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4.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5.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6.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732" r:id="rId3"/>
    <p:sldMasterId id="2147483769" r:id="rId4"/>
    <p:sldMasterId id="2147483819" r:id="rId5"/>
    <p:sldMasterId id="2147483856" r:id="rId6"/>
    <p:sldMasterId id="2147483934" r:id="rId7"/>
  </p:sldMasterIdLst>
  <p:notesMasterIdLst>
    <p:notesMasterId r:id="rId50"/>
  </p:notesMasterIdLst>
  <p:sldIdLst>
    <p:sldId id="257" r:id="rId8"/>
    <p:sldId id="258" r:id="rId9"/>
    <p:sldId id="260" r:id="rId10"/>
    <p:sldId id="326" r:id="rId11"/>
    <p:sldId id="328" r:id="rId12"/>
    <p:sldId id="329" r:id="rId13"/>
    <p:sldId id="330" r:id="rId14"/>
    <p:sldId id="342" r:id="rId15"/>
    <p:sldId id="331" r:id="rId16"/>
    <p:sldId id="332" r:id="rId17"/>
    <p:sldId id="333" r:id="rId18"/>
    <p:sldId id="335" r:id="rId19"/>
    <p:sldId id="334" r:id="rId20"/>
    <p:sldId id="262" r:id="rId21"/>
    <p:sldId id="336" r:id="rId22"/>
    <p:sldId id="338" r:id="rId23"/>
    <p:sldId id="339" r:id="rId24"/>
    <p:sldId id="290" r:id="rId25"/>
    <p:sldId id="269" r:id="rId26"/>
    <p:sldId id="265" r:id="rId27"/>
    <p:sldId id="340" r:id="rId28"/>
    <p:sldId id="341" r:id="rId29"/>
    <p:sldId id="288" r:id="rId30"/>
    <p:sldId id="270" r:id="rId31"/>
    <p:sldId id="274" r:id="rId32"/>
    <p:sldId id="275" r:id="rId33"/>
    <p:sldId id="271" r:id="rId34"/>
    <p:sldId id="297" r:id="rId35"/>
    <p:sldId id="313" r:id="rId36"/>
    <p:sldId id="301" r:id="rId37"/>
    <p:sldId id="302" r:id="rId38"/>
    <p:sldId id="300" r:id="rId39"/>
    <p:sldId id="298" r:id="rId40"/>
    <p:sldId id="303" r:id="rId41"/>
    <p:sldId id="291" r:id="rId42"/>
    <p:sldId id="314" r:id="rId43"/>
    <p:sldId id="277" r:id="rId44"/>
    <p:sldId id="282" r:id="rId45"/>
    <p:sldId id="284" r:id="rId46"/>
    <p:sldId id="285" r:id="rId47"/>
    <p:sldId id="286" r:id="rId48"/>
    <p:sldId id="287"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ba'a Nujaim" initials="EN" lastIdx="2" clrIdx="0">
    <p:extLst>
      <p:ext uri="{19B8F6BF-5375-455C-9EA6-DF929625EA0E}">
        <p15:presenceInfo xmlns:p15="http://schemas.microsoft.com/office/powerpoint/2012/main" userId="S-1-5-21-2962691782-3982151163-374724256-2511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4C6D"/>
    <a:srgbClr val="FD0000"/>
    <a:srgbClr val="49383A"/>
    <a:srgbClr val="4D3739"/>
    <a:srgbClr val="4B667B"/>
    <a:srgbClr val="557084"/>
    <a:srgbClr val="4BFF9C"/>
    <a:srgbClr val="C1EFFF"/>
    <a:srgbClr val="2F4B61"/>
    <a:srgbClr val="FFC9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88" autoAdjust="0"/>
    <p:restoredTop sz="95030" autoAdjust="0"/>
  </p:normalViewPr>
  <p:slideViewPr>
    <p:cSldViewPr snapToGrid="0">
      <p:cViewPr varScale="1">
        <p:scale>
          <a:sx n="65" d="100"/>
          <a:sy n="65" d="100"/>
        </p:scale>
        <p:origin x="73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8E3A89-AEAE-4851-B13D-96F4DCA4E4C4}" type="datetimeFigureOut">
              <a:rPr lang="en-US" smtClean="0"/>
              <a:t>8/12/2025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0765EF-0AA4-4256-A06B-C1A418775C87}" type="slidenum">
              <a:rPr lang="en-US" smtClean="0"/>
              <a:t>‹#›</a:t>
            </a:fld>
            <a:endParaRPr lang="en-US"/>
          </a:p>
        </p:txBody>
      </p:sp>
    </p:spTree>
    <p:extLst>
      <p:ext uri="{BB962C8B-B14F-4D97-AF65-F5344CB8AC3E}">
        <p14:creationId xmlns:p14="http://schemas.microsoft.com/office/powerpoint/2010/main" val="2930445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3069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5465e7bc0b_1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5465e7bc0b_1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5069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c95f375b38_3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c95f375b38_3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2010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c95f375b38_3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c95f375b38_3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3679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c788e9a590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c788e9a590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1355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c788e9a590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c788e9a590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50524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c788e9a590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c788e9a590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21212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gc788e9a590_0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4" name="Google Shape;774;gc788e9a590_0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gc788e9a590_0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4" name="Google Shape;774;gc788e9a590_0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015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gc788e9a590_0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4" name="Google Shape;774;gc788e9a590_0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31331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9"/>
        <p:cNvGrpSpPr/>
        <p:nvPr/>
      </p:nvGrpSpPr>
      <p:grpSpPr>
        <a:xfrm>
          <a:off x="0" y="0"/>
          <a:ext cx="0" cy="0"/>
          <a:chOff x="0" y="0"/>
          <a:chExt cx="0" cy="0"/>
        </a:xfrm>
      </p:grpSpPr>
      <p:sp>
        <p:nvSpPr>
          <p:cNvPr id="1220" name="Google Shape;1220;gca275fbaf4_0_2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1" name="Google Shape;1221;gca275fbaf4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4525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9"/>
        <p:cNvGrpSpPr/>
        <p:nvPr/>
      </p:nvGrpSpPr>
      <p:grpSpPr>
        <a:xfrm>
          <a:off x="0" y="0"/>
          <a:ext cx="0" cy="0"/>
          <a:chOff x="0" y="0"/>
          <a:chExt cx="0" cy="0"/>
        </a:xfrm>
      </p:grpSpPr>
      <p:sp>
        <p:nvSpPr>
          <p:cNvPr id="1220" name="Google Shape;1220;gca275fbaf4_0_2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1" name="Google Shape;1221;gca275fbaf4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7148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p:cNvGrpSpPr/>
        <p:nvPr/>
      </p:nvGrpSpPr>
      <p:grpSpPr>
        <a:xfrm>
          <a:off x="0" y="0"/>
          <a:ext cx="0" cy="0"/>
          <a:chOff x="0" y="0"/>
          <a:chExt cx="0" cy="0"/>
        </a:xfrm>
      </p:grpSpPr>
      <p:sp>
        <p:nvSpPr>
          <p:cNvPr id="1269" name="Google Shape;1269;gc95f375b38_3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0" name="Google Shape;1270;gc95f375b38_3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p:cNvGrpSpPr/>
        <p:nvPr/>
      </p:nvGrpSpPr>
      <p:grpSpPr>
        <a:xfrm>
          <a:off x="0" y="0"/>
          <a:ext cx="0" cy="0"/>
          <a:chOff x="0" y="0"/>
          <a:chExt cx="0" cy="0"/>
        </a:xfrm>
      </p:grpSpPr>
      <p:sp>
        <p:nvSpPr>
          <p:cNvPr id="1269" name="Google Shape;1269;gc95f375b38_3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0" name="Google Shape;1270;gc95f375b38_3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9709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54713f6f7e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54713f6f7e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8951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gca275fbaf4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0" name="Google Shape;900;gca275fbaf4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07845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c788e9a590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c788e9a590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c788e9a590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c788e9a590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3335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c788e9a590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c788e9a590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6879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5522eb7919_1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6" name="Google Shape;666;g5522eb7919_1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2066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gca275fbaf4_0_3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4" name="Google Shape;914;gca275fbaf4_0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68925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0765EF-0AA4-4256-A06B-C1A418775C87}" type="slidenum">
              <a:rPr lang="en-US" smtClean="0"/>
              <a:t>28</a:t>
            </a:fld>
            <a:endParaRPr lang="en-US"/>
          </a:p>
        </p:txBody>
      </p:sp>
    </p:spTree>
    <p:extLst>
      <p:ext uri="{BB962C8B-B14F-4D97-AF65-F5344CB8AC3E}">
        <p14:creationId xmlns:p14="http://schemas.microsoft.com/office/powerpoint/2010/main" val="42099292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54713f6f7e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54713f6f7e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8722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0765EF-0AA4-4256-A06B-C1A418775C87}" type="slidenum">
              <a:rPr lang="en-US" smtClean="0"/>
              <a:t>40</a:t>
            </a:fld>
            <a:endParaRPr lang="en-US"/>
          </a:p>
        </p:txBody>
      </p:sp>
    </p:spTree>
    <p:extLst>
      <p:ext uri="{BB962C8B-B14F-4D97-AF65-F5344CB8AC3E}">
        <p14:creationId xmlns:p14="http://schemas.microsoft.com/office/powerpoint/2010/main" val="1022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3.xml"/><Relationship Id="rId4" Type="http://schemas.openxmlformats.org/officeDocument/2006/relationships/hyperlink" Target="http://bit.ly/2TtBDfr" TargetMode="Externa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4.xml"/><Relationship Id="rId4" Type="http://schemas.openxmlformats.org/officeDocument/2006/relationships/hyperlink" Target="http://bit.ly/2TtBDfr" TargetMode="Externa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5.xml"/><Relationship Id="rId4" Type="http://schemas.openxmlformats.org/officeDocument/2006/relationships/hyperlink" Target="http://bit.ly/2TtBDfr" TargetMode="Externa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8.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6.xml"/><Relationship Id="rId4" Type="http://schemas.openxmlformats.org/officeDocument/2006/relationships/hyperlink" Target="http://bit.ly/2TtBDfr" TargetMode="Externa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5.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7.xml"/><Relationship Id="rId4" Type="http://schemas.openxmlformats.org/officeDocument/2006/relationships/hyperlink" Target="http://bit.ly/2TtBDfr" TargetMode="Externa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pening slide">
  <p:cSld name="Opening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266067" y="1963500"/>
            <a:ext cx="5660000" cy="23764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1pPr>
            <a:lvl2pPr lvl="1"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2pPr>
            <a:lvl3pPr lvl="2"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3pPr>
            <a:lvl4pPr lvl="3"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4pPr>
            <a:lvl5pPr lvl="4"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5pPr>
            <a:lvl6pPr lvl="5"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6pPr>
            <a:lvl7pPr lvl="6"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7pPr>
            <a:lvl8pPr lvl="7"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8pPr>
            <a:lvl9pPr lvl="8"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9pPr>
          </a:lstStyle>
          <a:p>
            <a:endParaRPr/>
          </a:p>
        </p:txBody>
      </p:sp>
      <p:sp>
        <p:nvSpPr>
          <p:cNvPr id="10" name="Google Shape;10;p2"/>
          <p:cNvSpPr txBox="1">
            <a:spLocks noGrp="1"/>
          </p:cNvSpPr>
          <p:nvPr>
            <p:ph type="subTitle" idx="1"/>
          </p:nvPr>
        </p:nvSpPr>
        <p:spPr>
          <a:xfrm>
            <a:off x="2761167" y="3868800"/>
            <a:ext cx="6669600" cy="956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rgbClr val="CCCCCC"/>
              </a:buClr>
              <a:buSzPts val="1200"/>
              <a:buNone/>
              <a:defRPr>
                <a:solidFill>
                  <a:srgbClr val="CCCCCC"/>
                </a:solidFill>
              </a:defRPr>
            </a:lvl1pPr>
            <a:lvl2pPr lvl="1" algn="ctr" rtl="0">
              <a:lnSpc>
                <a:spcPct val="100000"/>
              </a:lnSpc>
              <a:spcBef>
                <a:spcPts val="0"/>
              </a:spcBef>
              <a:spcAft>
                <a:spcPts val="0"/>
              </a:spcAft>
              <a:buClr>
                <a:srgbClr val="CCCCCC"/>
              </a:buClr>
              <a:buSzPts val="2800"/>
              <a:buNone/>
              <a:defRPr sz="3733">
                <a:solidFill>
                  <a:srgbClr val="CCCCCC"/>
                </a:solidFill>
              </a:defRPr>
            </a:lvl2pPr>
            <a:lvl3pPr lvl="2" algn="ctr" rtl="0">
              <a:lnSpc>
                <a:spcPct val="100000"/>
              </a:lnSpc>
              <a:spcBef>
                <a:spcPts val="0"/>
              </a:spcBef>
              <a:spcAft>
                <a:spcPts val="0"/>
              </a:spcAft>
              <a:buClr>
                <a:srgbClr val="CCCCCC"/>
              </a:buClr>
              <a:buSzPts val="2800"/>
              <a:buNone/>
              <a:defRPr sz="3733">
                <a:solidFill>
                  <a:srgbClr val="CCCCCC"/>
                </a:solidFill>
              </a:defRPr>
            </a:lvl3pPr>
            <a:lvl4pPr lvl="3" algn="ctr" rtl="0">
              <a:lnSpc>
                <a:spcPct val="100000"/>
              </a:lnSpc>
              <a:spcBef>
                <a:spcPts val="0"/>
              </a:spcBef>
              <a:spcAft>
                <a:spcPts val="0"/>
              </a:spcAft>
              <a:buClr>
                <a:srgbClr val="CCCCCC"/>
              </a:buClr>
              <a:buSzPts val="2800"/>
              <a:buNone/>
              <a:defRPr sz="3733">
                <a:solidFill>
                  <a:srgbClr val="CCCCCC"/>
                </a:solidFill>
              </a:defRPr>
            </a:lvl4pPr>
            <a:lvl5pPr lvl="4" algn="ctr" rtl="0">
              <a:lnSpc>
                <a:spcPct val="100000"/>
              </a:lnSpc>
              <a:spcBef>
                <a:spcPts val="0"/>
              </a:spcBef>
              <a:spcAft>
                <a:spcPts val="0"/>
              </a:spcAft>
              <a:buClr>
                <a:srgbClr val="CCCCCC"/>
              </a:buClr>
              <a:buSzPts val="2800"/>
              <a:buNone/>
              <a:defRPr sz="3733">
                <a:solidFill>
                  <a:srgbClr val="CCCCCC"/>
                </a:solidFill>
              </a:defRPr>
            </a:lvl5pPr>
            <a:lvl6pPr lvl="5" algn="ctr" rtl="0">
              <a:lnSpc>
                <a:spcPct val="100000"/>
              </a:lnSpc>
              <a:spcBef>
                <a:spcPts val="0"/>
              </a:spcBef>
              <a:spcAft>
                <a:spcPts val="0"/>
              </a:spcAft>
              <a:buClr>
                <a:srgbClr val="CCCCCC"/>
              </a:buClr>
              <a:buSzPts val="2800"/>
              <a:buNone/>
              <a:defRPr sz="3733">
                <a:solidFill>
                  <a:srgbClr val="CCCCCC"/>
                </a:solidFill>
              </a:defRPr>
            </a:lvl6pPr>
            <a:lvl7pPr lvl="6" algn="ctr" rtl="0">
              <a:lnSpc>
                <a:spcPct val="100000"/>
              </a:lnSpc>
              <a:spcBef>
                <a:spcPts val="0"/>
              </a:spcBef>
              <a:spcAft>
                <a:spcPts val="0"/>
              </a:spcAft>
              <a:buClr>
                <a:srgbClr val="CCCCCC"/>
              </a:buClr>
              <a:buSzPts val="2800"/>
              <a:buNone/>
              <a:defRPr sz="3733">
                <a:solidFill>
                  <a:srgbClr val="CCCCCC"/>
                </a:solidFill>
              </a:defRPr>
            </a:lvl7pPr>
            <a:lvl8pPr lvl="7" algn="ctr" rtl="0">
              <a:lnSpc>
                <a:spcPct val="100000"/>
              </a:lnSpc>
              <a:spcBef>
                <a:spcPts val="0"/>
              </a:spcBef>
              <a:spcAft>
                <a:spcPts val="0"/>
              </a:spcAft>
              <a:buClr>
                <a:srgbClr val="CCCCCC"/>
              </a:buClr>
              <a:buSzPts val="2800"/>
              <a:buNone/>
              <a:defRPr sz="3733">
                <a:solidFill>
                  <a:srgbClr val="CCCCCC"/>
                </a:solidFill>
              </a:defRPr>
            </a:lvl8pPr>
            <a:lvl9pPr lvl="8" algn="ctr" rtl="0">
              <a:lnSpc>
                <a:spcPct val="100000"/>
              </a:lnSpc>
              <a:spcBef>
                <a:spcPts val="0"/>
              </a:spcBef>
              <a:spcAft>
                <a:spcPts val="0"/>
              </a:spcAft>
              <a:buClr>
                <a:srgbClr val="CCCCCC"/>
              </a:buClr>
              <a:buSzPts val="2800"/>
              <a:buNone/>
              <a:defRPr sz="3733">
                <a:solidFill>
                  <a:srgbClr val="CCCCCC"/>
                </a:solidFill>
              </a:defRPr>
            </a:lvl9pPr>
          </a:lstStyle>
          <a:p>
            <a:endParaRPr/>
          </a:p>
        </p:txBody>
      </p:sp>
    </p:spTree>
    <p:extLst>
      <p:ext uri="{BB962C8B-B14F-4D97-AF65-F5344CB8AC3E}">
        <p14:creationId xmlns:p14="http://schemas.microsoft.com/office/powerpoint/2010/main" val="272393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text">
  <p:cSld name="Title + text">
    <p:spTree>
      <p:nvGrpSpPr>
        <p:cNvPr id="1" name="Shape 34"/>
        <p:cNvGrpSpPr/>
        <p:nvPr/>
      </p:nvGrpSpPr>
      <p:grpSpPr>
        <a:xfrm>
          <a:off x="0" y="0"/>
          <a:ext cx="0" cy="0"/>
          <a:chOff x="0" y="0"/>
          <a:chExt cx="0" cy="0"/>
        </a:xfrm>
      </p:grpSpPr>
      <p:sp>
        <p:nvSpPr>
          <p:cNvPr id="35" name="Google Shape;35;p4"/>
          <p:cNvSpPr txBox="1">
            <a:spLocks noGrp="1"/>
          </p:cNvSpPr>
          <p:nvPr>
            <p:ph type="title"/>
          </p:nvPr>
        </p:nvSpPr>
        <p:spPr>
          <a:xfrm flipH="1">
            <a:off x="6406496" y="2831200"/>
            <a:ext cx="3796000" cy="11956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B7B7B7"/>
              </a:buClr>
              <a:buSzPts val="2800"/>
              <a:buNone/>
              <a:defRPr>
                <a:solidFill>
                  <a:srgbClr val="B7B7B7"/>
                </a:solidFill>
              </a:defRPr>
            </a:lvl1pPr>
            <a:lvl2pPr lvl="1" rtl="0">
              <a:spcBef>
                <a:spcPts val="0"/>
              </a:spcBef>
              <a:spcAft>
                <a:spcPts val="0"/>
              </a:spcAft>
              <a:buClr>
                <a:srgbClr val="B7B7B7"/>
              </a:buClr>
              <a:buSzPts val="2800"/>
              <a:buNone/>
              <a:defRPr>
                <a:solidFill>
                  <a:srgbClr val="B7B7B7"/>
                </a:solidFill>
              </a:defRPr>
            </a:lvl2pPr>
            <a:lvl3pPr lvl="2" rtl="0">
              <a:spcBef>
                <a:spcPts val="0"/>
              </a:spcBef>
              <a:spcAft>
                <a:spcPts val="0"/>
              </a:spcAft>
              <a:buClr>
                <a:srgbClr val="B7B7B7"/>
              </a:buClr>
              <a:buSzPts val="2800"/>
              <a:buNone/>
              <a:defRPr>
                <a:solidFill>
                  <a:srgbClr val="B7B7B7"/>
                </a:solidFill>
              </a:defRPr>
            </a:lvl3pPr>
            <a:lvl4pPr lvl="3" rtl="0">
              <a:spcBef>
                <a:spcPts val="0"/>
              </a:spcBef>
              <a:spcAft>
                <a:spcPts val="0"/>
              </a:spcAft>
              <a:buClr>
                <a:srgbClr val="B7B7B7"/>
              </a:buClr>
              <a:buSzPts val="2800"/>
              <a:buNone/>
              <a:defRPr>
                <a:solidFill>
                  <a:srgbClr val="B7B7B7"/>
                </a:solidFill>
              </a:defRPr>
            </a:lvl4pPr>
            <a:lvl5pPr lvl="4" rtl="0">
              <a:spcBef>
                <a:spcPts val="0"/>
              </a:spcBef>
              <a:spcAft>
                <a:spcPts val="0"/>
              </a:spcAft>
              <a:buClr>
                <a:srgbClr val="B7B7B7"/>
              </a:buClr>
              <a:buSzPts val="2800"/>
              <a:buNone/>
              <a:defRPr>
                <a:solidFill>
                  <a:srgbClr val="B7B7B7"/>
                </a:solidFill>
              </a:defRPr>
            </a:lvl5pPr>
            <a:lvl6pPr lvl="5" rtl="0">
              <a:spcBef>
                <a:spcPts val="0"/>
              </a:spcBef>
              <a:spcAft>
                <a:spcPts val="0"/>
              </a:spcAft>
              <a:buClr>
                <a:srgbClr val="B7B7B7"/>
              </a:buClr>
              <a:buSzPts val="2800"/>
              <a:buNone/>
              <a:defRPr>
                <a:solidFill>
                  <a:srgbClr val="B7B7B7"/>
                </a:solidFill>
              </a:defRPr>
            </a:lvl6pPr>
            <a:lvl7pPr lvl="6" rtl="0">
              <a:spcBef>
                <a:spcPts val="0"/>
              </a:spcBef>
              <a:spcAft>
                <a:spcPts val="0"/>
              </a:spcAft>
              <a:buClr>
                <a:srgbClr val="B7B7B7"/>
              </a:buClr>
              <a:buSzPts val="2800"/>
              <a:buNone/>
              <a:defRPr>
                <a:solidFill>
                  <a:srgbClr val="B7B7B7"/>
                </a:solidFill>
              </a:defRPr>
            </a:lvl7pPr>
            <a:lvl8pPr lvl="7" rtl="0">
              <a:spcBef>
                <a:spcPts val="0"/>
              </a:spcBef>
              <a:spcAft>
                <a:spcPts val="0"/>
              </a:spcAft>
              <a:buClr>
                <a:srgbClr val="B7B7B7"/>
              </a:buClr>
              <a:buSzPts val="2800"/>
              <a:buNone/>
              <a:defRPr>
                <a:solidFill>
                  <a:srgbClr val="B7B7B7"/>
                </a:solidFill>
              </a:defRPr>
            </a:lvl8pPr>
            <a:lvl9pPr lvl="8" rtl="0">
              <a:spcBef>
                <a:spcPts val="0"/>
              </a:spcBef>
              <a:spcAft>
                <a:spcPts val="0"/>
              </a:spcAft>
              <a:buClr>
                <a:srgbClr val="B7B7B7"/>
              </a:buClr>
              <a:buSzPts val="2800"/>
              <a:buNone/>
              <a:defRPr>
                <a:solidFill>
                  <a:srgbClr val="B7B7B7"/>
                </a:solidFill>
              </a:defRPr>
            </a:lvl9pPr>
          </a:lstStyle>
          <a:p>
            <a:endParaRPr/>
          </a:p>
        </p:txBody>
      </p:sp>
      <p:sp>
        <p:nvSpPr>
          <p:cNvPr id="36" name="Google Shape;36;p4"/>
          <p:cNvSpPr txBox="1">
            <a:spLocks noGrp="1"/>
          </p:cNvSpPr>
          <p:nvPr>
            <p:ph type="subTitle" idx="1"/>
          </p:nvPr>
        </p:nvSpPr>
        <p:spPr>
          <a:xfrm>
            <a:off x="2905276" y="2913668"/>
            <a:ext cx="2661200" cy="1560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100"/>
              <a:buNone/>
              <a:defRPr sz="1467"/>
            </a:lvl1pPr>
            <a:lvl2pPr lvl="1" algn="r" rtl="0">
              <a:lnSpc>
                <a:spcPct val="100000"/>
              </a:lnSpc>
              <a:spcBef>
                <a:spcPts val="0"/>
              </a:spcBef>
              <a:spcAft>
                <a:spcPts val="0"/>
              </a:spcAft>
              <a:buSzPts val="1100"/>
              <a:buNone/>
              <a:defRPr sz="1467"/>
            </a:lvl2pPr>
            <a:lvl3pPr lvl="2" algn="r" rtl="0">
              <a:lnSpc>
                <a:spcPct val="100000"/>
              </a:lnSpc>
              <a:spcBef>
                <a:spcPts val="0"/>
              </a:spcBef>
              <a:spcAft>
                <a:spcPts val="0"/>
              </a:spcAft>
              <a:buSzPts val="1100"/>
              <a:buNone/>
              <a:defRPr sz="1467"/>
            </a:lvl3pPr>
            <a:lvl4pPr lvl="3" algn="r" rtl="0">
              <a:lnSpc>
                <a:spcPct val="100000"/>
              </a:lnSpc>
              <a:spcBef>
                <a:spcPts val="0"/>
              </a:spcBef>
              <a:spcAft>
                <a:spcPts val="0"/>
              </a:spcAft>
              <a:buSzPts val="1100"/>
              <a:buNone/>
              <a:defRPr sz="1467"/>
            </a:lvl4pPr>
            <a:lvl5pPr lvl="4" algn="r" rtl="0">
              <a:lnSpc>
                <a:spcPct val="100000"/>
              </a:lnSpc>
              <a:spcBef>
                <a:spcPts val="0"/>
              </a:spcBef>
              <a:spcAft>
                <a:spcPts val="0"/>
              </a:spcAft>
              <a:buSzPts val="1100"/>
              <a:buNone/>
              <a:defRPr sz="1467"/>
            </a:lvl5pPr>
            <a:lvl6pPr lvl="5" algn="r" rtl="0">
              <a:lnSpc>
                <a:spcPct val="100000"/>
              </a:lnSpc>
              <a:spcBef>
                <a:spcPts val="0"/>
              </a:spcBef>
              <a:spcAft>
                <a:spcPts val="0"/>
              </a:spcAft>
              <a:buSzPts val="1100"/>
              <a:buNone/>
              <a:defRPr sz="1467"/>
            </a:lvl6pPr>
            <a:lvl7pPr lvl="6" algn="r" rtl="0">
              <a:lnSpc>
                <a:spcPct val="100000"/>
              </a:lnSpc>
              <a:spcBef>
                <a:spcPts val="0"/>
              </a:spcBef>
              <a:spcAft>
                <a:spcPts val="0"/>
              </a:spcAft>
              <a:buSzPts val="1100"/>
              <a:buNone/>
              <a:defRPr sz="1467"/>
            </a:lvl7pPr>
            <a:lvl8pPr lvl="7" algn="r" rtl="0">
              <a:lnSpc>
                <a:spcPct val="100000"/>
              </a:lnSpc>
              <a:spcBef>
                <a:spcPts val="0"/>
              </a:spcBef>
              <a:spcAft>
                <a:spcPts val="0"/>
              </a:spcAft>
              <a:buSzPts val="1100"/>
              <a:buNone/>
              <a:defRPr sz="1467"/>
            </a:lvl8pPr>
            <a:lvl9pPr lvl="8" algn="r" rtl="0">
              <a:lnSpc>
                <a:spcPct val="100000"/>
              </a:lnSpc>
              <a:spcBef>
                <a:spcPts val="0"/>
              </a:spcBef>
              <a:spcAft>
                <a:spcPts val="0"/>
              </a:spcAft>
              <a:buSzPts val="1100"/>
              <a:buNone/>
              <a:defRPr sz="1467"/>
            </a:lvl9pPr>
          </a:lstStyle>
          <a:p>
            <a:endParaRPr/>
          </a:p>
        </p:txBody>
      </p:sp>
    </p:spTree>
    <p:extLst>
      <p:ext uri="{BB962C8B-B14F-4D97-AF65-F5344CB8AC3E}">
        <p14:creationId xmlns:p14="http://schemas.microsoft.com/office/powerpoint/2010/main" val="2121642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subtitle">
  <p:cSld name="Title + subtitle">
    <p:spTree>
      <p:nvGrpSpPr>
        <p:cNvPr id="1" name="Shape 37"/>
        <p:cNvGrpSpPr/>
        <p:nvPr/>
      </p:nvGrpSpPr>
      <p:grpSpPr>
        <a:xfrm>
          <a:off x="0" y="0"/>
          <a:ext cx="0" cy="0"/>
          <a:chOff x="0" y="0"/>
          <a:chExt cx="0" cy="0"/>
        </a:xfrm>
      </p:grpSpPr>
      <p:sp>
        <p:nvSpPr>
          <p:cNvPr id="38" name="Google Shape;38;p5"/>
          <p:cNvSpPr txBox="1">
            <a:spLocks noGrp="1"/>
          </p:cNvSpPr>
          <p:nvPr>
            <p:ph type="ctrTitle"/>
          </p:nvPr>
        </p:nvSpPr>
        <p:spPr>
          <a:xfrm>
            <a:off x="5161200" y="501997"/>
            <a:ext cx="5156400" cy="2738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800"/>
              <a:buNone/>
              <a:defRPr/>
            </a:lvl1pPr>
            <a:lvl2pPr lvl="1" algn="r" rtl="0">
              <a:spcBef>
                <a:spcPts val="0"/>
              </a:spcBef>
              <a:spcAft>
                <a:spcPts val="0"/>
              </a:spcAft>
              <a:buSzPts val="1600"/>
              <a:buNone/>
              <a:defRPr sz="2133"/>
            </a:lvl2pPr>
            <a:lvl3pPr lvl="2" algn="r" rtl="0">
              <a:spcBef>
                <a:spcPts val="0"/>
              </a:spcBef>
              <a:spcAft>
                <a:spcPts val="0"/>
              </a:spcAft>
              <a:buSzPts val="1600"/>
              <a:buNone/>
              <a:defRPr sz="2133"/>
            </a:lvl3pPr>
            <a:lvl4pPr lvl="3" algn="r" rtl="0">
              <a:spcBef>
                <a:spcPts val="0"/>
              </a:spcBef>
              <a:spcAft>
                <a:spcPts val="0"/>
              </a:spcAft>
              <a:buSzPts val="1600"/>
              <a:buNone/>
              <a:defRPr sz="2133"/>
            </a:lvl4pPr>
            <a:lvl5pPr lvl="4" algn="r" rtl="0">
              <a:spcBef>
                <a:spcPts val="0"/>
              </a:spcBef>
              <a:spcAft>
                <a:spcPts val="0"/>
              </a:spcAft>
              <a:buSzPts val="1600"/>
              <a:buNone/>
              <a:defRPr sz="2133"/>
            </a:lvl5pPr>
            <a:lvl6pPr lvl="5" algn="r" rtl="0">
              <a:spcBef>
                <a:spcPts val="0"/>
              </a:spcBef>
              <a:spcAft>
                <a:spcPts val="0"/>
              </a:spcAft>
              <a:buSzPts val="1600"/>
              <a:buNone/>
              <a:defRPr sz="2133"/>
            </a:lvl6pPr>
            <a:lvl7pPr lvl="6" algn="r" rtl="0">
              <a:spcBef>
                <a:spcPts val="0"/>
              </a:spcBef>
              <a:spcAft>
                <a:spcPts val="0"/>
              </a:spcAft>
              <a:buSzPts val="1600"/>
              <a:buNone/>
              <a:defRPr sz="2133"/>
            </a:lvl7pPr>
            <a:lvl8pPr lvl="7" algn="r" rtl="0">
              <a:spcBef>
                <a:spcPts val="0"/>
              </a:spcBef>
              <a:spcAft>
                <a:spcPts val="0"/>
              </a:spcAft>
              <a:buSzPts val="1600"/>
              <a:buNone/>
              <a:defRPr sz="2133"/>
            </a:lvl8pPr>
            <a:lvl9pPr lvl="8" algn="r" rtl="0">
              <a:spcBef>
                <a:spcPts val="0"/>
              </a:spcBef>
              <a:spcAft>
                <a:spcPts val="0"/>
              </a:spcAft>
              <a:buSzPts val="1600"/>
              <a:buNone/>
              <a:defRPr sz="2133"/>
            </a:lvl9pPr>
          </a:lstStyle>
          <a:p>
            <a:endParaRPr/>
          </a:p>
        </p:txBody>
      </p:sp>
      <p:sp>
        <p:nvSpPr>
          <p:cNvPr id="39" name="Google Shape;39;p5"/>
          <p:cNvSpPr txBox="1">
            <a:spLocks noGrp="1"/>
          </p:cNvSpPr>
          <p:nvPr>
            <p:ph type="subTitle" idx="1"/>
          </p:nvPr>
        </p:nvSpPr>
        <p:spPr>
          <a:xfrm>
            <a:off x="6339933" y="3085633"/>
            <a:ext cx="3977600" cy="2379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200"/>
              <a:buNone/>
              <a:defRPr/>
            </a:lvl1pPr>
            <a:lvl2pPr lvl="1" algn="r" rtl="0">
              <a:lnSpc>
                <a:spcPct val="100000"/>
              </a:lnSpc>
              <a:spcBef>
                <a:spcPts val="0"/>
              </a:spcBef>
              <a:spcAft>
                <a:spcPts val="0"/>
              </a:spcAft>
              <a:buSzPts val="1200"/>
              <a:buNone/>
              <a:defRPr/>
            </a:lvl2pPr>
            <a:lvl3pPr lvl="2" algn="r" rtl="0">
              <a:lnSpc>
                <a:spcPct val="100000"/>
              </a:lnSpc>
              <a:spcBef>
                <a:spcPts val="0"/>
              </a:spcBef>
              <a:spcAft>
                <a:spcPts val="0"/>
              </a:spcAft>
              <a:buSzPts val="1200"/>
              <a:buNone/>
              <a:defRPr/>
            </a:lvl3pPr>
            <a:lvl4pPr lvl="3" algn="r" rtl="0">
              <a:lnSpc>
                <a:spcPct val="100000"/>
              </a:lnSpc>
              <a:spcBef>
                <a:spcPts val="0"/>
              </a:spcBef>
              <a:spcAft>
                <a:spcPts val="0"/>
              </a:spcAft>
              <a:buSzPts val="1200"/>
              <a:buNone/>
              <a:defRPr/>
            </a:lvl4pPr>
            <a:lvl5pPr lvl="4" algn="r" rtl="0">
              <a:lnSpc>
                <a:spcPct val="100000"/>
              </a:lnSpc>
              <a:spcBef>
                <a:spcPts val="0"/>
              </a:spcBef>
              <a:spcAft>
                <a:spcPts val="0"/>
              </a:spcAft>
              <a:buSzPts val="1200"/>
              <a:buNone/>
              <a:defRPr/>
            </a:lvl5pPr>
            <a:lvl6pPr lvl="5" algn="r" rtl="0">
              <a:lnSpc>
                <a:spcPct val="100000"/>
              </a:lnSpc>
              <a:spcBef>
                <a:spcPts val="0"/>
              </a:spcBef>
              <a:spcAft>
                <a:spcPts val="0"/>
              </a:spcAft>
              <a:buSzPts val="1200"/>
              <a:buNone/>
              <a:defRPr/>
            </a:lvl6pPr>
            <a:lvl7pPr lvl="6" algn="r" rtl="0">
              <a:lnSpc>
                <a:spcPct val="100000"/>
              </a:lnSpc>
              <a:spcBef>
                <a:spcPts val="0"/>
              </a:spcBef>
              <a:spcAft>
                <a:spcPts val="0"/>
              </a:spcAft>
              <a:buSzPts val="1200"/>
              <a:buNone/>
              <a:defRPr/>
            </a:lvl7pPr>
            <a:lvl8pPr lvl="7" algn="r" rtl="0">
              <a:lnSpc>
                <a:spcPct val="100000"/>
              </a:lnSpc>
              <a:spcBef>
                <a:spcPts val="0"/>
              </a:spcBef>
              <a:spcAft>
                <a:spcPts val="0"/>
              </a:spcAft>
              <a:buSzPts val="1200"/>
              <a:buNone/>
              <a:defRPr/>
            </a:lvl8pPr>
            <a:lvl9pPr lvl="8" algn="r" rtl="0">
              <a:lnSpc>
                <a:spcPct val="100000"/>
              </a:lnSpc>
              <a:spcBef>
                <a:spcPts val="0"/>
              </a:spcBef>
              <a:spcAft>
                <a:spcPts val="0"/>
              </a:spcAft>
              <a:buSzPts val="1200"/>
              <a:buNone/>
              <a:defRPr/>
            </a:lvl9pPr>
          </a:lstStyle>
          <a:p>
            <a:endParaRPr/>
          </a:p>
        </p:txBody>
      </p:sp>
    </p:spTree>
    <p:extLst>
      <p:ext uri="{BB962C8B-B14F-4D97-AF65-F5344CB8AC3E}">
        <p14:creationId xmlns:p14="http://schemas.microsoft.com/office/powerpoint/2010/main" val="546344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Headline design 1">
  <p:cSld name="Headline design 1">
    <p:spTree>
      <p:nvGrpSpPr>
        <p:cNvPr id="1" name="Shape 40"/>
        <p:cNvGrpSpPr/>
        <p:nvPr/>
      </p:nvGrpSpPr>
      <p:grpSpPr>
        <a:xfrm>
          <a:off x="0" y="0"/>
          <a:ext cx="0" cy="0"/>
          <a:chOff x="0" y="0"/>
          <a:chExt cx="0" cy="0"/>
        </a:xfrm>
      </p:grpSpPr>
      <p:sp>
        <p:nvSpPr>
          <p:cNvPr id="41" name="Google Shape;41;p6"/>
          <p:cNvSpPr txBox="1">
            <a:spLocks noGrp="1"/>
          </p:cNvSpPr>
          <p:nvPr>
            <p:ph type="ctrTitle"/>
          </p:nvPr>
        </p:nvSpPr>
        <p:spPr>
          <a:xfrm flipH="1">
            <a:off x="5468967" y="2990967"/>
            <a:ext cx="3674400" cy="25616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CCCCCC"/>
              </a:buClr>
              <a:buSzPts val="3600"/>
              <a:buNone/>
              <a:defRPr sz="4800">
                <a:solidFill>
                  <a:srgbClr val="CCCCCC"/>
                </a:solidFill>
              </a:defRPr>
            </a:lvl1pPr>
            <a:lvl2pPr lvl="1" rtl="0">
              <a:spcBef>
                <a:spcPts val="0"/>
              </a:spcBef>
              <a:spcAft>
                <a:spcPts val="0"/>
              </a:spcAft>
              <a:buClr>
                <a:srgbClr val="CCCCCC"/>
              </a:buClr>
              <a:buSzPts val="6500"/>
              <a:buNone/>
              <a:defRPr sz="8666">
                <a:solidFill>
                  <a:srgbClr val="CCCCCC"/>
                </a:solidFill>
              </a:defRPr>
            </a:lvl2pPr>
            <a:lvl3pPr lvl="2" rtl="0">
              <a:spcBef>
                <a:spcPts val="0"/>
              </a:spcBef>
              <a:spcAft>
                <a:spcPts val="0"/>
              </a:spcAft>
              <a:buClr>
                <a:srgbClr val="CCCCCC"/>
              </a:buClr>
              <a:buSzPts val="6500"/>
              <a:buNone/>
              <a:defRPr sz="8666">
                <a:solidFill>
                  <a:srgbClr val="CCCCCC"/>
                </a:solidFill>
              </a:defRPr>
            </a:lvl3pPr>
            <a:lvl4pPr lvl="3" rtl="0">
              <a:spcBef>
                <a:spcPts val="0"/>
              </a:spcBef>
              <a:spcAft>
                <a:spcPts val="0"/>
              </a:spcAft>
              <a:buClr>
                <a:srgbClr val="CCCCCC"/>
              </a:buClr>
              <a:buSzPts val="6500"/>
              <a:buNone/>
              <a:defRPr sz="8666">
                <a:solidFill>
                  <a:srgbClr val="CCCCCC"/>
                </a:solidFill>
              </a:defRPr>
            </a:lvl4pPr>
            <a:lvl5pPr lvl="4" rtl="0">
              <a:spcBef>
                <a:spcPts val="0"/>
              </a:spcBef>
              <a:spcAft>
                <a:spcPts val="0"/>
              </a:spcAft>
              <a:buClr>
                <a:srgbClr val="CCCCCC"/>
              </a:buClr>
              <a:buSzPts val="6500"/>
              <a:buNone/>
              <a:defRPr sz="8666">
                <a:solidFill>
                  <a:srgbClr val="CCCCCC"/>
                </a:solidFill>
              </a:defRPr>
            </a:lvl5pPr>
            <a:lvl6pPr lvl="5" rtl="0">
              <a:spcBef>
                <a:spcPts val="0"/>
              </a:spcBef>
              <a:spcAft>
                <a:spcPts val="0"/>
              </a:spcAft>
              <a:buClr>
                <a:srgbClr val="CCCCCC"/>
              </a:buClr>
              <a:buSzPts val="6500"/>
              <a:buNone/>
              <a:defRPr sz="8666">
                <a:solidFill>
                  <a:srgbClr val="CCCCCC"/>
                </a:solidFill>
              </a:defRPr>
            </a:lvl6pPr>
            <a:lvl7pPr lvl="6" rtl="0">
              <a:spcBef>
                <a:spcPts val="0"/>
              </a:spcBef>
              <a:spcAft>
                <a:spcPts val="0"/>
              </a:spcAft>
              <a:buClr>
                <a:srgbClr val="CCCCCC"/>
              </a:buClr>
              <a:buSzPts val="6500"/>
              <a:buNone/>
              <a:defRPr sz="8666">
                <a:solidFill>
                  <a:srgbClr val="CCCCCC"/>
                </a:solidFill>
              </a:defRPr>
            </a:lvl7pPr>
            <a:lvl8pPr lvl="7" rtl="0">
              <a:spcBef>
                <a:spcPts val="0"/>
              </a:spcBef>
              <a:spcAft>
                <a:spcPts val="0"/>
              </a:spcAft>
              <a:buClr>
                <a:srgbClr val="CCCCCC"/>
              </a:buClr>
              <a:buSzPts val="6500"/>
              <a:buNone/>
              <a:defRPr sz="8666">
                <a:solidFill>
                  <a:srgbClr val="CCCCCC"/>
                </a:solidFill>
              </a:defRPr>
            </a:lvl8pPr>
            <a:lvl9pPr lvl="8" rtl="0">
              <a:spcBef>
                <a:spcPts val="0"/>
              </a:spcBef>
              <a:spcAft>
                <a:spcPts val="0"/>
              </a:spcAft>
              <a:buClr>
                <a:srgbClr val="CCCCCC"/>
              </a:buClr>
              <a:buSzPts val="6500"/>
              <a:buNone/>
              <a:defRPr sz="8666">
                <a:solidFill>
                  <a:srgbClr val="CCCCCC"/>
                </a:solidFill>
              </a:defRPr>
            </a:lvl9pPr>
          </a:lstStyle>
          <a:p>
            <a:endParaRPr/>
          </a:p>
        </p:txBody>
      </p:sp>
      <p:sp>
        <p:nvSpPr>
          <p:cNvPr id="42" name="Google Shape;42;p6"/>
          <p:cNvSpPr txBox="1">
            <a:spLocks noGrp="1"/>
          </p:cNvSpPr>
          <p:nvPr>
            <p:ph type="title" idx="2" hasCustomPrompt="1"/>
          </p:nvPr>
        </p:nvSpPr>
        <p:spPr>
          <a:xfrm flipH="1">
            <a:off x="-994733" y="3225767"/>
            <a:ext cx="5984400" cy="21632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CCCCCC"/>
              </a:buClr>
              <a:buSzPts val="16000"/>
              <a:buNone/>
              <a:defRPr sz="21333">
                <a:solidFill>
                  <a:srgbClr val="CCCCCC"/>
                </a:solidFill>
              </a:defRPr>
            </a:lvl1pPr>
            <a:lvl2pPr lvl="1"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9pPr>
          </a:lstStyle>
          <a:p>
            <a:r>
              <a:t>xx%</a:t>
            </a:r>
          </a:p>
        </p:txBody>
      </p:sp>
      <p:sp>
        <p:nvSpPr>
          <p:cNvPr id="43" name="Google Shape;43;p6"/>
          <p:cNvSpPr/>
          <p:nvPr/>
        </p:nvSpPr>
        <p:spPr>
          <a:xfrm>
            <a:off x="3363200" y="1004167"/>
            <a:ext cx="5465600" cy="4777600"/>
          </a:xfrm>
          <a:prstGeom prst="rect">
            <a:avLst/>
          </a:prstGeom>
          <a:no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CCCCCC"/>
              </a:solidFill>
              <a:cs typeface="Arial"/>
              <a:sym typeface="Arial"/>
            </a:endParaRPr>
          </a:p>
        </p:txBody>
      </p:sp>
    </p:spTree>
    <p:extLst>
      <p:ext uri="{BB962C8B-B14F-4D97-AF65-F5344CB8AC3E}">
        <p14:creationId xmlns:p14="http://schemas.microsoft.com/office/powerpoint/2010/main" val="1905508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design + subtitle">
  <p:cSld name="Title + design + subtitle">
    <p:spTree>
      <p:nvGrpSpPr>
        <p:cNvPr id="1" name="Shape 44"/>
        <p:cNvGrpSpPr/>
        <p:nvPr/>
      </p:nvGrpSpPr>
      <p:grpSpPr>
        <a:xfrm>
          <a:off x="0" y="0"/>
          <a:ext cx="0" cy="0"/>
          <a:chOff x="0" y="0"/>
          <a:chExt cx="0" cy="0"/>
        </a:xfrm>
      </p:grpSpPr>
      <p:sp>
        <p:nvSpPr>
          <p:cNvPr id="45" name="Google Shape;45;p7"/>
          <p:cNvSpPr txBox="1">
            <a:spLocks noGrp="1"/>
          </p:cNvSpPr>
          <p:nvPr>
            <p:ph type="subTitle" idx="1"/>
          </p:nvPr>
        </p:nvSpPr>
        <p:spPr>
          <a:xfrm>
            <a:off x="4708757" y="4415500"/>
            <a:ext cx="6642400" cy="490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CCCCCC"/>
              </a:buClr>
              <a:buSzPts val="1000"/>
              <a:buNone/>
              <a:defRPr sz="1333">
                <a:solidFill>
                  <a:srgbClr val="CCCCCC"/>
                </a:solidFill>
              </a:defRPr>
            </a:lvl1pPr>
            <a:lvl2pPr lvl="1" algn="r" rtl="0">
              <a:lnSpc>
                <a:spcPct val="100000"/>
              </a:lnSpc>
              <a:spcBef>
                <a:spcPts val="0"/>
              </a:spcBef>
              <a:spcAft>
                <a:spcPts val="0"/>
              </a:spcAft>
              <a:buClr>
                <a:srgbClr val="CCCCCC"/>
              </a:buClr>
              <a:buSzPts val="1000"/>
              <a:buNone/>
              <a:defRPr sz="1333">
                <a:solidFill>
                  <a:srgbClr val="CCCCCC"/>
                </a:solidFill>
              </a:defRPr>
            </a:lvl2pPr>
            <a:lvl3pPr lvl="2" algn="r" rtl="0">
              <a:lnSpc>
                <a:spcPct val="100000"/>
              </a:lnSpc>
              <a:spcBef>
                <a:spcPts val="0"/>
              </a:spcBef>
              <a:spcAft>
                <a:spcPts val="0"/>
              </a:spcAft>
              <a:buClr>
                <a:srgbClr val="CCCCCC"/>
              </a:buClr>
              <a:buSzPts val="1000"/>
              <a:buNone/>
              <a:defRPr sz="1333">
                <a:solidFill>
                  <a:srgbClr val="CCCCCC"/>
                </a:solidFill>
              </a:defRPr>
            </a:lvl3pPr>
            <a:lvl4pPr lvl="3" algn="r" rtl="0">
              <a:lnSpc>
                <a:spcPct val="100000"/>
              </a:lnSpc>
              <a:spcBef>
                <a:spcPts val="0"/>
              </a:spcBef>
              <a:spcAft>
                <a:spcPts val="0"/>
              </a:spcAft>
              <a:buClr>
                <a:srgbClr val="CCCCCC"/>
              </a:buClr>
              <a:buSzPts val="1000"/>
              <a:buNone/>
              <a:defRPr sz="1333">
                <a:solidFill>
                  <a:srgbClr val="CCCCCC"/>
                </a:solidFill>
              </a:defRPr>
            </a:lvl4pPr>
            <a:lvl5pPr lvl="4" algn="r" rtl="0">
              <a:lnSpc>
                <a:spcPct val="100000"/>
              </a:lnSpc>
              <a:spcBef>
                <a:spcPts val="0"/>
              </a:spcBef>
              <a:spcAft>
                <a:spcPts val="0"/>
              </a:spcAft>
              <a:buClr>
                <a:srgbClr val="CCCCCC"/>
              </a:buClr>
              <a:buSzPts val="1000"/>
              <a:buNone/>
              <a:defRPr sz="1333">
                <a:solidFill>
                  <a:srgbClr val="CCCCCC"/>
                </a:solidFill>
              </a:defRPr>
            </a:lvl5pPr>
            <a:lvl6pPr lvl="5" algn="r" rtl="0">
              <a:lnSpc>
                <a:spcPct val="100000"/>
              </a:lnSpc>
              <a:spcBef>
                <a:spcPts val="0"/>
              </a:spcBef>
              <a:spcAft>
                <a:spcPts val="0"/>
              </a:spcAft>
              <a:buClr>
                <a:srgbClr val="CCCCCC"/>
              </a:buClr>
              <a:buSzPts val="1000"/>
              <a:buNone/>
              <a:defRPr sz="1333">
                <a:solidFill>
                  <a:srgbClr val="CCCCCC"/>
                </a:solidFill>
              </a:defRPr>
            </a:lvl6pPr>
            <a:lvl7pPr lvl="6" algn="r" rtl="0">
              <a:lnSpc>
                <a:spcPct val="100000"/>
              </a:lnSpc>
              <a:spcBef>
                <a:spcPts val="0"/>
              </a:spcBef>
              <a:spcAft>
                <a:spcPts val="0"/>
              </a:spcAft>
              <a:buClr>
                <a:srgbClr val="CCCCCC"/>
              </a:buClr>
              <a:buSzPts val="1000"/>
              <a:buNone/>
              <a:defRPr sz="1333">
                <a:solidFill>
                  <a:srgbClr val="CCCCCC"/>
                </a:solidFill>
              </a:defRPr>
            </a:lvl7pPr>
            <a:lvl8pPr lvl="7" algn="r" rtl="0">
              <a:lnSpc>
                <a:spcPct val="100000"/>
              </a:lnSpc>
              <a:spcBef>
                <a:spcPts val="0"/>
              </a:spcBef>
              <a:spcAft>
                <a:spcPts val="0"/>
              </a:spcAft>
              <a:buClr>
                <a:srgbClr val="CCCCCC"/>
              </a:buClr>
              <a:buSzPts val="1000"/>
              <a:buNone/>
              <a:defRPr sz="1333">
                <a:solidFill>
                  <a:srgbClr val="CCCCCC"/>
                </a:solidFill>
              </a:defRPr>
            </a:lvl8pPr>
            <a:lvl9pPr lvl="8" algn="r" rtl="0">
              <a:lnSpc>
                <a:spcPct val="100000"/>
              </a:lnSpc>
              <a:spcBef>
                <a:spcPts val="0"/>
              </a:spcBef>
              <a:spcAft>
                <a:spcPts val="0"/>
              </a:spcAft>
              <a:buClr>
                <a:srgbClr val="CCCCCC"/>
              </a:buClr>
              <a:buSzPts val="1000"/>
              <a:buNone/>
              <a:defRPr sz="1333">
                <a:solidFill>
                  <a:srgbClr val="CCCCCC"/>
                </a:solidFill>
              </a:defRPr>
            </a:lvl9pPr>
          </a:lstStyle>
          <a:p>
            <a:endParaRPr/>
          </a:p>
        </p:txBody>
      </p:sp>
      <p:sp>
        <p:nvSpPr>
          <p:cNvPr id="46" name="Google Shape;46;p7"/>
          <p:cNvSpPr txBox="1">
            <a:spLocks noGrp="1"/>
          </p:cNvSpPr>
          <p:nvPr>
            <p:ph type="ctrTitle"/>
          </p:nvPr>
        </p:nvSpPr>
        <p:spPr>
          <a:xfrm>
            <a:off x="964800" y="627500"/>
            <a:ext cx="19968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Tree>
    <p:extLst>
      <p:ext uri="{BB962C8B-B14F-4D97-AF65-F5344CB8AC3E}">
        <p14:creationId xmlns:p14="http://schemas.microsoft.com/office/powerpoint/2010/main" val="3926819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lumns 1">
  <p:cSld name="Two columns 1">
    <p:spTree>
      <p:nvGrpSpPr>
        <p:cNvPr id="1" name="Shape 47"/>
        <p:cNvGrpSpPr/>
        <p:nvPr/>
      </p:nvGrpSpPr>
      <p:grpSpPr>
        <a:xfrm>
          <a:off x="0" y="0"/>
          <a:ext cx="0" cy="0"/>
          <a:chOff x="0" y="0"/>
          <a:chExt cx="0" cy="0"/>
        </a:xfrm>
      </p:grpSpPr>
      <p:sp>
        <p:nvSpPr>
          <p:cNvPr id="48" name="Google Shape;48;p8"/>
          <p:cNvSpPr txBox="1">
            <a:spLocks noGrp="1"/>
          </p:cNvSpPr>
          <p:nvPr>
            <p:ph type="subTitle" idx="1"/>
          </p:nvPr>
        </p:nvSpPr>
        <p:spPr>
          <a:xfrm>
            <a:off x="1246221" y="3192433"/>
            <a:ext cx="3836400" cy="393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733">
                <a:solidFill>
                  <a:srgbClr val="B7B7B7"/>
                </a:solidFill>
                <a:latin typeface="DM Serif Display"/>
                <a:ea typeface="DM Serif Display"/>
                <a:cs typeface="DM Serif Display"/>
                <a:sym typeface="DM Serif Display"/>
              </a:defRPr>
            </a:lvl1pPr>
            <a:lvl2pPr lvl="1" rtl="0">
              <a:spcBef>
                <a:spcPts val="2133"/>
              </a:spcBef>
              <a:spcAft>
                <a:spcPts val="0"/>
              </a:spcAft>
              <a:buNone/>
              <a:defRPr>
                <a:solidFill>
                  <a:srgbClr val="B7B7B7"/>
                </a:solidFill>
                <a:latin typeface="DM Serif Display"/>
                <a:ea typeface="DM Serif Display"/>
                <a:cs typeface="DM Serif Display"/>
                <a:sym typeface="DM Serif Display"/>
              </a:defRPr>
            </a:lvl2pPr>
            <a:lvl3pPr lvl="2" rtl="0">
              <a:spcBef>
                <a:spcPts val="2133"/>
              </a:spcBef>
              <a:spcAft>
                <a:spcPts val="0"/>
              </a:spcAft>
              <a:buNone/>
              <a:defRPr>
                <a:solidFill>
                  <a:srgbClr val="B7B7B7"/>
                </a:solidFill>
                <a:latin typeface="DM Serif Display"/>
                <a:ea typeface="DM Serif Display"/>
                <a:cs typeface="DM Serif Display"/>
                <a:sym typeface="DM Serif Display"/>
              </a:defRPr>
            </a:lvl3pPr>
            <a:lvl4pPr lvl="3" rtl="0">
              <a:spcBef>
                <a:spcPts val="2133"/>
              </a:spcBef>
              <a:spcAft>
                <a:spcPts val="0"/>
              </a:spcAft>
              <a:buNone/>
              <a:defRPr>
                <a:solidFill>
                  <a:srgbClr val="B7B7B7"/>
                </a:solidFill>
                <a:latin typeface="DM Serif Display"/>
                <a:ea typeface="DM Serif Display"/>
                <a:cs typeface="DM Serif Display"/>
                <a:sym typeface="DM Serif Display"/>
              </a:defRPr>
            </a:lvl4pPr>
            <a:lvl5pPr lvl="4" rtl="0">
              <a:spcBef>
                <a:spcPts val="2133"/>
              </a:spcBef>
              <a:spcAft>
                <a:spcPts val="0"/>
              </a:spcAft>
              <a:buNone/>
              <a:defRPr>
                <a:solidFill>
                  <a:srgbClr val="B7B7B7"/>
                </a:solidFill>
                <a:latin typeface="DM Serif Display"/>
                <a:ea typeface="DM Serif Display"/>
                <a:cs typeface="DM Serif Display"/>
                <a:sym typeface="DM Serif Display"/>
              </a:defRPr>
            </a:lvl5pPr>
            <a:lvl6pPr lvl="5" rtl="0">
              <a:spcBef>
                <a:spcPts val="2133"/>
              </a:spcBef>
              <a:spcAft>
                <a:spcPts val="0"/>
              </a:spcAft>
              <a:buNone/>
              <a:defRPr>
                <a:solidFill>
                  <a:srgbClr val="B7B7B7"/>
                </a:solidFill>
                <a:latin typeface="DM Serif Display"/>
                <a:ea typeface="DM Serif Display"/>
                <a:cs typeface="DM Serif Display"/>
                <a:sym typeface="DM Serif Display"/>
              </a:defRPr>
            </a:lvl6pPr>
            <a:lvl7pPr lvl="6" rtl="0">
              <a:spcBef>
                <a:spcPts val="2133"/>
              </a:spcBef>
              <a:spcAft>
                <a:spcPts val="0"/>
              </a:spcAft>
              <a:buNone/>
              <a:defRPr>
                <a:solidFill>
                  <a:srgbClr val="B7B7B7"/>
                </a:solidFill>
                <a:latin typeface="DM Serif Display"/>
                <a:ea typeface="DM Serif Display"/>
                <a:cs typeface="DM Serif Display"/>
                <a:sym typeface="DM Serif Display"/>
              </a:defRPr>
            </a:lvl7pPr>
            <a:lvl8pPr lvl="7" rtl="0">
              <a:spcBef>
                <a:spcPts val="2133"/>
              </a:spcBef>
              <a:spcAft>
                <a:spcPts val="0"/>
              </a:spcAft>
              <a:buNone/>
              <a:defRPr>
                <a:solidFill>
                  <a:srgbClr val="B7B7B7"/>
                </a:solidFill>
                <a:latin typeface="DM Serif Display"/>
                <a:ea typeface="DM Serif Display"/>
                <a:cs typeface="DM Serif Display"/>
                <a:sym typeface="DM Serif Display"/>
              </a:defRPr>
            </a:lvl8pPr>
            <a:lvl9pPr lvl="8" rtl="0">
              <a:spcBef>
                <a:spcPts val="2133"/>
              </a:spcBef>
              <a:spcAft>
                <a:spcPts val="2133"/>
              </a:spcAft>
              <a:buNone/>
              <a:defRPr>
                <a:solidFill>
                  <a:srgbClr val="B7B7B7"/>
                </a:solidFill>
                <a:latin typeface="DM Serif Display"/>
                <a:ea typeface="DM Serif Display"/>
                <a:cs typeface="DM Serif Display"/>
                <a:sym typeface="DM Serif Display"/>
              </a:defRPr>
            </a:lvl9pPr>
          </a:lstStyle>
          <a:p>
            <a:endParaRPr/>
          </a:p>
        </p:txBody>
      </p:sp>
      <p:sp>
        <p:nvSpPr>
          <p:cNvPr id="49" name="Google Shape;49;p8"/>
          <p:cNvSpPr txBox="1">
            <a:spLocks noGrp="1"/>
          </p:cNvSpPr>
          <p:nvPr>
            <p:ph type="subTitle" idx="2"/>
          </p:nvPr>
        </p:nvSpPr>
        <p:spPr>
          <a:xfrm>
            <a:off x="1246221" y="3429000"/>
            <a:ext cx="38364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333">
                <a:solidFill>
                  <a:srgbClr val="B7B7B7"/>
                </a:solidFill>
              </a:defRPr>
            </a:lvl1pPr>
            <a:lvl2pPr lvl="1" rtl="0">
              <a:spcBef>
                <a:spcPts val="2133"/>
              </a:spcBef>
              <a:spcAft>
                <a:spcPts val="0"/>
              </a:spcAft>
              <a:buNone/>
              <a:defRPr>
                <a:solidFill>
                  <a:srgbClr val="B7B7B7"/>
                </a:solidFill>
              </a:defRPr>
            </a:lvl2pPr>
            <a:lvl3pPr lvl="2" rtl="0">
              <a:spcBef>
                <a:spcPts val="2133"/>
              </a:spcBef>
              <a:spcAft>
                <a:spcPts val="0"/>
              </a:spcAft>
              <a:buNone/>
              <a:defRPr>
                <a:solidFill>
                  <a:srgbClr val="B7B7B7"/>
                </a:solidFill>
              </a:defRPr>
            </a:lvl3pPr>
            <a:lvl4pPr lvl="3" rtl="0">
              <a:spcBef>
                <a:spcPts val="2133"/>
              </a:spcBef>
              <a:spcAft>
                <a:spcPts val="0"/>
              </a:spcAft>
              <a:buNone/>
              <a:defRPr>
                <a:solidFill>
                  <a:srgbClr val="B7B7B7"/>
                </a:solidFill>
              </a:defRPr>
            </a:lvl4pPr>
            <a:lvl5pPr lvl="4" rtl="0">
              <a:spcBef>
                <a:spcPts val="2133"/>
              </a:spcBef>
              <a:spcAft>
                <a:spcPts val="0"/>
              </a:spcAft>
              <a:buNone/>
              <a:defRPr>
                <a:solidFill>
                  <a:srgbClr val="B7B7B7"/>
                </a:solidFill>
              </a:defRPr>
            </a:lvl5pPr>
            <a:lvl6pPr lvl="5" rtl="0">
              <a:spcBef>
                <a:spcPts val="2133"/>
              </a:spcBef>
              <a:spcAft>
                <a:spcPts val="0"/>
              </a:spcAft>
              <a:buNone/>
              <a:defRPr>
                <a:solidFill>
                  <a:srgbClr val="B7B7B7"/>
                </a:solidFill>
              </a:defRPr>
            </a:lvl6pPr>
            <a:lvl7pPr lvl="6" rtl="0">
              <a:spcBef>
                <a:spcPts val="2133"/>
              </a:spcBef>
              <a:spcAft>
                <a:spcPts val="0"/>
              </a:spcAft>
              <a:buNone/>
              <a:defRPr>
                <a:solidFill>
                  <a:srgbClr val="B7B7B7"/>
                </a:solidFill>
              </a:defRPr>
            </a:lvl7pPr>
            <a:lvl8pPr lvl="7" rtl="0">
              <a:spcBef>
                <a:spcPts val="2133"/>
              </a:spcBef>
              <a:spcAft>
                <a:spcPts val="0"/>
              </a:spcAft>
              <a:buNone/>
              <a:defRPr>
                <a:solidFill>
                  <a:srgbClr val="B7B7B7"/>
                </a:solidFill>
              </a:defRPr>
            </a:lvl8pPr>
            <a:lvl9pPr lvl="8" rtl="0">
              <a:spcBef>
                <a:spcPts val="2133"/>
              </a:spcBef>
              <a:spcAft>
                <a:spcPts val="2133"/>
              </a:spcAft>
              <a:buNone/>
              <a:defRPr>
                <a:solidFill>
                  <a:srgbClr val="B7B7B7"/>
                </a:solidFill>
              </a:defRPr>
            </a:lvl9pPr>
          </a:lstStyle>
          <a:p>
            <a:endParaRPr/>
          </a:p>
        </p:txBody>
      </p:sp>
      <p:sp>
        <p:nvSpPr>
          <p:cNvPr id="50" name="Google Shape;50;p8"/>
          <p:cNvSpPr txBox="1">
            <a:spLocks noGrp="1"/>
          </p:cNvSpPr>
          <p:nvPr>
            <p:ph type="subTitle" idx="3"/>
          </p:nvPr>
        </p:nvSpPr>
        <p:spPr>
          <a:xfrm>
            <a:off x="7161720" y="3192433"/>
            <a:ext cx="3836400" cy="393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733">
                <a:latin typeface="DM Serif Display"/>
                <a:ea typeface="DM Serif Display"/>
                <a:cs typeface="DM Serif Display"/>
                <a:sym typeface="DM Serif Display"/>
              </a:defRPr>
            </a:lvl1pPr>
            <a:lvl2pPr lvl="1" rtl="0">
              <a:spcBef>
                <a:spcPts val="2133"/>
              </a:spcBef>
              <a:spcAft>
                <a:spcPts val="0"/>
              </a:spcAft>
              <a:buNone/>
              <a:defRPr>
                <a:latin typeface="DM Serif Display"/>
                <a:ea typeface="DM Serif Display"/>
                <a:cs typeface="DM Serif Display"/>
                <a:sym typeface="DM Serif Display"/>
              </a:defRPr>
            </a:lvl2pPr>
            <a:lvl3pPr lvl="2" rtl="0">
              <a:spcBef>
                <a:spcPts val="2133"/>
              </a:spcBef>
              <a:spcAft>
                <a:spcPts val="0"/>
              </a:spcAft>
              <a:buNone/>
              <a:defRPr>
                <a:latin typeface="DM Serif Display"/>
                <a:ea typeface="DM Serif Display"/>
                <a:cs typeface="DM Serif Display"/>
                <a:sym typeface="DM Serif Display"/>
              </a:defRPr>
            </a:lvl3pPr>
            <a:lvl4pPr lvl="3" rtl="0">
              <a:spcBef>
                <a:spcPts val="2133"/>
              </a:spcBef>
              <a:spcAft>
                <a:spcPts val="0"/>
              </a:spcAft>
              <a:buNone/>
              <a:defRPr>
                <a:latin typeface="DM Serif Display"/>
                <a:ea typeface="DM Serif Display"/>
                <a:cs typeface="DM Serif Display"/>
                <a:sym typeface="DM Serif Display"/>
              </a:defRPr>
            </a:lvl4pPr>
            <a:lvl5pPr lvl="4" rtl="0">
              <a:spcBef>
                <a:spcPts val="2133"/>
              </a:spcBef>
              <a:spcAft>
                <a:spcPts val="0"/>
              </a:spcAft>
              <a:buNone/>
              <a:defRPr>
                <a:latin typeface="DM Serif Display"/>
                <a:ea typeface="DM Serif Display"/>
                <a:cs typeface="DM Serif Display"/>
                <a:sym typeface="DM Serif Display"/>
              </a:defRPr>
            </a:lvl5pPr>
            <a:lvl6pPr lvl="5" rtl="0">
              <a:spcBef>
                <a:spcPts val="2133"/>
              </a:spcBef>
              <a:spcAft>
                <a:spcPts val="0"/>
              </a:spcAft>
              <a:buNone/>
              <a:defRPr>
                <a:latin typeface="DM Serif Display"/>
                <a:ea typeface="DM Serif Display"/>
                <a:cs typeface="DM Serif Display"/>
                <a:sym typeface="DM Serif Display"/>
              </a:defRPr>
            </a:lvl6pPr>
            <a:lvl7pPr lvl="6" rtl="0">
              <a:spcBef>
                <a:spcPts val="2133"/>
              </a:spcBef>
              <a:spcAft>
                <a:spcPts val="0"/>
              </a:spcAft>
              <a:buNone/>
              <a:defRPr>
                <a:latin typeface="DM Serif Display"/>
                <a:ea typeface="DM Serif Display"/>
                <a:cs typeface="DM Serif Display"/>
                <a:sym typeface="DM Serif Display"/>
              </a:defRPr>
            </a:lvl7pPr>
            <a:lvl8pPr lvl="7" rtl="0">
              <a:spcBef>
                <a:spcPts val="2133"/>
              </a:spcBef>
              <a:spcAft>
                <a:spcPts val="0"/>
              </a:spcAft>
              <a:buNone/>
              <a:defRPr>
                <a:latin typeface="DM Serif Display"/>
                <a:ea typeface="DM Serif Display"/>
                <a:cs typeface="DM Serif Display"/>
                <a:sym typeface="DM Serif Display"/>
              </a:defRPr>
            </a:lvl8pPr>
            <a:lvl9pPr lvl="8" rtl="0">
              <a:spcBef>
                <a:spcPts val="2133"/>
              </a:spcBef>
              <a:spcAft>
                <a:spcPts val="2133"/>
              </a:spcAft>
              <a:buNone/>
              <a:defRPr>
                <a:latin typeface="DM Serif Display"/>
                <a:ea typeface="DM Serif Display"/>
                <a:cs typeface="DM Serif Display"/>
                <a:sym typeface="DM Serif Display"/>
              </a:defRPr>
            </a:lvl9pPr>
          </a:lstStyle>
          <a:p>
            <a:endParaRPr/>
          </a:p>
        </p:txBody>
      </p:sp>
      <p:sp>
        <p:nvSpPr>
          <p:cNvPr id="51" name="Google Shape;51;p8"/>
          <p:cNvSpPr txBox="1">
            <a:spLocks noGrp="1"/>
          </p:cNvSpPr>
          <p:nvPr>
            <p:ph type="subTitle" idx="4"/>
          </p:nvPr>
        </p:nvSpPr>
        <p:spPr>
          <a:xfrm>
            <a:off x="7161720" y="3429000"/>
            <a:ext cx="38364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333"/>
            </a:lvl1pPr>
            <a:lvl2pPr lvl="1" rtl="0">
              <a:spcBef>
                <a:spcPts val="2133"/>
              </a:spcBef>
              <a:spcAft>
                <a:spcPts val="0"/>
              </a:spcAft>
              <a:buNone/>
              <a:defRPr/>
            </a:lvl2pPr>
            <a:lvl3pPr lvl="2" rtl="0">
              <a:spcBef>
                <a:spcPts val="2133"/>
              </a:spcBef>
              <a:spcAft>
                <a:spcPts val="0"/>
              </a:spcAft>
              <a:buNone/>
              <a:defRPr/>
            </a:lvl3pPr>
            <a:lvl4pPr lvl="3" rtl="0">
              <a:spcBef>
                <a:spcPts val="2133"/>
              </a:spcBef>
              <a:spcAft>
                <a:spcPts val="0"/>
              </a:spcAft>
              <a:buNone/>
              <a:defRPr/>
            </a:lvl4pPr>
            <a:lvl5pPr lvl="4" rtl="0">
              <a:spcBef>
                <a:spcPts val="2133"/>
              </a:spcBef>
              <a:spcAft>
                <a:spcPts val="0"/>
              </a:spcAft>
              <a:buNone/>
              <a:defRPr/>
            </a:lvl5pPr>
            <a:lvl6pPr lvl="5" rtl="0">
              <a:spcBef>
                <a:spcPts val="2133"/>
              </a:spcBef>
              <a:spcAft>
                <a:spcPts val="0"/>
              </a:spcAft>
              <a:buNone/>
              <a:defRPr/>
            </a:lvl6pPr>
            <a:lvl7pPr lvl="6" rtl="0">
              <a:spcBef>
                <a:spcPts val="2133"/>
              </a:spcBef>
              <a:spcAft>
                <a:spcPts val="0"/>
              </a:spcAft>
              <a:buNone/>
              <a:defRPr/>
            </a:lvl7pPr>
            <a:lvl8pPr lvl="7" rtl="0">
              <a:spcBef>
                <a:spcPts val="2133"/>
              </a:spcBef>
              <a:spcAft>
                <a:spcPts val="0"/>
              </a:spcAft>
              <a:buNone/>
              <a:defRPr/>
            </a:lvl8pPr>
            <a:lvl9pPr lvl="8" rtl="0">
              <a:spcBef>
                <a:spcPts val="2133"/>
              </a:spcBef>
              <a:spcAft>
                <a:spcPts val="2133"/>
              </a:spcAft>
              <a:buNone/>
              <a:defRPr/>
            </a:lvl9pPr>
          </a:lstStyle>
          <a:p>
            <a:endParaRPr/>
          </a:p>
        </p:txBody>
      </p:sp>
    </p:spTree>
    <p:extLst>
      <p:ext uri="{BB962C8B-B14F-4D97-AF65-F5344CB8AC3E}">
        <p14:creationId xmlns:p14="http://schemas.microsoft.com/office/powerpoint/2010/main" val="1258937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Four column 1">
  <p:cSld name="Four column 1">
    <p:spTree>
      <p:nvGrpSpPr>
        <p:cNvPr id="1" name="Shape 52"/>
        <p:cNvGrpSpPr/>
        <p:nvPr/>
      </p:nvGrpSpPr>
      <p:grpSpPr>
        <a:xfrm>
          <a:off x="0" y="0"/>
          <a:ext cx="0" cy="0"/>
          <a:chOff x="0" y="0"/>
          <a:chExt cx="0" cy="0"/>
        </a:xfrm>
      </p:grpSpPr>
      <p:sp>
        <p:nvSpPr>
          <p:cNvPr id="53" name="Google Shape;53;p9"/>
          <p:cNvSpPr txBox="1">
            <a:spLocks noGrp="1"/>
          </p:cNvSpPr>
          <p:nvPr>
            <p:ph type="ctrTitle"/>
          </p:nvPr>
        </p:nvSpPr>
        <p:spPr>
          <a:xfrm>
            <a:off x="5673967" y="567513"/>
            <a:ext cx="2508400" cy="8596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54" name="Google Shape;54;p9"/>
          <p:cNvSpPr txBox="1">
            <a:spLocks noGrp="1"/>
          </p:cNvSpPr>
          <p:nvPr>
            <p:ph type="subTitle" idx="1"/>
          </p:nvPr>
        </p:nvSpPr>
        <p:spPr>
          <a:xfrm>
            <a:off x="5673967" y="1281608"/>
            <a:ext cx="2508400" cy="148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333"/>
            </a:lvl1pPr>
            <a:lvl2pPr lvl="1" rtl="0">
              <a:lnSpc>
                <a:spcPct val="100000"/>
              </a:lnSpc>
              <a:spcBef>
                <a:spcPts val="0"/>
              </a:spcBef>
              <a:spcAft>
                <a:spcPts val="0"/>
              </a:spcAft>
              <a:buSzPts val="1000"/>
              <a:buNone/>
              <a:defRPr sz="1333"/>
            </a:lvl2pPr>
            <a:lvl3pPr lvl="2" rtl="0">
              <a:lnSpc>
                <a:spcPct val="100000"/>
              </a:lnSpc>
              <a:spcBef>
                <a:spcPts val="0"/>
              </a:spcBef>
              <a:spcAft>
                <a:spcPts val="0"/>
              </a:spcAft>
              <a:buSzPts val="1000"/>
              <a:buNone/>
              <a:defRPr sz="1333"/>
            </a:lvl3pPr>
            <a:lvl4pPr lvl="3" rtl="0">
              <a:lnSpc>
                <a:spcPct val="100000"/>
              </a:lnSpc>
              <a:spcBef>
                <a:spcPts val="0"/>
              </a:spcBef>
              <a:spcAft>
                <a:spcPts val="0"/>
              </a:spcAft>
              <a:buSzPts val="1000"/>
              <a:buNone/>
              <a:defRPr sz="1333"/>
            </a:lvl4pPr>
            <a:lvl5pPr lvl="4" rtl="0">
              <a:lnSpc>
                <a:spcPct val="100000"/>
              </a:lnSpc>
              <a:spcBef>
                <a:spcPts val="0"/>
              </a:spcBef>
              <a:spcAft>
                <a:spcPts val="0"/>
              </a:spcAft>
              <a:buSzPts val="1000"/>
              <a:buNone/>
              <a:defRPr sz="1333"/>
            </a:lvl5pPr>
            <a:lvl6pPr lvl="5" rtl="0">
              <a:lnSpc>
                <a:spcPct val="100000"/>
              </a:lnSpc>
              <a:spcBef>
                <a:spcPts val="0"/>
              </a:spcBef>
              <a:spcAft>
                <a:spcPts val="0"/>
              </a:spcAft>
              <a:buSzPts val="1000"/>
              <a:buNone/>
              <a:defRPr sz="1333"/>
            </a:lvl6pPr>
            <a:lvl7pPr lvl="6" rtl="0">
              <a:lnSpc>
                <a:spcPct val="100000"/>
              </a:lnSpc>
              <a:spcBef>
                <a:spcPts val="0"/>
              </a:spcBef>
              <a:spcAft>
                <a:spcPts val="0"/>
              </a:spcAft>
              <a:buSzPts val="1000"/>
              <a:buNone/>
              <a:defRPr sz="1333"/>
            </a:lvl7pPr>
            <a:lvl8pPr lvl="7" rtl="0">
              <a:lnSpc>
                <a:spcPct val="100000"/>
              </a:lnSpc>
              <a:spcBef>
                <a:spcPts val="0"/>
              </a:spcBef>
              <a:spcAft>
                <a:spcPts val="0"/>
              </a:spcAft>
              <a:buSzPts val="1000"/>
              <a:buNone/>
              <a:defRPr sz="1333"/>
            </a:lvl8pPr>
            <a:lvl9pPr lvl="8" rtl="0">
              <a:lnSpc>
                <a:spcPct val="100000"/>
              </a:lnSpc>
              <a:spcBef>
                <a:spcPts val="0"/>
              </a:spcBef>
              <a:spcAft>
                <a:spcPts val="0"/>
              </a:spcAft>
              <a:buSzPts val="1000"/>
              <a:buNone/>
              <a:defRPr sz="1333"/>
            </a:lvl9pPr>
          </a:lstStyle>
          <a:p>
            <a:endParaRPr/>
          </a:p>
        </p:txBody>
      </p:sp>
      <p:sp>
        <p:nvSpPr>
          <p:cNvPr id="55" name="Google Shape;55;p9"/>
          <p:cNvSpPr txBox="1">
            <a:spLocks noGrp="1"/>
          </p:cNvSpPr>
          <p:nvPr>
            <p:ph type="ctrTitle" idx="2"/>
          </p:nvPr>
        </p:nvSpPr>
        <p:spPr>
          <a:xfrm>
            <a:off x="8112367" y="2463925"/>
            <a:ext cx="2508400" cy="8596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56" name="Google Shape;56;p9"/>
          <p:cNvSpPr txBox="1">
            <a:spLocks noGrp="1"/>
          </p:cNvSpPr>
          <p:nvPr>
            <p:ph type="subTitle" idx="3"/>
          </p:nvPr>
        </p:nvSpPr>
        <p:spPr>
          <a:xfrm>
            <a:off x="8112367" y="3178021"/>
            <a:ext cx="2508400" cy="148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333"/>
            </a:lvl1pPr>
            <a:lvl2pPr lvl="1" rtl="0">
              <a:lnSpc>
                <a:spcPct val="100000"/>
              </a:lnSpc>
              <a:spcBef>
                <a:spcPts val="0"/>
              </a:spcBef>
              <a:spcAft>
                <a:spcPts val="0"/>
              </a:spcAft>
              <a:buSzPts val="1000"/>
              <a:buNone/>
              <a:defRPr sz="1333"/>
            </a:lvl2pPr>
            <a:lvl3pPr lvl="2" rtl="0">
              <a:lnSpc>
                <a:spcPct val="100000"/>
              </a:lnSpc>
              <a:spcBef>
                <a:spcPts val="0"/>
              </a:spcBef>
              <a:spcAft>
                <a:spcPts val="0"/>
              </a:spcAft>
              <a:buSzPts val="1000"/>
              <a:buNone/>
              <a:defRPr sz="1333"/>
            </a:lvl3pPr>
            <a:lvl4pPr lvl="3" rtl="0">
              <a:lnSpc>
                <a:spcPct val="100000"/>
              </a:lnSpc>
              <a:spcBef>
                <a:spcPts val="0"/>
              </a:spcBef>
              <a:spcAft>
                <a:spcPts val="0"/>
              </a:spcAft>
              <a:buSzPts val="1000"/>
              <a:buNone/>
              <a:defRPr sz="1333"/>
            </a:lvl4pPr>
            <a:lvl5pPr lvl="4" rtl="0">
              <a:lnSpc>
                <a:spcPct val="100000"/>
              </a:lnSpc>
              <a:spcBef>
                <a:spcPts val="0"/>
              </a:spcBef>
              <a:spcAft>
                <a:spcPts val="0"/>
              </a:spcAft>
              <a:buSzPts val="1000"/>
              <a:buNone/>
              <a:defRPr sz="1333"/>
            </a:lvl5pPr>
            <a:lvl6pPr lvl="5" rtl="0">
              <a:lnSpc>
                <a:spcPct val="100000"/>
              </a:lnSpc>
              <a:spcBef>
                <a:spcPts val="0"/>
              </a:spcBef>
              <a:spcAft>
                <a:spcPts val="0"/>
              </a:spcAft>
              <a:buSzPts val="1000"/>
              <a:buNone/>
              <a:defRPr sz="1333"/>
            </a:lvl6pPr>
            <a:lvl7pPr lvl="6" rtl="0">
              <a:lnSpc>
                <a:spcPct val="100000"/>
              </a:lnSpc>
              <a:spcBef>
                <a:spcPts val="0"/>
              </a:spcBef>
              <a:spcAft>
                <a:spcPts val="0"/>
              </a:spcAft>
              <a:buSzPts val="1000"/>
              <a:buNone/>
              <a:defRPr sz="1333"/>
            </a:lvl7pPr>
            <a:lvl8pPr lvl="7" rtl="0">
              <a:lnSpc>
                <a:spcPct val="100000"/>
              </a:lnSpc>
              <a:spcBef>
                <a:spcPts val="0"/>
              </a:spcBef>
              <a:spcAft>
                <a:spcPts val="0"/>
              </a:spcAft>
              <a:buSzPts val="1000"/>
              <a:buNone/>
              <a:defRPr sz="1333"/>
            </a:lvl8pPr>
            <a:lvl9pPr lvl="8" rtl="0">
              <a:lnSpc>
                <a:spcPct val="100000"/>
              </a:lnSpc>
              <a:spcBef>
                <a:spcPts val="0"/>
              </a:spcBef>
              <a:spcAft>
                <a:spcPts val="0"/>
              </a:spcAft>
              <a:buSzPts val="1000"/>
              <a:buNone/>
              <a:defRPr sz="1333"/>
            </a:lvl9pPr>
          </a:lstStyle>
          <a:p>
            <a:endParaRPr/>
          </a:p>
        </p:txBody>
      </p:sp>
      <p:sp>
        <p:nvSpPr>
          <p:cNvPr id="57" name="Google Shape;57;p9"/>
          <p:cNvSpPr txBox="1">
            <a:spLocks noGrp="1"/>
          </p:cNvSpPr>
          <p:nvPr>
            <p:ph type="ctrTitle" idx="4"/>
          </p:nvPr>
        </p:nvSpPr>
        <p:spPr>
          <a:xfrm>
            <a:off x="964800" y="627500"/>
            <a:ext cx="34576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58" name="Google Shape;58;p9"/>
          <p:cNvSpPr txBox="1">
            <a:spLocks noGrp="1"/>
          </p:cNvSpPr>
          <p:nvPr>
            <p:ph type="ctrTitle" idx="5"/>
          </p:nvPr>
        </p:nvSpPr>
        <p:spPr>
          <a:xfrm>
            <a:off x="1571233" y="2464784"/>
            <a:ext cx="2508400" cy="8596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SzPts val="1800"/>
              <a:buNone/>
              <a:defRPr sz="2400"/>
            </a:lvl1pPr>
            <a:lvl2pPr lvl="1" algn="r" rtl="0">
              <a:spcBef>
                <a:spcPts val="0"/>
              </a:spcBef>
              <a:spcAft>
                <a:spcPts val="0"/>
              </a:spcAft>
              <a:buSzPts val="1800"/>
              <a:buNone/>
              <a:defRPr sz="2400"/>
            </a:lvl2pPr>
            <a:lvl3pPr lvl="2" algn="r" rtl="0">
              <a:spcBef>
                <a:spcPts val="0"/>
              </a:spcBef>
              <a:spcAft>
                <a:spcPts val="0"/>
              </a:spcAft>
              <a:buSzPts val="1800"/>
              <a:buNone/>
              <a:defRPr sz="2400"/>
            </a:lvl3pPr>
            <a:lvl4pPr lvl="3" algn="r" rtl="0">
              <a:spcBef>
                <a:spcPts val="0"/>
              </a:spcBef>
              <a:spcAft>
                <a:spcPts val="0"/>
              </a:spcAft>
              <a:buSzPts val="1800"/>
              <a:buNone/>
              <a:defRPr sz="2400"/>
            </a:lvl4pPr>
            <a:lvl5pPr lvl="4" algn="r" rtl="0">
              <a:spcBef>
                <a:spcPts val="0"/>
              </a:spcBef>
              <a:spcAft>
                <a:spcPts val="0"/>
              </a:spcAft>
              <a:buSzPts val="1800"/>
              <a:buNone/>
              <a:defRPr sz="2400"/>
            </a:lvl5pPr>
            <a:lvl6pPr lvl="5" algn="r" rtl="0">
              <a:spcBef>
                <a:spcPts val="0"/>
              </a:spcBef>
              <a:spcAft>
                <a:spcPts val="0"/>
              </a:spcAft>
              <a:buSzPts val="1800"/>
              <a:buNone/>
              <a:defRPr sz="2400"/>
            </a:lvl6pPr>
            <a:lvl7pPr lvl="6" algn="r" rtl="0">
              <a:spcBef>
                <a:spcPts val="0"/>
              </a:spcBef>
              <a:spcAft>
                <a:spcPts val="0"/>
              </a:spcAft>
              <a:buSzPts val="1800"/>
              <a:buNone/>
              <a:defRPr sz="2400"/>
            </a:lvl7pPr>
            <a:lvl8pPr lvl="7" algn="r" rtl="0">
              <a:spcBef>
                <a:spcPts val="0"/>
              </a:spcBef>
              <a:spcAft>
                <a:spcPts val="0"/>
              </a:spcAft>
              <a:buSzPts val="1800"/>
              <a:buNone/>
              <a:defRPr sz="2400"/>
            </a:lvl8pPr>
            <a:lvl9pPr lvl="8" algn="r" rtl="0">
              <a:spcBef>
                <a:spcPts val="0"/>
              </a:spcBef>
              <a:spcAft>
                <a:spcPts val="0"/>
              </a:spcAft>
              <a:buSzPts val="1800"/>
              <a:buNone/>
              <a:defRPr sz="2400"/>
            </a:lvl9pPr>
          </a:lstStyle>
          <a:p>
            <a:endParaRPr/>
          </a:p>
        </p:txBody>
      </p:sp>
      <p:sp>
        <p:nvSpPr>
          <p:cNvPr id="59" name="Google Shape;59;p9"/>
          <p:cNvSpPr txBox="1">
            <a:spLocks noGrp="1"/>
          </p:cNvSpPr>
          <p:nvPr>
            <p:ph type="subTitle" idx="6"/>
          </p:nvPr>
        </p:nvSpPr>
        <p:spPr>
          <a:xfrm>
            <a:off x="1623900" y="3178879"/>
            <a:ext cx="2508400" cy="1483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333"/>
            </a:lvl1pPr>
            <a:lvl2pPr lvl="1" algn="r" rtl="0">
              <a:lnSpc>
                <a:spcPct val="100000"/>
              </a:lnSpc>
              <a:spcBef>
                <a:spcPts val="0"/>
              </a:spcBef>
              <a:spcAft>
                <a:spcPts val="0"/>
              </a:spcAft>
              <a:buSzPts val="1000"/>
              <a:buNone/>
              <a:defRPr sz="1333"/>
            </a:lvl2pPr>
            <a:lvl3pPr lvl="2" algn="r" rtl="0">
              <a:lnSpc>
                <a:spcPct val="100000"/>
              </a:lnSpc>
              <a:spcBef>
                <a:spcPts val="0"/>
              </a:spcBef>
              <a:spcAft>
                <a:spcPts val="0"/>
              </a:spcAft>
              <a:buSzPts val="1000"/>
              <a:buNone/>
              <a:defRPr sz="1333"/>
            </a:lvl3pPr>
            <a:lvl4pPr lvl="3" algn="r" rtl="0">
              <a:lnSpc>
                <a:spcPct val="100000"/>
              </a:lnSpc>
              <a:spcBef>
                <a:spcPts val="0"/>
              </a:spcBef>
              <a:spcAft>
                <a:spcPts val="0"/>
              </a:spcAft>
              <a:buSzPts val="1000"/>
              <a:buNone/>
              <a:defRPr sz="1333"/>
            </a:lvl4pPr>
            <a:lvl5pPr lvl="4" algn="r" rtl="0">
              <a:lnSpc>
                <a:spcPct val="100000"/>
              </a:lnSpc>
              <a:spcBef>
                <a:spcPts val="0"/>
              </a:spcBef>
              <a:spcAft>
                <a:spcPts val="0"/>
              </a:spcAft>
              <a:buSzPts val="1000"/>
              <a:buNone/>
              <a:defRPr sz="1333"/>
            </a:lvl5pPr>
            <a:lvl6pPr lvl="5" algn="r" rtl="0">
              <a:lnSpc>
                <a:spcPct val="100000"/>
              </a:lnSpc>
              <a:spcBef>
                <a:spcPts val="0"/>
              </a:spcBef>
              <a:spcAft>
                <a:spcPts val="0"/>
              </a:spcAft>
              <a:buSzPts val="1000"/>
              <a:buNone/>
              <a:defRPr sz="1333"/>
            </a:lvl6pPr>
            <a:lvl7pPr lvl="6" algn="r" rtl="0">
              <a:lnSpc>
                <a:spcPct val="100000"/>
              </a:lnSpc>
              <a:spcBef>
                <a:spcPts val="0"/>
              </a:spcBef>
              <a:spcAft>
                <a:spcPts val="0"/>
              </a:spcAft>
              <a:buSzPts val="1000"/>
              <a:buNone/>
              <a:defRPr sz="1333"/>
            </a:lvl7pPr>
            <a:lvl8pPr lvl="7" algn="r" rtl="0">
              <a:lnSpc>
                <a:spcPct val="100000"/>
              </a:lnSpc>
              <a:spcBef>
                <a:spcPts val="0"/>
              </a:spcBef>
              <a:spcAft>
                <a:spcPts val="0"/>
              </a:spcAft>
              <a:buSzPts val="1000"/>
              <a:buNone/>
              <a:defRPr sz="1333"/>
            </a:lvl8pPr>
            <a:lvl9pPr lvl="8" algn="r" rtl="0">
              <a:lnSpc>
                <a:spcPct val="100000"/>
              </a:lnSpc>
              <a:spcBef>
                <a:spcPts val="0"/>
              </a:spcBef>
              <a:spcAft>
                <a:spcPts val="0"/>
              </a:spcAft>
              <a:buSzPts val="1000"/>
              <a:buNone/>
              <a:defRPr sz="1333"/>
            </a:lvl9pPr>
          </a:lstStyle>
          <a:p>
            <a:endParaRPr/>
          </a:p>
        </p:txBody>
      </p:sp>
      <p:sp>
        <p:nvSpPr>
          <p:cNvPr id="60" name="Google Shape;60;p9"/>
          <p:cNvSpPr txBox="1">
            <a:spLocks noGrp="1"/>
          </p:cNvSpPr>
          <p:nvPr>
            <p:ph type="ctrTitle" idx="7"/>
          </p:nvPr>
        </p:nvSpPr>
        <p:spPr>
          <a:xfrm>
            <a:off x="4009633" y="4361197"/>
            <a:ext cx="2508400" cy="8596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SzPts val="1800"/>
              <a:buNone/>
              <a:defRPr sz="2400"/>
            </a:lvl1pPr>
            <a:lvl2pPr lvl="1" algn="r" rtl="0">
              <a:spcBef>
                <a:spcPts val="0"/>
              </a:spcBef>
              <a:spcAft>
                <a:spcPts val="0"/>
              </a:spcAft>
              <a:buSzPts val="1800"/>
              <a:buNone/>
              <a:defRPr sz="2400"/>
            </a:lvl2pPr>
            <a:lvl3pPr lvl="2" algn="r" rtl="0">
              <a:spcBef>
                <a:spcPts val="0"/>
              </a:spcBef>
              <a:spcAft>
                <a:spcPts val="0"/>
              </a:spcAft>
              <a:buSzPts val="1800"/>
              <a:buNone/>
              <a:defRPr sz="2400"/>
            </a:lvl3pPr>
            <a:lvl4pPr lvl="3" algn="r" rtl="0">
              <a:spcBef>
                <a:spcPts val="0"/>
              </a:spcBef>
              <a:spcAft>
                <a:spcPts val="0"/>
              </a:spcAft>
              <a:buSzPts val="1800"/>
              <a:buNone/>
              <a:defRPr sz="2400"/>
            </a:lvl4pPr>
            <a:lvl5pPr lvl="4" algn="r" rtl="0">
              <a:spcBef>
                <a:spcPts val="0"/>
              </a:spcBef>
              <a:spcAft>
                <a:spcPts val="0"/>
              </a:spcAft>
              <a:buSzPts val="1800"/>
              <a:buNone/>
              <a:defRPr sz="2400"/>
            </a:lvl5pPr>
            <a:lvl6pPr lvl="5" algn="r" rtl="0">
              <a:spcBef>
                <a:spcPts val="0"/>
              </a:spcBef>
              <a:spcAft>
                <a:spcPts val="0"/>
              </a:spcAft>
              <a:buSzPts val="1800"/>
              <a:buNone/>
              <a:defRPr sz="2400"/>
            </a:lvl6pPr>
            <a:lvl7pPr lvl="6" algn="r" rtl="0">
              <a:spcBef>
                <a:spcPts val="0"/>
              </a:spcBef>
              <a:spcAft>
                <a:spcPts val="0"/>
              </a:spcAft>
              <a:buSzPts val="1800"/>
              <a:buNone/>
              <a:defRPr sz="2400"/>
            </a:lvl7pPr>
            <a:lvl8pPr lvl="7" algn="r" rtl="0">
              <a:spcBef>
                <a:spcPts val="0"/>
              </a:spcBef>
              <a:spcAft>
                <a:spcPts val="0"/>
              </a:spcAft>
              <a:buSzPts val="1800"/>
              <a:buNone/>
              <a:defRPr sz="2400"/>
            </a:lvl8pPr>
            <a:lvl9pPr lvl="8" algn="r" rtl="0">
              <a:spcBef>
                <a:spcPts val="0"/>
              </a:spcBef>
              <a:spcAft>
                <a:spcPts val="0"/>
              </a:spcAft>
              <a:buSzPts val="1800"/>
              <a:buNone/>
              <a:defRPr sz="2400"/>
            </a:lvl9pPr>
          </a:lstStyle>
          <a:p>
            <a:endParaRPr/>
          </a:p>
        </p:txBody>
      </p:sp>
      <p:sp>
        <p:nvSpPr>
          <p:cNvPr id="61" name="Google Shape;61;p9"/>
          <p:cNvSpPr txBox="1">
            <a:spLocks noGrp="1"/>
          </p:cNvSpPr>
          <p:nvPr>
            <p:ph type="subTitle" idx="8"/>
          </p:nvPr>
        </p:nvSpPr>
        <p:spPr>
          <a:xfrm>
            <a:off x="4062300" y="5075292"/>
            <a:ext cx="2508400" cy="1483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333"/>
            </a:lvl1pPr>
            <a:lvl2pPr lvl="1" algn="r" rtl="0">
              <a:lnSpc>
                <a:spcPct val="100000"/>
              </a:lnSpc>
              <a:spcBef>
                <a:spcPts val="0"/>
              </a:spcBef>
              <a:spcAft>
                <a:spcPts val="0"/>
              </a:spcAft>
              <a:buSzPts val="1000"/>
              <a:buNone/>
              <a:defRPr sz="1333"/>
            </a:lvl2pPr>
            <a:lvl3pPr lvl="2" algn="r" rtl="0">
              <a:lnSpc>
                <a:spcPct val="100000"/>
              </a:lnSpc>
              <a:spcBef>
                <a:spcPts val="0"/>
              </a:spcBef>
              <a:spcAft>
                <a:spcPts val="0"/>
              </a:spcAft>
              <a:buSzPts val="1000"/>
              <a:buNone/>
              <a:defRPr sz="1333"/>
            </a:lvl3pPr>
            <a:lvl4pPr lvl="3" algn="r" rtl="0">
              <a:lnSpc>
                <a:spcPct val="100000"/>
              </a:lnSpc>
              <a:spcBef>
                <a:spcPts val="0"/>
              </a:spcBef>
              <a:spcAft>
                <a:spcPts val="0"/>
              </a:spcAft>
              <a:buSzPts val="1000"/>
              <a:buNone/>
              <a:defRPr sz="1333"/>
            </a:lvl4pPr>
            <a:lvl5pPr lvl="4" algn="r" rtl="0">
              <a:lnSpc>
                <a:spcPct val="100000"/>
              </a:lnSpc>
              <a:spcBef>
                <a:spcPts val="0"/>
              </a:spcBef>
              <a:spcAft>
                <a:spcPts val="0"/>
              </a:spcAft>
              <a:buSzPts val="1000"/>
              <a:buNone/>
              <a:defRPr sz="1333"/>
            </a:lvl5pPr>
            <a:lvl6pPr lvl="5" algn="r" rtl="0">
              <a:lnSpc>
                <a:spcPct val="100000"/>
              </a:lnSpc>
              <a:spcBef>
                <a:spcPts val="0"/>
              </a:spcBef>
              <a:spcAft>
                <a:spcPts val="0"/>
              </a:spcAft>
              <a:buSzPts val="1000"/>
              <a:buNone/>
              <a:defRPr sz="1333"/>
            </a:lvl6pPr>
            <a:lvl7pPr lvl="6" algn="r" rtl="0">
              <a:lnSpc>
                <a:spcPct val="100000"/>
              </a:lnSpc>
              <a:spcBef>
                <a:spcPts val="0"/>
              </a:spcBef>
              <a:spcAft>
                <a:spcPts val="0"/>
              </a:spcAft>
              <a:buSzPts val="1000"/>
              <a:buNone/>
              <a:defRPr sz="1333"/>
            </a:lvl7pPr>
            <a:lvl8pPr lvl="7" algn="r" rtl="0">
              <a:lnSpc>
                <a:spcPct val="100000"/>
              </a:lnSpc>
              <a:spcBef>
                <a:spcPts val="0"/>
              </a:spcBef>
              <a:spcAft>
                <a:spcPts val="0"/>
              </a:spcAft>
              <a:buSzPts val="1000"/>
              <a:buNone/>
              <a:defRPr sz="1333"/>
            </a:lvl8pPr>
            <a:lvl9pPr lvl="8" algn="r" rtl="0">
              <a:lnSpc>
                <a:spcPct val="100000"/>
              </a:lnSpc>
              <a:spcBef>
                <a:spcPts val="0"/>
              </a:spcBef>
              <a:spcAft>
                <a:spcPts val="0"/>
              </a:spcAft>
              <a:buSzPts val="1000"/>
              <a:buNone/>
              <a:defRPr sz="1333"/>
            </a:lvl9pPr>
          </a:lstStyle>
          <a:p>
            <a:endParaRPr/>
          </a:p>
        </p:txBody>
      </p:sp>
      <p:sp>
        <p:nvSpPr>
          <p:cNvPr id="62" name="Google Shape;62;p9"/>
          <p:cNvSpPr/>
          <p:nvPr/>
        </p:nvSpPr>
        <p:spPr>
          <a:xfrm>
            <a:off x="4492517" y="-111267"/>
            <a:ext cx="890000" cy="4026000"/>
          </a:xfrm>
          <a:prstGeom prst="rect">
            <a:avLst/>
          </a:prstGeom>
          <a:noFill/>
          <a:ln w="952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 name="Google Shape;63;p9"/>
          <p:cNvSpPr/>
          <p:nvPr/>
        </p:nvSpPr>
        <p:spPr>
          <a:xfrm>
            <a:off x="6920117" y="2808700"/>
            <a:ext cx="890000" cy="4150800"/>
          </a:xfrm>
          <a:prstGeom prst="rect">
            <a:avLst/>
          </a:prstGeom>
          <a:noFill/>
          <a:ln w="952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Tree>
    <p:extLst>
      <p:ext uri="{BB962C8B-B14F-4D97-AF65-F5344CB8AC3E}">
        <p14:creationId xmlns:p14="http://schemas.microsoft.com/office/powerpoint/2010/main" val="1496141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lums 2">
  <p:cSld name="Two colums 2">
    <p:spTree>
      <p:nvGrpSpPr>
        <p:cNvPr id="1" name="Shape 64"/>
        <p:cNvGrpSpPr/>
        <p:nvPr/>
      </p:nvGrpSpPr>
      <p:grpSpPr>
        <a:xfrm>
          <a:off x="0" y="0"/>
          <a:ext cx="0" cy="0"/>
          <a:chOff x="0" y="0"/>
          <a:chExt cx="0" cy="0"/>
        </a:xfrm>
      </p:grpSpPr>
      <p:sp>
        <p:nvSpPr>
          <p:cNvPr id="65" name="Google Shape;65;p10"/>
          <p:cNvSpPr txBox="1">
            <a:spLocks noGrp="1"/>
          </p:cNvSpPr>
          <p:nvPr>
            <p:ph type="ctrTitle"/>
          </p:nvPr>
        </p:nvSpPr>
        <p:spPr>
          <a:xfrm>
            <a:off x="-718683" y="2843457"/>
            <a:ext cx="6090400" cy="1261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3200"/>
            </a:lvl1pPr>
            <a:lvl2pPr lvl="1" algn="r" rtl="0">
              <a:spcBef>
                <a:spcPts val="0"/>
              </a:spcBef>
              <a:spcAft>
                <a:spcPts val="0"/>
              </a:spcAft>
              <a:buSzPts val="2400"/>
              <a:buNone/>
              <a:defRPr sz="3200"/>
            </a:lvl2pPr>
            <a:lvl3pPr lvl="2" algn="r" rtl="0">
              <a:spcBef>
                <a:spcPts val="0"/>
              </a:spcBef>
              <a:spcAft>
                <a:spcPts val="0"/>
              </a:spcAft>
              <a:buSzPts val="2400"/>
              <a:buNone/>
              <a:defRPr sz="3200"/>
            </a:lvl3pPr>
            <a:lvl4pPr lvl="3" algn="r" rtl="0">
              <a:spcBef>
                <a:spcPts val="0"/>
              </a:spcBef>
              <a:spcAft>
                <a:spcPts val="0"/>
              </a:spcAft>
              <a:buSzPts val="2400"/>
              <a:buNone/>
              <a:defRPr sz="3200"/>
            </a:lvl4pPr>
            <a:lvl5pPr lvl="4" algn="r" rtl="0">
              <a:spcBef>
                <a:spcPts val="0"/>
              </a:spcBef>
              <a:spcAft>
                <a:spcPts val="0"/>
              </a:spcAft>
              <a:buSzPts val="2400"/>
              <a:buNone/>
              <a:defRPr sz="3200"/>
            </a:lvl5pPr>
            <a:lvl6pPr lvl="5" algn="r" rtl="0">
              <a:spcBef>
                <a:spcPts val="0"/>
              </a:spcBef>
              <a:spcAft>
                <a:spcPts val="0"/>
              </a:spcAft>
              <a:buSzPts val="2400"/>
              <a:buNone/>
              <a:defRPr sz="3200"/>
            </a:lvl6pPr>
            <a:lvl7pPr lvl="6" algn="r" rtl="0">
              <a:spcBef>
                <a:spcPts val="0"/>
              </a:spcBef>
              <a:spcAft>
                <a:spcPts val="0"/>
              </a:spcAft>
              <a:buSzPts val="2400"/>
              <a:buNone/>
              <a:defRPr sz="3200"/>
            </a:lvl7pPr>
            <a:lvl8pPr lvl="7" algn="r" rtl="0">
              <a:spcBef>
                <a:spcPts val="0"/>
              </a:spcBef>
              <a:spcAft>
                <a:spcPts val="0"/>
              </a:spcAft>
              <a:buSzPts val="2400"/>
              <a:buNone/>
              <a:defRPr sz="3200"/>
            </a:lvl8pPr>
            <a:lvl9pPr lvl="8" algn="r" rtl="0">
              <a:spcBef>
                <a:spcPts val="0"/>
              </a:spcBef>
              <a:spcAft>
                <a:spcPts val="0"/>
              </a:spcAft>
              <a:buSzPts val="2400"/>
              <a:buNone/>
              <a:defRPr sz="3200"/>
            </a:lvl9pPr>
          </a:lstStyle>
          <a:p>
            <a:endParaRPr/>
          </a:p>
        </p:txBody>
      </p:sp>
      <p:sp>
        <p:nvSpPr>
          <p:cNvPr id="66" name="Google Shape;66;p10"/>
          <p:cNvSpPr txBox="1">
            <a:spLocks noGrp="1"/>
          </p:cNvSpPr>
          <p:nvPr>
            <p:ph type="subTitle" idx="1"/>
          </p:nvPr>
        </p:nvSpPr>
        <p:spPr>
          <a:xfrm>
            <a:off x="1642117" y="4269391"/>
            <a:ext cx="3729600" cy="1483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333"/>
            </a:lvl1pPr>
            <a:lvl2pPr lvl="1" algn="r" rtl="0">
              <a:lnSpc>
                <a:spcPct val="100000"/>
              </a:lnSpc>
              <a:spcBef>
                <a:spcPts val="0"/>
              </a:spcBef>
              <a:spcAft>
                <a:spcPts val="0"/>
              </a:spcAft>
              <a:buSzPts val="1000"/>
              <a:buNone/>
              <a:defRPr sz="1333"/>
            </a:lvl2pPr>
            <a:lvl3pPr lvl="2" algn="r" rtl="0">
              <a:lnSpc>
                <a:spcPct val="100000"/>
              </a:lnSpc>
              <a:spcBef>
                <a:spcPts val="0"/>
              </a:spcBef>
              <a:spcAft>
                <a:spcPts val="0"/>
              </a:spcAft>
              <a:buSzPts val="1000"/>
              <a:buNone/>
              <a:defRPr sz="1333"/>
            </a:lvl3pPr>
            <a:lvl4pPr lvl="3" algn="r" rtl="0">
              <a:lnSpc>
                <a:spcPct val="100000"/>
              </a:lnSpc>
              <a:spcBef>
                <a:spcPts val="0"/>
              </a:spcBef>
              <a:spcAft>
                <a:spcPts val="0"/>
              </a:spcAft>
              <a:buSzPts val="1000"/>
              <a:buNone/>
              <a:defRPr sz="1333"/>
            </a:lvl4pPr>
            <a:lvl5pPr lvl="4" algn="r" rtl="0">
              <a:lnSpc>
                <a:spcPct val="100000"/>
              </a:lnSpc>
              <a:spcBef>
                <a:spcPts val="0"/>
              </a:spcBef>
              <a:spcAft>
                <a:spcPts val="0"/>
              </a:spcAft>
              <a:buSzPts val="1000"/>
              <a:buNone/>
              <a:defRPr sz="1333"/>
            </a:lvl5pPr>
            <a:lvl6pPr lvl="5" algn="r" rtl="0">
              <a:lnSpc>
                <a:spcPct val="100000"/>
              </a:lnSpc>
              <a:spcBef>
                <a:spcPts val="0"/>
              </a:spcBef>
              <a:spcAft>
                <a:spcPts val="0"/>
              </a:spcAft>
              <a:buSzPts val="1000"/>
              <a:buNone/>
              <a:defRPr sz="1333"/>
            </a:lvl6pPr>
            <a:lvl7pPr lvl="6" algn="r" rtl="0">
              <a:lnSpc>
                <a:spcPct val="100000"/>
              </a:lnSpc>
              <a:spcBef>
                <a:spcPts val="0"/>
              </a:spcBef>
              <a:spcAft>
                <a:spcPts val="0"/>
              </a:spcAft>
              <a:buSzPts val="1000"/>
              <a:buNone/>
              <a:defRPr sz="1333"/>
            </a:lvl7pPr>
            <a:lvl8pPr lvl="7" algn="r" rtl="0">
              <a:lnSpc>
                <a:spcPct val="100000"/>
              </a:lnSpc>
              <a:spcBef>
                <a:spcPts val="0"/>
              </a:spcBef>
              <a:spcAft>
                <a:spcPts val="0"/>
              </a:spcAft>
              <a:buSzPts val="1000"/>
              <a:buNone/>
              <a:defRPr sz="1333"/>
            </a:lvl8pPr>
            <a:lvl9pPr lvl="8" algn="r" rtl="0">
              <a:lnSpc>
                <a:spcPct val="100000"/>
              </a:lnSpc>
              <a:spcBef>
                <a:spcPts val="0"/>
              </a:spcBef>
              <a:spcAft>
                <a:spcPts val="0"/>
              </a:spcAft>
              <a:buSzPts val="1000"/>
              <a:buNone/>
              <a:defRPr sz="1333"/>
            </a:lvl9pPr>
          </a:lstStyle>
          <a:p>
            <a:endParaRPr/>
          </a:p>
        </p:txBody>
      </p:sp>
      <p:sp>
        <p:nvSpPr>
          <p:cNvPr id="67" name="Google Shape;67;p10"/>
          <p:cNvSpPr txBox="1">
            <a:spLocks noGrp="1"/>
          </p:cNvSpPr>
          <p:nvPr>
            <p:ph type="subTitle" idx="2"/>
          </p:nvPr>
        </p:nvSpPr>
        <p:spPr>
          <a:xfrm>
            <a:off x="6820627" y="4269391"/>
            <a:ext cx="3729600" cy="148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333"/>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
        <p:nvSpPr>
          <p:cNvPr id="68" name="Google Shape;68;p10"/>
          <p:cNvSpPr txBox="1">
            <a:spLocks noGrp="1"/>
          </p:cNvSpPr>
          <p:nvPr>
            <p:ph type="ctrTitle" idx="3"/>
          </p:nvPr>
        </p:nvSpPr>
        <p:spPr>
          <a:xfrm>
            <a:off x="6820627" y="2843457"/>
            <a:ext cx="6116400" cy="1261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Tree>
    <p:extLst>
      <p:ext uri="{BB962C8B-B14F-4D97-AF65-F5344CB8AC3E}">
        <p14:creationId xmlns:p14="http://schemas.microsoft.com/office/powerpoint/2010/main" val="1189397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Headline design 2">
  <p:cSld name="Headline design 2">
    <p:spTree>
      <p:nvGrpSpPr>
        <p:cNvPr id="1" name="Shape 69"/>
        <p:cNvGrpSpPr/>
        <p:nvPr/>
      </p:nvGrpSpPr>
      <p:grpSpPr>
        <a:xfrm>
          <a:off x="0" y="0"/>
          <a:ext cx="0" cy="0"/>
          <a:chOff x="0" y="0"/>
          <a:chExt cx="0" cy="0"/>
        </a:xfrm>
      </p:grpSpPr>
      <p:sp>
        <p:nvSpPr>
          <p:cNvPr id="70" name="Google Shape;70;p11"/>
          <p:cNvSpPr/>
          <p:nvPr/>
        </p:nvSpPr>
        <p:spPr>
          <a:xfrm>
            <a:off x="3363200" y="1004167"/>
            <a:ext cx="5465600" cy="4777600"/>
          </a:xfrm>
          <a:prstGeom prst="rect">
            <a:avLst/>
          </a:prstGeom>
          <a:no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B7B7B7"/>
              </a:solidFill>
              <a:cs typeface="Arial"/>
              <a:sym typeface="Arial"/>
            </a:endParaRPr>
          </a:p>
        </p:txBody>
      </p:sp>
      <p:sp>
        <p:nvSpPr>
          <p:cNvPr id="71" name="Google Shape;71;p11"/>
          <p:cNvSpPr txBox="1">
            <a:spLocks noGrp="1"/>
          </p:cNvSpPr>
          <p:nvPr>
            <p:ph type="ctrTitle"/>
          </p:nvPr>
        </p:nvSpPr>
        <p:spPr>
          <a:xfrm flipH="1">
            <a:off x="3640167" y="2990967"/>
            <a:ext cx="3674400" cy="25616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B7B7B7"/>
              </a:buClr>
              <a:buSzPts val="3600"/>
              <a:buNone/>
              <a:defRPr sz="4800">
                <a:solidFill>
                  <a:srgbClr val="B7B7B7"/>
                </a:solidFill>
              </a:defRPr>
            </a:lvl1pPr>
            <a:lvl2pPr lvl="1" algn="r" rtl="0">
              <a:spcBef>
                <a:spcPts val="0"/>
              </a:spcBef>
              <a:spcAft>
                <a:spcPts val="0"/>
              </a:spcAft>
              <a:buClr>
                <a:srgbClr val="B7B7B7"/>
              </a:buClr>
              <a:buSzPts val="6500"/>
              <a:buNone/>
              <a:defRPr sz="8666">
                <a:solidFill>
                  <a:srgbClr val="B7B7B7"/>
                </a:solidFill>
              </a:defRPr>
            </a:lvl2pPr>
            <a:lvl3pPr lvl="2" algn="r" rtl="0">
              <a:spcBef>
                <a:spcPts val="0"/>
              </a:spcBef>
              <a:spcAft>
                <a:spcPts val="0"/>
              </a:spcAft>
              <a:buClr>
                <a:srgbClr val="B7B7B7"/>
              </a:buClr>
              <a:buSzPts val="6500"/>
              <a:buNone/>
              <a:defRPr sz="8666">
                <a:solidFill>
                  <a:srgbClr val="B7B7B7"/>
                </a:solidFill>
              </a:defRPr>
            </a:lvl3pPr>
            <a:lvl4pPr lvl="3" algn="r" rtl="0">
              <a:spcBef>
                <a:spcPts val="0"/>
              </a:spcBef>
              <a:spcAft>
                <a:spcPts val="0"/>
              </a:spcAft>
              <a:buClr>
                <a:srgbClr val="B7B7B7"/>
              </a:buClr>
              <a:buSzPts val="6500"/>
              <a:buNone/>
              <a:defRPr sz="8666">
                <a:solidFill>
                  <a:srgbClr val="B7B7B7"/>
                </a:solidFill>
              </a:defRPr>
            </a:lvl4pPr>
            <a:lvl5pPr lvl="4" algn="r" rtl="0">
              <a:spcBef>
                <a:spcPts val="0"/>
              </a:spcBef>
              <a:spcAft>
                <a:spcPts val="0"/>
              </a:spcAft>
              <a:buClr>
                <a:srgbClr val="B7B7B7"/>
              </a:buClr>
              <a:buSzPts val="6500"/>
              <a:buNone/>
              <a:defRPr sz="8666">
                <a:solidFill>
                  <a:srgbClr val="B7B7B7"/>
                </a:solidFill>
              </a:defRPr>
            </a:lvl5pPr>
            <a:lvl6pPr lvl="5" algn="r" rtl="0">
              <a:spcBef>
                <a:spcPts val="0"/>
              </a:spcBef>
              <a:spcAft>
                <a:spcPts val="0"/>
              </a:spcAft>
              <a:buClr>
                <a:srgbClr val="B7B7B7"/>
              </a:buClr>
              <a:buSzPts val="6500"/>
              <a:buNone/>
              <a:defRPr sz="8666">
                <a:solidFill>
                  <a:srgbClr val="B7B7B7"/>
                </a:solidFill>
              </a:defRPr>
            </a:lvl6pPr>
            <a:lvl7pPr lvl="6" algn="r" rtl="0">
              <a:spcBef>
                <a:spcPts val="0"/>
              </a:spcBef>
              <a:spcAft>
                <a:spcPts val="0"/>
              </a:spcAft>
              <a:buClr>
                <a:srgbClr val="B7B7B7"/>
              </a:buClr>
              <a:buSzPts val="6500"/>
              <a:buNone/>
              <a:defRPr sz="8666">
                <a:solidFill>
                  <a:srgbClr val="B7B7B7"/>
                </a:solidFill>
              </a:defRPr>
            </a:lvl7pPr>
            <a:lvl8pPr lvl="7" algn="r" rtl="0">
              <a:spcBef>
                <a:spcPts val="0"/>
              </a:spcBef>
              <a:spcAft>
                <a:spcPts val="0"/>
              </a:spcAft>
              <a:buClr>
                <a:srgbClr val="B7B7B7"/>
              </a:buClr>
              <a:buSzPts val="6500"/>
              <a:buNone/>
              <a:defRPr sz="8666">
                <a:solidFill>
                  <a:srgbClr val="B7B7B7"/>
                </a:solidFill>
              </a:defRPr>
            </a:lvl8pPr>
            <a:lvl9pPr lvl="8" algn="r" rtl="0">
              <a:spcBef>
                <a:spcPts val="0"/>
              </a:spcBef>
              <a:spcAft>
                <a:spcPts val="0"/>
              </a:spcAft>
              <a:buClr>
                <a:srgbClr val="B7B7B7"/>
              </a:buClr>
              <a:buSzPts val="6500"/>
              <a:buNone/>
              <a:defRPr sz="8666">
                <a:solidFill>
                  <a:srgbClr val="B7B7B7"/>
                </a:solidFill>
              </a:defRPr>
            </a:lvl9pPr>
          </a:lstStyle>
          <a:p>
            <a:endParaRPr/>
          </a:p>
        </p:txBody>
      </p:sp>
      <p:sp>
        <p:nvSpPr>
          <p:cNvPr id="72" name="Google Shape;72;p11"/>
          <p:cNvSpPr txBox="1">
            <a:spLocks noGrp="1"/>
          </p:cNvSpPr>
          <p:nvPr>
            <p:ph type="title" idx="2" hasCustomPrompt="1"/>
          </p:nvPr>
        </p:nvSpPr>
        <p:spPr>
          <a:xfrm flipH="1">
            <a:off x="4685400" y="3225767"/>
            <a:ext cx="5984400" cy="21632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B7B7B7"/>
              </a:buClr>
              <a:buSzPts val="16000"/>
              <a:buNone/>
              <a:defRPr sz="21333">
                <a:solidFill>
                  <a:srgbClr val="B7B7B7"/>
                </a:solidFill>
              </a:defRPr>
            </a:lvl1pPr>
            <a:lvl2pPr lvl="1" rtl="0">
              <a:spcBef>
                <a:spcPts val="0"/>
              </a:spcBef>
              <a:spcAft>
                <a:spcPts val="0"/>
              </a:spcAft>
              <a:buClr>
                <a:srgbClr val="B7B7B7"/>
              </a:buClr>
              <a:buSzPts val="14000"/>
              <a:buFont typeface="Fira Sans Extra Condensed Medium"/>
              <a:buNone/>
              <a:defRPr sz="18666">
                <a:solidFill>
                  <a:srgbClr val="B7B7B7"/>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B7B7B7"/>
              </a:buClr>
              <a:buSzPts val="14000"/>
              <a:buFont typeface="Fira Sans Extra Condensed Medium"/>
              <a:buNone/>
              <a:defRPr sz="18666">
                <a:solidFill>
                  <a:srgbClr val="B7B7B7"/>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B7B7B7"/>
              </a:buClr>
              <a:buSzPts val="14000"/>
              <a:buFont typeface="Fira Sans Extra Condensed Medium"/>
              <a:buNone/>
              <a:defRPr sz="18666">
                <a:solidFill>
                  <a:srgbClr val="B7B7B7"/>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B7B7B7"/>
              </a:buClr>
              <a:buSzPts val="14000"/>
              <a:buFont typeface="Fira Sans Extra Condensed Medium"/>
              <a:buNone/>
              <a:defRPr sz="18666">
                <a:solidFill>
                  <a:srgbClr val="B7B7B7"/>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B7B7B7"/>
              </a:buClr>
              <a:buSzPts val="14000"/>
              <a:buFont typeface="Fira Sans Extra Condensed Medium"/>
              <a:buNone/>
              <a:defRPr sz="18666">
                <a:solidFill>
                  <a:srgbClr val="B7B7B7"/>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B7B7B7"/>
              </a:buClr>
              <a:buSzPts val="14000"/>
              <a:buFont typeface="Fira Sans Extra Condensed Medium"/>
              <a:buNone/>
              <a:defRPr sz="18666">
                <a:solidFill>
                  <a:srgbClr val="B7B7B7"/>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B7B7B7"/>
              </a:buClr>
              <a:buSzPts val="14000"/>
              <a:buFont typeface="Fira Sans Extra Condensed Medium"/>
              <a:buNone/>
              <a:defRPr sz="18666">
                <a:solidFill>
                  <a:srgbClr val="B7B7B7"/>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B7B7B7"/>
              </a:buClr>
              <a:buSzPts val="14000"/>
              <a:buFont typeface="Fira Sans Extra Condensed Medium"/>
              <a:buNone/>
              <a:defRPr sz="18666">
                <a:solidFill>
                  <a:srgbClr val="B7B7B7"/>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1194399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design">
  <p:cSld name="Title + design">
    <p:spTree>
      <p:nvGrpSpPr>
        <p:cNvPr id="1" name="Shape 73"/>
        <p:cNvGrpSpPr/>
        <p:nvPr/>
      </p:nvGrpSpPr>
      <p:grpSpPr>
        <a:xfrm>
          <a:off x="0" y="0"/>
          <a:ext cx="0" cy="0"/>
          <a:chOff x="0" y="0"/>
          <a:chExt cx="0" cy="0"/>
        </a:xfrm>
      </p:grpSpPr>
      <p:sp>
        <p:nvSpPr>
          <p:cNvPr id="74" name="Google Shape;74;p12"/>
          <p:cNvSpPr txBox="1">
            <a:spLocks noGrp="1"/>
          </p:cNvSpPr>
          <p:nvPr>
            <p:ph type="ctrTitle"/>
          </p:nvPr>
        </p:nvSpPr>
        <p:spPr>
          <a:xfrm>
            <a:off x="964800" y="627500"/>
            <a:ext cx="19968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Tree>
    <p:extLst>
      <p:ext uri="{BB962C8B-B14F-4D97-AF65-F5344CB8AC3E}">
        <p14:creationId xmlns:p14="http://schemas.microsoft.com/office/powerpoint/2010/main" val="4204217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Headline design 3">
  <p:cSld name="Headline design 3">
    <p:spTree>
      <p:nvGrpSpPr>
        <p:cNvPr id="1" name="Shape 75"/>
        <p:cNvGrpSpPr/>
        <p:nvPr/>
      </p:nvGrpSpPr>
      <p:grpSpPr>
        <a:xfrm>
          <a:off x="0" y="0"/>
          <a:ext cx="0" cy="0"/>
          <a:chOff x="0" y="0"/>
          <a:chExt cx="0" cy="0"/>
        </a:xfrm>
      </p:grpSpPr>
      <p:sp>
        <p:nvSpPr>
          <p:cNvPr id="76" name="Google Shape;76;p13"/>
          <p:cNvSpPr txBox="1">
            <a:spLocks noGrp="1"/>
          </p:cNvSpPr>
          <p:nvPr>
            <p:ph type="ctrTitle"/>
          </p:nvPr>
        </p:nvSpPr>
        <p:spPr>
          <a:xfrm flipH="1">
            <a:off x="5468967" y="2990967"/>
            <a:ext cx="3674400" cy="25616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CCCCCC"/>
              </a:buClr>
              <a:buSzPts val="3600"/>
              <a:buNone/>
              <a:defRPr sz="4800">
                <a:solidFill>
                  <a:srgbClr val="CCCCCC"/>
                </a:solidFill>
              </a:defRPr>
            </a:lvl1pPr>
            <a:lvl2pPr lvl="1" rtl="0">
              <a:spcBef>
                <a:spcPts val="0"/>
              </a:spcBef>
              <a:spcAft>
                <a:spcPts val="0"/>
              </a:spcAft>
              <a:buClr>
                <a:srgbClr val="CCCCCC"/>
              </a:buClr>
              <a:buSzPts val="6500"/>
              <a:buNone/>
              <a:defRPr sz="8666">
                <a:solidFill>
                  <a:srgbClr val="CCCCCC"/>
                </a:solidFill>
              </a:defRPr>
            </a:lvl2pPr>
            <a:lvl3pPr lvl="2" rtl="0">
              <a:spcBef>
                <a:spcPts val="0"/>
              </a:spcBef>
              <a:spcAft>
                <a:spcPts val="0"/>
              </a:spcAft>
              <a:buClr>
                <a:srgbClr val="CCCCCC"/>
              </a:buClr>
              <a:buSzPts val="6500"/>
              <a:buNone/>
              <a:defRPr sz="8666">
                <a:solidFill>
                  <a:srgbClr val="CCCCCC"/>
                </a:solidFill>
              </a:defRPr>
            </a:lvl3pPr>
            <a:lvl4pPr lvl="3" rtl="0">
              <a:spcBef>
                <a:spcPts val="0"/>
              </a:spcBef>
              <a:spcAft>
                <a:spcPts val="0"/>
              </a:spcAft>
              <a:buClr>
                <a:srgbClr val="CCCCCC"/>
              </a:buClr>
              <a:buSzPts val="6500"/>
              <a:buNone/>
              <a:defRPr sz="8666">
                <a:solidFill>
                  <a:srgbClr val="CCCCCC"/>
                </a:solidFill>
              </a:defRPr>
            </a:lvl4pPr>
            <a:lvl5pPr lvl="4" rtl="0">
              <a:spcBef>
                <a:spcPts val="0"/>
              </a:spcBef>
              <a:spcAft>
                <a:spcPts val="0"/>
              </a:spcAft>
              <a:buClr>
                <a:srgbClr val="CCCCCC"/>
              </a:buClr>
              <a:buSzPts val="6500"/>
              <a:buNone/>
              <a:defRPr sz="8666">
                <a:solidFill>
                  <a:srgbClr val="CCCCCC"/>
                </a:solidFill>
              </a:defRPr>
            </a:lvl5pPr>
            <a:lvl6pPr lvl="5" rtl="0">
              <a:spcBef>
                <a:spcPts val="0"/>
              </a:spcBef>
              <a:spcAft>
                <a:spcPts val="0"/>
              </a:spcAft>
              <a:buClr>
                <a:srgbClr val="CCCCCC"/>
              </a:buClr>
              <a:buSzPts val="6500"/>
              <a:buNone/>
              <a:defRPr sz="8666">
                <a:solidFill>
                  <a:srgbClr val="CCCCCC"/>
                </a:solidFill>
              </a:defRPr>
            </a:lvl6pPr>
            <a:lvl7pPr lvl="6" rtl="0">
              <a:spcBef>
                <a:spcPts val="0"/>
              </a:spcBef>
              <a:spcAft>
                <a:spcPts val="0"/>
              </a:spcAft>
              <a:buClr>
                <a:srgbClr val="CCCCCC"/>
              </a:buClr>
              <a:buSzPts val="6500"/>
              <a:buNone/>
              <a:defRPr sz="8666">
                <a:solidFill>
                  <a:srgbClr val="CCCCCC"/>
                </a:solidFill>
              </a:defRPr>
            </a:lvl7pPr>
            <a:lvl8pPr lvl="7" rtl="0">
              <a:spcBef>
                <a:spcPts val="0"/>
              </a:spcBef>
              <a:spcAft>
                <a:spcPts val="0"/>
              </a:spcAft>
              <a:buClr>
                <a:srgbClr val="CCCCCC"/>
              </a:buClr>
              <a:buSzPts val="6500"/>
              <a:buNone/>
              <a:defRPr sz="8666">
                <a:solidFill>
                  <a:srgbClr val="CCCCCC"/>
                </a:solidFill>
              </a:defRPr>
            </a:lvl8pPr>
            <a:lvl9pPr lvl="8" rtl="0">
              <a:spcBef>
                <a:spcPts val="0"/>
              </a:spcBef>
              <a:spcAft>
                <a:spcPts val="0"/>
              </a:spcAft>
              <a:buClr>
                <a:srgbClr val="CCCCCC"/>
              </a:buClr>
              <a:buSzPts val="6500"/>
              <a:buNone/>
              <a:defRPr sz="8666">
                <a:solidFill>
                  <a:srgbClr val="CCCCCC"/>
                </a:solidFill>
              </a:defRPr>
            </a:lvl9pPr>
          </a:lstStyle>
          <a:p>
            <a:endParaRPr/>
          </a:p>
        </p:txBody>
      </p:sp>
      <p:sp>
        <p:nvSpPr>
          <p:cNvPr id="77" name="Google Shape;77;p13"/>
          <p:cNvSpPr txBox="1">
            <a:spLocks noGrp="1"/>
          </p:cNvSpPr>
          <p:nvPr>
            <p:ph type="title" idx="2" hasCustomPrompt="1"/>
          </p:nvPr>
        </p:nvSpPr>
        <p:spPr>
          <a:xfrm flipH="1">
            <a:off x="-689933" y="3225767"/>
            <a:ext cx="5984400" cy="21632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CCCCCC"/>
              </a:buClr>
              <a:buSzPts val="16000"/>
              <a:buNone/>
              <a:defRPr sz="21333">
                <a:solidFill>
                  <a:srgbClr val="CCCCCC"/>
                </a:solidFill>
              </a:defRPr>
            </a:lvl1pPr>
            <a:lvl2pPr lvl="1"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9pPr>
          </a:lstStyle>
          <a:p>
            <a:r>
              <a:t>xx%</a:t>
            </a:r>
          </a:p>
        </p:txBody>
      </p:sp>
      <p:sp>
        <p:nvSpPr>
          <p:cNvPr id="78" name="Google Shape;78;p13"/>
          <p:cNvSpPr/>
          <p:nvPr/>
        </p:nvSpPr>
        <p:spPr>
          <a:xfrm>
            <a:off x="3479067" y="1004167"/>
            <a:ext cx="5465600" cy="4777600"/>
          </a:xfrm>
          <a:prstGeom prst="rect">
            <a:avLst/>
          </a:prstGeom>
          <a:no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CCCCCC"/>
              </a:solidFill>
              <a:cs typeface="Arial"/>
              <a:sym typeface="Arial"/>
            </a:endParaRPr>
          </a:p>
        </p:txBody>
      </p:sp>
    </p:spTree>
    <p:extLst>
      <p:ext uri="{BB962C8B-B14F-4D97-AF65-F5344CB8AC3E}">
        <p14:creationId xmlns:p14="http://schemas.microsoft.com/office/powerpoint/2010/main" val="1846996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Four columns 2">
  <p:cSld name="Four columns 2">
    <p:spTree>
      <p:nvGrpSpPr>
        <p:cNvPr id="1" name="Shape 79"/>
        <p:cNvGrpSpPr/>
        <p:nvPr/>
      </p:nvGrpSpPr>
      <p:grpSpPr>
        <a:xfrm>
          <a:off x="0" y="0"/>
          <a:ext cx="0" cy="0"/>
          <a:chOff x="0" y="0"/>
          <a:chExt cx="0" cy="0"/>
        </a:xfrm>
      </p:grpSpPr>
      <p:sp>
        <p:nvSpPr>
          <p:cNvPr id="80" name="Google Shape;80;p14"/>
          <p:cNvSpPr txBox="1">
            <a:spLocks noGrp="1"/>
          </p:cNvSpPr>
          <p:nvPr>
            <p:ph type="ctrTitle"/>
          </p:nvPr>
        </p:nvSpPr>
        <p:spPr>
          <a:xfrm>
            <a:off x="2827925" y="1861267"/>
            <a:ext cx="3239200" cy="770400"/>
          </a:xfrm>
          <a:prstGeom prst="rect">
            <a:avLst/>
          </a:prstGeom>
        </p:spPr>
        <p:txBody>
          <a:bodyPr spcFirstLastPara="1" wrap="square" lIns="91425" tIns="91425" rIns="91425" bIns="91425" anchor="b" anchorCtr="0">
            <a:noAutofit/>
          </a:bodyPr>
          <a:lstStyle>
            <a:lvl1pPr lvl="0" rtl="0">
              <a:spcBef>
                <a:spcPts val="0"/>
              </a:spcBef>
              <a:spcAft>
                <a:spcPts val="0"/>
              </a:spcAft>
              <a:buSzPts val="1600"/>
              <a:buNone/>
              <a:defRPr sz="2133"/>
            </a:lvl1pPr>
            <a:lvl2pPr lvl="1" rtl="0">
              <a:spcBef>
                <a:spcPts val="0"/>
              </a:spcBef>
              <a:spcAft>
                <a:spcPts val="0"/>
              </a:spcAft>
              <a:buClr>
                <a:srgbClr val="000000"/>
              </a:buClr>
              <a:buSzPts val="1600"/>
              <a:buNone/>
              <a:defRPr sz="2133">
                <a:solidFill>
                  <a:srgbClr val="000000"/>
                </a:solidFill>
              </a:defRPr>
            </a:lvl2pPr>
            <a:lvl3pPr lvl="2" rtl="0">
              <a:spcBef>
                <a:spcPts val="0"/>
              </a:spcBef>
              <a:spcAft>
                <a:spcPts val="0"/>
              </a:spcAft>
              <a:buClr>
                <a:srgbClr val="000000"/>
              </a:buClr>
              <a:buSzPts val="1600"/>
              <a:buNone/>
              <a:defRPr sz="2133">
                <a:solidFill>
                  <a:srgbClr val="000000"/>
                </a:solidFill>
              </a:defRPr>
            </a:lvl3pPr>
            <a:lvl4pPr lvl="3" rtl="0">
              <a:spcBef>
                <a:spcPts val="0"/>
              </a:spcBef>
              <a:spcAft>
                <a:spcPts val="0"/>
              </a:spcAft>
              <a:buClr>
                <a:srgbClr val="000000"/>
              </a:buClr>
              <a:buSzPts val="1600"/>
              <a:buNone/>
              <a:defRPr sz="2133">
                <a:solidFill>
                  <a:srgbClr val="000000"/>
                </a:solidFill>
              </a:defRPr>
            </a:lvl4pPr>
            <a:lvl5pPr lvl="4" rtl="0">
              <a:spcBef>
                <a:spcPts val="0"/>
              </a:spcBef>
              <a:spcAft>
                <a:spcPts val="0"/>
              </a:spcAft>
              <a:buClr>
                <a:srgbClr val="000000"/>
              </a:buClr>
              <a:buSzPts val="1600"/>
              <a:buNone/>
              <a:defRPr sz="2133">
                <a:solidFill>
                  <a:srgbClr val="000000"/>
                </a:solidFill>
              </a:defRPr>
            </a:lvl5pPr>
            <a:lvl6pPr lvl="5" rtl="0">
              <a:spcBef>
                <a:spcPts val="0"/>
              </a:spcBef>
              <a:spcAft>
                <a:spcPts val="0"/>
              </a:spcAft>
              <a:buClr>
                <a:srgbClr val="000000"/>
              </a:buClr>
              <a:buSzPts val="1600"/>
              <a:buNone/>
              <a:defRPr sz="2133">
                <a:solidFill>
                  <a:srgbClr val="000000"/>
                </a:solidFill>
              </a:defRPr>
            </a:lvl6pPr>
            <a:lvl7pPr lvl="6" rtl="0">
              <a:spcBef>
                <a:spcPts val="0"/>
              </a:spcBef>
              <a:spcAft>
                <a:spcPts val="0"/>
              </a:spcAft>
              <a:buClr>
                <a:srgbClr val="000000"/>
              </a:buClr>
              <a:buSzPts val="1600"/>
              <a:buNone/>
              <a:defRPr sz="2133">
                <a:solidFill>
                  <a:srgbClr val="000000"/>
                </a:solidFill>
              </a:defRPr>
            </a:lvl7pPr>
            <a:lvl8pPr lvl="7" rtl="0">
              <a:spcBef>
                <a:spcPts val="0"/>
              </a:spcBef>
              <a:spcAft>
                <a:spcPts val="0"/>
              </a:spcAft>
              <a:buClr>
                <a:srgbClr val="000000"/>
              </a:buClr>
              <a:buSzPts val="1600"/>
              <a:buNone/>
              <a:defRPr sz="2133">
                <a:solidFill>
                  <a:srgbClr val="000000"/>
                </a:solidFill>
              </a:defRPr>
            </a:lvl8pPr>
            <a:lvl9pPr lvl="8" rtl="0">
              <a:spcBef>
                <a:spcPts val="0"/>
              </a:spcBef>
              <a:spcAft>
                <a:spcPts val="0"/>
              </a:spcAft>
              <a:buClr>
                <a:srgbClr val="000000"/>
              </a:buClr>
              <a:buSzPts val="1600"/>
              <a:buNone/>
              <a:defRPr sz="2133">
                <a:solidFill>
                  <a:srgbClr val="000000"/>
                </a:solidFill>
              </a:defRPr>
            </a:lvl9pPr>
          </a:lstStyle>
          <a:p>
            <a:endParaRPr/>
          </a:p>
        </p:txBody>
      </p:sp>
      <p:sp>
        <p:nvSpPr>
          <p:cNvPr id="81" name="Google Shape;81;p14"/>
          <p:cNvSpPr txBox="1">
            <a:spLocks noGrp="1"/>
          </p:cNvSpPr>
          <p:nvPr>
            <p:ph type="subTitle" idx="1"/>
          </p:nvPr>
        </p:nvSpPr>
        <p:spPr>
          <a:xfrm>
            <a:off x="2827925" y="2476565"/>
            <a:ext cx="2435200" cy="49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333"/>
            </a:lvl1pPr>
            <a:lvl2pPr lvl="1" rtl="0">
              <a:lnSpc>
                <a:spcPct val="100000"/>
              </a:lnSpc>
              <a:spcBef>
                <a:spcPts val="0"/>
              </a:spcBef>
              <a:spcAft>
                <a:spcPts val="0"/>
              </a:spcAft>
              <a:buSzPts val="1000"/>
              <a:buNone/>
              <a:defRPr sz="1333"/>
            </a:lvl2pPr>
            <a:lvl3pPr lvl="2" rtl="0">
              <a:lnSpc>
                <a:spcPct val="100000"/>
              </a:lnSpc>
              <a:spcBef>
                <a:spcPts val="0"/>
              </a:spcBef>
              <a:spcAft>
                <a:spcPts val="0"/>
              </a:spcAft>
              <a:buSzPts val="1000"/>
              <a:buNone/>
              <a:defRPr sz="1333"/>
            </a:lvl3pPr>
            <a:lvl4pPr lvl="3" rtl="0">
              <a:lnSpc>
                <a:spcPct val="100000"/>
              </a:lnSpc>
              <a:spcBef>
                <a:spcPts val="0"/>
              </a:spcBef>
              <a:spcAft>
                <a:spcPts val="0"/>
              </a:spcAft>
              <a:buSzPts val="1000"/>
              <a:buNone/>
              <a:defRPr sz="1333"/>
            </a:lvl4pPr>
            <a:lvl5pPr lvl="4" rtl="0">
              <a:lnSpc>
                <a:spcPct val="100000"/>
              </a:lnSpc>
              <a:spcBef>
                <a:spcPts val="0"/>
              </a:spcBef>
              <a:spcAft>
                <a:spcPts val="0"/>
              </a:spcAft>
              <a:buSzPts val="1000"/>
              <a:buNone/>
              <a:defRPr sz="1333"/>
            </a:lvl5pPr>
            <a:lvl6pPr lvl="5" rtl="0">
              <a:lnSpc>
                <a:spcPct val="100000"/>
              </a:lnSpc>
              <a:spcBef>
                <a:spcPts val="0"/>
              </a:spcBef>
              <a:spcAft>
                <a:spcPts val="0"/>
              </a:spcAft>
              <a:buSzPts val="1000"/>
              <a:buNone/>
              <a:defRPr sz="1333"/>
            </a:lvl6pPr>
            <a:lvl7pPr lvl="6" rtl="0">
              <a:lnSpc>
                <a:spcPct val="100000"/>
              </a:lnSpc>
              <a:spcBef>
                <a:spcPts val="0"/>
              </a:spcBef>
              <a:spcAft>
                <a:spcPts val="0"/>
              </a:spcAft>
              <a:buSzPts val="1000"/>
              <a:buNone/>
              <a:defRPr sz="1333"/>
            </a:lvl7pPr>
            <a:lvl8pPr lvl="7" rtl="0">
              <a:lnSpc>
                <a:spcPct val="100000"/>
              </a:lnSpc>
              <a:spcBef>
                <a:spcPts val="0"/>
              </a:spcBef>
              <a:spcAft>
                <a:spcPts val="0"/>
              </a:spcAft>
              <a:buSzPts val="1000"/>
              <a:buNone/>
              <a:defRPr sz="1333"/>
            </a:lvl8pPr>
            <a:lvl9pPr lvl="8" rtl="0">
              <a:lnSpc>
                <a:spcPct val="100000"/>
              </a:lnSpc>
              <a:spcBef>
                <a:spcPts val="0"/>
              </a:spcBef>
              <a:spcAft>
                <a:spcPts val="0"/>
              </a:spcAft>
              <a:buSzPts val="1000"/>
              <a:buNone/>
              <a:defRPr sz="1333"/>
            </a:lvl9pPr>
          </a:lstStyle>
          <a:p>
            <a:endParaRPr/>
          </a:p>
        </p:txBody>
      </p:sp>
      <p:sp>
        <p:nvSpPr>
          <p:cNvPr id="82" name="Google Shape;82;p14"/>
          <p:cNvSpPr txBox="1">
            <a:spLocks noGrp="1"/>
          </p:cNvSpPr>
          <p:nvPr>
            <p:ph type="ctrTitle" idx="2"/>
          </p:nvPr>
        </p:nvSpPr>
        <p:spPr>
          <a:xfrm>
            <a:off x="6124875" y="1856733"/>
            <a:ext cx="32392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600"/>
              <a:buNone/>
              <a:defRPr sz="2133"/>
            </a:lvl1pPr>
            <a:lvl2pPr lvl="1" algn="r" rtl="0">
              <a:spcBef>
                <a:spcPts val="0"/>
              </a:spcBef>
              <a:spcAft>
                <a:spcPts val="0"/>
              </a:spcAft>
              <a:buClr>
                <a:srgbClr val="000000"/>
              </a:buClr>
              <a:buSzPts val="1600"/>
              <a:buNone/>
              <a:defRPr sz="2133">
                <a:solidFill>
                  <a:srgbClr val="000000"/>
                </a:solidFill>
              </a:defRPr>
            </a:lvl2pPr>
            <a:lvl3pPr lvl="2" algn="r" rtl="0">
              <a:spcBef>
                <a:spcPts val="0"/>
              </a:spcBef>
              <a:spcAft>
                <a:spcPts val="0"/>
              </a:spcAft>
              <a:buClr>
                <a:srgbClr val="000000"/>
              </a:buClr>
              <a:buSzPts val="1600"/>
              <a:buNone/>
              <a:defRPr sz="2133">
                <a:solidFill>
                  <a:srgbClr val="000000"/>
                </a:solidFill>
              </a:defRPr>
            </a:lvl3pPr>
            <a:lvl4pPr lvl="3" algn="r" rtl="0">
              <a:spcBef>
                <a:spcPts val="0"/>
              </a:spcBef>
              <a:spcAft>
                <a:spcPts val="0"/>
              </a:spcAft>
              <a:buClr>
                <a:srgbClr val="000000"/>
              </a:buClr>
              <a:buSzPts val="1600"/>
              <a:buNone/>
              <a:defRPr sz="2133">
                <a:solidFill>
                  <a:srgbClr val="000000"/>
                </a:solidFill>
              </a:defRPr>
            </a:lvl4pPr>
            <a:lvl5pPr lvl="4" algn="r" rtl="0">
              <a:spcBef>
                <a:spcPts val="0"/>
              </a:spcBef>
              <a:spcAft>
                <a:spcPts val="0"/>
              </a:spcAft>
              <a:buClr>
                <a:srgbClr val="000000"/>
              </a:buClr>
              <a:buSzPts val="1600"/>
              <a:buNone/>
              <a:defRPr sz="2133">
                <a:solidFill>
                  <a:srgbClr val="000000"/>
                </a:solidFill>
              </a:defRPr>
            </a:lvl5pPr>
            <a:lvl6pPr lvl="5" algn="r" rtl="0">
              <a:spcBef>
                <a:spcPts val="0"/>
              </a:spcBef>
              <a:spcAft>
                <a:spcPts val="0"/>
              </a:spcAft>
              <a:buClr>
                <a:srgbClr val="000000"/>
              </a:buClr>
              <a:buSzPts val="1600"/>
              <a:buNone/>
              <a:defRPr sz="2133">
                <a:solidFill>
                  <a:srgbClr val="000000"/>
                </a:solidFill>
              </a:defRPr>
            </a:lvl6pPr>
            <a:lvl7pPr lvl="6" algn="r" rtl="0">
              <a:spcBef>
                <a:spcPts val="0"/>
              </a:spcBef>
              <a:spcAft>
                <a:spcPts val="0"/>
              </a:spcAft>
              <a:buClr>
                <a:srgbClr val="000000"/>
              </a:buClr>
              <a:buSzPts val="1600"/>
              <a:buNone/>
              <a:defRPr sz="2133">
                <a:solidFill>
                  <a:srgbClr val="000000"/>
                </a:solidFill>
              </a:defRPr>
            </a:lvl7pPr>
            <a:lvl8pPr lvl="7" algn="r" rtl="0">
              <a:spcBef>
                <a:spcPts val="0"/>
              </a:spcBef>
              <a:spcAft>
                <a:spcPts val="0"/>
              </a:spcAft>
              <a:buClr>
                <a:srgbClr val="000000"/>
              </a:buClr>
              <a:buSzPts val="1600"/>
              <a:buNone/>
              <a:defRPr sz="2133">
                <a:solidFill>
                  <a:srgbClr val="000000"/>
                </a:solidFill>
              </a:defRPr>
            </a:lvl8pPr>
            <a:lvl9pPr lvl="8" algn="r" rtl="0">
              <a:spcBef>
                <a:spcPts val="0"/>
              </a:spcBef>
              <a:spcAft>
                <a:spcPts val="0"/>
              </a:spcAft>
              <a:buClr>
                <a:srgbClr val="000000"/>
              </a:buClr>
              <a:buSzPts val="1600"/>
              <a:buNone/>
              <a:defRPr sz="2133">
                <a:solidFill>
                  <a:srgbClr val="000000"/>
                </a:solidFill>
              </a:defRPr>
            </a:lvl9pPr>
          </a:lstStyle>
          <a:p>
            <a:endParaRPr/>
          </a:p>
        </p:txBody>
      </p:sp>
      <p:sp>
        <p:nvSpPr>
          <p:cNvPr id="83" name="Google Shape;83;p14"/>
          <p:cNvSpPr txBox="1">
            <a:spLocks noGrp="1"/>
          </p:cNvSpPr>
          <p:nvPr>
            <p:ph type="subTitle" idx="3"/>
          </p:nvPr>
        </p:nvSpPr>
        <p:spPr>
          <a:xfrm>
            <a:off x="6928875" y="2472028"/>
            <a:ext cx="2435200" cy="490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333"/>
            </a:lvl1pPr>
            <a:lvl2pPr lvl="1" algn="r" rtl="0">
              <a:lnSpc>
                <a:spcPct val="100000"/>
              </a:lnSpc>
              <a:spcBef>
                <a:spcPts val="0"/>
              </a:spcBef>
              <a:spcAft>
                <a:spcPts val="0"/>
              </a:spcAft>
              <a:buSzPts val="1000"/>
              <a:buNone/>
              <a:defRPr sz="1333"/>
            </a:lvl2pPr>
            <a:lvl3pPr lvl="2" algn="r" rtl="0">
              <a:lnSpc>
                <a:spcPct val="100000"/>
              </a:lnSpc>
              <a:spcBef>
                <a:spcPts val="0"/>
              </a:spcBef>
              <a:spcAft>
                <a:spcPts val="0"/>
              </a:spcAft>
              <a:buSzPts val="1000"/>
              <a:buNone/>
              <a:defRPr sz="1333"/>
            </a:lvl3pPr>
            <a:lvl4pPr lvl="3" algn="r" rtl="0">
              <a:lnSpc>
                <a:spcPct val="100000"/>
              </a:lnSpc>
              <a:spcBef>
                <a:spcPts val="0"/>
              </a:spcBef>
              <a:spcAft>
                <a:spcPts val="0"/>
              </a:spcAft>
              <a:buSzPts val="1000"/>
              <a:buNone/>
              <a:defRPr sz="1333"/>
            </a:lvl4pPr>
            <a:lvl5pPr lvl="4" algn="r" rtl="0">
              <a:lnSpc>
                <a:spcPct val="100000"/>
              </a:lnSpc>
              <a:spcBef>
                <a:spcPts val="0"/>
              </a:spcBef>
              <a:spcAft>
                <a:spcPts val="0"/>
              </a:spcAft>
              <a:buSzPts val="1000"/>
              <a:buNone/>
              <a:defRPr sz="1333"/>
            </a:lvl5pPr>
            <a:lvl6pPr lvl="5" algn="r" rtl="0">
              <a:lnSpc>
                <a:spcPct val="100000"/>
              </a:lnSpc>
              <a:spcBef>
                <a:spcPts val="0"/>
              </a:spcBef>
              <a:spcAft>
                <a:spcPts val="0"/>
              </a:spcAft>
              <a:buSzPts val="1000"/>
              <a:buNone/>
              <a:defRPr sz="1333"/>
            </a:lvl6pPr>
            <a:lvl7pPr lvl="6" algn="r" rtl="0">
              <a:lnSpc>
                <a:spcPct val="100000"/>
              </a:lnSpc>
              <a:spcBef>
                <a:spcPts val="0"/>
              </a:spcBef>
              <a:spcAft>
                <a:spcPts val="0"/>
              </a:spcAft>
              <a:buSzPts val="1000"/>
              <a:buNone/>
              <a:defRPr sz="1333"/>
            </a:lvl7pPr>
            <a:lvl8pPr lvl="7" algn="r" rtl="0">
              <a:lnSpc>
                <a:spcPct val="100000"/>
              </a:lnSpc>
              <a:spcBef>
                <a:spcPts val="0"/>
              </a:spcBef>
              <a:spcAft>
                <a:spcPts val="0"/>
              </a:spcAft>
              <a:buSzPts val="1000"/>
              <a:buNone/>
              <a:defRPr sz="1333"/>
            </a:lvl8pPr>
            <a:lvl9pPr lvl="8" algn="r" rtl="0">
              <a:lnSpc>
                <a:spcPct val="100000"/>
              </a:lnSpc>
              <a:spcBef>
                <a:spcPts val="0"/>
              </a:spcBef>
              <a:spcAft>
                <a:spcPts val="0"/>
              </a:spcAft>
              <a:buSzPts val="1000"/>
              <a:buNone/>
              <a:defRPr sz="1333"/>
            </a:lvl9pPr>
          </a:lstStyle>
          <a:p>
            <a:endParaRPr/>
          </a:p>
        </p:txBody>
      </p:sp>
      <p:sp>
        <p:nvSpPr>
          <p:cNvPr id="84" name="Google Shape;84;p14"/>
          <p:cNvSpPr txBox="1">
            <a:spLocks noGrp="1"/>
          </p:cNvSpPr>
          <p:nvPr>
            <p:ph type="ctrTitle" idx="4"/>
          </p:nvPr>
        </p:nvSpPr>
        <p:spPr>
          <a:xfrm>
            <a:off x="2827925" y="3895568"/>
            <a:ext cx="3239200" cy="770400"/>
          </a:xfrm>
          <a:prstGeom prst="rect">
            <a:avLst/>
          </a:prstGeom>
        </p:spPr>
        <p:txBody>
          <a:bodyPr spcFirstLastPara="1" wrap="square" lIns="91425" tIns="91425" rIns="91425" bIns="91425" anchor="b" anchorCtr="0">
            <a:noAutofit/>
          </a:bodyPr>
          <a:lstStyle>
            <a:lvl1pPr lvl="0" rtl="0">
              <a:spcBef>
                <a:spcPts val="0"/>
              </a:spcBef>
              <a:spcAft>
                <a:spcPts val="0"/>
              </a:spcAft>
              <a:buSzPts val="1600"/>
              <a:buNone/>
              <a:defRPr sz="2133"/>
            </a:lvl1pPr>
            <a:lvl2pPr lvl="1" rtl="0">
              <a:spcBef>
                <a:spcPts val="0"/>
              </a:spcBef>
              <a:spcAft>
                <a:spcPts val="0"/>
              </a:spcAft>
              <a:buClr>
                <a:srgbClr val="000000"/>
              </a:buClr>
              <a:buSzPts val="1600"/>
              <a:buNone/>
              <a:defRPr sz="2133">
                <a:solidFill>
                  <a:srgbClr val="000000"/>
                </a:solidFill>
              </a:defRPr>
            </a:lvl2pPr>
            <a:lvl3pPr lvl="2" rtl="0">
              <a:spcBef>
                <a:spcPts val="0"/>
              </a:spcBef>
              <a:spcAft>
                <a:spcPts val="0"/>
              </a:spcAft>
              <a:buClr>
                <a:srgbClr val="000000"/>
              </a:buClr>
              <a:buSzPts val="1600"/>
              <a:buNone/>
              <a:defRPr sz="2133">
                <a:solidFill>
                  <a:srgbClr val="000000"/>
                </a:solidFill>
              </a:defRPr>
            </a:lvl3pPr>
            <a:lvl4pPr lvl="3" rtl="0">
              <a:spcBef>
                <a:spcPts val="0"/>
              </a:spcBef>
              <a:spcAft>
                <a:spcPts val="0"/>
              </a:spcAft>
              <a:buClr>
                <a:srgbClr val="000000"/>
              </a:buClr>
              <a:buSzPts val="1600"/>
              <a:buNone/>
              <a:defRPr sz="2133">
                <a:solidFill>
                  <a:srgbClr val="000000"/>
                </a:solidFill>
              </a:defRPr>
            </a:lvl4pPr>
            <a:lvl5pPr lvl="4" rtl="0">
              <a:spcBef>
                <a:spcPts val="0"/>
              </a:spcBef>
              <a:spcAft>
                <a:spcPts val="0"/>
              </a:spcAft>
              <a:buClr>
                <a:srgbClr val="000000"/>
              </a:buClr>
              <a:buSzPts val="1600"/>
              <a:buNone/>
              <a:defRPr sz="2133">
                <a:solidFill>
                  <a:srgbClr val="000000"/>
                </a:solidFill>
              </a:defRPr>
            </a:lvl5pPr>
            <a:lvl6pPr lvl="5" rtl="0">
              <a:spcBef>
                <a:spcPts val="0"/>
              </a:spcBef>
              <a:spcAft>
                <a:spcPts val="0"/>
              </a:spcAft>
              <a:buClr>
                <a:srgbClr val="000000"/>
              </a:buClr>
              <a:buSzPts val="1600"/>
              <a:buNone/>
              <a:defRPr sz="2133">
                <a:solidFill>
                  <a:srgbClr val="000000"/>
                </a:solidFill>
              </a:defRPr>
            </a:lvl6pPr>
            <a:lvl7pPr lvl="6" rtl="0">
              <a:spcBef>
                <a:spcPts val="0"/>
              </a:spcBef>
              <a:spcAft>
                <a:spcPts val="0"/>
              </a:spcAft>
              <a:buClr>
                <a:srgbClr val="000000"/>
              </a:buClr>
              <a:buSzPts val="1600"/>
              <a:buNone/>
              <a:defRPr sz="2133">
                <a:solidFill>
                  <a:srgbClr val="000000"/>
                </a:solidFill>
              </a:defRPr>
            </a:lvl7pPr>
            <a:lvl8pPr lvl="7" rtl="0">
              <a:spcBef>
                <a:spcPts val="0"/>
              </a:spcBef>
              <a:spcAft>
                <a:spcPts val="0"/>
              </a:spcAft>
              <a:buClr>
                <a:srgbClr val="000000"/>
              </a:buClr>
              <a:buSzPts val="1600"/>
              <a:buNone/>
              <a:defRPr sz="2133">
                <a:solidFill>
                  <a:srgbClr val="000000"/>
                </a:solidFill>
              </a:defRPr>
            </a:lvl8pPr>
            <a:lvl9pPr lvl="8" rtl="0">
              <a:spcBef>
                <a:spcPts val="0"/>
              </a:spcBef>
              <a:spcAft>
                <a:spcPts val="0"/>
              </a:spcAft>
              <a:buClr>
                <a:srgbClr val="000000"/>
              </a:buClr>
              <a:buSzPts val="1600"/>
              <a:buNone/>
              <a:defRPr sz="2133">
                <a:solidFill>
                  <a:srgbClr val="000000"/>
                </a:solidFill>
              </a:defRPr>
            </a:lvl9pPr>
          </a:lstStyle>
          <a:p>
            <a:endParaRPr/>
          </a:p>
        </p:txBody>
      </p:sp>
      <p:sp>
        <p:nvSpPr>
          <p:cNvPr id="85" name="Google Shape;85;p14"/>
          <p:cNvSpPr txBox="1">
            <a:spLocks noGrp="1"/>
          </p:cNvSpPr>
          <p:nvPr>
            <p:ph type="subTitle" idx="5"/>
          </p:nvPr>
        </p:nvSpPr>
        <p:spPr>
          <a:xfrm>
            <a:off x="2827925" y="4510867"/>
            <a:ext cx="2435200" cy="49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333"/>
            </a:lvl1pPr>
            <a:lvl2pPr lvl="1" rtl="0">
              <a:lnSpc>
                <a:spcPct val="100000"/>
              </a:lnSpc>
              <a:spcBef>
                <a:spcPts val="0"/>
              </a:spcBef>
              <a:spcAft>
                <a:spcPts val="0"/>
              </a:spcAft>
              <a:buSzPts val="1000"/>
              <a:buNone/>
              <a:defRPr sz="1333"/>
            </a:lvl2pPr>
            <a:lvl3pPr lvl="2" rtl="0">
              <a:lnSpc>
                <a:spcPct val="100000"/>
              </a:lnSpc>
              <a:spcBef>
                <a:spcPts val="0"/>
              </a:spcBef>
              <a:spcAft>
                <a:spcPts val="0"/>
              </a:spcAft>
              <a:buSzPts val="1000"/>
              <a:buNone/>
              <a:defRPr sz="1333"/>
            </a:lvl3pPr>
            <a:lvl4pPr lvl="3" rtl="0">
              <a:lnSpc>
                <a:spcPct val="100000"/>
              </a:lnSpc>
              <a:spcBef>
                <a:spcPts val="0"/>
              </a:spcBef>
              <a:spcAft>
                <a:spcPts val="0"/>
              </a:spcAft>
              <a:buSzPts val="1000"/>
              <a:buNone/>
              <a:defRPr sz="1333"/>
            </a:lvl4pPr>
            <a:lvl5pPr lvl="4" rtl="0">
              <a:lnSpc>
                <a:spcPct val="100000"/>
              </a:lnSpc>
              <a:spcBef>
                <a:spcPts val="0"/>
              </a:spcBef>
              <a:spcAft>
                <a:spcPts val="0"/>
              </a:spcAft>
              <a:buSzPts val="1000"/>
              <a:buNone/>
              <a:defRPr sz="1333"/>
            </a:lvl5pPr>
            <a:lvl6pPr lvl="5" rtl="0">
              <a:lnSpc>
                <a:spcPct val="100000"/>
              </a:lnSpc>
              <a:spcBef>
                <a:spcPts val="0"/>
              </a:spcBef>
              <a:spcAft>
                <a:spcPts val="0"/>
              </a:spcAft>
              <a:buSzPts val="1000"/>
              <a:buNone/>
              <a:defRPr sz="1333"/>
            </a:lvl6pPr>
            <a:lvl7pPr lvl="6" rtl="0">
              <a:lnSpc>
                <a:spcPct val="100000"/>
              </a:lnSpc>
              <a:spcBef>
                <a:spcPts val="0"/>
              </a:spcBef>
              <a:spcAft>
                <a:spcPts val="0"/>
              </a:spcAft>
              <a:buSzPts val="1000"/>
              <a:buNone/>
              <a:defRPr sz="1333"/>
            </a:lvl7pPr>
            <a:lvl8pPr lvl="7" rtl="0">
              <a:lnSpc>
                <a:spcPct val="100000"/>
              </a:lnSpc>
              <a:spcBef>
                <a:spcPts val="0"/>
              </a:spcBef>
              <a:spcAft>
                <a:spcPts val="0"/>
              </a:spcAft>
              <a:buSzPts val="1000"/>
              <a:buNone/>
              <a:defRPr sz="1333"/>
            </a:lvl8pPr>
            <a:lvl9pPr lvl="8" rtl="0">
              <a:lnSpc>
                <a:spcPct val="100000"/>
              </a:lnSpc>
              <a:spcBef>
                <a:spcPts val="0"/>
              </a:spcBef>
              <a:spcAft>
                <a:spcPts val="0"/>
              </a:spcAft>
              <a:buSzPts val="1000"/>
              <a:buNone/>
              <a:defRPr sz="1333"/>
            </a:lvl9pPr>
          </a:lstStyle>
          <a:p>
            <a:endParaRPr/>
          </a:p>
        </p:txBody>
      </p:sp>
      <p:sp>
        <p:nvSpPr>
          <p:cNvPr id="86" name="Google Shape;86;p14"/>
          <p:cNvSpPr txBox="1">
            <a:spLocks noGrp="1"/>
          </p:cNvSpPr>
          <p:nvPr>
            <p:ph type="ctrTitle" idx="6"/>
          </p:nvPr>
        </p:nvSpPr>
        <p:spPr>
          <a:xfrm>
            <a:off x="6124875" y="3891039"/>
            <a:ext cx="32392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600"/>
              <a:buNone/>
              <a:defRPr sz="2133"/>
            </a:lvl1pPr>
            <a:lvl2pPr lvl="1" algn="r" rtl="0">
              <a:spcBef>
                <a:spcPts val="0"/>
              </a:spcBef>
              <a:spcAft>
                <a:spcPts val="0"/>
              </a:spcAft>
              <a:buClr>
                <a:srgbClr val="000000"/>
              </a:buClr>
              <a:buSzPts val="1600"/>
              <a:buNone/>
              <a:defRPr sz="2133">
                <a:solidFill>
                  <a:srgbClr val="000000"/>
                </a:solidFill>
              </a:defRPr>
            </a:lvl2pPr>
            <a:lvl3pPr lvl="2" algn="r" rtl="0">
              <a:spcBef>
                <a:spcPts val="0"/>
              </a:spcBef>
              <a:spcAft>
                <a:spcPts val="0"/>
              </a:spcAft>
              <a:buClr>
                <a:srgbClr val="000000"/>
              </a:buClr>
              <a:buSzPts val="1600"/>
              <a:buNone/>
              <a:defRPr sz="2133">
                <a:solidFill>
                  <a:srgbClr val="000000"/>
                </a:solidFill>
              </a:defRPr>
            </a:lvl3pPr>
            <a:lvl4pPr lvl="3" algn="r" rtl="0">
              <a:spcBef>
                <a:spcPts val="0"/>
              </a:spcBef>
              <a:spcAft>
                <a:spcPts val="0"/>
              </a:spcAft>
              <a:buClr>
                <a:srgbClr val="000000"/>
              </a:buClr>
              <a:buSzPts val="1600"/>
              <a:buNone/>
              <a:defRPr sz="2133">
                <a:solidFill>
                  <a:srgbClr val="000000"/>
                </a:solidFill>
              </a:defRPr>
            </a:lvl4pPr>
            <a:lvl5pPr lvl="4" algn="r" rtl="0">
              <a:spcBef>
                <a:spcPts val="0"/>
              </a:spcBef>
              <a:spcAft>
                <a:spcPts val="0"/>
              </a:spcAft>
              <a:buClr>
                <a:srgbClr val="000000"/>
              </a:buClr>
              <a:buSzPts val="1600"/>
              <a:buNone/>
              <a:defRPr sz="2133">
                <a:solidFill>
                  <a:srgbClr val="000000"/>
                </a:solidFill>
              </a:defRPr>
            </a:lvl5pPr>
            <a:lvl6pPr lvl="5" algn="r" rtl="0">
              <a:spcBef>
                <a:spcPts val="0"/>
              </a:spcBef>
              <a:spcAft>
                <a:spcPts val="0"/>
              </a:spcAft>
              <a:buClr>
                <a:srgbClr val="000000"/>
              </a:buClr>
              <a:buSzPts val="1600"/>
              <a:buNone/>
              <a:defRPr sz="2133">
                <a:solidFill>
                  <a:srgbClr val="000000"/>
                </a:solidFill>
              </a:defRPr>
            </a:lvl6pPr>
            <a:lvl7pPr lvl="6" algn="r" rtl="0">
              <a:spcBef>
                <a:spcPts val="0"/>
              </a:spcBef>
              <a:spcAft>
                <a:spcPts val="0"/>
              </a:spcAft>
              <a:buClr>
                <a:srgbClr val="000000"/>
              </a:buClr>
              <a:buSzPts val="1600"/>
              <a:buNone/>
              <a:defRPr sz="2133">
                <a:solidFill>
                  <a:srgbClr val="000000"/>
                </a:solidFill>
              </a:defRPr>
            </a:lvl7pPr>
            <a:lvl8pPr lvl="7" algn="r" rtl="0">
              <a:spcBef>
                <a:spcPts val="0"/>
              </a:spcBef>
              <a:spcAft>
                <a:spcPts val="0"/>
              </a:spcAft>
              <a:buClr>
                <a:srgbClr val="000000"/>
              </a:buClr>
              <a:buSzPts val="1600"/>
              <a:buNone/>
              <a:defRPr sz="2133">
                <a:solidFill>
                  <a:srgbClr val="000000"/>
                </a:solidFill>
              </a:defRPr>
            </a:lvl8pPr>
            <a:lvl9pPr lvl="8" algn="r" rtl="0">
              <a:spcBef>
                <a:spcPts val="0"/>
              </a:spcBef>
              <a:spcAft>
                <a:spcPts val="0"/>
              </a:spcAft>
              <a:buClr>
                <a:srgbClr val="000000"/>
              </a:buClr>
              <a:buSzPts val="1600"/>
              <a:buNone/>
              <a:defRPr sz="2133">
                <a:solidFill>
                  <a:srgbClr val="000000"/>
                </a:solidFill>
              </a:defRPr>
            </a:lvl9pPr>
          </a:lstStyle>
          <a:p>
            <a:endParaRPr/>
          </a:p>
        </p:txBody>
      </p:sp>
      <p:sp>
        <p:nvSpPr>
          <p:cNvPr id="87" name="Google Shape;87;p14"/>
          <p:cNvSpPr txBox="1">
            <a:spLocks noGrp="1"/>
          </p:cNvSpPr>
          <p:nvPr>
            <p:ph type="subTitle" idx="7"/>
          </p:nvPr>
        </p:nvSpPr>
        <p:spPr>
          <a:xfrm>
            <a:off x="6928875" y="4506332"/>
            <a:ext cx="2435200" cy="490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333"/>
            </a:lvl1pPr>
            <a:lvl2pPr lvl="1" algn="r" rtl="0">
              <a:lnSpc>
                <a:spcPct val="100000"/>
              </a:lnSpc>
              <a:spcBef>
                <a:spcPts val="0"/>
              </a:spcBef>
              <a:spcAft>
                <a:spcPts val="0"/>
              </a:spcAft>
              <a:buSzPts val="1000"/>
              <a:buNone/>
              <a:defRPr sz="1333"/>
            </a:lvl2pPr>
            <a:lvl3pPr lvl="2" algn="r" rtl="0">
              <a:lnSpc>
                <a:spcPct val="100000"/>
              </a:lnSpc>
              <a:spcBef>
                <a:spcPts val="0"/>
              </a:spcBef>
              <a:spcAft>
                <a:spcPts val="0"/>
              </a:spcAft>
              <a:buSzPts val="1000"/>
              <a:buNone/>
              <a:defRPr sz="1333"/>
            </a:lvl3pPr>
            <a:lvl4pPr lvl="3" algn="r" rtl="0">
              <a:lnSpc>
                <a:spcPct val="100000"/>
              </a:lnSpc>
              <a:spcBef>
                <a:spcPts val="0"/>
              </a:spcBef>
              <a:spcAft>
                <a:spcPts val="0"/>
              </a:spcAft>
              <a:buSzPts val="1000"/>
              <a:buNone/>
              <a:defRPr sz="1333"/>
            </a:lvl4pPr>
            <a:lvl5pPr lvl="4" algn="r" rtl="0">
              <a:lnSpc>
                <a:spcPct val="100000"/>
              </a:lnSpc>
              <a:spcBef>
                <a:spcPts val="0"/>
              </a:spcBef>
              <a:spcAft>
                <a:spcPts val="0"/>
              </a:spcAft>
              <a:buSzPts val="1000"/>
              <a:buNone/>
              <a:defRPr sz="1333"/>
            </a:lvl5pPr>
            <a:lvl6pPr lvl="5" algn="r" rtl="0">
              <a:lnSpc>
                <a:spcPct val="100000"/>
              </a:lnSpc>
              <a:spcBef>
                <a:spcPts val="0"/>
              </a:spcBef>
              <a:spcAft>
                <a:spcPts val="0"/>
              </a:spcAft>
              <a:buSzPts val="1000"/>
              <a:buNone/>
              <a:defRPr sz="1333"/>
            </a:lvl6pPr>
            <a:lvl7pPr lvl="6" algn="r" rtl="0">
              <a:lnSpc>
                <a:spcPct val="100000"/>
              </a:lnSpc>
              <a:spcBef>
                <a:spcPts val="0"/>
              </a:spcBef>
              <a:spcAft>
                <a:spcPts val="0"/>
              </a:spcAft>
              <a:buSzPts val="1000"/>
              <a:buNone/>
              <a:defRPr sz="1333"/>
            </a:lvl7pPr>
            <a:lvl8pPr lvl="7" algn="r" rtl="0">
              <a:lnSpc>
                <a:spcPct val="100000"/>
              </a:lnSpc>
              <a:spcBef>
                <a:spcPts val="0"/>
              </a:spcBef>
              <a:spcAft>
                <a:spcPts val="0"/>
              </a:spcAft>
              <a:buSzPts val="1000"/>
              <a:buNone/>
              <a:defRPr sz="1333"/>
            </a:lvl8pPr>
            <a:lvl9pPr lvl="8" algn="r" rtl="0">
              <a:lnSpc>
                <a:spcPct val="100000"/>
              </a:lnSpc>
              <a:spcBef>
                <a:spcPts val="0"/>
              </a:spcBef>
              <a:spcAft>
                <a:spcPts val="0"/>
              </a:spcAft>
              <a:buSzPts val="1000"/>
              <a:buNone/>
              <a:defRPr sz="1333"/>
            </a:lvl9pPr>
          </a:lstStyle>
          <a:p>
            <a:endParaRPr/>
          </a:p>
        </p:txBody>
      </p:sp>
      <p:sp>
        <p:nvSpPr>
          <p:cNvPr id="88" name="Google Shape;88;p14"/>
          <p:cNvSpPr txBox="1">
            <a:spLocks noGrp="1"/>
          </p:cNvSpPr>
          <p:nvPr>
            <p:ph type="ctrTitle" idx="8"/>
          </p:nvPr>
        </p:nvSpPr>
        <p:spPr>
          <a:xfrm>
            <a:off x="964800" y="627500"/>
            <a:ext cx="19968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Tree>
    <p:extLst>
      <p:ext uri="{BB962C8B-B14F-4D97-AF65-F5344CB8AC3E}">
        <p14:creationId xmlns:p14="http://schemas.microsoft.com/office/powerpoint/2010/main" val="2691645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hree columns 1">
  <p:cSld name="Three columns 1">
    <p:spTree>
      <p:nvGrpSpPr>
        <p:cNvPr id="1" name="Shape 89"/>
        <p:cNvGrpSpPr/>
        <p:nvPr/>
      </p:nvGrpSpPr>
      <p:grpSpPr>
        <a:xfrm>
          <a:off x="0" y="0"/>
          <a:ext cx="0" cy="0"/>
          <a:chOff x="0" y="0"/>
          <a:chExt cx="0" cy="0"/>
        </a:xfrm>
      </p:grpSpPr>
      <p:sp>
        <p:nvSpPr>
          <p:cNvPr id="90" name="Google Shape;90;p15"/>
          <p:cNvSpPr txBox="1">
            <a:spLocks noGrp="1"/>
          </p:cNvSpPr>
          <p:nvPr>
            <p:ph type="subTitle" idx="1"/>
          </p:nvPr>
        </p:nvSpPr>
        <p:spPr>
          <a:xfrm>
            <a:off x="1153600" y="4047533"/>
            <a:ext cx="2424000" cy="148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000"/>
              <a:buNone/>
              <a:defRPr sz="1333">
                <a:solidFill>
                  <a:srgbClr val="000000"/>
                </a:solidFill>
              </a:defRPr>
            </a:lvl1pPr>
            <a:lvl2pPr lvl="1" algn="ctr" rtl="0">
              <a:lnSpc>
                <a:spcPct val="100000"/>
              </a:lnSpc>
              <a:spcBef>
                <a:spcPts val="0"/>
              </a:spcBef>
              <a:spcAft>
                <a:spcPts val="0"/>
              </a:spcAft>
              <a:buClr>
                <a:srgbClr val="000000"/>
              </a:buClr>
              <a:buSzPts val="1000"/>
              <a:buNone/>
              <a:defRPr sz="1333">
                <a:solidFill>
                  <a:srgbClr val="000000"/>
                </a:solidFill>
              </a:defRPr>
            </a:lvl2pPr>
            <a:lvl3pPr lvl="2" algn="ctr" rtl="0">
              <a:lnSpc>
                <a:spcPct val="100000"/>
              </a:lnSpc>
              <a:spcBef>
                <a:spcPts val="0"/>
              </a:spcBef>
              <a:spcAft>
                <a:spcPts val="0"/>
              </a:spcAft>
              <a:buClr>
                <a:srgbClr val="000000"/>
              </a:buClr>
              <a:buSzPts val="1000"/>
              <a:buNone/>
              <a:defRPr sz="1333">
                <a:solidFill>
                  <a:srgbClr val="000000"/>
                </a:solidFill>
              </a:defRPr>
            </a:lvl3pPr>
            <a:lvl4pPr lvl="3" algn="ctr" rtl="0">
              <a:lnSpc>
                <a:spcPct val="100000"/>
              </a:lnSpc>
              <a:spcBef>
                <a:spcPts val="0"/>
              </a:spcBef>
              <a:spcAft>
                <a:spcPts val="0"/>
              </a:spcAft>
              <a:buClr>
                <a:srgbClr val="000000"/>
              </a:buClr>
              <a:buSzPts val="1000"/>
              <a:buNone/>
              <a:defRPr sz="1333">
                <a:solidFill>
                  <a:srgbClr val="000000"/>
                </a:solidFill>
              </a:defRPr>
            </a:lvl4pPr>
            <a:lvl5pPr lvl="4" algn="ctr" rtl="0">
              <a:lnSpc>
                <a:spcPct val="100000"/>
              </a:lnSpc>
              <a:spcBef>
                <a:spcPts val="0"/>
              </a:spcBef>
              <a:spcAft>
                <a:spcPts val="0"/>
              </a:spcAft>
              <a:buClr>
                <a:srgbClr val="000000"/>
              </a:buClr>
              <a:buSzPts val="1000"/>
              <a:buNone/>
              <a:defRPr sz="1333">
                <a:solidFill>
                  <a:srgbClr val="000000"/>
                </a:solidFill>
              </a:defRPr>
            </a:lvl5pPr>
            <a:lvl6pPr lvl="5" algn="ctr" rtl="0">
              <a:lnSpc>
                <a:spcPct val="100000"/>
              </a:lnSpc>
              <a:spcBef>
                <a:spcPts val="0"/>
              </a:spcBef>
              <a:spcAft>
                <a:spcPts val="0"/>
              </a:spcAft>
              <a:buClr>
                <a:srgbClr val="000000"/>
              </a:buClr>
              <a:buSzPts val="1000"/>
              <a:buNone/>
              <a:defRPr sz="1333">
                <a:solidFill>
                  <a:srgbClr val="000000"/>
                </a:solidFill>
              </a:defRPr>
            </a:lvl6pPr>
            <a:lvl7pPr lvl="6" algn="ctr" rtl="0">
              <a:lnSpc>
                <a:spcPct val="100000"/>
              </a:lnSpc>
              <a:spcBef>
                <a:spcPts val="0"/>
              </a:spcBef>
              <a:spcAft>
                <a:spcPts val="0"/>
              </a:spcAft>
              <a:buClr>
                <a:srgbClr val="000000"/>
              </a:buClr>
              <a:buSzPts val="1000"/>
              <a:buNone/>
              <a:defRPr sz="1333">
                <a:solidFill>
                  <a:srgbClr val="000000"/>
                </a:solidFill>
              </a:defRPr>
            </a:lvl7pPr>
            <a:lvl8pPr lvl="7" algn="ctr" rtl="0">
              <a:lnSpc>
                <a:spcPct val="100000"/>
              </a:lnSpc>
              <a:spcBef>
                <a:spcPts val="0"/>
              </a:spcBef>
              <a:spcAft>
                <a:spcPts val="0"/>
              </a:spcAft>
              <a:buClr>
                <a:srgbClr val="000000"/>
              </a:buClr>
              <a:buSzPts val="1000"/>
              <a:buNone/>
              <a:defRPr sz="1333">
                <a:solidFill>
                  <a:srgbClr val="000000"/>
                </a:solidFill>
              </a:defRPr>
            </a:lvl8pPr>
            <a:lvl9pPr lvl="8" algn="ctr" rtl="0">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91" name="Google Shape;91;p15"/>
          <p:cNvSpPr txBox="1">
            <a:spLocks noGrp="1"/>
          </p:cNvSpPr>
          <p:nvPr>
            <p:ph type="subTitle" idx="2"/>
          </p:nvPr>
        </p:nvSpPr>
        <p:spPr>
          <a:xfrm>
            <a:off x="4884000" y="4047533"/>
            <a:ext cx="2424000" cy="148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000"/>
              <a:buNone/>
              <a:defRPr sz="1333">
                <a:solidFill>
                  <a:srgbClr val="000000"/>
                </a:solidFill>
              </a:defRPr>
            </a:lvl1pPr>
            <a:lvl2pPr lvl="1" algn="ctr" rtl="0">
              <a:lnSpc>
                <a:spcPct val="100000"/>
              </a:lnSpc>
              <a:spcBef>
                <a:spcPts val="0"/>
              </a:spcBef>
              <a:spcAft>
                <a:spcPts val="0"/>
              </a:spcAft>
              <a:buClr>
                <a:srgbClr val="000000"/>
              </a:buClr>
              <a:buSzPts val="1000"/>
              <a:buNone/>
              <a:defRPr sz="1333">
                <a:solidFill>
                  <a:srgbClr val="000000"/>
                </a:solidFill>
              </a:defRPr>
            </a:lvl2pPr>
            <a:lvl3pPr lvl="2" algn="ctr" rtl="0">
              <a:lnSpc>
                <a:spcPct val="100000"/>
              </a:lnSpc>
              <a:spcBef>
                <a:spcPts val="0"/>
              </a:spcBef>
              <a:spcAft>
                <a:spcPts val="0"/>
              </a:spcAft>
              <a:buClr>
                <a:srgbClr val="000000"/>
              </a:buClr>
              <a:buSzPts val="1000"/>
              <a:buNone/>
              <a:defRPr sz="1333">
                <a:solidFill>
                  <a:srgbClr val="000000"/>
                </a:solidFill>
              </a:defRPr>
            </a:lvl3pPr>
            <a:lvl4pPr lvl="3" algn="ctr" rtl="0">
              <a:lnSpc>
                <a:spcPct val="100000"/>
              </a:lnSpc>
              <a:spcBef>
                <a:spcPts val="0"/>
              </a:spcBef>
              <a:spcAft>
                <a:spcPts val="0"/>
              </a:spcAft>
              <a:buClr>
                <a:srgbClr val="000000"/>
              </a:buClr>
              <a:buSzPts val="1000"/>
              <a:buNone/>
              <a:defRPr sz="1333">
                <a:solidFill>
                  <a:srgbClr val="000000"/>
                </a:solidFill>
              </a:defRPr>
            </a:lvl4pPr>
            <a:lvl5pPr lvl="4" algn="ctr" rtl="0">
              <a:lnSpc>
                <a:spcPct val="100000"/>
              </a:lnSpc>
              <a:spcBef>
                <a:spcPts val="0"/>
              </a:spcBef>
              <a:spcAft>
                <a:spcPts val="0"/>
              </a:spcAft>
              <a:buClr>
                <a:srgbClr val="000000"/>
              </a:buClr>
              <a:buSzPts val="1000"/>
              <a:buNone/>
              <a:defRPr sz="1333">
                <a:solidFill>
                  <a:srgbClr val="000000"/>
                </a:solidFill>
              </a:defRPr>
            </a:lvl5pPr>
            <a:lvl6pPr lvl="5" algn="ctr" rtl="0">
              <a:lnSpc>
                <a:spcPct val="100000"/>
              </a:lnSpc>
              <a:spcBef>
                <a:spcPts val="0"/>
              </a:spcBef>
              <a:spcAft>
                <a:spcPts val="0"/>
              </a:spcAft>
              <a:buClr>
                <a:srgbClr val="000000"/>
              </a:buClr>
              <a:buSzPts val="1000"/>
              <a:buNone/>
              <a:defRPr sz="1333">
                <a:solidFill>
                  <a:srgbClr val="000000"/>
                </a:solidFill>
              </a:defRPr>
            </a:lvl6pPr>
            <a:lvl7pPr lvl="6" algn="ctr" rtl="0">
              <a:lnSpc>
                <a:spcPct val="100000"/>
              </a:lnSpc>
              <a:spcBef>
                <a:spcPts val="0"/>
              </a:spcBef>
              <a:spcAft>
                <a:spcPts val="0"/>
              </a:spcAft>
              <a:buClr>
                <a:srgbClr val="000000"/>
              </a:buClr>
              <a:buSzPts val="1000"/>
              <a:buNone/>
              <a:defRPr sz="1333">
                <a:solidFill>
                  <a:srgbClr val="000000"/>
                </a:solidFill>
              </a:defRPr>
            </a:lvl7pPr>
            <a:lvl8pPr lvl="7" algn="ctr" rtl="0">
              <a:lnSpc>
                <a:spcPct val="100000"/>
              </a:lnSpc>
              <a:spcBef>
                <a:spcPts val="0"/>
              </a:spcBef>
              <a:spcAft>
                <a:spcPts val="0"/>
              </a:spcAft>
              <a:buClr>
                <a:srgbClr val="000000"/>
              </a:buClr>
              <a:buSzPts val="1000"/>
              <a:buNone/>
              <a:defRPr sz="1333">
                <a:solidFill>
                  <a:srgbClr val="000000"/>
                </a:solidFill>
              </a:defRPr>
            </a:lvl8pPr>
            <a:lvl9pPr lvl="8" algn="ctr" rtl="0">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92" name="Google Shape;92;p15"/>
          <p:cNvSpPr txBox="1">
            <a:spLocks noGrp="1"/>
          </p:cNvSpPr>
          <p:nvPr>
            <p:ph type="ctrTitle"/>
          </p:nvPr>
        </p:nvSpPr>
        <p:spPr>
          <a:xfrm>
            <a:off x="619467" y="3636067"/>
            <a:ext cx="3492400" cy="5132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Clr>
                <a:srgbClr val="000000"/>
              </a:buClr>
              <a:buSzPts val="1600"/>
              <a:buNone/>
              <a:defRPr sz="2133">
                <a:solidFill>
                  <a:srgbClr val="000000"/>
                </a:solidFill>
              </a:defRPr>
            </a:lvl1pPr>
            <a:lvl2pPr lvl="1" algn="ctr" rtl="0">
              <a:spcBef>
                <a:spcPts val="0"/>
              </a:spcBef>
              <a:spcAft>
                <a:spcPts val="0"/>
              </a:spcAft>
              <a:buClr>
                <a:srgbClr val="000000"/>
              </a:buClr>
              <a:buSzPts val="1600"/>
              <a:buNone/>
              <a:defRPr sz="2133">
                <a:solidFill>
                  <a:srgbClr val="000000"/>
                </a:solidFill>
              </a:defRPr>
            </a:lvl2pPr>
            <a:lvl3pPr lvl="2" algn="ctr" rtl="0">
              <a:spcBef>
                <a:spcPts val="0"/>
              </a:spcBef>
              <a:spcAft>
                <a:spcPts val="0"/>
              </a:spcAft>
              <a:buClr>
                <a:srgbClr val="000000"/>
              </a:buClr>
              <a:buSzPts val="1600"/>
              <a:buNone/>
              <a:defRPr sz="2133">
                <a:solidFill>
                  <a:srgbClr val="000000"/>
                </a:solidFill>
              </a:defRPr>
            </a:lvl3pPr>
            <a:lvl4pPr lvl="3" algn="ctr" rtl="0">
              <a:spcBef>
                <a:spcPts val="0"/>
              </a:spcBef>
              <a:spcAft>
                <a:spcPts val="0"/>
              </a:spcAft>
              <a:buClr>
                <a:srgbClr val="000000"/>
              </a:buClr>
              <a:buSzPts val="1600"/>
              <a:buNone/>
              <a:defRPr sz="2133">
                <a:solidFill>
                  <a:srgbClr val="000000"/>
                </a:solidFill>
              </a:defRPr>
            </a:lvl4pPr>
            <a:lvl5pPr lvl="4" algn="ctr" rtl="0">
              <a:spcBef>
                <a:spcPts val="0"/>
              </a:spcBef>
              <a:spcAft>
                <a:spcPts val="0"/>
              </a:spcAft>
              <a:buClr>
                <a:srgbClr val="000000"/>
              </a:buClr>
              <a:buSzPts val="1600"/>
              <a:buNone/>
              <a:defRPr sz="2133">
                <a:solidFill>
                  <a:srgbClr val="000000"/>
                </a:solidFill>
              </a:defRPr>
            </a:lvl5pPr>
            <a:lvl6pPr lvl="5" algn="ctr" rtl="0">
              <a:spcBef>
                <a:spcPts val="0"/>
              </a:spcBef>
              <a:spcAft>
                <a:spcPts val="0"/>
              </a:spcAft>
              <a:buClr>
                <a:srgbClr val="000000"/>
              </a:buClr>
              <a:buSzPts val="1600"/>
              <a:buNone/>
              <a:defRPr sz="2133">
                <a:solidFill>
                  <a:srgbClr val="000000"/>
                </a:solidFill>
              </a:defRPr>
            </a:lvl6pPr>
            <a:lvl7pPr lvl="6" algn="ctr" rtl="0">
              <a:spcBef>
                <a:spcPts val="0"/>
              </a:spcBef>
              <a:spcAft>
                <a:spcPts val="0"/>
              </a:spcAft>
              <a:buClr>
                <a:srgbClr val="000000"/>
              </a:buClr>
              <a:buSzPts val="1600"/>
              <a:buNone/>
              <a:defRPr sz="2133">
                <a:solidFill>
                  <a:srgbClr val="000000"/>
                </a:solidFill>
              </a:defRPr>
            </a:lvl7pPr>
            <a:lvl8pPr lvl="7" algn="ctr" rtl="0">
              <a:spcBef>
                <a:spcPts val="0"/>
              </a:spcBef>
              <a:spcAft>
                <a:spcPts val="0"/>
              </a:spcAft>
              <a:buClr>
                <a:srgbClr val="000000"/>
              </a:buClr>
              <a:buSzPts val="1600"/>
              <a:buNone/>
              <a:defRPr sz="2133">
                <a:solidFill>
                  <a:srgbClr val="000000"/>
                </a:solidFill>
              </a:defRPr>
            </a:lvl8pPr>
            <a:lvl9pPr lvl="8" algn="ctr" rtl="0">
              <a:spcBef>
                <a:spcPts val="0"/>
              </a:spcBef>
              <a:spcAft>
                <a:spcPts val="0"/>
              </a:spcAft>
              <a:buClr>
                <a:srgbClr val="000000"/>
              </a:buClr>
              <a:buSzPts val="1600"/>
              <a:buNone/>
              <a:defRPr sz="2133">
                <a:solidFill>
                  <a:srgbClr val="000000"/>
                </a:solidFill>
              </a:defRPr>
            </a:lvl9pPr>
          </a:lstStyle>
          <a:p>
            <a:endParaRPr/>
          </a:p>
        </p:txBody>
      </p:sp>
      <p:sp>
        <p:nvSpPr>
          <p:cNvPr id="93" name="Google Shape;93;p15"/>
          <p:cNvSpPr txBox="1">
            <a:spLocks noGrp="1"/>
          </p:cNvSpPr>
          <p:nvPr>
            <p:ph type="ctrTitle" idx="3"/>
          </p:nvPr>
        </p:nvSpPr>
        <p:spPr>
          <a:xfrm>
            <a:off x="4349800" y="3636067"/>
            <a:ext cx="3492400" cy="5132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Clr>
                <a:srgbClr val="000000"/>
              </a:buClr>
              <a:buSzPts val="1600"/>
              <a:buNone/>
              <a:defRPr sz="2133">
                <a:solidFill>
                  <a:srgbClr val="000000"/>
                </a:solidFill>
              </a:defRPr>
            </a:lvl1pPr>
            <a:lvl2pPr lvl="1" algn="ctr" rtl="0">
              <a:spcBef>
                <a:spcPts val="0"/>
              </a:spcBef>
              <a:spcAft>
                <a:spcPts val="0"/>
              </a:spcAft>
              <a:buClr>
                <a:srgbClr val="000000"/>
              </a:buClr>
              <a:buSzPts val="1600"/>
              <a:buNone/>
              <a:defRPr sz="2133">
                <a:solidFill>
                  <a:srgbClr val="000000"/>
                </a:solidFill>
              </a:defRPr>
            </a:lvl2pPr>
            <a:lvl3pPr lvl="2" algn="ctr" rtl="0">
              <a:spcBef>
                <a:spcPts val="0"/>
              </a:spcBef>
              <a:spcAft>
                <a:spcPts val="0"/>
              </a:spcAft>
              <a:buClr>
                <a:srgbClr val="000000"/>
              </a:buClr>
              <a:buSzPts val="1600"/>
              <a:buNone/>
              <a:defRPr sz="2133">
                <a:solidFill>
                  <a:srgbClr val="000000"/>
                </a:solidFill>
              </a:defRPr>
            </a:lvl3pPr>
            <a:lvl4pPr lvl="3" algn="ctr" rtl="0">
              <a:spcBef>
                <a:spcPts val="0"/>
              </a:spcBef>
              <a:spcAft>
                <a:spcPts val="0"/>
              </a:spcAft>
              <a:buClr>
                <a:srgbClr val="000000"/>
              </a:buClr>
              <a:buSzPts val="1600"/>
              <a:buNone/>
              <a:defRPr sz="2133">
                <a:solidFill>
                  <a:srgbClr val="000000"/>
                </a:solidFill>
              </a:defRPr>
            </a:lvl4pPr>
            <a:lvl5pPr lvl="4" algn="ctr" rtl="0">
              <a:spcBef>
                <a:spcPts val="0"/>
              </a:spcBef>
              <a:spcAft>
                <a:spcPts val="0"/>
              </a:spcAft>
              <a:buClr>
                <a:srgbClr val="000000"/>
              </a:buClr>
              <a:buSzPts val="1600"/>
              <a:buNone/>
              <a:defRPr sz="2133">
                <a:solidFill>
                  <a:srgbClr val="000000"/>
                </a:solidFill>
              </a:defRPr>
            </a:lvl5pPr>
            <a:lvl6pPr lvl="5" algn="ctr" rtl="0">
              <a:spcBef>
                <a:spcPts val="0"/>
              </a:spcBef>
              <a:spcAft>
                <a:spcPts val="0"/>
              </a:spcAft>
              <a:buClr>
                <a:srgbClr val="000000"/>
              </a:buClr>
              <a:buSzPts val="1600"/>
              <a:buNone/>
              <a:defRPr sz="2133">
                <a:solidFill>
                  <a:srgbClr val="000000"/>
                </a:solidFill>
              </a:defRPr>
            </a:lvl6pPr>
            <a:lvl7pPr lvl="6" algn="ctr" rtl="0">
              <a:spcBef>
                <a:spcPts val="0"/>
              </a:spcBef>
              <a:spcAft>
                <a:spcPts val="0"/>
              </a:spcAft>
              <a:buClr>
                <a:srgbClr val="000000"/>
              </a:buClr>
              <a:buSzPts val="1600"/>
              <a:buNone/>
              <a:defRPr sz="2133">
                <a:solidFill>
                  <a:srgbClr val="000000"/>
                </a:solidFill>
              </a:defRPr>
            </a:lvl7pPr>
            <a:lvl8pPr lvl="7" algn="ctr" rtl="0">
              <a:spcBef>
                <a:spcPts val="0"/>
              </a:spcBef>
              <a:spcAft>
                <a:spcPts val="0"/>
              </a:spcAft>
              <a:buClr>
                <a:srgbClr val="000000"/>
              </a:buClr>
              <a:buSzPts val="1600"/>
              <a:buNone/>
              <a:defRPr sz="2133">
                <a:solidFill>
                  <a:srgbClr val="000000"/>
                </a:solidFill>
              </a:defRPr>
            </a:lvl8pPr>
            <a:lvl9pPr lvl="8" algn="ctr" rtl="0">
              <a:spcBef>
                <a:spcPts val="0"/>
              </a:spcBef>
              <a:spcAft>
                <a:spcPts val="0"/>
              </a:spcAft>
              <a:buClr>
                <a:srgbClr val="000000"/>
              </a:buClr>
              <a:buSzPts val="1600"/>
              <a:buNone/>
              <a:defRPr sz="2133">
                <a:solidFill>
                  <a:srgbClr val="000000"/>
                </a:solidFill>
              </a:defRPr>
            </a:lvl9pPr>
          </a:lstStyle>
          <a:p>
            <a:endParaRPr/>
          </a:p>
        </p:txBody>
      </p:sp>
      <p:sp>
        <p:nvSpPr>
          <p:cNvPr id="94" name="Google Shape;94;p15"/>
          <p:cNvSpPr txBox="1">
            <a:spLocks noGrp="1"/>
          </p:cNvSpPr>
          <p:nvPr>
            <p:ph type="subTitle" idx="4"/>
          </p:nvPr>
        </p:nvSpPr>
        <p:spPr>
          <a:xfrm>
            <a:off x="8614333" y="4047533"/>
            <a:ext cx="2424000" cy="148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000"/>
              <a:buNone/>
              <a:defRPr sz="1333">
                <a:solidFill>
                  <a:srgbClr val="000000"/>
                </a:solidFill>
              </a:defRPr>
            </a:lvl1pPr>
            <a:lvl2pPr lvl="1" algn="ctr" rtl="0">
              <a:lnSpc>
                <a:spcPct val="100000"/>
              </a:lnSpc>
              <a:spcBef>
                <a:spcPts val="0"/>
              </a:spcBef>
              <a:spcAft>
                <a:spcPts val="0"/>
              </a:spcAft>
              <a:buClr>
                <a:srgbClr val="000000"/>
              </a:buClr>
              <a:buSzPts val="1000"/>
              <a:buNone/>
              <a:defRPr sz="1333">
                <a:solidFill>
                  <a:srgbClr val="000000"/>
                </a:solidFill>
              </a:defRPr>
            </a:lvl2pPr>
            <a:lvl3pPr lvl="2" algn="ctr" rtl="0">
              <a:lnSpc>
                <a:spcPct val="100000"/>
              </a:lnSpc>
              <a:spcBef>
                <a:spcPts val="0"/>
              </a:spcBef>
              <a:spcAft>
                <a:spcPts val="0"/>
              </a:spcAft>
              <a:buClr>
                <a:srgbClr val="000000"/>
              </a:buClr>
              <a:buSzPts val="1000"/>
              <a:buNone/>
              <a:defRPr sz="1333">
                <a:solidFill>
                  <a:srgbClr val="000000"/>
                </a:solidFill>
              </a:defRPr>
            </a:lvl3pPr>
            <a:lvl4pPr lvl="3" algn="ctr" rtl="0">
              <a:lnSpc>
                <a:spcPct val="100000"/>
              </a:lnSpc>
              <a:spcBef>
                <a:spcPts val="0"/>
              </a:spcBef>
              <a:spcAft>
                <a:spcPts val="0"/>
              </a:spcAft>
              <a:buClr>
                <a:srgbClr val="000000"/>
              </a:buClr>
              <a:buSzPts val="1000"/>
              <a:buNone/>
              <a:defRPr sz="1333">
                <a:solidFill>
                  <a:srgbClr val="000000"/>
                </a:solidFill>
              </a:defRPr>
            </a:lvl4pPr>
            <a:lvl5pPr lvl="4" algn="ctr" rtl="0">
              <a:lnSpc>
                <a:spcPct val="100000"/>
              </a:lnSpc>
              <a:spcBef>
                <a:spcPts val="0"/>
              </a:spcBef>
              <a:spcAft>
                <a:spcPts val="0"/>
              </a:spcAft>
              <a:buClr>
                <a:srgbClr val="000000"/>
              </a:buClr>
              <a:buSzPts val="1000"/>
              <a:buNone/>
              <a:defRPr sz="1333">
                <a:solidFill>
                  <a:srgbClr val="000000"/>
                </a:solidFill>
              </a:defRPr>
            </a:lvl5pPr>
            <a:lvl6pPr lvl="5" algn="ctr" rtl="0">
              <a:lnSpc>
                <a:spcPct val="100000"/>
              </a:lnSpc>
              <a:spcBef>
                <a:spcPts val="0"/>
              </a:spcBef>
              <a:spcAft>
                <a:spcPts val="0"/>
              </a:spcAft>
              <a:buClr>
                <a:srgbClr val="000000"/>
              </a:buClr>
              <a:buSzPts val="1000"/>
              <a:buNone/>
              <a:defRPr sz="1333">
                <a:solidFill>
                  <a:srgbClr val="000000"/>
                </a:solidFill>
              </a:defRPr>
            </a:lvl6pPr>
            <a:lvl7pPr lvl="6" algn="ctr" rtl="0">
              <a:lnSpc>
                <a:spcPct val="100000"/>
              </a:lnSpc>
              <a:spcBef>
                <a:spcPts val="0"/>
              </a:spcBef>
              <a:spcAft>
                <a:spcPts val="0"/>
              </a:spcAft>
              <a:buClr>
                <a:srgbClr val="000000"/>
              </a:buClr>
              <a:buSzPts val="1000"/>
              <a:buNone/>
              <a:defRPr sz="1333">
                <a:solidFill>
                  <a:srgbClr val="000000"/>
                </a:solidFill>
              </a:defRPr>
            </a:lvl7pPr>
            <a:lvl8pPr lvl="7" algn="ctr" rtl="0">
              <a:lnSpc>
                <a:spcPct val="100000"/>
              </a:lnSpc>
              <a:spcBef>
                <a:spcPts val="0"/>
              </a:spcBef>
              <a:spcAft>
                <a:spcPts val="0"/>
              </a:spcAft>
              <a:buClr>
                <a:srgbClr val="000000"/>
              </a:buClr>
              <a:buSzPts val="1000"/>
              <a:buNone/>
              <a:defRPr sz="1333">
                <a:solidFill>
                  <a:srgbClr val="000000"/>
                </a:solidFill>
              </a:defRPr>
            </a:lvl8pPr>
            <a:lvl9pPr lvl="8" algn="ctr" rtl="0">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95" name="Google Shape;95;p15"/>
          <p:cNvSpPr txBox="1">
            <a:spLocks noGrp="1"/>
          </p:cNvSpPr>
          <p:nvPr>
            <p:ph type="ctrTitle" idx="5"/>
          </p:nvPr>
        </p:nvSpPr>
        <p:spPr>
          <a:xfrm>
            <a:off x="8080133" y="3636067"/>
            <a:ext cx="3492400" cy="5132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Clr>
                <a:srgbClr val="000000"/>
              </a:buClr>
              <a:buSzPts val="1600"/>
              <a:buNone/>
              <a:defRPr sz="2133">
                <a:solidFill>
                  <a:srgbClr val="000000"/>
                </a:solidFill>
              </a:defRPr>
            </a:lvl1pPr>
            <a:lvl2pPr lvl="1" algn="ctr" rtl="0">
              <a:spcBef>
                <a:spcPts val="0"/>
              </a:spcBef>
              <a:spcAft>
                <a:spcPts val="0"/>
              </a:spcAft>
              <a:buClr>
                <a:srgbClr val="000000"/>
              </a:buClr>
              <a:buSzPts val="1600"/>
              <a:buNone/>
              <a:defRPr sz="2133">
                <a:solidFill>
                  <a:srgbClr val="000000"/>
                </a:solidFill>
              </a:defRPr>
            </a:lvl2pPr>
            <a:lvl3pPr lvl="2" algn="ctr" rtl="0">
              <a:spcBef>
                <a:spcPts val="0"/>
              </a:spcBef>
              <a:spcAft>
                <a:spcPts val="0"/>
              </a:spcAft>
              <a:buClr>
                <a:srgbClr val="000000"/>
              </a:buClr>
              <a:buSzPts val="1600"/>
              <a:buNone/>
              <a:defRPr sz="2133">
                <a:solidFill>
                  <a:srgbClr val="000000"/>
                </a:solidFill>
              </a:defRPr>
            </a:lvl3pPr>
            <a:lvl4pPr lvl="3" algn="ctr" rtl="0">
              <a:spcBef>
                <a:spcPts val="0"/>
              </a:spcBef>
              <a:spcAft>
                <a:spcPts val="0"/>
              </a:spcAft>
              <a:buClr>
                <a:srgbClr val="000000"/>
              </a:buClr>
              <a:buSzPts val="1600"/>
              <a:buNone/>
              <a:defRPr sz="2133">
                <a:solidFill>
                  <a:srgbClr val="000000"/>
                </a:solidFill>
              </a:defRPr>
            </a:lvl4pPr>
            <a:lvl5pPr lvl="4" algn="ctr" rtl="0">
              <a:spcBef>
                <a:spcPts val="0"/>
              </a:spcBef>
              <a:spcAft>
                <a:spcPts val="0"/>
              </a:spcAft>
              <a:buClr>
                <a:srgbClr val="000000"/>
              </a:buClr>
              <a:buSzPts val="1600"/>
              <a:buNone/>
              <a:defRPr sz="2133">
                <a:solidFill>
                  <a:srgbClr val="000000"/>
                </a:solidFill>
              </a:defRPr>
            </a:lvl5pPr>
            <a:lvl6pPr lvl="5" algn="ctr" rtl="0">
              <a:spcBef>
                <a:spcPts val="0"/>
              </a:spcBef>
              <a:spcAft>
                <a:spcPts val="0"/>
              </a:spcAft>
              <a:buClr>
                <a:srgbClr val="000000"/>
              </a:buClr>
              <a:buSzPts val="1600"/>
              <a:buNone/>
              <a:defRPr sz="2133">
                <a:solidFill>
                  <a:srgbClr val="000000"/>
                </a:solidFill>
              </a:defRPr>
            </a:lvl6pPr>
            <a:lvl7pPr lvl="6" algn="ctr" rtl="0">
              <a:spcBef>
                <a:spcPts val="0"/>
              </a:spcBef>
              <a:spcAft>
                <a:spcPts val="0"/>
              </a:spcAft>
              <a:buClr>
                <a:srgbClr val="000000"/>
              </a:buClr>
              <a:buSzPts val="1600"/>
              <a:buNone/>
              <a:defRPr sz="2133">
                <a:solidFill>
                  <a:srgbClr val="000000"/>
                </a:solidFill>
              </a:defRPr>
            </a:lvl7pPr>
            <a:lvl8pPr lvl="7" algn="ctr" rtl="0">
              <a:spcBef>
                <a:spcPts val="0"/>
              </a:spcBef>
              <a:spcAft>
                <a:spcPts val="0"/>
              </a:spcAft>
              <a:buClr>
                <a:srgbClr val="000000"/>
              </a:buClr>
              <a:buSzPts val="1600"/>
              <a:buNone/>
              <a:defRPr sz="2133">
                <a:solidFill>
                  <a:srgbClr val="000000"/>
                </a:solidFill>
              </a:defRPr>
            </a:lvl8pPr>
            <a:lvl9pPr lvl="8" algn="ctr" rtl="0">
              <a:spcBef>
                <a:spcPts val="0"/>
              </a:spcBef>
              <a:spcAft>
                <a:spcPts val="0"/>
              </a:spcAft>
              <a:buClr>
                <a:srgbClr val="000000"/>
              </a:buClr>
              <a:buSzPts val="1600"/>
              <a:buNone/>
              <a:defRPr sz="2133">
                <a:solidFill>
                  <a:srgbClr val="000000"/>
                </a:solidFill>
              </a:defRPr>
            </a:lvl9pPr>
          </a:lstStyle>
          <a:p>
            <a:endParaRPr/>
          </a:p>
        </p:txBody>
      </p:sp>
      <p:sp>
        <p:nvSpPr>
          <p:cNvPr id="96" name="Google Shape;96;p15"/>
          <p:cNvSpPr txBox="1">
            <a:spLocks noGrp="1"/>
          </p:cNvSpPr>
          <p:nvPr>
            <p:ph type="ctrTitle" idx="6"/>
          </p:nvPr>
        </p:nvSpPr>
        <p:spPr>
          <a:xfrm>
            <a:off x="964800" y="627500"/>
            <a:ext cx="27708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Tree>
    <p:extLst>
      <p:ext uri="{BB962C8B-B14F-4D97-AF65-F5344CB8AC3E}">
        <p14:creationId xmlns:p14="http://schemas.microsoft.com/office/powerpoint/2010/main" val="2087315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Headline design 4">
  <p:cSld name="Headline design 4">
    <p:spTree>
      <p:nvGrpSpPr>
        <p:cNvPr id="1" name="Shape 97"/>
        <p:cNvGrpSpPr/>
        <p:nvPr/>
      </p:nvGrpSpPr>
      <p:grpSpPr>
        <a:xfrm>
          <a:off x="0" y="0"/>
          <a:ext cx="0" cy="0"/>
          <a:chOff x="0" y="0"/>
          <a:chExt cx="0" cy="0"/>
        </a:xfrm>
      </p:grpSpPr>
      <p:sp>
        <p:nvSpPr>
          <p:cNvPr id="98" name="Google Shape;98;p16"/>
          <p:cNvSpPr/>
          <p:nvPr/>
        </p:nvSpPr>
        <p:spPr>
          <a:xfrm>
            <a:off x="3363200" y="1004167"/>
            <a:ext cx="5465600" cy="4777600"/>
          </a:xfrm>
          <a:prstGeom prst="rect">
            <a:avLst/>
          </a:prstGeom>
          <a:no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CCCCCC"/>
              </a:solidFill>
              <a:cs typeface="Arial"/>
              <a:sym typeface="Arial"/>
            </a:endParaRPr>
          </a:p>
        </p:txBody>
      </p:sp>
      <p:sp>
        <p:nvSpPr>
          <p:cNvPr id="99" name="Google Shape;99;p16"/>
          <p:cNvSpPr txBox="1">
            <a:spLocks noGrp="1"/>
          </p:cNvSpPr>
          <p:nvPr>
            <p:ph type="ctrTitle"/>
          </p:nvPr>
        </p:nvSpPr>
        <p:spPr>
          <a:xfrm flipH="1">
            <a:off x="3478967" y="2990967"/>
            <a:ext cx="3835600" cy="25616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CCCCCC"/>
              </a:buClr>
              <a:buSzPts val="3600"/>
              <a:buNone/>
              <a:defRPr sz="4800">
                <a:solidFill>
                  <a:srgbClr val="CCCCCC"/>
                </a:solidFill>
              </a:defRPr>
            </a:lvl1pPr>
            <a:lvl2pPr lvl="1" algn="r" rtl="0">
              <a:spcBef>
                <a:spcPts val="0"/>
              </a:spcBef>
              <a:spcAft>
                <a:spcPts val="0"/>
              </a:spcAft>
              <a:buClr>
                <a:srgbClr val="CCCCCC"/>
              </a:buClr>
              <a:buSzPts val="6500"/>
              <a:buNone/>
              <a:defRPr sz="8666">
                <a:solidFill>
                  <a:srgbClr val="CCCCCC"/>
                </a:solidFill>
              </a:defRPr>
            </a:lvl2pPr>
            <a:lvl3pPr lvl="2" algn="r" rtl="0">
              <a:spcBef>
                <a:spcPts val="0"/>
              </a:spcBef>
              <a:spcAft>
                <a:spcPts val="0"/>
              </a:spcAft>
              <a:buClr>
                <a:srgbClr val="CCCCCC"/>
              </a:buClr>
              <a:buSzPts val="6500"/>
              <a:buNone/>
              <a:defRPr sz="8666">
                <a:solidFill>
                  <a:srgbClr val="CCCCCC"/>
                </a:solidFill>
              </a:defRPr>
            </a:lvl3pPr>
            <a:lvl4pPr lvl="3" algn="r" rtl="0">
              <a:spcBef>
                <a:spcPts val="0"/>
              </a:spcBef>
              <a:spcAft>
                <a:spcPts val="0"/>
              </a:spcAft>
              <a:buClr>
                <a:srgbClr val="CCCCCC"/>
              </a:buClr>
              <a:buSzPts val="6500"/>
              <a:buNone/>
              <a:defRPr sz="8666">
                <a:solidFill>
                  <a:srgbClr val="CCCCCC"/>
                </a:solidFill>
              </a:defRPr>
            </a:lvl4pPr>
            <a:lvl5pPr lvl="4" algn="r" rtl="0">
              <a:spcBef>
                <a:spcPts val="0"/>
              </a:spcBef>
              <a:spcAft>
                <a:spcPts val="0"/>
              </a:spcAft>
              <a:buClr>
                <a:srgbClr val="CCCCCC"/>
              </a:buClr>
              <a:buSzPts val="6500"/>
              <a:buNone/>
              <a:defRPr sz="8666">
                <a:solidFill>
                  <a:srgbClr val="CCCCCC"/>
                </a:solidFill>
              </a:defRPr>
            </a:lvl5pPr>
            <a:lvl6pPr lvl="5" algn="r" rtl="0">
              <a:spcBef>
                <a:spcPts val="0"/>
              </a:spcBef>
              <a:spcAft>
                <a:spcPts val="0"/>
              </a:spcAft>
              <a:buClr>
                <a:srgbClr val="CCCCCC"/>
              </a:buClr>
              <a:buSzPts val="6500"/>
              <a:buNone/>
              <a:defRPr sz="8666">
                <a:solidFill>
                  <a:srgbClr val="CCCCCC"/>
                </a:solidFill>
              </a:defRPr>
            </a:lvl6pPr>
            <a:lvl7pPr lvl="6" algn="r" rtl="0">
              <a:spcBef>
                <a:spcPts val="0"/>
              </a:spcBef>
              <a:spcAft>
                <a:spcPts val="0"/>
              </a:spcAft>
              <a:buClr>
                <a:srgbClr val="CCCCCC"/>
              </a:buClr>
              <a:buSzPts val="6500"/>
              <a:buNone/>
              <a:defRPr sz="8666">
                <a:solidFill>
                  <a:srgbClr val="CCCCCC"/>
                </a:solidFill>
              </a:defRPr>
            </a:lvl7pPr>
            <a:lvl8pPr lvl="7" algn="r" rtl="0">
              <a:spcBef>
                <a:spcPts val="0"/>
              </a:spcBef>
              <a:spcAft>
                <a:spcPts val="0"/>
              </a:spcAft>
              <a:buClr>
                <a:srgbClr val="CCCCCC"/>
              </a:buClr>
              <a:buSzPts val="6500"/>
              <a:buNone/>
              <a:defRPr sz="8666">
                <a:solidFill>
                  <a:srgbClr val="CCCCCC"/>
                </a:solidFill>
              </a:defRPr>
            </a:lvl8pPr>
            <a:lvl9pPr lvl="8" algn="r" rtl="0">
              <a:spcBef>
                <a:spcPts val="0"/>
              </a:spcBef>
              <a:spcAft>
                <a:spcPts val="0"/>
              </a:spcAft>
              <a:buClr>
                <a:srgbClr val="CCCCCC"/>
              </a:buClr>
              <a:buSzPts val="6500"/>
              <a:buNone/>
              <a:defRPr sz="8666">
                <a:solidFill>
                  <a:srgbClr val="CCCCCC"/>
                </a:solidFill>
              </a:defRPr>
            </a:lvl9pPr>
          </a:lstStyle>
          <a:p>
            <a:endParaRPr/>
          </a:p>
        </p:txBody>
      </p:sp>
      <p:sp>
        <p:nvSpPr>
          <p:cNvPr id="100" name="Google Shape;100;p16"/>
          <p:cNvSpPr txBox="1">
            <a:spLocks noGrp="1"/>
          </p:cNvSpPr>
          <p:nvPr>
            <p:ph type="title" idx="2" hasCustomPrompt="1"/>
          </p:nvPr>
        </p:nvSpPr>
        <p:spPr>
          <a:xfrm flipH="1">
            <a:off x="4685400" y="3225767"/>
            <a:ext cx="5984400" cy="21632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CCCCCC"/>
              </a:buClr>
              <a:buSzPts val="16000"/>
              <a:buNone/>
              <a:defRPr sz="21333">
                <a:solidFill>
                  <a:srgbClr val="CCCCCC"/>
                </a:solidFill>
              </a:defRPr>
            </a:lvl1pPr>
            <a:lvl2pPr lvl="1"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232363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Headline design 5">
  <p:cSld name="Headline design 5">
    <p:spTree>
      <p:nvGrpSpPr>
        <p:cNvPr id="1" name="Shape 101"/>
        <p:cNvGrpSpPr/>
        <p:nvPr/>
      </p:nvGrpSpPr>
      <p:grpSpPr>
        <a:xfrm>
          <a:off x="0" y="0"/>
          <a:ext cx="0" cy="0"/>
          <a:chOff x="0" y="0"/>
          <a:chExt cx="0" cy="0"/>
        </a:xfrm>
      </p:grpSpPr>
      <p:sp>
        <p:nvSpPr>
          <p:cNvPr id="102" name="Google Shape;102;p17"/>
          <p:cNvSpPr txBox="1">
            <a:spLocks noGrp="1"/>
          </p:cNvSpPr>
          <p:nvPr>
            <p:ph type="ctrTitle"/>
          </p:nvPr>
        </p:nvSpPr>
        <p:spPr>
          <a:xfrm flipH="1">
            <a:off x="5468967" y="2990967"/>
            <a:ext cx="3674400" cy="25616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CCCCCC"/>
              </a:buClr>
              <a:buSzPts val="3600"/>
              <a:buNone/>
              <a:defRPr sz="4800">
                <a:solidFill>
                  <a:srgbClr val="CCCCCC"/>
                </a:solidFill>
              </a:defRPr>
            </a:lvl1pPr>
            <a:lvl2pPr lvl="1" rtl="0">
              <a:spcBef>
                <a:spcPts val="0"/>
              </a:spcBef>
              <a:spcAft>
                <a:spcPts val="0"/>
              </a:spcAft>
              <a:buClr>
                <a:srgbClr val="CCCCCC"/>
              </a:buClr>
              <a:buSzPts val="6500"/>
              <a:buNone/>
              <a:defRPr sz="8666">
                <a:solidFill>
                  <a:srgbClr val="CCCCCC"/>
                </a:solidFill>
              </a:defRPr>
            </a:lvl2pPr>
            <a:lvl3pPr lvl="2" rtl="0">
              <a:spcBef>
                <a:spcPts val="0"/>
              </a:spcBef>
              <a:spcAft>
                <a:spcPts val="0"/>
              </a:spcAft>
              <a:buClr>
                <a:srgbClr val="CCCCCC"/>
              </a:buClr>
              <a:buSzPts val="6500"/>
              <a:buNone/>
              <a:defRPr sz="8666">
                <a:solidFill>
                  <a:srgbClr val="CCCCCC"/>
                </a:solidFill>
              </a:defRPr>
            </a:lvl3pPr>
            <a:lvl4pPr lvl="3" rtl="0">
              <a:spcBef>
                <a:spcPts val="0"/>
              </a:spcBef>
              <a:spcAft>
                <a:spcPts val="0"/>
              </a:spcAft>
              <a:buClr>
                <a:srgbClr val="CCCCCC"/>
              </a:buClr>
              <a:buSzPts val="6500"/>
              <a:buNone/>
              <a:defRPr sz="8666">
                <a:solidFill>
                  <a:srgbClr val="CCCCCC"/>
                </a:solidFill>
              </a:defRPr>
            </a:lvl4pPr>
            <a:lvl5pPr lvl="4" rtl="0">
              <a:spcBef>
                <a:spcPts val="0"/>
              </a:spcBef>
              <a:spcAft>
                <a:spcPts val="0"/>
              </a:spcAft>
              <a:buClr>
                <a:srgbClr val="CCCCCC"/>
              </a:buClr>
              <a:buSzPts val="6500"/>
              <a:buNone/>
              <a:defRPr sz="8666">
                <a:solidFill>
                  <a:srgbClr val="CCCCCC"/>
                </a:solidFill>
              </a:defRPr>
            </a:lvl5pPr>
            <a:lvl6pPr lvl="5" rtl="0">
              <a:spcBef>
                <a:spcPts val="0"/>
              </a:spcBef>
              <a:spcAft>
                <a:spcPts val="0"/>
              </a:spcAft>
              <a:buClr>
                <a:srgbClr val="CCCCCC"/>
              </a:buClr>
              <a:buSzPts val="6500"/>
              <a:buNone/>
              <a:defRPr sz="8666">
                <a:solidFill>
                  <a:srgbClr val="CCCCCC"/>
                </a:solidFill>
              </a:defRPr>
            </a:lvl6pPr>
            <a:lvl7pPr lvl="6" rtl="0">
              <a:spcBef>
                <a:spcPts val="0"/>
              </a:spcBef>
              <a:spcAft>
                <a:spcPts val="0"/>
              </a:spcAft>
              <a:buClr>
                <a:srgbClr val="CCCCCC"/>
              </a:buClr>
              <a:buSzPts val="6500"/>
              <a:buNone/>
              <a:defRPr sz="8666">
                <a:solidFill>
                  <a:srgbClr val="CCCCCC"/>
                </a:solidFill>
              </a:defRPr>
            </a:lvl7pPr>
            <a:lvl8pPr lvl="7" rtl="0">
              <a:spcBef>
                <a:spcPts val="0"/>
              </a:spcBef>
              <a:spcAft>
                <a:spcPts val="0"/>
              </a:spcAft>
              <a:buClr>
                <a:srgbClr val="CCCCCC"/>
              </a:buClr>
              <a:buSzPts val="6500"/>
              <a:buNone/>
              <a:defRPr sz="8666">
                <a:solidFill>
                  <a:srgbClr val="CCCCCC"/>
                </a:solidFill>
              </a:defRPr>
            </a:lvl8pPr>
            <a:lvl9pPr lvl="8" rtl="0">
              <a:spcBef>
                <a:spcPts val="0"/>
              </a:spcBef>
              <a:spcAft>
                <a:spcPts val="0"/>
              </a:spcAft>
              <a:buClr>
                <a:srgbClr val="CCCCCC"/>
              </a:buClr>
              <a:buSzPts val="6500"/>
              <a:buNone/>
              <a:defRPr sz="8666">
                <a:solidFill>
                  <a:srgbClr val="CCCCCC"/>
                </a:solidFill>
              </a:defRPr>
            </a:lvl9pPr>
          </a:lstStyle>
          <a:p>
            <a:endParaRPr/>
          </a:p>
        </p:txBody>
      </p:sp>
      <p:sp>
        <p:nvSpPr>
          <p:cNvPr id="103" name="Google Shape;103;p17"/>
          <p:cNvSpPr txBox="1">
            <a:spLocks noGrp="1"/>
          </p:cNvSpPr>
          <p:nvPr>
            <p:ph type="title" idx="2" hasCustomPrompt="1"/>
          </p:nvPr>
        </p:nvSpPr>
        <p:spPr>
          <a:xfrm flipH="1">
            <a:off x="-689933" y="3225767"/>
            <a:ext cx="5984400" cy="21632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CCCCCC"/>
              </a:buClr>
              <a:buSzPts val="16000"/>
              <a:buNone/>
              <a:defRPr sz="21333">
                <a:solidFill>
                  <a:srgbClr val="CCCCCC"/>
                </a:solidFill>
              </a:defRPr>
            </a:lvl1pPr>
            <a:lvl2pPr lvl="1"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9pPr>
          </a:lstStyle>
          <a:p>
            <a:r>
              <a:t>xx%</a:t>
            </a:r>
          </a:p>
        </p:txBody>
      </p:sp>
      <p:sp>
        <p:nvSpPr>
          <p:cNvPr id="104" name="Google Shape;104;p17"/>
          <p:cNvSpPr/>
          <p:nvPr/>
        </p:nvSpPr>
        <p:spPr>
          <a:xfrm>
            <a:off x="3479067" y="1004167"/>
            <a:ext cx="5465600" cy="4777600"/>
          </a:xfrm>
          <a:prstGeom prst="rect">
            <a:avLst/>
          </a:prstGeom>
          <a:no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CCCCCC"/>
              </a:solidFill>
              <a:cs typeface="Arial"/>
              <a:sym typeface="Arial"/>
            </a:endParaRPr>
          </a:p>
        </p:txBody>
      </p:sp>
    </p:spTree>
    <p:extLst>
      <p:ext uri="{BB962C8B-B14F-4D97-AF65-F5344CB8AC3E}">
        <p14:creationId xmlns:p14="http://schemas.microsoft.com/office/powerpoint/2010/main" val="4186163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Headline design 6">
  <p:cSld name="Headline design 6">
    <p:spTree>
      <p:nvGrpSpPr>
        <p:cNvPr id="1" name="Shape 105"/>
        <p:cNvGrpSpPr/>
        <p:nvPr/>
      </p:nvGrpSpPr>
      <p:grpSpPr>
        <a:xfrm>
          <a:off x="0" y="0"/>
          <a:ext cx="0" cy="0"/>
          <a:chOff x="0" y="0"/>
          <a:chExt cx="0" cy="0"/>
        </a:xfrm>
      </p:grpSpPr>
      <p:sp>
        <p:nvSpPr>
          <p:cNvPr id="106" name="Google Shape;106;p18"/>
          <p:cNvSpPr/>
          <p:nvPr/>
        </p:nvSpPr>
        <p:spPr>
          <a:xfrm>
            <a:off x="3363200" y="1004167"/>
            <a:ext cx="5465600" cy="4777600"/>
          </a:xfrm>
          <a:prstGeom prst="rect">
            <a:avLst/>
          </a:prstGeom>
          <a:no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D9D9D9"/>
              </a:solidFill>
              <a:cs typeface="Arial"/>
              <a:sym typeface="Arial"/>
            </a:endParaRPr>
          </a:p>
        </p:txBody>
      </p:sp>
      <p:sp>
        <p:nvSpPr>
          <p:cNvPr id="107" name="Google Shape;107;p18"/>
          <p:cNvSpPr txBox="1">
            <a:spLocks noGrp="1"/>
          </p:cNvSpPr>
          <p:nvPr>
            <p:ph type="ctrTitle"/>
          </p:nvPr>
        </p:nvSpPr>
        <p:spPr>
          <a:xfrm flipH="1">
            <a:off x="3478967" y="2990967"/>
            <a:ext cx="3835600" cy="25616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D9D9D9"/>
              </a:buClr>
              <a:buSzPts val="3600"/>
              <a:buNone/>
              <a:defRPr sz="4800">
                <a:solidFill>
                  <a:srgbClr val="D9D9D9"/>
                </a:solidFill>
              </a:defRPr>
            </a:lvl1pPr>
            <a:lvl2pPr lvl="1" algn="r" rtl="0">
              <a:spcBef>
                <a:spcPts val="0"/>
              </a:spcBef>
              <a:spcAft>
                <a:spcPts val="0"/>
              </a:spcAft>
              <a:buClr>
                <a:srgbClr val="D9D9D9"/>
              </a:buClr>
              <a:buSzPts val="6500"/>
              <a:buNone/>
              <a:defRPr sz="8666">
                <a:solidFill>
                  <a:srgbClr val="D9D9D9"/>
                </a:solidFill>
              </a:defRPr>
            </a:lvl2pPr>
            <a:lvl3pPr lvl="2" algn="r" rtl="0">
              <a:spcBef>
                <a:spcPts val="0"/>
              </a:spcBef>
              <a:spcAft>
                <a:spcPts val="0"/>
              </a:spcAft>
              <a:buClr>
                <a:srgbClr val="D9D9D9"/>
              </a:buClr>
              <a:buSzPts val="6500"/>
              <a:buNone/>
              <a:defRPr sz="8666">
                <a:solidFill>
                  <a:srgbClr val="D9D9D9"/>
                </a:solidFill>
              </a:defRPr>
            </a:lvl3pPr>
            <a:lvl4pPr lvl="3" algn="r" rtl="0">
              <a:spcBef>
                <a:spcPts val="0"/>
              </a:spcBef>
              <a:spcAft>
                <a:spcPts val="0"/>
              </a:spcAft>
              <a:buClr>
                <a:srgbClr val="D9D9D9"/>
              </a:buClr>
              <a:buSzPts val="6500"/>
              <a:buNone/>
              <a:defRPr sz="8666">
                <a:solidFill>
                  <a:srgbClr val="D9D9D9"/>
                </a:solidFill>
              </a:defRPr>
            </a:lvl4pPr>
            <a:lvl5pPr lvl="4" algn="r" rtl="0">
              <a:spcBef>
                <a:spcPts val="0"/>
              </a:spcBef>
              <a:spcAft>
                <a:spcPts val="0"/>
              </a:spcAft>
              <a:buClr>
                <a:srgbClr val="D9D9D9"/>
              </a:buClr>
              <a:buSzPts val="6500"/>
              <a:buNone/>
              <a:defRPr sz="8666">
                <a:solidFill>
                  <a:srgbClr val="D9D9D9"/>
                </a:solidFill>
              </a:defRPr>
            </a:lvl5pPr>
            <a:lvl6pPr lvl="5" algn="r" rtl="0">
              <a:spcBef>
                <a:spcPts val="0"/>
              </a:spcBef>
              <a:spcAft>
                <a:spcPts val="0"/>
              </a:spcAft>
              <a:buClr>
                <a:srgbClr val="D9D9D9"/>
              </a:buClr>
              <a:buSzPts val="6500"/>
              <a:buNone/>
              <a:defRPr sz="8666">
                <a:solidFill>
                  <a:srgbClr val="D9D9D9"/>
                </a:solidFill>
              </a:defRPr>
            </a:lvl6pPr>
            <a:lvl7pPr lvl="6" algn="r" rtl="0">
              <a:spcBef>
                <a:spcPts val="0"/>
              </a:spcBef>
              <a:spcAft>
                <a:spcPts val="0"/>
              </a:spcAft>
              <a:buClr>
                <a:srgbClr val="D9D9D9"/>
              </a:buClr>
              <a:buSzPts val="6500"/>
              <a:buNone/>
              <a:defRPr sz="8666">
                <a:solidFill>
                  <a:srgbClr val="D9D9D9"/>
                </a:solidFill>
              </a:defRPr>
            </a:lvl7pPr>
            <a:lvl8pPr lvl="7" algn="r" rtl="0">
              <a:spcBef>
                <a:spcPts val="0"/>
              </a:spcBef>
              <a:spcAft>
                <a:spcPts val="0"/>
              </a:spcAft>
              <a:buClr>
                <a:srgbClr val="D9D9D9"/>
              </a:buClr>
              <a:buSzPts val="6500"/>
              <a:buNone/>
              <a:defRPr sz="8666">
                <a:solidFill>
                  <a:srgbClr val="D9D9D9"/>
                </a:solidFill>
              </a:defRPr>
            </a:lvl8pPr>
            <a:lvl9pPr lvl="8" algn="r" rtl="0">
              <a:spcBef>
                <a:spcPts val="0"/>
              </a:spcBef>
              <a:spcAft>
                <a:spcPts val="0"/>
              </a:spcAft>
              <a:buClr>
                <a:srgbClr val="D9D9D9"/>
              </a:buClr>
              <a:buSzPts val="6500"/>
              <a:buNone/>
              <a:defRPr sz="8666">
                <a:solidFill>
                  <a:srgbClr val="D9D9D9"/>
                </a:solidFill>
              </a:defRPr>
            </a:lvl9pPr>
          </a:lstStyle>
          <a:p>
            <a:endParaRPr/>
          </a:p>
        </p:txBody>
      </p:sp>
      <p:sp>
        <p:nvSpPr>
          <p:cNvPr id="108" name="Google Shape;108;p18"/>
          <p:cNvSpPr txBox="1">
            <a:spLocks noGrp="1"/>
          </p:cNvSpPr>
          <p:nvPr>
            <p:ph type="title" idx="2" hasCustomPrompt="1"/>
          </p:nvPr>
        </p:nvSpPr>
        <p:spPr>
          <a:xfrm flipH="1">
            <a:off x="4685400" y="3225767"/>
            <a:ext cx="5984400" cy="21632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D9D9D9"/>
              </a:buClr>
              <a:buSzPts val="16000"/>
              <a:buNone/>
              <a:defRPr sz="21333">
                <a:solidFill>
                  <a:srgbClr val="D9D9D9"/>
                </a:solidFill>
              </a:defRPr>
            </a:lvl1pPr>
            <a:lvl2pPr lvl="1" rtl="0">
              <a:spcBef>
                <a:spcPts val="0"/>
              </a:spcBef>
              <a:spcAft>
                <a:spcPts val="0"/>
              </a:spcAft>
              <a:buClr>
                <a:srgbClr val="D9D9D9"/>
              </a:buClr>
              <a:buSzPts val="14000"/>
              <a:buFont typeface="Fira Sans Extra Condensed Medium"/>
              <a:buNone/>
              <a:defRPr sz="18666">
                <a:solidFill>
                  <a:srgbClr val="D9D9D9"/>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D9D9D9"/>
              </a:buClr>
              <a:buSzPts val="14000"/>
              <a:buFont typeface="Fira Sans Extra Condensed Medium"/>
              <a:buNone/>
              <a:defRPr sz="18666">
                <a:solidFill>
                  <a:srgbClr val="D9D9D9"/>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D9D9D9"/>
              </a:buClr>
              <a:buSzPts val="14000"/>
              <a:buFont typeface="Fira Sans Extra Condensed Medium"/>
              <a:buNone/>
              <a:defRPr sz="18666">
                <a:solidFill>
                  <a:srgbClr val="D9D9D9"/>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D9D9D9"/>
              </a:buClr>
              <a:buSzPts val="14000"/>
              <a:buFont typeface="Fira Sans Extra Condensed Medium"/>
              <a:buNone/>
              <a:defRPr sz="18666">
                <a:solidFill>
                  <a:srgbClr val="D9D9D9"/>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D9D9D9"/>
              </a:buClr>
              <a:buSzPts val="14000"/>
              <a:buFont typeface="Fira Sans Extra Condensed Medium"/>
              <a:buNone/>
              <a:defRPr sz="18666">
                <a:solidFill>
                  <a:srgbClr val="D9D9D9"/>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D9D9D9"/>
              </a:buClr>
              <a:buSzPts val="14000"/>
              <a:buFont typeface="Fira Sans Extra Condensed Medium"/>
              <a:buNone/>
              <a:defRPr sz="18666">
                <a:solidFill>
                  <a:srgbClr val="D9D9D9"/>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D9D9D9"/>
              </a:buClr>
              <a:buSzPts val="14000"/>
              <a:buFont typeface="Fira Sans Extra Condensed Medium"/>
              <a:buNone/>
              <a:defRPr sz="18666">
                <a:solidFill>
                  <a:srgbClr val="D9D9D9"/>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D9D9D9"/>
              </a:buClr>
              <a:buSzPts val="14000"/>
              <a:buFont typeface="Fira Sans Extra Condensed Medium"/>
              <a:buNone/>
              <a:defRPr sz="18666">
                <a:solidFill>
                  <a:srgbClr val="D9D9D9"/>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38557865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hree columns 2">
  <p:cSld name="Three columns 2">
    <p:spTree>
      <p:nvGrpSpPr>
        <p:cNvPr id="1" name="Shape 109"/>
        <p:cNvGrpSpPr/>
        <p:nvPr/>
      </p:nvGrpSpPr>
      <p:grpSpPr>
        <a:xfrm>
          <a:off x="0" y="0"/>
          <a:ext cx="0" cy="0"/>
          <a:chOff x="0" y="0"/>
          <a:chExt cx="0" cy="0"/>
        </a:xfrm>
      </p:grpSpPr>
      <p:sp>
        <p:nvSpPr>
          <p:cNvPr id="110" name="Google Shape;110;p19"/>
          <p:cNvSpPr txBox="1">
            <a:spLocks noGrp="1"/>
          </p:cNvSpPr>
          <p:nvPr>
            <p:ph type="ctrTitle"/>
          </p:nvPr>
        </p:nvSpPr>
        <p:spPr>
          <a:xfrm>
            <a:off x="1684200" y="2547533"/>
            <a:ext cx="17848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1867"/>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111" name="Google Shape;111;p19"/>
          <p:cNvSpPr txBox="1">
            <a:spLocks noGrp="1"/>
          </p:cNvSpPr>
          <p:nvPr>
            <p:ph type="subTitle" idx="1"/>
          </p:nvPr>
        </p:nvSpPr>
        <p:spPr>
          <a:xfrm>
            <a:off x="1746800" y="3235363"/>
            <a:ext cx="1659200" cy="102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333"/>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12" name="Google Shape;112;p19"/>
          <p:cNvSpPr txBox="1">
            <a:spLocks noGrp="1"/>
          </p:cNvSpPr>
          <p:nvPr>
            <p:ph type="ctrTitle" idx="2"/>
          </p:nvPr>
        </p:nvSpPr>
        <p:spPr>
          <a:xfrm>
            <a:off x="5203600" y="2547533"/>
            <a:ext cx="17848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1867"/>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113" name="Google Shape;113;p19"/>
          <p:cNvSpPr txBox="1">
            <a:spLocks noGrp="1"/>
          </p:cNvSpPr>
          <p:nvPr>
            <p:ph type="subTitle" idx="3"/>
          </p:nvPr>
        </p:nvSpPr>
        <p:spPr>
          <a:xfrm>
            <a:off x="5266200" y="3235363"/>
            <a:ext cx="1659200" cy="102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333"/>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14" name="Google Shape;114;p19"/>
          <p:cNvSpPr txBox="1">
            <a:spLocks noGrp="1"/>
          </p:cNvSpPr>
          <p:nvPr>
            <p:ph type="ctrTitle" idx="4"/>
          </p:nvPr>
        </p:nvSpPr>
        <p:spPr>
          <a:xfrm>
            <a:off x="8786000" y="2547533"/>
            <a:ext cx="17848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1867"/>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115" name="Google Shape;115;p19"/>
          <p:cNvSpPr txBox="1">
            <a:spLocks noGrp="1"/>
          </p:cNvSpPr>
          <p:nvPr>
            <p:ph type="subTitle" idx="5"/>
          </p:nvPr>
        </p:nvSpPr>
        <p:spPr>
          <a:xfrm>
            <a:off x="8848600" y="3235363"/>
            <a:ext cx="1659200" cy="102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333"/>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16" name="Google Shape;116;p19"/>
          <p:cNvSpPr txBox="1">
            <a:spLocks noGrp="1"/>
          </p:cNvSpPr>
          <p:nvPr>
            <p:ph type="title" idx="6" hasCustomPrompt="1"/>
          </p:nvPr>
        </p:nvSpPr>
        <p:spPr>
          <a:xfrm>
            <a:off x="1896807" y="4298633"/>
            <a:ext cx="1359200" cy="77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9pPr>
          </a:lstStyle>
          <a:p>
            <a:r>
              <a:t>xx%</a:t>
            </a:r>
          </a:p>
        </p:txBody>
      </p:sp>
      <p:sp>
        <p:nvSpPr>
          <p:cNvPr id="117" name="Google Shape;117;p19"/>
          <p:cNvSpPr txBox="1">
            <a:spLocks noGrp="1"/>
          </p:cNvSpPr>
          <p:nvPr>
            <p:ph type="title" idx="7" hasCustomPrompt="1"/>
          </p:nvPr>
        </p:nvSpPr>
        <p:spPr>
          <a:xfrm>
            <a:off x="5384907" y="4298633"/>
            <a:ext cx="1359200" cy="77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9pPr>
          </a:lstStyle>
          <a:p>
            <a:r>
              <a:t>xx%</a:t>
            </a:r>
          </a:p>
        </p:txBody>
      </p:sp>
      <p:sp>
        <p:nvSpPr>
          <p:cNvPr id="118" name="Google Shape;118;p19"/>
          <p:cNvSpPr txBox="1">
            <a:spLocks noGrp="1"/>
          </p:cNvSpPr>
          <p:nvPr>
            <p:ph type="title" idx="8" hasCustomPrompt="1"/>
          </p:nvPr>
        </p:nvSpPr>
        <p:spPr>
          <a:xfrm>
            <a:off x="8999007" y="4298633"/>
            <a:ext cx="1359200" cy="77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9pPr>
          </a:lstStyle>
          <a:p>
            <a:r>
              <a:t>xx%</a:t>
            </a:r>
          </a:p>
        </p:txBody>
      </p:sp>
      <p:sp>
        <p:nvSpPr>
          <p:cNvPr id="119" name="Google Shape;119;p19"/>
          <p:cNvSpPr txBox="1">
            <a:spLocks noGrp="1"/>
          </p:cNvSpPr>
          <p:nvPr>
            <p:ph type="ctrTitle" idx="9"/>
          </p:nvPr>
        </p:nvSpPr>
        <p:spPr>
          <a:xfrm>
            <a:off x="964800" y="627500"/>
            <a:ext cx="27708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Tree>
    <p:extLst>
      <p:ext uri="{BB962C8B-B14F-4D97-AF65-F5344CB8AC3E}">
        <p14:creationId xmlns:p14="http://schemas.microsoft.com/office/powerpoint/2010/main" val="20902961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20"/>
        <p:cNvGrpSpPr/>
        <p:nvPr/>
      </p:nvGrpSpPr>
      <p:grpSpPr>
        <a:xfrm>
          <a:off x="0" y="0"/>
          <a:ext cx="0" cy="0"/>
          <a:chOff x="0" y="0"/>
          <a:chExt cx="0" cy="0"/>
        </a:xfrm>
      </p:grpSpPr>
      <p:sp>
        <p:nvSpPr>
          <p:cNvPr id="121" name="Google Shape;121;p20"/>
          <p:cNvSpPr txBox="1">
            <a:spLocks noGrp="1"/>
          </p:cNvSpPr>
          <p:nvPr>
            <p:ph type="title"/>
          </p:nvPr>
        </p:nvSpPr>
        <p:spPr>
          <a:xfrm>
            <a:off x="2235399" y="2831200"/>
            <a:ext cx="3796000" cy="11956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B7B7B7"/>
              </a:buClr>
              <a:buSzPts val="2800"/>
              <a:buNone/>
              <a:defRPr>
                <a:solidFill>
                  <a:srgbClr val="B7B7B7"/>
                </a:solidFill>
              </a:defRPr>
            </a:lvl1pPr>
            <a:lvl2pPr lvl="1" rtl="0">
              <a:spcBef>
                <a:spcPts val="0"/>
              </a:spcBef>
              <a:spcAft>
                <a:spcPts val="0"/>
              </a:spcAft>
              <a:buClr>
                <a:srgbClr val="B7B7B7"/>
              </a:buClr>
              <a:buSzPts val="2800"/>
              <a:buNone/>
              <a:defRPr>
                <a:solidFill>
                  <a:srgbClr val="B7B7B7"/>
                </a:solidFill>
              </a:defRPr>
            </a:lvl2pPr>
            <a:lvl3pPr lvl="2" rtl="0">
              <a:spcBef>
                <a:spcPts val="0"/>
              </a:spcBef>
              <a:spcAft>
                <a:spcPts val="0"/>
              </a:spcAft>
              <a:buClr>
                <a:srgbClr val="B7B7B7"/>
              </a:buClr>
              <a:buSzPts val="2800"/>
              <a:buNone/>
              <a:defRPr>
                <a:solidFill>
                  <a:srgbClr val="B7B7B7"/>
                </a:solidFill>
              </a:defRPr>
            </a:lvl3pPr>
            <a:lvl4pPr lvl="3" rtl="0">
              <a:spcBef>
                <a:spcPts val="0"/>
              </a:spcBef>
              <a:spcAft>
                <a:spcPts val="0"/>
              </a:spcAft>
              <a:buClr>
                <a:srgbClr val="B7B7B7"/>
              </a:buClr>
              <a:buSzPts val="2800"/>
              <a:buNone/>
              <a:defRPr>
                <a:solidFill>
                  <a:srgbClr val="B7B7B7"/>
                </a:solidFill>
              </a:defRPr>
            </a:lvl4pPr>
            <a:lvl5pPr lvl="4" rtl="0">
              <a:spcBef>
                <a:spcPts val="0"/>
              </a:spcBef>
              <a:spcAft>
                <a:spcPts val="0"/>
              </a:spcAft>
              <a:buClr>
                <a:srgbClr val="B7B7B7"/>
              </a:buClr>
              <a:buSzPts val="2800"/>
              <a:buNone/>
              <a:defRPr>
                <a:solidFill>
                  <a:srgbClr val="B7B7B7"/>
                </a:solidFill>
              </a:defRPr>
            </a:lvl5pPr>
            <a:lvl6pPr lvl="5" rtl="0">
              <a:spcBef>
                <a:spcPts val="0"/>
              </a:spcBef>
              <a:spcAft>
                <a:spcPts val="0"/>
              </a:spcAft>
              <a:buClr>
                <a:srgbClr val="B7B7B7"/>
              </a:buClr>
              <a:buSzPts val="2800"/>
              <a:buNone/>
              <a:defRPr>
                <a:solidFill>
                  <a:srgbClr val="B7B7B7"/>
                </a:solidFill>
              </a:defRPr>
            </a:lvl6pPr>
            <a:lvl7pPr lvl="6" rtl="0">
              <a:spcBef>
                <a:spcPts val="0"/>
              </a:spcBef>
              <a:spcAft>
                <a:spcPts val="0"/>
              </a:spcAft>
              <a:buClr>
                <a:srgbClr val="B7B7B7"/>
              </a:buClr>
              <a:buSzPts val="2800"/>
              <a:buNone/>
              <a:defRPr>
                <a:solidFill>
                  <a:srgbClr val="B7B7B7"/>
                </a:solidFill>
              </a:defRPr>
            </a:lvl7pPr>
            <a:lvl8pPr lvl="7" rtl="0">
              <a:spcBef>
                <a:spcPts val="0"/>
              </a:spcBef>
              <a:spcAft>
                <a:spcPts val="0"/>
              </a:spcAft>
              <a:buClr>
                <a:srgbClr val="B7B7B7"/>
              </a:buClr>
              <a:buSzPts val="2800"/>
              <a:buNone/>
              <a:defRPr>
                <a:solidFill>
                  <a:srgbClr val="B7B7B7"/>
                </a:solidFill>
              </a:defRPr>
            </a:lvl8pPr>
            <a:lvl9pPr lvl="8" rtl="0">
              <a:spcBef>
                <a:spcPts val="0"/>
              </a:spcBef>
              <a:spcAft>
                <a:spcPts val="0"/>
              </a:spcAft>
              <a:buClr>
                <a:srgbClr val="B7B7B7"/>
              </a:buClr>
              <a:buSzPts val="2800"/>
              <a:buNone/>
              <a:defRPr>
                <a:solidFill>
                  <a:srgbClr val="B7B7B7"/>
                </a:solidFill>
              </a:defRPr>
            </a:lvl9pPr>
          </a:lstStyle>
          <a:p>
            <a:endParaRPr/>
          </a:p>
        </p:txBody>
      </p:sp>
      <p:sp>
        <p:nvSpPr>
          <p:cNvPr id="122" name="Google Shape;122;p20"/>
          <p:cNvSpPr txBox="1">
            <a:spLocks noGrp="1"/>
          </p:cNvSpPr>
          <p:nvPr>
            <p:ph type="subTitle" idx="1"/>
          </p:nvPr>
        </p:nvSpPr>
        <p:spPr>
          <a:xfrm flipH="1">
            <a:off x="6694496" y="2649000"/>
            <a:ext cx="3508000" cy="1560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200"/>
              <a:buNone/>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1495892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redits">
  <p:cSld name="Credits">
    <p:spTree>
      <p:nvGrpSpPr>
        <p:cNvPr id="1" name="Shape 123"/>
        <p:cNvGrpSpPr/>
        <p:nvPr/>
      </p:nvGrpSpPr>
      <p:grpSpPr>
        <a:xfrm>
          <a:off x="0" y="0"/>
          <a:ext cx="0" cy="0"/>
          <a:chOff x="0" y="0"/>
          <a:chExt cx="0" cy="0"/>
        </a:xfrm>
      </p:grpSpPr>
      <p:sp>
        <p:nvSpPr>
          <p:cNvPr id="124" name="Google Shape;124;p21"/>
          <p:cNvSpPr txBox="1">
            <a:spLocks noGrp="1"/>
          </p:cNvSpPr>
          <p:nvPr>
            <p:ph type="body" idx="1"/>
          </p:nvPr>
        </p:nvSpPr>
        <p:spPr>
          <a:xfrm>
            <a:off x="856067" y="2846400"/>
            <a:ext cx="7077600" cy="1968000"/>
          </a:xfrm>
          <a:prstGeom prst="rect">
            <a:avLst/>
          </a:prstGeom>
        </p:spPr>
        <p:txBody>
          <a:bodyPr spcFirstLastPara="1" wrap="square" lIns="91425" tIns="91425" rIns="91425" bIns="91425" anchor="t" anchorCtr="0">
            <a:noAutofit/>
          </a:bodyPr>
          <a:lstStyle>
            <a:lvl1pPr marL="609585" lvl="0" indent="-406390" rtl="0">
              <a:spcBef>
                <a:spcPts val="0"/>
              </a:spcBef>
              <a:spcAft>
                <a:spcPts val="0"/>
              </a:spcAft>
              <a:buSzPts val="1200"/>
              <a:buChar char="●"/>
              <a:defRPr/>
            </a:lvl1pPr>
            <a:lvl2pPr marL="1219170" lvl="1" indent="-406390" rtl="0">
              <a:spcBef>
                <a:spcPts val="2133"/>
              </a:spcBef>
              <a:spcAft>
                <a:spcPts val="0"/>
              </a:spcAft>
              <a:buSzPts val="1200"/>
              <a:buChar char="○"/>
              <a:defRPr/>
            </a:lvl2pPr>
            <a:lvl3pPr marL="1828754" lvl="2" indent="-406390" rtl="0">
              <a:spcBef>
                <a:spcPts val="2133"/>
              </a:spcBef>
              <a:spcAft>
                <a:spcPts val="0"/>
              </a:spcAft>
              <a:buSzPts val="1200"/>
              <a:buChar char="■"/>
              <a:defRPr/>
            </a:lvl3pPr>
            <a:lvl4pPr marL="2438339" lvl="3" indent="-406390" rtl="0">
              <a:spcBef>
                <a:spcPts val="2133"/>
              </a:spcBef>
              <a:spcAft>
                <a:spcPts val="0"/>
              </a:spcAft>
              <a:buSzPts val="1200"/>
              <a:buChar char="●"/>
              <a:defRPr/>
            </a:lvl4pPr>
            <a:lvl5pPr marL="3047924" lvl="4" indent="-406390" rtl="0">
              <a:spcBef>
                <a:spcPts val="2133"/>
              </a:spcBef>
              <a:spcAft>
                <a:spcPts val="0"/>
              </a:spcAft>
              <a:buSzPts val="1200"/>
              <a:buChar char="○"/>
              <a:defRPr/>
            </a:lvl5pPr>
            <a:lvl6pPr marL="3657509" lvl="5" indent="-406390" rtl="0">
              <a:spcBef>
                <a:spcPts val="2133"/>
              </a:spcBef>
              <a:spcAft>
                <a:spcPts val="0"/>
              </a:spcAft>
              <a:buSzPts val="1200"/>
              <a:buChar char="■"/>
              <a:defRPr/>
            </a:lvl6pPr>
            <a:lvl7pPr marL="4267093" lvl="6" indent="-406390" rtl="0">
              <a:spcBef>
                <a:spcPts val="2133"/>
              </a:spcBef>
              <a:spcAft>
                <a:spcPts val="0"/>
              </a:spcAft>
              <a:buSzPts val="1200"/>
              <a:buChar char="●"/>
              <a:defRPr/>
            </a:lvl7pPr>
            <a:lvl8pPr marL="4876678" lvl="7" indent="-406390" rtl="0">
              <a:spcBef>
                <a:spcPts val="2133"/>
              </a:spcBef>
              <a:spcAft>
                <a:spcPts val="0"/>
              </a:spcAft>
              <a:buSzPts val="1200"/>
              <a:buChar char="○"/>
              <a:defRPr/>
            </a:lvl8pPr>
            <a:lvl9pPr marL="5486263" lvl="8" indent="-406390" rtl="0">
              <a:spcBef>
                <a:spcPts val="2133"/>
              </a:spcBef>
              <a:spcAft>
                <a:spcPts val="2133"/>
              </a:spcAft>
              <a:buSzPts val="1200"/>
              <a:buChar char="■"/>
              <a:defRPr/>
            </a:lvl9pPr>
          </a:lstStyle>
          <a:p>
            <a:endParaRPr/>
          </a:p>
        </p:txBody>
      </p:sp>
      <p:sp>
        <p:nvSpPr>
          <p:cNvPr id="125" name="Google Shape;125;p21"/>
          <p:cNvSpPr txBox="1">
            <a:spLocks noGrp="1"/>
          </p:cNvSpPr>
          <p:nvPr>
            <p:ph type="ctrTitle"/>
          </p:nvPr>
        </p:nvSpPr>
        <p:spPr>
          <a:xfrm>
            <a:off x="964800" y="627500"/>
            <a:ext cx="27708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Tree>
    <p:extLst>
      <p:ext uri="{BB962C8B-B14F-4D97-AF65-F5344CB8AC3E}">
        <p14:creationId xmlns:p14="http://schemas.microsoft.com/office/powerpoint/2010/main" val="759940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Resources">
  <p:cSld name="Resources">
    <p:spTree>
      <p:nvGrpSpPr>
        <p:cNvPr id="1" name="Shape 126"/>
        <p:cNvGrpSpPr/>
        <p:nvPr/>
      </p:nvGrpSpPr>
      <p:grpSpPr>
        <a:xfrm>
          <a:off x="0" y="0"/>
          <a:ext cx="0" cy="0"/>
          <a:chOff x="0" y="0"/>
          <a:chExt cx="0" cy="0"/>
        </a:xfrm>
      </p:grpSpPr>
      <p:sp>
        <p:nvSpPr>
          <p:cNvPr id="127" name="Google Shape;127;p22"/>
          <p:cNvSpPr txBox="1">
            <a:spLocks noGrp="1"/>
          </p:cNvSpPr>
          <p:nvPr>
            <p:ph type="body" idx="1"/>
          </p:nvPr>
        </p:nvSpPr>
        <p:spPr>
          <a:xfrm>
            <a:off x="856067" y="2440000"/>
            <a:ext cx="7077600" cy="1968000"/>
          </a:xfrm>
          <a:prstGeom prst="rect">
            <a:avLst/>
          </a:prstGeom>
        </p:spPr>
        <p:txBody>
          <a:bodyPr spcFirstLastPara="1" wrap="square" lIns="91425" tIns="91425" rIns="91425" bIns="91425" anchor="t" anchorCtr="0">
            <a:noAutofit/>
          </a:bodyPr>
          <a:lstStyle>
            <a:lvl1pPr marL="609585" lvl="0" indent="-406390" rtl="0">
              <a:spcBef>
                <a:spcPts val="0"/>
              </a:spcBef>
              <a:spcAft>
                <a:spcPts val="0"/>
              </a:spcAft>
              <a:buSzPts val="1200"/>
              <a:buChar char="●"/>
              <a:defRPr/>
            </a:lvl1pPr>
            <a:lvl2pPr marL="1219170" lvl="1" indent="-406390" rtl="0">
              <a:spcBef>
                <a:spcPts val="2133"/>
              </a:spcBef>
              <a:spcAft>
                <a:spcPts val="0"/>
              </a:spcAft>
              <a:buSzPts val="1200"/>
              <a:buChar char="○"/>
              <a:defRPr/>
            </a:lvl2pPr>
            <a:lvl3pPr marL="1828754" lvl="2" indent="-406390" rtl="0">
              <a:spcBef>
                <a:spcPts val="2133"/>
              </a:spcBef>
              <a:spcAft>
                <a:spcPts val="0"/>
              </a:spcAft>
              <a:buSzPts val="1200"/>
              <a:buChar char="■"/>
              <a:defRPr/>
            </a:lvl3pPr>
            <a:lvl4pPr marL="2438339" lvl="3" indent="-406390" rtl="0">
              <a:spcBef>
                <a:spcPts val="2133"/>
              </a:spcBef>
              <a:spcAft>
                <a:spcPts val="0"/>
              </a:spcAft>
              <a:buSzPts val="1200"/>
              <a:buChar char="●"/>
              <a:defRPr/>
            </a:lvl4pPr>
            <a:lvl5pPr marL="3047924" lvl="4" indent="-406390" rtl="0">
              <a:spcBef>
                <a:spcPts val="2133"/>
              </a:spcBef>
              <a:spcAft>
                <a:spcPts val="0"/>
              </a:spcAft>
              <a:buSzPts val="1200"/>
              <a:buChar char="○"/>
              <a:defRPr/>
            </a:lvl5pPr>
            <a:lvl6pPr marL="3657509" lvl="5" indent="-406390" rtl="0">
              <a:spcBef>
                <a:spcPts val="2133"/>
              </a:spcBef>
              <a:spcAft>
                <a:spcPts val="0"/>
              </a:spcAft>
              <a:buSzPts val="1200"/>
              <a:buChar char="■"/>
              <a:defRPr/>
            </a:lvl6pPr>
            <a:lvl7pPr marL="4267093" lvl="6" indent="-406390" rtl="0">
              <a:spcBef>
                <a:spcPts val="2133"/>
              </a:spcBef>
              <a:spcAft>
                <a:spcPts val="0"/>
              </a:spcAft>
              <a:buSzPts val="1200"/>
              <a:buChar char="●"/>
              <a:defRPr/>
            </a:lvl7pPr>
            <a:lvl8pPr marL="4876678" lvl="7" indent="-406390" rtl="0">
              <a:spcBef>
                <a:spcPts val="2133"/>
              </a:spcBef>
              <a:spcAft>
                <a:spcPts val="0"/>
              </a:spcAft>
              <a:buSzPts val="1200"/>
              <a:buChar char="○"/>
              <a:defRPr/>
            </a:lvl8pPr>
            <a:lvl9pPr marL="5486263" lvl="8" indent="-406390" rtl="0">
              <a:spcBef>
                <a:spcPts val="2133"/>
              </a:spcBef>
              <a:spcAft>
                <a:spcPts val="2133"/>
              </a:spcAft>
              <a:buSzPts val="1200"/>
              <a:buChar char="■"/>
              <a:defRPr/>
            </a:lvl9pPr>
          </a:lstStyle>
          <a:p>
            <a:endParaRPr/>
          </a:p>
        </p:txBody>
      </p:sp>
      <p:sp>
        <p:nvSpPr>
          <p:cNvPr id="128" name="Google Shape;128;p22"/>
          <p:cNvSpPr txBox="1">
            <a:spLocks noGrp="1"/>
          </p:cNvSpPr>
          <p:nvPr>
            <p:ph type="subTitle" idx="2"/>
          </p:nvPr>
        </p:nvSpPr>
        <p:spPr>
          <a:xfrm>
            <a:off x="964800" y="1321400"/>
            <a:ext cx="4874400" cy="5248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2133"/>
              </a:spcBef>
              <a:spcAft>
                <a:spcPts val="0"/>
              </a:spcAft>
              <a:buNone/>
              <a:defRPr>
                <a:latin typeface="Open Sans"/>
                <a:ea typeface="Open Sans"/>
                <a:cs typeface="Open Sans"/>
                <a:sym typeface="Open Sans"/>
              </a:defRPr>
            </a:lvl2pPr>
            <a:lvl3pPr lvl="2" rtl="0">
              <a:spcBef>
                <a:spcPts val="2133"/>
              </a:spcBef>
              <a:spcAft>
                <a:spcPts val="0"/>
              </a:spcAft>
              <a:buNone/>
              <a:defRPr>
                <a:latin typeface="Open Sans"/>
                <a:ea typeface="Open Sans"/>
                <a:cs typeface="Open Sans"/>
                <a:sym typeface="Open Sans"/>
              </a:defRPr>
            </a:lvl3pPr>
            <a:lvl4pPr lvl="3" rtl="0">
              <a:spcBef>
                <a:spcPts val="2133"/>
              </a:spcBef>
              <a:spcAft>
                <a:spcPts val="0"/>
              </a:spcAft>
              <a:buNone/>
              <a:defRPr>
                <a:latin typeface="Open Sans"/>
                <a:ea typeface="Open Sans"/>
                <a:cs typeface="Open Sans"/>
                <a:sym typeface="Open Sans"/>
              </a:defRPr>
            </a:lvl4pPr>
            <a:lvl5pPr lvl="4" rtl="0">
              <a:spcBef>
                <a:spcPts val="2133"/>
              </a:spcBef>
              <a:spcAft>
                <a:spcPts val="0"/>
              </a:spcAft>
              <a:buNone/>
              <a:defRPr>
                <a:latin typeface="Open Sans"/>
                <a:ea typeface="Open Sans"/>
                <a:cs typeface="Open Sans"/>
                <a:sym typeface="Open Sans"/>
              </a:defRPr>
            </a:lvl5pPr>
            <a:lvl6pPr lvl="5" rtl="0">
              <a:spcBef>
                <a:spcPts val="2133"/>
              </a:spcBef>
              <a:spcAft>
                <a:spcPts val="0"/>
              </a:spcAft>
              <a:buNone/>
              <a:defRPr>
                <a:latin typeface="Open Sans"/>
                <a:ea typeface="Open Sans"/>
                <a:cs typeface="Open Sans"/>
                <a:sym typeface="Open Sans"/>
              </a:defRPr>
            </a:lvl6pPr>
            <a:lvl7pPr lvl="6" rtl="0">
              <a:spcBef>
                <a:spcPts val="2133"/>
              </a:spcBef>
              <a:spcAft>
                <a:spcPts val="0"/>
              </a:spcAft>
              <a:buNone/>
              <a:defRPr>
                <a:latin typeface="Open Sans"/>
                <a:ea typeface="Open Sans"/>
                <a:cs typeface="Open Sans"/>
                <a:sym typeface="Open Sans"/>
              </a:defRPr>
            </a:lvl7pPr>
            <a:lvl8pPr lvl="7" rtl="0">
              <a:spcBef>
                <a:spcPts val="2133"/>
              </a:spcBef>
              <a:spcAft>
                <a:spcPts val="0"/>
              </a:spcAft>
              <a:buNone/>
              <a:defRPr>
                <a:latin typeface="Open Sans"/>
                <a:ea typeface="Open Sans"/>
                <a:cs typeface="Open Sans"/>
                <a:sym typeface="Open Sans"/>
              </a:defRPr>
            </a:lvl8pPr>
            <a:lvl9pPr lvl="8" rtl="0">
              <a:spcBef>
                <a:spcPts val="2133"/>
              </a:spcBef>
              <a:spcAft>
                <a:spcPts val="2133"/>
              </a:spcAft>
              <a:buNone/>
              <a:defRPr>
                <a:latin typeface="Open Sans"/>
                <a:ea typeface="Open Sans"/>
                <a:cs typeface="Open Sans"/>
                <a:sym typeface="Open Sans"/>
              </a:defRPr>
            </a:lvl9pPr>
          </a:lstStyle>
          <a:p>
            <a:endParaRPr/>
          </a:p>
        </p:txBody>
      </p:sp>
      <p:sp>
        <p:nvSpPr>
          <p:cNvPr id="129" name="Google Shape;129;p22"/>
          <p:cNvSpPr txBox="1">
            <a:spLocks noGrp="1"/>
          </p:cNvSpPr>
          <p:nvPr>
            <p:ph type="ctrTitle"/>
          </p:nvPr>
        </p:nvSpPr>
        <p:spPr>
          <a:xfrm>
            <a:off x="964800" y="627500"/>
            <a:ext cx="27708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Tree>
    <p:extLst>
      <p:ext uri="{BB962C8B-B14F-4D97-AF65-F5344CB8AC3E}">
        <p14:creationId xmlns:p14="http://schemas.microsoft.com/office/powerpoint/2010/main" val="38355589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30"/>
        <p:cNvGrpSpPr/>
        <p:nvPr/>
      </p:nvGrpSpPr>
      <p:grpSpPr>
        <a:xfrm>
          <a:off x="0" y="0"/>
          <a:ext cx="0" cy="0"/>
          <a:chOff x="0" y="0"/>
          <a:chExt cx="0" cy="0"/>
        </a:xfrm>
      </p:grpSpPr>
    </p:spTree>
    <p:extLst>
      <p:ext uri="{BB962C8B-B14F-4D97-AF65-F5344CB8AC3E}">
        <p14:creationId xmlns:p14="http://schemas.microsoft.com/office/powerpoint/2010/main" val="3352364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SLIDE">
  <p:cSld name="BLANK SLIDE">
    <p:bg>
      <p:bgPr>
        <a:solidFill>
          <a:schemeClr val="lt1"/>
        </a:solidFill>
        <a:effectLst/>
      </p:bgPr>
    </p:bg>
    <p:spTree>
      <p:nvGrpSpPr>
        <p:cNvPr id="1" name="Shape 131"/>
        <p:cNvGrpSpPr/>
        <p:nvPr/>
      </p:nvGrpSpPr>
      <p:grpSpPr>
        <a:xfrm>
          <a:off x="0" y="0"/>
          <a:ext cx="0" cy="0"/>
          <a:chOff x="0" y="0"/>
          <a:chExt cx="0" cy="0"/>
        </a:xfrm>
      </p:grpSpPr>
    </p:spTree>
    <p:extLst>
      <p:ext uri="{BB962C8B-B14F-4D97-AF65-F5344CB8AC3E}">
        <p14:creationId xmlns:p14="http://schemas.microsoft.com/office/powerpoint/2010/main" val="10595670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Opening slide">
  <p:cSld name="Opening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266067" y="1963500"/>
            <a:ext cx="5660000" cy="23764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1pPr>
            <a:lvl2pPr lvl="1"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2pPr>
            <a:lvl3pPr lvl="2"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3pPr>
            <a:lvl4pPr lvl="3"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4pPr>
            <a:lvl5pPr lvl="4"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5pPr>
            <a:lvl6pPr lvl="5"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6pPr>
            <a:lvl7pPr lvl="6"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7pPr>
            <a:lvl8pPr lvl="7"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8pPr>
            <a:lvl9pPr lvl="8" algn="ctr" rtl="0">
              <a:spcBef>
                <a:spcPts val="0"/>
              </a:spcBef>
              <a:spcAft>
                <a:spcPts val="0"/>
              </a:spcAft>
              <a:buClr>
                <a:srgbClr val="CCCCCC"/>
              </a:buClr>
              <a:buSzPts val="4800"/>
              <a:buFont typeface="DM Serif Display"/>
              <a:buNone/>
              <a:defRPr sz="6400">
                <a:solidFill>
                  <a:srgbClr val="CCCCCC"/>
                </a:solidFill>
                <a:latin typeface="DM Serif Display"/>
                <a:ea typeface="DM Serif Display"/>
                <a:cs typeface="DM Serif Display"/>
                <a:sym typeface="DM Serif Display"/>
              </a:defRPr>
            </a:lvl9pPr>
          </a:lstStyle>
          <a:p>
            <a:endParaRPr/>
          </a:p>
        </p:txBody>
      </p:sp>
      <p:sp>
        <p:nvSpPr>
          <p:cNvPr id="10" name="Google Shape;10;p2"/>
          <p:cNvSpPr txBox="1">
            <a:spLocks noGrp="1"/>
          </p:cNvSpPr>
          <p:nvPr>
            <p:ph type="subTitle" idx="1"/>
          </p:nvPr>
        </p:nvSpPr>
        <p:spPr>
          <a:xfrm>
            <a:off x="2761167" y="3868800"/>
            <a:ext cx="6669600" cy="956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rgbClr val="CCCCCC"/>
              </a:buClr>
              <a:buSzPts val="1200"/>
              <a:buNone/>
              <a:defRPr>
                <a:solidFill>
                  <a:srgbClr val="CCCCCC"/>
                </a:solidFill>
              </a:defRPr>
            </a:lvl1pPr>
            <a:lvl2pPr lvl="1" algn="ctr" rtl="0">
              <a:lnSpc>
                <a:spcPct val="100000"/>
              </a:lnSpc>
              <a:spcBef>
                <a:spcPts val="0"/>
              </a:spcBef>
              <a:spcAft>
                <a:spcPts val="0"/>
              </a:spcAft>
              <a:buClr>
                <a:srgbClr val="CCCCCC"/>
              </a:buClr>
              <a:buSzPts val="2800"/>
              <a:buNone/>
              <a:defRPr sz="3733">
                <a:solidFill>
                  <a:srgbClr val="CCCCCC"/>
                </a:solidFill>
              </a:defRPr>
            </a:lvl2pPr>
            <a:lvl3pPr lvl="2" algn="ctr" rtl="0">
              <a:lnSpc>
                <a:spcPct val="100000"/>
              </a:lnSpc>
              <a:spcBef>
                <a:spcPts val="0"/>
              </a:spcBef>
              <a:spcAft>
                <a:spcPts val="0"/>
              </a:spcAft>
              <a:buClr>
                <a:srgbClr val="CCCCCC"/>
              </a:buClr>
              <a:buSzPts val="2800"/>
              <a:buNone/>
              <a:defRPr sz="3733">
                <a:solidFill>
                  <a:srgbClr val="CCCCCC"/>
                </a:solidFill>
              </a:defRPr>
            </a:lvl3pPr>
            <a:lvl4pPr lvl="3" algn="ctr" rtl="0">
              <a:lnSpc>
                <a:spcPct val="100000"/>
              </a:lnSpc>
              <a:spcBef>
                <a:spcPts val="0"/>
              </a:spcBef>
              <a:spcAft>
                <a:spcPts val="0"/>
              </a:spcAft>
              <a:buClr>
                <a:srgbClr val="CCCCCC"/>
              </a:buClr>
              <a:buSzPts val="2800"/>
              <a:buNone/>
              <a:defRPr sz="3733">
                <a:solidFill>
                  <a:srgbClr val="CCCCCC"/>
                </a:solidFill>
              </a:defRPr>
            </a:lvl4pPr>
            <a:lvl5pPr lvl="4" algn="ctr" rtl="0">
              <a:lnSpc>
                <a:spcPct val="100000"/>
              </a:lnSpc>
              <a:spcBef>
                <a:spcPts val="0"/>
              </a:spcBef>
              <a:spcAft>
                <a:spcPts val="0"/>
              </a:spcAft>
              <a:buClr>
                <a:srgbClr val="CCCCCC"/>
              </a:buClr>
              <a:buSzPts val="2800"/>
              <a:buNone/>
              <a:defRPr sz="3733">
                <a:solidFill>
                  <a:srgbClr val="CCCCCC"/>
                </a:solidFill>
              </a:defRPr>
            </a:lvl5pPr>
            <a:lvl6pPr lvl="5" algn="ctr" rtl="0">
              <a:lnSpc>
                <a:spcPct val="100000"/>
              </a:lnSpc>
              <a:spcBef>
                <a:spcPts val="0"/>
              </a:spcBef>
              <a:spcAft>
                <a:spcPts val="0"/>
              </a:spcAft>
              <a:buClr>
                <a:srgbClr val="CCCCCC"/>
              </a:buClr>
              <a:buSzPts val="2800"/>
              <a:buNone/>
              <a:defRPr sz="3733">
                <a:solidFill>
                  <a:srgbClr val="CCCCCC"/>
                </a:solidFill>
              </a:defRPr>
            </a:lvl6pPr>
            <a:lvl7pPr lvl="6" algn="ctr" rtl="0">
              <a:lnSpc>
                <a:spcPct val="100000"/>
              </a:lnSpc>
              <a:spcBef>
                <a:spcPts val="0"/>
              </a:spcBef>
              <a:spcAft>
                <a:spcPts val="0"/>
              </a:spcAft>
              <a:buClr>
                <a:srgbClr val="CCCCCC"/>
              </a:buClr>
              <a:buSzPts val="2800"/>
              <a:buNone/>
              <a:defRPr sz="3733">
                <a:solidFill>
                  <a:srgbClr val="CCCCCC"/>
                </a:solidFill>
              </a:defRPr>
            </a:lvl7pPr>
            <a:lvl8pPr lvl="7" algn="ctr" rtl="0">
              <a:lnSpc>
                <a:spcPct val="100000"/>
              </a:lnSpc>
              <a:spcBef>
                <a:spcPts val="0"/>
              </a:spcBef>
              <a:spcAft>
                <a:spcPts val="0"/>
              </a:spcAft>
              <a:buClr>
                <a:srgbClr val="CCCCCC"/>
              </a:buClr>
              <a:buSzPts val="2800"/>
              <a:buNone/>
              <a:defRPr sz="3733">
                <a:solidFill>
                  <a:srgbClr val="CCCCCC"/>
                </a:solidFill>
              </a:defRPr>
            </a:lvl8pPr>
            <a:lvl9pPr lvl="8" algn="ctr" rtl="0">
              <a:lnSpc>
                <a:spcPct val="100000"/>
              </a:lnSpc>
              <a:spcBef>
                <a:spcPts val="0"/>
              </a:spcBef>
              <a:spcAft>
                <a:spcPts val="0"/>
              </a:spcAft>
              <a:buClr>
                <a:srgbClr val="CCCCCC"/>
              </a:buClr>
              <a:buSzPts val="2800"/>
              <a:buNone/>
              <a:defRPr sz="3733">
                <a:solidFill>
                  <a:srgbClr val="CCCCCC"/>
                </a:solidFill>
              </a:defRPr>
            </a:lvl9pPr>
          </a:lstStyle>
          <a:p>
            <a:endParaRPr/>
          </a:p>
        </p:txBody>
      </p:sp>
    </p:spTree>
    <p:extLst>
      <p:ext uri="{BB962C8B-B14F-4D97-AF65-F5344CB8AC3E}">
        <p14:creationId xmlns:p14="http://schemas.microsoft.com/office/powerpoint/2010/main" val="33914361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 text">
  <p:cSld name="Title + text">
    <p:spTree>
      <p:nvGrpSpPr>
        <p:cNvPr id="1" name="Shape 34"/>
        <p:cNvGrpSpPr/>
        <p:nvPr/>
      </p:nvGrpSpPr>
      <p:grpSpPr>
        <a:xfrm>
          <a:off x="0" y="0"/>
          <a:ext cx="0" cy="0"/>
          <a:chOff x="0" y="0"/>
          <a:chExt cx="0" cy="0"/>
        </a:xfrm>
      </p:grpSpPr>
      <p:sp>
        <p:nvSpPr>
          <p:cNvPr id="35" name="Google Shape;35;p4"/>
          <p:cNvSpPr txBox="1">
            <a:spLocks noGrp="1"/>
          </p:cNvSpPr>
          <p:nvPr>
            <p:ph type="title"/>
          </p:nvPr>
        </p:nvSpPr>
        <p:spPr>
          <a:xfrm flipH="1">
            <a:off x="6406496" y="2831200"/>
            <a:ext cx="3796000" cy="11956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B7B7B7"/>
              </a:buClr>
              <a:buSzPts val="2800"/>
              <a:buNone/>
              <a:defRPr>
                <a:solidFill>
                  <a:srgbClr val="B7B7B7"/>
                </a:solidFill>
              </a:defRPr>
            </a:lvl1pPr>
            <a:lvl2pPr lvl="1" rtl="0">
              <a:spcBef>
                <a:spcPts val="0"/>
              </a:spcBef>
              <a:spcAft>
                <a:spcPts val="0"/>
              </a:spcAft>
              <a:buClr>
                <a:srgbClr val="B7B7B7"/>
              </a:buClr>
              <a:buSzPts val="2800"/>
              <a:buNone/>
              <a:defRPr>
                <a:solidFill>
                  <a:srgbClr val="B7B7B7"/>
                </a:solidFill>
              </a:defRPr>
            </a:lvl2pPr>
            <a:lvl3pPr lvl="2" rtl="0">
              <a:spcBef>
                <a:spcPts val="0"/>
              </a:spcBef>
              <a:spcAft>
                <a:spcPts val="0"/>
              </a:spcAft>
              <a:buClr>
                <a:srgbClr val="B7B7B7"/>
              </a:buClr>
              <a:buSzPts val="2800"/>
              <a:buNone/>
              <a:defRPr>
                <a:solidFill>
                  <a:srgbClr val="B7B7B7"/>
                </a:solidFill>
              </a:defRPr>
            </a:lvl3pPr>
            <a:lvl4pPr lvl="3" rtl="0">
              <a:spcBef>
                <a:spcPts val="0"/>
              </a:spcBef>
              <a:spcAft>
                <a:spcPts val="0"/>
              </a:spcAft>
              <a:buClr>
                <a:srgbClr val="B7B7B7"/>
              </a:buClr>
              <a:buSzPts val="2800"/>
              <a:buNone/>
              <a:defRPr>
                <a:solidFill>
                  <a:srgbClr val="B7B7B7"/>
                </a:solidFill>
              </a:defRPr>
            </a:lvl4pPr>
            <a:lvl5pPr lvl="4" rtl="0">
              <a:spcBef>
                <a:spcPts val="0"/>
              </a:spcBef>
              <a:spcAft>
                <a:spcPts val="0"/>
              </a:spcAft>
              <a:buClr>
                <a:srgbClr val="B7B7B7"/>
              </a:buClr>
              <a:buSzPts val="2800"/>
              <a:buNone/>
              <a:defRPr>
                <a:solidFill>
                  <a:srgbClr val="B7B7B7"/>
                </a:solidFill>
              </a:defRPr>
            </a:lvl5pPr>
            <a:lvl6pPr lvl="5" rtl="0">
              <a:spcBef>
                <a:spcPts val="0"/>
              </a:spcBef>
              <a:spcAft>
                <a:spcPts val="0"/>
              </a:spcAft>
              <a:buClr>
                <a:srgbClr val="B7B7B7"/>
              </a:buClr>
              <a:buSzPts val="2800"/>
              <a:buNone/>
              <a:defRPr>
                <a:solidFill>
                  <a:srgbClr val="B7B7B7"/>
                </a:solidFill>
              </a:defRPr>
            </a:lvl6pPr>
            <a:lvl7pPr lvl="6" rtl="0">
              <a:spcBef>
                <a:spcPts val="0"/>
              </a:spcBef>
              <a:spcAft>
                <a:spcPts val="0"/>
              </a:spcAft>
              <a:buClr>
                <a:srgbClr val="B7B7B7"/>
              </a:buClr>
              <a:buSzPts val="2800"/>
              <a:buNone/>
              <a:defRPr>
                <a:solidFill>
                  <a:srgbClr val="B7B7B7"/>
                </a:solidFill>
              </a:defRPr>
            </a:lvl7pPr>
            <a:lvl8pPr lvl="7" rtl="0">
              <a:spcBef>
                <a:spcPts val="0"/>
              </a:spcBef>
              <a:spcAft>
                <a:spcPts val="0"/>
              </a:spcAft>
              <a:buClr>
                <a:srgbClr val="B7B7B7"/>
              </a:buClr>
              <a:buSzPts val="2800"/>
              <a:buNone/>
              <a:defRPr>
                <a:solidFill>
                  <a:srgbClr val="B7B7B7"/>
                </a:solidFill>
              </a:defRPr>
            </a:lvl8pPr>
            <a:lvl9pPr lvl="8" rtl="0">
              <a:spcBef>
                <a:spcPts val="0"/>
              </a:spcBef>
              <a:spcAft>
                <a:spcPts val="0"/>
              </a:spcAft>
              <a:buClr>
                <a:srgbClr val="B7B7B7"/>
              </a:buClr>
              <a:buSzPts val="2800"/>
              <a:buNone/>
              <a:defRPr>
                <a:solidFill>
                  <a:srgbClr val="B7B7B7"/>
                </a:solidFill>
              </a:defRPr>
            </a:lvl9pPr>
          </a:lstStyle>
          <a:p>
            <a:endParaRPr/>
          </a:p>
        </p:txBody>
      </p:sp>
      <p:sp>
        <p:nvSpPr>
          <p:cNvPr id="36" name="Google Shape;36;p4"/>
          <p:cNvSpPr txBox="1">
            <a:spLocks noGrp="1"/>
          </p:cNvSpPr>
          <p:nvPr>
            <p:ph type="subTitle" idx="1"/>
          </p:nvPr>
        </p:nvSpPr>
        <p:spPr>
          <a:xfrm>
            <a:off x="2905276" y="2913668"/>
            <a:ext cx="2661200" cy="1560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100"/>
              <a:buNone/>
              <a:defRPr sz="1467"/>
            </a:lvl1pPr>
            <a:lvl2pPr lvl="1" algn="r" rtl="0">
              <a:lnSpc>
                <a:spcPct val="100000"/>
              </a:lnSpc>
              <a:spcBef>
                <a:spcPts val="0"/>
              </a:spcBef>
              <a:spcAft>
                <a:spcPts val="0"/>
              </a:spcAft>
              <a:buSzPts val="1100"/>
              <a:buNone/>
              <a:defRPr sz="1467"/>
            </a:lvl2pPr>
            <a:lvl3pPr lvl="2" algn="r" rtl="0">
              <a:lnSpc>
                <a:spcPct val="100000"/>
              </a:lnSpc>
              <a:spcBef>
                <a:spcPts val="0"/>
              </a:spcBef>
              <a:spcAft>
                <a:spcPts val="0"/>
              </a:spcAft>
              <a:buSzPts val="1100"/>
              <a:buNone/>
              <a:defRPr sz="1467"/>
            </a:lvl3pPr>
            <a:lvl4pPr lvl="3" algn="r" rtl="0">
              <a:lnSpc>
                <a:spcPct val="100000"/>
              </a:lnSpc>
              <a:spcBef>
                <a:spcPts val="0"/>
              </a:spcBef>
              <a:spcAft>
                <a:spcPts val="0"/>
              </a:spcAft>
              <a:buSzPts val="1100"/>
              <a:buNone/>
              <a:defRPr sz="1467"/>
            </a:lvl4pPr>
            <a:lvl5pPr lvl="4" algn="r" rtl="0">
              <a:lnSpc>
                <a:spcPct val="100000"/>
              </a:lnSpc>
              <a:spcBef>
                <a:spcPts val="0"/>
              </a:spcBef>
              <a:spcAft>
                <a:spcPts val="0"/>
              </a:spcAft>
              <a:buSzPts val="1100"/>
              <a:buNone/>
              <a:defRPr sz="1467"/>
            </a:lvl5pPr>
            <a:lvl6pPr lvl="5" algn="r" rtl="0">
              <a:lnSpc>
                <a:spcPct val="100000"/>
              </a:lnSpc>
              <a:spcBef>
                <a:spcPts val="0"/>
              </a:spcBef>
              <a:spcAft>
                <a:spcPts val="0"/>
              </a:spcAft>
              <a:buSzPts val="1100"/>
              <a:buNone/>
              <a:defRPr sz="1467"/>
            </a:lvl6pPr>
            <a:lvl7pPr lvl="6" algn="r" rtl="0">
              <a:lnSpc>
                <a:spcPct val="100000"/>
              </a:lnSpc>
              <a:spcBef>
                <a:spcPts val="0"/>
              </a:spcBef>
              <a:spcAft>
                <a:spcPts val="0"/>
              </a:spcAft>
              <a:buSzPts val="1100"/>
              <a:buNone/>
              <a:defRPr sz="1467"/>
            </a:lvl7pPr>
            <a:lvl8pPr lvl="7" algn="r" rtl="0">
              <a:lnSpc>
                <a:spcPct val="100000"/>
              </a:lnSpc>
              <a:spcBef>
                <a:spcPts val="0"/>
              </a:spcBef>
              <a:spcAft>
                <a:spcPts val="0"/>
              </a:spcAft>
              <a:buSzPts val="1100"/>
              <a:buNone/>
              <a:defRPr sz="1467"/>
            </a:lvl8pPr>
            <a:lvl9pPr lvl="8" algn="r" rtl="0">
              <a:lnSpc>
                <a:spcPct val="100000"/>
              </a:lnSpc>
              <a:spcBef>
                <a:spcPts val="0"/>
              </a:spcBef>
              <a:spcAft>
                <a:spcPts val="0"/>
              </a:spcAft>
              <a:buSzPts val="1100"/>
              <a:buNone/>
              <a:defRPr sz="1467"/>
            </a:lvl9pPr>
          </a:lstStyle>
          <a:p>
            <a:endParaRPr/>
          </a:p>
        </p:txBody>
      </p:sp>
    </p:spTree>
    <p:extLst>
      <p:ext uri="{BB962C8B-B14F-4D97-AF65-F5344CB8AC3E}">
        <p14:creationId xmlns:p14="http://schemas.microsoft.com/office/powerpoint/2010/main" val="39791642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subtitle">
  <p:cSld name="Title + subtitle">
    <p:spTree>
      <p:nvGrpSpPr>
        <p:cNvPr id="1" name="Shape 37"/>
        <p:cNvGrpSpPr/>
        <p:nvPr/>
      </p:nvGrpSpPr>
      <p:grpSpPr>
        <a:xfrm>
          <a:off x="0" y="0"/>
          <a:ext cx="0" cy="0"/>
          <a:chOff x="0" y="0"/>
          <a:chExt cx="0" cy="0"/>
        </a:xfrm>
      </p:grpSpPr>
      <p:sp>
        <p:nvSpPr>
          <p:cNvPr id="38" name="Google Shape;38;p5"/>
          <p:cNvSpPr txBox="1">
            <a:spLocks noGrp="1"/>
          </p:cNvSpPr>
          <p:nvPr>
            <p:ph type="ctrTitle"/>
          </p:nvPr>
        </p:nvSpPr>
        <p:spPr>
          <a:xfrm>
            <a:off x="5161200" y="501997"/>
            <a:ext cx="5156400" cy="2738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800"/>
              <a:buNone/>
              <a:defRPr/>
            </a:lvl1pPr>
            <a:lvl2pPr lvl="1" algn="r" rtl="0">
              <a:spcBef>
                <a:spcPts val="0"/>
              </a:spcBef>
              <a:spcAft>
                <a:spcPts val="0"/>
              </a:spcAft>
              <a:buSzPts val="1600"/>
              <a:buNone/>
              <a:defRPr sz="2133"/>
            </a:lvl2pPr>
            <a:lvl3pPr lvl="2" algn="r" rtl="0">
              <a:spcBef>
                <a:spcPts val="0"/>
              </a:spcBef>
              <a:spcAft>
                <a:spcPts val="0"/>
              </a:spcAft>
              <a:buSzPts val="1600"/>
              <a:buNone/>
              <a:defRPr sz="2133"/>
            </a:lvl3pPr>
            <a:lvl4pPr lvl="3" algn="r" rtl="0">
              <a:spcBef>
                <a:spcPts val="0"/>
              </a:spcBef>
              <a:spcAft>
                <a:spcPts val="0"/>
              </a:spcAft>
              <a:buSzPts val="1600"/>
              <a:buNone/>
              <a:defRPr sz="2133"/>
            </a:lvl4pPr>
            <a:lvl5pPr lvl="4" algn="r" rtl="0">
              <a:spcBef>
                <a:spcPts val="0"/>
              </a:spcBef>
              <a:spcAft>
                <a:spcPts val="0"/>
              </a:spcAft>
              <a:buSzPts val="1600"/>
              <a:buNone/>
              <a:defRPr sz="2133"/>
            </a:lvl5pPr>
            <a:lvl6pPr lvl="5" algn="r" rtl="0">
              <a:spcBef>
                <a:spcPts val="0"/>
              </a:spcBef>
              <a:spcAft>
                <a:spcPts val="0"/>
              </a:spcAft>
              <a:buSzPts val="1600"/>
              <a:buNone/>
              <a:defRPr sz="2133"/>
            </a:lvl6pPr>
            <a:lvl7pPr lvl="6" algn="r" rtl="0">
              <a:spcBef>
                <a:spcPts val="0"/>
              </a:spcBef>
              <a:spcAft>
                <a:spcPts val="0"/>
              </a:spcAft>
              <a:buSzPts val="1600"/>
              <a:buNone/>
              <a:defRPr sz="2133"/>
            </a:lvl7pPr>
            <a:lvl8pPr lvl="7" algn="r" rtl="0">
              <a:spcBef>
                <a:spcPts val="0"/>
              </a:spcBef>
              <a:spcAft>
                <a:spcPts val="0"/>
              </a:spcAft>
              <a:buSzPts val="1600"/>
              <a:buNone/>
              <a:defRPr sz="2133"/>
            </a:lvl8pPr>
            <a:lvl9pPr lvl="8" algn="r" rtl="0">
              <a:spcBef>
                <a:spcPts val="0"/>
              </a:spcBef>
              <a:spcAft>
                <a:spcPts val="0"/>
              </a:spcAft>
              <a:buSzPts val="1600"/>
              <a:buNone/>
              <a:defRPr sz="2133"/>
            </a:lvl9pPr>
          </a:lstStyle>
          <a:p>
            <a:endParaRPr/>
          </a:p>
        </p:txBody>
      </p:sp>
      <p:sp>
        <p:nvSpPr>
          <p:cNvPr id="39" name="Google Shape;39;p5"/>
          <p:cNvSpPr txBox="1">
            <a:spLocks noGrp="1"/>
          </p:cNvSpPr>
          <p:nvPr>
            <p:ph type="subTitle" idx="1"/>
          </p:nvPr>
        </p:nvSpPr>
        <p:spPr>
          <a:xfrm>
            <a:off x="6339933" y="3085633"/>
            <a:ext cx="3977600" cy="2379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200"/>
              <a:buNone/>
              <a:defRPr/>
            </a:lvl1pPr>
            <a:lvl2pPr lvl="1" algn="r" rtl="0">
              <a:lnSpc>
                <a:spcPct val="100000"/>
              </a:lnSpc>
              <a:spcBef>
                <a:spcPts val="0"/>
              </a:spcBef>
              <a:spcAft>
                <a:spcPts val="0"/>
              </a:spcAft>
              <a:buSzPts val="1200"/>
              <a:buNone/>
              <a:defRPr/>
            </a:lvl2pPr>
            <a:lvl3pPr lvl="2" algn="r" rtl="0">
              <a:lnSpc>
                <a:spcPct val="100000"/>
              </a:lnSpc>
              <a:spcBef>
                <a:spcPts val="0"/>
              </a:spcBef>
              <a:spcAft>
                <a:spcPts val="0"/>
              </a:spcAft>
              <a:buSzPts val="1200"/>
              <a:buNone/>
              <a:defRPr/>
            </a:lvl3pPr>
            <a:lvl4pPr lvl="3" algn="r" rtl="0">
              <a:lnSpc>
                <a:spcPct val="100000"/>
              </a:lnSpc>
              <a:spcBef>
                <a:spcPts val="0"/>
              </a:spcBef>
              <a:spcAft>
                <a:spcPts val="0"/>
              </a:spcAft>
              <a:buSzPts val="1200"/>
              <a:buNone/>
              <a:defRPr/>
            </a:lvl4pPr>
            <a:lvl5pPr lvl="4" algn="r" rtl="0">
              <a:lnSpc>
                <a:spcPct val="100000"/>
              </a:lnSpc>
              <a:spcBef>
                <a:spcPts val="0"/>
              </a:spcBef>
              <a:spcAft>
                <a:spcPts val="0"/>
              </a:spcAft>
              <a:buSzPts val="1200"/>
              <a:buNone/>
              <a:defRPr/>
            </a:lvl5pPr>
            <a:lvl6pPr lvl="5" algn="r" rtl="0">
              <a:lnSpc>
                <a:spcPct val="100000"/>
              </a:lnSpc>
              <a:spcBef>
                <a:spcPts val="0"/>
              </a:spcBef>
              <a:spcAft>
                <a:spcPts val="0"/>
              </a:spcAft>
              <a:buSzPts val="1200"/>
              <a:buNone/>
              <a:defRPr/>
            </a:lvl6pPr>
            <a:lvl7pPr lvl="6" algn="r" rtl="0">
              <a:lnSpc>
                <a:spcPct val="100000"/>
              </a:lnSpc>
              <a:spcBef>
                <a:spcPts val="0"/>
              </a:spcBef>
              <a:spcAft>
                <a:spcPts val="0"/>
              </a:spcAft>
              <a:buSzPts val="1200"/>
              <a:buNone/>
              <a:defRPr/>
            </a:lvl7pPr>
            <a:lvl8pPr lvl="7" algn="r" rtl="0">
              <a:lnSpc>
                <a:spcPct val="100000"/>
              </a:lnSpc>
              <a:spcBef>
                <a:spcPts val="0"/>
              </a:spcBef>
              <a:spcAft>
                <a:spcPts val="0"/>
              </a:spcAft>
              <a:buSzPts val="1200"/>
              <a:buNone/>
              <a:defRPr/>
            </a:lvl8pPr>
            <a:lvl9pPr lvl="8" algn="r" rtl="0">
              <a:lnSpc>
                <a:spcPct val="100000"/>
              </a:lnSpc>
              <a:spcBef>
                <a:spcPts val="0"/>
              </a:spcBef>
              <a:spcAft>
                <a:spcPts val="0"/>
              </a:spcAft>
              <a:buSzPts val="1200"/>
              <a:buNone/>
              <a:defRPr/>
            </a:lvl9pPr>
          </a:lstStyle>
          <a:p>
            <a:endParaRPr/>
          </a:p>
        </p:txBody>
      </p:sp>
    </p:spTree>
    <p:extLst>
      <p:ext uri="{BB962C8B-B14F-4D97-AF65-F5344CB8AC3E}">
        <p14:creationId xmlns:p14="http://schemas.microsoft.com/office/powerpoint/2010/main" val="10218004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Headline design 1">
  <p:cSld name="Headline design 1">
    <p:spTree>
      <p:nvGrpSpPr>
        <p:cNvPr id="1" name="Shape 40"/>
        <p:cNvGrpSpPr/>
        <p:nvPr/>
      </p:nvGrpSpPr>
      <p:grpSpPr>
        <a:xfrm>
          <a:off x="0" y="0"/>
          <a:ext cx="0" cy="0"/>
          <a:chOff x="0" y="0"/>
          <a:chExt cx="0" cy="0"/>
        </a:xfrm>
      </p:grpSpPr>
      <p:sp>
        <p:nvSpPr>
          <p:cNvPr id="41" name="Google Shape;41;p6"/>
          <p:cNvSpPr txBox="1">
            <a:spLocks noGrp="1"/>
          </p:cNvSpPr>
          <p:nvPr>
            <p:ph type="ctrTitle"/>
          </p:nvPr>
        </p:nvSpPr>
        <p:spPr>
          <a:xfrm flipH="1">
            <a:off x="5468967" y="2990967"/>
            <a:ext cx="3674400" cy="25616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CCCCCC"/>
              </a:buClr>
              <a:buSzPts val="3600"/>
              <a:buNone/>
              <a:defRPr sz="4800">
                <a:solidFill>
                  <a:srgbClr val="CCCCCC"/>
                </a:solidFill>
              </a:defRPr>
            </a:lvl1pPr>
            <a:lvl2pPr lvl="1" rtl="0">
              <a:spcBef>
                <a:spcPts val="0"/>
              </a:spcBef>
              <a:spcAft>
                <a:spcPts val="0"/>
              </a:spcAft>
              <a:buClr>
                <a:srgbClr val="CCCCCC"/>
              </a:buClr>
              <a:buSzPts val="6500"/>
              <a:buNone/>
              <a:defRPr sz="8666">
                <a:solidFill>
                  <a:srgbClr val="CCCCCC"/>
                </a:solidFill>
              </a:defRPr>
            </a:lvl2pPr>
            <a:lvl3pPr lvl="2" rtl="0">
              <a:spcBef>
                <a:spcPts val="0"/>
              </a:spcBef>
              <a:spcAft>
                <a:spcPts val="0"/>
              </a:spcAft>
              <a:buClr>
                <a:srgbClr val="CCCCCC"/>
              </a:buClr>
              <a:buSzPts val="6500"/>
              <a:buNone/>
              <a:defRPr sz="8666">
                <a:solidFill>
                  <a:srgbClr val="CCCCCC"/>
                </a:solidFill>
              </a:defRPr>
            </a:lvl3pPr>
            <a:lvl4pPr lvl="3" rtl="0">
              <a:spcBef>
                <a:spcPts val="0"/>
              </a:spcBef>
              <a:spcAft>
                <a:spcPts val="0"/>
              </a:spcAft>
              <a:buClr>
                <a:srgbClr val="CCCCCC"/>
              </a:buClr>
              <a:buSzPts val="6500"/>
              <a:buNone/>
              <a:defRPr sz="8666">
                <a:solidFill>
                  <a:srgbClr val="CCCCCC"/>
                </a:solidFill>
              </a:defRPr>
            </a:lvl4pPr>
            <a:lvl5pPr lvl="4" rtl="0">
              <a:spcBef>
                <a:spcPts val="0"/>
              </a:spcBef>
              <a:spcAft>
                <a:spcPts val="0"/>
              </a:spcAft>
              <a:buClr>
                <a:srgbClr val="CCCCCC"/>
              </a:buClr>
              <a:buSzPts val="6500"/>
              <a:buNone/>
              <a:defRPr sz="8666">
                <a:solidFill>
                  <a:srgbClr val="CCCCCC"/>
                </a:solidFill>
              </a:defRPr>
            </a:lvl5pPr>
            <a:lvl6pPr lvl="5" rtl="0">
              <a:spcBef>
                <a:spcPts val="0"/>
              </a:spcBef>
              <a:spcAft>
                <a:spcPts val="0"/>
              </a:spcAft>
              <a:buClr>
                <a:srgbClr val="CCCCCC"/>
              </a:buClr>
              <a:buSzPts val="6500"/>
              <a:buNone/>
              <a:defRPr sz="8666">
                <a:solidFill>
                  <a:srgbClr val="CCCCCC"/>
                </a:solidFill>
              </a:defRPr>
            </a:lvl6pPr>
            <a:lvl7pPr lvl="6" rtl="0">
              <a:spcBef>
                <a:spcPts val="0"/>
              </a:spcBef>
              <a:spcAft>
                <a:spcPts val="0"/>
              </a:spcAft>
              <a:buClr>
                <a:srgbClr val="CCCCCC"/>
              </a:buClr>
              <a:buSzPts val="6500"/>
              <a:buNone/>
              <a:defRPr sz="8666">
                <a:solidFill>
                  <a:srgbClr val="CCCCCC"/>
                </a:solidFill>
              </a:defRPr>
            </a:lvl7pPr>
            <a:lvl8pPr lvl="7" rtl="0">
              <a:spcBef>
                <a:spcPts val="0"/>
              </a:spcBef>
              <a:spcAft>
                <a:spcPts val="0"/>
              </a:spcAft>
              <a:buClr>
                <a:srgbClr val="CCCCCC"/>
              </a:buClr>
              <a:buSzPts val="6500"/>
              <a:buNone/>
              <a:defRPr sz="8666">
                <a:solidFill>
                  <a:srgbClr val="CCCCCC"/>
                </a:solidFill>
              </a:defRPr>
            </a:lvl8pPr>
            <a:lvl9pPr lvl="8" rtl="0">
              <a:spcBef>
                <a:spcPts val="0"/>
              </a:spcBef>
              <a:spcAft>
                <a:spcPts val="0"/>
              </a:spcAft>
              <a:buClr>
                <a:srgbClr val="CCCCCC"/>
              </a:buClr>
              <a:buSzPts val="6500"/>
              <a:buNone/>
              <a:defRPr sz="8666">
                <a:solidFill>
                  <a:srgbClr val="CCCCCC"/>
                </a:solidFill>
              </a:defRPr>
            </a:lvl9pPr>
          </a:lstStyle>
          <a:p>
            <a:endParaRPr/>
          </a:p>
        </p:txBody>
      </p:sp>
      <p:sp>
        <p:nvSpPr>
          <p:cNvPr id="42" name="Google Shape;42;p6"/>
          <p:cNvSpPr txBox="1">
            <a:spLocks noGrp="1"/>
          </p:cNvSpPr>
          <p:nvPr>
            <p:ph type="title" idx="2" hasCustomPrompt="1"/>
          </p:nvPr>
        </p:nvSpPr>
        <p:spPr>
          <a:xfrm flipH="1">
            <a:off x="-994733" y="3225767"/>
            <a:ext cx="5984400" cy="21632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CCCCCC"/>
              </a:buClr>
              <a:buSzPts val="16000"/>
              <a:buNone/>
              <a:defRPr sz="21333">
                <a:solidFill>
                  <a:srgbClr val="CCCCCC"/>
                </a:solidFill>
              </a:defRPr>
            </a:lvl1pPr>
            <a:lvl2pPr lvl="1"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9pPr>
          </a:lstStyle>
          <a:p>
            <a:r>
              <a:t>xx%</a:t>
            </a:r>
          </a:p>
        </p:txBody>
      </p:sp>
      <p:sp>
        <p:nvSpPr>
          <p:cNvPr id="43" name="Google Shape;43;p6"/>
          <p:cNvSpPr/>
          <p:nvPr/>
        </p:nvSpPr>
        <p:spPr>
          <a:xfrm>
            <a:off x="3363200" y="1004167"/>
            <a:ext cx="5465600" cy="4777600"/>
          </a:xfrm>
          <a:prstGeom prst="rect">
            <a:avLst/>
          </a:prstGeom>
          <a:no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CCCCCC"/>
              </a:solidFill>
              <a:cs typeface="Arial"/>
              <a:sym typeface="Arial"/>
            </a:endParaRPr>
          </a:p>
        </p:txBody>
      </p:sp>
    </p:spTree>
    <p:extLst>
      <p:ext uri="{BB962C8B-B14F-4D97-AF65-F5344CB8AC3E}">
        <p14:creationId xmlns:p14="http://schemas.microsoft.com/office/powerpoint/2010/main" val="12699598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 design + subtitle">
  <p:cSld name="Title + design + subtitle">
    <p:spTree>
      <p:nvGrpSpPr>
        <p:cNvPr id="1" name="Shape 44"/>
        <p:cNvGrpSpPr/>
        <p:nvPr/>
      </p:nvGrpSpPr>
      <p:grpSpPr>
        <a:xfrm>
          <a:off x="0" y="0"/>
          <a:ext cx="0" cy="0"/>
          <a:chOff x="0" y="0"/>
          <a:chExt cx="0" cy="0"/>
        </a:xfrm>
      </p:grpSpPr>
      <p:sp>
        <p:nvSpPr>
          <p:cNvPr id="45" name="Google Shape;45;p7"/>
          <p:cNvSpPr txBox="1">
            <a:spLocks noGrp="1"/>
          </p:cNvSpPr>
          <p:nvPr>
            <p:ph type="subTitle" idx="1"/>
          </p:nvPr>
        </p:nvSpPr>
        <p:spPr>
          <a:xfrm>
            <a:off x="4708757" y="4415500"/>
            <a:ext cx="6642400" cy="490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CCCCCC"/>
              </a:buClr>
              <a:buSzPts val="1000"/>
              <a:buNone/>
              <a:defRPr sz="1333">
                <a:solidFill>
                  <a:srgbClr val="CCCCCC"/>
                </a:solidFill>
              </a:defRPr>
            </a:lvl1pPr>
            <a:lvl2pPr lvl="1" algn="r" rtl="0">
              <a:lnSpc>
                <a:spcPct val="100000"/>
              </a:lnSpc>
              <a:spcBef>
                <a:spcPts val="0"/>
              </a:spcBef>
              <a:spcAft>
                <a:spcPts val="0"/>
              </a:spcAft>
              <a:buClr>
                <a:srgbClr val="CCCCCC"/>
              </a:buClr>
              <a:buSzPts val="1000"/>
              <a:buNone/>
              <a:defRPr sz="1333">
                <a:solidFill>
                  <a:srgbClr val="CCCCCC"/>
                </a:solidFill>
              </a:defRPr>
            </a:lvl2pPr>
            <a:lvl3pPr lvl="2" algn="r" rtl="0">
              <a:lnSpc>
                <a:spcPct val="100000"/>
              </a:lnSpc>
              <a:spcBef>
                <a:spcPts val="0"/>
              </a:spcBef>
              <a:spcAft>
                <a:spcPts val="0"/>
              </a:spcAft>
              <a:buClr>
                <a:srgbClr val="CCCCCC"/>
              </a:buClr>
              <a:buSzPts val="1000"/>
              <a:buNone/>
              <a:defRPr sz="1333">
                <a:solidFill>
                  <a:srgbClr val="CCCCCC"/>
                </a:solidFill>
              </a:defRPr>
            </a:lvl3pPr>
            <a:lvl4pPr lvl="3" algn="r" rtl="0">
              <a:lnSpc>
                <a:spcPct val="100000"/>
              </a:lnSpc>
              <a:spcBef>
                <a:spcPts val="0"/>
              </a:spcBef>
              <a:spcAft>
                <a:spcPts val="0"/>
              </a:spcAft>
              <a:buClr>
                <a:srgbClr val="CCCCCC"/>
              </a:buClr>
              <a:buSzPts val="1000"/>
              <a:buNone/>
              <a:defRPr sz="1333">
                <a:solidFill>
                  <a:srgbClr val="CCCCCC"/>
                </a:solidFill>
              </a:defRPr>
            </a:lvl4pPr>
            <a:lvl5pPr lvl="4" algn="r" rtl="0">
              <a:lnSpc>
                <a:spcPct val="100000"/>
              </a:lnSpc>
              <a:spcBef>
                <a:spcPts val="0"/>
              </a:spcBef>
              <a:spcAft>
                <a:spcPts val="0"/>
              </a:spcAft>
              <a:buClr>
                <a:srgbClr val="CCCCCC"/>
              </a:buClr>
              <a:buSzPts val="1000"/>
              <a:buNone/>
              <a:defRPr sz="1333">
                <a:solidFill>
                  <a:srgbClr val="CCCCCC"/>
                </a:solidFill>
              </a:defRPr>
            </a:lvl5pPr>
            <a:lvl6pPr lvl="5" algn="r" rtl="0">
              <a:lnSpc>
                <a:spcPct val="100000"/>
              </a:lnSpc>
              <a:spcBef>
                <a:spcPts val="0"/>
              </a:spcBef>
              <a:spcAft>
                <a:spcPts val="0"/>
              </a:spcAft>
              <a:buClr>
                <a:srgbClr val="CCCCCC"/>
              </a:buClr>
              <a:buSzPts val="1000"/>
              <a:buNone/>
              <a:defRPr sz="1333">
                <a:solidFill>
                  <a:srgbClr val="CCCCCC"/>
                </a:solidFill>
              </a:defRPr>
            </a:lvl6pPr>
            <a:lvl7pPr lvl="6" algn="r" rtl="0">
              <a:lnSpc>
                <a:spcPct val="100000"/>
              </a:lnSpc>
              <a:spcBef>
                <a:spcPts val="0"/>
              </a:spcBef>
              <a:spcAft>
                <a:spcPts val="0"/>
              </a:spcAft>
              <a:buClr>
                <a:srgbClr val="CCCCCC"/>
              </a:buClr>
              <a:buSzPts val="1000"/>
              <a:buNone/>
              <a:defRPr sz="1333">
                <a:solidFill>
                  <a:srgbClr val="CCCCCC"/>
                </a:solidFill>
              </a:defRPr>
            </a:lvl7pPr>
            <a:lvl8pPr lvl="7" algn="r" rtl="0">
              <a:lnSpc>
                <a:spcPct val="100000"/>
              </a:lnSpc>
              <a:spcBef>
                <a:spcPts val="0"/>
              </a:spcBef>
              <a:spcAft>
                <a:spcPts val="0"/>
              </a:spcAft>
              <a:buClr>
                <a:srgbClr val="CCCCCC"/>
              </a:buClr>
              <a:buSzPts val="1000"/>
              <a:buNone/>
              <a:defRPr sz="1333">
                <a:solidFill>
                  <a:srgbClr val="CCCCCC"/>
                </a:solidFill>
              </a:defRPr>
            </a:lvl8pPr>
            <a:lvl9pPr lvl="8" algn="r" rtl="0">
              <a:lnSpc>
                <a:spcPct val="100000"/>
              </a:lnSpc>
              <a:spcBef>
                <a:spcPts val="0"/>
              </a:spcBef>
              <a:spcAft>
                <a:spcPts val="0"/>
              </a:spcAft>
              <a:buClr>
                <a:srgbClr val="CCCCCC"/>
              </a:buClr>
              <a:buSzPts val="1000"/>
              <a:buNone/>
              <a:defRPr sz="1333">
                <a:solidFill>
                  <a:srgbClr val="CCCCCC"/>
                </a:solidFill>
              </a:defRPr>
            </a:lvl9pPr>
          </a:lstStyle>
          <a:p>
            <a:endParaRPr/>
          </a:p>
        </p:txBody>
      </p:sp>
      <p:sp>
        <p:nvSpPr>
          <p:cNvPr id="46" name="Google Shape;46;p7"/>
          <p:cNvSpPr txBox="1">
            <a:spLocks noGrp="1"/>
          </p:cNvSpPr>
          <p:nvPr>
            <p:ph type="ctrTitle"/>
          </p:nvPr>
        </p:nvSpPr>
        <p:spPr>
          <a:xfrm>
            <a:off x="964800" y="627500"/>
            <a:ext cx="19968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Tree>
    <p:extLst>
      <p:ext uri="{BB962C8B-B14F-4D97-AF65-F5344CB8AC3E}">
        <p14:creationId xmlns:p14="http://schemas.microsoft.com/office/powerpoint/2010/main" val="26659298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wo columns 1">
  <p:cSld name="Two columns 1">
    <p:spTree>
      <p:nvGrpSpPr>
        <p:cNvPr id="1" name="Shape 47"/>
        <p:cNvGrpSpPr/>
        <p:nvPr/>
      </p:nvGrpSpPr>
      <p:grpSpPr>
        <a:xfrm>
          <a:off x="0" y="0"/>
          <a:ext cx="0" cy="0"/>
          <a:chOff x="0" y="0"/>
          <a:chExt cx="0" cy="0"/>
        </a:xfrm>
      </p:grpSpPr>
      <p:sp>
        <p:nvSpPr>
          <p:cNvPr id="48" name="Google Shape;48;p8"/>
          <p:cNvSpPr txBox="1">
            <a:spLocks noGrp="1"/>
          </p:cNvSpPr>
          <p:nvPr>
            <p:ph type="subTitle" idx="1"/>
          </p:nvPr>
        </p:nvSpPr>
        <p:spPr>
          <a:xfrm>
            <a:off x="1246221" y="3192433"/>
            <a:ext cx="3836400" cy="393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733">
                <a:solidFill>
                  <a:srgbClr val="B7B7B7"/>
                </a:solidFill>
                <a:latin typeface="DM Serif Display"/>
                <a:ea typeface="DM Serif Display"/>
                <a:cs typeface="DM Serif Display"/>
                <a:sym typeface="DM Serif Display"/>
              </a:defRPr>
            </a:lvl1pPr>
            <a:lvl2pPr lvl="1" rtl="0">
              <a:spcBef>
                <a:spcPts val="2133"/>
              </a:spcBef>
              <a:spcAft>
                <a:spcPts val="0"/>
              </a:spcAft>
              <a:buNone/>
              <a:defRPr>
                <a:solidFill>
                  <a:srgbClr val="B7B7B7"/>
                </a:solidFill>
                <a:latin typeface="DM Serif Display"/>
                <a:ea typeface="DM Serif Display"/>
                <a:cs typeface="DM Serif Display"/>
                <a:sym typeface="DM Serif Display"/>
              </a:defRPr>
            </a:lvl2pPr>
            <a:lvl3pPr lvl="2" rtl="0">
              <a:spcBef>
                <a:spcPts val="2133"/>
              </a:spcBef>
              <a:spcAft>
                <a:spcPts val="0"/>
              </a:spcAft>
              <a:buNone/>
              <a:defRPr>
                <a:solidFill>
                  <a:srgbClr val="B7B7B7"/>
                </a:solidFill>
                <a:latin typeface="DM Serif Display"/>
                <a:ea typeface="DM Serif Display"/>
                <a:cs typeface="DM Serif Display"/>
                <a:sym typeface="DM Serif Display"/>
              </a:defRPr>
            </a:lvl3pPr>
            <a:lvl4pPr lvl="3" rtl="0">
              <a:spcBef>
                <a:spcPts val="2133"/>
              </a:spcBef>
              <a:spcAft>
                <a:spcPts val="0"/>
              </a:spcAft>
              <a:buNone/>
              <a:defRPr>
                <a:solidFill>
                  <a:srgbClr val="B7B7B7"/>
                </a:solidFill>
                <a:latin typeface="DM Serif Display"/>
                <a:ea typeface="DM Serif Display"/>
                <a:cs typeface="DM Serif Display"/>
                <a:sym typeface="DM Serif Display"/>
              </a:defRPr>
            </a:lvl4pPr>
            <a:lvl5pPr lvl="4" rtl="0">
              <a:spcBef>
                <a:spcPts val="2133"/>
              </a:spcBef>
              <a:spcAft>
                <a:spcPts val="0"/>
              </a:spcAft>
              <a:buNone/>
              <a:defRPr>
                <a:solidFill>
                  <a:srgbClr val="B7B7B7"/>
                </a:solidFill>
                <a:latin typeface="DM Serif Display"/>
                <a:ea typeface="DM Serif Display"/>
                <a:cs typeface="DM Serif Display"/>
                <a:sym typeface="DM Serif Display"/>
              </a:defRPr>
            </a:lvl5pPr>
            <a:lvl6pPr lvl="5" rtl="0">
              <a:spcBef>
                <a:spcPts val="2133"/>
              </a:spcBef>
              <a:spcAft>
                <a:spcPts val="0"/>
              </a:spcAft>
              <a:buNone/>
              <a:defRPr>
                <a:solidFill>
                  <a:srgbClr val="B7B7B7"/>
                </a:solidFill>
                <a:latin typeface="DM Serif Display"/>
                <a:ea typeface="DM Serif Display"/>
                <a:cs typeface="DM Serif Display"/>
                <a:sym typeface="DM Serif Display"/>
              </a:defRPr>
            </a:lvl6pPr>
            <a:lvl7pPr lvl="6" rtl="0">
              <a:spcBef>
                <a:spcPts val="2133"/>
              </a:spcBef>
              <a:spcAft>
                <a:spcPts val="0"/>
              </a:spcAft>
              <a:buNone/>
              <a:defRPr>
                <a:solidFill>
                  <a:srgbClr val="B7B7B7"/>
                </a:solidFill>
                <a:latin typeface="DM Serif Display"/>
                <a:ea typeface="DM Serif Display"/>
                <a:cs typeface="DM Serif Display"/>
                <a:sym typeface="DM Serif Display"/>
              </a:defRPr>
            </a:lvl7pPr>
            <a:lvl8pPr lvl="7" rtl="0">
              <a:spcBef>
                <a:spcPts val="2133"/>
              </a:spcBef>
              <a:spcAft>
                <a:spcPts val="0"/>
              </a:spcAft>
              <a:buNone/>
              <a:defRPr>
                <a:solidFill>
                  <a:srgbClr val="B7B7B7"/>
                </a:solidFill>
                <a:latin typeface="DM Serif Display"/>
                <a:ea typeface="DM Serif Display"/>
                <a:cs typeface="DM Serif Display"/>
                <a:sym typeface="DM Serif Display"/>
              </a:defRPr>
            </a:lvl8pPr>
            <a:lvl9pPr lvl="8" rtl="0">
              <a:spcBef>
                <a:spcPts val="2133"/>
              </a:spcBef>
              <a:spcAft>
                <a:spcPts val="2133"/>
              </a:spcAft>
              <a:buNone/>
              <a:defRPr>
                <a:solidFill>
                  <a:srgbClr val="B7B7B7"/>
                </a:solidFill>
                <a:latin typeface="DM Serif Display"/>
                <a:ea typeface="DM Serif Display"/>
                <a:cs typeface="DM Serif Display"/>
                <a:sym typeface="DM Serif Display"/>
              </a:defRPr>
            </a:lvl9pPr>
          </a:lstStyle>
          <a:p>
            <a:endParaRPr/>
          </a:p>
        </p:txBody>
      </p:sp>
      <p:sp>
        <p:nvSpPr>
          <p:cNvPr id="49" name="Google Shape;49;p8"/>
          <p:cNvSpPr txBox="1">
            <a:spLocks noGrp="1"/>
          </p:cNvSpPr>
          <p:nvPr>
            <p:ph type="subTitle" idx="2"/>
          </p:nvPr>
        </p:nvSpPr>
        <p:spPr>
          <a:xfrm>
            <a:off x="1246221" y="3429000"/>
            <a:ext cx="38364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333">
                <a:solidFill>
                  <a:srgbClr val="B7B7B7"/>
                </a:solidFill>
              </a:defRPr>
            </a:lvl1pPr>
            <a:lvl2pPr lvl="1" rtl="0">
              <a:spcBef>
                <a:spcPts val="2133"/>
              </a:spcBef>
              <a:spcAft>
                <a:spcPts val="0"/>
              </a:spcAft>
              <a:buNone/>
              <a:defRPr>
                <a:solidFill>
                  <a:srgbClr val="B7B7B7"/>
                </a:solidFill>
              </a:defRPr>
            </a:lvl2pPr>
            <a:lvl3pPr lvl="2" rtl="0">
              <a:spcBef>
                <a:spcPts val="2133"/>
              </a:spcBef>
              <a:spcAft>
                <a:spcPts val="0"/>
              </a:spcAft>
              <a:buNone/>
              <a:defRPr>
                <a:solidFill>
                  <a:srgbClr val="B7B7B7"/>
                </a:solidFill>
              </a:defRPr>
            </a:lvl3pPr>
            <a:lvl4pPr lvl="3" rtl="0">
              <a:spcBef>
                <a:spcPts val="2133"/>
              </a:spcBef>
              <a:spcAft>
                <a:spcPts val="0"/>
              </a:spcAft>
              <a:buNone/>
              <a:defRPr>
                <a:solidFill>
                  <a:srgbClr val="B7B7B7"/>
                </a:solidFill>
              </a:defRPr>
            </a:lvl4pPr>
            <a:lvl5pPr lvl="4" rtl="0">
              <a:spcBef>
                <a:spcPts val="2133"/>
              </a:spcBef>
              <a:spcAft>
                <a:spcPts val="0"/>
              </a:spcAft>
              <a:buNone/>
              <a:defRPr>
                <a:solidFill>
                  <a:srgbClr val="B7B7B7"/>
                </a:solidFill>
              </a:defRPr>
            </a:lvl5pPr>
            <a:lvl6pPr lvl="5" rtl="0">
              <a:spcBef>
                <a:spcPts val="2133"/>
              </a:spcBef>
              <a:spcAft>
                <a:spcPts val="0"/>
              </a:spcAft>
              <a:buNone/>
              <a:defRPr>
                <a:solidFill>
                  <a:srgbClr val="B7B7B7"/>
                </a:solidFill>
              </a:defRPr>
            </a:lvl6pPr>
            <a:lvl7pPr lvl="6" rtl="0">
              <a:spcBef>
                <a:spcPts val="2133"/>
              </a:spcBef>
              <a:spcAft>
                <a:spcPts val="0"/>
              </a:spcAft>
              <a:buNone/>
              <a:defRPr>
                <a:solidFill>
                  <a:srgbClr val="B7B7B7"/>
                </a:solidFill>
              </a:defRPr>
            </a:lvl7pPr>
            <a:lvl8pPr lvl="7" rtl="0">
              <a:spcBef>
                <a:spcPts val="2133"/>
              </a:spcBef>
              <a:spcAft>
                <a:spcPts val="0"/>
              </a:spcAft>
              <a:buNone/>
              <a:defRPr>
                <a:solidFill>
                  <a:srgbClr val="B7B7B7"/>
                </a:solidFill>
              </a:defRPr>
            </a:lvl8pPr>
            <a:lvl9pPr lvl="8" rtl="0">
              <a:spcBef>
                <a:spcPts val="2133"/>
              </a:spcBef>
              <a:spcAft>
                <a:spcPts val="2133"/>
              </a:spcAft>
              <a:buNone/>
              <a:defRPr>
                <a:solidFill>
                  <a:srgbClr val="B7B7B7"/>
                </a:solidFill>
              </a:defRPr>
            </a:lvl9pPr>
          </a:lstStyle>
          <a:p>
            <a:endParaRPr/>
          </a:p>
        </p:txBody>
      </p:sp>
      <p:sp>
        <p:nvSpPr>
          <p:cNvPr id="50" name="Google Shape;50;p8"/>
          <p:cNvSpPr txBox="1">
            <a:spLocks noGrp="1"/>
          </p:cNvSpPr>
          <p:nvPr>
            <p:ph type="subTitle" idx="3"/>
          </p:nvPr>
        </p:nvSpPr>
        <p:spPr>
          <a:xfrm>
            <a:off x="7161720" y="3192433"/>
            <a:ext cx="3836400" cy="393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733">
                <a:latin typeface="DM Serif Display"/>
                <a:ea typeface="DM Serif Display"/>
                <a:cs typeface="DM Serif Display"/>
                <a:sym typeface="DM Serif Display"/>
              </a:defRPr>
            </a:lvl1pPr>
            <a:lvl2pPr lvl="1" rtl="0">
              <a:spcBef>
                <a:spcPts val="2133"/>
              </a:spcBef>
              <a:spcAft>
                <a:spcPts val="0"/>
              </a:spcAft>
              <a:buNone/>
              <a:defRPr>
                <a:latin typeface="DM Serif Display"/>
                <a:ea typeface="DM Serif Display"/>
                <a:cs typeface="DM Serif Display"/>
                <a:sym typeface="DM Serif Display"/>
              </a:defRPr>
            </a:lvl2pPr>
            <a:lvl3pPr lvl="2" rtl="0">
              <a:spcBef>
                <a:spcPts val="2133"/>
              </a:spcBef>
              <a:spcAft>
                <a:spcPts val="0"/>
              </a:spcAft>
              <a:buNone/>
              <a:defRPr>
                <a:latin typeface="DM Serif Display"/>
                <a:ea typeface="DM Serif Display"/>
                <a:cs typeface="DM Serif Display"/>
                <a:sym typeface="DM Serif Display"/>
              </a:defRPr>
            </a:lvl3pPr>
            <a:lvl4pPr lvl="3" rtl="0">
              <a:spcBef>
                <a:spcPts val="2133"/>
              </a:spcBef>
              <a:spcAft>
                <a:spcPts val="0"/>
              </a:spcAft>
              <a:buNone/>
              <a:defRPr>
                <a:latin typeface="DM Serif Display"/>
                <a:ea typeface="DM Serif Display"/>
                <a:cs typeface="DM Serif Display"/>
                <a:sym typeface="DM Serif Display"/>
              </a:defRPr>
            </a:lvl4pPr>
            <a:lvl5pPr lvl="4" rtl="0">
              <a:spcBef>
                <a:spcPts val="2133"/>
              </a:spcBef>
              <a:spcAft>
                <a:spcPts val="0"/>
              </a:spcAft>
              <a:buNone/>
              <a:defRPr>
                <a:latin typeface="DM Serif Display"/>
                <a:ea typeface="DM Serif Display"/>
                <a:cs typeface="DM Serif Display"/>
                <a:sym typeface="DM Serif Display"/>
              </a:defRPr>
            </a:lvl5pPr>
            <a:lvl6pPr lvl="5" rtl="0">
              <a:spcBef>
                <a:spcPts val="2133"/>
              </a:spcBef>
              <a:spcAft>
                <a:spcPts val="0"/>
              </a:spcAft>
              <a:buNone/>
              <a:defRPr>
                <a:latin typeface="DM Serif Display"/>
                <a:ea typeface="DM Serif Display"/>
                <a:cs typeface="DM Serif Display"/>
                <a:sym typeface="DM Serif Display"/>
              </a:defRPr>
            </a:lvl6pPr>
            <a:lvl7pPr lvl="6" rtl="0">
              <a:spcBef>
                <a:spcPts val="2133"/>
              </a:spcBef>
              <a:spcAft>
                <a:spcPts val="0"/>
              </a:spcAft>
              <a:buNone/>
              <a:defRPr>
                <a:latin typeface="DM Serif Display"/>
                <a:ea typeface="DM Serif Display"/>
                <a:cs typeface="DM Serif Display"/>
                <a:sym typeface="DM Serif Display"/>
              </a:defRPr>
            </a:lvl7pPr>
            <a:lvl8pPr lvl="7" rtl="0">
              <a:spcBef>
                <a:spcPts val="2133"/>
              </a:spcBef>
              <a:spcAft>
                <a:spcPts val="0"/>
              </a:spcAft>
              <a:buNone/>
              <a:defRPr>
                <a:latin typeface="DM Serif Display"/>
                <a:ea typeface="DM Serif Display"/>
                <a:cs typeface="DM Serif Display"/>
                <a:sym typeface="DM Serif Display"/>
              </a:defRPr>
            </a:lvl8pPr>
            <a:lvl9pPr lvl="8" rtl="0">
              <a:spcBef>
                <a:spcPts val="2133"/>
              </a:spcBef>
              <a:spcAft>
                <a:spcPts val="2133"/>
              </a:spcAft>
              <a:buNone/>
              <a:defRPr>
                <a:latin typeface="DM Serif Display"/>
                <a:ea typeface="DM Serif Display"/>
                <a:cs typeface="DM Serif Display"/>
                <a:sym typeface="DM Serif Display"/>
              </a:defRPr>
            </a:lvl9pPr>
          </a:lstStyle>
          <a:p>
            <a:endParaRPr/>
          </a:p>
        </p:txBody>
      </p:sp>
      <p:sp>
        <p:nvSpPr>
          <p:cNvPr id="51" name="Google Shape;51;p8"/>
          <p:cNvSpPr txBox="1">
            <a:spLocks noGrp="1"/>
          </p:cNvSpPr>
          <p:nvPr>
            <p:ph type="subTitle" idx="4"/>
          </p:nvPr>
        </p:nvSpPr>
        <p:spPr>
          <a:xfrm>
            <a:off x="7161720" y="3429000"/>
            <a:ext cx="38364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333"/>
            </a:lvl1pPr>
            <a:lvl2pPr lvl="1" rtl="0">
              <a:spcBef>
                <a:spcPts val="2133"/>
              </a:spcBef>
              <a:spcAft>
                <a:spcPts val="0"/>
              </a:spcAft>
              <a:buNone/>
              <a:defRPr/>
            </a:lvl2pPr>
            <a:lvl3pPr lvl="2" rtl="0">
              <a:spcBef>
                <a:spcPts val="2133"/>
              </a:spcBef>
              <a:spcAft>
                <a:spcPts val="0"/>
              </a:spcAft>
              <a:buNone/>
              <a:defRPr/>
            </a:lvl3pPr>
            <a:lvl4pPr lvl="3" rtl="0">
              <a:spcBef>
                <a:spcPts val="2133"/>
              </a:spcBef>
              <a:spcAft>
                <a:spcPts val="0"/>
              </a:spcAft>
              <a:buNone/>
              <a:defRPr/>
            </a:lvl4pPr>
            <a:lvl5pPr lvl="4" rtl="0">
              <a:spcBef>
                <a:spcPts val="2133"/>
              </a:spcBef>
              <a:spcAft>
                <a:spcPts val="0"/>
              </a:spcAft>
              <a:buNone/>
              <a:defRPr/>
            </a:lvl5pPr>
            <a:lvl6pPr lvl="5" rtl="0">
              <a:spcBef>
                <a:spcPts val="2133"/>
              </a:spcBef>
              <a:spcAft>
                <a:spcPts val="0"/>
              </a:spcAft>
              <a:buNone/>
              <a:defRPr/>
            </a:lvl6pPr>
            <a:lvl7pPr lvl="6" rtl="0">
              <a:spcBef>
                <a:spcPts val="2133"/>
              </a:spcBef>
              <a:spcAft>
                <a:spcPts val="0"/>
              </a:spcAft>
              <a:buNone/>
              <a:defRPr/>
            </a:lvl7pPr>
            <a:lvl8pPr lvl="7" rtl="0">
              <a:spcBef>
                <a:spcPts val="2133"/>
              </a:spcBef>
              <a:spcAft>
                <a:spcPts val="0"/>
              </a:spcAft>
              <a:buNone/>
              <a:defRPr/>
            </a:lvl8pPr>
            <a:lvl9pPr lvl="8" rtl="0">
              <a:spcBef>
                <a:spcPts val="2133"/>
              </a:spcBef>
              <a:spcAft>
                <a:spcPts val="2133"/>
              </a:spcAft>
              <a:buNone/>
              <a:defRPr/>
            </a:lvl9pPr>
          </a:lstStyle>
          <a:p>
            <a:endParaRPr/>
          </a:p>
        </p:txBody>
      </p:sp>
    </p:spTree>
    <p:extLst>
      <p:ext uri="{BB962C8B-B14F-4D97-AF65-F5344CB8AC3E}">
        <p14:creationId xmlns:p14="http://schemas.microsoft.com/office/powerpoint/2010/main" val="32888972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olums 2">
  <p:cSld name="Two colums 2">
    <p:spTree>
      <p:nvGrpSpPr>
        <p:cNvPr id="1" name="Shape 64"/>
        <p:cNvGrpSpPr/>
        <p:nvPr/>
      </p:nvGrpSpPr>
      <p:grpSpPr>
        <a:xfrm>
          <a:off x="0" y="0"/>
          <a:ext cx="0" cy="0"/>
          <a:chOff x="0" y="0"/>
          <a:chExt cx="0" cy="0"/>
        </a:xfrm>
      </p:grpSpPr>
      <p:sp>
        <p:nvSpPr>
          <p:cNvPr id="65" name="Google Shape;65;p10"/>
          <p:cNvSpPr txBox="1">
            <a:spLocks noGrp="1"/>
          </p:cNvSpPr>
          <p:nvPr>
            <p:ph type="ctrTitle"/>
          </p:nvPr>
        </p:nvSpPr>
        <p:spPr>
          <a:xfrm>
            <a:off x="-718683" y="2843457"/>
            <a:ext cx="6090400" cy="1261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3200"/>
            </a:lvl1pPr>
            <a:lvl2pPr lvl="1" algn="r" rtl="0">
              <a:spcBef>
                <a:spcPts val="0"/>
              </a:spcBef>
              <a:spcAft>
                <a:spcPts val="0"/>
              </a:spcAft>
              <a:buSzPts val="2400"/>
              <a:buNone/>
              <a:defRPr sz="3200"/>
            </a:lvl2pPr>
            <a:lvl3pPr lvl="2" algn="r" rtl="0">
              <a:spcBef>
                <a:spcPts val="0"/>
              </a:spcBef>
              <a:spcAft>
                <a:spcPts val="0"/>
              </a:spcAft>
              <a:buSzPts val="2400"/>
              <a:buNone/>
              <a:defRPr sz="3200"/>
            </a:lvl3pPr>
            <a:lvl4pPr lvl="3" algn="r" rtl="0">
              <a:spcBef>
                <a:spcPts val="0"/>
              </a:spcBef>
              <a:spcAft>
                <a:spcPts val="0"/>
              </a:spcAft>
              <a:buSzPts val="2400"/>
              <a:buNone/>
              <a:defRPr sz="3200"/>
            </a:lvl4pPr>
            <a:lvl5pPr lvl="4" algn="r" rtl="0">
              <a:spcBef>
                <a:spcPts val="0"/>
              </a:spcBef>
              <a:spcAft>
                <a:spcPts val="0"/>
              </a:spcAft>
              <a:buSzPts val="2400"/>
              <a:buNone/>
              <a:defRPr sz="3200"/>
            </a:lvl5pPr>
            <a:lvl6pPr lvl="5" algn="r" rtl="0">
              <a:spcBef>
                <a:spcPts val="0"/>
              </a:spcBef>
              <a:spcAft>
                <a:spcPts val="0"/>
              </a:spcAft>
              <a:buSzPts val="2400"/>
              <a:buNone/>
              <a:defRPr sz="3200"/>
            </a:lvl6pPr>
            <a:lvl7pPr lvl="6" algn="r" rtl="0">
              <a:spcBef>
                <a:spcPts val="0"/>
              </a:spcBef>
              <a:spcAft>
                <a:spcPts val="0"/>
              </a:spcAft>
              <a:buSzPts val="2400"/>
              <a:buNone/>
              <a:defRPr sz="3200"/>
            </a:lvl7pPr>
            <a:lvl8pPr lvl="7" algn="r" rtl="0">
              <a:spcBef>
                <a:spcPts val="0"/>
              </a:spcBef>
              <a:spcAft>
                <a:spcPts val="0"/>
              </a:spcAft>
              <a:buSzPts val="2400"/>
              <a:buNone/>
              <a:defRPr sz="3200"/>
            </a:lvl8pPr>
            <a:lvl9pPr lvl="8" algn="r" rtl="0">
              <a:spcBef>
                <a:spcPts val="0"/>
              </a:spcBef>
              <a:spcAft>
                <a:spcPts val="0"/>
              </a:spcAft>
              <a:buSzPts val="2400"/>
              <a:buNone/>
              <a:defRPr sz="3200"/>
            </a:lvl9pPr>
          </a:lstStyle>
          <a:p>
            <a:endParaRPr/>
          </a:p>
        </p:txBody>
      </p:sp>
      <p:sp>
        <p:nvSpPr>
          <p:cNvPr id="66" name="Google Shape;66;p10"/>
          <p:cNvSpPr txBox="1">
            <a:spLocks noGrp="1"/>
          </p:cNvSpPr>
          <p:nvPr>
            <p:ph type="subTitle" idx="1"/>
          </p:nvPr>
        </p:nvSpPr>
        <p:spPr>
          <a:xfrm>
            <a:off x="1642117" y="4269391"/>
            <a:ext cx="3729600" cy="1483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333"/>
            </a:lvl1pPr>
            <a:lvl2pPr lvl="1" algn="r" rtl="0">
              <a:lnSpc>
                <a:spcPct val="100000"/>
              </a:lnSpc>
              <a:spcBef>
                <a:spcPts val="0"/>
              </a:spcBef>
              <a:spcAft>
                <a:spcPts val="0"/>
              </a:spcAft>
              <a:buSzPts val="1000"/>
              <a:buNone/>
              <a:defRPr sz="1333"/>
            </a:lvl2pPr>
            <a:lvl3pPr lvl="2" algn="r" rtl="0">
              <a:lnSpc>
                <a:spcPct val="100000"/>
              </a:lnSpc>
              <a:spcBef>
                <a:spcPts val="0"/>
              </a:spcBef>
              <a:spcAft>
                <a:spcPts val="0"/>
              </a:spcAft>
              <a:buSzPts val="1000"/>
              <a:buNone/>
              <a:defRPr sz="1333"/>
            </a:lvl3pPr>
            <a:lvl4pPr lvl="3" algn="r" rtl="0">
              <a:lnSpc>
                <a:spcPct val="100000"/>
              </a:lnSpc>
              <a:spcBef>
                <a:spcPts val="0"/>
              </a:spcBef>
              <a:spcAft>
                <a:spcPts val="0"/>
              </a:spcAft>
              <a:buSzPts val="1000"/>
              <a:buNone/>
              <a:defRPr sz="1333"/>
            </a:lvl4pPr>
            <a:lvl5pPr lvl="4" algn="r" rtl="0">
              <a:lnSpc>
                <a:spcPct val="100000"/>
              </a:lnSpc>
              <a:spcBef>
                <a:spcPts val="0"/>
              </a:spcBef>
              <a:spcAft>
                <a:spcPts val="0"/>
              </a:spcAft>
              <a:buSzPts val="1000"/>
              <a:buNone/>
              <a:defRPr sz="1333"/>
            </a:lvl5pPr>
            <a:lvl6pPr lvl="5" algn="r" rtl="0">
              <a:lnSpc>
                <a:spcPct val="100000"/>
              </a:lnSpc>
              <a:spcBef>
                <a:spcPts val="0"/>
              </a:spcBef>
              <a:spcAft>
                <a:spcPts val="0"/>
              </a:spcAft>
              <a:buSzPts val="1000"/>
              <a:buNone/>
              <a:defRPr sz="1333"/>
            </a:lvl6pPr>
            <a:lvl7pPr lvl="6" algn="r" rtl="0">
              <a:lnSpc>
                <a:spcPct val="100000"/>
              </a:lnSpc>
              <a:spcBef>
                <a:spcPts val="0"/>
              </a:spcBef>
              <a:spcAft>
                <a:spcPts val="0"/>
              </a:spcAft>
              <a:buSzPts val="1000"/>
              <a:buNone/>
              <a:defRPr sz="1333"/>
            </a:lvl7pPr>
            <a:lvl8pPr lvl="7" algn="r" rtl="0">
              <a:lnSpc>
                <a:spcPct val="100000"/>
              </a:lnSpc>
              <a:spcBef>
                <a:spcPts val="0"/>
              </a:spcBef>
              <a:spcAft>
                <a:spcPts val="0"/>
              </a:spcAft>
              <a:buSzPts val="1000"/>
              <a:buNone/>
              <a:defRPr sz="1333"/>
            </a:lvl8pPr>
            <a:lvl9pPr lvl="8" algn="r" rtl="0">
              <a:lnSpc>
                <a:spcPct val="100000"/>
              </a:lnSpc>
              <a:spcBef>
                <a:spcPts val="0"/>
              </a:spcBef>
              <a:spcAft>
                <a:spcPts val="0"/>
              </a:spcAft>
              <a:buSzPts val="1000"/>
              <a:buNone/>
              <a:defRPr sz="1333"/>
            </a:lvl9pPr>
          </a:lstStyle>
          <a:p>
            <a:endParaRPr/>
          </a:p>
        </p:txBody>
      </p:sp>
      <p:sp>
        <p:nvSpPr>
          <p:cNvPr id="67" name="Google Shape;67;p10"/>
          <p:cNvSpPr txBox="1">
            <a:spLocks noGrp="1"/>
          </p:cNvSpPr>
          <p:nvPr>
            <p:ph type="subTitle" idx="2"/>
          </p:nvPr>
        </p:nvSpPr>
        <p:spPr>
          <a:xfrm>
            <a:off x="6820627" y="4269391"/>
            <a:ext cx="3729600" cy="148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333"/>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
        <p:nvSpPr>
          <p:cNvPr id="68" name="Google Shape;68;p10"/>
          <p:cNvSpPr txBox="1">
            <a:spLocks noGrp="1"/>
          </p:cNvSpPr>
          <p:nvPr>
            <p:ph type="ctrTitle" idx="3"/>
          </p:nvPr>
        </p:nvSpPr>
        <p:spPr>
          <a:xfrm>
            <a:off x="6820627" y="2843457"/>
            <a:ext cx="6116400" cy="1261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Tree>
    <p:extLst>
      <p:ext uri="{BB962C8B-B14F-4D97-AF65-F5344CB8AC3E}">
        <p14:creationId xmlns:p14="http://schemas.microsoft.com/office/powerpoint/2010/main" val="38981594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Headline design 2">
  <p:cSld name="Headline design 2">
    <p:spTree>
      <p:nvGrpSpPr>
        <p:cNvPr id="1" name="Shape 69"/>
        <p:cNvGrpSpPr/>
        <p:nvPr/>
      </p:nvGrpSpPr>
      <p:grpSpPr>
        <a:xfrm>
          <a:off x="0" y="0"/>
          <a:ext cx="0" cy="0"/>
          <a:chOff x="0" y="0"/>
          <a:chExt cx="0" cy="0"/>
        </a:xfrm>
      </p:grpSpPr>
      <p:sp>
        <p:nvSpPr>
          <p:cNvPr id="70" name="Google Shape;70;p11"/>
          <p:cNvSpPr/>
          <p:nvPr/>
        </p:nvSpPr>
        <p:spPr>
          <a:xfrm>
            <a:off x="3363200" y="1004167"/>
            <a:ext cx="5465600" cy="4777600"/>
          </a:xfrm>
          <a:prstGeom prst="rect">
            <a:avLst/>
          </a:prstGeom>
          <a:no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B7B7B7"/>
              </a:solidFill>
              <a:cs typeface="Arial"/>
              <a:sym typeface="Arial"/>
            </a:endParaRPr>
          </a:p>
        </p:txBody>
      </p:sp>
      <p:sp>
        <p:nvSpPr>
          <p:cNvPr id="71" name="Google Shape;71;p11"/>
          <p:cNvSpPr txBox="1">
            <a:spLocks noGrp="1"/>
          </p:cNvSpPr>
          <p:nvPr>
            <p:ph type="ctrTitle"/>
          </p:nvPr>
        </p:nvSpPr>
        <p:spPr>
          <a:xfrm flipH="1">
            <a:off x="3640167" y="2990967"/>
            <a:ext cx="3674400" cy="25616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B7B7B7"/>
              </a:buClr>
              <a:buSzPts val="3600"/>
              <a:buNone/>
              <a:defRPr sz="4800">
                <a:solidFill>
                  <a:srgbClr val="B7B7B7"/>
                </a:solidFill>
              </a:defRPr>
            </a:lvl1pPr>
            <a:lvl2pPr lvl="1" algn="r" rtl="0">
              <a:spcBef>
                <a:spcPts val="0"/>
              </a:spcBef>
              <a:spcAft>
                <a:spcPts val="0"/>
              </a:spcAft>
              <a:buClr>
                <a:srgbClr val="B7B7B7"/>
              </a:buClr>
              <a:buSzPts val="6500"/>
              <a:buNone/>
              <a:defRPr sz="8666">
                <a:solidFill>
                  <a:srgbClr val="B7B7B7"/>
                </a:solidFill>
              </a:defRPr>
            </a:lvl2pPr>
            <a:lvl3pPr lvl="2" algn="r" rtl="0">
              <a:spcBef>
                <a:spcPts val="0"/>
              </a:spcBef>
              <a:spcAft>
                <a:spcPts val="0"/>
              </a:spcAft>
              <a:buClr>
                <a:srgbClr val="B7B7B7"/>
              </a:buClr>
              <a:buSzPts val="6500"/>
              <a:buNone/>
              <a:defRPr sz="8666">
                <a:solidFill>
                  <a:srgbClr val="B7B7B7"/>
                </a:solidFill>
              </a:defRPr>
            </a:lvl3pPr>
            <a:lvl4pPr lvl="3" algn="r" rtl="0">
              <a:spcBef>
                <a:spcPts val="0"/>
              </a:spcBef>
              <a:spcAft>
                <a:spcPts val="0"/>
              </a:spcAft>
              <a:buClr>
                <a:srgbClr val="B7B7B7"/>
              </a:buClr>
              <a:buSzPts val="6500"/>
              <a:buNone/>
              <a:defRPr sz="8666">
                <a:solidFill>
                  <a:srgbClr val="B7B7B7"/>
                </a:solidFill>
              </a:defRPr>
            </a:lvl4pPr>
            <a:lvl5pPr lvl="4" algn="r" rtl="0">
              <a:spcBef>
                <a:spcPts val="0"/>
              </a:spcBef>
              <a:spcAft>
                <a:spcPts val="0"/>
              </a:spcAft>
              <a:buClr>
                <a:srgbClr val="B7B7B7"/>
              </a:buClr>
              <a:buSzPts val="6500"/>
              <a:buNone/>
              <a:defRPr sz="8666">
                <a:solidFill>
                  <a:srgbClr val="B7B7B7"/>
                </a:solidFill>
              </a:defRPr>
            </a:lvl5pPr>
            <a:lvl6pPr lvl="5" algn="r" rtl="0">
              <a:spcBef>
                <a:spcPts val="0"/>
              </a:spcBef>
              <a:spcAft>
                <a:spcPts val="0"/>
              </a:spcAft>
              <a:buClr>
                <a:srgbClr val="B7B7B7"/>
              </a:buClr>
              <a:buSzPts val="6500"/>
              <a:buNone/>
              <a:defRPr sz="8666">
                <a:solidFill>
                  <a:srgbClr val="B7B7B7"/>
                </a:solidFill>
              </a:defRPr>
            </a:lvl6pPr>
            <a:lvl7pPr lvl="6" algn="r" rtl="0">
              <a:spcBef>
                <a:spcPts val="0"/>
              </a:spcBef>
              <a:spcAft>
                <a:spcPts val="0"/>
              </a:spcAft>
              <a:buClr>
                <a:srgbClr val="B7B7B7"/>
              </a:buClr>
              <a:buSzPts val="6500"/>
              <a:buNone/>
              <a:defRPr sz="8666">
                <a:solidFill>
                  <a:srgbClr val="B7B7B7"/>
                </a:solidFill>
              </a:defRPr>
            </a:lvl7pPr>
            <a:lvl8pPr lvl="7" algn="r" rtl="0">
              <a:spcBef>
                <a:spcPts val="0"/>
              </a:spcBef>
              <a:spcAft>
                <a:spcPts val="0"/>
              </a:spcAft>
              <a:buClr>
                <a:srgbClr val="B7B7B7"/>
              </a:buClr>
              <a:buSzPts val="6500"/>
              <a:buNone/>
              <a:defRPr sz="8666">
                <a:solidFill>
                  <a:srgbClr val="B7B7B7"/>
                </a:solidFill>
              </a:defRPr>
            </a:lvl8pPr>
            <a:lvl9pPr lvl="8" algn="r" rtl="0">
              <a:spcBef>
                <a:spcPts val="0"/>
              </a:spcBef>
              <a:spcAft>
                <a:spcPts val="0"/>
              </a:spcAft>
              <a:buClr>
                <a:srgbClr val="B7B7B7"/>
              </a:buClr>
              <a:buSzPts val="6500"/>
              <a:buNone/>
              <a:defRPr sz="8666">
                <a:solidFill>
                  <a:srgbClr val="B7B7B7"/>
                </a:solidFill>
              </a:defRPr>
            </a:lvl9pPr>
          </a:lstStyle>
          <a:p>
            <a:endParaRPr/>
          </a:p>
        </p:txBody>
      </p:sp>
      <p:sp>
        <p:nvSpPr>
          <p:cNvPr id="72" name="Google Shape;72;p11"/>
          <p:cNvSpPr txBox="1">
            <a:spLocks noGrp="1"/>
          </p:cNvSpPr>
          <p:nvPr>
            <p:ph type="title" idx="2" hasCustomPrompt="1"/>
          </p:nvPr>
        </p:nvSpPr>
        <p:spPr>
          <a:xfrm flipH="1">
            <a:off x="4685400" y="3225767"/>
            <a:ext cx="5984400" cy="21632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B7B7B7"/>
              </a:buClr>
              <a:buSzPts val="16000"/>
              <a:buNone/>
              <a:defRPr sz="21333">
                <a:solidFill>
                  <a:srgbClr val="B7B7B7"/>
                </a:solidFill>
              </a:defRPr>
            </a:lvl1pPr>
            <a:lvl2pPr lvl="1" rtl="0">
              <a:spcBef>
                <a:spcPts val="0"/>
              </a:spcBef>
              <a:spcAft>
                <a:spcPts val="0"/>
              </a:spcAft>
              <a:buClr>
                <a:srgbClr val="B7B7B7"/>
              </a:buClr>
              <a:buSzPts val="14000"/>
              <a:buFont typeface="Fira Sans Extra Condensed Medium"/>
              <a:buNone/>
              <a:defRPr sz="18666">
                <a:solidFill>
                  <a:srgbClr val="B7B7B7"/>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B7B7B7"/>
              </a:buClr>
              <a:buSzPts val="14000"/>
              <a:buFont typeface="Fira Sans Extra Condensed Medium"/>
              <a:buNone/>
              <a:defRPr sz="18666">
                <a:solidFill>
                  <a:srgbClr val="B7B7B7"/>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B7B7B7"/>
              </a:buClr>
              <a:buSzPts val="14000"/>
              <a:buFont typeface="Fira Sans Extra Condensed Medium"/>
              <a:buNone/>
              <a:defRPr sz="18666">
                <a:solidFill>
                  <a:srgbClr val="B7B7B7"/>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B7B7B7"/>
              </a:buClr>
              <a:buSzPts val="14000"/>
              <a:buFont typeface="Fira Sans Extra Condensed Medium"/>
              <a:buNone/>
              <a:defRPr sz="18666">
                <a:solidFill>
                  <a:srgbClr val="B7B7B7"/>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B7B7B7"/>
              </a:buClr>
              <a:buSzPts val="14000"/>
              <a:buFont typeface="Fira Sans Extra Condensed Medium"/>
              <a:buNone/>
              <a:defRPr sz="18666">
                <a:solidFill>
                  <a:srgbClr val="B7B7B7"/>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B7B7B7"/>
              </a:buClr>
              <a:buSzPts val="14000"/>
              <a:buFont typeface="Fira Sans Extra Condensed Medium"/>
              <a:buNone/>
              <a:defRPr sz="18666">
                <a:solidFill>
                  <a:srgbClr val="B7B7B7"/>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B7B7B7"/>
              </a:buClr>
              <a:buSzPts val="14000"/>
              <a:buFont typeface="Fira Sans Extra Condensed Medium"/>
              <a:buNone/>
              <a:defRPr sz="18666">
                <a:solidFill>
                  <a:srgbClr val="B7B7B7"/>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B7B7B7"/>
              </a:buClr>
              <a:buSzPts val="14000"/>
              <a:buFont typeface="Fira Sans Extra Condensed Medium"/>
              <a:buNone/>
              <a:defRPr sz="18666">
                <a:solidFill>
                  <a:srgbClr val="B7B7B7"/>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22394865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 design">
  <p:cSld name="Title + design">
    <p:spTree>
      <p:nvGrpSpPr>
        <p:cNvPr id="1" name="Shape 73"/>
        <p:cNvGrpSpPr/>
        <p:nvPr/>
      </p:nvGrpSpPr>
      <p:grpSpPr>
        <a:xfrm>
          <a:off x="0" y="0"/>
          <a:ext cx="0" cy="0"/>
          <a:chOff x="0" y="0"/>
          <a:chExt cx="0" cy="0"/>
        </a:xfrm>
      </p:grpSpPr>
      <p:sp>
        <p:nvSpPr>
          <p:cNvPr id="74" name="Google Shape;74;p12"/>
          <p:cNvSpPr txBox="1">
            <a:spLocks noGrp="1"/>
          </p:cNvSpPr>
          <p:nvPr>
            <p:ph type="ctrTitle"/>
          </p:nvPr>
        </p:nvSpPr>
        <p:spPr>
          <a:xfrm>
            <a:off x="964800" y="627500"/>
            <a:ext cx="19968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Tree>
    <p:extLst>
      <p:ext uri="{BB962C8B-B14F-4D97-AF65-F5344CB8AC3E}">
        <p14:creationId xmlns:p14="http://schemas.microsoft.com/office/powerpoint/2010/main" val="29940466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Headline design 3">
  <p:cSld name="Headline design 3">
    <p:spTree>
      <p:nvGrpSpPr>
        <p:cNvPr id="1" name="Shape 75"/>
        <p:cNvGrpSpPr/>
        <p:nvPr/>
      </p:nvGrpSpPr>
      <p:grpSpPr>
        <a:xfrm>
          <a:off x="0" y="0"/>
          <a:ext cx="0" cy="0"/>
          <a:chOff x="0" y="0"/>
          <a:chExt cx="0" cy="0"/>
        </a:xfrm>
      </p:grpSpPr>
      <p:sp>
        <p:nvSpPr>
          <p:cNvPr id="76" name="Google Shape;76;p13"/>
          <p:cNvSpPr txBox="1">
            <a:spLocks noGrp="1"/>
          </p:cNvSpPr>
          <p:nvPr>
            <p:ph type="ctrTitle"/>
          </p:nvPr>
        </p:nvSpPr>
        <p:spPr>
          <a:xfrm flipH="1">
            <a:off x="5468967" y="2990967"/>
            <a:ext cx="3674400" cy="25616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CCCCCC"/>
              </a:buClr>
              <a:buSzPts val="3600"/>
              <a:buNone/>
              <a:defRPr sz="4800">
                <a:solidFill>
                  <a:srgbClr val="CCCCCC"/>
                </a:solidFill>
              </a:defRPr>
            </a:lvl1pPr>
            <a:lvl2pPr lvl="1" rtl="0">
              <a:spcBef>
                <a:spcPts val="0"/>
              </a:spcBef>
              <a:spcAft>
                <a:spcPts val="0"/>
              </a:spcAft>
              <a:buClr>
                <a:srgbClr val="CCCCCC"/>
              </a:buClr>
              <a:buSzPts val="6500"/>
              <a:buNone/>
              <a:defRPr sz="8666">
                <a:solidFill>
                  <a:srgbClr val="CCCCCC"/>
                </a:solidFill>
              </a:defRPr>
            </a:lvl2pPr>
            <a:lvl3pPr lvl="2" rtl="0">
              <a:spcBef>
                <a:spcPts val="0"/>
              </a:spcBef>
              <a:spcAft>
                <a:spcPts val="0"/>
              </a:spcAft>
              <a:buClr>
                <a:srgbClr val="CCCCCC"/>
              </a:buClr>
              <a:buSzPts val="6500"/>
              <a:buNone/>
              <a:defRPr sz="8666">
                <a:solidFill>
                  <a:srgbClr val="CCCCCC"/>
                </a:solidFill>
              </a:defRPr>
            </a:lvl3pPr>
            <a:lvl4pPr lvl="3" rtl="0">
              <a:spcBef>
                <a:spcPts val="0"/>
              </a:spcBef>
              <a:spcAft>
                <a:spcPts val="0"/>
              </a:spcAft>
              <a:buClr>
                <a:srgbClr val="CCCCCC"/>
              </a:buClr>
              <a:buSzPts val="6500"/>
              <a:buNone/>
              <a:defRPr sz="8666">
                <a:solidFill>
                  <a:srgbClr val="CCCCCC"/>
                </a:solidFill>
              </a:defRPr>
            </a:lvl4pPr>
            <a:lvl5pPr lvl="4" rtl="0">
              <a:spcBef>
                <a:spcPts val="0"/>
              </a:spcBef>
              <a:spcAft>
                <a:spcPts val="0"/>
              </a:spcAft>
              <a:buClr>
                <a:srgbClr val="CCCCCC"/>
              </a:buClr>
              <a:buSzPts val="6500"/>
              <a:buNone/>
              <a:defRPr sz="8666">
                <a:solidFill>
                  <a:srgbClr val="CCCCCC"/>
                </a:solidFill>
              </a:defRPr>
            </a:lvl5pPr>
            <a:lvl6pPr lvl="5" rtl="0">
              <a:spcBef>
                <a:spcPts val="0"/>
              </a:spcBef>
              <a:spcAft>
                <a:spcPts val="0"/>
              </a:spcAft>
              <a:buClr>
                <a:srgbClr val="CCCCCC"/>
              </a:buClr>
              <a:buSzPts val="6500"/>
              <a:buNone/>
              <a:defRPr sz="8666">
                <a:solidFill>
                  <a:srgbClr val="CCCCCC"/>
                </a:solidFill>
              </a:defRPr>
            </a:lvl6pPr>
            <a:lvl7pPr lvl="6" rtl="0">
              <a:spcBef>
                <a:spcPts val="0"/>
              </a:spcBef>
              <a:spcAft>
                <a:spcPts val="0"/>
              </a:spcAft>
              <a:buClr>
                <a:srgbClr val="CCCCCC"/>
              </a:buClr>
              <a:buSzPts val="6500"/>
              <a:buNone/>
              <a:defRPr sz="8666">
                <a:solidFill>
                  <a:srgbClr val="CCCCCC"/>
                </a:solidFill>
              </a:defRPr>
            </a:lvl7pPr>
            <a:lvl8pPr lvl="7" rtl="0">
              <a:spcBef>
                <a:spcPts val="0"/>
              </a:spcBef>
              <a:spcAft>
                <a:spcPts val="0"/>
              </a:spcAft>
              <a:buClr>
                <a:srgbClr val="CCCCCC"/>
              </a:buClr>
              <a:buSzPts val="6500"/>
              <a:buNone/>
              <a:defRPr sz="8666">
                <a:solidFill>
                  <a:srgbClr val="CCCCCC"/>
                </a:solidFill>
              </a:defRPr>
            </a:lvl8pPr>
            <a:lvl9pPr lvl="8" rtl="0">
              <a:spcBef>
                <a:spcPts val="0"/>
              </a:spcBef>
              <a:spcAft>
                <a:spcPts val="0"/>
              </a:spcAft>
              <a:buClr>
                <a:srgbClr val="CCCCCC"/>
              </a:buClr>
              <a:buSzPts val="6500"/>
              <a:buNone/>
              <a:defRPr sz="8666">
                <a:solidFill>
                  <a:srgbClr val="CCCCCC"/>
                </a:solidFill>
              </a:defRPr>
            </a:lvl9pPr>
          </a:lstStyle>
          <a:p>
            <a:endParaRPr/>
          </a:p>
        </p:txBody>
      </p:sp>
      <p:sp>
        <p:nvSpPr>
          <p:cNvPr id="77" name="Google Shape;77;p13"/>
          <p:cNvSpPr txBox="1">
            <a:spLocks noGrp="1"/>
          </p:cNvSpPr>
          <p:nvPr>
            <p:ph type="title" idx="2" hasCustomPrompt="1"/>
          </p:nvPr>
        </p:nvSpPr>
        <p:spPr>
          <a:xfrm flipH="1">
            <a:off x="-689933" y="3225767"/>
            <a:ext cx="5984400" cy="21632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CCCCCC"/>
              </a:buClr>
              <a:buSzPts val="16000"/>
              <a:buNone/>
              <a:defRPr sz="21333">
                <a:solidFill>
                  <a:srgbClr val="CCCCCC"/>
                </a:solidFill>
              </a:defRPr>
            </a:lvl1pPr>
            <a:lvl2pPr lvl="1"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9pPr>
          </a:lstStyle>
          <a:p>
            <a:r>
              <a:t>xx%</a:t>
            </a:r>
          </a:p>
        </p:txBody>
      </p:sp>
      <p:sp>
        <p:nvSpPr>
          <p:cNvPr id="78" name="Google Shape;78;p13"/>
          <p:cNvSpPr/>
          <p:nvPr/>
        </p:nvSpPr>
        <p:spPr>
          <a:xfrm>
            <a:off x="3479067" y="1004167"/>
            <a:ext cx="5465600" cy="4777600"/>
          </a:xfrm>
          <a:prstGeom prst="rect">
            <a:avLst/>
          </a:prstGeom>
          <a:no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CCCCCC"/>
              </a:solidFill>
              <a:cs typeface="Arial"/>
              <a:sym typeface="Arial"/>
            </a:endParaRPr>
          </a:p>
        </p:txBody>
      </p:sp>
    </p:spTree>
    <p:extLst>
      <p:ext uri="{BB962C8B-B14F-4D97-AF65-F5344CB8AC3E}">
        <p14:creationId xmlns:p14="http://schemas.microsoft.com/office/powerpoint/2010/main" val="32190365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Four columns 2">
  <p:cSld name="Four columns 2">
    <p:spTree>
      <p:nvGrpSpPr>
        <p:cNvPr id="1" name="Shape 79"/>
        <p:cNvGrpSpPr/>
        <p:nvPr/>
      </p:nvGrpSpPr>
      <p:grpSpPr>
        <a:xfrm>
          <a:off x="0" y="0"/>
          <a:ext cx="0" cy="0"/>
          <a:chOff x="0" y="0"/>
          <a:chExt cx="0" cy="0"/>
        </a:xfrm>
      </p:grpSpPr>
      <p:sp>
        <p:nvSpPr>
          <p:cNvPr id="80" name="Google Shape;80;p14"/>
          <p:cNvSpPr txBox="1">
            <a:spLocks noGrp="1"/>
          </p:cNvSpPr>
          <p:nvPr>
            <p:ph type="ctrTitle"/>
          </p:nvPr>
        </p:nvSpPr>
        <p:spPr>
          <a:xfrm>
            <a:off x="2827925" y="1861267"/>
            <a:ext cx="3239200" cy="770400"/>
          </a:xfrm>
          <a:prstGeom prst="rect">
            <a:avLst/>
          </a:prstGeom>
        </p:spPr>
        <p:txBody>
          <a:bodyPr spcFirstLastPara="1" wrap="square" lIns="91425" tIns="91425" rIns="91425" bIns="91425" anchor="b" anchorCtr="0">
            <a:noAutofit/>
          </a:bodyPr>
          <a:lstStyle>
            <a:lvl1pPr lvl="0" rtl="0">
              <a:spcBef>
                <a:spcPts val="0"/>
              </a:spcBef>
              <a:spcAft>
                <a:spcPts val="0"/>
              </a:spcAft>
              <a:buSzPts val="1600"/>
              <a:buNone/>
              <a:defRPr sz="2133"/>
            </a:lvl1pPr>
            <a:lvl2pPr lvl="1" rtl="0">
              <a:spcBef>
                <a:spcPts val="0"/>
              </a:spcBef>
              <a:spcAft>
                <a:spcPts val="0"/>
              </a:spcAft>
              <a:buClr>
                <a:srgbClr val="000000"/>
              </a:buClr>
              <a:buSzPts val="1600"/>
              <a:buNone/>
              <a:defRPr sz="2133">
                <a:solidFill>
                  <a:srgbClr val="000000"/>
                </a:solidFill>
              </a:defRPr>
            </a:lvl2pPr>
            <a:lvl3pPr lvl="2" rtl="0">
              <a:spcBef>
                <a:spcPts val="0"/>
              </a:spcBef>
              <a:spcAft>
                <a:spcPts val="0"/>
              </a:spcAft>
              <a:buClr>
                <a:srgbClr val="000000"/>
              </a:buClr>
              <a:buSzPts val="1600"/>
              <a:buNone/>
              <a:defRPr sz="2133">
                <a:solidFill>
                  <a:srgbClr val="000000"/>
                </a:solidFill>
              </a:defRPr>
            </a:lvl3pPr>
            <a:lvl4pPr lvl="3" rtl="0">
              <a:spcBef>
                <a:spcPts val="0"/>
              </a:spcBef>
              <a:spcAft>
                <a:spcPts val="0"/>
              </a:spcAft>
              <a:buClr>
                <a:srgbClr val="000000"/>
              </a:buClr>
              <a:buSzPts val="1600"/>
              <a:buNone/>
              <a:defRPr sz="2133">
                <a:solidFill>
                  <a:srgbClr val="000000"/>
                </a:solidFill>
              </a:defRPr>
            </a:lvl4pPr>
            <a:lvl5pPr lvl="4" rtl="0">
              <a:spcBef>
                <a:spcPts val="0"/>
              </a:spcBef>
              <a:spcAft>
                <a:spcPts val="0"/>
              </a:spcAft>
              <a:buClr>
                <a:srgbClr val="000000"/>
              </a:buClr>
              <a:buSzPts val="1600"/>
              <a:buNone/>
              <a:defRPr sz="2133">
                <a:solidFill>
                  <a:srgbClr val="000000"/>
                </a:solidFill>
              </a:defRPr>
            </a:lvl5pPr>
            <a:lvl6pPr lvl="5" rtl="0">
              <a:spcBef>
                <a:spcPts val="0"/>
              </a:spcBef>
              <a:spcAft>
                <a:spcPts val="0"/>
              </a:spcAft>
              <a:buClr>
                <a:srgbClr val="000000"/>
              </a:buClr>
              <a:buSzPts val="1600"/>
              <a:buNone/>
              <a:defRPr sz="2133">
                <a:solidFill>
                  <a:srgbClr val="000000"/>
                </a:solidFill>
              </a:defRPr>
            </a:lvl6pPr>
            <a:lvl7pPr lvl="6" rtl="0">
              <a:spcBef>
                <a:spcPts val="0"/>
              </a:spcBef>
              <a:spcAft>
                <a:spcPts val="0"/>
              </a:spcAft>
              <a:buClr>
                <a:srgbClr val="000000"/>
              </a:buClr>
              <a:buSzPts val="1600"/>
              <a:buNone/>
              <a:defRPr sz="2133">
                <a:solidFill>
                  <a:srgbClr val="000000"/>
                </a:solidFill>
              </a:defRPr>
            </a:lvl7pPr>
            <a:lvl8pPr lvl="7" rtl="0">
              <a:spcBef>
                <a:spcPts val="0"/>
              </a:spcBef>
              <a:spcAft>
                <a:spcPts val="0"/>
              </a:spcAft>
              <a:buClr>
                <a:srgbClr val="000000"/>
              </a:buClr>
              <a:buSzPts val="1600"/>
              <a:buNone/>
              <a:defRPr sz="2133">
                <a:solidFill>
                  <a:srgbClr val="000000"/>
                </a:solidFill>
              </a:defRPr>
            </a:lvl8pPr>
            <a:lvl9pPr lvl="8" rtl="0">
              <a:spcBef>
                <a:spcPts val="0"/>
              </a:spcBef>
              <a:spcAft>
                <a:spcPts val="0"/>
              </a:spcAft>
              <a:buClr>
                <a:srgbClr val="000000"/>
              </a:buClr>
              <a:buSzPts val="1600"/>
              <a:buNone/>
              <a:defRPr sz="2133">
                <a:solidFill>
                  <a:srgbClr val="000000"/>
                </a:solidFill>
              </a:defRPr>
            </a:lvl9pPr>
          </a:lstStyle>
          <a:p>
            <a:endParaRPr/>
          </a:p>
        </p:txBody>
      </p:sp>
      <p:sp>
        <p:nvSpPr>
          <p:cNvPr id="81" name="Google Shape;81;p14"/>
          <p:cNvSpPr txBox="1">
            <a:spLocks noGrp="1"/>
          </p:cNvSpPr>
          <p:nvPr>
            <p:ph type="subTitle" idx="1"/>
          </p:nvPr>
        </p:nvSpPr>
        <p:spPr>
          <a:xfrm>
            <a:off x="2827925" y="2476565"/>
            <a:ext cx="2435200" cy="49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333"/>
            </a:lvl1pPr>
            <a:lvl2pPr lvl="1" rtl="0">
              <a:lnSpc>
                <a:spcPct val="100000"/>
              </a:lnSpc>
              <a:spcBef>
                <a:spcPts val="0"/>
              </a:spcBef>
              <a:spcAft>
                <a:spcPts val="0"/>
              </a:spcAft>
              <a:buSzPts val="1000"/>
              <a:buNone/>
              <a:defRPr sz="1333"/>
            </a:lvl2pPr>
            <a:lvl3pPr lvl="2" rtl="0">
              <a:lnSpc>
                <a:spcPct val="100000"/>
              </a:lnSpc>
              <a:spcBef>
                <a:spcPts val="0"/>
              </a:spcBef>
              <a:spcAft>
                <a:spcPts val="0"/>
              </a:spcAft>
              <a:buSzPts val="1000"/>
              <a:buNone/>
              <a:defRPr sz="1333"/>
            </a:lvl3pPr>
            <a:lvl4pPr lvl="3" rtl="0">
              <a:lnSpc>
                <a:spcPct val="100000"/>
              </a:lnSpc>
              <a:spcBef>
                <a:spcPts val="0"/>
              </a:spcBef>
              <a:spcAft>
                <a:spcPts val="0"/>
              </a:spcAft>
              <a:buSzPts val="1000"/>
              <a:buNone/>
              <a:defRPr sz="1333"/>
            </a:lvl4pPr>
            <a:lvl5pPr lvl="4" rtl="0">
              <a:lnSpc>
                <a:spcPct val="100000"/>
              </a:lnSpc>
              <a:spcBef>
                <a:spcPts val="0"/>
              </a:spcBef>
              <a:spcAft>
                <a:spcPts val="0"/>
              </a:spcAft>
              <a:buSzPts val="1000"/>
              <a:buNone/>
              <a:defRPr sz="1333"/>
            </a:lvl5pPr>
            <a:lvl6pPr lvl="5" rtl="0">
              <a:lnSpc>
                <a:spcPct val="100000"/>
              </a:lnSpc>
              <a:spcBef>
                <a:spcPts val="0"/>
              </a:spcBef>
              <a:spcAft>
                <a:spcPts val="0"/>
              </a:spcAft>
              <a:buSzPts val="1000"/>
              <a:buNone/>
              <a:defRPr sz="1333"/>
            </a:lvl6pPr>
            <a:lvl7pPr lvl="6" rtl="0">
              <a:lnSpc>
                <a:spcPct val="100000"/>
              </a:lnSpc>
              <a:spcBef>
                <a:spcPts val="0"/>
              </a:spcBef>
              <a:spcAft>
                <a:spcPts val="0"/>
              </a:spcAft>
              <a:buSzPts val="1000"/>
              <a:buNone/>
              <a:defRPr sz="1333"/>
            </a:lvl7pPr>
            <a:lvl8pPr lvl="7" rtl="0">
              <a:lnSpc>
                <a:spcPct val="100000"/>
              </a:lnSpc>
              <a:spcBef>
                <a:spcPts val="0"/>
              </a:spcBef>
              <a:spcAft>
                <a:spcPts val="0"/>
              </a:spcAft>
              <a:buSzPts val="1000"/>
              <a:buNone/>
              <a:defRPr sz="1333"/>
            </a:lvl8pPr>
            <a:lvl9pPr lvl="8" rtl="0">
              <a:lnSpc>
                <a:spcPct val="100000"/>
              </a:lnSpc>
              <a:spcBef>
                <a:spcPts val="0"/>
              </a:spcBef>
              <a:spcAft>
                <a:spcPts val="0"/>
              </a:spcAft>
              <a:buSzPts val="1000"/>
              <a:buNone/>
              <a:defRPr sz="1333"/>
            </a:lvl9pPr>
          </a:lstStyle>
          <a:p>
            <a:endParaRPr/>
          </a:p>
        </p:txBody>
      </p:sp>
      <p:sp>
        <p:nvSpPr>
          <p:cNvPr id="82" name="Google Shape;82;p14"/>
          <p:cNvSpPr txBox="1">
            <a:spLocks noGrp="1"/>
          </p:cNvSpPr>
          <p:nvPr>
            <p:ph type="ctrTitle" idx="2"/>
          </p:nvPr>
        </p:nvSpPr>
        <p:spPr>
          <a:xfrm>
            <a:off x="6124875" y="1856733"/>
            <a:ext cx="32392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600"/>
              <a:buNone/>
              <a:defRPr sz="2133"/>
            </a:lvl1pPr>
            <a:lvl2pPr lvl="1" algn="r" rtl="0">
              <a:spcBef>
                <a:spcPts val="0"/>
              </a:spcBef>
              <a:spcAft>
                <a:spcPts val="0"/>
              </a:spcAft>
              <a:buClr>
                <a:srgbClr val="000000"/>
              </a:buClr>
              <a:buSzPts val="1600"/>
              <a:buNone/>
              <a:defRPr sz="2133">
                <a:solidFill>
                  <a:srgbClr val="000000"/>
                </a:solidFill>
              </a:defRPr>
            </a:lvl2pPr>
            <a:lvl3pPr lvl="2" algn="r" rtl="0">
              <a:spcBef>
                <a:spcPts val="0"/>
              </a:spcBef>
              <a:spcAft>
                <a:spcPts val="0"/>
              </a:spcAft>
              <a:buClr>
                <a:srgbClr val="000000"/>
              </a:buClr>
              <a:buSzPts val="1600"/>
              <a:buNone/>
              <a:defRPr sz="2133">
                <a:solidFill>
                  <a:srgbClr val="000000"/>
                </a:solidFill>
              </a:defRPr>
            </a:lvl3pPr>
            <a:lvl4pPr lvl="3" algn="r" rtl="0">
              <a:spcBef>
                <a:spcPts val="0"/>
              </a:spcBef>
              <a:spcAft>
                <a:spcPts val="0"/>
              </a:spcAft>
              <a:buClr>
                <a:srgbClr val="000000"/>
              </a:buClr>
              <a:buSzPts val="1600"/>
              <a:buNone/>
              <a:defRPr sz="2133">
                <a:solidFill>
                  <a:srgbClr val="000000"/>
                </a:solidFill>
              </a:defRPr>
            </a:lvl4pPr>
            <a:lvl5pPr lvl="4" algn="r" rtl="0">
              <a:spcBef>
                <a:spcPts val="0"/>
              </a:spcBef>
              <a:spcAft>
                <a:spcPts val="0"/>
              </a:spcAft>
              <a:buClr>
                <a:srgbClr val="000000"/>
              </a:buClr>
              <a:buSzPts val="1600"/>
              <a:buNone/>
              <a:defRPr sz="2133">
                <a:solidFill>
                  <a:srgbClr val="000000"/>
                </a:solidFill>
              </a:defRPr>
            </a:lvl5pPr>
            <a:lvl6pPr lvl="5" algn="r" rtl="0">
              <a:spcBef>
                <a:spcPts val="0"/>
              </a:spcBef>
              <a:spcAft>
                <a:spcPts val="0"/>
              </a:spcAft>
              <a:buClr>
                <a:srgbClr val="000000"/>
              </a:buClr>
              <a:buSzPts val="1600"/>
              <a:buNone/>
              <a:defRPr sz="2133">
                <a:solidFill>
                  <a:srgbClr val="000000"/>
                </a:solidFill>
              </a:defRPr>
            </a:lvl6pPr>
            <a:lvl7pPr lvl="6" algn="r" rtl="0">
              <a:spcBef>
                <a:spcPts val="0"/>
              </a:spcBef>
              <a:spcAft>
                <a:spcPts val="0"/>
              </a:spcAft>
              <a:buClr>
                <a:srgbClr val="000000"/>
              </a:buClr>
              <a:buSzPts val="1600"/>
              <a:buNone/>
              <a:defRPr sz="2133">
                <a:solidFill>
                  <a:srgbClr val="000000"/>
                </a:solidFill>
              </a:defRPr>
            </a:lvl7pPr>
            <a:lvl8pPr lvl="7" algn="r" rtl="0">
              <a:spcBef>
                <a:spcPts val="0"/>
              </a:spcBef>
              <a:spcAft>
                <a:spcPts val="0"/>
              </a:spcAft>
              <a:buClr>
                <a:srgbClr val="000000"/>
              </a:buClr>
              <a:buSzPts val="1600"/>
              <a:buNone/>
              <a:defRPr sz="2133">
                <a:solidFill>
                  <a:srgbClr val="000000"/>
                </a:solidFill>
              </a:defRPr>
            </a:lvl8pPr>
            <a:lvl9pPr lvl="8" algn="r" rtl="0">
              <a:spcBef>
                <a:spcPts val="0"/>
              </a:spcBef>
              <a:spcAft>
                <a:spcPts val="0"/>
              </a:spcAft>
              <a:buClr>
                <a:srgbClr val="000000"/>
              </a:buClr>
              <a:buSzPts val="1600"/>
              <a:buNone/>
              <a:defRPr sz="2133">
                <a:solidFill>
                  <a:srgbClr val="000000"/>
                </a:solidFill>
              </a:defRPr>
            </a:lvl9pPr>
          </a:lstStyle>
          <a:p>
            <a:endParaRPr/>
          </a:p>
        </p:txBody>
      </p:sp>
      <p:sp>
        <p:nvSpPr>
          <p:cNvPr id="83" name="Google Shape;83;p14"/>
          <p:cNvSpPr txBox="1">
            <a:spLocks noGrp="1"/>
          </p:cNvSpPr>
          <p:nvPr>
            <p:ph type="subTitle" idx="3"/>
          </p:nvPr>
        </p:nvSpPr>
        <p:spPr>
          <a:xfrm>
            <a:off x="6928875" y="2472028"/>
            <a:ext cx="2435200" cy="490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333"/>
            </a:lvl1pPr>
            <a:lvl2pPr lvl="1" algn="r" rtl="0">
              <a:lnSpc>
                <a:spcPct val="100000"/>
              </a:lnSpc>
              <a:spcBef>
                <a:spcPts val="0"/>
              </a:spcBef>
              <a:spcAft>
                <a:spcPts val="0"/>
              </a:spcAft>
              <a:buSzPts val="1000"/>
              <a:buNone/>
              <a:defRPr sz="1333"/>
            </a:lvl2pPr>
            <a:lvl3pPr lvl="2" algn="r" rtl="0">
              <a:lnSpc>
                <a:spcPct val="100000"/>
              </a:lnSpc>
              <a:spcBef>
                <a:spcPts val="0"/>
              </a:spcBef>
              <a:spcAft>
                <a:spcPts val="0"/>
              </a:spcAft>
              <a:buSzPts val="1000"/>
              <a:buNone/>
              <a:defRPr sz="1333"/>
            </a:lvl3pPr>
            <a:lvl4pPr lvl="3" algn="r" rtl="0">
              <a:lnSpc>
                <a:spcPct val="100000"/>
              </a:lnSpc>
              <a:spcBef>
                <a:spcPts val="0"/>
              </a:spcBef>
              <a:spcAft>
                <a:spcPts val="0"/>
              </a:spcAft>
              <a:buSzPts val="1000"/>
              <a:buNone/>
              <a:defRPr sz="1333"/>
            </a:lvl4pPr>
            <a:lvl5pPr lvl="4" algn="r" rtl="0">
              <a:lnSpc>
                <a:spcPct val="100000"/>
              </a:lnSpc>
              <a:spcBef>
                <a:spcPts val="0"/>
              </a:spcBef>
              <a:spcAft>
                <a:spcPts val="0"/>
              </a:spcAft>
              <a:buSzPts val="1000"/>
              <a:buNone/>
              <a:defRPr sz="1333"/>
            </a:lvl5pPr>
            <a:lvl6pPr lvl="5" algn="r" rtl="0">
              <a:lnSpc>
                <a:spcPct val="100000"/>
              </a:lnSpc>
              <a:spcBef>
                <a:spcPts val="0"/>
              </a:spcBef>
              <a:spcAft>
                <a:spcPts val="0"/>
              </a:spcAft>
              <a:buSzPts val="1000"/>
              <a:buNone/>
              <a:defRPr sz="1333"/>
            </a:lvl6pPr>
            <a:lvl7pPr lvl="6" algn="r" rtl="0">
              <a:lnSpc>
                <a:spcPct val="100000"/>
              </a:lnSpc>
              <a:spcBef>
                <a:spcPts val="0"/>
              </a:spcBef>
              <a:spcAft>
                <a:spcPts val="0"/>
              </a:spcAft>
              <a:buSzPts val="1000"/>
              <a:buNone/>
              <a:defRPr sz="1333"/>
            </a:lvl7pPr>
            <a:lvl8pPr lvl="7" algn="r" rtl="0">
              <a:lnSpc>
                <a:spcPct val="100000"/>
              </a:lnSpc>
              <a:spcBef>
                <a:spcPts val="0"/>
              </a:spcBef>
              <a:spcAft>
                <a:spcPts val="0"/>
              </a:spcAft>
              <a:buSzPts val="1000"/>
              <a:buNone/>
              <a:defRPr sz="1333"/>
            </a:lvl8pPr>
            <a:lvl9pPr lvl="8" algn="r" rtl="0">
              <a:lnSpc>
                <a:spcPct val="100000"/>
              </a:lnSpc>
              <a:spcBef>
                <a:spcPts val="0"/>
              </a:spcBef>
              <a:spcAft>
                <a:spcPts val="0"/>
              </a:spcAft>
              <a:buSzPts val="1000"/>
              <a:buNone/>
              <a:defRPr sz="1333"/>
            </a:lvl9pPr>
          </a:lstStyle>
          <a:p>
            <a:endParaRPr/>
          </a:p>
        </p:txBody>
      </p:sp>
      <p:sp>
        <p:nvSpPr>
          <p:cNvPr id="84" name="Google Shape;84;p14"/>
          <p:cNvSpPr txBox="1">
            <a:spLocks noGrp="1"/>
          </p:cNvSpPr>
          <p:nvPr>
            <p:ph type="ctrTitle" idx="4"/>
          </p:nvPr>
        </p:nvSpPr>
        <p:spPr>
          <a:xfrm>
            <a:off x="2827925" y="3895568"/>
            <a:ext cx="3239200" cy="770400"/>
          </a:xfrm>
          <a:prstGeom prst="rect">
            <a:avLst/>
          </a:prstGeom>
        </p:spPr>
        <p:txBody>
          <a:bodyPr spcFirstLastPara="1" wrap="square" lIns="91425" tIns="91425" rIns="91425" bIns="91425" anchor="b" anchorCtr="0">
            <a:noAutofit/>
          </a:bodyPr>
          <a:lstStyle>
            <a:lvl1pPr lvl="0" rtl="0">
              <a:spcBef>
                <a:spcPts val="0"/>
              </a:spcBef>
              <a:spcAft>
                <a:spcPts val="0"/>
              </a:spcAft>
              <a:buSzPts val="1600"/>
              <a:buNone/>
              <a:defRPr sz="2133"/>
            </a:lvl1pPr>
            <a:lvl2pPr lvl="1" rtl="0">
              <a:spcBef>
                <a:spcPts val="0"/>
              </a:spcBef>
              <a:spcAft>
                <a:spcPts val="0"/>
              </a:spcAft>
              <a:buClr>
                <a:srgbClr val="000000"/>
              </a:buClr>
              <a:buSzPts val="1600"/>
              <a:buNone/>
              <a:defRPr sz="2133">
                <a:solidFill>
                  <a:srgbClr val="000000"/>
                </a:solidFill>
              </a:defRPr>
            </a:lvl2pPr>
            <a:lvl3pPr lvl="2" rtl="0">
              <a:spcBef>
                <a:spcPts val="0"/>
              </a:spcBef>
              <a:spcAft>
                <a:spcPts val="0"/>
              </a:spcAft>
              <a:buClr>
                <a:srgbClr val="000000"/>
              </a:buClr>
              <a:buSzPts val="1600"/>
              <a:buNone/>
              <a:defRPr sz="2133">
                <a:solidFill>
                  <a:srgbClr val="000000"/>
                </a:solidFill>
              </a:defRPr>
            </a:lvl3pPr>
            <a:lvl4pPr lvl="3" rtl="0">
              <a:spcBef>
                <a:spcPts val="0"/>
              </a:spcBef>
              <a:spcAft>
                <a:spcPts val="0"/>
              </a:spcAft>
              <a:buClr>
                <a:srgbClr val="000000"/>
              </a:buClr>
              <a:buSzPts val="1600"/>
              <a:buNone/>
              <a:defRPr sz="2133">
                <a:solidFill>
                  <a:srgbClr val="000000"/>
                </a:solidFill>
              </a:defRPr>
            </a:lvl4pPr>
            <a:lvl5pPr lvl="4" rtl="0">
              <a:spcBef>
                <a:spcPts val="0"/>
              </a:spcBef>
              <a:spcAft>
                <a:spcPts val="0"/>
              </a:spcAft>
              <a:buClr>
                <a:srgbClr val="000000"/>
              </a:buClr>
              <a:buSzPts val="1600"/>
              <a:buNone/>
              <a:defRPr sz="2133">
                <a:solidFill>
                  <a:srgbClr val="000000"/>
                </a:solidFill>
              </a:defRPr>
            </a:lvl5pPr>
            <a:lvl6pPr lvl="5" rtl="0">
              <a:spcBef>
                <a:spcPts val="0"/>
              </a:spcBef>
              <a:spcAft>
                <a:spcPts val="0"/>
              </a:spcAft>
              <a:buClr>
                <a:srgbClr val="000000"/>
              </a:buClr>
              <a:buSzPts val="1600"/>
              <a:buNone/>
              <a:defRPr sz="2133">
                <a:solidFill>
                  <a:srgbClr val="000000"/>
                </a:solidFill>
              </a:defRPr>
            </a:lvl6pPr>
            <a:lvl7pPr lvl="6" rtl="0">
              <a:spcBef>
                <a:spcPts val="0"/>
              </a:spcBef>
              <a:spcAft>
                <a:spcPts val="0"/>
              </a:spcAft>
              <a:buClr>
                <a:srgbClr val="000000"/>
              </a:buClr>
              <a:buSzPts val="1600"/>
              <a:buNone/>
              <a:defRPr sz="2133">
                <a:solidFill>
                  <a:srgbClr val="000000"/>
                </a:solidFill>
              </a:defRPr>
            </a:lvl7pPr>
            <a:lvl8pPr lvl="7" rtl="0">
              <a:spcBef>
                <a:spcPts val="0"/>
              </a:spcBef>
              <a:spcAft>
                <a:spcPts val="0"/>
              </a:spcAft>
              <a:buClr>
                <a:srgbClr val="000000"/>
              </a:buClr>
              <a:buSzPts val="1600"/>
              <a:buNone/>
              <a:defRPr sz="2133">
                <a:solidFill>
                  <a:srgbClr val="000000"/>
                </a:solidFill>
              </a:defRPr>
            </a:lvl8pPr>
            <a:lvl9pPr lvl="8" rtl="0">
              <a:spcBef>
                <a:spcPts val="0"/>
              </a:spcBef>
              <a:spcAft>
                <a:spcPts val="0"/>
              </a:spcAft>
              <a:buClr>
                <a:srgbClr val="000000"/>
              </a:buClr>
              <a:buSzPts val="1600"/>
              <a:buNone/>
              <a:defRPr sz="2133">
                <a:solidFill>
                  <a:srgbClr val="000000"/>
                </a:solidFill>
              </a:defRPr>
            </a:lvl9pPr>
          </a:lstStyle>
          <a:p>
            <a:endParaRPr/>
          </a:p>
        </p:txBody>
      </p:sp>
      <p:sp>
        <p:nvSpPr>
          <p:cNvPr id="85" name="Google Shape;85;p14"/>
          <p:cNvSpPr txBox="1">
            <a:spLocks noGrp="1"/>
          </p:cNvSpPr>
          <p:nvPr>
            <p:ph type="subTitle" idx="5"/>
          </p:nvPr>
        </p:nvSpPr>
        <p:spPr>
          <a:xfrm>
            <a:off x="2827925" y="4510867"/>
            <a:ext cx="2435200" cy="49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333"/>
            </a:lvl1pPr>
            <a:lvl2pPr lvl="1" rtl="0">
              <a:lnSpc>
                <a:spcPct val="100000"/>
              </a:lnSpc>
              <a:spcBef>
                <a:spcPts val="0"/>
              </a:spcBef>
              <a:spcAft>
                <a:spcPts val="0"/>
              </a:spcAft>
              <a:buSzPts val="1000"/>
              <a:buNone/>
              <a:defRPr sz="1333"/>
            </a:lvl2pPr>
            <a:lvl3pPr lvl="2" rtl="0">
              <a:lnSpc>
                <a:spcPct val="100000"/>
              </a:lnSpc>
              <a:spcBef>
                <a:spcPts val="0"/>
              </a:spcBef>
              <a:spcAft>
                <a:spcPts val="0"/>
              </a:spcAft>
              <a:buSzPts val="1000"/>
              <a:buNone/>
              <a:defRPr sz="1333"/>
            </a:lvl3pPr>
            <a:lvl4pPr lvl="3" rtl="0">
              <a:lnSpc>
                <a:spcPct val="100000"/>
              </a:lnSpc>
              <a:spcBef>
                <a:spcPts val="0"/>
              </a:spcBef>
              <a:spcAft>
                <a:spcPts val="0"/>
              </a:spcAft>
              <a:buSzPts val="1000"/>
              <a:buNone/>
              <a:defRPr sz="1333"/>
            </a:lvl4pPr>
            <a:lvl5pPr lvl="4" rtl="0">
              <a:lnSpc>
                <a:spcPct val="100000"/>
              </a:lnSpc>
              <a:spcBef>
                <a:spcPts val="0"/>
              </a:spcBef>
              <a:spcAft>
                <a:spcPts val="0"/>
              </a:spcAft>
              <a:buSzPts val="1000"/>
              <a:buNone/>
              <a:defRPr sz="1333"/>
            </a:lvl5pPr>
            <a:lvl6pPr lvl="5" rtl="0">
              <a:lnSpc>
                <a:spcPct val="100000"/>
              </a:lnSpc>
              <a:spcBef>
                <a:spcPts val="0"/>
              </a:spcBef>
              <a:spcAft>
                <a:spcPts val="0"/>
              </a:spcAft>
              <a:buSzPts val="1000"/>
              <a:buNone/>
              <a:defRPr sz="1333"/>
            </a:lvl6pPr>
            <a:lvl7pPr lvl="6" rtl="0">
              <a:lnSpc>
                <a:spcPct val="100000"/>
              </a:lnSpc>
              <a:spcBef>
                <a:spcPts val="0"/>
              </a:spcBef>
              <a:spcAft>
                <a:spcPts val="0"/>
              </a:spcAft>
              <a:buSzPts val="1000"/>
              <a:buNone/>
              <a:defRPr sz="1333"/>
            </a:lvl7pPr>
            <a:lvl8pPr lvl="7" rtl="0">
              <a:lnSpc>
                <a:spcPct val="100000"/>
              </a:lnSpc>
              <a:spcBef>
                <a:spcPts val="0"/>
              </a:spcBef>
              <a:spcAft>
                <a:spcPts val="0"/>
              </a:spcAft>
              <a:buSzPts val="1000"/>
              <a:buNone/>
              <a:defRPr sz="1333"/>
            </a:lvl8pPr>
            <a:lvl9pPr lvl="8" rtl="0">
              <a:lnSpc>
                <a:spcPct val="100000"/>
              </a:lnSpc>
              <a:spcBef>
                <a:spcPts val="0"/>
              </a:spcBef>
              <a:spcAft>
                <a:spcPts val="0"/>
              </a:spcAft>
              <a:buSzPts val="1000"/>
              <a:buNone/>
              <a:defRPr sz="1333"/>
            </a:lvl9pPr>
          </a:lstStyle>
          <a:p>
            <a:endParaRPr/>
          </a:p>
        </p:txBody>
      </p:sp>
      <p:sp>
        <p:nvSpPr>
          <p:cNvPr id="86" name="Google Shape;86;p14"/>
          <p:cNvSpPr txBox="1">
            <a:spLocks noGrp="1"/>
          </p:cNvSpPr>
          <p:nvPr>
            <p:ph type="ctrTitle" idx="6"/>
          </p:nvPr>
        </p:nvSpPr>
        <p:spPr>
          <a:xfrm>
            <a:off x="6124875" y="3891039"/>
            <a:ext cx="32392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600"/>
              <a:buNone/>
              <a:defRPr sz="2133"/>
            </a:lvl1pPr>
            <a:lvl2pPr lvl="1" algn="r" rtl="0">
              <a:spcBef>
                <a:spcPts val="0"/>
              </a:spcBef>
              <a:spcAft>
                <a:spcPts val="0"/>
              </a:spcAft>
              <a:buClr>
                <a:srgbClr val="000000"/>
              </a:buClr>
              <a:buSzPts val="1600"/>
              <a:buNone/>
              <a:defRPr sz="2133">
                <a:solidFill>
                  <a:srgbClr val="000000"/>
                </a:solidFill>
              </a:defRPr>
            </a:lvl2pPr>
            <a:lvl3pPr lvl="2" algn="r" rtl="0">
              <a:spcBef>
                <a:spcPts val="0"/>
              </a:spcBef>
              <a:spcAft>
                <a:spcPts val="0"/>
              </a:spcAft>
              <a:buClr>
                <a:srgbClr val="000000"/>
              </a:buClr>
              <a:buSzPts val="1600"/>
              <a:buNone/>
              <a:defRPr sz="2133">
                <a:solidFill>
                  <a:srgbClr val="000000"/>
                </a:solidFill>
              </a:defRPr>
            </a:lvl3pPr>
            <a:lvl4pPr lvl="3" algn="r" rtl="0">
              <a:spcBef>
                <a:spcPts val="0"/>
              </a:spcBef>
              <a:spcAft>
                <a:spcPts val="0"/>
              </a:spcAft>
              <a:buClr>
                <a:srgbClr val="000000"/>
              </a:buClr>
              <a:buSzPts val="1600"/>
              <a:buNone/>
              <a:defRPr sz="2133">
                <a:solidFill>
                  <a:srgbClr val="000000"/>
                </a:solidFill>
              </a:defRPr>
            </a:lvl4pPr>
            <a:lvl5pPr lvl="4" algn="r" rtl="0">
              <a:spcBef>
                <a:spcPts val="0"/>
              </a:spcBef>
              <a:spcAft>
                <a:spcPts val="0"/>
              </a:spcAft>
              <a:buClr>
                <a:srgbClr val="000000"/>
              </a:buClr>
              <a:buSzPts val="1600"/>
              <a:buNone/>
              <a:defRPr sz="2133">
                <a:solidFill>
                  <a:srgbClr val="000000"/>
                </a:solidFill>
              </a:defRPr>
            </a:lvl5pPr>
            <a:lvl6pPr lvl="5" algn="r" rtl="0">
              <a:spcBef>
                <a:spcPts val="0"/>
              </a:spcBef>
              <a:spcAft>
                <a:spcPts val="0"/>
              </a:spcAft>
              <a:buClr>
                <a:srgbClr val="000000"/>
              </a:buClr>
              <a:buSzPts val="1600"/>
              <a:buNone/>
              <a:defRPr sz="2133">
                <a:solidFill>
                  <a:srgbClr val="000000"/>
                </a:solidFill>
              </a:defRPr>
            </a:lvl6pPr>
            <a:lvl7pPr lvl="6" algn="r" rtl="0">
              <a:spcBef>
                <a:spcPts val="0"/>
              </a:spcBef>
              <a:spcAft>
                <a:spcPts val="0"/>
              </a:spcAft>
              <a:buClr>
                <a:srgbClr val="000000"/>
              </a:buClr>
              <a:buSzPts val="1600"/>
              <a:buNone/>
              <a:defRPr sz="2133">
                <a:solidFill>
                  <a:srgbClr val="000000"/>
                </a:solidFill>
              </a:defRPr>
            </a:lvl7pPr>
            <a:lvl8pPr lvl="7" algn="r" rtl="0">
              <a:spcBef>
                <a:spcPts val="0"/>
              </a:spcBef>
              <a:spcAft>
                <a:spcPts val="0"/>
              </a:spcAft>
              <a:buClr>
                <a:srgbClr val="000000"/>
              </a:buClr>
              <a:buSzPts val="1600"/>
              <a:buNone/>
              <a:defRPr sz="2133">
                <a:solidFill>
                  <a:srgbClr val="000000"/>
                </a:solidFill>
              </a:defRPr>
            </a:lvl8pPr>
            <a:lvl9pPr lvl="8" algn="r" rtl="0">
              <a:spcBef>
                <a:spcPts val="0"/>
              </a:spcBef>
              <a:spcAft>
                <a:spcPts val="0"/>
              </a:spcAft>
              <a:buClr>
                <a:srgbClr val="000000"/>
              </a:buClr>
              <a:buSzPts val="1600"/>
              <a:buNone/>
              <a:defRPr sz="2133">
                <a:solidFill>
                  <a:srgbClr val="000000"/>
                </a:solidFill>
              </a:defRPr>
            </a:lvl9pPr>
          </a:lstStyle>
          <a:p>
            <a:endParaRPr/>
          </a:p>
        </p:txBody>
      </p:sp>
      <p:sp>
        <p:nvSpPr>
          <p:cNvPr id="87" name="Google Shape;87;p14"/>
          <p:cNvSpPr txBox="1">
            <a:spLocks noGrp="1"/>
          </p:cNvSpPr>
          <p:nvPr>
            <p:ph type="subTitle" idx="7"/>
          </p:nvPr>
        </p:nvSpPr>
        <p:spPr>
          <a:xfrm>
            <a:off x="6928875" y="4506332"/>
            <a:ext cx="2435200" cy="490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333"/>
            </a:lvl1pPr>
            <a:lvl2pPr lvl="1" algn="r" rtl="0">
              <a:lnSpc>
                <a:spcPct val="100000"/>
              </a:lnSpc>
              <a:spcBef>
                <a:spcPts val="0"/>
              </a:spcBef>
              <a:spcAft>
                <a:spcPts val="0"/>
              </a:spcAft>
              <a:buSzPts val="1000"/>
              <a:buNone/>
              <a:defRPr sz="1333"/>
            </a:lvl2pPr>
            <a:lvl3pPr lvl="2" algn="r" rtl="0">
              <a:lnSpc>
                <a:spcPct val="100000"/>
              </a:lnSpc>
              <a:spcBef>
                <a:spcPts val="0"/>
              </a:spcBef>
              <a:spcAft>
                <a:spcPts val="0"/>
              </a:spcAft>
              <a:buSzPts val="1000"/>
              <a:buNone/>
              <a:defRPr sz="1333"/>
            </a:lvl3pPr>
            <a:lvl4pPr lvl="3" algn="r" rtl="0">
              <a:lnSpc>
                <a:spcPct val="100000"/>
              </a:lnSpc>
              <a:spcBef>
                <a:spcPts val="0"/>
              </a:spcBef>
              <a:spcAft>
                <a:spcPts val="0"/>
              </a:spcAft>
              <a:buSzPts val="1000"/>
              <a:buNone/>
              <a:defRPr sz="1333"/>
            </a:lvl4pPr>
            <a:lvl5pPr lvl="4" algn="r" rtl="0">
              <a:lnSpc>
                <a:spcPct val="100000"/>
              </a:lnSpc>
              <a:spcBef>
                <a:spcPts val="0"/>
              </a:spcBef>
              <a:spcAft>
                <a:spcPts val="0"/>
              </a:spcAft>
              <a:buSzPts val="1000"/>
              <a:buNone/>
              <a:defRPr sz="1333"/>
            </a:lvl5pPr>
            <a:lvl6pPr lvl="5" algn="r" rtl="0">
              <a:lnSpc>
                <a:spcPct val="100000"/>
              </a:lnSpc>
              <a:spcBef>
                <a:spcPts val="0"/>
              </a:spcBef>
              <a:spcAft>
                <a:spcPts val="0"/>
              </a:spcAft>
              <a:buSzPts val="1000"/>
              <a:buNone/>
              <a:defRPr sz="1333"/>
            </a:lvl6pPr>
            <a:lvl7pPr lvl="6" algn="r" rtl="0">
              <a:lnSpc>
                <a:spcPct val="100000"/>
              </a:lnSpc>
              <a:spcBef>
                <a:spcPts val="0"/>
              </a:spcBef>
              <a:spcAft>
                <a:spcPts val="0"/>
              </a:spcAft>
              <a:buSzPts val="1000"/>
              <a:buNone/>
              <a:defRPr sz="1333"/>
            </a:lvl7pPr>
            <a:lvl8pPr lvl="7" algn="r" rtl="0">
              <a:lnSpc>
                <a:spcPct val="100000"/>
              </a:lnSpc>
              <a:spcBef>
                <a:spcPts val="0"/>
              </a:spcBef>
              <a:spcAft>
                <a:spcPts val="0"/>
              </a:spcAft>
              <a:buSzPts val="1000"/>
              <a:buNone/>
              <a:defRPr sz="1333"/>
            </a:lvl8pPr>
            <a:lvl9pPr lvl="8" algn="r" rtl="0">
              <a:lnSpc>
                <a:spcPct val="100000"/>
              </a:lnSpc>
              <a:spcBef>
                <a:spcPts val="0"/>
              </a:spcBef>
              <a:spcAft>
                <a:spcPts val="0"/>
              </a:spcAft>
              <a:buSzPts val="1000"/>
              <a:buNone/>
              <a:defRPr sz="1333"/>
            </a:lvl9pPr>
          </a:lstStyle>
          <a:p>
            <a:endParaRPr/>
          </a:p>
        </p:txBody>
      </p:sp>
      <p:sp>
        <p:nvSpPr>
          <p:cNvPr id="88" name="Google Shape;88;p14"/>
          <p:cNvSpPr txBox="1">
            <a:spLocks noGrp="1"/>
          </p:cNvSpPr>
          <p:nvPr>
            <p:ph type="ctrTitle" idx="8"/>
          </p:nvPr>
        </p:nvSpPr>
        <p:spPr>
          <a:xfrm>
            <a:off x="964800" y="627500"/>
            <a:ext cx="19968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Tree>
    <p:extLst>
      <p:ext uri="{BB962C8B-B14F-4D97-AF65-F5344CB8AC3E}">
        <p14:creationId xmlns:p14="http://schemas.microsoft.com/office/powerpoint/2010/main" val="37236291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hree columns 1">
  <p:cSld name="Three columns 1">
    <p:spTree>
      <p:nvGrpSpPr>
        <p:cNvPr id="1" name="Shape 89"/>
        <p:cNvGrpSpPr/>
        <p:nvPr/>
      </p:nvGrpSpPr>
      <p:grpSpPr>
        <a:xfrm>
          <a:off x="0" y="0"/>
          <a:ext cx="0" cy="0"/>
          <a:chOff x="0" y="0"/>
          <a:chExt cx="0" cy="0"/>
        </a:xfrm>
      </p:grpSpPr>
      <p:sp>
        <p:nvSpPr>
          <p:cNvPr id="90" name="Google Shape;90;p15"/>
          <p:cNvSpPr txBox="1">
            <a:spLocks noGrp="1"/>
          </p:cNvSpPr>
          <p:nvPr>
            <p:ph type="subTitle" idx="1"/>
          </p:nvPr>
        </p:nvSpPr>
        <p:spPr>
          <a:xfrm>
            <a:off x="1153600" y="4047533"/>
            <a:ext cx="2424000" cy="148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000"/>
              <a:buNone/>
              <a:defRPr sz="1333">
                <a:solidFill>
                  <a:srgbClr val="000000"/>
                </a:solidFill>
              </a:defRPr>
            </a:lvl1pPr>
            <a:lvl2pPr lvl="1" algn="ctr" rtl="0">
              <a:lnSpc>
                <a:spcPct val="100000"/>
              </a:lnSpc>
              <a:spcBef>
                <a:spcPts val="0"/>
              </a:spcBef>
              <a:spcAft>
                <a:spcPts val="0"/>
              </a:spcAft>
              <a:buClr>
                <a:srgbClr val="000000"/>
              </a:buClr>
              <a:buSzPts val="1000"/>
              <a:buNone/>
              <a:defRPr sz="1333">
                <a:solidFill>
                  <a:srgbClr val="000000"/>
                </a:solidFill>
              </a:defRPr>
            </a:lvl2pPr>
            <a:lvl3pPr lvl="2" algn="ctr" rtl="0">
              <a:lnSpc>
                <a:spcPct val="100000"/>
              </a:lnSpc>
              <a:spcBef>
                <a:spcPts val="0"/>
              </a:spcBef>
              <a:spcAft>
                <a:spcPts val="0"/>
              </a:spcAft>
              <a:buClr>
                <a:srgbClr val="000000"/>
              </a:buClr>
              <a:buSzPts val="1000"/>
              <a:buNone/>
              <a:defRPr sz="1333">
                <a:solidFill>
                  <a:srgbClr val="000000"/>
                </a:solidFill>
              </a:defRPr>
            </a:lvl3pPr>
            <a:lvl4pPr lvl="3" algn="ctr" rtl="0">
              <a:lnSpc>
                <a:spcPct val="100000"/>
              </a:lnSpc>
              <a:spcBef>
                <a:spcPts val="0"/>
              </a:spcBef>
              <a:spcAft>
                <a:spcPts val="0"/>
              </a:spcAft>
              <a:buClr>
                <a:srgbClr val="000000"/>
              </a:buClr>
              <a:buSzPts val="1000"/>
              <a:buNone/>
              <a:defRPr sz="1333">
                <a:solidFill>
                  <a:srgbClr val="000000"/>
                </a:solidFill>
              </a:defRPr>
            </a:lvl4pPr>
            <a:lvl5pPr lvl="4" algn="ctr" rtl="0">
              <a:lnSpc>
                <a:spcPct val="100000"/>
              </a:lnSpc>
              <a:spcBef>
                <a:spcPts val="0"/>
              </a:spcBef>
              <a:spcAft>
                <a:spcPts val="0"/>
              </a:spcAft>
              <a:buClr>
                <a:srgbClr val="000000"/>
              </a:buClr>
              <a:buSzPts val="1000"/>
              <a:buNone/>
              <a:defRPr sz="1333">
                <a:solidFill>
                  <a:srgbClr val="000000"/>
                </a:solidFill>
              </a:defRPr>
            </a:lvl5pPr>
            <a:lvl6pPr lvl="5" algn="ctr" rtl="0">
              <a:lnSpc>
                <a:spcPct val="100000"/>
              </a:lnSpc>
              <a:spcBef>
                <a:spcPts val="0"/>
              </a:spcBef>
              <a:spcAft>
                <a:spcPts val="0"/>
              </a:spcAft>
              <a:buClr>
                <a:srgbClr val="000000"/>
              </a:buClr>
              <a:buSzPts val="1000"/>
              <a:buNone/>
              <a:defRPr sz="1333">
                <a:solidFill>
                  <a:srgbClr val="000000"/>
                </a:solidFill>
              </a:defRPr>
            </a:lvl6pPr>
            <a:lvl7pPr lvl="6" algn="ctr" rtl="0">
              <a:lnSpc>
                <a:spcPct val="100000"/>
              </a:lnSpc>
              <a:spcBef>
                <a:spcPts val="0"/>
              </a:spcBef>
              <a:spcAft>
                <a:spcPts val="0"/>
              </a:spcAft>
              <a:buClr>
                <a:srgbClr val="000000"/>
              </a:buClr>
              <a:buSzPts val="1000"/>
              <a:buNone/>
              <a:defRPr sz="1333">
                <a:solidFill>
                  <a:srgbClr val="000000"/>
                </a:solidFill>
              </a:defRPr>
            </a:lvl7pPr>
            <a:lvl8pPr lvl="7" algn="ctr" rtl="0">
              <a:lnSpc>
                <a:spcPct val="100000"/>
              </a:lnSpc>
              <a:spcBef>
                <a:spcPts val="0"/>
              </a:spcBef>
              <a:spcAft>
                <a:spcPts val="0"/>
              </a:spcAft>
              <a:buClr>
                <a:srgbClr val="000000"/>
              </a:buClr>
              <a:buSzPts val="1000"/>
              <a:buNone/>
              <a:defRPr sz="1333">
                <a:solidFill>
                  <a:srgbClr val="000000"/>
                </a:solidFill>
              </a:defRPr>
            </a:lvl8pPr>
            <a:lvl9pPr lvl="8" algn="ctr" rtl="0">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91" name="Google Shape;91;p15"/>
          <p:cNvSpPr txBox="1">
            <a:spLocks noGrp="1"/>
          </p:cNvSpPr>
          <p:nvPr>
            <p:ph type="subTitle" idx="2"/>
          </p:nvPr>
        </p:nvSpPr>
        <p:spPr>
          <a:xfrm>
            <a:off x="4884000" y="4047533"/>
            <a:ext cx="2424000" cy="148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000"/>
              <a:buNone/>
              <a:defRPr sz="1333">
                <a:solidFill>
                  <a:srgbClr val="000000"/>
                </a:solidFill>
              </a:defRPr>
            </a:lvl1pPr>
            <a:lvl2pPr lvl="1" algn="ctr" rtl="0">
              <a:lnSpc>
                <a:spcPct val="100000"/>
              </a:lnSpc>
              <a:spcBef>
                <a:spcPts val="0"/>
              </a:spcBef>
              <a:spcAft>
                <a:spcPts val="0"/>
              </a:spcAft>
              <a:buClr>
                <a:srgbClr val="000000"/>
              </a:buClr>
              <a:buSzPts val="1000"/>
              <a:buNone/>
              <a:defRPr sz="1333">
                <a:solidFill>
                  <a:srgbClr val="000000"/>
                </a:solidFill>
              </a:defRPr>
            </a:lvl2pPr>
            <a:lvl3pPr lvl="2" algn="ctr" rtl="0">
              <a:lnSpc>
                <a:spcPct val="100000"/>
              </a:lnSpc>
              <a:spcBef>
                <a:spcPts val="0"/>
              </a:spcBef>
              <a:spcAft>
                <a:spcPts val="0"/>
              </a:spcAft>
              <a:buClr>
                <a:srgbClr val="000000"/>
              </a:buClr>
              <a:buSzPts val="1000"/>
              <a:buNone/>
              <a:defRPr sz="1333">
                <a:solidFill>
                  <a:srgbClr val="000000"/>
                </a:solidFill>
              </a:defRPr>
            </a:lvl3pPr>
            <a:lvl4pPr lvl="3" algn="ctr" rtl="0">
              <a:lnSpc>
                <a:spcPct val="100000"/>
              </a:lnSpc>
              <a:spcBef>
                <a:spcPts val="0"/>
              </a:spcBef>
              <a:spcAft>
                <a:spcPts val="0"/>
              </a:spcAft>
              <a:buClr>
                <a:srgbClr val="000000"/>
              </a:buClr>
              <a:buSzPts val="1000"/>
              <a:buNone/>
              <a:defRPr sz="1333">
                <a:solidFill>
                  <a:srgbClr val="000000"/>
                </a:solidFill>
              </a:defRPr>
            </a:lvl4pPr>
            <a:lvl5pPr lvl="4" algn="ctr" rtl="0">
              <a:lnSpc>
                <a:spcPct val="100000"/>
              </a:lnSpc>
              <a:spcBef>
                <a:spcPts val="0"/>
              </a:spcBef>
              <a:spcAft>
                <a:spcPts val="0"/>
              </a:spcAft>
              <a:buClr>
                <a:srgbClr val="000000"/>
              </a:buClr>
              <a:buSzPts val="1000"/>
              <a:buNone/>
              <a:defRPr sz="1333">
                <a:solidFill>
                  <a:srgbClr val="000000"/>
                </a:solidFill>
              </a:defRPr>
            </a:lvl5pPr>
            <a:lvl6pPr lvl="5" algn="ctr" rtl="0">
              <a:lnSpc>
                <a:spcPct val="100000"/>
              </a:lnSpc>
              <a:spcBef>
                <a:spcPts val="0"/>
              </a:spcBef>
              <a:spcAft>
                <a:spcPts val="0"/>
              </a:spcAft>
              <a:buClr>
                <a:srgbClr val="000000"/>
              </a:buClr>
              <a:buSzPts val="1000"/>
              <a:buNone/>
              <a:defRPr sz="1333">
                <a:solidFill>
                  <a:srgbClr val="000000"/>
                </a:solidFill>
              </a:defRPr>
            </a:lvl6pPr>
            <a:lvl7pPr lvl="6" algn="ctr" rtl="0">
              <a:lnSpc>
                <a:spcPct val="100000"/>
              </a:lnSpc>
              <a:spcBef>
                <a:spcPts val="0"/>
              </a:spcBef>
              <a:spcAft>
                <a:spcPts val="0"/>
              </a:spcAft>
              <a:buClr>
                <a:srgbClr val="000000"/>
              </a:buClr>
              <a:buSzPts val="1000"/>
              <a:buNone/>
              <a:defRPr sz="1333">
                <a:solidFill>
                  <a:srgbClr val="000000"/>
                </a:solidFill>
              </a:defRPr>
            </a:lvl7pPr>
            <a:lvl8pPr lvl="7" algn="ctr" rtl="0">
              <a:lnSpc>
                <a:spcPct val="100000"/>
              </a:lnSpc>
              <a:spcBef>
                <a:spcPts val="0"/>
              </a:spcBef>
              <a:spcAft>
                <a:spcPts val="0"/>
              </a:spcAft>
              <a:buClr>
                <a:srgbClr val="000000"/>
              </a:buClr>
              <a:buSzPts val="1000"/>
              <a:buNone/>
              <a:defRPr sz="1333">
                <a:solidFill>
                  <a:srgbClr val="000000"/>
                </a:solidFill>
              </a:defRPr>
            </a:lvl8pPr>
            <a:lvl9pPr lvl="8" algn="ctr" rtl="0">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92" name="Google Shape;92;p15"/>
          <p:cNvSpPr txBox="1">
            <a:spLocks noGrp="1"/>
          </p:cNvSpPr>
          <p:nvPr>
            <p:ph type="ctrTitle"/>
          </p:nvPr>
        </p:nvSpPr>
        <p:spPr>
          <a:xfrm>
            <a:off x="619467" y="3636067"/>
            <a:ext cx="3492400" cy="5132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Clr>
                <a:srgbClr val="000000"/>
              </a:buClr>
              <a:buSzPts val="1600"/>
              <a:buNone/>
              <a:defRPr sz="2133">
                <a:solidFill>
                  <a:srgbClr val="000000"/>
                </a:solidFill>
              </a:defRPr>
            </a:lvl1pPr>
            <a:lvl2pPr lvl="1" algn="ctr" rtl="0">
              <a:spcBef>
                <a:spcPts val="0"/>
              </a:spcBef>
              <a:spcAft>
                <a:spcPts val="0"/>
              </a:spcAft>
              <a:buClr>
                <a:srgbClr val="000000"/>
              </a:buClr>
              <a:buSzPts val="1600"/>
              <a:buNone/>
              <a:defRPr sz="2133">
                <a:solidFill>
                  <a:srgbClr val="000000"/>
                </a:solidFill>
              </a:defRPr>
            </a:lvl2pPr>
            <a:lvl3pPr lvl="2" algn="ctr" rtl="0">
              <a:spcBef>
                <a:spcPts val="0"/>
              </a:spcBef>
              <a:spcAft>
                <a:spcPts val="0"/>
              </a:spcAft>
              <a:buClr>
                <a:srgbClr val="000000"/>
              </a:buClr>
              <a:buSzPts val="1600"/>
              <a:buNone/>
              <a:defRPr sz="2133">
                <a:solidFill>
                  <a:srgbClr val="000000"/>
                </a:solidFill>
              </a:defRPr>
            </a:lvl3pPr>
            <a:lvl4pPr lvl="3" algn="ctr" rtl="0">
              <a:spcBef>
                <a:spcPts val="0"/>
              </a:spcBef>
              <a:spcAft>
                <a:spcPts val="0"/>
              </a:spcAft>
              <a:buClr>
                <a:srgbClr val="000000"/>
              </a:buClr>
              <a:buSzPts val="1600"/>
              <a:buNone/>
              <a:defRPr sz="2133">
                <a:solidFill>
                  <a:srgbClr val="000000"/>
                </a:solidFill>
              </a:defRPr>
            </a:lvl4pPr>
            <a:lvl5pPr lvl="4" algn="ctr" rtl="0">
              <a:spcBef>
                <a:spcPts val="0"/>
              </a:spcBef>
              <a:spcAft>
                <a:spcPts val="0"/>
              </a:spcAft>
              <a:buClr>
                <a:srgbClr val="000000"/>
              </a:buClr>
              <a:buSzPts val="1600"/>
              <a:buNone/>
              <a:defRPr sz="2133">
                <a:solidFill>
                  <a:srgbClr val="000000"/>
                </a:solidFill>
              </a:defRPr>
            </a:lvl5pPr>
            <a:lvl6pPr lvl="5" algn="ctr" rtl="0">
              <a:spcBef>
                <a:spcPts val="0"/>
              </a:spcBef>
              <a:spcAft>
                <a:spcPts val="0"/>
              </a:spcAft>
              <a:buClr>
                <a:srgbClr val="000000"/>
              </a:buClr>
              <a:buSzPts val="1600"/>
              <a:buNone/>
              <a:defRPr sz="2133">
                <a:solidFill>
                  <a:srgbClr val="000000"/>
                </a:solidFill>
              </a:defRPr>
            </a:lvl6pPr>
            <a:lvl7pPr lvl="6" algn="ctr" rtl="0">
              <a:spcBef>
                <a:spcPts val="0"/>
              </a:spcBef>
              <a:spcAft>
                <a:spcPts val="0"/>
              </a:spcAft>
              <a:buClr>
                <a:srgbClr val="000000"/>
              </a:buClr>
              <a:buSzPts val="1600"/>
              <a:buNone/>
              <a:defRPr sz="2133">
                <a:solidFill>
                  <a:srgbClr val="000000"/>
                </a:solidFill>
              </a:defRPr>
            </a:lvl7pPr>
            <a:lvl8pPr lvl="7" algn="ctr" rtl="0">
              <a:spcBef>
                <a:spcPts val="0"/>
              </a:spcBef>
              <a:spcAft>
                <a:spcPts val="0"/>
              </a:spcAft>
              <a:buClr>
                <a:srgbClr val="000000"/>
              </a:buClr>
              <a:buSzPts val="1600"/>
              <a:buNone/>
              <a:defRPr sz="2133">
                <a:solidFill>
                  <a:srgbClr val="000000"/>
                </a:solidFill>
              </a:defRPr>
            </a:lvl8pPr>
            <a:lvl9pPr lvl="8" algn="ctr" rtl="0">
              <a:spcBef>
                <a:spcPts val="0"/>
              </a:spcBef>
              <a:spcAft>
                <a:spcPts val="0"/>
              </a:spcAft>
              <a:buClr>
                <a:srgbClr val="000000"/>
              </a:buClr>
              <a:buSzPts val="1600"/>
              <a:buNone/>
              <a:defRPr sz="2133">
                <a:solidFill>
                  <a:srgbClr val="000000"/>
                </a:solidFill>
              </a:defRPr>
            </a:lvl9pPr>
          </a:lstStyle>
          <a:p>
            <a:endParaRPr/>
          </a:p>
        </p:txBody>
      </p:sp>
      <p:sp>
        <p:nvSpPr>
          <p:cNvPr id="93" name="Google Shape;93;p15"/>
          <p:cNvSpPr txBox="1">
            <a:spLocks noGrp="1"/>
          </p:cNvSpPr>
          <p:nvPr>
            <p:ph type="ctrTitle" idx="3"/>
          </p:nvPr>
        </p:nvSpPr>
        <p:spPr>
          <a:xfrm>
            <a:off x="4349800" y="3636067"/>
            <a:ext cx="3492400" cy="5132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Clr>
                <a:srgbClr val="000000"/>
              </a:buClr>
              <a:buSzPts val="1600"/>
              <a:buNone/>
              <a:defRPr sz="2133">
                <a:solidFill>
                  <a:srgbClr val="000000"/>
                </a:solidFill>
              </a:defRPr>
            </a:lvl1pPr>
            <a:lvl2pPr lvl="1" algn="ctr" rtl="0">
              <a:spcBef>
                <a:spcPts val="0"/>
              </a:spcBef>
              <a:spcAft>
                <a:spcPts val="0"/>
              </a:spcAft>
              <a:buClr>
                <a:srgbClr val="000000"/>
              </a:buClr>
              <a:buSzPts val="1600"/>
              <a:buNone/>
              <a:defRPr sz="2133">
                <a:solidFill>
                  <a:srgbClr val="000000"/>
                </a:solidFill>
              </a:defRPr>
            </a:lvl2pPr>
            <a:lvl3pPr lvl="2" algn="ctr" rtl="0">
              <a:spcBef>
                <a:spcPts val="0"/>
              </a:spcBef>
              <a:spcAft>
                <a:spcPts val="0"/>
              </a:spcAft>
              <a:buClr>
                <a:srgbClr val="000000"/>
              </a:buClr>
              <a:buSzPts val="1600"/>
              <a:buNone/>
              <a:defRPr sz="2133">
                <a:solidFill>
                  <a:srgbClr val="000000"/>
                </a:solidFill>
              </a:defRPr>
            </a:lvl3pPr>
            <a:lvl4pPr lvl="3" algn="ctr" rtl="0">
              <a:spcBef>
                <a:spcPts val="0"/>
              </a:spcBef>
              <a:spcAft>
                <a:spcPts val="0"/>
              </a:spcAft>
              <a:buClr>
                <a:srgbClr val="000000"/>
              </a:buClr>
              <a:buSzPts val="1600"/>
              <a:buNone/>
              <a:defRPr sz="2133">
                <a:solidFill>
                  <a:srgbClr val="000000"/>
                </a:solidFill>
              </a:defRPr>
            </a:lvl4pPr>
            <a:lvl5pPr lvl="4" algn="ctr" rtl="0">
              <a:spcBef>
                <a:spcPts val="0"/>
              </a:spcBef>
              <a:spcAft>
                <a:spcPts val="0"/>
              </a:spcAft>
              <a:buClr>
                <a:srgbClr val="000000"/>
              </a:buClr>
              <a:buSzPts val="1600"/>
              <a:buNone/>
              <a:defRPr sz="2133">
                <a:solidFill>
                  <a:srgbClr val="000000"/>
                </a:solidFill>
              </a:defRPr>
            </a:lvl5pPr>
            <a:lvl6pPr lvl="5" algn="ctr" rtl="0">
              <a:spcBef>
                <a:spcPts val="0"/>
              </a:spcBef>
              <a:spcAft>
                <a:spcPts val="0"/>
              </a:spcAft>
              <a:buClr>
                <a:srgbClr val="000000"/>
              </a:buClr>
              <a:buSzPts val="1600"/>
              <a:buNone/>
              <a:defRPr sz="2133">
                <a:solidFill>
                  <a:srgbClr val="000000"/>
                </a:solidFill>
              </a:defRPr>
            </a:lvl6pPr>
            <a:lvl7pPr lvl="6" algn="ctr" rtl="0">
              <a:spcBef>
                <a:spcPts val="0"/>
              </a:spcBef>
              <a:spcAft>
                <a:spcPts val="0"/>
              </a:spcAft>
              <a:buClr>
                <a:srgbClr val="000000"/>
              </a:buClr>
              <a:buSzPts val="1600"/>
              <a:buNone/>
              <a:defRPr sz="2133">
                <a:solidFill>
                  <a:srgbClr val="000000"/>
                </a:solidFill>
              </a:defRPr>
            </a:lvl7pPr>
            <a:lvl8pPr lvl="7" algn="ctr" rtl="0">
              <a:spcBef>
                <a:spcPts val="0"/>
              </a:spcBef>
              <a:spcAft>
                <a:spcPts val="0"/>
              </a:spcAft>
              <a:buClr>
                <a:srgbClr val="000000"/>
              </a:buClr>
              <a:buSzPts val="1600"/>
              <a:buNone/>
              <a:defRPr sz="2133">
                <a:solidFill>
                  <a:srgbClr val="000000"/>
                </a:solidFill>
              </a:defRPr>
            </a:lvl8pPr>
            <a:lvl9pPr lvl="8" algn="ctr" rtl="0">
              <a:spcBef>
                <a:spcPts val="0"/>
              </a:spcBef>
              <a:spcAft>
                <a:spcPts val="0"/>
              </a:spcAft>
              <a:buClr>
                <a:srgbClr val="000000"/>
              </a:buClr>
              <a:buSzPts val="1600"/>
              <a:buNone/>
              <a:defRPr sz="2133">
                <a:solidFill>
                  <a:srgbClr val="000000"/>
                </a:solidFill>
              </a:defRPr>
            </a:lvl9pPr>
          </a:lstStyle>
          <a:p>
            <a:endParaRPr/>
          </a:p>
        </p:txBody>
      </p:sp>
      <p:sp>
        <p:nvSpPr>
          <p:cNvPr id="94" name="Google Shape;94;p15"/>
          <p:cNvSpPr txBox="1">
            <a:spLocks noGrp="1"/>
          </p:cNvSpPr>
          <p:nvPr>
            <p:ph type="subTitle" idx="4"/>
          </p:nvPr>
        </p:nvSpPr>
        <p:spPr>
          <a:xfrm>
            <a:off x="8614333" y="4047533"/>
            <a:ext cx="2424000" cy="148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000"/>
              <a:buNone/>
              <a:defRPr sz="1333">
                <a:solidFill>
                  <a:srgbClr val="000000"/>
                </a:solidFill>
              </a:defRPr>
            </a:lvl1pPr>
            <a:lvl2pPr lvl="1" algn="ctr" rtl="0">
              <a:lnSpc>
                <a:spcPct val="100000"/>
              </a:lnSpc>
              <a:spcBef>
                <a:spcPts val="0"/>
              </a:spcBef>
              <a:spcAft>
                <a:spcPts val="0"/>
              </a:spcAft>
              <a:buClr>
                <a:srgbClr val="000000"/>
              </a:buClr>
              <a:buSzPts val="1000"/>
              <a:buNone/>
              <a:defRPr sz="1333">
                <a:solidFill>
                  <a:srgbClr val="000000"/>
                </a:solidFill>
              </a:defRPr>
            </a:lvl2pPr>
            <a:lvl3pPr lvl="2" algn="ctr" rtl="0">
              <a:lnSpc>
                <a:spcPct val="100000"/>
              </a:lnSpc>
              <a:spcBef>
                <a:spcPts val="0"/>
              </a:spcBef>
              <a:spcAft>
                <a:spcPts val="0"/>
              </a:spcAft>
              <a:buClr>
                <a:srgbClr val="000000"/>
              </a:buClr>
              <a:buSzPts val="1000"/>
              <a:buNone/>
              <a:defRPr sz="1333">
                <a:solidFill>
                  <a:srgbClr val="000000"/>
                </a:solidFill>
              </a:defRPr>
            </a:lvl3pPr>
            <a:lvl4pPr lvl="3" algn="ctr" rtl="0">
              <a:lnSpc>
                <a:spcPct val="100000"/>
              </a:lnSpc>
              <a:spcBef>
                <a:spcPts val="0"/>
              </a:spcBef>
              <a:spcAft>
                <a:spcPts val="0"/>
              </a:spcAft>
              <a:buClr>
                <a:srgbClr val="000000"/>
              </a:buClr>
              <a:buSzPts val="1000"/>
              <a:buNone/>
              <a:defRPr sz="1333">
                <a:solidFill>
                  <a:srgbClr val="000000"/>
                </a:solidFill>
              </a:defRPr>
            </a:lvl4pPr>
            <a:lvl5pPr lvl="4" algn="ctr" rtl="0">
              <a:lnSpc>
                <a:spcPct val="100000"/>
              </a:lnSpc>
              <a:spcBef>
                <a:spcPts val="0"/>
              </a:spcBef>
              <a:spcAft>
                <a:spcPts val="0"/>
              </a:spcAft>
              <a:buClr>
                <a:srgbClr val="000000"/>
              </a:buClr>
              <a:buSzPts val="1000"/>
              <a:buNone/>
              <a:defRPr sz="1333">
                <a:solidFill>
                  <a:srgbClr val="000000"/>
                </a:solidFill>
              </a:defRPr>
            </a:lvl5pPr>
            <a:lvl6pPr lvl="5" algn="ctr" rtl="0">
              <a:lnSpc>
                <a:spcPct val="100000"/>
              </a:lnSpc>
              <a:spcBef>
                <a:spcPts val="0"/>
              </a:spcBef>
              <a:spcAft>
                <a:spcPts val="0"/>
              </a:spcAft>
              <a:buClr>
                <a:srgbClr val="000000"/>
              </a:buClr>
              <a:buSzPts val="1000"/>
              <a:buNone/>
              <a:defRPr sz="1333">
                <a:solidFill>
                  <a:srgbClr val="000000"/>
                </a:solidFill>
              </a:defRPr>
            </a:lvl6pPr>
            <a:lvl7pPr lvl="6" algn="ctr" rtl="0">
              <a:lnSpc>
                <a:spcPct val="100000"/>
              </a:lnSpc>
              <a:spcBef>
                <a:spcPts val="0"/>
              </a:spcBef>
              <a:spcAft>
                <a:spcPts val="0"/>
              </a:spcAft>
              <a:buClr>
                <a:srgbClr val="000000"/>
              </a:buClr>
              <a:buSzPts val="1000"/>
              <a:buNone/>
              <a:defRPr sz="1333">
                <a:solidFill>
                  <a:srgbClr val="000000"/>
                </a:solidFill>
              </a:defRPr>
            </a:lvl7pPr>
            <a:lvl8pPr lvl="7" algn="ctr" rtl="0">
              <a:lnSpc>
                <a:spcPct val="100000"/>
              </a:lnSpc>
              <a:spcBef>
                <a:spcPts val="0"/>
              </a:spcBef>
              <a:spcAft>
                <a:spcPts val="0"/>
              </a:spcAft>
              <a:buClr>
                <a:srgbClr val="000000"/>
              </a:buClr>
              <a:buSzPts val="1000"/>
              <a:buNone/>
              <a:defRPr sz="1333">
                <a:solidFill>
                  <a:srgbClr val="000000"/>
                </a:solidFill>
              </a:defRPr>
            </a:lvl8pPr>
            <a:lvl9pPr lvl="8" algn="ctr" rtl="0">
              <a:lnSpc>
                <a:spcPct val="100000"/>
              </a:lnSpc>
              <a:spcBef>
                <a:spcPts val="0"/>
              </a:spcBef>
              <a:spcAft>
                <a:spcPts val="0"/>
              </a:spcAft>
              <a:buClr>
                <a:srgbClr val="000000"/>
              </a:buClr>
              <a:buSzPts val="1000"/>
              <a:buNone/>
              <a:defRPr sz="1333">
                <a:solidFill>
                  <a:srgbClr val="000000"/>
                </a:solidFill>
              </a:defRPr>
            </a:lvl9pPr>
          </a:lstStyle>
          <a:p>
            <a:endParaRPr/>
          </a:p>
        </p:txBody>
      </p:sp>
      <p:sp>
        <p:nvSpPr>
          <p:cNvPr id="95" name="Google Shape;95;p15"/>
          <p:cNvSpPr txBox="1">
            <a:spLocks noGrp="1"/>
          </p:cNvSpPr>
          <p:nvPr>
            <p:ph type="ctrTitle" idx="5"/>
          </p:nvPr>
        </p:nvSpPr>
        <p:spPr>
          <a:xfrm>
            <a:off x="8080133" y="3636067"/>
            <a:ext cx="3492400" cy="5132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Clr>
                <a:srgbClr val="000000"/>
              </a:buClr>
              <a:buSzPts val="1600"/>
              <a:buNone/>
              <a:defRPr sz="2133">
                <a:solidFill>
                  <a:srgbClr val="000000"/>
                </a:solidFill>
              </a:defRPr>
            </a:lvl1pPr>
            <a:lvl2pPr lvl="1" algn="ctr" rtl="0">
              <a:spcBef>
                <a:spcPts val="0"/>
              </a:spcBef>
              <a:spcAft>
                <a:spcPts val="0"/>
              </a:spcAft>
              <a:buClr>
                <a:srgbClr val="000000"/>
              </a:buClr>
              <a:buSzPts val="1600"/>
              <a:buNone/>
              <a:defRPr sz="2133">
                <a:solidFill>
                  <a:srgbClr val="000000"/>
                </a:solidFill>
              </a:defRPr>
            </a:lvl2pPr>
            <a:lvl3pPr lvl="2" algn="ctr" rtl="0">
              <a:spcBef>
                <a:spcPts val="0"/>
              </a:spcBef>
              <a:spcAft>
                <a:spcPts val="0"/>
              </a:spcAft>
              <a:buClr>
                <a:srgbClr val="000000"/>
              </a:buClr>
              <a:buSzPts val="1600"/>
              <a:buNone/>
              <a:defRPr sz="2133">
                <a:solidFill>
                  <a:srgbClr val="000000"/>
                </a:solidFill>
              </a:defRPr>
            </a:lvl3pPr>
            <a:lvl4pPr lvl="3" algn="ctr" rtl="0">
              <a:spcBef>
                <a:spcPts val="0"/>
              </a:spcBef>
              <a:spcAft>
                <a:spcPts val="0"/>
              </a:spcAft>
              <a:buClr>
                <a:srgbClr val="000000"/>
              </a:buClr>
              <a:buSzPts val="1600"/>
              <a:buNone/>
              <a:defRPr sz="2133">
                <a:solidFill>
                  <a:srgbClr val="000000"/>
                </a:solidFill>
              </a:defRPr>
            </a:lvl4pPr>
            <a:lvl5pPr lvl="4" algn="ctr" rtl="0">
              <a:spcBef>
                <a:spcPts val="0"/>
              </a:spcBef>
              <a:spcAft>
                <a:spcPts val="0"/>
              </a:spcAft>
              <a:buClr>
                <a:srgbClr val="000000"/>
              </a:buClr>
              <a:buSzPts val="1600"/>
              <a:buNone/>
              <a:defRPr sz="2133">
                <a:solidFill>
                  <a:srgbClr val="000000"/>
                </a:solidFill>
              </a:defRPr>
            </a:lvl5pPr>
            <a:lvl6pPr lvl="5" algn="ctr" rtl="0">
              <a:spcBef>
                <a:spcPts val="0"/>
              </a:spcBef>
              <a:spcAft>
                <a:spcPts val="0"/>
              </a:spcAft>
              <a:buClr>
                <a:srgbClr val="000000"/>
              </a:buClr>
              <a:buSzPts val="1600"/>
              <a:buNone/>
              <a:defRPr sz="2133">
                <a:solidFill>
                  <a:srgbClr val="000000"/>
                </a:solidFill>
              </a:defRPr>
            </a:lvl6pPr>
            <a:lvl7pPr lvl="6" algn="ctr" rtl="0">
              <a:spcBef>
                <a:spcPts val="0"/>
              </a:spcBef>
              <a:spcAft>
                <a:spcPts val="0"/>
              </a:spcAft>
              <a:buClr>
                <a:srgbClr val="000000"/>
              </a:buClr>
              <a:buSzPts val="1600"/>
              <a:buNone/>
              <a:defRPr sz="2133">
                <a:solidFill>
                  <a:srgbClr val="000000"/>
                </a:solidFill>
              </a:defRPr>
            </a:lvl7pPr>
            <a:lvl8pPr lvl="7" algn="ctr" rtl="0">
              <a:spcBef>
                <a:spcPts val="0"/>
              </a:spcBef>
              <a:spcAft>
                <a:spcPts val="0"/>
              </a:spcAft>
              <a:buClr>
                <a:srgbClr val="000000"/>
              </a:buClr>
              <a:buSzPts val="1600"/>
              <a:buNone/>
              <a:defRPr sz="2133">
                <a:solidFill>
                  <a:srgbClr val="000000"/>
                </a:solidFill>
              </a:defRPr>
            </a:lvl8pPr>
            <a:lvl9pPr lvl="8" algn="ctr" rtl="0">
              <a:spcBef>
                <a:spcPts val="0"/>
              </a:spcBef>
              <a:spcAft>
                <a:spcPts val="0"/>
              </a:spcAft>
              <a:buClr>
                <a:srgbClr val="000000"/>
              </a:buClr>
              <a:buSzPts val="1600"/>
              <a:buNone/>
              <a:defRPr sz="2133">
                <a:solidFill>
                  <a:srgbClr val="000000"/>
                </a:solidFill>
              </a:defRPr>
            </a:lvl9pPr>
          </a:lstStyle>
          <a:p>
            <a:endParaRPr/>
          </a:p>
        </p:txBody>
      </p:sp>
      <p:sp>
        <p:nvSpPr>
          <p:cNvPr id="96" name="Google Shape;96;p15"/>
          <p:cNvSpPr txBox="1">
            <a:spLocks noGrp="1"/>
          </p:cNvSpPr>
          <p:nvPr>
            <p:ph type="ctrTitle" idx="6"/>
          </p:nvPr>
        </p:nvSpPr>
        <p:spPr>
          <a:xfrm>
            <a:off x="964800" y="627500"/>
            <a:ext cx="27708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Tree>
    <p:extLst>
      <p:ext uri="{BB962C8B-B14F-4D97-AF65-F5344CB8AC3E}">
        <p14:creationId xmlns:p14="http://schemas.microsoft.com/office/powerpoint/2010/main" val="1916800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Headline design 4">
  <p:cSld name="Headline design 4">
    <p:spTree>
      <p:nvGrpSpPr>
        <p:cNvPr id="1" name="Shape 97"/>
        <p:cNvGrpSpPr/>
        <p:nvPr/>
      </p:nvGrpSpPr>
      <p:grpSpPr>
        <a:xfrm>
          <a:off x="0" y="0"/>
          <a:ext cx="0" cy="0"/>
          <a:chOff x="0" y="0"/>
          <a:chExt cx="0" cy="0"/>
        </a:xfrm>
      </p:grpSpPr>
      <p:sp>
        <p:nvSpPr>
          <p:cNvPr id="98" name="Google Shape;98;p16"/>
          <p:cNvSpPr/>
          <p:nvPr/>
        </p:nvSpPr>
        <p:spPr>
          <a:xfrm>
            <a:off x="3363200" y="1004167"/>
            <a:ext cx="5465600" cy="4777600"/>
          </a:xfrm>
          <a:prstGeom prst="rect">
            <a:avLst/>
          </a:prstGeom>
          <a:no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CCCCCC"/>
              </a:solidFill>
              <a:cs typeface="Arial"/>
              <a:sym typeface="Arial"/>
            </a:endParaRPr>
          </a:p>
        </p:txBody>
      </p:sp>
      <p:sp>
        <p:nvSpPr>
          <p:cNvPr id="99" name="Google Shape;99;p16"/>
          <p:cNvSpPr txBox="1">
            <a:spLocks noGrp="1"/>
          </p:cNvSpPr>
          <p:nvPr>
            <p:ph type="ctrTitle"/>
          </p:nvPr>
        </p:nvSpPr>
        <p:spPr>
          <a:xfrm flipH="1">
            <a:off x="3478967" y="2990967"/>
            <a:ext cx="3835600" cy="25616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CCCCCC"/>
              </a:buClr>
              <a:buSzPts val="3600"/>
              <a:buNone/>
              <a:defRPr sz="4800">
                <a:solidFill>
                  <a:srgbClr val="CCCCCC"/>
                </a:solidFill>
              </a:defRPr>
            </a:lvl1pPr>
            <a:lvl2pPr lvl="1" algn="r" rtl="0">
              <a:spcBef>
                <a:spcPts val="0"/>
              </a:spcBef>
              <a:spcAft>
                <a:spcPts val="0"/>
              </a:spcAft>
              <a:buClr>
                <a:srgbClr val="CCCCCC"/>
              </a:buClr>
              <a:buSzPts val="6500"/>
              <a:buNone/>
              <a:defRPr sz="8666">
                <a:solidFill>
                  <a:srgbClr val="CCCCCC"/>
                </a:solidFill>
              </a:defRPr>
            </a:lvl2pPr>
            <a:lvl3pPr lvl="2" algn="r" rtl="0">
              <a:spcBef>
                <a:spcPts val="0"/>
              </a:spcBef>
              <a:spcAft>
                <a:spcPts val="0"/>
              </a:spcAft>
              <a:buClr>
                <a:srgbClr val="CCCCCC"/>
              </a:buClr>
              <a:buSzPts val="6500"/>
              <a:buNone/>
              <a:defRPr sz="8666">
                <a:solidFill>
                  <a:srgbClr val="CCCCCC"/>
                </a:solidFill>
              </a:defRPr>
            </a:lvl3pPr>
            <a:lvl4pPr lvl="3" algn="r" rtl="0">
              <a:spcBef>
                <a:spcPts val="0"/>
              </a:spcBef>
              <a:spcAft>
                <a:spcPts val="0"/>
              </a:spcAft>
              <a:buClr>
                <a:srgbClr val="CCCCCC"/>
              </a:buClr>
              <a:buSzPts val="6500"/>
              <a:buNone/>
              <a:defRPr sz="8666">
                <a:solidFill>
                  <a:srgbClr val="CCCCCC"/>
                </a:solidFill>
              </a:defRPr>
            </a:lvl4pPr>
            <a:lvl5pPr lvl="4" algn="r" rtl="0">
              <a:spcBef>
                <a:spcPts val="0"/>
              </a:spcBef>
              <a:spcAft>
                <a:spcPts val="0"/>
              </a:spcAft>
              <a:buClr>
                <a:srgbClr val="CCCCCC"/>
              </a:buClr>
              <a:buSzPts val="6500"/>
              <a:buNone/>
              <a:defRPr sz="8666">
                <a:solidFill>
                  <a:srgbClr val="CCCCCC"/>
                </a:solidFill>
              </a:defRPr>
            </a:lvl5pPr>
            <a:lvl6pPr lvl="5" algn="r" rtl="0">
              <a:spcBef>
                <a:spcPts val="0"/>
              </a:spcBef>
              <a:spcAft>
                <a:spcPts val="0"/>
              </a:spcAft>
              <a:buClr>
                <a:srgbClr val="CCCCCC"/>
              </a:buClr>
              <a:buSzPts val="6500"/>
              <a:buNone/>
              <a:defRPr sz="8666">
                <a:solidFill>
                  <a:srgbClr val="CCCCCC"/>
                </a:solidFill>
              </a:defRPr>
            </a:lvl6pPr>
            <a:lvl7pPr lvl="6" algn="r" rtl="0">
              <a:spcBef>
                <a:spcPts val="0"/>
              </a:spcBef>
              <a:spcAft>
                <a:spcPts val="0"/>
              </a:spcAft>
              <a:buClr>
                <a:srgbClr val="CCCCCC"/>
              </a:buClr>
              <a:buSzPts val="6500"/>
              <a:buNone/>
              <a:defRPr sz="8666">
                <a:solidFill>
                  <a:srgbClr val="CCCCCC"/>
                </a:solidFill>
              </a:defRPr>
            </a:lvl7pPr>
            <a:lvl8pPr lvl="7" algn="r" rtl="0">
              <a:spcBef>
                <a:spcPts val="0"/>
              </a:spcBef>
              <a:spcAft>
                <a:spcPts val="0"/>
              </a:spcAft>
              <a:buClr>
                <a:srgbClr val="CCCCCC"/>
              </a:buClr>
              <a:buSzPts val="6500"/>
              <a:buNone/>
              <a:defRPr sz="8666">
                <a:solidFill>
                  <a:srgbClr val="CCCCCC"/>
                </a:solidFill>
              </a:defRPr>
            </a:lvl8pPr>
            <a:lvl9pPr lvl="8" algn="r" rtl="0">
              <a:spcBef>
                <a:spcPts val="0"/>
              </a:spcBef>
              <a:spcAft>
                <a:spcPts val="0"/>
              </a:spcAft>
              <a:buClr>
                <a:srgbClr val="CCCCCC"/>
              </a:buClr>
              <a:buSzPts val="6500"/>
              <a:buNone/>
              <a:defRPr sz="8666">
                <a:solidFill>
                  <a:srgbClr val="CCCCCC"/>
                </a:solidFill>
              </a:defRPr>
            </a:lvl9pPr>
          </a:lstStyle>
          <a:p>
            <a:endParaRPr/>
          </a:p>
        </p:txBody>
      </p:sp>
      <p:sp>
        <p:nvSpPr>
          <p:cNvPr id="100" name="Google Shape;100;p16"/>
          <p:cNvSpPr txBox="1">
            <a:spLocks noGrp="1"/>
          </p:cNvSpPr>
          <p:nvPr>
            <p:ph type="title" idx="2" hasCustomPrompt="1"/>
          </p:nvPr>
        </p:nvSpPr>
        <p:spPr>
          <a:xfrm flipH="1">
            <a:off x="4685400" y="3225767"/>
            <a:ext cx="5984400" cy="21632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CCCCCC"/>
              </a:buClr>
              <a:buSzPts val="16000"/>
              <a:buNone/>
              <a:defRPr sz="21333">
                <a:solidFill>
                  <a:srgbClr val="CCCCCC"/>
                </a:solidFill>
              </a:defRPr>
            </a:lvl1pPr>
            <a:lvl2pPr lvl="1"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16065922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Headline design 5">
  <p:cSld name="Headline design 5">
    <p:spTree>
      <p:nvGrpSpPr>
        <p:cNvPr id="1" name="Shape 101"/>
        <p:cNvGrpSpPr/>
        <p:nvPr/>
      </p:nvGrpSpPr>
      <p:grpSpPr>
        <a:xfrm>
          <a:off x="0" y="0"/>
          <a:ext cx="0" cy="0"/>
          <a:chOff x="0" y="0"/>
          <a:chExt cx="0" cy="0"/>
        </a:xfrm>
      </p:grpSpPr>
      <p:sp>
        <p:nvSpPr>
          <p:cNvPr id="102" name="Google Shape;102;p17"/>
          <p:cNvSpPr txBox="1">
            <a:spLocks noGrp="1"/>
          </p:cNvSpPr>
          <p:nvPr>
            <p:ph type="ctrTitle"/>
          </p:nvPr>
        </p:nvSpPr>
        <p:spPr>
          <a:xfrm flipH="1">
            <a:off x="5468967" y="2990967"/>
            <a:ext cx="3674400" cy="25616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CCCCCC"/>
              </a:buClr>
              <a:buSzPts val="3600"/>
              <a:buNone/>
              <a:defRPr sz="4800">
                <a:solidFill>
                  <a:srgbClr val="CCCCCC"/>
                </a:solidFill>
              </a:defRPr>
            </a:lvl1pPr>
            <a:lvl2pPr lvl="1" rtl="0">
              <a:spcBef>
                <a:spcPts val="0"/>
              </a:spcBef>
              <a:spcAft>
                <a:spcPts val="0"/>
              </a:spcAft>
              <a:buClr>
                <a:srgbClr val="CCCCCC"/>
              </a:buClr>
              <a:buSzPts val="6500"/>
              <a:buNone/>
              <a:defRPr sz="8666">
                <a:solidFill>
                  <a:srgbClr val="CCCCCC"/>
                </a:solidFill>
              </a:defRPr>
            </a:lvl2pPr>
            <a:lvl3pPr lvl="2" rtl="0">
              <a:spcBef>
                <a:spcPts val="0"/>
              </a:spcBef>
              <a:spcAft>
                <a:spcPts val="0"/>
              </a:spcAft>
              <a:buClr>
                <a:srgbClr val="CCCCCC"/>
              </a:buClr>
              <a:buSzPts val="6500"/>
              <a:buNone/>
              <a:defRPr sz="8666">
                <a:solidFill>
                  <a:srgbClr val="CCCCCC"/>
                </a:solidFill>
              </a:defRPr>
            </a:lvl3pPr>
            <a:lvl4pPr lvl="3" rtl="0">
              <a:spcBef>
                <a:spcPts val="0"/>
              </a:spcBef>
              <a:spcAft>
                <a:spcPts val="0"/>
              </a:spcAft>
              <a:buClr>
                <a:srgbClr val="CCCCCC"/>
              </a:buClr>
              <a:buSzPts val="6500"/>
              <a:buNone/>
              <a:defRPr sz="8666">
                <a:solidFill>
                  <a:srgbClr val="CCCCCC"/>
                </a:solidFill>
              </a:defRPr>
            </a:lvl4pPr>
            <a:lvl5pPr lvl="4" rtl="0">
              <a:spcBef>
                <a:spcPts val="0"/>
              </a:spcBef>
              <a:spcAft>
                <a:spcPts val="0"/>
              </a:spcAft>
              <a:buClr>
                <a:srgbClr val="CCCCCC"/>
              </a:buClr>
              <a:buSzPts val="6500"/>
              <a:buNone/>
              <a:defRPr sz="8666">
                <a:solidFill>
                  <a:srgbClr val="CCCCCC"/>
                </a:solidFill>
              </a:defRPr>
            </a:lvl5pPr>
            <a:lvl6pPr lvl="5" rtl="0">
              <a:spcBef>
                <a:spcPts val="0"/>
              </a:spcBef>
              <a:spcAft>
                <a:spcPts val="0"/>
              </a:spcAft>
              <a:buClr>
                <a:srgbClr val="CCCCCC"/>
              </a:buClr>
              <a:buSzPts val="6500"/>
              <a:buNone/>
              <a:defRPr sz="8666">
                <a:solidFill>
                  <a:srgbClr val="CCCCCC"/>
                </a:solidFill>
              </a:defRPr>
            </a:lvl6pPr>
            <a:lvl7pPr lvl="6" rtl="0">
              <a:spcBef>
                <a:spcPts val="0"/>
              </a:spcBef>
              <a:spcAft>
                <a:spcPts val="0"/>
              </a:spcAft>
              <a:buClr>
                <a:srgbClr val="CCCCCC"/>
              </a:buClr>
              <a:buSzPts val="6500"/>
              <a:buNone/>
              <a:defRPr sz="8666">
                <a:solidFill>
                  <a:srgbClr val="CCCCCC"/>
                </a:solidFill>
              </a:defRPr>
            </a:lvl7pPr>
            <a:lvl8pPr lvl="7" rtl="0">
              <a:spcBef>
                <a:spcPts val="0"/>
              </a:spcBef>
              <a:spcAft>
                <a:spcPts val="0"/>
              </a:spcAft>
              <a:buClr>
                <a:srgbClr val="CCCCCC"/>
              </a:buClr>
              <a:buSzPts val="6500"/>
              <a:buNone/>
              <a:defRPr sz="8666">
                <a:solidFill>
                  <a:srgbClr val="CCCCCC"/>
                </a:solidFill>
              </a:defRPr>
            </a:lvl8pPr>
            <a:lvl9pPr lvl="8" rtl="0">
              <a:spcBef>
                <a:spcPts val="0"/>
              </a:spcBef>
              <a:spcAft>
                <a:spcPts val="0"/>
              </a:spcAft>
              <a:buClr>
                <a:srgbClr val="CCCCCC"/>
              </a:buClr>
              <a:buSzPts val="6500"/>
              <a:buNone/>
              <a:defRPr sz="8666">
                <a:solidFill>
                  <a:srgbClr val="CCCCCC"/>
                </a:solidFill>
              </a:defRPr>
            </a:lvl9pPr>
          </a:lstStyle>
          <a:p>
            <a:endParaRPr/>
          </a:p>
        </p:txBody>
      </p:sp>
      <p:sp>
        <p:nvSpPr>
          <p:cNvPr id="103" name="Google Shape;103;p17"/>
          <p:cNvSpPr txBox="1">
            <a:spLocks noGrp="1"/>
          </p:cNvSpPr>
          <p:nvPr>
            <p:ph type="title" idx="2" hasCustomPrompt="1"/>
          </p:nvPr>
        </p:nvSpPr>
        <p:spPr>
          <a:xfrm flipH="1">
            <a:off x="-689933" y="3225767"/>
            <a:ext cx="5984400" cy="21632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CCCCCC"/>
              </a:buClr>
              <a:buSzPts val="16000"/>
              <a:buNone/>
              <a:defRPr sz="21333">
                <a:solidFill>
                  <a:srgbClr val="CCCCCC"/>
                </a:solidFill>
              </a:defRPr>
            </a:lvl1pPr>
            <a:lvl2pPr lvl="1"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CCCCCC"/>
              </a:buClr>
              <a:buSzPts val="14000"/>
              <a:buFont typeface="Fira Sans Extra Condensed Medium"/>
              <a:buNone/>
              <a:defRPr sz="18666">
                <a:solidFill>
                  <a:srgbClr val="CCCCCC"/>
                </a:solidFill>
                <a:latin typeface="Fira Sans Extra Condensed Medium"/>
                <a:ea typeface="Fira Sans Extra Condensed Medium"/>
                <a:cs typeface="Fira Sans Extra Condensed Medium"/>
                <a:sym typeface="Fira Sans Extra Condensed Medium"/>
              </a:defRPr>
            </a:lvl9pPr>
          </a:lstStyle>
          <a:p>
            <a:r>
              <a:t>xx%</a:t>
            </a:r>
          </a:p>
        </p:txBody>
      </p:sp>
      <p:sp>
        <p:nvSpPr>
          <p:cNvPr id="104" name="Google Shape;104;p17"/>
          <p:cNvSpPr/>
          <p:nvPr/>
        </p:nvSpPr>
        <p:spPr>
          <a:xfrm>
            <a:off x="3479067" y="1004167"/>
            <a:ext cx="5465600" cy="4777600"/>
          </a:xfrm>
          <a:prstGeom prst="rect">
            <a:avLst/>
          </a:prstGeom>
          <a:no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CCCCCC"/>
              </a:solidFill>
              <a:cs typeface="Arial"/>
              <a:sym typeface="Arial"/>
            </a:endParaRPr>
          </a:p>
        </p:txBody>
      </p:sp>
    </p:spTree>
    <p:extLst>
      <p:ext uri="{BB962C8B-B14F-4D97-AF65-F5344CB8AC3E}">
        <p14:creationId xmlns:p14="http://schemas.microsoft.com/office/powerpoint/2010/main" val="25591591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Headline design 6">
  <p:cSld name="Headline design 6">
    <p:spTree>
      <p:nvGrpSpPr>
        <p:cNvPr id="1" name="Shape 105"/>
        <p:cNvGrpSpPr/>
        <p:nvPr/>
      </p:nvGrpSpPr>
      <p:grpSpPr>
        <a:xfrm>
          <a:off x="0" y="0"/>
          <a:ext cx="0" cy="0"/>
          <a:chOff x="0" y="0"/>
          <a:chExt cx="0" cy="0"/>
        </a:xfrm>
      </p:grpSpPr>
      <p:sp>
        <p:nvSpPr>
          <p:cNvPr id="106" name="Google Shape;106;p18"/>
          <p:cNvSpPr/>
          <p:nvPr/>
        </p:nvSpPr>
        <p:spPr>
          <a:xfrm>
            <a:off x="3363200" y="1004167"/>
            <a:ext cx="5465600" cy="4777600"/>
          </a:xfrm>
          <a:prstGeom prst="rect">
            <a:avLst/>
          </a:prstGeom>
          <a:no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D9D9D9"/>
              </a:solidFill>
              <a:cs typeface="Arial"/>
              <a:sym typeface="Arial"/>
            </a:endParaRPr>
          </a:p>
        </p:txBody>
      </p:sp>
      <p:sp>
        <p:nvSpPr>
          <p:cNvPr id="107" name="Google Shape;107;p18"/>
          <p:cNvSpPr txBox="1">
            <a:spLocks noGrp="1"/>
          </p:cNvSpPr>
          <p:nvPr>
            <p:ph type="ctrTitle"/>
          </p:nvPr>
        </p:nvSpPr>
        <p:spPr>
          <a:xfrm flipH="1">
            <a:off x="3478967" y="2990967"/>
            <a:ext cx="3835600" cy="25616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D9D9D9"/>
              </a:buClr>
              <a:buSzPts val="3600"/>
              <a:buNone/>
              <a:defRPr sz="4800">
                <a:solidFill>
                  <a:srgbClr val="D9D9D9"/>
                </a:solidFill>
              </a:defRPr>
            </a:lvl1pPr>
            <a:lvl2pPr lvl="1" algn="r" rtl="0">
              <a:spcBef>
                <a:spcPts val="0"/>
              </a:spcBef>
              <a:spcAft>
                <a:spcPts val="0"/>
              </a:spcAft>
              <a:buClr>
                <a:srgbClr val="D9D9D9"/>
              </a:buClr>
              <a:buSzPts val="6500"/>
              <a:buNone/>
              <a:defRPr sz="8666">
                <a:solidFill>
                  <a:srgbClr val="D9D9D9"/>
                </a:solidFill>
              </a:defRPr>
            </a:lvl2pPr>
            <a:lvl3pPr lvl="2" algn="r" rtl="0">
              <a:spcBef>
                <a:spcPts val="0"/>
              </a:spcBef>
              <a:spcAft>
                <a:spcPts val="0"/>
              </a:spcAft>
              <a:buClr>
                <a:srgbClr val="D9D9D9"/>
              </a:buClr>
              <a:buSzPts val="6500"/>
              <a:buNone/>
              <a:defRPr sz="8666">
                <a:solidFill>
                  <a:srgbClr val="D9D9D9"/>
                </a:solidFill>
              </a:defRPr>
            </a:lvl3pPr>
            <a:lvl4pPr lvl="3" algn="r" rtl="0">
              <a:spcBef>
                <a:spcPts val="0"/>
              </a:spcBef>
              <a:spcAft>
                <a:spcPts val="0"/>
              </a:spcAft>
              <a:buClr>
                <a:srgbClr val="D9D9D9"/>
              </a:buClr>
              <a:buSzPts val="6500"/>
              <a:buNone/>
              <a:defRPr sz="8666">
                <a:solidFill>
                  <a:srgbClr val="D9D9D9"/>
                </a:solidFill>
              </a:defRPr>
            </a:lvl4pPr>
            <a:lvl5pPr lvl="4" algn="r" rtl="0">
              <a:spcBef>
                <a:spcPts val="0"/>
              </a:spcBef>
              <a:spcAft>
                <a:spcPts val="0"/>
              </a:spcAft>
              <a:buClr>
                <a:srgbClr val="D9D9D9"/>
              </a:buClr>
              <a:buSzPts val="6500"/>
              <a:buNone/>
              <a:defRPr sz="8666">
                <a:solidFill>
                  <a:srgbClr val="D9D9D9"/>
                </a:solidFill>
              </a:defRPr>
            </a:lvl5pPr>
            <a:lvl6pPr lvl="5" algn="r" rtl="0">
              <a:spcBef>
                <a:spcPts val="0"/>
              </a:spcBef>
              <a:spcAft>
                <a:spcPts val="0"/>
              </a:spcAft>
              <a:buClr>
                <a:srgbClr val="D9D9D9"/>
              </a:buClr>
              <a:buSzPts val="6500"/>
              <a:buNone/>
              <a:defRPr sz="8666">
                <a:solidFill>
                  <a:srgbClr val="D9D9D9"/>
                </a:solidFill>
              </a:defRPr>
            </a:lvl6pPr>
            <a:lvl7pPr lvl="6" algn="r" rtl="0">
              <a:spcBef>
                <a:spcPts val="0"/>
              </a:spcBef>
              <a:spcAft>
                <a:spcPts val="0"/>
              </a:spcAft>
              <a:buClr>
                <a:srgbClr val="D9D9D9"/>
              </a:buClr>
              <a:buSzPts val="6500"/>
              <a:buNone/>
              <a:defRPr sz="8666">
                <a:solidFill>
                  <a:srgbClr val="D9D9D9"/>
                </a:solidFill>
              </a:defRPr>
            </a:lvl7pPr>
            <a:lvl8pPr lvl="7" algn="r" rtl="0">
              <a:spcBef>
                <a:spcPts val="0"/>
              </a:spcBef>
              <a:spcAft>
                <a:spcPts val="0"/>
              </a:spcAft>
              <a:buClr>
                <a:srgbClr val="D9D9D9"/>
              </a:buClr>
              <a:buSzPts val="6500"/>
              <a:buNone/>
              <a:defRPr sz="8666">
                <a:solidFill>
                  <a:srgbClr val="D9D9D9"/>
                </a:solidFill>
              </a:defRPr>
            </a:lvl8pPr>
            <a:lvl9pPr lvl="8" algn="r" rtl="0">
              <a:spcBef>
                <a:spcPts val="0"/>
              </a:spcBef>
              <a:spcAft>
                <a:spcPts val="0"/>
              </a:spcAft>
              <a:buClr>
                <a:srgbClr val="D9D9D9"/>
              </a:buClr>
              <a:buSzPts val="6500"/>
              <a:buNone/>
              <a:defRPr sz="8666">
                <a:solidFill>
                  <a:srgbClr val="D9D9D9"/>
                </a:solidFill>
              </a:defRPr>
            </a:lvl9pPr>
          </a:lstStyle>
          <a:p>
            <a:endParaRPr/>
          </a:p>
        </p:txBody>
      </p:sp>
      <p:sp>
        <p:nvSpPr>
          <p:cNvPr id="108" name="Google Shape;108;p18"/>
          <p:cNvSpPr txBox="1">
            <a:spLocks noGrp="1"/>
          </p:cNvSpPr>
          <p:nvPr>
            <p:ph type="title" idx="2" hasCustomPrompt="1"/>
          </p:nvPr>
        </p:nvSpPr>
        <p:spPr>
          <a:xfrm flipH="1">
            <a:off x="4685400" y="3225767"/>
            <a:ext cx="5984400" cy="21632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D9D9D9"/>
              </a:buClr>
              <a:buSzPts val="16000"/>
              <a:buNone/>
              <a:defRPr sz="21333">
                <a:solidFill>
                  <a:srgbClr val="D9D9D9"/>
                </a:solidFill>
              </a:defRPr>
            </a:lvl1pPr>
            <a:lvl2pPr lvl="1" rtl="0">
              <a:spcBef>
                <a:spcPts val="0"/>
              </a:spcBef>
              <a:spcAft>
                <a:spcPts val="0"/>
              </a:spcAft>
              <a:buClr>
                <a:srgbClr val="D9D9D9"/>
              </a:buClr>
              <a:buSzPts val="14000"/>
              <a:buFont typeface="Fira Sans Extra Condensed Medium"/>
              <a:buNone/>
              <a:defRPr sz="18666">
                <a:solidFill>
                  <a:srgbClr val="D9D9D9"/>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D9D9D9"/>
              </a:buClr>
              <a:buSzPts val="14000"/>
              <a:buFont typeface="Fira Sans Extra Condensed Medium"/>
              <a:buNone/>
              <a:defRPr sz="18666">
                <a:solidFill>
                  <a:srgbClr val="D9D9D9"/>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D9D9D9"/>
              </a:buClr>
              <a:buSzPts val="14000"/>
              <a:buFont typeface="Fira Sans Extra Condensed Medium"/>
              <a:buNone/>
              <a:defRPr sz="18666">
                <a:solidFill>
                  <a:srgbClr val="D9D9D9"/>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D9D9D9"/>
              </a:buClr>
              <a:buSzPts val="14000"/>
              <a:buFont typeface="Fira Sans Extra Condensed Medium"/>
              <a:buNone/>
              <a:defRPr sz="18666">
                <a:solidFill>
                  <a:srgbClr val="D9D9D9"/>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D9D9D9"/>
              </a:buClr>
              <a:buSzPts val="14000"/>
              <a:buFont typeface="Fira Sans Extra Condensed Medium"/>
              <a:buNone/>
              <a:defRPr sz="18666">
                <a:solidFill>
                  <a:srgbClr val="D9D9D9"/>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D9D9D9"/>
              </a:buClr>
              <a:buSzPts val="14000"/>
              <a:buFont typeface="Fira Sans Extra Condensed Medium"/>
              <a:buNone/>
              <a:defRPr sz="18666">
                <a:solidFill>
                  <a:srgbClr val="D9D9D9"/>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D9D9D9"/>
              </a:buClr>
              <a:buSzPts val="14000"/>
              <a:buFont typeface="Fira Sans Extra Condensed Medium"/>
              <a:buNone/>
              <a:defRPr sz="18666">
                <a:solidFill>
                  <a:srgbClr val="D9D9D9"/>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D9D9D9"/>
              </a:buClr>
              <a:buSzPts val="14000"/>
              <a:buFont typeface="Fira Sans Extra Condensed Medium"/>
              <a:buNone/>
              <a:defRPr sz="18666">
                <a:solidFill>
                  <a:srgbClr val="D9D9D9"/>
                </a:solidFill>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33837461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hree columns 2">
  <p:cSld name="Three columns 2">
    <p:spTree>
      <p:nvGrpSpPr>
        <p:cNvPr id="1" name="Shape 109"/>
        <p:cNvGrpSpPr/>
        <p:nvPr/>
      </p:nvGrpSpPr>
      <p:grpSpPr>
        <a:xfrm>
          <a:off x="0" y="0"/>
          <a:ext cx="0" cy="0"/>
          <a:chOff x="0" y="0"/>
          <a:chExt cx="0" cy="0"/>
        </a:xfrm>
      </p:grpSpPr>
      <p:sp>
        <p:nvSpPr>
          <p:cNvPr id="110" name="Google Shape;110;p19"/>
          <p:cNvSpPr txBox="1">
            <a:spLocks noGrp="1"/>
          </p:cNvSpPr>
          <p:nvPr>
            <p:ph type="ctrTitle"/>
          </p:nvPr>
        </p:nvSpPr>
        <p:spPr>
          <a:xfrm>
            <a:off x="1684200" y="2547533"/>
            <a:ext cx="17848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1867"/>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111" name="Google Shape;111;p19"/>
          <p:cNvSpPr txBox="1">
            <a:spLocks noGrp="1"/>
          </p:cNvSpPr>
          <p:nvPr>
            <p:ph type="subTitle" idx="1"/>
          </p:nvPr>
        </p:nvSpPr>
        <p:spPr>
          <a:xfrm>
            <a:off x="1746800" y="3235363"/>
            <a:ext cx="1659200" cy="102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333"/>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12" name="Google Shape;112;p19"/>
          <p:cNvSpPr txBox="1">
            <a:spLocks noGrp="1"/>
          </p:cNvSpPr>
          <p:nvPr>
            <p:ph type="ctrTitle" idx="2"/>
          </p:nvPr>
        </p:nvSpPr>
        <p:spPr>
          <a:xfrm>
            <a:off x="5203600" y="2547533"/>
            <a:ext cx="17848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1867"/>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113" name="Google Shape;113;p19"/>
          <p:cNvSpPr txBox="1">
            <a:spLocks noGrp="1"/>
          </p:cNvSpPr>
          <p:nvPr>
            <p:ph type="subTitle" idx="3"/>
          </p:nvPr>
        </p:nvSpPr>
        <p:spPr>
          <a:xfrm>
            <a:off x="5266200" y="3235363"/>
            <a:ext cx="1659200" cy="102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333"/>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14" name="Google Shape;114;p19"/>
          <p:cNvSpPr txBox="1">
            <a:spLocks noGrp="1"/>
          </p:cNvSpPr>
          <p:nvPr>
            <p:ph type="ctrTitle" idx="4"/>
          </p:nvPr>
        </p:nvSpPr>
        <p:spPr>
          <a:xfrm>
            <a:off x="8786000" y="2547533"/>
            <a:ext cx="1784800" cy="7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None/>
              <a:defRPr sz="1867"/>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115" name="Google Shape;115;p19"/>
          <p:cNvSpPr txBox="1">
            <a:spLocks noGrp="1"/>
          </p:cNvSpPr>
          <p:nvPr>
            <p:ph type="subTitle" idx="5"/>
          </p:nvPr>
        </p:nvSpPr>
        <p:spPr>
          <a:xfrm>
            <a:off x="8848600" y="3235363"/>
            <a:ext cx="1659200" cy="102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333"/>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16" name="Google Shape;116;p19"/>
          <p:cNvSpPr txBox="1">
            <a:spLocks noGrp="1"/>
          </p:cNvSpPr>
          <p:nvPr>
            <p:ph type="title" idx="6" hasCustomPrompt="1"/>
          </p:nvPr>
        </p:nvSpPr>
        <p:spPr>
          <a:xfrm>
            <a:off x="1896807" y="4298633"/>
            <a:ext cx="1359200" cy="77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9pPr>
          </a:lstStyle>
          <a:p>
            <a:r>
              <a:t>xx%</a:t>
            </a:r>
          </a:p>
        </p:txBody>
      </p:sp>
      <p:sp>
        <p:nvSpPr>
          <p:cNvPr id="117" name="Google Shape;117;p19"/>
          <p:cNvSpPr txBox="1">
            <a:spLocks noGrp="1"/>
          </p:cNvSpPr>
          <p:nvPr>
            <p:ph type="title" idx="7" hasCustomPrompt="1"/>
          </p:nvPr>
        </p:nvSpPr>
        <p:spPr>
          <a:xfrm>
            <a:off x="5384907" y="4298633"/>
            <a:ext cx="1359200" cy="77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9pPr>
          </a:lstStyle>
          <a:p>
            <a:r>
              <a:t>xx%</a:t>
            </a:r>
          </a:p>
        </p:txBody>
      </p:sp>
      <p:sp>
        <p:nvSpPr>
          <p:cNvPr id="118" name="Google Shape;118;p19"/>
          <p:cNvSpPr txBox="1">
            <a:spLocks noGrp="1"/>
          </p:cNvSpPr>
          <p:nvPr>
            <p:ph type="title" idx="8" hasCustomPrompt="1"/>
          </p:nvPr>
        </p:nvSpPr>
        <p:spPr>
          <a:xfrm>
            <a:off x="8999007" y="4298633"/>
            <a:ext cx="1359200" cy="77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1800"/>
              <a:buFont typeface="Fira Sans Extra Condensed Medium"/>
              <a:buNone/>
              <a:defRPr sz="2400">
                <a:latin typeface="Fira Sans Extra Condensed Medium"/>
                <a:ea typeface="Fira Sans Extra Condensed Medium"/>
                <a:cs typeface="Fira Sans Extra Condensed Medium"/>
                <a:sym typeface="Fira Sans Extra Condensed Medium"/>
              </a:defRPr>
            </a:lvl9pPr>
          </a:lstStyle>
          <a:p>
            <a:r>
              <a:t>xx%</a:t>
            </a:r>
          </a:p>
        </p:txBody>
      </p:sp>
      <p:sp>
        <p:nvSpPr>
          <p:cNvPr id="119" name="Google Shape;119;p19"/>
          <p:cNvSpPr txBox="1">
            <a:spLocks noGrp="1"/>
          </p:cNvSpPr>
          <p:nvPr>
            <p:ph type="ctrTitle" idx="9"/>
          </p:nvPr>
        </p:nvSpPr>
        <p:spPr>
          <a:xfrm>
            <a:off x="964800" y="627500"/>
            <a:ext cx="27708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Tree>
    <p:extLst>
      <p:ext uri="{BB962C8B-B14F-4D97-AF65-F5344CB8AC3E}">
        <p14:creationId xmlns:p14="http://schemas.microsoft.com/office/powerpoint/2010/main" val="2164942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20"/>
        <p:cNvGrpSpPr/>
        <p:nvPr/>
      </p:nvGrpSpPr>
      <p:grpSpPr>
        <a:xfrm>
          <a:off x="0" y="0"/>
          <a:ext cx="0" cy="0"/>
          <a:chOff x="0" y="0"/>
          <a:chExt cx="0" cy="0"/>
        </a:xfrm>
      </p:grpSpPr>
      <p:sp>
        <p:nvSpPr>
          <p:cNvPr id="121" name="Google Shape;121;p20"/>
          <p:cNvSpPr txBox="1">
            <a:spLocks noGrp="1"/>
          </p:cNvSpPr>
          <p:nvPr>
            <p:ph type="title"/>
          </p:nvPr>
        </p:nvSpPr>
        <p:spPr>
          <a:xfrm>
            <a:off x="2235399" y="2831200"/>
            <a:ext cx="3796000" cy="11956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B7B7B7"/>
              </a:buClr>
              <a:buSzPts val="2800"/>
              <a:buNone/>
              <a:defRPr>
                <a:solidFill>
                  <a:srgbClr val="B7B7B7"/>
                </a:solidFill>
              </a:defRPr>
            </a:lvl1pPr>
            <a:lvl2pPr lvl="1" rtl="0">
              <a:spcBef>
                <a:spcPts val="0"/>
              </a:spcBef>
              <a:spcAft>
                <a:spcPts val="0"/>
              </a:spcAft>
              <a:buClr>
                <a:srgbClr val="B7B7B7"/>
              </a:buClr>
              <a:buSzPts val="2800"/>
              <a:buNone/>
              <a:defRPr>
                <a:solidFill>
                  <a:srgbClr val="B7B7B7"/>
                </a:solidFill>
              </a:defRPr>
            </a:lvl2pPr>
            <a:lvl3pPr lvl="2" rtl="0">
              <a:spcBef>
                <a:spcPts val="0"/>
              </a:spcBef>
              <a:spcAft>
                <a:spcPts val="0"/>
              </a:spcAft>
              <a:buClr>
                <a:srgbClr val="B7B7B7"/>
              </a:buClr>
              <a:buSzPts val="2800"/>
              <a:buNone/>
              <a:defRPr>
                <a:solidFill>
                  <a:srgbClr val="B7B7B7"/>
                </a:solidFill>
              </a:defRPr>
            </a:lvl3pPr>
            <a:lvl4pPr lvl="3" rtl="0">
              <a:spcBef>
                <a:spcPts val="0"/>
              </a:spcBef>
              <a:spcAft>
                <a:spcPts val="0"/>
              </a:spcAft>
              <a:buClr>
                <a:srgbClr val="B7B7B7"/>
              </a:buClr>
              <a:buSzPts val="2800"/>
              <a:buNone/>
              <a:defRPr>
                <a:solidFill>
                  <a:srgbClr val="B7B7B7"/>
                </a:solidFill>
              </a:defRPr>
            </a:lvl4pPr>
            <a:lvl5pPr lvl="4" rtl="0">
              <a:spcBef>
                <a:spcPts val="0"/>
              </a:spcBef>
              <a:spcAft>
                <a:spcPts val="0"/>
              </a:spcAft>
              <a:buClr>
                <a:srgbClr val="B7B7B7"/>
              </a:buClr>
              <a:buSzPts val="2800"/>
              <a:buNone/>
              <a:defRPr>
                <a:solidFill>
                  <a:srgbClr val="B7B7B7"/>
                </a:solidFill>
              </a:defRPr>
            </a:lvl5pPr>
            <a:lvl6pPr lvl="5" rtl="0">
              <a:spcBef>
                <a:spcPts val="0"/>
              </a:spcBef>
              <a:spcAft>
                <a:spcPts val="0"/>
              </a:spcAft>
              <a:buClr>
                <a:srgbClr val="B7B7B7"/>
              </a:buClr>
              <a:buSzPts val="2800"/>
              <a:buNone/>
              <a:defRPr>
                <a:solidFill>
                  <a:srgbClr val="B7B7B7"/>
                </a:solidFill>
              </a:defRPr>
            </a:lvl6pPr>
            <a:lvl7pPr lvl="6" rtl="0">
              <a:spcBef>
                <a:spcPts val="0"/>
              </a:spcBef>
              <a:spcAft>
                <a:spcPts val="0"/>
              </a:spcAft>
              <a:buClr>
                <a:srgbClr val="B7B7B7"/>
              </a:buClr>
              <a:buSzPts val="2800"/>
              <a:buNone/>
              <a:defRPr>
                <a:solidFill>
                  <a:srgbClr val="B7B7B7"/>
                </a:solidFill>
              </a:defRPr>
            </a:lvl7pPr>
            <a:lvl8pPr lvl="7" rtl="0">
              <a:spcBef>
                <a:spcPts val="0"/>
              </a:spcBef>
              <a:spcAft>
                <a:spcPts val="0"/>
              </a:spcAft>
              <a:buClr>
                <a:srgbClr val="B7B7B7"/>
              </a:buClr>
              <a:buSzPts val="2800"/>
              <a:buNone/>
              <a:defRPr>
                <a:solidFill>
                  <a:srgbClr val="B7B7B7"/>
                </a:solidFill>
              </a:defRPr>
            </a:lvl8pPr>
            <a:lvl9pPr lvl="8" rtl="0">
              <a:spcBef>
                <a:spcPts val="0"/>
              </a:spcBef>
              <a:spcAft>
                <a:spcPts val="0"/>
              </a:spcAft>
              <a:buClr>
                <a:srgbClr val="B7B7B7"/>
              </a:buClr>
              <a:buSzPts val="2800"/>
              <a:buNone/>
              <a:defRPr>
                <a:solidFill>
                  <a:srgbClr val="B7B7B7"/>
                </a:solidFill>
              </a:defRPr>
            </a:lvl9pPr>
          </a:lstStyle>
          <a:p>
            <a:endParaRPr/>
          </a:p>
        </p:txBody>
      </p:sp>
      <p:sp>
        <p:nvSpPr>
          <p:cNvPr id="122" name="Google Shape;122;p20"/>
          <p:cNvSpPr txBox="1">
            <a:spLocks noGrp="1"/>
          </p:cNvSpPr>
          <p:nvPr>
            <p:ph type="subTitle" idx="1"/>
          </p:nvPr>
        </p:nvSpPr>
        <p:spPr>
          <a:xfrm flipH="1">
            <a:off x="6694496" y="2649000"/>
            <a:ext cx="3508000" cy="1560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200"/>
              <a:buNone/>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29960254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redits">
  <p:cSld name="Credits">
    <p:spTree>
      <p:nvGrpSpPr>
        <p:cNvPr id="1" name="Shape 123"/>
        <p:cNvGrpSpPr/>
        <p:nvPr/>
      </p:nvGrpSpPr>
      <p:grpSpPr>
        <a:xfrm>
          <a:off x="0" y="0"/>
          <a:ext cx="0" cy="0"/>
          <a:chOff x="0" y="0"/>
          <a:chExt cx="0" cy="0"/>
        </a:xfrm>
      </p:grpSpPr>
      <p:sp>
        <p:nvSpPr>
          <p:cNvPr id="124" name="Google Shape;124;p21"/>
          <p:cNvSpPr txBox="1">
            <a:spLocks noGrp="1"/>
          </p:cNvSpPr>
          <p:nvPr>
            <p:ph type="body" idx="1"/>
          </p:nvPr>
        </p:nvSpPr>
        <p:spPr>
          <a:xfrm>
            <a:off x="856067" y="2846400"/>
            <a:ext cx="7077600" cy="1968000"/>
          </a:xfrm>
          <a:prstGeom prst="rect">
            <a:avLst/>
          </a:prstGeom>
        </p:spPr>
        <p:txBody>
          <a:bodyPr spcFirstLastPara="1" wrap="square" lIns="91425" tIns="91425" rIns="91425" bIns="91425" anchor="t" anchorCtr="0">
            <a:noAutofit/>
          </a:bodyPr>
          <a:lstStyle>
            <a:lvl1pPr marL="609585" lvl="0" indent="-406390" rtl="0">
              <a:spcBef>
                <a:spcPts val="0"/>
              </a:spcBef>
              <a:spcAft>
                <a:spcPts val="0"/>
              </a:spcAft>
              <a:buSzPts val="1200"/>
              <a:buChar char="●"/>
              <a:defRPr/>
            </a:lvl1pPr>
            <a:lvl2pPr marL="1219170" lvl="1" indent="-406390" rtl="0">
              <a:spcBef>
                <a:spcPts val="2133"/>
              </a:spcBef>
              <a:spcAft>
                <a:spcPts val="0"/>
              </a:spcAft>
              <a:buSzPts val="1200"/>
              <a:buChar char="○"/>
              <a:defRPr/>
            </a:lvl2pPr>
            <a:lvl3pPr marL="1828754" lvl="2" indent="-406390" rtl="0">
              <a:spcBef>
                <a:spcPts val="2133"/>
              </a:spcBef>
              <a:spcAft>
                <a:spcPts val="0"/>
              </a:spcAft>
              <a:buSzPts val="1200"/>
              <a:buChar char="■"/>
              <a:defRPr/>
            </a:lvl3pPr>
            <a:lvl4pPr marL="2438339" lvl="3" indent="-406390" rtl="0">
              <a:spcBef>
                <a:spcPts val="2133"/>
              </a:spcBef>
              <a:spcAft>
                <a:spcPts val="0"/>
              </a:spcAft>
              <a:buSzPts val="1200"/>
              <a:buChar char="●"/>
              <a:defRPr/>
            </a:lvl4pPr>
            <a:lvl5pPr marL="3047924" lvl="4" indent="-406390" rtl="0">
              <a:spcBef>
                <a:spcPts val="2133"/>
              </a:spcBef>
              <a:spcAft>
                <a:spcPts val="0"/>
              </a:spcAft>
              <a:buSzPts val="1200"/>
              <a:buChar char="○"/>
              <a:defRPr/>
            </a:lvl5pPr>
            <a:lvl6pPr marL="3657509" lvl="5" indent="-406390" rtl="0">
              <a:spcBef>
                <a:spcPts val="2133"/>
              </a:spcBef>
              <a:spcAft>
                <a:spcPts val="0"/>
              </a:spcAft>
              <a:buSzPts val="1200"/>
              <a:buChar char="■"/>
              <a:defRPr/>
            </a:lvl6pPr>
            <a:lvl7pPr marL="4267093" lvl="6" indent="-406390" rtl="0">
              <a:spcBef>
                <a:spcPts val="2133"/>
              </a:spcBef>
              <a:spcAft>
                <a:spcPts val="0"/>
              </a:spcAft>
              <a:buSzPts val="1200"/>
              <a:buChar char="●"/>
              <a:defRPr/>
            </a:lvl7pPr>
            <a:lvl8pPr marL="4876678" lvl="7" indent="-406390" rtl="0">
              <a:spcBef>
                <a:spcPts val="2133"/>
              </a:spcBef>
              <a:spcAft>
                <a:spcPts val="0"/>
              </a:spcAft>
              <a:buSzPts val="1200"/>
              <a:buChar char="○"/>
              <a:defRPr/>
            </a:lvl8pPr>
            <a:lvl9pPr marL="5486263" lvl="8" indent="-406390" rtl="0">
              <a:spcBef>
                <a:spcPts val="2133"/>
              </a:spcBef>
              <a:spcAft>
                <a:spcPts val="2133"/>
              </a:spcAft>
              <a:buSzPts val="1200"/>
              <a:buChar char="■"/>
              <a:defRPr/>
            </a:lvl9pPr>
          </a:lstStyle>
          <a:p>
            <a:endParaRPr/>
          </a:p>
        </p:txBody>
      </p:sp>
      <p:sp>
        <p:nvSpPr>
          <p:cNvPr id="125" name="Google Shape;125;p21"/>
          <p:cNvSpPr txBox="1">
            <a:spLocks noGrp="1"/>
          </p:cNvSpPr>
          <p:nvPr>
            <p:ph type="ctrTitle"/>
          </p:nvPr>
        </p:nvSpPr>
        <p:spPr>
          <a:xfrm>
            <a:off x="964800" y="627500"/>
            <a:ext cx="27708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Tree>
    <p:extLst>
      <p:ext uri="{BB962C8B-B14F-4D97-AF65-F5344CB8AC3E}">
        <p14:creationId xmlns:p14="http://schemas.microsoft.com/office/powerpoint/2010/main" val="34791638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Resources">
  <p:cSld name="Resources">
    <p:spTree>
      <p:nvGrpSpPr>
        <p:cNvPr id="1" name="Shape 126"/>
        <p:cNvGrpSpPr/>
        <p:nvPr/>
      </p:nvGrpSpPr>
      <p:grpSpPr>
        <a:xfrm>
          <a:off x="0" y="0"/>
          <a:ext cx="0" cy="0"/>
          <a:chOff x="0" y="0"/>
          <a:chExt cx="0" cy="0"/>
        </a:xfrm>
      </p:grpSpPr>
      <p:sp>
        <p:nvSpPr>
          <p:cNvPr id="127" name="Google Shape;127;p22"/>
          <p:cNvSpPr txBox="1">
            <a:spLocks noGrp="1"/>
          </p:cNvSpPr>
          <p:nvPr>
            <p:ph type="body" idx="1"/>
          </p:nvPr>
        </p:nvSpPr>
        <p:spPr>
          <a:xfrm>
            <a:off x="856067" y="2440000"/>
            <a:ext cx="7077600" cy="1968000"/>
          </a:xfrm>
          <a:prstGeom prst="rect">
            <a:avLst/>
          </a:prstGeom>
        </p:spPr>
        <p:txBody>
          <a:bodyPr spcFirstLastPara="1" wrap="square" lIns="91425" tIns="91425" rIns="91425" bIns="91425" anchor="t" anchorCtr="0">
            <a:noAutofit/>
          </a:bodyPr>
          <a:lstStyle>
            <a:lvl1pPr marL="609585" lvl="0" indent="-406390" rtl="0">
              <a:spcBef>
                <a:spcPts val="0"/>
              </a:spcBef>
              <a:spcAft>
                <a:spcPts val="0"/>
              </a:spcAft>
              <a:buSzPts val="1200"/>
              <a:buChar char="●"/>
              <a:defRPr/>
            </a:lvl1pPr>
            <a:lvl2pPr marL="1219170" lvl="1" indent="-406390" rtl="0">
              <a:spcBef>
                <a:spcPts val="2133"/>
              </a:spcBef>
              <a:spcAft>
                <a:spcPts val="0"/>
              </a:spcAft>
              <a:buSzPts val="1200"/>
              <a:buChar char="○"/>
              <a:defRPr/>
            </a:lvl2pPr>
            <a:lvl3pPr marL="1828754" lvl="2" indent="-406390" rtl="0">
              <a:spcBef>
                <a:spcPts val="2133"/>
              </a:spcBef>
              <a:spcAft>
                <a:spcPts val="0"/>
              </a:spcAft>
              <a:buSzPts val="1200"/>
              <a:buChar char="■"/>
              <a:defRPr/>
            </a:lvl3pPr>
            <a:lvl4pPr marL="2438339" lvl="3" indent="-406390" rtl="0">
              <a:spcBef>
                <a:spcPts val="2133"/>
              </a:spcBef>
              <a:spcAft>
                <a:spcPts val="0"/>
              </a:spcAft>
              <a:buSzPts val="1200"/>
              <a:buChar char="●"/>
              <a:defRPr/>
            </a:lvl4pPr>
            <a:lvl5pPr marL="3047924" lvl="4" indent="-406390" rtl="0">
              <a:spcBef>
                <a:spcPts val="2133"/>
              </a:spcBef>
              <a:spcAft>
                <a:spcPts val="0"/>
              </a:spcAft>
              <a:buSzPts val="1200"/>
              <a:buChar char="○"/>
              <a:defRPr/>
            </a:lvl5pPr>
            <a:lvl6pPr marL="3657509" lvl="5" indent="-406390" rtl="0">
              <a:spcBef>
                <a:spcPts val="2133"/>
              </a:spcBef>
              <a:spcAft>
                <a:spcPts val="0"/>
              </a:spcAft>
              <a:buSzPts val="1200"/>
              <a:buChar char="■"/>
              <a:defRPr/>
            </a:lvl6pPr>
            <a:lvl7pPr marL="4267093" lvl="6" indent="-406390" rtl="0">
              <a:spcBef>
                <a:spcPts val="2133"/>
              </a:spcBef>
              <a:spcAft>
                <a:spcPts val="0"/>
              </a:spcAft>
              <a:buSzPts val="1200"/>
              <a:buChar char="●"/>
              <a:defRPr/>
            </a:lvl7pPr>
            <a:lvl8pPr marL="4876678" lvl="7" indent="-406390" rtl="0">
              <a:spcBef>
                <a:spcPts val="2133"/>
              </a:spcBef>
              <a:spcAft>
                <a:spcPts val="0"/>
              </a:spcAft>
              <a:buSzPts val="1200"/>
              <a:buChar char="○"/>
              <a:defRPr/>
            </a:lvl8pPr>
            <a:lvl9pPr marL="5486263" lvl="8" indent="-406390" rtl="0">
              <a:spcBef>
                <a:spcPts val="2133"/>
              </a:spcBef>
              <a:spcAft>
                <a:spcPts val="2133"/>
              </a:spcAft>
              <a:buSzPts val="1200"/>
              <a:buChar char="■"/>
              <a:defRPr/>
            </a:lvl9pPr>
          </a:lstStyle>
          <a:p>
            <a:endParaRPr/>
          </a:p>
        </p:txBody>
      </p:sp>
      <p:sp>
        <p:nvSpPr>
          <p:cNvPr id="128" name="Google Shape;128;p22"/>
          <p:cNvSpPr txBox="1">
            <a:spLocks noGrp="1"/>
          </p:cNvSpPr>
          <p:nvPr>
            <p:ph type="subTitle" idx="2"/>
          </p:nvPr>
        </p:nvSpPr>
        <p:spPr>
          <a:xfrm>
            <a:off x="964800" y="1321400"/>
            <a:ext cx="4874400" cy="5248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2133"/>
              </a:spcBef>
              <a:spcAft>
                <a:spcPts val="0"/>
              </a:spcAft>
              <a:buNone/>
              <a:defRPr>
                <a:latin typeface="Open Sans"/>
                <a:ea typeface="Open Sans"/>
                <a:cs typeface="Open Sans"/>
                <a:sym typeface="Open Sans"/>
              </a:defRPr>
            </a:lvl2pPr>
            <a:lvl3pPr lvl="2" rtl="0">
              <a:spcBef>
                <a:spcPts val="2133"/>
              </a:spcBef>
              <a:spcAft>
                <a:spcPts val="0"/>
              </a:spcAft>
              <a:buNone/>
              <a:defRPr>
                <a:latin typeface="Open Sans"/>
                <a:ea typeface="Open Sans"/>
                <a:cs typeface="Open Sans"/>
                <a:sym typeface="Open Sans"/>
              </a:defRPr>
            </a:lvl3pPr>
            <a:lvl4pPr lvl="3" rtl="0">
              <a:spcBef>
                <a:spcPts val="2133"/>
              </a:spcBef>
              <a:spcAft>
                <a:spcPts val="0"/>
              </a:spcAft>
              <a:buNone/>
              <a:defRPr>
                <a:latin typeface="Open Sans"/>
                <a:ea typeface="Open Sans"/>
                <a:cs typeface="Open Sans"/>
                <a:sym typeface="Open Sans"/>
              </a:defRPr>
            </a:lvl4pPr>
            <a:lvl5pPr lvl="4" rtl="0">
              <a:spcBef>
                <a:spcPts val="2133"/>
              </a:spcBef>
              <a:spcAft>
                <a:spcPts val="0"/>
              </a:spcAft>
              <a:buNone/>
              <a:defRPr>
                <a:latin typeface="Open Sans"/>
                <a:ea typeface="Open Sans"/>
                <a:cs typeface="Open Sans"/>
                <a:sym typeface="Open Sans"/>
              </a:defRPr>
            </a:lvl5pPr>
            <a:lvl6pPr lvl="5" rtl="0">
              <a:spcBef>
                <a:spcPts val="2133"/>
              </a:spcBef>
              <a:spcAft>
                <a:spcPts val="0"/>
              </a:spcAft>
              <a:buNone/>
              <a:defRPr>
                <a:latin typeface="Open Sans"/>
                <a:ea typeface="Open Sans"/>
                <a:cs typeface="Open Sans"/>
                <a:sym typeface="Open Sans"/>
              </a:defRPr>
            </a:lvl6pPr>
            <a:lvl7pPr lvl="6" rtl="0">
              <a:spcBef>
                <a:spcPts val="2133"/>
              </a:spcBef>
              <a:spcAft>
                <a:spcPts val="0"/>
              </a:spcAft>
              <a:buNone/>
              <a:defRPr>
                <a:latin typeface="Open Sans"/>
                <a:ea typeface="Open Sans"/>
                <a:cs typeface="Open Sans"/>
                <a:sym typeface="Open Sans"/>
              </a:defRPr>
            </a:lvl7pPr>
            <a:lvl8pPr lvl="7" rtl="0">
              <a:spcBef>
                <a:spcPts val="2133"/>
              </a:spcBef>
              <a:spcAft>
                <a:spcPts val="0"/>
              </a:spcAft>
              <a:buNone/>
              <a:defRPr>
                <a:latin typeface="Open Sans"/>
                <a:ea typeface="Open Sans"/>
                <a:cs typeface="Open Sans"/>
                <a:sym typeface="Open Sans"/>
              </a:defRPr>
            </a:lvl8pPr>
            <a:lvl9pPr lvl="8" rtl="0">
              <a:spcBef>
                <a:spcPts val="2133"/>
              </a:spcBef>
              <a:spcAft>
                <a:spcPts val="2133"/>
              </a:spcAft>
              <a:buNone/>
              <a:defRPr>
                <a:latin typeface="Open Sans"/>
                <a:ea typeface="Open Sans"/>
                <a:cs typeface="Open Sans"/>
                <a:sym typeface="Open Sans"/>
              </a:defRPr>
            </a:lvl9pPr>
          </a:lstStyle>
          <a:p>
            <a:endParaRPr/>
          </a:p>
        </p:txBody>
      </p:sp>
      <p:sp>
        <p:nvSpPr>
          <p:cNvPr id="129" name="Google Shape;129;p22"/>
          <p:cNvSpPr txBox="1">
            <a:spLocks noGrp="1"/>
          </p:cNvSpPr>
          <p:nvPr>
            <p:ph type="ctrTitle"/>
          </p:nvPr>
        </p:nvSpPr>
        <p:spPr>
          <a:xfrm>
            <a:off x="964800" y="627500"/>
            <a:ext cx="27708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Tree>
    <p:extLst>
      <p:ext uri="{BB962C8B-B14F-4D97-AF65-F5344CB8AC3E}">
        <p14:creationId xmlns:p14="http://schemas.microsoft.com/office/powerpoint/2010/main" val="23724862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30"/>
        <p:cNvGrpSpPr/>
        <p:nvPr/>
      </p:nvGrpSpPr>
      <p:grpSpPr>
        <a:xfrm>
          <a:off x="0" y="0"/>
          <a:ext cx="0" cy="0"/>
          <a:chOff x="0" y="0"/>
          <a:chExt cx="0" cy="0"/>
        </a:xfrm>
      </p:grpSpPr>
    </p:spTree>
    <p:extLst>
      <p:ext uri="{BB962C8B-B14F-4D97-AF65-F5344CB8AC3E}">
        <p14:creationId xmlns:p14="http://schemas.microsoft.com/office/powerpoint/2010/main" val="25477357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LANK SLIDE">
  <p:cSld name="BLANK SLIDE">
    <p:bg>
      <p:bgPr>
        <a:solidFill>
          <a:schemeClr val="lt1"/>
        </a:solidFill>
        <a:effectLst/>
      </p:bgPr>
    </p:bg>
    <p:spTree>
      <p:nvGrpSpPr>
        <p:cNvPr id="1" name="Shape 131"/>
        <p:cNvGrpSpPr/>
        <p:nvPr/>
      </p:nvGrpSpPr>
      <p:grpSpPr>
        <a:xfrm>
          <a:off x="0" y="0"/>
          <a:ext cx="0" cy="0"/>
          <a:chOff x="0" y="0"/>
          <a:chExt cx="0" cy="0"/>
        </a:xfrm>
      </p:grpSpPr>
    </p:spTree>
    <p:extLst>
      <p:ext uri="{BB962C8B-B14F-4D97-AF65-F5344CB8AC3E}">
        <p14:creationId xmlns:p14="http://schemas.microsoft.com/office/powerpoint/2010/main" val="41372883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92667" y="784800"/>
            <a:ext cx="7190400" cy="2644400"/>
          </a:xfrm>
          <a:prstGeom prst="rect">
            <a:avLst/>
          </a:prstGeom>
        </p:spPr>
        <p:txBody>
          <a:bodyPr spcFirstLastPara="1" wrap="square" lIns="91425" tIns="201150" rIns="91425" bIns="91425" anchor="t" anchorCtr="0">
            <a:noAutofit/>
          </a:bodyPr>
          <a:lstStyle>
            <a:lvl1pPr lvl="0" rtl="0">
              <a:lnSpc>
                <a:spcPct val="100000"/>
              </a:lnSpc>
              <a:spcBef>
                <a:spcPts val="0"/>
              </a:spcBef>
              <a:spcAft>
                <a:spcPts val="0"/>
              </a:spcAft>
              <a:buSzPts val="5200"/>
              <a:buFont typeface="Josefin Sans"/>
              <a:buNone/>
              <a:defRPr sz="6933" b="1">
                <a:latin typeface="Josefin Sans"/>
                <a:ea typeface="Josefin Sans"/>
                <a:cs typeface="Josefin Sans"/>
                <a:sym typeface="Josefin Sans"/>
              </a:defRPr>
            </a:lvl1pPr>
            <a:lvl2pPr lvl="1" algn="ctr" rtl="0">
              <a:spcBef>
                <a:spcPts val="0"/>
              </a:spcBef>
              <a:spcAft>
                <a:spcPts val="0"/>
              </a:spcAft>
              <a:buClr>
                <a:srgbClr val="191919"/>
              </a:buClr>
              <a:buSzPts val="5200"/>
              <a:buNone/>
              <a:defRPr sz="6933">
                <a:solidFill>
                  <a:srgbClr val="191919"/>
                </a:solidFill>
              </a:defRPr>
            </a:lvl2pPr>
            <a:lvl3pPr lvl="2" algn="ctr" rtl="0">
              <a:spcBef>
                <a:spcPts val="0"/>
              </a:spcBef>
              <a:spcAft>
                <a:spcPts val="0"/>
              </a:spcAft>
              <a:buClr>
                <a:srgbClr val="191919"/>
              </a:buClr>
              <a:buSzPts val="5200"/>
              <a:buNone/>
              <a:defRPr sz="6933">
                <a:solidFill>
                  <a:srgbClr val="191919"/>
                </a:solidFill>
              </a:defRPr>
            </a:lvl3pPr>
            <a:lvl4pPr lvl="3" algn="ctr" rtl="0">
              <a:spcBef>
                <a:spcPts val="0"/>
              </a:spcBef>
              <a:spcAft>
                <a:spcPts val="0"/>
              </a:spcAft>
              <a:buClr>
                <a:srgbClr val="191919"/>
              </a:buClr>
              <a:buSzPts val="5200"/>
              <a:buNone/>
              <a:defRPr sz="6933">
                <a:solidFill>
                  <a:srgbClr val="191919"/>
                </a:solidFill>
              </a:defRPr>
            </a:lvl4pPr>
            <a:lvl5pPr lvl="4" algn="ctr" rtl="0">
              <a:spcBef>
                <a:spcPts val="0"/>
              </a:spcBef>
              <a:spcAft>
                <a:spcPts val="0"/>
              </a:spcAft>
              <a:buClr>
                <a:srgbClr val="191919"/>
              </a:buClr>
              <a:buSzPts val="5200"/>
              <a:buNone/>
              <a:defRPr sz="6933">
                <a:solidFill>
                  <a:srgbClr val="191919"/>
                </a:solidFill>
              </a:defRPr>
            </a:lvl5pPr>
            <a:lvl6pPr lvl="5" algn="ctr" rtl="0">
              <a:spcBef>
                <a:spcPts val="0"/>
              </a:spcBef>
              <a:spcAft>
                <a:spcPts val="0"/>
              </a:spcAft>
              <a:buClr>
                <a:srgbClr val="191919"/>
              </a:buClr>
              <a:buSzPts val="5200"/>
              <a:buNone/>
              <a:defRPr sz="6933">
                <a:solidFill>
                  <a:srgbClr val="191919"/>
                </a:solidFill>
              </a:defRPr>
            </a:lvl6pPr>
            <a:lvl7pPr lvl="6" algn="ctr" rtl="0">
              <a:spcBef>
                <a:spcPts val="0"/>
              </a:spcBef>
              <a:spcAft>
                <a:spcPts val="0"/>
              </a:spcAft>
              <a:buClr>
                <a:srgbClr val="191919"/>
              </a:buClr>
              <a:buSzPts val="5200"/>
              <a:buNone/>
              <a:defRPr sz="6933">
                <a:solidFill>
                  <a:srgbClr val="191919"/>
                </a:solidFill>
              </a:defRPr>
            </a:lvl7pPr>
            <a:lvl8pPr lvl="7" algn="ctr" rtl="0">
              <a:spcBef>
                <a:spcPts val="0"/>
              </a:spcBef>
              <a:spcAft>
                <a:spcPts val="0"/>
              </a:spcAft>
              <a:buClr>
                <a:srgbClr val="191919"/>
              </a:buClr>
              <a:buSzPts val="5200"/>
              <a:buNone/>
              <a:defRPr sz="6933">
                <a:solidFill>
                  <a:srgbClr val="191919"/>
                </a:solidFill>
              </a:defRPr>
            </a:lvl8pPr>
            <a:lvl9pPr lvl="8" algn="ctr" rtl="0">
              <a:spcBef>
                <a:spcPts val="0"/>
              </a:spcBef>
              <a:spcAft>
                <a:spcPts val="0"/>
              </a:spcAft>
              <a:buClr>
                <a:srgbClr val="191919"/>
              </a:buClr>
              <a:buSzPts val="5200"/>
              <a:buNone/>
              <a:defRPr sz="6933">
                <a:solidFill>
                  <a:srgbClr val="191919"/>
                </a:solidFill>
              </a:defRPr>
            </a:lvl9pPr>
          </a:lstStyle>
          <a:p>
            <a:endParaRPr/>
          </a:p>
        </p:txBody>
      </p:sp>
      <p:sp>
        <p:nvSpPr>
          <p:cNvPr id="10" name="Google Shape;10;p2"/>
          <p:cNvSpPr txBox="1">
            <a:spLocks noGrp="1"/>
          </p:cNvSpPr>
          <p:nvPr>
            <p:ph type="subTitle" idx="1"/>
          </p:nvPr>
        </p:nvSpPr>
        <p:spPr>
          <a:xfrm>
            <a:off x="1192667" y="3332433"/>
            <a:ext cx="4447600" cy="1056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Josefin Sans Light"/>
              <a:buNone/>
              <a:defRPr sz="2400" b="1">
                <a:solidFill>
                  <a:schemeClr val="dk2"/>
                </a:solidFill>
                <a:latin typeface="Josefin Sans"/>
                <a:ea typeface="Josefin Sans"/>
                <a:cs typeface="Josefin Sans"/>
                <a:sym typeface="Josefin Sans"/>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cxnSp>
        <p:nvCxnSpPr>
          <p:cNvPr id="11" name="Google Shape;11;p2"/>
          <p:cNvCxnSpPr/>
          <p:nvPr/>
        </p:nvCxnSpPr>
        <p:spPr>
          <a:xfrm>
            <a:off x="723033" y="1011000"/>
            <a:ext cx="0" cy="3838000"/>
          </a:xfrm>
          <a:prstGeom prst="straightConnector1">
            <a:avLst/>
          </a:prstGeom>
          <a:noFill/>
          <a:ln w="114300" cap="flat" cmpd="sng">
            <a:solidFill>
              <a:schemeClr val="accent1"/>
            </a:solidFill>
            <a:prstDash val="solid"/>
            <a:round/>
            <a:headEnd type="none" w="med" len="med"/>
            <a:tailEnd type="none" w="med" len="med"/>
          </a:ln>
        </p:spPr>
      </p:cxnSp>
      <p:cxnSp>
        <p:nvCxnSpPr>
          <p:cNvPr id="12" name="Google Shape;12;p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28542613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234333" y="2840883"/>
            <a:ext cx="4231200" cy="14728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Font typeface="Josefin Sans"/>
              <a:buNone/>
              <a:defRPr sz="4800"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5" name="Google Shape;15;p3"/>
          <p:cNvSpPr txBox="1">
            <a:spLocks noGrp="1"/>
          </p:cNvSpPr>
          <p:nvPr>
            <p:ph type="title" idx="2" hasCustomPrompt="1"/>
          </p:nvPr>
        </p:nvSpPr>
        <p:spPr>
          <a:xfrm>
            <a:off x="1234335" y="2187367"/>
            <a:ext cx="2298800" cy="1122400"/>
          </a:xfrm>
          <a:prstGeom prst="rect">
            <a:avLst/>
          </a:prstGeom>
        </p:spPr>
        <p:txBody>
          <a:bodyPr spcFirstLastPara="1" wrap="square" lIns="91425" tIns="0" rIns="91425" bIns="91425" anchor="b" anchorCtr="0">
            <a:noAutofit/>
          </a:bodyPr>
          <a:lstStyle>
            <a:lvl1pPr lvl="0" rtl="0">
              <a:spcBef>
                <a:spcPts val="0"/>
              </a:spcBef>
              <a:spcAft>
                <a:spcPts val="0"/>
              </a:spcAft>
              <a:buClr>
                <a:schemeClr val="accent1"/>
              </a:buClr>
              <a:buSzPts val="6000"/>
              <a:buFont typeface="Josefin Sans"/>
              <a:buNone/>
              <a:defRPr sz="8000"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sp>
        <p:nvSpPr>
          <p:cNvPr id="16" name="Google Shape;16;p3"/>
          <p:cNvSpPr txBox="1">
            <a:spLocks noGrp="1"/>
          </p:cNvSpPr>
          <p:nvPr>
            <p:ph type="subTitle" idx="1"/>
          </p:nvPr>
        </p:nvSpPr>
        <p:spPr>
          <a:xfrm>
            <a:off x="1234333" y="4628533"/>
            <a:ext cx="4036400" cy="744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17" name="Google Shape;17;p3"/>
          <p:cNvCxnSpPr/>
          <p:nvPr/>
        </p:nvCxnSpPr>
        <p:spPr>
          <a:xfrm>
            <a:off x="723033" y="2166933"/>
            <a:ext cx="0" cy="3948400"/>
          </a:xfrm>
          <a:prstGeom prst="straightConnector1">
            <a:avLst/>
          </a:prstGeom>
          <a:noFill/>
          <a:ln w="76200" cap="flat" cmpd="sng">
            <a:solidFill>
              <a:schemeClr val="accent1"/>
            </a:solidFill>
            <a:prstDash val="solid"/>
            <a:round/>
            <a:headEnd type="none" w="med" len="med"/>
            <a:tailEnd type="none" w="med" len="med"/>
          </a:ln>
        </p:spPr>
      </p:cxnSp>
      <p:cxnSp>
        <p:nvCxnSpPr>
          <p:cNvPr id="18" name="Google Shape;18;p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9" name="Google Shape;19;p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7734929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subTitle" idx="1"/>
          </p:nvPr>
        </p:nvSpPr>
        <p:spPr>
          <a:xfrm>
            <a:off x="1082133" y="1749433"/>
            <a:ext cx="10170800" cy="4395200"/>
          </a:xfrm>
          <a:prstGeom prst="rect">
            <a:avLst/>
          </a:prstGeom>
          <a:noFill/>
          <a:ln>
            <a:noFill/>
          </a:ln>
        </p:spPr>
        <p:txBody>
          <a:bodyPr spcFirstLastPara="1" wrap="square" lIns="91425" tIns="0" rIns="91425" bIns="91425" anchor="t" anchorCtr="0">
            <a:noAutofit/>
          </a:bodyPr>
          <a:lstStyle>
            <a:lvl1pPr lvl="0" rtl="0">
              <a:spcBef>
                <a:spcPts val="0"/>
              </a:spcBef>
              <a:spcAft>
                <a:spcPts val="0"/>
              </a:spcAft>
              <a:buClr>
                <a:schemeClr val="accent1"/>
              </a:buClr>
              <a:buSzPts val="1200"/>
              <a:buFont typeface="Josefin Sans"/>
              <a:buAutoNum type="arabicPeriod"/>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rgbClr val="434343"/>
              </a:buClr>
              <a:buSzPts val="1200"/>
              <a:buFont typeface="Roboto Condensed Light"/>
              <a:buAutoNum type="alphaLcPeriod"/>
              <a:defRPr/>
            </a:lvl2pPr>
            <a:lvl3pPr lvl="2" rtl="0">
              <a:lnSpc>
                <a:spcPct val="100000"/>
              </a:lnSpc>
              <a:spcBef>
                <a:spcPts val="0"/>
              </a:spcBef>
              <a:spcAft>
                <a:spcPts val="0"/>
              </a:spcAft>
              <a:buClr>
                <a:srgbClr val="434343"/>
              </a:buClr>
              <a:buSzPts val="1200"/>
              <a:buFont typeface="Roboto Condensed Light"/>
              <a:buAutoNum type="romanLcPeriod"/>
              <a:defRPr/>
            </a:lvl3pPr>
            <a:lvl4pPr lvl="3" rtl="0">
              <a:lnSpc>
                <a:spcPct val="100000"/>
              </a:lnSpc>
              <a:spcBef>
                <a:spcPts val="0"/>
              </a:spcBef>
              <a:spcAft>
                <a:spcPts val="0"/>
              </a:spcAft>
              <a:buClr>
                <a:srgbClr val="434343"/>
              </a:buClr>
              <a:buSzPts val="1200"/>
              <a:buFont typeface="Roboto Condensed Light"/>
              <a:buAutoNum type="arabicPeriod"/>
              <a:defRPr/>
            </a:lvl4pPr>
            <a:lvl5pPr lvl="4" rtl="0">
              <a:lnSpc>
                <a:spcPct val="100000"/>
              </a:lnSpc>
              <a:spcBef>
                <a:spcPts val="0"/>
              </a:spcBef>
              <a:spcAft>
                <a:spcPts val="0"/>
              </a:spcAft>
              <a:buClr>
                <a:srgbClr val="434343"/>
              </a:buClr>
              <a:buSzPts val="1200"/>
              <a:buFont typeface="Roboto Condensed Light"/>
              <a:buAutoNum type="alphaLcPeriod"/>
              <a:defRPr/>
            </a:lvl5pPr>
            <a:lvl6pPr lvl="5" rtl="0">
              <a:lnSpc>
                <a:spcPct val="100000"/>
              </a:lnSpc>
              <a:spcBef>
                <a:spcPts val="0"/>
              </a:spcBef>
              <a:spcAft>
                <a:spcPts val="0"/>
              </a:spcAft>
              <a:buClr>
                <a:srgbClr val="434343"/>
              </a:buClr>
              <a:buSzPts val="1200"/>
              <a:buFont typeface="Roboto Condensed Light"/>
              <a:buAutoNum type="romanLcPeriod"/>
              <a:defRPr/>
            </a:lvl6pPr>
            <a:lvl7pPr lvl="6" rtl="0">
              <a:lnSpc>
                <a:spcPct val="100000"/>
              </a:lnSpc>
              <a:spcBef>
                <a:spcPts val="0"/>
              </a:spcBef>
              <a:spcAft>
                <a:spcPts val="0"/>
              </a:spcAft>
              <a:buClr>
                <a:srgbClr val="434343"/>
              </a:buClr>
              <a:buSzPts val="1200"/>
              <a:buFont typeface="Roboto Condensed Light"/>
              <a:buAutoNum type="arabicPeriod"/>
              <a:defRPr/>
            </a:lvl7pPr>
            <a:lvl8pPr lvl="7" rtl="0">
              <a:lnSpc>
                <a:spcPct val="100000"/>
              </a:lnSpc>
              <a:spcBef>
                <a:spcPts val="0"/>
              </a:spcBef>
              <a:spcAft>
                <a:spcPts val="0"/>
              </a:spcAft>
              <a:buClr>
                <a:srgbClr val="434343"/>
              </a:buClr>
              <a:buSzPts val="1200"/>
              <a:buFont typeface="Roboto Condensed Light"/>
              <a:buAutoNum type="alphaLcPeriod"/>
              <a:defRPr/>
            </a:lvl8pPr>
            <a:lvl9pPr lvl="8" rtl="0">
              <a:lnSpc>
                <a:spcPct val="100000"/>
              </a:lnSpc>
              <a:spcBef>
                <a:spcPts val="0"/>
              </a:spcBef>
              <a:spcAft>
                <a:spcPts val="0"/>
              </a:spcAft>
              <a:buClr>
                <a:srgbClr val="434343"/>
              </a:buClr>
              <a:buSzPts val="1200"/>
              <a:buFont typeface="Roboto Condensed Light"/>
              <a:buAutoNum type="romanLcPeriod"/>
              <a:defRPr/>
            </a:lvl9pPr>
          </a:lstStyle>
          <a:p>
            <a:endParaRPr/>
          </a:p>
        </p:txBody>
      </p:sp>
      <p:sp>
        <p:nvSpPr>
          <p:cNvPr id="22" name="Google Shape;22;p4"/>
          <p:cNvSpPr txBox="1">
            <a:spLocks noGrp="1"/>
          </p:cNvSpPr>
          <p:nvPr>
            <p:ph type="title"/>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3" name="Google Shape;23;p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4" name="Google Shape;24;p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7029230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5"/>
        <p:cNvGrpSpPr/>
        <p:nvPr/>
      </p:nvGrpSpPr>
      <p:grpSpPr>
        <a:xfrm>
          <a:off x="0" y="0"/>
          <a:ext cx="0" cy="0"/>
          <a:chOff x="0" y="0"/>
          <a:chExt cx="0" cy="0"/>
        </a:xfrm>
      </p:grpSpPr>
      <p:sp>
        <p:nvSpPr>
          <p:cNvPr id="26" name="Google Shape;26;p5"/>
          <p:cNvSpPr txBox="1">
            <a:spLocks noGrp="1"/>
          </p:cNvSpPr>
          <p:nvPr>
            <p:ph type="subTitle" idx="1"/>
          </p:nvPr>
        </p:nvSpPr>
        <p:spPr>
          <a:xfrm>
            <a:off x="2942567" y="4057065"/>
            <a:ext cx="3018000" cy="1105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7" name="Google Shape;27;p5"/>
          <p:cNvSpPr txBox="1">
            <a:spLocks noGrp="1"/>
          </p:cNvSpPr>
          <p:nvPr>
            <p:ph type="subTitle" idx="2"/>
          </p:nvPr>
        </p:nvSpPr>
        <p:spPr>
          <a:xfrm>
            <a:off x="6726767" y="4057065"/>
            <a:ext cx="3018000" cy="1105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8" name="Google Shape;28;p5"/>
          <p:cNvSpPr txBox="1">
            <a:spLocks noGrp="1"/>
          </p:cNvSpPr>
          <p:nvPr>
            <p:ph type="subTitle" idx="3"/>
          </p:nvPr>
        </p:nvSpPr>
        <p:spPr>
          <a:xfrm>
            <a:off x="2942551" y="330485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29" name="Google Shape;29;p5"/>
          <p:cNvSpPr txBox="1">
            <a:spLocks noGrp="1"/>
          </p:cNvSpPr>
          <p:nvPr>
            <p:ph type="subTitle" idx="4"/>
          </p:nvPr>
        </p:nvSpPr>
        <p:spPr>
          <a:xfrm>
            <a:off x="6726751" y="330485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30" name="Google Shape;30;p5"/>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31" name="Google Shape;31;p5"/>
          <p:cNvSpPr txBox="1">
            <a:spLocks noGrp="1"/>
          </p:cNvSpPr>
          <p:nvPr>
            <p:ph type="title" idx="5"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32" name="Google Shape;32;p5"/>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33" name="Google Shape;33;p5"/>
          <p:cNvSpPr txBox="1">
            <a:spLocks noGrp="1"/>
          </p:cNvSpPr>
          <p:nvPr>
            <p:ph type="title" idx="6"/>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34" name="Google Shape;34;p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35" name="Google Shape;35;p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761909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45" name="Google Shape;45;p7"/>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46" name="Google Shape;46;p7"/>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47" name="Google Shape;47;p7"/>
          <p:cNvSpPr txBox="1">
            <a:spLocks noGrp="1"/>
          </p:cNvSpPr>
          <p:nvPr>
            <p:ph type="subTitle" idx="1"/>
          </p:nvPr>
        </p:nvSpPr>
        <p:spPr>
          <a:xfrm>
            <a:off x="1880433" y="2303000"/>
            <a:ext cx="7019600" cy="3094800"/>
          </a:xfrm>
          <a:prstGeom prst="rect">
            <a:avLst/>
          </a:prstGeom>
          <a:solidFill>
            <a:schemeClr val="lt1"/>
          </a:solidFill>
          <a:ln>
            <a:noFill/>
          </a:ln>
        </p:spPr>
        <p:txBody>
          <a:bodyPr spcFirstLastPara="1" wrap="square" lIns="91425" tIns="182875" rIns="91425" bIns="0" anchor="ctr" anchorCtr="0">
            <a:noAutofit/>
          </a:bodyPr>
          <a:lstStyle>
            <a:lvl1pPr lvl="0" rtl="0">
              <a:lnSpc>
                <a:spcPct val="100000"/>
              </a:lnSpc>
              <a:spcBef>
                <a:spcPts val="0"/>
              </a:spcBef>
              <a:spcAft>
                <a:spcPts val="0"/>
              </a:spcAft>
              <a:buClr>
                <a:schemeClr val="dk1"/>
              </a:buClr>
              <a:buSzPts val="1600"/>
              <a:buFont typeface="Josefin Sans Light"/>
              <a:buChar char="●"/>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48" name="Google Shape;48;p7"/>
          <p:cNvSpPr txBox="1">
            <a:spLocks noGrp="1"/>
          </p:cNvSpPr>
          <p:nvPr>
            <p:ph type="title" idx="3"/>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49" name="Google Shape;49;p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0" name="Google Shape;50;p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5259613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1"/>
        <p:cNvGrpSpPr/>
        <p:nvPr/>
      </p:nvGrpSpPr>
      <p:grpSpPr>
        <a:xfrm>
          <a:off x="0" y="0"/>
          <a:ext cx="0" cy="0"/>
          <a:chOff x="0" y="0"/>
          <a:chExt cx="0" cy="0"/>
        </a:xfrm>
      </p:grpSpPr>
      <p:sp>
        <p:nvSpPr>
          <p:cNvPr id="52" name="Google Shape;52;p8"/>
          <p:cNvSpPr/>
          <p:nvPr/>
        </p:nvSpPr>
        <p:spPr>
          <a:xfrm>
            <a:off x="1541000" y="1656000"/>
            <a:ext cx="9110000" cy="29872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FD0000"/>
              </a:solidFill>
              <a:cs typeface="Arial"/>
              <a:sym typeface="Arial"/>
            </a:endParaRPr>
          </a:p>
        </p:txBody>
      </p:sp>
      <p:sp>
        <p:nvSpPr>
          <p:cNvPr id="53" name="Google Shape;53;p8"/>
          <p:cNvSpPr txBox="1">
            <a:spLocks noGrp="1"/>
          </p:cNvSpPr>
          <p:nvPr>
            <p:ph type="title"/>
          </p:nvPr>
        </p:nvSpPr>
        <p:spPr>
          <a:xfrm>
            <a:off x="2749500" y="2552000"/>
            <a:ext cx="7479200" cy="1195200"/>
          </a:xfrm>
          <a:prstGeom prst="rect">
            <a:avLst/>
          </a:prstGeom>
        </p:spPr>
        <p:txBody>
          <a:bodyPr spcFirstLastPara="1" wrap="square" lIns="91425" tIns="201150" rIns="91425" bIns="91425" anchor="t" anchorCtr="0">
            <a:noAutofit/>
          </a:bodyPr>
          <a:lstStyle>
            <a:lvl1pPr lvl="0" rtl="0">
              <a:spcBef>
                <a:spcPts val="0"/>
              </a:spcBef>
              <a:spcAft>
                <a:spcPts val="0"/>
              </a:spcAft>
              <a:buSzPts val="2800"/>
              <a:buFont typeface="Josefin Sans"/>
              <a:buNone/>
              <a:defRPr sz="6933"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4" name="Google Shape;54;p8"/>
          <p:cNvSpPr txBox="1">
            <a:spLocks noGrp="1"/>
          </p:cNvSpPr>
          <p:nvPr>
            <p:ph type="title" idx="2"/>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55" name="Google Shape;55;p8"/>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56" name="Google Shape;56;p8"/>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57" name="Google Shape;57;p8"/>
          <p:cNvCxnSpPr/>
          <p:nvPr/>
        </p:nvCxnSpPr>
        <p:spPr>
          <a:xfrm rot="10800000">
            <a:off x="2912117" y="2490400"/>
            <a:ext cx="417200" cy="0"/>
          </a:xfrm>
          <a:prstGeom prst="straightConnector1">
            <a:avLst/>
          </a:prstGeom>
          <a:noFill/>
          <a:ln w="76200" cap="flat" cmpd="sng">
            <a:solidFill>
              <a:schemeClr val="accent1"/>
            </a:solidFill>
            <a:prstDash val="solid"/>
            <a:round/>
            <a:headEnd type="none" w="med" len="med"/>
            <a:tailEnd type="none" w="med" len="med"/>
          </a:ln>
        </p:spPr>
      </p:cxnSp>
      <p:cxnSp>
        <p:nvCxnSpPr>
          <p:cNvPr id="58" name="Google Shape;58;p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9" name="Google Shape;59;p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2515015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923267" y="1218400"/>
            <a:ext cx="5062000" cy="654000"/>
          </a:xfrm>
          <a:prstGeom prst="rect">
            <a:avLst/>
          </a:prstGeom>
        </p:spPr>
        <p:txBody>
          <a:bodyPr spcFirstLastPara="1" wrap="square" lIns="91425" tIns="0" rIns="91425" bIns="91425" anchor="t" anchorCtr="0">
            <a:noAutofit/>
          </a:bodyPr>
          <a:lstStyle>
            <a:lvl1pPr lvl="0" rtl="0">
              <a:spcBef>
                <a:spcPts val="0"/>
              </a:spcBef>
              <a:spcAft>
                <a:spcPts val="0"/>
              </a:spcAft>
              <a:buSzPts val="3600"/>
              <a:buFont typeface="Josefin Sans"/>
              <a:buNone/>
              <a:defRPr sz="4800"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2" name="Google Shape;62;p9"/>
          <p:cNvSpPr txBox="1">
            <a:spLocks noGrp="1"/>
          </p:cNvSpPr>
          <p:nvPr>
            <p:ph type="subTitle" idx="1"/>
          </p:nvPr>
        </p:nvSpPr>
        <p:spPr>
          <a:xfrm>
            <a:off x="4859267" y="2203033"/>
            <a:ext cx="4512000" cy="3134400"/>
          </a:xfrm>
          <a:prstGeom prst="rect">
            <a:avLst/>
          </a:prstGeom>
          <a:solidFill>
            <a:schemeClr val="lt1"/>
          </a:solid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200"/>
              <a:buFont typeface="Open Sans"/>
              <a:buAutoNum type="arabicPeriod"/>
              <a:defRPr sz="21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rgbClr val="434343"/>
              </a:buClr>
              <a:buSzPts val="1200"/>
              <a:buFont typeface="Roboto Condensed Light"/>
              <a:buAutoNum type="alphaLcPeriod"/>
              <a:defRPr/>
            </a:lvl2pPr>
            <a:lvl3pPr lvl="2" rtl="0">
              <a:lnSpc>
                <a:spcPct val="100000"/>
              </a:lnSpc>
              <a:spcBef>
                <a:spcPts val="0"/>
              </a:spcBef>
              <a:spcAft>
                <a:spcPts val="0"/>
              </a:spcAft>
              <a:buClr>
                <a:srgbClr val="434343"/>
              </a:buClr>
              <a:buSzPts val="1200"/>
              <a:buFont typeface="Roboto Condensed Light"/>
              <a:buAutoNum type="romanLcPeriod"/>
              <a:defRPr/>
            </a:lvl3pPr>
            <a:lvl4pPr lvl="3" rtl="0">
              <a:lnSpc>
                <a:spcPct val="100000"/>
              </a:lnSpc>
              <a:spcBef>
                <a:spcPts val="0"/>
              </a:spcBef>
              <a:spcAft>
                <a:spcPts val="0"/>
              </a:spcAft>
              <a:buClr>
                <a:srgbClr val="434343"/>
              </a:buClr>
              <a:buSzPts val="1200"/>
              <a:buFont typeface="Roboto Condensed Light"/>
              <a:buAutoNum type="arabicPeriod"/>
              <a:defRPr/>
            </a:lvl4pPr>
            <a:lvl5pPr lvl="4" rtl="0">
              <a:lnSpc>
                <a:spcPct val="100000"/>
              </a:lnSpc>
              <a:spcBef>
                <a:spcPts val="0"/>
              </a:spcBef>
              <a:spcAft>
                <a:spcPts val="0"/>
              </a:spcAft>
              <a:buClr>
                <a:srgbClr val="434343"/>
              </a:buClr>
              <a:buSzPts val="1200"/>
              <a:buFont typeface="Roboto Condensed Light"/>
              <a:buAutoNum type="alphaLcPeriod"/>
              <a:defRPr/>
            </a:lvl5pPr>
            <a:lvl6pPr lvl="5" rtl="0">
              <a:lnSpc>
                <a:spcPct val="100000"/>
              </a:lnSpc>
              <a:spcBef>
                <a:spcPts val="0"/>
              </a:spcBef>
              <a:spcAft>
                <a:spcPts val="0"/>
              </a:spcAft>
              <a:buClr>
                <a:srgbClr val="434343"/>
              </a:buClr>
              <a:buSzPts val="1200"/>
              <a:buFont typeface="Roboto Condensed Light"/>
              <a:buAutoNum type="romanLcPeriod"/>
              <a:defRPr/>
            </a:lvl6pPr>
            <a:lvl7pPr lvl="6" rtl="0">
              <a:lnSpc>
                <a:spcPct val="100000"/>
              </a:lnSpc>
              <a:spcBef>
                <a:spcPts val="0"/>
              </a:spcBef>
              <a:spcAft>
                <a:spcPts val="0"/>
              </a:spcAft>
              <a:buClr>
                <a:srgbClr val="434343"/>
              </a:buClr>
              <a:buSzPts val="1200"/>
              <a:buFont typeface="Roboto Condensed Light"/>
              <a:buAutoNum type="arabicPeriod"/>
              <a:defRPr/>
            </a:lvl7pPr>
            <a:lvl8pPr lvl="7" rtl="0">
              <a:lnSpc>
                <a:spcPct val="100000"/>
              </a:lnSpc>
              <a:spcBef>
                <a:spcPts val="0"/>
              </a:spcBef>
              <a:spcAft>
                <a:spcPts val="0"/>
              </a:spcAft>
              <a:buClr>
                <a:srgbClr val="434343"/>
              </a:buClr>
              <a:buSzPts val="1200"/>
              <a:buFont typeface="Roboto Condensed Light"/>
              <a:buAutoNum type="alphaLcPeriod"/>
              <a:defRPr/>
            </a:lvl8pPr>
            <a:lvl9pPr lvl="8" rtl="0">
              <a:lnSpc>
                <a:spcPct val="100000"/>
              </a:lnSpc>
              <a:spcBef>
                <a:spcPts val="0"/>
              </a:spcBef>
              <a:spcAft>
                <a:spcPts val="0"/>
              </a:spcAft>
              <a:buClr>
                <a:srgbClr val="434343"/>
              </a:buClr>
              <a:buSzPts val="1200"/>
              <a:buFont typeface="Roboto Condensed Light"/>
              <a:buAutoNum type="romanLcPeriod"/>
              <a:defRPr/>
            </a:lvl9pPr>
          </a:lstStyle>
          <a:p>
            <a:endParaRPr/>
          </a:p>
        </p:txBody>
      </p:sp>
      <p:sp>
        <p:nvSpPr>
          <p:cNvPr id="63" name="Google Shape;63;p9"/>
          <p:cNvSpPr txBox="1">
            <a:spLocks noGrp="1"/>
          </p:cNvSpPr>
          <p:nvPr>
            <p:ph type="title" idx="2"/>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4" name="Google Shape;64;p9"/>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65" name="Google Shape;65;p9"/>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66" name="Google Shape;66;p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67" name="Google Shape;67;p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cxnSp>
        <p:nvCxnSpPr>
          <p:cNvPr id="68" name="Google Shape;68;p9"/>
          <p:cNvCxnSpPr/>
          <p:nvPr/>
        </p:nvCxnSpPr>
        <p:spPr>
          <a:xfrm>
            <a:off x="983467" y="935267"/>
            <a:ext cx="3614000" cy="0"/>
          </a:xfrm>
          <a:prstGeom prst="straightConnector1">
            <a:avLst/>
          </a:prstGeom>
          <a:noFill/>
          <a:ln w="762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25263590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9"/>
        <p:cNvGrpSpPr/>
        <p:nvPr/>
      </p:nvGrpSpPr>
      <p:grpSpPr>
        <a:xfrm>
          <a:off x="0" y="0"/>
          <a:ext cx="0" cy="0"/>
          <a:chOff x="0" y="0"/>
          <a:chExt cx="0" cy="0"/>
        </a:xfrm>
      </p:grpSpPr>
      <p:sp>
        <p:nvSpPr>
          <p:cNvPr id="70" name="Google Shape;70;p10"/>
          <p:cNvSpPr txBox="1">
            <a:spLocks noGrp="1"/>
          </p:cNvSpPr>
          <p:nvPr>
            <p:ph type="title"/>
          </p:nvPr>
        </p:nvSpPr>
        <p:spPr>
          <a:xfrm>
            <a:off x="1220267" y="1002800"/>
            <a:ext cx="2767600" cy="2326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cxnSp>
        <p:nvCxnSpPr>
          <p:cNvPr id="71" name="Google Shape;71;p1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72" name="Google Shape;72;p1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8066924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73"/>
        <p:cNvGrpSpPr/>
        <p:nvPr/>
      </p:nvGrpSpPr>
      <p:grpSpPr>
        <a:xfrm>
          <a:off x="0" y="0"/>
          <a:ext cx="0" cy="0"/>
          <a:chOff x="0" y="0"/>
          <a:chExt cx="0" cy="0"/>
        </a:xfrm>
      </p:grpSpPr>
      <p:sp>
        <p:nvSpPr>
          <p:cNvPr id="74" name="Google Shape;74;p11"/>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75" name="Google Shape;75;p11"/>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76" name="Google Shape;76;p11"/>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77" name="Google Shape;77;p11"/>
          <p:cNvSpPr txBox="1">
            <a:spLocks noGrp="1"/>
          </p:cNvSpPr>
          <p:nvPr>
            <p:ph type="subTitle" idx="1"/>
          </p:nvPr>
        </p:nvSpPr>
        <p:spPr>
          <a:xfrm>
            <a:off x="2447933" y="3504800"/>
            <a:ext cx="6362800" cy="394800"/>
          </a:xfrm>
          <a:prstGeom prst="rect">
            <a:avLst/>
          </a:prstGeom>
          <a:noFill/>
          <a:ln>
            <a:noFill/>
          </a:ln>
        </p:spPr>
        <p:txBody>
          <a:bodyPr spcFirstLastPara="1" wrap="square" lIns="91425" tIns="0" rIns="91425" bIns="0" anchor="t" anchorCtr="0">
            <a:noAutofit/>
          </a:bodyPr>
          <a:lstStyle>
            <a:lvl1pPr lvl="0" rtl="0">
              <a:lnSpc>
                <a:spcPct val="100000"/>
              </a:lnSpc>
              <a:spcBef>
                <a:spcPts val="0"/>
              </a:spcBef>
              <a:spcAft>
                <a:spcPts val="0"/>
              </a:spcAft>
              <a:buClr>
                <a:schemeClr val="dk1"/>
              </a:buClr>
              <a:buSzPts val="2000"/>
              <a:buFont typeface="Josefin Sans"/>
              <a:buNone/>
              <a:defRPr sz="2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78" name="Google Shape;78;p11"/>
          <p:cNvSpPr txBox="1">
            <a:spLocks noGrp="1"/>
          </p:cNvSpPr>
          <p:nvPr>
            <p:ph type="title" idx="3" hasCustomPrompt="1"/>
          </p:nvPr>
        </p:nvSpPr>
        <p:spPr>
          <a:xfrm>
            <a:off x="2447633" y="2382400"/>
            <a:ext cx="7782800" cy="1122400"/>
          </a:xfrm>
          <a:prstGeom prst="rect">
            <a:avLst/>
          </a:prstGeom>
        </p:spPr>
        <p:txBody>
          <a:bodyPr spcFirstLastPara="1" wrap="square" lIns="91425" tIns="0" rIns="91425" bIns="91425" anchor="b" anchorCtr="0">
            <a:noAutofit/>
          </a:bodyPr>
          <a:lstStyle>
            <a:lvl1pPr marL="0" marR="0" lvl="0" indent="0" algn="l" rtl="0">
              <a:lnSpc>
                <a:spcPct val="100000"/>
              </a:lnSpc>
              <a:spcBef>
                <a:spcPts val="0"/>
              </a:spcBef>
              <a:spcAft>
                <a:spcPts val="0"/>
              </a:spcAft>
              <a:buClr>
                <a:schemeClr val="dk1"/>
              </a:buClr>
              <a:buSzPts val="3600"/>
              <a:buFont typeface="Josefin Sans"/>
              <a:buNone/>
              <a:defRPr sz="9466">
                <a:solidFill>
                  <a:schemeClr val="accent1"/>
                </a:solidFill>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cxnSp>
        <p:nvCxnSpPr>
          <p:cNvPr id="79" name="Google Shape;79;p1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80" name="Google Shape;80;p1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cxnSp>
        <p:nvCxnSpPr>
          <p:cNvPr id="81" name="Google Shape;81;p11"/>
          <p:cNvCxnSpPr/>
          <p:nvPr/>
        </p:nvCxnSpPr>
        <p:spPr>
          <a:xfrm>
            <a:off x="2447933" y="1702233"/>
            <a:ext cx="3614000" cy="0"/>
          </a:xfrm>
          <a:prstGeom prst="straightConnector1">
            <a:avLst/>
          </a:prstGeom>
          <a:noFill/>
          <a:ln w="762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1546689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82"/>
        <p:cNvGrpSpPr/>
        <p:nvPr/>
      </p:nvGrpSpPr>
      <p:grpSpPr>
        <a:xfrm>
          <a:off x="0" y="0"/>
          <a:ext cx="0" cy="0"/>
          <a:chOff x="0" y="0"/>
          <a:chExt cx="0" cy="0"/>
        </a:xfrm>
      </p:grpSpPr>
    </p:spTree>
    <p:extLst>
      <p:ext uri="{BB962C8B-B14F-4D97-AF65-F5344CB8AC3E}">
        <p14:creationId xmlns:p14="http://schemas.microsoft.com/office/powerpoint/2010/main" val="38661787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83"/>
        <p:cNvGrpSpPr/>
        <p:nvPr/>
      </p:nvGrpSpPr>
      <p:grpSpPr>
        <a:xfrm>
          <a:off x="0" y="0"/>
          <a:ext cx="0" cy="0"/>
          <a:chOff x="0" y="0"/>
          <a:chExt cx="0" cy="0"/>
        </a:xfrm>
      </p:grpSpPr>
      <p:cxnSp>
        <p:nvCxnSpPr>
          <p:cNvPr id="84" name="Google Shape;84;p13"/>
          <p:cNvCxnSpPr/>
          <p:nvPr/>
        </p:nvCxnSpPr>
        <p:spPr>
          <a:xfrm>
            <a:off x="-18708" y="1623019"/>
            <a:ext cx="4793200" cy="0"/>
          </a:xfrm>
          <a:prstGeom prst="straightConnector1">
            <a:avLst/>
          </a:prstGeom>
          <a:noFill/>
          <a:ln w="9525" cap="flat" cmpd="sng">
            <a:solidFill>
              <a:schemeClr val="accent1"/>
            </a:solidFill>
            <a:prstDash val="solid"/>
            <a:round/>
            <a:headEnd type="none" w="med" len="med"/>
            <a:tailEnd type="none" w="med" len="med"/>
          </a:ln>
        </p:spPr>
      </p:cxnSp>
      <p:sp>
        <p:nvSpPr>
          <p:cNvPr id="85" name="Google Shape;85;p13"/>
          <p:cNvSpPr txBox="1">
            <a:spLocks noGrp="1"/>
          </p:cNvSpPr>
          <p:nvPr>
            <p:ph type="title"/>
          </p:nvPr>
        </p:nvSpPr>
        <p:spPr>
          <a:xfrm>
            <a:off x="2263600" y="2318619"/>
            <a:ext cx="39508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Josefin Sans"/>
              <a:buNone/>
              <a:defRPr sz="2400" b="1">
                <a:latin typeface="Josefin Sans"/>
                <a:ea typeface="Josefin Sans"/>
                <a:cs typeface="Josefin Sans"/>
                <a:sym typeface="Josefin Sans"/>
              </a:defRPr>
            </a:lvl1pPr>
            <a:lvl2pPr lvl="1" rtl="0">
              <a:spcBef>
                <a:spcPts val="0"/>
              </a:spcBef>
              <a:spcAft>
                <a:spcPts val="0"/>
              </a:spcAft>
              <a:buSzPts val="2400"/>
              <a:buFont typeface="Josefin Sans"/>
              <a:buNone/>
              <a:defRPr sz="3200" b="1">
                <a:latin typeface="Josefin Sans"/>
                <a:ea typeface="Josefin Sans"/>
                <a:cs typeface="Josefin Sans"/>
                <a:sym typeface="Josefin Sans"/>
              </a:defRPr>
            </a:lvl2pPr>
            <a:lvl3pPr lvl="2" rtl="0">
              <a:spcBef>
                <a:spcPts val="0"/>
              </a:spcBef>
              <a:spcAft>
                <a:spcPts val="0"/>
              </a:spcAft>
              <a:buSzPts val="2400"/>
              <a:buFont typeface="Josefin Sans"/>
              <a:buNone/>
              <a:defRPr sz="3200" b="1">
                <a:latin typeface="Josefin Sans"/>
                <a:ea typeface="Josefin Sans"/>
                <a:cs typeface="Josefin Sans"/>
                <a:sym typeface="Josefin Sans"/>
              </a:defRPr>
            </a:lvl3pPr>
            <a:lvl4pPr lvl="3" rtl="0">
              <a:spcBef>
                <a:spcPts val="0"/>
              </a:spcBef>
              <a:spcAft>
                <a:spcPts val="0"/>
              </a:spcAft>
              <a:buSzPts val="2400"/>
              <a:buFont typeface="Josefin Sans"/>
              <a:buNone/>
              <a:defRPr sz="3200" b="1">
                <a:latin typeface="Josefin Sans"/>
                <a:ea typeface="Josefin Sans"/>
                <a:cs typeface="Josefin Sans"/>
                <a:sym typeface="Josefin Sans"/>
              </a:defRPr>
            </a:lvl4pPr>
            <a:lvl5pPr lvl="4" rtl="0">
              <a:spcBef>
                <a:spcPts val="0"/>
              </a:spcBef>
              <a:spcAft>
                <a:spcPts val="0"/>
              </a:spcAft>
              <a:buSzPts val="2400"/>
              <a:buFont typeface="Josefin Sans"/>
              <a:buNone/>
              <a:defRPr sz="3200" b="1">
                <a:latin typeface="Josefin Sans"/>
                <a:ea typeface="Josefin Sans"/>
                <a:cs typeface="Josefin Sans"/>
                <a:sym typeface="Josefin Sans"/>
              </a:defRPr>
            </a:lvl5pPr>
            <a:lvl6pPr lvl="5" rtl="0">
              <a:spcBef>
                <a:spcPts val="0"/>
              </a:spcBef>
              <a:spcAft>
                <a:spcPts val="0"/>
              </a:spcAft>
              <a:buSzPts val="2400"/>
              <a:buFont typeface="Josefin Sans"/>
              <a:buNone/>
              <a:defRPr sz="3200" b="1">
                <a:latin typeface="Josefin Sans"/>
                <a:ea typeface="Josefin Sans"/>
                <a:cs typeface="Josefin Sans"/>
                <a:sym typeface="Josefin Sans"/>
              </a:defRPr>
            </a:lvl6pPr>
            <a:lvl7pPr lvl="6" rtl="0">
              <a:spcBef>
                <a:spcPts val="0"/>
              </a:spcBef>
              <a:spcAft>
                <a:spcPts val="0"/>
              </a:spcAft>
              <a:buSzPts val="2400"/>
              <a:buFont typeface="Josefin Sans"/>
              <a:buNone/>
              <a:defRPr sz="3200" b="1">
                <a:latin typeface="Josefin Sans"/>
                <a:ea typeface="Josefin Sans"/>
                <a:cs typeface="Josefin Sans"/>
                <a:sym typeface="Josefin Sans"/>
              </a:defRPr>
            </a:lvl7pPr>
            <a:lvl8pPr lvl="7" rtl="0">
              <a:spcBef>
                <a:spcPts val="0"/>
              </a:spcBef>
              <a:spcAft>
                <a:spcPts val="0"/>
              </a:spcAft>
              <a:buSzPts val="2400"/>
              <a:buFont typeface="Josefin Sans"/>
              <a:buNone/>
              <a:defRPr sz="3200" b="1">
                <a:latin typeface="Josefin Sans"/>
                <a:ea typeface="Josefin Sans"/>
                <a:cs typeface="Josefin Sans"/>
                <a:sym typeface="Josefin Sans"/>
              </a:defRPr>
            </a:lvl8pPr>
            <a:lvl9pPr lvl="8" rtl="0">
              <a:spcBef>
                <a:spcPts val="0"/>
              </a:spcBef>
              <a:spcAft>
                <a:spcPts val="0"/>
              </a:spcAft>
              <a:buSzPts val="2400"/>
              <a:buFont typeface="Josefin Sans"/>
              <a:buNone/>
              <a:defRPr sz="3200" b="1">
                <a:latin typeface="Josefin Sans"/>
                <a:ea typeface="Josefin Sans"/>
                <a:cs typeface="Josefin Sans"/>
                <a:sym typeface="Josefin Sans"/>
              </a:defRPr>
            </a:lvl9pPr>
          </a:lstStyle>
          <a:p>
            <a:endParaRPr/>
          </a:p>
        </p:txBody>
      </p:sp>
      <p:sp>
        <p:nvSpPr>
          <p:cNvPr id="86" name="Google Shape;86;p13">
            <a:hlinkClick r:id="rId2" action="ppaction://hlinksldjump"/>
          </p:cNvPr>
          <p:cNvSpPr txBox="1">
            <a:spLocks noGrp="1"/>
          </p:cNvSpPr>
          <p:nvPr>
            <p:ph type="title" idx="2" hasCustomPrompt="1"/>
          </p:nvPr>
        </p:nvSpPr>
        <p:spPr>
          <a:xfrm>
            <a:off x="1495500" y="2231019"/>
            <a:ext cx="768000" cy="79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1pPr>
            <a:lvl2pPr lvl="1"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2pPr>
            <a:lvl3pPr lvl="2"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3pPr>
            <a:lvl4pPr lvl="3"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4pPr>
            <a:lvl5pPr lvl="4"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5pPr>
            <a:lvl6pPr lvl="5"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6pPr>
            <a:lvl7pPr lvl="6"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7pPr>
            <a:lvl8pPr lvl="7"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8pPr>
            <a:lvl9pPr lvl="8"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9pPr>
          </a:lstStyle>
          <a:p>
            <a:r>
              <a:t>xx%</a:t>
            </a:r>
          </a:p>
        </p:txBody>
      </p:sp>
      <p:sp>
        <p:nvSpPr>
          <p:cNvPr id="87" name="Google Shape;87;p13"/>
          <p:cNvSpPr txBox="1">
            <a:spLocks noGrp="1"/>
          </p:cNvSpPr>
          <p:nvPr>
            <p:ph type="subTitle" idx="1"/>
          </p:nvPr>
        </p:nvSpPr>
        <p:spPr>
          <a:xfrm>
            <a:off x="2263600" y="3019531"/>
            <a:ext cx="3616400" cy="860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88" name="Google Shape;88;p13"/>
          <p:cNvSpPr txBox="1">
            <a:spLocks noGrp="1"/>
          </p:cNvSpPr>
          <p:nvPr>
            <p:ph type="title" idx="3"/>
          </p:nvPr>
        </p:nvSpPr>
        <p:spPr>
          <a:xfrm>
            <a:off x="2263600" y="4247419"/>
            <a:ext cx="39508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Josefin Sans"/>
              <a:buNone/>
              <a:defRPr sz="2400" b="1">
                <a:latin typeface="Josefin Sans"/>
                <a:ea typeface="Josefin Sans"/>
                <a:cs typeface="Josefin Sans"/>
                <a:sym typeface="Josefin Sans"/>
              </a:defRPr>
            </a:lvl1pPr>
            <a:lvl2pPr lvl="1" rtl="0">
              <a:spcBef>
                <a:spcPts val="0"/>
              </a:spcBef>
              <a:spcAft>
                <a:spcPts val="0"/>
              </a:spcAft>
              <a:buSzPts val="2400"/>
              <a:buFont typeface="Josefin Sans"/>
              <a:buNone/>
              <a:defRPr sz="3200" b="1">
                <a:latin typeface="Josefin Sans"/>
                <a:ea typeface="Josefin Sans"/>
                <a:cs typeface="Josefin Sans"/>
                <a:sym typeface="Josefin Sans"/>
              </a:defRPr>
            </a:lvl2pPr>
            <a:lvl3pPr lvl="2" rtl="0">
              <a:spcBef>
                <a:spcPts val="0"/>
              </a:spcBef>
              <a:spcAft>
                <a:spcPts val="0"/>
              </a:spcAft>
              <a:buSzPts val="2400"/>
              <a:buFont typeface="Josefin Sans"/>
              <a:buNone/>
              <a:defRPr sz="3200" b="1">
                <a:latin typeface="Josefin Sans"/>
                <a:ea typeface="Josefin Sans"/>
                <a:cs typeface="Josefin Sans"/>
                <a:sym typeface="Josefin Sans"/>
              </a:defRPr>
            </a:lvl3pPr>
            <a:lvl4pPr lvl="3" rtl="0">
              <a:spcBef>
                <a:spcPts val="0"/>
              </a:spcBef>
              <a:spcAft>
                <a:spcPts val="0"/>
              </a:spcAft>
              <a:buSzPts val="2400"/>
              <a:buFont typeface="Josefin Sans"/>
              <a:buNone/>
              <a:defRPr sz="3200" b="1">
                <a:latin typeface="Josefin Sans"/>
                <a:ea typeface="Josefin Sans"/>
                <a:cs typeface="Josefin Sans"/>
                <a:sym typeface="Josefin Sans"/>
              </a:defRPr>
            </a:lvl4pPr>
            <a:lvl5pPr lvl="4" rtl="0">
              <a:spcBef>
                <a:spcPts val="0"/>
              </a:spcBef>
              <a:spcAft>
                <a:spcPts val="0"/>
              </a:spcAft>
              <a:buSzPts val="2400"/>
              <a:buFont typeface="Josefin Sans"/>
              <a:buNone/>
              <a:defRPr sz="3200" b="1">
                <a:latin typeface="Josefin Sans"/>
                <a:ea typeface="Josefin Sans"/>
                <a:cs typeface="Josefin Sans"/>
                <a:sym typeface="Josefin Sans"/>
              </a:defRPr>
            </a:lvl5pPr>
            <a:lvl6pPr lvl="5" rtl="0">
              <a:spcBef>
                <a:spcPts val="0"/>
              </a:spcBef>
              <a:spcAft>
                <a:spcPts val="0"/>
              </a:spcAft>
              <a:buSzPts val="2400"/>
              <a:buFont typeface="Josefin Sans"/>
              <a:buNone/>
              <a:defRPr sz="3200" b="1">
                <a:latin typeface="Josefin Sans"/>
                <a:ea typeface="Josefin Sans"/>
                <a:cs typeface="Josefin Sans"/>
                <a:sym typeface="Josefin Sans"/>
              </a:defRPr>
            </a:lvl6pPr>
            <a:lvl7pPr lvl="6" rtl="0">
              <a:spcBef>
                <a:spcPts val="0"/>
              </a:spcBef>
              <a:spcAft>
                <a:spcPts val="0"/>
              </a:spcAft>
              <a:buSzPts val="2400"/>
              <a:buFont typeface="Josefin Sans"/>
              <a:buNone/>
              <a:defRPr sz="3200" b="1">
                <a:latin typeface="Josefin Sans"/>
                <a:ea typeface="Josefin Sans"/>
                <a:cs typeface="Josefin Sans"/>
                <a:sym typeface="Josefin Sans"/>
              </a:defRPr>
            </a:lvl7pPr>
            <a:lvl8pPr lvl="7" rtl="0">
              <a:spcBef>
                <a:spcPts val="0"/>
              </a:spcBef>
              <a:spcAft>
                <a:spcPts val="0"/>
              </a:spcAft>
              <a:buSzPts val="2400"/>
              <a:buFont typeface="Josefin Sans"/>
              <a:buNone/>
              <a:defRPr sz="3200" b="1">
                <a:latin typeface="Josefin Sans"/>
                <a:ea typeface="Josefin Sans"/>
                <a:cs typeface="Josefin Sans"/>
                <a:sym typeface="Josefin Sans"/>
              </a:defRPr>
            </a:lvl8pPr>
            <a:lvl9pPr lvl="8" rtl="0">
              <a:spcBef>
                <a:spcPts val="0"/>
              </a:spcBef>
              <a:spcAft>
                <a:spcPts val="0"/>
              </a:spcAft>
              <a:buSzPts val="2400"/>
              <a:buFont typeface="Josefin Sans"/>
              <a:buNone/>
              <a:defRPr sz="3200" b="1">
                <a:latin typeface="Josefin Sans"/>
                <a:ea typeface="Josefin Sans"/>
                <a:cs typeface="Josefin Sans"/>
                <a:sym typeface="Josefin Sans"/>
              </a:defRPr>
            </a:lvl9pPr>
          </a:lstStyle>
          <a:p>
            <a:endParaRPr/>
          </a:p>
        </p:txBody>
      </p:sp>
      <p:sp>
        <p:nvSpPr>
          <p:cNvPr id="89" name="Google Shape;89;p13"/>
          <p:cNvSpPr txBox="1">
            <a:spLocks noGrp="1"/>
          </p:cNvSpPr>
          <p:nvPr>
            <p:ph type="title" idx="4" hasCustomPrompt="1"/>
          </p:nvPr>
        </p:nvSpPr>
        <p:spPr>
          <a:xfrm>
            <a:off x="1495467" y="4159819"/>
            <a:ext cx="768000" cy="79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1pPr>
            <a:lvl2pPr lvl="1"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2pPr>
            <a:lvl3pPr lvl="2"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3pPr>
            <a:lvl4pPr lvl="3"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4pPr>
            <a:lvl5pPr lvl="4"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5pPr>
            <a:lvl6pPr lvl="5"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6pPr>
            <a:lvl7pPr lvl="6"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7pPr>
            <a:lvl8pPr lvl="7"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8pPr>
            <a:lvl9pPr lvl="8"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9pPr>
          </a:lstStyle>
          <a:p>
            <a:r>
              <a:t>xx%</a:t>
            </a:r>
          </a:p>
        </p:txBody>
      </p:sp>
      <p:sp>
        <p:nvSpPr>
          <p:cNvPr id="90" name="Google Shape;90;p13"/>
          <p:cNvSpPr txBox="1">
            <a:spLocks noGrp="1"/>
          </p:cNvSpPr>
          <p:nvPr>
            <p:ph type="subTitle" idx="5"/>
          </p:nvPr>
        </p:nvSpPr>
        <p:spPr>
          <a:xfrm>
            <a:off x="2263600" y="4948340"/>
            <a:ext cx="3616400" cy="8656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91" name="Google Shape;91;p13"/>
          <p:cNvSpPr txBox="1">
            <a:spLocks noGrp="1"/>
          </p:cNvSpPr>
          <p:nvPr>
            <p:ph type="title" idx="6"/>
          </p:nvPr>
        </p:nvSpPr>
        <p:spPr>
          <a:xfrm>
            <a:off x="7550000" y="2318619"/>
            <a:ext cx="39508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Josefin Sans"/>
              <a:buNone/>
              <a:defRPr sz="2400" b="1">
                <a:latin typeface="Josefin Sans"/>
                <a:ea typeface="Josefin Sans"/>
                <a:cs typeface="Josefin Sans"/>
                <a:sym typeface="Josefin Sans"/>
              </a:defRPr>
            </a:lvl1pPr>
            <a:lvl2pPr lvl="1" rtl="0">
              <a:spcBef>
                <a:spcPts val="0"/>
              </a:spcBef>
              <a:spcAft>
                <a:spcPts val="0"/>
              </a:spcAft>
              <a:buSzPts val="2400"/>
              <a:buFont typeface="Josefin Sans"/>
              <a:buNone/>
              <a:defRPr sz="3200" b="1">
                <a:latin typeface="Josefin Sans"/>
                <a:ea typeface="Josefin Sans"/>
                <a:cs typeface="Josefin Sans"/>
                <a:sym typeface="Josefin Sans"/>
              </a:defRPr>
            </a:lvl2pPr>
            <a:lvl3pPr lvl="2" rtl="0">
              <a:spcBef>
                <a:spcPts val="0"/>
              </a:spcBef>
              <a:spcAft>
                <a:spcPts val="0"/>
              </a:spcAft>
              <a:buSzPts val="2400"/>
              <a:buFont typeface="Josefin Sans"/>
              <a:buNone/>
              <a:defRPr sz="3200" b="1">
                <a:latin typeface="Josefin Sans"/>
                <a:ea typeface="Josefin Sans"/>
                <a:cs typeface="Josefin Sans"/>
                <a:sym typeface="Josefin Sans"/>
              </a:defRPr>
            </a:lvl3pPr>
            <a:lvl4pPr lvl="3" rtl="0">
              <a:spcBef>
                <a:spcPts val="0"/>
              </a:spcBef>
              <a:spcAft>
                <a:spcPts val="0"/>
              </a:spcAft>
              <a:buSzPts val="2400"/>
              <a:buFont typeface="Josefin Sans"/>
              <a:buNone/>
              <a:defRPr sz="3200" b="1">
                <a:latin typeface="Josefin Sans"/>
                <a:ea typeface="Josefin Sans"/>
                <a:cs typeface="Josefin Sans"/>
                <a:sym typeface="Josefin Sans"/>
              </a:defRPr>
            </a:lvl4pPr>
            <a:lvl5pPr lvl="4" rtl="0">
              <a:spcBef>
                <a:spcPts val="0"/>
              </a:spcBef>
              <a:spcAft>
                <a:spcPts val="0"/>
              </a:spcAft>
              <a:buSzPts val="2400"/>
              <a:buFont typeface="Josefin Sans"/>
              <a:buNone/>
              <a:defRPr sz="3200" b="1">
                <a:latin typeface="Josefin Sans"/>
                <a:ea typeface="Josefin Sans"/>
                <a:cs typeface="Josefin Sans"/>
                <a:sym typeface="Josefin Sans"/>
              </a:defRPr>
            </a:lvl5pPr>
            <a:lvl6pPr lvl="5" rtl="0">
              <a:spcBef>
                <a:spcPts val="0"/>
              </a:spcBef>
              <a:spcAft>
                <a:spcPts val="0"/>
              </a:spcAft>
              <a:buSzPts val="2400"/>
              <a:buFont typeface="Josefin Sans"/>
              <a:buNone/>
              <a:defRPr sz="3200" b="1">
                <a:latin typeface="Josefin Sans"/>
                <a:ea typeface="Josefin Sans"/>
                <a:cs typeface="Josefin Sans"/>
                <a:sym typeface="Josefin Sans"/>
              </a:defRPr>
            </a:lvl6pPr>
            <a:lvl7pPr lvl="6" rtl="0">
              <a:spcBef>
                <a:spcPts val="0"/>
              </a:spcBef>
              <a:spcAft>
                <a:spcPts val="0"/>
              </a:spcAft>
              <a:buSzPts val="2400"/>
              <a:buFont typeface="Josefin Sans"/>
              <a:buNone/>
              <a:defRPr sz="3200" b="1">
                <a:latin typeface="Josefin Sans"/>
                <a:ea typeface="Josefin Sans"/>
                <a:cs typeface="Josefin Sans"/>
                <a:sym typeface="Josefin Sans"/>
              </a:defRPr>
            </a:lvl7pPr>
            <a:lvl8pPr lvl="7" rtl="0">
              <a:spcBef>
                <a:spcPts val="0"/>
              </a:spcBef>
              <a:spcAft>
                <a:spcPts val="0"/>
              </a:spcAft>
              <a:buSzPts val="2400"/>
              <a:buFont typeface="Josefin Sans"/>
              <a:buNone/>
              <a:defRPr sz="3200" b="1">
                <a:latin typeface="Josefin Sans"/>
                <a:ea typeface="Josefin Sans"/>
                <a:cs typeface="Josefin Sans"/>
                <a:sym typeface="Josefin Sans"/>
              </a:defRPr>
            </a:lvl8pPr>
            <a:lvl9pPr lvl="8" rtl="0">
              <a:spcBef>
                <a:spcPts val="0"/>
              </a:spcBef>
              <a:spcAft>
                <a:spcPts val="0"/>
              </a:spcAft>
              <a:buSzPts val="2400"/>
              <a:buFont typeface="Josefin Sans"/>
              <a:buNone/>
              <a:defRPr sz="3200" b="1">
                <a:latin typeface="Josefin Sans"/>
                <a:ea typeface="Josefin Sans"/>
                <a:cs typeface="Josefin Sans"/>
                <a:sym typeface="Josefin Sans"/>
              </a:defRPr>
            </a:lvl9pPr>
          </a:lstStyle>
          <a:p>
            <a:endParaRPr/>
          </a:p>
        </p:txBody>
      </p:sp>
      <p:sp>
        <p:nvSpPr>
          <p:cNvPr id="92" name="Google Shape;92;p13"/>
          <p:cNvSpPr txBox="1">
            <a:spLocks noGrp="1"/>
          </p:cNvSpPr>
          <p:nvPr>
            <p:ph type="title" idx="7" hasCustomPrompt="1"/>
          </p:nvPr>
        </p:nvSpPr>
        <p:spPr>
          <a:xfrm>
            <a:off x="6781867" y="2231019"/>
            <a:ext cx="768000" cy="79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1pPr>
            <a:lvl2pPr lvl="1"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2pPr>
            <a:lvl3pPr lvl="2"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3pPr>
            <a:lvl4pPr lvl="3"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4pPr>
            <a:lvl5pPr lvl="4"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5pPr>
            <a:lvl6pPr lvl="5"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6pPr>
            <a:lvl7pPr lvl="6"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7pPr>
            <a:lvl8pPr lvl="7"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8pPr>
            <a:lvl9pPr lvl="8"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9pPr>
          </a:lstStyle>
          <a:p>
            <a:r>
              <a:t>xx%</a:t>
            </a:r>
          </a:p>
        </p:txBody>
      </p:sp>
      <p:sp>
        <p:nvSpPr>
          <p:cNvPr id="93" name="Google Shape;93;p13"/>
          <p:cNvSpPr txBox="1">
            <a:spLocks noGrp="1"/>
          </p:cNvSpPr>
          <p:nvPr>
            <p:ph type="subTitle" idx="8"/>
          </p:nvPr>
        </p:nvSpPr>
        <p:spPr>
          <a:xfrm>
            <a:off x="7550000" y="3019531"/>
            <a:ext cx="3616400" cy="860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94" name="Google Shape;94;p13"/>
          <p:cNvSpPr txBox="1">
            <a:spLocks noGrp="1"/>
          </p:cNvSpPr>
          <p:nvPr>
            <p:ph type="title" idx="9"/>
          </p:nvPr>
        </p:nvSpPr>
        <p:spPr>
          <a:xfrm>
            <a:off x="7550000" y="4247419"/>
            <a:ext cx="39508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Josefin Sans"/>
              <a:buNone/>
              <a:defRPr sz="2400" b="1">
                <a:latin typeface="Josefin Sans"/>
                <a:ea typeface="Josefin Sans"/>
                <a:cs typeface="Josefin Sans"/>
                <a:sym typeface="Josefin Sans"/>
              </a:defRPr>
            </a:lvl1pPr>
            <a:lvl2pPr lvl="1" rtl="0">
              <a:spcBef>
                <a:spcPts val="0"/>
              </a:spcBef>
              <a:spcAft>
                <a:spcPts val="0"/>
              </a:spcAft>
              <a:buSzPts val="2400"/>
              <a:buFont typeface="Josefin Sans"/>
              <a:buNone/>
              <a:defRPr sz="3200" b="1">
                <a:latin typeface="Josefin Sans"/>
                <a:ea typeface="Josefin Sans"/>
                <a:cs typeface="Josefin Sans"/>
                <a:sym typeface="Josefin Sans"/>
              </a:defRPr>
            </a:lvl2pPr>
            <a:lvl3pPr lvl="2" rtl="0">
              <a:spcBef>
                <a:spcPts val="0"/>
              </a:spcBef>
              <a:spcAft>
                <a:spcPts val="0"/>
              </a:spcAft>
              <a:buSzPts val="2400"/>
              <a:buFont typeface="Josefin Sans"/>
              <a:buNone/>
              <a:defRPr sz="3200" b="1">
                <a:latin typeface="Josefin Sans"/>
                <a:ea typeface="Josefin Sans"/>
                <a:cs typeface="Josefin Sans"/>
                <a:sym typeface="Josefin Sans"/>
              </a:defRPr>
            </a:lvl3pPr>
            <a:lvl4pPr lvl="3" rtl="0">
              <a:spcBef>
                <a:spcPts val="0"/>
              </a:spcBef>
              <a:spcAft>
                <a:spcPts val="0"/>
              </a:spcAft>
              <a:buSzPts val="2400"/>
              <a:buFont typeface="Josefin Sans"/>
              <a:buNone/>
              <a:defRPr sz="3200" b="1">
                <a:latin typeface="Josefin Sans"/>
                <a:ea typeface="Josefin Sans"/>
                <a:cs typeface="Josefin Sans"/>
                <a:sym typeface="Josefin Sans"/>
              </a:defRPr>
            </a:lvl4pPr>
            <a:lvl5pPr lvl="4" rtl="0">
              <a:spcBef>
                <a:spcPts val="0"/>
              </a:spcBef>
              <a:spcAft>
                <a:spcPts val="0"/>
              </a:spcAft>
              <a:buSzPts val="2400"/>
              <a:buFont typeface="Josefin Sans"/>
              <a:buNone/>
              <a:defRPr sz="3200" b="1">
                <a:latin typeface="Josefin Sans"/>
                <a:ea typeface="Josefin Sans"/>
                <a:cs typeface="Josefin Sans"/>
                <a:sym typeface="Josefin Sans"/>
              </a:defRPr>
            </a:lvl5pPr>
            <a:lvl6pPr lvl="5" rtl="0">
              <a:spcBef>
                <a:spcPts val="0"/>
              </a:spcBef>
              <a:spcAft>
                <a:spcPts val="0"/>
              </a:spcAft>
              <a:buSzPts val="2400"/>
              <a:buFont typeface="Josefin Sans"/>
              <a:buNone/>
              <a:defRPr sz="3200" b="1">
                <a:latin typeface="Josefin Sans"/>
                <a:ea typeface="Josefin Sans"/>
                <a:cs typeface="Josefin Sans"/>
                <a:sym typeface="Josefin Sans"/>
              </a:defRPr>
            </a:lvl6pPr>
            <a:lvl7pPr lvl="6" rtl="0">
              <a:spcBef>
                <a:spcPts val="0"/>
              </a:spcBef>
              <a:spcAft>
                <a:spcPts val="0"/>
              </a:spcAft>
              <a:buSzPts val="2400"/>
              <a:buFont typeface="Josefin Sans"/>
              <a:buNone/>
              <a:defRPr sz="3200" b="1">
                <a:latin typeface="Josefin Sans"/>
                <a:ea typeface="Josefin Sans"/>
                <a:cs typeface="Josefin Sans"/>
                <a:sym typeface="Josefin Sans"/>
              </a:defRPr>
            </a:lvl7pPr>
            <a:lvl8pPr lvl="7" rtl="0">
              <a:spcBef>
                <a:spcPts val="0"/>
              </a:spcBef>
              <a:spcAft>
                <a:spcPts val="0"/>
              </a:spcAft>
              <a:buSzPts val="2400"/>
              <a:buFont typeface="Josefin Sans"/>
              <a:buNone/>
              <a:defRPr sz="3200" b="1">
                <a:latin typeface="Josefin Sans"/>
                <a:ea typeface="Josefin Sans"/>
                <a:cs typeface="Josefin Sans"/>
                <a:sym typeface="Josefin Sans"/>
              </a:defRPr>
            </a:lvl8pPr>
            <a:lvl9pPr lvl="8" rtl="0">
              <a:spcBef>
                <a:spcPts val="0"/>
              </a:spcBef>
              <a:spcAft>
                <a:spcPts val="0"/>
              </a:spcAft>
              <a:buSzPts val="2400"/>
              <a:buFont typeface="Josefin Sans"/>
              <a:buNone/>
              <a:defRPr sz="3200" b="1">
                <a:latin typeface="Josefin Sans"/>
                <a:ea typeface="Josefin Sans"/>
                <a:cs typeface="Josefin Sans"/>
                <a:sym typeface="Josefin Sans"/>
              </a:defRPr>
            </a:lvl9pPr>
          </a:lstStyle>
          <a:p>
            <a:endParaRPr/>
          </a:p>
        </p:txBody>
      </p:sp>
      <p:sp>
        <p:nvSpPr>
          <p:cNvPr id="95" name="Google Shape;95;p13"/>
          <p:cNvSpPr txBox="1">
            <a:spLocks noGrp="1"/>
          </p:cNvSpPr>
          <p:nvPr>
            <p:ph type="title" idx="13" hasCustomPrompt="1"/>
          </p:nvPr>
        </p:nvSpPr>
        <p:spPr>
          <a:xfrm>
            <a:off x="6783275" y="4159819"/>
            <a:ext cx="768000" cy="79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1pPr>
            <a:lvl2pPr lvl="1"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2pPr>
            <a:lvl3pPr lvl="2"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3pPr>
            <a:lvl4pPr lvl="3"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4pPr>
            <a:lvl5pPr lvl="4"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5pPr>
            <a:lvl6pPr lvl="5"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6pPr>
            <a:lvl7pPr lvl="6"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7pPr>
            <a:lvl8pPr lvl="7"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8pPr>
            <a:lvl9pPr lvl="8"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9pPr>
          </a:lstStyle>
          <a:p>
            <a:r>
              <a:t>xx%</a:t>
            </a:r>
          </a:p>
        </p:txBody>
      </p:sp>
      <p:sp>
        <p:nvSpPr>
          <p:cNvPr id="96" name="Google Shape;96;p13"/>
          <p:cNvSpPr txBox="1">
            <a:spLocks noGrp="1"/>
          </p:cNvSpPr>
          <p:nvPr>
            <p:ph type="subTitle" idx="14"/>
          </p:nvPr>
        </p:nvSpPr>
        <p:spPr>
          <a:xfrm>
            <a:off x="7550000" y="4948340"/>
            <a:ext cx="3616400" cy="8656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97" name="Google Shape;97;p13"/>
          <p:cNvSpPr txBox="1">
            <a:spLocks noGrp="1"/>
          </p:cNvSpPr>
          <p:nvPr>
            <p:ph type="title" idx="15"/>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98" name="Google Shape;98;p1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99" name="Google Shape;99;p1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0604745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00"/>
        <p:cNvGrpSpPr/>
        <p:nvPr/>
      </p:nvGrpSpPr>
      <p:grpSpPr>
        <a:xfrm>
          <a:off x="0" y="0"/>
          <a:ext cx="0" cy="0"/>
          <a:chOff x="0" y="0"/>
          <a:chExt cx="0" cy="0"/>
        </a:xfrm>
      </p:grpSpPr>
      <p:sp>
        <p:nvSpPr>
          <p:cNvPr id="101" name="Google Shape;101;p14"/>
          <p:cNvSpPr txBox="1">
            <a:spLocks noGrp="1"/>
          </p:cNvSpPr>
          <p:nvPr>
            <p:ph type="subTitle" idx="1"/>
          </p:nvPr>
        </p:nvSpPr>
        <p:spPr>
          <a:xfrm>
            <a:off x="2815800" y="1613767"/>
            <a:ext cx="7008800" cy="2430800"/>
          </a:xfrm>
          <a:prstGeom prst="rect">
            <a:avLst/>
          </a:prstGeom>
          <a:noFill/>
          <a:ln>
            <a:noFill/>
          </a:ln>
        </p:spPr>
        <p:txBody>
          <a:bodyPr spcFirstLastPara="1" wrap="square" lIns="91425" tIns="91425" rIns="91425" bIns="91425" anchor="t" anchorCtr="0">
            <a:noAutofit/>
          </a:bodyPr>
          <a:lstStyle>
            <a:lvl1pPr marL="0" marR="0" lvl="0" indent="-237061" algn="l" rtl="0">
              <a:lnSpc>
                <a:spcPct val="100000"/>
              </a:lnSpc>
              <a:spcBef>
                <a:spcPts val="0"/>
              </a:spcBef>
              <a:spcAft>
                <a:spcPts val="0"/>
              </a:spcAft>
              <a:buClr>
                <a:schemeClr val="dk1"/>
              </a:buClr>
              <a:buSzPts val="2800"/>
              <a:buFont typeface="Josefin Sans"/>
              <a:buNone/>
              <a:defRPr sz="3733" b="1">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9pPr>
          </a:lstStyle>
          <a:p>
            <a:endParaRPr/>
          </a:p>
        </p:txBody>
      </p:sp>
      <p:sp>
        <p:nvSpPr>
          <p:cNvPr id="102" name="Google Shape;102;p14"/>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03" name="Google Shape;103;p14"/>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04" name="Google Shape;104;p14"/>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105" name="Google Shape;105;p14"/>
          <p:cNvCxnSpPr/>
          <p:nvPr/>
        </p:nvCxnSpPr>
        <p:spPr>
          <a:xfrm rot="5400000">
            <a:off x="671400" y="3538223"/>
            <a:ext cx="3392000" cy="0"/>
          </a:xfrm>
          <a:prstGeom prst="straightConnector1">
            <a:avLst/>
          </a:prstGeom>
          <a:noFill/>
          <a:ln w="76200" cap="flat" cmpd="sng">
            <a:solidFill>
              <a:schemeClr val="accent1"/>
            </a:solidFill>
            <a:prstDash val="solid"/>
            <a:round/>
            <a:headEnd type="none" w="med" len="med"/>
            <a:tailEnd type="none" w="med" len="med"/>
          </a:ln>
        </p:spPr>
      </p:cxnSp>
      <p:sp>
        <p:nvSpPr>
          <p:cNvPr id="106" name="Google Shape;106;p14"/>
          <p:cNvSpPr txBox="1">
            <a:spLocks noGrp="1"/>
          </p:cNvSpPr>
          <p:nvPr>
            <p:ph type="title" idx="3"/>
          </p:nvPr>
        </p:nvSpPr>
        <p:spPr>
          <a:xfrm>
            <a:off x="2815800" y="4044433"/>
            <a:ext cx="7008800" cy="593200"/>
          </a:xfrm>
          <a:prstGeom prst="rect">
            <a:avLst/>
          </a:prstGeom>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chemeClr val="accent1"/>
              </a:buClr>
              <a:buSzPts val="1600"/>
              <a:buFont typeface="Josefin Sans SemiBold"/>
              <a:buNone/>
              <a:defRPr sz="2400" b="0">
                <a:solidFill>
                  <a:schemeClr val="accent1"/>
                </a:solidFill>
                <a:latin typeface="Josefin Sans SemiBold"/>
                <a:ea typeface="Josefin Sans SemiBold"/>
                <a:cs typeface="Josefin Sans SemiBold"/>
                <a:sym typeface="Josefin Sans Semi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07" name="Google Shape;107;p1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08" name="Google Shape;108;p1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9511613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7056000" y="2950405"/>
            <a:ext cx="4231200" cy="7444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Font typeface="Josefin Sans"/>
              <a:buNone/>
              <a:defRPr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11" name="Google Shape;111;p15"/>
          <p:cNvSpPr txBox="1">
            <a:spLocks noGrp="1"/>
          </p:cNvSpPr>
          <p:nvPr>
            <p:ph type="title" idx="2" hasCustomPrompt="1"/>
          </p:nvPr>
        </p:nvSpPr>
        <p:spPr>
          <a:xfrm>
            <a:off x="7056001" y="2166933"/>
            <a:ext cx="2298800" cy="1122400"/>
          </a:xfrm>
          <a:prstGeom prst="rect">
            <a:avLst/>
          </a:prstGeom>
        </p:spPr>
        <p:txBody>
          <a:bodyPr spcFirstLastPara="1" wrap="square" lIns="91425" tIns="0" rIns="91425" bIns="91425" anchor="b" anchorCtr="0">
            <a:noAutofit/>
          </a:bodyPr>
          <a:lstStyle>
            <a:lvl1pPr lvl="0" rtl="0">
              <a:spcBef>
                <a:spcPts val="0"/>
              </a:spcBef>
              <a:spcAft>
                <a:spcPts val="0"/>
              </a:spcAft>
              <a:buClr>
                <a:schemeClr val="accent1"/>
              </a:buClr>
              <a:buSzPts val="6000"/>
              <a:buFont typeface="Josefin Sans"/>
              <a:buNone/>
              <a:defRPr sz="8000"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sp>
        <p:nvSpPr>
          <p:cNvPr id="112" name="Google Shape;112;p15"/>
          <p:cNvSpPr txBox="1">
            <a:spLocks noGrp="1"/>
          </p:cNvSpPr>
          <p:nvPr>
            <p:ph type="subTitle" idx="1"/>
          </p:nvPr>
        </p:nvSpPr>
        <p:spPr>
          <a:xfrm>
            <a:off x="7056000" y="4607764"/>
            <a:ext cx="4036400" cy="744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113" name="Google Shape;113;p1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14" name="Google Shape;114;p1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4598714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1234333" y="2381867"/>
            <a:ext cx="6868800" cy="1254000"/>
          </a:xfrm>
          <a:prstGeom prst="rect">
            <a:avLst/>
          </a:prstGeom>
          <a:solidFill>
            <a:schemeClr val="lt1"/>
          </a:solidFill>
        </p:spPr>
        <p:txBody>
          <a:bodyPr spcFirstLastPara="1" wrap="square" lIns="91425" tIns="0" rIns="91425" bIns="91425" anchor="b" anchorCtr="0">
            <a:noAutofit/>
          </a:bodyPr>
          <a:lstStyle>
            <a:lvl1pPr lvl="0" rtl="0">
              <a:spcBef>
                <a:spcPts val="0"/>
              </a:spcBef>
              <a:spcAft>
                <a:spcPts val="0"/>
              </a:spcAft>
              <a:buSzPts val="3600"/>
              <a:buNone/>
              <a:defRPr sz="9066">
                <a:solidFill>
                  <a:schemeClr val="accent1"/>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17" name="Google Shape;117;p16"/>
          <p:cNvSpPr txBox="1">
            <a:spLocks noGrp="1"/>
          </p:cNvSpPr>
          <p:nvPr>
            <p:ph type="subTitle" idx="1"/>
          </p:nvPr>
        </p:nvSpPr>
        <p:spPr>
          <a:xfrm>
            <a:off x="1234331" y="3635867"/>
            <a:ext cx="6868800" cy="1367200"/>
          </a:xfrm>
          <a:prstGeom prst="rect">
            <a:avLst/>
          </a:prstGeom>
          <a:solidFill>
            <a:schemeClr val="lt1"/>
          </a:solidFill>
          <a:ln>
            <a:noFill/>
          </a:ln>
        </p:spPr>
        <p:txBody>
          <a:bodyPr spcFirstLastPara="1" wrap="square" lIns="91425" tIns="0" rIns="91425" bIns="0" anchor="t" anchorCtr="0">
            <a:noAutofit/>
          </a:bodyPr>
          <a:lstStyle>
            <a:lvl1pPr marL="0" marR="0" lvl="0" indent="-304792" algn="l" rtl="0">
              <a:lnSpc>
                <a:spcPct val="100000"/>
              </a:lnSpc>
              <a:spcBef>
                <a:spcPts val="0"/>
              </a:spcBef>
              <a:spcAft>
                <a:spcPts val="0"/>
              </a:spcAft>
              <a:buClr>
                <a:schemeClr val="dk1"/>
              </a:buClr>
              <a:buSzPts val="3600"/>
              <a:buFont typeface="Josefin Sans"/>
              <a:buNone/>
              <a:defRPr sz="2800" b="1">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20" name="Google Shape;120;p1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endParaRPr sz="1467" b="1" kern="0" dirty="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2154482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21"/>
        <p:cNvGrpSpPr/>
        <p:nvPr/>
      </p:nvGrpSpPr>
      <p:grpSpPr>
        <a:xfrm>
          <a:off x="0" y="0"/>
          <a:ext cx="0" cy="0"/>
          <a:chOff x="0" y="0"/>
          <a:chExt cx="0" cy="0"/>
        </a:xfrm>
      </p:grpSpPr>
      <p:sp>
        <p:nvSpPr>
          <p:cNvPr id="122" name="Google Shape;122;p17"/>
          <p:cNvSpPr txBox="1">
            <a:spLocks noGrp="1"/>
          </p:cNvSpPr>
          <p:nvPr>
            <p:ph type="subTitle" idx="1"/>
          </p:nvPr>
        </p:nvSpPr>
        <p:spPr>
          <a:xfrm>
            <a:off x="7278433" y="1943067"/>
            <a:ext cx="3902800" cy="4201600"/>
          </a:xfrm>
          <a:prstGeom prst="rect">
            <a:avLst/>
          </a:prstGeom>
          <a:noFill/>
          <a:ln>
            <a:noFill/>
          </a:ln>
        </p:spPr>
        <p:txBody>
          <a:bodyPr spcFirstLastPara="1" wrap="square" lIns="91425" tIns="182875" rIns="91425" bIns="0" anchor="t" anchorCtr="0">
            <a:noAutofit/>
          </a:bodyPr>
          <a:lstStyle>
            <a:lvl1pPr marR="67732"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123" name="Google Shape;123;p17"/>
          <p:cNvSpPr txBox="1">
            <a:spLocks noGrp="1"/>
          </p:cNvSpPr>
          <p:nvPr>
            <p:ph type="subTitle" idx="2"/>
          </p:nvPr>
        </p:nvSpPr>
        <p:spPr>
          <a:xfrm>
            <a:off x="1358033" y="1943067"/>
            <a:ext cx="5628400" cy="4201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124" name="Google Shape;124;p17"/>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25" name="Google Shape;125;p1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26" name="Google Shape;126;p1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9825842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27"/>
        <p:cNvGrpSpPr/>
        <p:nvPr/>
      </p:nvGrpSpPr>
      <p:grpSpPr>
        <a:xfrm>
          <a:off x="0" y="0"/>
          <a:ext cx="0" cy="0"/>
          <a:chOff x="0" y="0"/>
          <a:chExt cx="0" cy="0"/>
        </a:xfrm>
      </p:grpSpPr>
      <p:sp>
        <p:nvSpPr>
          <p:cNvPr id="128" name="Google Shape;128;p18"/>
          <p:cNvSpPr txBox="1">
            <a:spLocks noGrp="1"/>
          </p:cNvSpPr>
          <p:nvPr>
            <p:ph type="title" hasCustomPrompt="1"/>
          </p:nvPr>
        </p:nvSpPr>
        <p:spPr>
          <a:xfrm>
            <a:off x="2592367" y="1838600"/>
            <a:ext cx="3048000" cy="7636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29" name="Google Shape;129;p18"/>
          <p:cNvSpPr txBox="1">
            <a:spLocks noGrp="1"/>
          </p:cNvSpPr>
          <p:nvPr>
            <p:ph type="subTitle" idx="1"/>
          </p:nvPr>
        </p:nvSpPr>
        <p:spPr>
          <a:xfrm>
            <a:off x="2592367" y="2747795"/>
            <a:ext cx="3048000" cy="662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0" name="Google Shape;130;p18"/>
          <p:cNvSpPr txBox="1">
            <a:spLocks noGrp="1"/>
          </p:cNvSpPr>
          <p:nvPr>
            <p:ph type="title" idx="2" hasCustomPrompt="1"/>
          </p:nvPr>
        </p:nvSpPr>
        <p:spPr>
          <a:xfrm>
            <a:off x="6551667" y="1838600"/>
            <a:ext cx="3044800" cy="7636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1" name="Google Shape;131;p18"/>
          <p:cNvSpPr txBox="1">
            <a:spLocks noGrp="1"/>
          </p:cNvSpPr>
          <p:nvPr>
            <p:ph type="subTitle" idx="3"/>
          </p:nvPr>
        </p:nvSpPr>
        <p:spPr>
          <a:xfrm>
            <a:off x="6551641" y="2747795"/>
            <a:ext cx="3048000" cy="662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2" name="Google Shape;132;p18"/>
          <p:cNvSpPr txBox="1">
            <a:spLocks noGrp="1"/>
          </p:cNvSpPr>
          <p:nvPr>
            <p:ph type="title" idx="4" hasCustomPrompt="1"/>
          </p:nvPr>
        </p:nvSpPr>
        <p:spPr>
          <a:xfrm>
            <a:off x="2592369" y="4023000"/>
            <a:ext cx="3044800" cy="7680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3" name="Google Shape;133;p18"/>
          <p:cNvSpPr txBox="1">
            <a:spLocks noGrp="1"/>
          </p:cNvSpPr>
          <p:nvPr>
            <p:ph type="subTitle" idx="5"/>
          </p:nvPr>
        </p:nvSpPr>
        <p:spPr>
          <a:xfrm>
            <a:off x="2592351" y="4932187"/>
            <a:ext cx="3048000" cy="658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4" name="Google Shape;134;p18"/>
          <p:cNvSpPr txBox="1">
            <a:spLocks noGrp="1"/>
          </p:cNvSpPr>
          <p:nvPr>
            <p:ph type="title" idx="6" hasCustomPrompt="1"/>
          </p:nvPr>
        </p:nvSpPr>
        <p:spPr>
          <a:xfrm>
            <a:off x="6551669" y="4023000"/>
            <a:ext cx="3044800" cy="7680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5" name="Google Shape;135;p18"/>
          <p:cNvSpPr txBox="1">
            <a:spLocks noGrp="1"/>
          </p:cNvSpPr>
          <p:nvPr>
            <p:ph type="subTitle" idx="7"/>
          </p:nvPr>
        </p:nvSpPr>
        <p:spPr>
          <a:xfrm>
            <a:off x="6551636" y="4932187"/>
            <a:ext cx="3048000" cy="658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6" name="Google Shape;136;p18"/>
          <p:cNvSpPr txBox="1">
            <a:spLocks noGrp="1"/>
          </p:cNvSpPr>
          <p:nvPr>
            <p:ph type="title" idx="8"/>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37" name="Google Shape;137;p18"/>
          <p:cNvSpPr txBox="1">
            <a:spLocks noGrp="1"/>
          </p:cNvSpPr>
          <p:nvPr>
            <p:ph type="title" idx="9"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38" name="Google Shape;138;p18"/>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139" name="Google Shape;139;p1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40" name="Google Shape;140;p1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04997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154"/>
        <p:cNvGrpSpPr/>
        <p:nvPr/>
      </p:nvGrpSpPr>
      <p:grpSpPr>
        <a:xfrm>
          <a:off x="0" y="0"/>
          <a:ext cx="0" cy="0"/>
          <a:chOff x="0" y="0"/>
          <a:chExt cx="0" cy="0"/>
        </a:xfrm>
      </p:grpSpPr>
      <p:sp>
        <p:nvSpPr>
          <p:cNvPr id="155" name="Google Shape;155;p20"/>
          <p:cNvSpPr txBox="1">
            <a:spLocks noGrp="1"/>
          </p:cNvSpPr>
          <p:nvPr>
            <p:ph type="subTitle" idx="1"/>
          </p:nvPr>
        </p:nvSpPr>
        <p:spPr>
          <a:xfrm>
            <a:off x="1862300" y="4017633"/>
            <a:ext cx="18888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56" name="Google Shape;156;p20"/>
          <p:cNvSpPr txBox="1">
            <a:spLocks noGrp="1"/>
          </p:cNvSpPr>
          <p:nvPr>
            <p:ph type="subTitle" idx="2"/>
          </p:nvPr>
        </p:nvSpPr>
        <p:spPr>
          <a:xfrm>
            <a:off x="5150800" y="4017633"/>
            <a:ext cx="1889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57" name="Google Shape;157;p20"/>
          <p:cNvSpPr txBox="1">
            <a:spLocks noGrp="1"/>
          </p:cNvSpPr>
          <p:nvPr>
            <p:ph type="subTitle" idx="3"/>
          </p:nvPr>
        </p:nvSpPr>
        <p:spPr>
          <a:xfrm>
            <a:off x="8440100" y="4017633"/>
            <a:ext cx="1889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58" name="Google Shape;158;p20"/>
          <p:cNvSpPr txBox="1">
            <a:spLocks noGrp="1"/>
          </p:cNvSpPr>
          <p:nvPr>
            <p:ph type="subTitle" idx="4"/>
          </p:nvPr>
        </p:nvSpPr>
        <p:spPr>
          <a:xfrm>
            <a:off x="1862300" y="3304855"/>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59" name="Google Shape;159;p20"/>
          <p:cNvSpPr txBox="1">
            <a:spLocks noGrp="1"/>
          </p:cNvSpPr>
          <p:nvPr>
            <p:ph type="subTitle" idx="5"/>
          </p:nvPr>
        </p:nvSpPr>
        <p:spPr>
          <a:xfrm>
            <a:off x="5151200" y="3304855"/>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60" name="Google Shape;160;p20"/>
          <p:cNvSpPr txBox="1">
            <a:spLocks noGrp="1"/>
          </p:cNvSpPr>
          <p:nvPr>
            <p:ph type="subTitle" idx="6"/>
          </p:nvPr>
        </p:nvSpPr>
        <p:spPr>
          <a:xfrm>
            <a:off x="8440100" y="3304855"/>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61" name="Google Shape;161;p20"/>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62" name="Google Shape;162;p20"/>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63" name="Google Shape;163;p20"/>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64" name="Google Shape;164;p20"/>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65" name="Google Shape;165;p2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66" name="Google Shape;166;p2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6633542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167"/>
        <p:cNvGrpSpPr/>
        <p:nvPr/>
      </p:nvGrpSpPr>
      <p:grpSpPr>
        <a:xfrm>
          <a:off x="0" y="0"/>
          <a:ext cx="0" cy="0"/>
          <a:chOff x="0" y="0"/>
          <a:chExt cx="0" cy="0"/>
        </a:xfrm>
      </p:grpSpPr>
      <p:sp>
        <p:nvSpPr>
          <p:cNvPr id="168" name="Google Shape;168;p21"/>
          <p:cNvSpPr txBox="1">
            <a:spLocks noGrp="1"/>
          </p:cNvSpPr>
          <p:nvPr>
            <p:ph type="subTitle" idx="1"/>
          </p:nvPr>
        </p:nvSpPr>
        <p:spPr>
          <a:xfrm>
            <a:off x="1634700" y="1875033"/>
            <a:ext cx="2344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69" name="Google Shape;169;p21"/>
          <p:cNvSpPr txBox="1">
            <a:spLocks noGrp="1"/>
          </p:cNvSpPr>
          <p:nvPr>
            <p:ph type="subTitle" idx="2"/>
          </p:nvPr>
        </p:nvSpPr>
        <p:spPr>
          <a:xfrm>
            <a:off x="4925600" y="1875033"/>
            <a:ext cx="2340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0" name="Google Shape;170;p21"/>
          <p:cNvSpPr txBox="1">
            <a:spLocks noGrp="1"/>
          </p:cNvSpPr>
          <p:nvPr>
            <p:ph type="subTitle" idx="3"/>
          </p:nvPr>
        </p:nvSpPr>
        <p:spPr>
          <a:xfrm>
            <a:off x="8214500" y="1875041"/>
            <a:ext cx="2340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1" name="Google Shape;171;p21"/>
          <p:cNvSpPr txBox="1">
            <a:spLocks noGrp="1"/>
          </p:cNvSpPr>
          <p:nvPr>
            <p:ph type="subTitle" idx="4"/>
          </p:nvPr>
        </p:nvSpPr>
        <p:spPr>
          <a:xfrm>
            <a:off x="16367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2" name="Google Shape;172;p21"/>
          <p:cNvSpPr txBox="1">
            <a:spLocks noGrp="1"/>
          </p:cNvSpPr>
          <p:nvPr>
            <p:ph type="subTitle" idx="5"/>
          </p:nvPr>
        </p:nvSpPr>
        <p:spPr>
          <a:xfrm>
            <a:off x="49256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3" name="Google Shape;173;p21"/>
          <p:cNvSpPr txBox="1">
            <a:spLocks noGrp="1"/>
          </p:cNvSpPr>
          <p:nvPr>
            <p:ph type="subTitle" idx="6"/>
          </p:nvPr>
        </p:nvSpPr>
        <p:spPr>
          <a:xfrm>
            <a:off x="82145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4" name="Google Shape;174;p21"/>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75" name="Google Shape;175;p21"/>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76" name="Google Shape;176;p21"/>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77" name="Google Shape;177;p21"/>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78" name="Google Shape;178;p2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79" name="Google Shape;179;p2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39412667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three columns 3">
  <p:cSld name="Title and three columns 3">
    <p:spTree>
      <p:nvGrpSpPr>
        <p:cNvPr id="1" name="Shape 180"/>
        <p:cNvGrpSpPr/>
        <p:nvPr/>
      </p:nvGrpSpPr>
      <p:grpSpPr>
        <a:xfrm>
          <a:off x="0" y="0"/>
          <a:ext cx="0" cy="0"/>
          <a:chOff x="0" y="0"/>
          <a:chExt cx="0" cy="0"/>
        </a:xfrm>
      </p:grpSpPr>
      <p:sp>
        <p:nvSpPr>
          <p:cNvPr id="181" name="Google Shape;181;p22"/>
          <p:cNvSpPr txBox="1">
            <a:spLocks noGrp="1"/>
          </p:cNvSpPr>
          <p:nvPr>
            <p:ph type="subTitle" idx="1"/>
          </p:nvPr>
        </p:nvSpPr>
        <p:spPr>
          <a:xfrm>
            <a:off x="2199567" y="3252600"/>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2" name="Google Shape;182;p22"/>
          <p:cNvSpPr txBox="1">
            <a:spLocks noGrp="1"/>
          </p:cNvSpPr>
          <p:nvPr>
            <p:ph type="subTitle" idx="2"/>
          </p:nvPr>
        </p:nvSpPr>
        <p:spPr>
          <a:xfrm>
            <a:off x="5488067" y="3252600"/>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3" name="Google Shape;183;p22"/>
          <p:cNvSpPr txBox="1">
            <a:spLocks noGrp="1"/>
          </p:cNvSpPr>
          <p:nvPr>
            <p:ph type="subTitle" idx="3"/>
          </p:nvPr>
        </p:nvSpPr>
        <p:spPr>
          <a:xfrm>
            <a:off x="8777367" y="3252600"/>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4" name="Google Shape;184;p22"/>
          <p:cNvSpPr txBox="1">
            <a:spLocks noGrp="1"/>
          </p:cNvSpPr>
          <p:nvPr>
            <p:ph type="subTitle" idx="4"/>
          </p:nvPr>
        </p:nvSpPr>
        <p:spPr>
          <a:xfrm>
            <a:off x="2199567" y="2538088"/>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85" name="Google Shape;185;p22"/>
          <p:cNvSpPr txBox="1">
            <a:spLocks noGrp="1"/>
          </p:cNvSpPr>
          <p:nvPr>
            <p:ph type="subTitle" idx="5"/>
          </p:nvPr>
        </p:nvSpPr>
        <p:spPr>
          <a:xfrm>
            <a:off x="5488467" y="2538088"/>
            <a:ext cx="2133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86" name="Google Shape;186;p22"/>
          <p:cNvSpPr txBox="1">
            <a:spLocks noGrp="1"/>
          </p:cNvSpPr>
          <p:nvPr>
            <p:ph type="subTitle" idx="6"/>
          </p:nvPr>
        </p:nvSpPr>
        <p:spPr>
          <a:xfrm>
            <a:off x="8777367" y="2538088"/>
            <a:ext cx="2133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87" name="Google Shape;187;p22"/>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88" name="Google Shape;188;p22"/>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89" name="Google Shape;189;p22"/>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90" name="Google Shape;190;p22"/>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91" name="Google Shape;191;p2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92" name="Google Shape;192;p22"/>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6572184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93"/>
        <p:cNvGrpSpPr/>
        <p:nvPr/>
      </p:nvGrpSpPr>
      <p:grpSpPr>
        <a:xfrm>
          <a:off x="0" y="0"/>
          <a:ext cx="0" cy="0"/>
          <a:chOff x="0" y="0"/>
          <a:chExt cx="0" cy="0"/>
        </a:xfrm>
      </p:grpSpPr>
      <p:sp>
        <p:nvSpPr>
          <p:cNvPr id="194" name="Google Shape;194;p23"/>
          <p:cNvSpPr txBox="1">
            <a:spLocks noGrp="1"/>
          </p:cNvSpPr>
          <p:nvPr>
            <p:ph type="subTitle" idx="1"/>
          </p:nvPr>
        </p:nvSpPr>
        <p:spPr>
          <a:xfrm>
            <a:off x="2531167" y="2978567"/>
            <a:ext cx="3018000" cy="524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195" name="Google Shape;195;p23"/>
          <p:cNvSpPr txBox="1">
            <a:spLocks noGrp="1"/>
          </p:cNvSpPr>
          <p:nvPr>
            <p:ph type="subTitle" idx="2"/>
          </p:nvPr>
        </p:nvSpPr>
        <p:spPr>
          <a:xfrm>
            <a:off x="6642833" y="2978567"/>
            <a:ext cx="3018000" cy="524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196" name="Google Shape;196;p23"/>
          <p:cNvSpPr txBox="1">
            <a:spLocks noGrp="1"/>
          </p:cNvSpPr>
          <p:nvPr>
            <p:ph type="subTitle" idx="3"/>
          </p:nvPr>
        </p:nvSpPr>
        <p:spPr>
          <a:xfrm>
            <a:off x="2531167"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197" name="Google Shape;197;p23"/>
          <p:cNvSpPr txBox="1">
            <a:spLocks noGrp="1"/>
          </p:cNvSpPr>
          <p:nvPr>
            <p:ph type="subTitle" idx="4"/>
          </p:nvPr>
        </p:nvSpPr>
        <p:spPr>
          <a:xfrm>
            <a:off x="6642833"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198" name="Google Shape;198;p23"/>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99" name="Google Shape;199;p23"/>
          <p:cNvSpPr txBox="1">
            <a:spLocks noGrp="1"/>
          </p:cNvSpPr>
          <p:nvPr>
            <p:ph type="title" idx="5"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00" name="Google Shape;200;p23"/>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01" name="Google Shape;201;p23"/>
          <p:cNvSpPr txBox="1">
            <a:spLocks noGrp="1"/>
          </p:cNvSpPr>
          <p:nvPr>
            <p:ph type="subTitle" idx="6"/>
          </p:nvPr>
        </p:nvSpPr>
        <p:spPr>
          <a:xfrm>
            <a:off x="2531167" y="5339912"/>
            <a:ext cx="3018000" cy="524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02" name="Google Shape;202;p23"/>
          <p:cNvSpPr txBox="1">
            <a:spLocks noGrp="1"/>
          </p:cNvSpPr>
          <p:nvPr>
            <p:ph type="subTitle" idx="7"/>
          </p:nvPr>
        </p:nvSpPr>
        <p:spPr>
          <a:xfrm>
            <a:off x="6642833" y="5339912"/>
            <a:ext cx="3018000" cy="524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03" name="Google Shape;203;p23"/>
          <p:cNvSpPr txBox="1">
            <a:spLocks noGrp="1"/>
          </p:cNvSpPr>
          <p:nvPr>
            <p:ph type="subTitle" idx="8"/>
          </p:nvPr>
        </p:nvSpPr>
        <p:spPr>
          <a:xfrm>
            <a:off x="2531167" y="4585321"/>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04" name="Google Shape;204;p23"/>
          <p:cNvSpPr txBox="1">
            <a:spLocks noGrp="1"/>
          </p:cNvSpPr>
          <p:nvPr>
            <p:ph type="subTitle" idx="9"/>
          </p:nvPr>
        </p:nvSpPr>
        <p:spPr>
          <a:xfrm>
            <a:off x="6642833" y="4585321"/>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05" name="Google Shape;205;p23"/>
          <p:cNvSpPr txBox="1">
            <a:spLocks noGrp="1"/>
          </p:cNvSpPr>
          <p:nvPr>
            <p:ph type="title" idx="13"/>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06" name="Google Shape;206;p2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07" name="Google Shape;207;p2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2638197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227"/>
        <p:cNvGrpSpPr/>
        <p:nvPr/>
      </p:nvGrpSpPr>
      <p:grpSpPr>
        <a:xfrm>
          <a:off x="0" y="0"/>
          <a:ext cx="0" cy="0"/>
          <a:chOff x="0" y="0"/>
          <a:chExt cx="0" cy="0"/>
        </a:xfrm>
      </p:grpSpPr>
      <p:sp>
        <p:nvSpPr>
          <p:cNvPr id="228" name="Google Shape;228;p25"/>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29" name="Google Shape;229;p2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30" name="Google Shape;230;p2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1566943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231"/>
        <p:cNvGrpSpPr/>
        <p:nvPr/>
      </p:nvGrpSpPr>
      <p:grpSpPr>
        <a:xfrm>
          <a:off x="0" y="0"/>
          <a:ext cx="0" cy="0"/>
          <a:chOff x="0" y="0"/>
          <a:chExt cx="0" cy="0"/>
        </a:xfrm>
      </p:grpSpPr>
      <p:sp>
        <p:nvSpPr>
          <p:cNvPr id="232" name="Google Shape;232;p26"/>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33" name="Google Shape;233;p26"/>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34" name="Google Shape;234;p26"/>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35" name="Google Shape;235;p26"/>
          <p:cNvSpPr txBox="1">
            <a:spLocks noGrp="1"/>
          </p:cNvSpPr>
          <p:nvPr>
            <p:ph type="title" idx="3"/>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36" name="Google Shape;236;p2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37" name="Google Shape;237;p2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0992477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238"/>
        <p:cNvGrpSpPr/>
        <p:nvPr/>
      </p:nvGrpSpPr>
      <p:grpSpPr>
        <a:xfrm>
          <a:off x="0" y="0"/>
          <a:ext cx="0" cy="0"/>
          <a:chOff x="0" y="0"/>
          <a:chExt cx="0" cy="0"/>
        </a:xfrm>
      </p:grpSpPr>
      <p:sp>
        <p:nvSpPr>
          <p:cNvPr id="239" name="Google Shape;239;p27"/>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40" name="Google Shape;240;p27"/>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41" name="Google Shape;241;p27"/>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42" name="Google Shape;242;p27"/>
          <p:cNvSpPr txBox="1">
            <a:spLocks noGrp="1"/>
          </p:cNvSpPr>
          <p:nvPr>
            <p:ph type="subTitle" idx="1"/>
          </p:nvPr>
        </p:nvSpPr>
        <p:spPr>
          <a:xfrm>
            <a:off x="4232033" y="1878767"/>
            <a:ext cx="6854000" cy="371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3" name="Google Shape;243;p27"/>
          <p:cNvSpPr txBox="1">
            <a:spLocks noGrp="1"/>
          </p:cNvSpPr>
          <p:nvPr>
            <p:ph type="title" idx="3" hasCustomPrompt="1"/>
          </p:nvPr>
        </p:nvSpPr>
        <p:spPr>
          <a:xfrm>
            <a:off x="4232033" y="1077100"/>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44" name="Google Shape;244;p27"/>
          <p:cNvSpPr txBox="1">
            <a:spLocks noGrp="1"/>
          </p:cNvSpPr>
          <p:nvPr>
            <p:ph type="subTitle" idx="4"/>
          </p:nvPr>
        </p:nvSpPr>
        <p:spPr>
          <a:xfrm>
            <a:off x="4232033" y="3676033"/>
            <a:ext cx="6854000" cy="371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5" name="Google Shape;245;p27"/>
          <p:cNvSpPr txBox="1">
            <a:spLocks noGrp="1"/>
          </p:cNvSpPr>
          <p:nvPr>
            <p:ph type="title" idx="5" hasCustomPrompt="1"/>
          </p:nvPr>
        </p:nvSpPr>
        <p:spPr>
          <a:xfrm>
            <a:off x="4232033" y="2874367"/>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46" name="Google Shape;246;p27"/>
          <p:cNvSpPr txBox="1">
            <a:spLocks noGrp="1"/>
          </p:cNvSpPr>
          <p:nvPr>
            <p:ph type="subTitle" idx="6"/>
          </p:nvPr>
        </p:nvSpPr>
        <p:spPr>
          <a:xfrm>
            <a:off x="4232033" y="5473300"/>
            <a:ext cx="6854000" cy="439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7" name="Google Shape;247;p27"/>
          <p:cNvSpPr txBox="1">
            <a:spLocks noGrp="1"/>
          </p:cNvSpPr>
          <p:nvPr>
            <p:ph type="title" idx="7" hasCustomPrompt="1"/>
          </p:nvPr>
        </p:nvSpPr>
        <p:spPr>
          <a:xfrm>
            <a:off x="4232033" y="4671633"/>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cxnSp>
        <p:nvCxnSpPr>
          <p:cNvPr id="248" name="Google Shape;248;p2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49" name="Google Shape;249;p2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33396467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250"/>
        <p:cNvGrpSpPr/>
        <p:nvPr/>
      </p:nvGrpSpPr>
      <p:grpSpPr>
        <a:xfrm>
          <a:off x="0" y="0"/>
          <a:ext cx="0" cy="0"/>
          <a:chOff x="0" y="0"/>
          <a:chExt cx="0" cy="0"/>
        </a:xfrm>
      </p:grpSpPr>
      <p:sp>
        <p:nvSpPr>
          <p:cNvPr id="251" name="Google Shape;251;p28"/>
          <p:cNvSpPr txBox="1">
            <a:spLocks noGrp="1"/>
          </p:cNvSpPr>
          <p:nvPr>
            <p:ph type="subTitle" idx="1"/>
          </p:nvPr>
        </p:nvSpPr>
        <p:spPr>
          <a:xfrm>
            <a:off x="1268833" y="2178500"/>
            <a:ext cx="4036400" cy="6836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2000"/>
              <a:buFont typeface="Josefin Sans"/>
              <a:buNone/>
              <a:defRPr sz="2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9pPr>
          </a:lstStyle>
          <a:p>
            <a:endParaRPr/>
          </a:p>
        </p:txBody>
      </p:sp>
      <p:sp>
        <p:nvSpPr>
          <p:cNvPr id="252" name="Google Shape;252;p28"/>
          <p:cNvSpPr txBox="1">
            <a:spLocks noGrp="1"/>
          </p:cNvSpPr>
          <p:nvPr>
            <p:ph type="subTitle" idx="2"/>
          </p:nvPr>
        </p:nvSpPr>
        <p:spPr>
          <a:xfrm>
            <a:off x="1268843" y="1348900"/>
            <a:ext cx="35496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2400"/>
              <a:buFont typeface="Josefin Sans"/>
              <a:buNone/>
              <a:defRPr sz="3733" b="1">
                <a:solidFill>
                  <a:schemeClr val="accent1"/>
                </a:solidFill>
                <a:latin typeface="Josefin Sans"/>
                <a:ea typeface="Josefin Sans"/>
                <a:cs typeface="Josefin Sans"/>
                <a:sym typeface="Josefin Sans"/>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53" name="Google Shape;253;p28"/>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54" name="Google Shape;254;p28"/>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55" name="Google Shape;255;p28"/>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56" name="Google Shape;256;p28"/>
          <p:cNvSpPr txBox="1">
            <a:spLocks noGrp="1"/>
          </p:cNvSpPr>
          <p:nvPr>
            <p:ph type="subTitle" idx="4"/>
          </p:nvPr>
        </p:nvSpPr>
        <p:spPr>
          <a:xfrm>
            <a:off x="1268843" y="3622800"/>
            <a:ext cx="4036400" cy="15220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cxnSp>
        <p:nvCxnSpPr>
          <p:cNvPr id="257" name="Google Shape;257;p2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58" name="Google Shape;258;p2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60690705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268"/>
        <p:cNvGrpSpPr/>
        <p:nvPr/>
      </p:nvGrpSpPr>
      <p:grpSpPr>
        <a:xfrm>
          <a:off x="0" y="0"/>
          <a:ext cx="0" cy="0"/>
          <a:chOff x="0" y="0"/>
          <a:chExt cx="0" cy="0"/>
        </a:xfrm>
      </p:grpSpPr>
      <p:sp>
        <p:nvSpPr>
          <p:cNvPr id="269" name="Google Shape;269;p30"/>
          <p:cNvSpPr txBox="1">
            <a:spLocks noGrp="1"/>
          </p:cNvSpPr>
          <p:nvPr>
            <p:ph type="subTitle" idx="1"/>
          </p:nvPr>
        </p:nvSpPr>
        <p:spPr>
          <a:xfrm>
            <a:off x="8023700" y="3421600"/>
            <a:ext cx="3229600" cy="1406800"/>
          </a:xfrm>
          <a:prstGeom prst="rect">
            <a:avLst/>
          </a:prstGeom>
          <a:solidFill>
            <a:schemeClr val="lt1"/>
          </a:solid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Medium"/>
                <a:ea typeface="Josefin Sans Medium"/>
                <a:cs typeface="Josefin Sans Medium"/>
                <a:sym typeface="Josefin Sans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70" name="Google Shape;270;p30"/>
          <p:cNvSpPr txBox="1">
            <a:spLocks noGrp="1"/>
          </p:cNvSpPr>
          <p:nvPr>
            <p:ph type="title"/>
          </p:nvPr>
        </p:nvSpPr>
        <p:spPr>
          <a:xfrm>
            <a:off x="1220267" y="1002793"/>
            <a:ext cx="3746800" cy="9008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cxnSp>
        <p:nvCxnSpPr>
          <p:cNvPr id="271" name="Google Shape;271;p3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72" name="Google Shape;272;p3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6942597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273"/>
        <p:cNvGrpSpPr/>
        <p:nvPr/>
      </p:nvGrpSpPr>
      <p:grpSpPr>
        <a:xfrm>
          <a:off x="0" y="0"/>
          <a:ext cx="0" cy="0"/>
          <a:chOff x="0" y="0"/>
          <a:chExt cx="0" cy="0"/>
        </a:xfrm>
      </p:grpSpPr>
      <p:sp>
        <p:nvSpPr>
          <p:cNvPr id="274" name="Google Shape;274;p31"/>
          <p:cNvSpPr txBox="1">
            <a:spLocks noGrp="1"/>
          </p:cNvSpPr>
          <p:nvPr>
            <p:ph type="title"/>
          </p:nvPr>
        </p:nvSpPr>
        <p:spPr>
          <a:xfrm>
            <a:off x="1220267" y="1002793"/>
            <a:ext cx="3746800" cy="9008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
        <p:nvSpPr>
          <p:cNvPr id="275" name="Google Shape;275;p31"/>
          <p:cNvSpPr txBox="1">
            <a:spLocks noGrp="1"/>
          </p:cNvSpPr>
          <p:nvPr>
            <p:ph type="subTitle" idx="1"/>
          </p:nvPr>
        </p:nvSpPr>
        <p:spPr>
          <a:xfrm>
            <a:off x="4172533" y="3421600"/>
            <a:ext cx="3229600" cy="1406800"/>
          </a:xfrm>
          <a:prstGeom prst="rect">
            <a:avLst/>
          </a:prstGeom>
          <a:solidFill>
            <a:schemeClr val="lt1"/>
          </a:solid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Medium"/>
                <a:ea typeface="Josefin Sans Medium"/>
                <a:cs typeface="Josefin Sans Medium"/>
                <a:sym typeface="Josefin Sans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276" name="Google Shape;276;p3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77" name="Google Shape;277;p3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7886873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278"/>
        <p:cNvGrpSpPr/>
        <p:nvPr/>
      </p:nvGrpSpPr>
      <p:grpSpPr>
        <a:xfrm>
          <a:off x="0" y="0"/>
          <a:ext cx="0" cy="0"/>
          <a:chOff x="0" y="0"/>
          <a:chExt cx="0" cy="0"/>
        </a:xfrm>
      </p:grpSpPr>
      <p:sp>
        <p:nvSpPr>
          <p:cNvPr id="279" name="Google Shape;279;p32"/>
          <p:cNvSpPr txBox="1">
            <a:spLocks noGrp="1"/>
          </p:cNvSpPr>
          <p:nvPr>
            <p:ph type="title"/>
          </p:nvPr>
        </p:nvSpPr>
        <p:spPr>
          <a:xfrm>
            <a:off x="7053067" y="1002800"/>
            <a:ext cx="3746800" cy="2498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800"/>
              <a:buFont typeface="Josefin Sans"/>
              <a:buNone/>
              <a:defRPr b="1">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
        <p:nvSpPr>
          <p:cNvPr id="280" name="Google Shape;280;p32"/>
          <p:cNvSpPr txBox="1">
            <a:spLocks noGrp="1"/>
          </p:cNvSpPr>
          <p:nvPr>
            <p:ph type="subTitle" idx="1"/>
          </p:nvPr>
        </p:nvSpPr>
        <p:spPr>
          <a:xfrm>
            <a:off x="7708367" y="3684933"/>
            <a:ext cx="3091600" cy="1454000"/>
          </a:xfrm>
          <a:prstGeom prst="rect">
            <a:avLst/>
          </a:prstGeom>
          <a:solidFill>
            <a:schemeClr val="lt1"/>
          </a:solidFill>
          <a:ln>
            <a:noFill/>
          </a:ln>
        </p:spPr>
        <p:txBody>
          <a:bodyPr spcFirstLastPara="1" wrap="square" lIns="91425" tIns="91425" rIns="91425" bIns="0" anchor="t" anchorCtr="0">
            <a:noAutofit/>
          </a:bodyPr>
          <a:lstStyle>
            <a:lvl1pPr lvl="0" algn="r" rtl="0">
              <a:lnSpc>
                <a:spcPct val="100000"/>
              </a:lnSpc>
              <a:spcBef>
                <a:spcPts val="0"/>
              </a:spcBef>
              <a:spcAft>
                <a:spcPts val="0"/>
              </a:spcAft>
              <a:buClr>
                <a:schemeClr val="dk2"/>
              </a:buClr>
              <a:buSzPts val="1600"/>
              <a:buFont typeface="Josefin Sans"/>
              <a:buNone/>
              <a:defRPr sz="1867">
                <a:solidFill>
                  <a:schemeClr val="dk1"/>
                </a:solidFill>
                <a:latin typeface="Josefin Sans"/>
                <a:ea typeface="Josefin Sans"/>
                <a:cs typeface="Josefin Sans"/>
                <a:sym typeface="Josefin Sans"/>
              </a:defRPr>
            </a:lvl1pPr>
            <a:lvl2pPr lvl="1" algn="r" rtl="0">
              <a:lnSpc>
                <a:spcPct val="100000"/>
              </a:lnSpc>
              <a:spcBef>
                <a:spcPts val="0"/>
              </a:spcBef>
              <a:spcAft>
                <a:spcPts val="0"/>
              </a:spcAft>
              <a:buClr>
                <a:schemeClr val="dk1"/>
              </a:buClr>
              <a:buSzPts val="1400"/>
              <a:buNone/>
              <a:defRPr>
                <a:solidFill>
                  <a:schemeClr val="dk1"/>
                </a:solidFill>
              </a:defRPr>
            </a:lvl2pPr>
            <a:lvl3pPr lvl="2" algn="r" rtl="0">
              <a:lnSpc>
                <a:spcPct val="100000"/>
              </a:lnSpc>
              <a:spcBef>
                <a:spcPts val="0"/>
              </a:spcBef>
              <a:spcAft>
                <a:spcPts val="0"/>
              </a:spcAft>
              <a:buClr>
                <a:schemeClr val="dk1"/>
              </a:buClr>
              <a:buSzPts val="1400"/>
              <a:buNone/>
              <a:defRPr>
                <a:solidFill>
                  <a:schemeClr val="dk1"/>
                </a:solidFill>
              </a:defRPr>
            </a:lvl3pPr>
            <a:lvl4pPr lvl="3" algn="r" rtl="0">
              <a:lnSpc>
                <a:spcPct val="100000"/>
              </a:lnSpc>
              <a:spcBef>
                <a:spcPts val="0"/>
              </a:spcBef>
              <a:spcAft>
                <a:spcPts val="0"/>
              </a:spcAft>
              <a:buClr>
                <a:schemeClr val="dk1"/>
              </a:buClr>
              <a:buSzPts val="1400"/>
              <a:buNone/>
              <a:defRPr>
                <a:solidFill>
                  <a:schemeClr val="dk1"/>
                </a:solidFill>
              </a:defRPr>
            </a:lvl4pPr>
            <a:lvl5pPr lvl="4" algn="r" rtl="0">
              <a:lnSpc>
                <a:spcPct val="100000"/>
              </a:lnSpc>
              <a:spcBef>
                <a:spcPts val="0"/>
              </a:spcBef>
              <a:spcAft>
                <a:spcPts val="0"/>
              </a:spcAft>
              <a:buClr>
                <a:schemeClr val="dk1"/>
              </a:buClr>
              <a:buSzPts val="1400"/>
              <a:buNone/>
              <a:defRPr>
                <a:solidFill>
                  <a:schemeClr val="dk1"/>
                </a:solidFill>
              </a:defRPr>
            </a:lvl5pPr>
            <a:lvl6pPr lvl="5" algn="r" rtl="0">
              <a:lnSpc>
                <a:spcPct val="100000"/>
              </a:lnSpc>
              <a:spcBef>
                <a:spcPts val="0"/>
              </a:spcBef>
              <a:spcAft>
                <a:spcPts val="0"/>
              </a:spcAft>
              <a:buClr>
                <a:schemeClr val="dk1"/>
              </a:buClr>
              <a:buSzPts val="1400"/>
              <a:buNone/>
              <a:defRPr>
                <a:solidFill>
                  <a:schemeClr val="dk1"/>
                </a:solidFill>
              </a:defRPr>
            </a:lvl6pPr>
            <a:lvl7pPr lvl="6" algn="r" rtl="0">
              <a:lnSpc>
                <a:spcPct val="100000"/>
              </a:lnSpc>
              <a:spcBef>
                <a:spcPts val="0"/>
              </a:spcBef>
              <a:spcAft>
                <a:spcPts val="0"/>
              </a:spcAft>
              <a:buClr>
                <a:schemeClr val="dk1"/>
              </a:buClr>
              <a:buSzPts val="1400"/>
              <a:buNone/>
              <a:defRPr>
                <a:solidFill>
                  <a:schemeClr val="dk1"/>
                </a:solidFill>
              </a:defRPr>
            </a:lvl7pPr>
            <a:lvl8pPr lvl="7" algn="r" rtl="0">
              <a:lnSpc>
                <a:spcPct val="100000"/>
              </a:lnSpc>
              <a:spcBef>
                <a:spcPts val="0"/>
              </a:spcBef>
              <a:spcAft>
                <a:spcPts val="0"/>
              </a:spcAft>
              <a:buClr>
                <a:schemeClr val="dk1"/>
              </a:buClr>
              <a:buSzPts val="1400"/>
              <a:buNone/>
              <a:defRPr>
                <a:solidFill>
                  <a:schemeClr val="dk1"/>
                </a:solidFill>
              </a:defRPr>
            </a:lvl8pPr>
            <a:lvl9pPr lvl="8" algn="r" rtl="0">
              <a:lnSpc>
                <a:spcPct val="100000"/>
              </a:lnSpc>
              <a:spcBef>
                <a:spcPts val="0"/>
              </a:spcBef>
              <a:spcAft>
                <a:spcPts val="0"/>
              </a:spcAft>
              <a:buClr>
                <a:schemeClr val="dk1"/>
              </a:buClr>
              <a:buSzPts val="1400"/>
              <a:buNone/>
              <a:defRPr>
                <a:solidFill>
                  <a:schemeClr val="dk1"/>
                </a:solidFill>
              </a:defRPr>
            </a:lvl9pPr>
          </a:lstStyle>
          <a:p>
            <a:endParaRPr/>
          </a:p>
        </p:txBody>
      </p:sp>
      <p:cxnSp>
        <p:nvCxnSpPr>
          <p:cNvPr id="281" name="Google Shape;281;p32"/>
          <p:cNvCxnSpPr/>
          <p:nvPr/>
        </p:nvCxnSpPr>
        <p:spPr>
          <a:xfrm>
            <a:off x="11051367" y="1220800"/>
            <a:ext cx="2400" cy="2108000"/>
          </a:xfrm>
          <a:prstGeom prst="straightConnector1">
            <a:avLst/>
          </a:prstGeom>
          <a:noFill/>
          <a:ln w="76200" cap="flat" cmpd="sng">
            <a:solidFill>
              <a:schemeClr val="accent1"/>
            </a:solidFill>
            <a:prstDash val="solid"/>
            <a:round/>
            <a:headEnd type="none" w="med" len="med"/>
            <a:tailEnd type="none" w="med" len="med"/>
          </a:ln>
        </p:spPr>
      </p:cxnSp>
      <p:cxnSp>
        <p:nvCxnSpPr>
          <p:cNvPr id="282" name="Google Shape;282;p3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83" name="Google Shape;283;p32"/>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8867605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text 5">
  <p:cSld name="Title and text 5">
    <p:spTree>
      <p:nvGrpSpPr>
        <p:cNvPr id="1" name="Shape 284"/>
        <p:cNvGrpSpPr/>
        <p:nvPr/>
      </p:nvGrpSpPr>
      <p:grpSpPr>
        <a:xfrm>
          <a:off x="0" y="0"/>
          <a:ext cx="0" cy="0"/>
          <a:chOff x="0" y="0"/>
          <a:chExt cx="0" cy="0"/>
        </a:xfrm>
      </p:grpSpPr>
      <p:sp>
        <p:nvSpPr>
          <p:cNvPr id="285" name="Google Shape;285;p33"/>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86" name="Google Shape;286;p33"/>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87" name="Google Shape;287;p33"/>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88" name="Google Shape;288;p33"/>
          <p:cNvSpPr txBox="1">
            <a:spLocks noGrp="1"/>
          </p:cNvSpPr>
          <p:nvPr>
            <p:ph type="subTitle" idx="1"/>
          </p:nvPr>
        </p:nvSpPr>
        <p:spPr>
          <a:xfrm>
            <a:off x="4322200" y="2792384"/>
            <a:ext cx="5500800" cy="2116000"/>
          </a:xfrm>
          <a:prstGeom prst="rect">
            <a:avLst/>
          </a:prstGeom>
          <a:solidFill>
            <a:schemeClr val="lt1"/>
          </a:solidFill>
          <a:ln>
            <a:noFill/>
          </a:ln>
        </p:spPr>
        <p:txBody>
          <a:bodyPr spcFirstLastPara="1" wrap="square" lIns="91425" tIns="182875" rIns="91425" bIns="0" anchor="ctr" anchorCtr="0">
            <a:noAutofit/>
          </a:bodyPr>
          <a:lstStyle>
            <a:lvl1pPr lvl="0" rtl="0">
              <a:lnSpc>
                <a:spcPct val="100000"/>
              </a:lnSpc>
              <a:spcBef>
                <a:spcPts val="0"/>
              </a:spcBef>
              <a:spcAft>
                <a:spcPts val="0"/>
              </a:spcAft>
              <a:buClr>
                <a:schemeClr val="dk1"/>
              </a:buClr>
              <a:buSzPts val="1600"/>
              <a:buFont typeface="Josefin Sans Light"/>
              <a:buChar char="●"/>
              <a:defRPr sz="21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289" name="Google Shape;289;p33"/>
          <p:cNvSpPr txBox="1">
            <a:spLocks noGrp="1"/>
          </p:cNvSpPr>
          <p:nvPr>
            <p:ph type="title" idx="3"/>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90" name="Google Shape;290;p3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91" name="Google Shape;291;p3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1851340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text 7">
  <p:cSld name="Title and text 7">
    <p:spTree>
      <p:nvGrpSpPr>
        <p:cNvPr id="1" name="Shape 292"/>
        <p:cNvGrpSpPr/>
        <p:nvPr/>
      </p:nvGrpSpPr>
      <p:grpSpPr>
        <a:xfrm>
          <a:off x="0" y="0"/>
          <a:ext cx="0" cy="0"/>
          <a:chOff x="0" y="0"/>
          <a:chExt cx="0" cy="0"/>
        </a:xfrm>
      </p:grpSpPr>
      <p:sp>
        <p:nvSpPr>
          <p:cNvPr id="293" name="Google Shape;293;p34"/>
          <p:cNvSpPr txBox="1">
            <a:spLocks noGrp="1"/>
          </p:cNvSpPr>
          <p:nvPr>
            <p:ph type="subTitle" idx="1"/>
          </p:nvPr>
        </p:nvSpPr>
        <p:spPr>
          <a:xfrm>
            <a:off x="1358033" y="1943067"/>
            <a:ext cx="9112800" cy="3261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294" name="Google Shape;294;p34"/>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95" name="Google Shape;295;p3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96" name="Google Shape;296;p3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87731492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297"/>
        <p:cNvGrpSpPr/>
        <p:nvPr/>
      </p:nvGrpSpPr>
      <p:grpSpPr>
        <a:xfrm>
          <a:off x="0" y="0"/>
          <a:ext cx="0" cy="0"/>
          <a:chOff x="0" y="0"/>
          <a:chExt cx="0" cy="0"/>
        </a:xfrm>
      </p:grpSpPr>
      <p:sp>
        <p:nvSpPr>
          <p:cNvPr id="298" name="Google Shape;298;p35"/>
          <p:cNvSpPr txBox="1">
            <a:spLocks noGrp="1"/>
          </p:cNvSpPr>
          <p:nvPr>
            <p:ph type="ctrTitle"/>
          </p:nvPr>
        </p:nvSpPr>
        <p:spPr>
          <a:xfrm>
            <a:off x="950967" y="1543017"/>
            <a:ext cx="7219200" cy="940400"/>
          </a:xfrm>
          <a:prstGeom prst="rect">
            <a:avLst/>
          </a:prstGeom>
        </p:spPr>
        <p:txBody>
          <a:bodyPr spcFirstLastPara="1" wrap="square" lIns="91425" tIns="79200" rIns="91425" bIns="91425" anchor="b" anchorCtr="0">
            <a:noAutofit/>
          </a:bodyPr>
          <a:lstStyle>
            <a:lvl1pPr lvl="0" rtl="0">
              <a:spcBef>
                <a:spcPts val="0"/>
              </a:spcBef>
              <a:spcAft>
                <a:spcPts val="0"/>
              </a:spcAft>
              <a:buSzPts val="5200"/>
              <a:buNone/>
              <a:defRPr sz="6933"/>
            </a:lvl1pPr>
            <a:lvl2pPr lvl="1" rtl="0">
              <a:spcBef>
                <a:spcPts val="0"/>
              </a:spcBef>
              <a:spcAft>
                <a:spcPts val="0"/>
              </a:spcAft>
              <a:buSzPts val="5200"/>
              <a:buNone/>
              <a:defRPr sz="6933"/>
            </a:lvl2pPr>
            <a:lvl3pPr lvl="2" rtl="0">
              <a:spcBef>
                <a:spcPts val="0"/>
              </a:spcBef>
              <a:spcAft>
                <a:spcPts val="0"/>
              </a:spcAft>
              <a:buSzPts val="5200"/>
              <a:buNone/>
              <a:defRPr sz="6933"/>
            </a:lvl3pPr>
            <a:lvl4pPr lvl="3" rtl="0">
              <a:spcBef>
                <a:spcPts val="0"/>
              </a:spcBef>
              <a:spcAft>
                <a:spcPts val="0"/>
              </a:spcAft>
              <a:buSzPts val="5200"/>
              <a:buNone/>
              <a:defRPr sz="6933"/>
            </a:lvl4pPr>
            <a:lvl5pPr lvl="4" rtl="0">
              <a:spcBef>
                <a:spcPts val="0"/>
              </a:spcBef>
              <a:spcAft>
                <a:spcPts val="0"/>
              </a:spcAft>
              <a:buSzPts val="5200"/>
              <a:buNone/>
              <a:defRPr sz="6933"/>
            </a:lvl5pPr>
            <a:lvl6pPr lvl="5" rtl="0">
              <a:spcBef>
                <a:spcPts val="0"/>
              </a:spcBef>
              <a:spcAft>
                <a:spcPts val="0"/>
              </a:spcAft>
              <a:buSzPts val="5200"/>
              <a:buNone/>
              <a:defRPr sz="6933"/>
            </a:lvl6pPr>
            <a:lvl7pPr lvl="6" rtl="0">
              <a:spcBef>
                <a:spcPts val="0"/>
              </a:spcBef>
              <a:spcAft>
                <a:spcPts val="0"/>
              </a:spcAft>
              <a:buSzPts val="5200"/>
              <a:buNone/>
              <a:defRPr sz="6933"/>
            </a:lvl7pPr>
            <a:lvl8pPr lvl="7" rtl="0">
              <a:spcBef>
                <a:spcPts val="0"/>
              </a:spcBef>
              <a:spcAft>
                <a:spcPts val="0"/>
              </a:spcAft>
              <a:buSzPts val="5200"/>
              <a:buNone/>
              <a:defRPr sz="6933"/>
            </a:lvl8pPr>
            <a:lvl9pPr lvl="8" rtl="0">
              <a:spcBef>
                <a:spcPts val="0"/>
              </a:spcBef>
              <a:spcAft>
                <a:spcPts val="0"/>
              </a:spcAft>
              <a:buSzPts val="5200"/>
              <a:buNone/>
              <a:defRPr sz="6933"/>
            </a:lvl9pPr>
          </a:lstStyle>
          <a:p>
            <a:endParaRPr/>
          </a:p>
        </p:txBody>
      </p:sp>
      <p:sp>
        <p:nvSpPr>
          <p:cNvPr id="299" name="Google Shape;299;p35"/>
          <p:cNvSpPr txBox="1">
            <a:spLocks noGrp="1"/>
          </p:cNvSpPr>
          <p:nvPr>
            <p:ph type="subTitle" idx="1"/>
          </p:nvPr>
        </p:nvSpPr>
        <p:spPr>
          <a:xfrm>
            <a:off x="959667" y="2738503"/>
            <a:ext cx="4412400" cy="16984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2800"/>
              <a:buNone/>
              <a:defRPr sz="2133">
                <a:solidFill>
                  <a:schemeClr val="dk2"/>
                </a:solidFill>
                <a:latin typeface="Josefin Sans"/>
                <a:ea typeface="Josefin Sans"/>
                <a:cs typeface="Josefin Sans"/>
                <a:sym typeface="Josefin Sans"/>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
        <p:nvSpPr>
          <p:cNvPr id="300" name="Google Shape;300;p35"/>
          <p:cNvSpPr txBox="1"/>
          <p:nvPr/>
        </p:nvSpPr>
        <p:spPr>
          <a:xfrm>
            <a:off x="960033" y="5066500"/>
            <a:ext cx="3298000" cy="614400"/>
          </a:xfrm>
          <a:prstGeom prst="rect">
            <a:avLst/>
          </a:prstGeom>
          <a:noFill/>
          <a:ln>
            <a:noFill/>
          </a:ln>
        </p:spPr>
        <p:txBody>
          <a:bodyPr spcFirstLastPara="1" wrap="square" lIns="121900" tIns="121900" rIns="121900" bIns="121900" anchor="t" anchorCtr="0">
            <a:noAutofit/>
          </a:bodyPr>
          <a:lstStyle/>
          <a:p>
            <a:pPr>
              <a:spcBef>
                <a:spcPts val="400"/>
              </a:spcBef>
              <a:buClr>
                <a:srgbClr val="000000"/>
              </a:buClr>
              <a:buFont typeface="Arial"/>
              <a:buNone/>
            </a:pPr>
            <a:r>
              <a:rPr lang="en" sz="1333" kern="0">
                <a:solidFill>
                  <a:srgbClr val="595959"/>
                </a:solidFill>
                <a:latin typeface="Josefin Sans Light"/>
                <a:ea typeface="Josefin Sans Light"/>
                <a:cs typeface="Josefin Sans Light"/>
                <a:sym typeface="Josefin Sans Light"/>
              </a:rPr>
              <a:t>CREDITS: This presentation template was created by </a:t>
            </a:r>
            <a:r>
              <a:rPr lang="en" sz="1333" b="1" kern="0">
                <a:solidFill>
                  <a:srgbClr val="595959"/>
                </a:solidFill>
                <a:uFill>
                  <a:noFill/>
                </a:uFill>
                <a:latin typeface="Josefin Sans"/>
                <a:ea typeface="Josefin Sans"/>
                <a:cs typeface="Josefin Sans"/>
                <a:sym typeface="Josefin Sans"/>
                <a:hlinkClick r:id="rId2">
                  <a:extLst>
                    <a:ext uri="{A12FA001-AC4F-418D-AE19-62706E023703}">
                      <ahyp:hlinkClr xmlns="" xmlns:ahyp="http://schemas.microsoft.com/office/drawing/2018/hyperlinkcolor" val="tx"/>
                    </a:ext>
                  </a:extLst>
                </a:hlinkClick>
              </a:rPr>
              <a:t>Slidesgo</a:t>
            </a:r>
            <a:r>
              <a:rPr lang="en" sz="1333" kern="0">
                <a:solidFill>
                  <a:srgbClr val="595959"/>
                </a:solidFill>
                <a:latin typeface="Josefin Sans Light"/>
                <a:ea typeface="Josefin Sans Light"/>
                <a:cs typeface="Josefin Sans Light"/>
                <a:sym typeface="Josefin Sans Light"/>
              </a:rPr>
              <a:t>, including icons by </a:t>
            </a:r>
            <a:r>
              <a:rPr lang="en" sz="1333" b="1" kern="0">
                <a:solidFill>
                  <a:srgbClr val="595959"/>
                </a:solidFill>
                <a:uFill>
                  <a:noFill/>
                </a:uFill>
                <a:latin typeface="Josefin Sans"/>
                <a:ea typeface="Josefin Sans"/>
                <a:cs typeface="Josefin Sans"/>
                <a:sym typeface="Josefin Sans"/>
                <a:hlinkClick r:id="rId3">
                  <a:extLst>
                    <a:ext uri="{A12FA001-AC4F-418D-AE19-62706E023703}">
                      <ahyp:hlinkClr xmlns="" xmlns:ahyp="http://schemas.microsoft.com/office/drawing/2018/hyperlinkcolor" val="tx"/>
                    </a:ext>
                  </a:extLst>
                </a:hlinkClick>
              </a:rPr>
              <a:t>Flaticon</a:t>
            </a:r>
            <a:r>
              <a:rPr lang="en" sz="1333" kern="0">
                <a:solidFill>
                  <a:srgbClr val="595959"/>
                </a:solidFill>
                <a:latin typeface="Josefin Sans Light"/>
                <a:ea typeface="Josefin Sans Light"/>
                <a:cs typeface="Josefin Sans Light"/>
                <a:sym typeface="Josefin Sans Light"/>
              </a:rPr>
              <a:t>, and infographics &amp; images by </a:t>
            </a:r>
            <a:r>
              <a:rPr lang="en" sz="1333" b="1" kern="0">
                <a:solidFill>
                  <a:srgbClr val="595959"/>
                </a:solidFill>
                <a:uFill>
                  <a:noFill/>
                </a:uFill>
                <a:latin typeface="Josefin Sans"/>
                <a:ea typeface="Josefin Sans"/>
                <a:cs typeface="Josefin Sans"/>
                <a:sym typeface="Josefin Sans"/>
                <a:hlinkClick r:id="rId4">
                  <a:extLst>
                    <a:ext uri="{A12FA001-AC4F-418D-AE19-62706E023703}">
                      <ahyp:hlinkClr xmlns="" xmlns:ahyp="http://schemas.microsoft.com/office/drawing/2018/hyperlinkcolor" val="tx"/>
                    </a:ext>
                  </a:extLst>
                </a:hlinkClick>
              </a:rPr>
              <a:t>Freepik</a:t>
            </a:r>
            <a:r>
              <a:rPr lang="en" sz="1333" kern="0">
                <a:solidFill>
                  <a:srgbClr val="595959"/>
                </a:solidFill>
                <a:latin typeface="Josefin Sans Light"/>
                <a:ea typeface="Josefin Sans Light"/>
                <a:cs typeface="Josefin Sans Light"/>
                <a:sym typeface="Josefin Sans Light"/>
              </a:rPr>
              <a:t>. </a:t>
            </a:r>
            <a:endParaRPr sz="1333" kern="0">
              <a:solidFill>
                <a:srgbClr val="595959"/>
              </a:solidFill>
              <a:latin typeface="Josefin Sans Light"/>
              <a:ea typeface="Josefin Sans Light"/>
              <a:cs typeface="Josefin Sans Light"/>
              <a:sym typeface="Josefin Sans Light"/>
            </a:endParaRPr>
          </a:p>
        </p:txBody>
      </p:sp>
      <p:cxnSp>
        <p:nvCxnSpPr>
          <p:cNvPr id="301" name="Google Shape;301;p35"/>
          <p:cNvCxnSpPr/>
          <p:nvPr/>
        </p:nvCxnSpPr>
        <p:spPr>
          <a:xfrm>
            <a:off x="723033" y="1011000"/>
            <a:ext cx="0" cy="3961200"/>
          </a:xfrm>
          <a:prstGeom prst="straightConnector1">
            <a:avLst/>
          </a:prstGeom>
          <a:noFill/>
          <a:ln w="1143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8954893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302"/>
        <p:cNvGrpSpPr/>
        <p:nvPr/>
      </p:nvGrpSpPr>
      <p:grpSpPr>
        <a:xfrm>
          <a:off x="0" y="0"/>
          <a:ext cx="0" cy="0"/>
          <a:chOff x="0" y="0"/>
          <a:chExt cx="0" cy="0"/>
        </a:xfrm>
      </p:grpSpPr>
      <p:sp>
        <p:nvSpPr>
          <p:cNvPr id="303" name="Google Shape;303;p36"/>
          <p:cNvSpPr/>
          <p:nvPr/>
        </p:nvSpPr>
        <p:spPr>
          <a:xfrm>
            <a:off x="8641467" y="-52800"/>
            <a:ext cx="3601600" cy="33832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FD0000"/>
              </a:solidFill>
              <a:cs typeface="Arial"/>
              <a:sym typeface="Arial"/>
            </a:endParaRPr>
          </a:p>
        </p:txBody>
      </p:sp>
      <p:cxnSp>
        <p:nvCxnSpPr>
          <p:cNvPr id="304" name="Google Shape;304;p36"/>
          <p:cNvCxnSpPr/>
          <p:nvPr/>
        </p:nvCxnSpPr>
        <p:spPr>
          <a:xfrm>
            <a:off x="700300" y="588667"/>
            <a:ext cx="0" cy="3614000"/>
          </a:xfrm>
          <a:prstGeom prst="straightConnector1">
            <a:avLst/>
          </a:prstGeom>
          <a:noFill/>
          <a:ln w="76200" cap="flat" cmpd="sng">
            <a:solidFill>
              <a:schemeClr val="accent1"/>
            </a:solidFill>
            <a:prstDash val="solid"/>
            <a:round/>
            <a:headEnd type="none" w="med" len="med"/>
            <a:tailEnd type="none" w="med" len="med"/>
          </a:ln>
        </p:spPr>
      </p:cxnSp>
      <p:cxnSp>
        <p:nvCxnSpPr>
          <p:cNvPr id="305" name="Google Shape;305;p3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9077698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306"/>
        <p:cNvGrpSpPr/>
        <p:nvPr/>
      </p:nvGrpSpPr>
      <p:grpSpPr>
        <a:xfrm>
          <a:off x="0" y="0"/>
          <a:ext cx="0" cy="0"/>
          <a:chOff x="0" y="0"/>
          <a:chExt cx="0" cy="0"/>
        </a:xfrm>
      </p:grpSpPr>
      <p:sp>
        <p:nvSpPr>
          <p:cNvPr id="307" name="Google Shape;307;p37"/>
          <p:cNvSpPr/>
          <p:nvPr/>
        </p:nvSpPr>
        <p:spPr>
          <a:xfrm>
            <a:off x="-212367" y="2084400"/>
            <a:ext cx="2122000" cy="52828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FD0000"/>
              </a:solidFill>
              <a:cs typeface="Arial"/>
              <a:sym typeface="Arial"/>
            </a:endParaRPr>
          </a:p>
        </p:txBody>
      </p:sp>
      <p:cxnSp>
        <p:nvCxnSpPr>
          <p:cNvPr id="308" name="Google Shape;308;p37"/>
          <p:cNvCxnSpPr/>
          <p:nvPr/>
        </p:nvCxnSpPr>
        <p:spPr>
          <a:xfrm rot="10800000">
            <a:off x="1315633" y="1770200"/>
            <a:ext cx="594000" cy="0"/>
          </a:xfrm>
          <a:prstGeom prst="straightConnector1">
            <a:avLst/>
          </a:prstGeom>
          <a:noFill/>
          <a:ln w="76200" cap="flat" cmpd="sng">
            <a:solidFill>
              <a:schemeClr val="accent1"/>
            </a:solidFill>
            <a:prstDash val="solid"/>
            <a:round/>
            <a:headEnd type="none" w="med" len="med"/>
            <a:tailEnd type="none" w="med" len="med"/>
          </a:ln>
        </p:spPr>
      </p:cxnSp>
      <p:cxnSp>
        <p:nvCxnSpPr>
          <p:cNvPr id="309" name="Google Shape;309;p3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178516657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92667" y="784800"/>
            <a:ext cx="7190400" cy="2644400"/>
          </a:xfrm>
          <a:prstGeom prst="rect">
            <a:avLst/>
          </a:prstGeom>
        </p:spPr>
        <p:txBody>
          <a:bodyPr spcFirstLastPara="1" wrap="square" lIns="91425" tIns="201150" rIns="91425" bIns="91425" anchor="t" anchorCtr="0">
            <a:noAutofit/>
          </a:bodyPr>
          <a:lstStyle>
            <a:lvl1pPr lvl="0" rtl="0">
              <a:lnSpc>
                <a:spcPct val="100000"/>
              </a:lnSpc>
              <a:spcBef>
                <a:spcPts val="0"/>
              </a:spcBef>
              <a:spcAft>
                <a:spcPts val="0"/>
              </a:spcAft>
              <a:buSzPts val="5200"/>
              <a:buFont typeface="Josefin Sans"/>
              <a:buNone/>
              <a:defRPr sz="6933" b="1">
                <a:latin typeface="Josefin Sans"/>
                <a:ea typeface="Josefin Sans"/>
                <a:cs typeface="Josefin Sans"/>
                <a:sym typeface="Josefin Sans"/>
              </a:defRPr>
            </a:lvl1pPr>
            <a:lvl2pPr lvl="1" algn="ctr" rtl="0">
              <a:spcBef>
                <a:spcPts val="0"/>
              </a:spcBef>
              <a:spcAft>
                <a:spcPts val="0"/>
              </a:spcAft>
              <a:buClr>
                <a:srgbClr val="191919"/>
              </a:buClr>
              <a:buSzPts val="5200"/>
              <a:buNone/>
              <a:defRPr sz="6933">
                <a:solidFill>
                  <a:srgbClr val="191919"/>
                </a:solidFill>
              </a:defRPr>
            </a:lvl2pPr>
            <a:lvl3pPr lvl="2" algn="ctr" rtl="0">
              <a:spcBef>
                <a:spcPts val="0"/>
              </a:spcBef>
              <a:spcAft>
                <a:spcPts val="0"/>
              </a:spcAft>
              <a:buClr>
                <a:srgbClr val="191919"/>
              </a:buClr>
              <a:buSzPts val="5200"/>
              <a:buNone/>
              <a:defRPr sz="6933">
                <a:solidFill>
                  <a:srgbClr val="191919"/>
                </a:solidFill>
              </a:defRPr>
            </a:lvl3pPr>
            <a:lvl4pPr lvl="3" algn="ctr" rtl="0">
              <a:spcBef>
                <a:spcPts val="0"/>
              </a:spcBef>
              <a:spcAft>
                <a:spcPts val="0"/>
              </a:spcAft>
              <a:buClr>
                <a:srgbClr val="191919"/>
              </a:buClr>
              <a:buSzPts val="5200"/>
              <a:buNone/>
              <a:defRPr sz="6933">
                <a:solidFill>
                  <a:srgbClr val="191919"/>
                </a:solidFill>
              </a:defRPr>
            </a:lvl4pPr>
            <a:lvl5pPr lvl="4" algn="ctr" rtl="0">
              <a:spcBef>
                <a:spcPts val="0"/>
              </a:spcBef>
              <a:spcAft>
                <a:spcPts val="0"/>
              </a:spcAft>
              <a:buClr>
                <a:srgbClr val="191919"/>
              </a:buClr>
              <a:buSzPts val="5200"/>
              <a:buNone/>
              <a:defRPr sz="6933">
                <a:solidFill>
                  <a:srgbClr val="191919"/>
                </a:solidFill>
              </a:defRPr>
            </a:lvl5pPr>
            <a:lvl6pPr lvl="5" algn="ctr" rtl="0">
              <a:spcBef>
                <a:spcPts val="0"/>
              </a:spcBef>
              <a:spcAft>
                <a:spcPts val="0"/>
              </a:spcAft>
              <a:buClr>
                <a:srgbClr val="191919"/>
              </a:buClr>
              <a:buSzPts val="5200"/>
              <a:buNone/>
              <a:defRPr sz="6933">
                <a:solidFill>
                  <a:srgbClr val="191919"/>
                </a:solidFill>
              </a:defRPr>
            </a:lvl6pPr>
            <a:lvl7pPr lvl="6" algn="ctr" rtl="0">
              <a:spcBef>
                <a:spcPts val="0"/>
              </a:spcBef>
              <a:spcAft>
                <a:spcPts val="0"/>
              </a:spcAft>
              <a:buClr>
                <a:srgbClr val="191919"/>
              </a:buClr>
              <a:buSzPts val="5200"/>
              <a:buNone/>
              <a:defRPr sz="6933">
                <a:solidFill>
                  <a:srgbClr val="191919"/>
                </a:solidFill>
              </a:defRPr>
            </a:lvl7pPr>
            <a:lvl8pPr lvl="7" algn="ctr" rtl="0">
              <a:spcBef>
                <a:spcPts val="0"/>
              </a:spcBef>
              <a:spcAft>
                <a:spcPts val="0"/>
              </a:spcAft>
              <a:buClr>
                <a:srgbClr val="191919"/>
              </a:buClr>
              <a:buSzPts val="5200"/>
              <a:buNone/>
              <a:defRPr sz="6933">
                <a:solidFill>
                  <a:srgbClr val="191919"/>
                </a:solidFill>
              </a:defRPr>
            </a:lvl8pPr>
            <a:lvl9pPr lvl="8" algn="ctr" rtl="0">
              <a:spcBef>
                <a:spcPts val="0"/>
              </a:spcBef>
              <a:spcAft>
                <a:spcPts val="0"/>
              </a:spcAft>
              <a:buClr>
                <a:srgbClr val="191919"/>
              </a:buClr>
              <a:buSzPts val="5200"/>
              <a:buNone/>
              <a:defRPr sz="6933">
                <a:solidFill>
                  <a:srgbClr val="191919"/>
                </a:solidFill>
              </a:defRPr>
            </a:lvl9pPr>
          </a:lstStyle>
          <a:p>
            <a:endParaRPr/>
          </a:p>
        </p:txBody>
      </p:sp>
      <p:sp>
        <p:nvSpPr>
          <p:cNvPr id="10" name="Google Shape;10;p2"/>
          <p:cNvSpPr txBox="1">
            <a:spLocks noGrp="1"/>
          </p:cNvSpPr>
          <p:nvPr>
            <p:ph type="subTitle" idx="1"/>
          </p:nvPr>
        </p:nvSpPr>
        <p:spPr>
          <a:xfrm>
            <a:off x="1192667" y="3332433"/>
            <a:ext cx="4447600" cy="1056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Josefin Sans Light"/>
              <a:buNone/>
              <a:defRPr sz="2400" b="1">
                <a:solidFill>
                  <a:schemeClr val="dk2"/>
                </a:solidFill>
                <a:latin typeface="Josefin Sans"/>
                <a:ea typeface="Josefin Sans"/>
                <a:cs typeface="Josefin Sans"/>
                <a:sym typeface="Josefin Sans"/>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cxnSp>
        <p:nvCxnSpPr>
          <p:cNvPr id="12" name="Google Shape;12;p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303151042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5"/>
        <p:cNvGrpSpPr/>
        <p:nvPr/>
      </p:nvGrpSpPr>
      <p:grpSpPr>
        <a:xfrm>
          <a:off x="0" y="0"/>
          <a:ext cx="0" cy="0"/>
          <a:chOff x="0" y="0"/>
          <a:chExt cx="0" cy="0"/>
        </a:xfrm>
      </p:grpSpPr>
      <p:sp>
        <p:nvSpPr>
          <p:cNvPr id="26" name="Google Shape;26;p5"/>
          <p:cNvSpPr txBox="1">
            <a:spLocks noGrp="1"/>
          </p:cNvSpPr>
          <p:nvPr>
            <p:ph type="subTitle" idx="1"/>
          </p:nvPr>
        </p:nvSpPr>
        <p:spPr>
          <a:xfrm>
            <a:off x="2942567" y="4057065"/>
            <a:ext cx="3018000" cy="1105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7" name="Google Shape;27;p5"/>
          <p:cNvSpPr txBox="1">
            <a:spLocks noGrp="1"/>
          </p:cNvSpPr>
          <p:nvPr>
            <p:ph type="subTitle" idx="2"/>
          </p:nvPr>
        </p:nvSpPr>
        <p:spPr>
          <a:xfrm>
            <a:off x="6726767" y="4057065"/>
            <a:ext cx="3018000" cy="1105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8" name="Google Shape;28;p5"/>
          <p:cNvSpPr txBox="1">
            <a:spLocks noGrp="1"/>
          </p:cNvSpPr>
          <p:nvPr>
            <p:ph type="subTitle" idx="3"/>
          </p:nvPr>
        </p:nvSpPr>
        <p:spPr>
          <a:xfrm>
            <a:off x="2942551" y="330485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29" name="Google Shape;29;p5"/>
          <p:cNvSpPr txBox="1">
            <a:spLocks noGrp="1"/>
          </p:cNvSpPr>
          <p:nvPr>
            <p:ph type="subTitle" idx="4"/>
          </p:nvPr>
        </p:nvSpPr>
        <p:spPr>
          <a:xfrm>
            <a:off x="6726751" y="330485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30" name="Google Shape;30;p5"/>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31" name="Google Shape;31;p5"/>
          <p:cNvSpPr txBox="1">
            <a:spLocks noGrp="1"/>
          </p:cNvSpPr>
          <p:nvPr>
            <p:ph type="title" idx="5"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32" name="Google Shape;32;p5"/>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33" name="Google Shape;33;p5"/>
          <p:cNvSpPr txBox="1">
            <a:spLocks noGrp="1"/>
          </p:cNvSpPr>
          <p:nvPr>
            <p:ph type="title" idx="6"/>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34" name="Google Shape;34;p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35" name="Google Shape;35;p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26611018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38" name="Google Shape;38;p6"/>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39" name="Google Shape;39;p6"/>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40" name="Google Shape;40;p6"/>
          <p:cNvSpPr txBox="1">
            <a:spLocks noGrp="1"/>
          </p:cNvSpPr>
          <p:nvPr>
            <p:ph type="title" idx="3"/>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41" name="Google Shape;41;p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42" name="Google Shape;42;p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1887941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45" name="Google Shape;45;p7"/>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46" name="Google Shape;46;p7"/>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47" name="Google Shape;47;p7"/>
          <p:cNvSpPr txBox="1">
            <a:spLocks noGrp="1"/>
          </p:cNvSpPr>
          <p:nvPr>
            <p:ph type="subTitle" idx="1"/>
          </p:nvPr>
        </p:nvSpPr>
        <p:spPr>
          <a:xfrm>
            <a:off x="1880433" y="2303000"/>
            <a:ext cx="7019600" cy="3094800"/>
          </a:xfrm>
          <a:prstGeom prst="rect">
            <a:avLst/>
          </a:prstGeom>
          <a:solidFill>
            <a:schemeClr val="lt1"/>
          </a:solidFill>
          <a:ln>
            <a:noFill/>
          </a:ln>
        </p:spPr>
        <p:txBody>
          <a:bodyPr spcFirstLastPara="1" wrap="square" lIns="91425" tIns="182875" rIns="91425" bIns="0" anchor="ctr" anchorCtr="0">
            <a:noAutofit/>
          </a:bodyPr>
          <a:lstStyle>
            <a:lvl1pPr lvl="0" rtl="0">
              <a:lnSpc>
                <a:spcPct val="100000"/>
              </a:lnSpc>
              <a:spcBef>
                <a:spcPts val="0"/>
              </a:spcBef>
              <a:spcAft>
                <a:spcPts val="0"/>
              </a:spcAft>
              <a:buClr>
                <a:schemeClr val="dk1"/>
              </a:buClr>
              <a:buSzPts val="1600"/>
              <a:buFont typeface="Josefin Sans Light"/>
              <a:buChar char="●"/>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48" name="Google Shape;48;p7"/>
          <p:cNvSpPr txBox="1">
            <a:spLocks noGrp="1"/>
          </p:cNvSpPr>
          <p:nvPr>
            <p:ph type="title" idx="3"/>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49" name="Google Shape;49;p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0" name="Google Shape;50;p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92614382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1"/>
        <p:cNvGrpSpPr/>
        <p:nvPr/>
      </p:nvGrpSpPr>
      <p:grpSpPr>
        <a:xfrm>
          <a:off x="0" y="0"/>
          <a:ext cx="0" cy="0"/>
          <a:chOff x="0" y="0"/>
          <a:chExt cx="0" cy="0"/>
        </a:xfrm>
      </p:grpSpPr>
      <p:sp>
        <p:nvSpPr>
          <p:cNvPr id="52" name="Google Shape;52;p8"/>
          <p:cNvSpPr/>
          <p:nvPr/>
        </p:nvSpPr>
        <p:spPr>
          <a:xfrm>
            <a:off x="1541000" y="1656000"/>
            <a:ext cx="9110000" cy="29872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FD0000"/>
              </a:solidFill>
              <a:cs typeface="Arial"/>
              <a:sym typeface="Arial"/>
            </a:endParaRPr>
          </a:p>
        </p:txBody>
      </p:sp>
      <p:sp>
        <p:nvSpPr>
          <p:cNvPr id="53" name="Google Shape;53;p8"/>
          <p:cNvSpPr txBox="1">
            <a:spLocks noGrp="1"/>
          </p:cNvSpPr>
          <p:nvPr>
            <p:ph type="title"/>
          </p:nvPr>
        </p:nvSpPr>
        <p:spPr>
          <a:xfrm>
            <a:off x="2749500" y="2552000"/>
            <a:ext cx="7479200" cy="1195200"/>
          </a:xfrm>
          <a:prstGeom prst="rect">
            <a:avLst/>
          </a:prstGeom>
        </p:spPr>
        <p:txBody>
          <a:bodyPr spcFirstLastPara="1" wrap="square" lIns="91425" tIns="201150" rIns="91425" bIns="91425" anchor="t" anchorCtr="0">
            <a:noAutofit/>
          </a:bodyPr>
          <a:lstStyle>
            <a:lvl1pPr lvl="0" rtl="0">
              <a:spcBef>
                <a:spcPts val="0"/>
              </a:spcBef>
              <a:spcAft>
                <a:spcPts val="0"/>
              </a:spcAft>
              <a:buSzPts val="2800"/>
              <a:buFont typeface="Josefin Sans"/>
              <a:buNone/>
              <a:defRPr sz="6933"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4" name="Google Shape;54;p8"/>
          <p:cNvSpPr txBox="1">
            <a:spLocks noGrp="1"/>
          </p:cNvSpPr>
          <p:nvPr>
            <p:ph type="title" idx="2"/>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55" name="Google Shape;55;p8"/>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56" name="Google Shape;56;p8"/>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57" name="Google Shape;57;p8"/>
          <p:cNvCxnSpPr/>
          <p:nvPr/>
        </p:nvCxnSpPr>
        <p:spPr>
          <a:xfrm rot="10800000">
            <a:off x="2912117" y="2490400"/>
            <a:ext cx="417200" cy="0"/>
          </a:xfrm>
          <a:prstGeom prst="straightConnector1">
            <a:avLst/>
          </a:prstGeom>
          <a:noFill/>
          <a:ln w="76200" cap="flat" cmpd="sng">
            <a:solidFill>
              <a:schemeClr val="accent1"/>
            </a:solidFill>
            <a:prstDash val="solid"/>
            <a:round/>
            <a:headEnd type="none" w="med" len="med"/>
            <a:tailEnd type="none" w="med" len="med"/>
          </a:ln>
        </p:spPr>
      </p:cxnSp>
      <p:cxnSp>
        <p:nvCxnSpPr>
          <p:cNvPr id="58" name="Google Shape;58;p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9" name="Google Shape;59;p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9825878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923267" y="1218400"/>
            <a:ext cx="5062000" cy="654000"/>
          </a:xfrm>
          <a:prstGeom prst="rect">
            <a:avLst/>
          </a:prstGeom>
        </p:spPr>
        <p:txBody>
          <a:bodyPr spcFirstLastPara="1" wrap="square" lIns="91425" tIns="0" rIns="91425" bIns="91425" anchor="t" anchorCtr="0">
            <a:noAutofit/>
          </a:bodyPr>
          <a:lstStyle>
            <a:lvl1pPr lvl="0" rtl="0">
              <a:spcBef>
                <a:spcPts val="0"/>
              </a:spcBef>
              <a:spcAft>
                <a:spcPts val="0"/>
              </a:spcAft>
              <a:buSzPts val="3600"/>
              <a:buFont typeface="Josefin Sans"/>
              <a:buNone/>
              <a:defRPr sz="4800"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2" name="Google Shape;62;p9"/>
          <p:cNvSpPr txBox="1">
            <a:spLocks noGrp="1"/>
          </p:cNvSpPr>
          <p:nvPr>
            <p:ph type="subTitle" idx="1"/>
          </p:nvPr>
        </p:nvSpPr>
        <p:spPr>
          <a:xfrm>
            <a:off x="4859267" y="2203033"/>
            <a:ext cx="4512000" cy="3134400"/>
          </a:xfrm>
          <a:prstGeom prst="rect">
            <a:avLst/>
          </a:prstGeom>
          <a:solidFill>
            <a:schemeClr val="lt1"/>
          </a:solid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200"/>
              <a:buFont typeface="Open Sans"/>
              <a:buAutoNum type="arabicPeriod"/>
              <a:defRPr sz="21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rgbClr val="434343"/>
              </a:buClr>
              <a:buSzPts val="1200"/>
              <a:buFont typeface="Roboto Condensed Light"/>
              <a:buAutoNum type="alphaLcPeriod"/>
              <a:defRPr/>
            </a:lvl2pPr>
            <a:lvl3pPr lvl="2" rtl="0">
              <a:lnSpc>
                <a:spcPct val="100000"/>
              </a:lnSpc>
              <a:spcBef>
                <a:spcPts val="0"/>
              </a:spcBef>
              <a:spcAft>
                <a:spcPts val="0"/>
              </a:spcAft>
              <a:buClr>
                <a:srgbClr val="434343"/>
              </a:buClr>
              <a:buSzPts val="1200"/>
              <a:buFont typeface="Roboto Condensed Light"/>
              <a:buAutoNum type="romanLcPeriod"/>
              <a:defRPr/>
            </a:lvl3pPr>
            <a:lvl4pPr lvl="3" rtl="0">
              <a:lnSpc>
                <a:spcPct val="100000"/>
              </a:lnSpc>
              <a:spcBef>
                <a:spcPts val="0"/>
              </a:spcBef>
              <a:spcAft>
                <a:spcPts val="0"/>
              </a:spcAft>
              <a:buClr>
                <a:srgbClr val="434343"/>
              </a:buClr>
              <a:buSzPts val="1200"/>
              <a:buFont typeface="Roboto Condensed Light"/>
              <a:buAutoNum type="arabicPeriod"/>
              <a:defRPr/>
            </a:lvl4pPr>
            <a:lvl5pPr lvl="4" rtl="0">
              <a:lnSpc>
                <a:spcPct val="100000"/>
              </a:lnSpc>
              <a:spcBef>
                <a:spcPts val="0"/>
              </a:spcBef>
              <a:spcAft>
                <a:spcPts val="0"/>
              </a:spcAft>
              <a:buClr>
                <a:srgbClr val="434343"/>
              </a:buClr>
              <a:buSzPts val="1200"/>
              <a:buFont typeface="Roboto Condensed Light"/>
              <a:buAutoNum type="alphaLcPeriod"/>
              <a:defRPr/>
            </a:lvl5pPr>
            <a:lvl6pPr lvl="5" rtl="0">
              <a:lnSpc>
                <a:spcPct val="100000"/>
              </a:lnSpc>
              <a:spcBef>
                <a:spcPts val="0"/>
              </a:spcBef>
              <a:spcAft>
                <a:spcPts val="0"/>
              </a:spcAft>
              <a:buClr>
                <a:srgbClr val="434343"/>
              </a:buClr>
              <a:buSzPts val="1200"/>
              <a:buFont typeface="Roboto Condensed Light"/>
              <a:buAutoNum type="romanLcPeriod"/>
              <a:defRPr/>
            </a:lvl6pPr>
            <a:lvl7pPr lvl="6" rtl="0">
              <a:lnSpc>
                <a:spcPct val="100000"/>
              </a:lnSpc>
              <a:spcBef>
                <a:spcPts val="0"/>
              </a:spcBef>
              <a:spcAft>
                <a:spcPts val="0"/>
              </a:spcAft>
              <a:buClr>
                <a:srgbClr val="434343"/>
              </a:buClr>
              <a:buSzPts val="1200"/>
              <a:buFont typeface="Roboto Condensed Light"/>
              <a:buAutoNum type="arabicPeriod"/>
              <a:defRPr/>
            </a:lvl7pPr>
            <a:lvl8pPr lvl="7" rtl="0">
              <a:lnSpc>
                <a:spcPct val="100000"/>
              </a:lnSpc>
              <a:spcBef>
                <a:spcPts val="0"/>
              </a:spcBef>
              <a:spcAft>
                <a:spcPts val="0"/>
              </a:spcAft>
              <a:buClr>
                <a:srgbClr val="434343"/>
              </a:buClr>
              <a:buSzPts val="1200"/>
              <a:buFont typeface="Roboto Condensed Light"/>
              <a:buAutoNum type="alphaLcPeriod"/>
              <a:defRPr/>
            </a:lvl8pPr>
            <a:lvl9pPr lvl="8" rtl="0">
              <a:lnSpc>
                <a:spcPct val="100000"/>
              </a:lnSpc>
              <a:spcBef>
                <a:spcPts val="0"/>
              </a:spcBef>
              <a:spcAft>
                <a:spcPts val="0"/>
              </a:spcAft>
              <a:buClr>
                <a:srgbClr val="434343"/>
              </a:buClr>
              <a:buSzPts val="1200"/>
              <a:buFont typeface="Roboto Condensed Light"/>
              <a:buAutoNum type="romanLcPeriod"/>
              <a:defRPr/>
            </a:lvl9pPr>
          </a:lstStyle>
          <a:p>
            <a:endParaRPr/>
          </a:p>
        </p:txBody>
      </p:sp>
      <p:sp>
        <p:nvSpPr>
          <p:cNvPr id="63" name="Google Shape;63;p9"/>
          <p:cNvSpPr txBox="1">
            <a:spLocks noGrp="1"/>
          </p:cNvSpPr>
          <p:nvPr>
            <p:ph type="title" idx="2"/>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4" name="Google Shape;64;p9"/>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65" name="Google Shape;65;p9"/>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66" name="Google Shape;66;p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67" name="Google Shape;67;p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cxnSp>
        <p:nvCxnSpPr>
          <p:cNvPr id="68" name="Google Shape;68;p9"/>
          <p:cNvCxnSpPr/>
          <p:nvPr/>
        </p:nvCxnSpPr>
        <p:spPr>
          <a:xfrm>
            <a:off x="983467" y="935267"/>
            <a:ext cx="3614000" cy="0"/>
          </a:xfrm>
          <a:prstGeom prst="straightConnector1">
            <a:avLst/>
          </a:prstGeom>
          <a:noFill/>
          <a:ln w="762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34518980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9"/>
        <p:cNvGrpSpPr/>
        <p:nvPr/>
      </p:nvGrpSpPr>
      <p:grpSpPr>
        <a:xfrm>
          <a:off x="0" y="0"/>
          <a:ext cx="0" cy="0"/>
          <a:chOff x="0" y="0"/>
          <a:chExt cx="0" cy="0"/>
        </a:xfrm>
      </p:grpSpPr>
      <p:sp>
        <p:nvSpPr>
          <p:cNvPr id="70" name="Google Shape;70;p10"/>
          <p:cNvSpPr txBox="1">
            <a:spLocks noGrp="1"/>
          </p:cNvSpPr>
          <p:nvPr>
            <p:ph type="title"/>
          </p:nvPr>
        </p:nvSpPr>
        <p:spPr>
          <a:xfrm>
            <a:off x="1220267" y="1002800"/>
            <a:ext cx="2767600" cy="2326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cxnSp>
        <p:nvCxnSpPr>
          <p:cNvPr id="71" name="Google Shape;71;p1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72" name="Google Shape;72;p1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87432127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73"/>
        <p:cNvGrpSpPr/>
        <p:nvPr/>
      </p:nvGrpSpPr>
      <p:grpSpPr>
        <a:xfrm>
          <a:off x="0" y="0"/>
          <a:ext cx="0" cy="0"/>
          <a:chOff x="0" y="0"/>
          <a:chExt cx="0" cy="0"/>
        </a:xfrm>
      </p:grpSpPr>
      <p:sp>
        <p:nvSpPr>
          <p:cNvPr id="74" name="Google Shape;74;p11"/>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75" name="Google Shape;75;p11"/>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76" name="Google Shape;76;p11"/>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77" name="Google Shape;77;p11"/>
          <p:cNvSpPr txBox="1">
            <a:spLocks noGrp="1"/>
          </p:cNvSpPr>
          <p:nvPr>
            <p:ph type="subTitle" idx="1"/>
          </p:nvPr>
        </p:nvSpPr>
        <p:spPr>
          <a:xfrm>
            <a:off x="2447933" y="3504800"/>
            <a:ext cx="6362800" cy="394800"/>
          </a:xfrm>
          <a:prstGeom prst="rect">
            <a:avLst/>
          </a:prstGeom>
          <a:noFill/>
          <a:ln>
            <a:noFill/>
          </a:ln>
        </p:spPr>
        <p:txBody>
          <a:bodyPr spcFirstLastPara="1" wrap="square" lIns="91425" tIns="0" rIns="91425" bIns="0" anchor="t" anchorCtr="0">
            <a:noAutofit/>
          </a:bodyPr>
          <a:lstStyle>
            <a:lvl1pPr lvl="0" rtl="0">
              <a:lnSpc>
                <a:spcPct val="100000"/>
              </a:lnSpc>
              <a:spcBef>
                <a:spcPts val="0"/>
              </a:spcBef>
              <a:spcAft>
                <a:spcPts val="0"/>
              </a:spcAft>
              <a:buClr>
                <a:schemeClr val="dk1"/>
              </a:buClr>
              <a:buSzPts val="2000"/>
              <a:buFont typeface="Josefin Sans"/>
              <a:buNone/>
              <a:defRPr sz="2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78" name="Google Shape;78;p11"/>
          <p:cNvSpPr txBox="1">
            <a:spLocks noGrp="1"/>
          </p:cNvSpPr>
          <p:nvPr>
            <p:ph type="title" idx="3" hasCustomPrompt="1"/>
          </p:nvPr>
        </p:nvSpPr>
        <p:spPr>
          <a:xfrm>
            <a:off x="2447633" y="2382400"/>
            <a:ext cx="7782800" cy="1122400"/>
          </a:xfrm>
          <a:prstGeom prst="rect">
            <a:avLst/>
          </a:prstGeom>
        </p:spPr>
        <p:txBody>
          <a:bodyPr spcFirstLastPara="1" wrap="square" lIns="91425" tIns="0" rIns="91425" bIns="91425" anchor="b" anchorCtr="0">
            <a:noAutofit/>
          </a:bodyPr>
          <a:lstStyle>
            <a:lvl1pPr marL="0" marR="0" lvl="0" indent="0" algn="l" rtl="0">
              <a:lnSpc>
                <a:spcPct val="100000"/>
              </a:lnSpc>
              <a:spcBef>
                <a:spcPts val="0"/>
              </a:spcBef>
              <a:spcAft>
                <a:spcPts val="0"/>
              </a:spcAft>
              <a:buClr>
                <a:schemeClr val="dk1"/>
              </a:buClr>
              <a:buSzPts val="3600"/>
              <a:buFont typeface="Josefin Sans"/>
              <a:buNone/>
              <a:defRPr sz="9466">
                <a:solidFill>
                  <a:schemeClr val="accent1"/>
                </a:solidFill>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cxnSp>
        <p:nvCxnSpPr>
          <p:cNvPr id="79" name="Google Shape;79;p1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80" name="Google Shape;80;p1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cxnSp>
        <p:nvCxnSpPr>
          <p:cNvPr id="81" name="Google Shape;81;p11"/>
          <p:cNvCxnSpPr/>
          <p:nvPr/>
        </p:nvCxnSpPr>
        <p:spPr>
          <a:xfrm>
            <a:off x="2447933" y="1702233"/>
            <a:ext cx="3614000" cy="0"/>
          </a:xfrm>
          <a:prstGeom prst="straightConnector1">
            <a:avLst/>
          </a:prstGeom>
          <a:noFill/>
          <a:ln w="762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165936433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82"/>
        <p:cNvGrpSpPr/>
        <p:nvPr/>
      </p:nvGrpSpPr>
      <p:grpSpPr>
        <a:xfrm>
          <a:off x="0" y="0"/>
          <a:ext cx="0" cy="0"/>
          <a:chOff x="0" y="0"/>
          <a:chExt cx="0" cy="0"/>
        </a:xfrm>
      </p:grpSpPr>
    </p:spTree>
    <p:extLst>
      <p:ext uri="{BB962C8B-B14F-4D97-AF65-F5344CB8AC3E}">
        <p14:creationId xmlns:p14="http://schemas.microsoft.com/office/powerpoint/2010/main" val="23368766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00"/>
        <p:cNvGrpSpPr/>
        <p:nvPr/>
      </p:nvGrpSpPr>
      <p:grpSpPr>
        <a:xfrm>
          <a:off x="0" y="0"/>
          <a:ext cx="0" cy="0"/>
          <a:chOff x="0" y="0"/>
          <a:chExt cx="0" cy="0"/>
        </a:xfrm>
      </p:grpSpPr>
      <p:sp>
        <p:nvSpPr>
          <p:cNvPr id="101" name="Google Shape;101;p14"/>
          <p:cNvSpPr txBox="1">
            <a:spLocks noGrp="1"/>
          </p:cNvSpPr>
          <p:nvPr>
            <p:ph type="subTitle" idx="1"/>
          </p:nvPr>
        </p:nvSpPr>
        <p:spPr>
          <a:xfrm>
            <a:off x="2815800" y="1613767"/>
            <a:ext cx="7008800" cy="2430800"/>
          </a:xfrm>
          <a:prstGeom prst="rect">
            <a:avLst/>
          </a:prstGeom>
          <a:noFill/>
          <a:ln>
            <a:noFill/>
          </a:ln>
        </p:spPr>
        <p:txBody>
          <a:bodyPr spcFirstLastPara="1" wrap="square" lIns="91425" tIns="91425" rIns="91425" bIns="91425" anchor="t" anchorCtr="0">
            <a:noAutofit/>
          </a:bodyPr>
          <a:lstStyle>
            <a:lvl1pPr marL="0" marR="0" lvl="0" indent="-237061" algn="l" rtl="0">
              <a:lnSpc>
                <a:spcPct val="100000"/>
              </a:lnSpc>
              <a:spcBef>
                <a:spcPts val="0"/>
              </a:spcBef>
              <a:spcAft>
                <a:spcPts val="0"/>
              </a:spcAft>
              <a:buClr>
                <a:schemeClr val="dk1"/>
              </a:buClr>
              <a:buSzPts val="2800"/>
              <a:buFont typeface="Josefin Sans"/>
              <a:buNone/>
              <a:defRPr sz="3733" b="1">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9pPr>
          </a:lstStyle>
          <a:p>
            <a:endParaRPr/>
          </a:p>
        </p:txBody>
      </p:sp>
      <p:sp>
        <p:nvSpPr>
          <p:cNvPr id="102" name="Google Shape;102;p14"/>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03" name="Google Shape;103;p14"/>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04" name="Google Shape;104;p14"/>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105" name="Google Shape;105;p14"/>
          <p:cNvCxnSpPr/>
          <p:nvPr/>
        </p:nvCxnSpPr>
        <p:spPr>
          <a:xfrm rot="5400000">
            <a:off x="671400" y="3538223"/>
            <a:ext cx="3392000" cy="0"/>
          </a:xfrm>
          <a:prstGeom prst="straightConnector1">
            <a:avLst/>
          </a:prstGeom>
          <a:noFill/>
          <a:ln w="76200" cap="flat" cmpd="sng">
            <a:solidFill>
              <a:schemeClr val="accent1"/>
            </a:solidFill>
            <a:prstDash val="solid"/>
            <a:round/>
            <a:headEnd type="none" w="med" len="med"/>
            <a:tailEnd type="none" w="med" len="med"/>
          </a:ln>
        </p:spPr>
      </p:cxnSp>
      <p:sp>
        <p:nvSpPr>
          <p:cNvPr id="106" name="Google Shape;106;p14"/>
          <p:cNvSpPr txBox="1">
            <a:spLocks noGrp="1"/>
          </p:cNvSpPr>
          <p:nvPr>
            <p:ph type="title" idx="3"/>
          </p:nvPr>
        </p:nvSpPr>
        <p:spPr>
          <a:xfrm>
            <a:off x="2815800" y="4044433"/>
            <a:ext cx="7008800" cy="593200"/>
          </a:xfrm>
          <a:prstGeom prst="rect">
            <a:avLst/>
          </a:prstGeom>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chemeClr val="accent1"/>
              </a:buClr>
              <a:buSzPts val="1600"/>
              <a:buFont typeface="Josefin Sans SemiBold"/>
              <a:buNone/>
              <a:defRPr sz="2400" b="0">
                <a:solidFill>
                  <a:schemeClr val="accent1"/>
                </a:solidFill>
                <a:latin typeface="Josefin Sans SemiBold"/>
                <a:ea typeface="Josefin Sans SemiBold"/>
                <a:cs typeface="Josefin Sans SemiBold"/>
                <a:sym typeface="Josefin Sans Semi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07" name="Google Shape;107;p1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08" name="Google Shape;108;p1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7751617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7056000" y="2950405"/>
            <a:ext cx="4231200" cy="7444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Font typeface="Josefin Sans"/>
              <a:buNone/>
              <a:defRPr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11" name="Google Shape;111;p15"/>
          <p:cNvSpPr txBox="1">
            <a:spLocks noGrp="1"/>
          </p:cNvSpPr>
          <p:nvPr>
            <p:ph type="title" idx="2" hasCustomPrompt="1"/>
          </p:nvPr>
        </p:nvSpPr>
        <p:spPr>
          <a:xfrm>
            <a:off x="7056001" y="2166933"/>
            <a:ext cx="2298800" cy="1122400"/>
          </a:xfrm>
          <a:prstGeom prst="rect">
            <a:avLst/>
          </a:prstGeom>
        </p:spPr>
        <p:txBody>
          <a:bodyPr spcFirstLastPara="1" wrap="square" lIns="91425" tIns="0" rIns="91425" bIns="91425" anchor="b" anchorCtr="0">
            <a:noAutofit/>
          </a:bodyPr>
          <a:lstStyle>
            <a:lvl1pPr lvl="0" rtl="0">
              <a:spcBef>
                <a:spcPts val="0"/>
              </a:spcBef>
              <a:spcAft>
                <a:spcPts val="0"/>
              </a:spcAft>
              <a:buClr>
                <a:schemeClr val="accent1"/>
              </a:buClr>
              <a:buSzPts val="6000"/>
              <a:buFont typeface="Josefin Sans"/>
              <a:buNone/>
              <a:defRPr sz="8000"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sp>
        <p:nvSpPr>
          <p:cNvPr id="112" name="Google Shape;112;p15"/>
          <p:cNvSpPr txBox="1">
            <a:spLocks noGrp="1"/>
          </p:cNvSpPr>
          <p:nvPr>
            <p:ph type="subTitle" idx="1"/>
          </p:nvPr>
        </p:nvSpPr>
        <p:spPr>
          <a:xfrm>
            <a:off x="7056000" y="4607764"/>
            <a:ext cx="4036400" cy="744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113" name="Google Shape;113;p1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14" name="Google Shape;114;p1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1679460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1234333" y="2381867"/>
            <a:ext cx="6868800" cy="1254000"/>
          </a:xfrm>
          <a:prstGeom prst="rect">
            <a:avLst/>
          </a:prstGeom>
          <a:solidFill>
            <a:schemeClr val="lt1"/>
          </a:solidFill>
        </p:spPr>
        <p:txBody>
          <a:bodyPr spcFirstLastPara="1" wrap="square" lIns="91425" tIns="0" rIns="91425" bIns="91425" anchor="b" anchorCtr="0">
            <a:noAutofit/>
          </a:bodyPr>
          <a:lstStyle>
            <a:lvl1pPr lvl="0" rtl="0">
              <a:spcBef>
                <a:spcPts val="0"/>
              </a:spcBef>
              <a:spcAft>
                <a:spcPts val="0"/>
              </a:spcAft>
              <a:buSzPts val="3600"/>
              <a:buNone/>
              <a:defRPr sz="9066">
                <a:solidFill>
                  <a:schemeClr val="accent1"/>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17" name="Google Shape;117;p16"/>
          <p:cNvSpPr txBox="1">
            <a:spLocks noGrp="1"/>
          </p:cNvSpPr>
          <p:nvPr>
            <p:ph type="subTitle" idx="1"/>
          </p:nvPr>
        </p:nvSpPr>
        <p:spPr>
          <a:xfrm>
            <a:off x="1234331" y="3635867"/>
            <a:ext cx="6868800" cy="1367200"/>
          </a:xfrm>
          <a:prstGeom prst="rect">
            <a:avLst/>
          </a:prstGeom>
          <a:solidFill>
            <a:schemeClr val="lt1"/>
          </a:solidFill>
          <a:ln>
            <a:noFill/>
          </a:ln>
        </p:spPr>
        <p:txBody>
          <a:bodyPr spcFirstLastPara="1" wrap="square" lIns="91425" tIns="0" rIns="91425" bIns="0" anchor="t" anchorCtr="0">
            <a:noAutofit/>
          </a:bodyPr>
          <a:lstStyle>
            <a:lvl1pPr marL="0" marR="0" lvl="0" indent="-304792" algn="l" rtl="0">
              <a:lnSpc>
                <a:spcPct val="100000"/>
              </a:lnSpc>
              <a:spcBef>
                <a:spcPts val="0"/>
              </a:spcBef>
              <a:spcAft>
                <a:spcPts val="0"/>
              </a:spcAft>
              <a:buClr>
                <a:schemeClr val="dk1"/>
              </a:buClr>
              <a:buSzPts val="3600"/>
              <a:buFont typeface="Josefin Sans"/>
              <a:buNone/>
              <a:defRPr sz="2800" b="1">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cxnSp>
        <p:nvCxnSpPr>
          <p:cNvPr id="118" name="Google Shape;118;p16"/>
          <p:cNvCxnSpPr/>
          <p:nvPr/>
        </p:nvCxnSpPr>
        <p:spPr>
          <a:xfrm>
            <a:off x="723033" y="2166933"/>
            <a:ext cx="0" cy="3614000"/>
          </a:xfrm>
          <a:prstGeom prst="straightConnector1">
            <a:avLst/>
          </a:prstGeom>
          <a:noFill/>
          <a:ln w="76200" cap="flat" cmpd="sng">
            <a:solidFill>
              <a:schemeClr val="accent1"/>
            </a:solidFill>
            <a:prstDash val="solid"/>
            <a:round/>
            <a:headEnd type="none" w="med" len="med"/>
            <a:tailEnd type="none" w="med" len="med"/>
          </a:ln>
        </p:spPr>
      </p:cxnSp>
      <p:cxnSp>
        <p:nvCxnSpPr>
          <p:cNvPr id="119" name="Google Shape;119;p1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20" name="Google Shape;120;p1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31059857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21"/>
        <p:cNvGrpSpPr/>
        <p:nvPr/>
      </p:nvGrpSpPr>
      <p:grpSpPr>
        <a:xfrm>
          <a:off x="0" y="0"/>
          <a:ext cx="0" cy="0"/>
          <a:chOff x="0" y="0"/>
          <a:chExt cx="0" cy="0"/>
        </a:xfrm>
      </p:grpSpPr>
      <p:sp>
        <p:nvSpPr>
          <p:cNvPr id="122" name="Google Shape;122;p17"/>
          <p:cNvSpPr txBox="1">
            <a:spLocks noGrp="1"/>
          </p:cNvSpPr>
          <p:nvPr>
            <p:ph type="subTitle" idx="1"/>
          </p:nvPr>
        </p:nvSpPr>
        <p:spPr>
          <a:xfrm>
            <a:off x="7278433" y="1943067"/>
            <a:ext cx="3902800" cy="4201600"/>
          </a:xfrm>
          <a:prstGeom prst="rect">
            <a:avLst/>
          </a:prstGeom>
          <a:noFill/>
          <a:ln>
            <a:noFill/>
          </a:ln>
        </p:spPr>
        <p:txBody>
          <a:bodyPr spcFirstLastPara="1" wrap="square" lIns="91425" tIns="182875" rIns="91425" bIns="0" anchor="t" anchorCtr="0">
            <a:noAutofit/>
          </a:bodyPr>
          <a:lstStyle>
            <a:lvl1pPr marR="67732"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123" name="Google Shape;123;p17"/>
          <p:cNvSpPr txBox="1">
            <a:spLocks noGrp="1"/>
          </p:cNvSpPr>
          <p:nvPr>
            <p:ph type="subTitle" idx="2"/>
          </p:nvPr>
        </p:nvSpPr>
        <p:spPr>
          <a:xfrm>
            <a:off x="1358033" y="1943067"/>
            <a:ext cx="5628400" cy="4201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124" name="Google Shape;124;p17"/>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25" name="Google Shape;125;p1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26" name="Google Shape;126;p1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3044010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27"/>
        <p:cNvGrpSpPr/>
        <p:nvPr/>
      </p:nvGrpSpPr>
      <p:grpSpPr>
        <a:xfrm>
          <a:off x="0" y="0"/>
          <a:ext cx="0" cy="0"/>
          <a:chOff x="0" y="0"/>
          <a:chExt cx="0" cy="0"/>
        </a:xfrm>
      </p:grpSpPr>
      <p:sp>
        <p:nvSpPr>
          <p:cNvPr id="128" name="Google Shape;128;p18"/>
          <p:cNvSpPr txBox="1">
            <a:spLocks noGrp="1"/>
          </p:cNvSpPr>
          <p:nvPr>
            <p:ph type="title" hasCustomPrompt="1"/>
          </p:nvPr>
        </p:nvSpPr>
        <p:spPr>
          <a:xfrm>
            <a:off x="2592367" y="1838600"/>
            <a:ext cx="3048000" cy="7636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29" name="Google Shape;129;p18"/>
          <p:cNvSpPr txBox="1">
            <a:spLocks noGrp="1"/>
          </p:cNvSpPr>
          <p:nvPr>
            <p:ph type="subTitle" idx="1"/>
          </p:nvPr>
        </p:nvSpPr>
        <p:spPr>
          <a:xfrm>
            <a:off x="2592367" y="2747795"/>
            <a:ext cx="3048000" cy="662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0" name="Google Shape;130;p18"/>
          <p:cNvSpPr txBox="1">
            <a:spLocks noGrp="1"/>
          </p:cNvSpPr>
          <p:nvPr>
            <p:ph type="title" idx="2" hasCustomPrompt="1"/>
          </p:nvPr>
        </p:nvSpPr>
        <p:spPr>
          <a:xfrm>
            <a:off x="6551667" y="1838600"/>
            <a:ext cx="3044800" cy="7636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1" name="Google Shape;131;p18"/>
          <p:cNvSpPr txBox="1">
            <a:spLocks noGrp="1"/>
          </p:cNvSpPr>
          <p:nvPr>
            <p:ph type="subTitle" idx="3"/>
          </p:nvPr>
        </p:nvSpPr>
        <p:spPr>
          <a:xfrm>
            <a:off x="6551641" y="2747795"/>
            <a:ext cx="3048000" cy="662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2" name="Google Shape;132;p18"/>
          <p:cNvSpPr txBox="1">
            <a:spLocks noGrp="1"/>
          </p:cNvSpPr>
          <p:nvPr>
            <p:ph type="title" idx="4" hasCustomPrompt="1"/>
          </p:nvPr>
        </p:nvSpPr>
        <p:spPr>
          <a:xfrm>
            <a:off x="2592369" y="4023000"/>
            <a:ext cx="3044800" cy="7680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3" name="Google Shape;133;p18"/>
          <p:cNvSpPr txBox="1">
            <a:spLocks noGrp="1"/>
          </p:cNvSpPr>
          <p:nvPr>
            <p:ph type="subTitle" idx="5"/>
          </p:nvPr>
        </p:nvSpPr>
        <p:spPr>
          <a:xfrm>
            <a:off x="2592351" y="4932187"/>
            <a:ext cx="3048000" cy="658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4" name="Google Shape;134;p18"/>
          <p:cNvSpPr txBox="1">
            <a:spLocks noGrp="1"/>
          </p:cNvSpPr>
          <p:nvPr>
            <p:ph type="title" idx="6" hasCustomPrompt="1"/>
          </p:nvPr>
        </p:nvSpPr>
        <p:spPr>
          <a:xfrm>
            <a:off x="6551669" y="4023000"/>
            <a:ext cx="3044800" cy="7680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5" name="Google Shape;135;p18"/>
          <p:cNvSpPr txBox="1">
            <a:spLocks noGrp="1"/>
          </p:cNvSpPr>
          <p:nvPr>
            <p:ph type="subTitle" idx="7"/>
          </p:nvPr>
        </p:nvSpPr>
        <p:spPr>
          <a:xfrm>
            <a:off x="6551636" y="4932187"/>
            <a:ext cx="3048000" cy="658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6" name="Google Shape;136;p18"/>
          <p:cNvSpPr txBox="1">
            <a:spLocks noGrp="1"/>
          </p:cNvSpPr>
          <p:nvPr>
            <p:ph type="title" idx="8"/>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37" name="Google Shape;137;p18"/>
          <p:cNvSpPr txBox="1">
            <a:spLocks noGrp="1"/>
          </p:cNvSpPr>
          <p:nvPr>
            <p:ph type="title" idx="9"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38" name="Google Shape;138;p18"/>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139" name="Google Shape;139;p1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40" name="Google Shape;140;p1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73076978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itle and three columns ">
  <p:cSld name="Title and three columns ">
    <p:spTree>
      <p:nvGrpSpPr>
        <p:cNvPr id="1" name="Shape 141"/>
        <p:cNvGrpSpPr/>
        <p:nvPr/>
      </p:nvGrpSpPr>
      <p:grpSpPr>
        <a:xfrm>
          <a:off x="0" y="0"/>
          <a:ext cx="0" cy="0"/>
          <a:chOff x="0" y="0"/>
          <a:chExt cx="0" cy="0"/>
        </a:xfrm>
      </p:grpSpPr>
      <p:sp>
        <p:nvSpPr>
          <p:cNvPr id="142" name="Google Shape;142;p19"/>
          <p:cNvSpPr txBox="1">
            <a:spLocks noGrp="1"/>
          </p:cNvSpPr>
          <p:nvPr>
            <p:ph type="subTitle" idx="1"/>
          </p:nvPr>
        </p:nvSpPr>
        <p:spPr>
          <a:xfrm>
            <a:off x="1298093" y="4409532"/>
            <a:ext cx="3018000" cy="1079600"/>
          </a:xfrm>
          <a:prstGeom prst="rect">
            <a:avLst/>
          </a:prstGeom>
          <a:noFill/>
          <a:ln>
            <a:noFill/>
          </a:ln>
        </p:spPr>
        <p:txBody>
          <a:bodyPr spcFirstLastPara="1" wrap="square" lIns="91425" tIns="182875" rIns="91425" bIns="0" anchor="t" anchorCtr="0">
            <a:noAutofit/>
          </a:bodyPr>
          <a:lstStyle>
            <a:lvl1pPr lvl="0" rtl="0">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3" name="Google Shape;143;p19"/>
          <p:cNvSpPr txBox="1">
            <a:spLocks noGrp="1"/>
          </p:cNvSpPr>
          <p:nvPr>
            <p:ph type="subTitle" idx="2"/>
          </p:nvPr>
        </p:nvSpPr>
        <p:spPr>
          <a:xfrm>
            <a:off x="4586993" y="4409532"/>
            <a:ext cx="3018000" cy="1079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4" name="Google Shape;144;p19"/>
          <p:cNvSpPr txBox="1">
            <a:spLocks noGrp="1"/>
          </p:cNvSpPr>
          <p:nvPr>
            <p:ph type="subTitle" idx="3"/>
          </p:nvPr>
        </p:nvSpPr>
        <p:spPr>
          <a:xfrm>
            <a:off x="7875893" y="4409532"/>
            <a:ext cx="3018000" cy="1079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5" name="Google Shape;145;p19"/>
          <p:cNvSpPr txBox="1">
            <a:spLocks noGrp="1"/>
          </p:cNvSpPr>
          <p:nvPr>
            <p:ph type="subTitle" idx="4"/>
          </p:nvPr>
        </p:nvSpPr>
        <p:spPr>
          <a:xfrm>
            <a:off x="1298093" y="2057521"/>
            <a:ext cx="3018000" cy="524800"/>
          </a:xfrm>
          <a:prstGeom prst="rect">
            <a:avLst/>
          </a:prstGeom>
          <a:noFill/>
          <a:ln>
            <a:noFill/>
          </a:ln>
        </p:spPr>
        <p:txBody>
          <a:bodyPr spcFirstLastPara="1" wrap="square" lIns="91425" tIns="182875" rIns="91425" bIns="91425" anchor="t" anchorCtr="0">
            <a:noAutofit/>
          </a:bodyPr>
          <a:lstStyle>
            <a:lvl1pPr lvl="0" rtl="0">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46" name="Google Shape;146;p19"/>
          <p:cNvSpPr txBox="1">
            <a:spLocks noGrp="1"/>
          </p:cNvSpPr>
          <p:nvPr>
            <p:ph type="subTitle" idx="5"/>
          </p:nvPr>
        </p:nvSpPr>
        <p:spPr>
          <a:xfrm>
            <a:off x="4586993" y="2057521"/>
            <a:ext cx="30180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47" name="Google Shape;147;p19"/>
          <p:cNvSpPr txBox="1">
            <a:spLocks noGrp="1"/>
          </p:cNvSpPr>
          <p:nvPr>
            <p:ph type="subTitle" idx="6"/>
          </p:nvPr>
        </p:nvSpPr>
        <p:spPr>
          <a:xfrm>
            <a:off x="7875893" y="2057521"/>
            <a:ext cx="30180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48" name="Google Shape;148;p19"/>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49" name="Google Shape;149;p19"/>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50" name="Google Shape;150;p19"/>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51" name="Google Shape;151;p19"/>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52" name="Google Shape;152;p1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53" name="Google Shape;153;p1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38273467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154"/>
        <p:cNvGrpSpPr/>
        <p:nvPr/>
      </p:nvGrpSpPr>
      <p:grpSpPr>
        <a:xfrm>
          <a:off x="0" y="0"/>
          <a:ext cx="0" cy="0"/>
          <a:chOff x="0" y="0"/>
          <a:chExt cx="0" cy="0"/>
        </a:xfrm>
      </p:grpSpPr>
      <p:sp>
        <p:nvSpPr>
          <p:cNvPr id="155" name="Google Shape;155;p20"/>
          <p:cNvSpPr txBox="1">
            <a:spLocks noGrp="1"/>
          </p:cNvSpPr>
          <p:nvPr>
            <p:ph type="subTitle" idx="1"/>
          </p:nvPr>
        </p:nvSpPr>
        <p:spPr>
          <a:xfrm>
            <a:off x="1862300" y="4017633"/>
            <a:ext cx="18888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56" name="Google Shape;156;p20"/>
          <p:cNvSpPr txBox="1">
            <a:spLocks noGrp="1"/>
          </p:cNvSpPr>
          <p:nvPr>
            <p:ph type="subTitle" idx="2"/>
          </p:nvPr>
        </p:nvSpPr>
        <p:spPr>
          <a:xfrm>
            <a:off x="5150800" y="4017633"/>
            <a:ext cx="1889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57" name="Google Shape;157;p20"/>
          <p:cNvSpPr txBox="1">
            <a:spLocks noGrp="1"/>
          </p:cNvSpPr>
          <p:nvPr>
            <p:ph type="subTitle" idx="3"/>
          </p:nvPr>
        </p:nvSpPr>
        <p:spPr>
          <a:xfrm>
            <a:off x="8440100" y="4017633"/>
            <a:ext cx="1889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58" name="Google Shape;158;p20"/>
          <p:cNvSpPr txBox="1">
            <a:spLocks noGrp="1"/>
          </p:cNvSpPr>
          <p:nvPr>
            <p:ph type="subTitle" idx="4"/>
          </p:nvPr>
        </p:nvSpPr>
        <p:spPr>
          <a:xfrm>
            <a:off x="1862300" y="3304855"/>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59" name="Google Shape;159;p20"/>
          <p:cNvSpPr txBox="1">
            <a:spLocks noGrp="1"/>
          </p:cNvSpPr>
          <p:nvPr>
            <p:ph type="subTitle" idx="5"/>
          </p:nvPr>
        </p:nvSpPr>
        <p:spPr>
          <a:xfrm>
            <a:off x="5151200" y="3304855"/>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60" name="Google Shape;160;p20"/>
          <p:cNvSpPr txBox="1">
            <a:spLocks noGrp="1"/>
          </p:cNvSpPr>
          <p:nvPr>
            <p:ph type="subTitle" idx="6"/>
          </p:nvPr>
        </p:nvSpPr>
        <p:spPr>
          <a:xfrm>
            <a:off x="8440100" y="3304855"/>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61" name="Google Shape;161;p20"/>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62" name="Google Shape;162;p20"/>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63" name="Google Shape;163;p20"/>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64" name="Google Shape;164;p20"/>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65" name="Google Shape;165;p2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66" name="Google Shape;166;p2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70720562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167"/>
        <p:cNvGrpSpPr/>
        <p:nvPr/>
      </p:nvGrpSpPr>
      <p:grpSpPr>
        <a:xfrm>
          <a:off x="0" y="0"/>
          <a:ext cx="0" cy="0"/>
          <a:chOff x="0" y="0"/>
          <a:chExt cx="0" cy="0"/>
        </a:xfrm>
      </p:grpSpPr>
      <p:sp>
        <p:nvSpPr>
          <p:cNvPr id="168" name="Google Shape;168;p21"/>
          <p:cNvSpPr txBox="1">
            <a:spLocks noGrp="1"/>
          </p:cNvSpPr>
          <p:nvPr>
            <p:ph type="subTitle" idx="1"/>
          </p:nvPr>
        </p:nvSpPr>
        <p:spPr>
          <a:xfrm>
            <a:off x="1634700" y="1875033"/>
            <a:ext cx="2344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69" name="Google Shape;169;p21"/>
          <p:cNvSpPr txBox="1">
            <a:spLocks noGrp="1"/>
          </p:cNvSpPr>
          <p:nvPr>
            <p:ph type="subTitle" idx="2"/>
          </p:nvPr>
        </p:nvSpPr>
        <p:spPr>
          <a:xfrm>
            <a:off x="4925600" y="1875033"/>
            <a:ext cx="2340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0" name="Google Shape;170;p21"/>
          <p:cNvSpPr txBox="1">
            <a:spLocks noGrp="1"/>
          </p:cNvSpPr>
          <p:nvPr>
            <p:ph type="subTitle" idx="3"/>
          </p:nvPr>
        </p:nvSpPr>
        <p:spPr>
          <a:xfrm>
            <a:off x="8214500" y="1875041"/>
            <a:ext cx="2340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1" name="Google Shape;171;p21"/>
          <p:cNvSpPr txBox="1">
            <a:spLocks noGrp="1"/>
          </p:cNvSpPr>
          <p:nvPr>
            <p:ph type="subTitle" idx="4"/>
          </p:nvPr>
        </p:nvSpPr>
        <p:spPr>
          <a:xfrm>
            <a:off x="16367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2" name="Google Shape;172;p21"/>
          <p:cNvSpPr txBox="1">
            <a:spLocks noGrp="1"/>
          </p:cNvSpPr>
          <p:nvPr>
            <p:ph type="subTitle" idx="5"/>
          </p:nvPr>
        </p:nvSpPr>
        <p:spPr>
          <a:xfrm>
            <a:off x="49256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3" name="Google Shape;173;p21"/>
          <p:cNvSpPr txBox="1">
            <a:spLocks noGrp="1"/>
          </p:cNvSpPr>
          <p:nvPr>
            <p:ph type="subTitle" idx="6"/>
          </p:nvPr>
        </p:nvSpPr>
        <p:spPr>
          <a:xfrm>
            <a:off x="82145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4" name="Google Shape;174;p21"/>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75" name="Google Shape;175;p21"/>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76" name="Google Shape;176;p21"/>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77" name="Google Shape;177;p21"/>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78" name="Google Shape;178;p2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79" name="Google Shape;179;p2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82823381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and three columns 3">
  <p:cSld name="Title and three columns 3">
    <p:spTree>
      <p:nvGrpSpPr>
        <p:cNvPr id="1" name="Shape 180"/>
        <p:cNvGrpSpPr/>
        <p:nvPr/>
      </p:nvGrpSpPr>
      <p:grpSpPr>
        <a:xfrm>
          <a:off x="0" y="0"/>
          <a:ext cx="0" cy="0"/>
          <a:chOff x="0" y="0"/>
          <a:chExt cx="0" cy="0"/>
        </a:xfrm>
      </p:grpSpPr>
      <p:sp>
        <p:nvSpPr>
          <p:cNvPr id="181" name="Google Shape;181;p22"/>
          <p:cNvSpPr txBox="1">
            <a:spLocks noGrp="1"/>
          </p:cNvSpPr>
          <p:nvPr>
            <p:ph type="subTitle" idx="1"/>
          </p:nvPr>
        </p:nvSpPr>
        <p:spPr>
          <a:xfrm>
            <a:off x="2199567" y="3252600"/>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2" name="Google Shape;182;p22"/>
          <p:cNvSpPr txBox="1">
            <a:spLocks noGrp="1"/>
          </p:cNvSpPr>
          <p:nvPr>
            <p:ph type="subTitle" idx="2"/>
          </p:nvPr>
        </p:nvSpPr>
        <p:spPr>
          <a:xfrm>
            <a:off x="5488067" y="3252600"/>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3" name="Google Shape;183;p22"/>
          <p:cNvSpPr txBox="1">
            <a:spLocks noGrp="1"/>
          </p:cNvSpPr>
          <p:nvPr>
            <p:ph type="subTitle" idx="3"/>
          </p:nvPr>
        </p:nvSpPr>
        <p:spPr>
          <a:xfrm>
            <a:off x="8777367" y="3252600"/>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4" name="Google Shape;184;p22"/>
          <p:cNvSpPr txBox="1">
            <a:spLocks noGrp="1"/>
          </p:cNvSpPr>
          <p:nvPr>
            <p:ph type="subTitle" idx="4"/>
          </p:nvPr>
        </p:nvSpPr>
        <p:spPr>
          <a:xfrm>
            <a:off x="2199567" y="2538088"/>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85" name="Google Shape;185;p22"/>
          <p:cNvSpPr txBox="1">
            <a:spLocks noGrp="1"/>
          </p:cNvSpPr>
          <p:nvPr>
            <p:ph type="subTitle" idx="5"/>
          </p:nvPr>
        </p:nvSpPr>
        <p:spPr>
          <a:xfrm>
            <a:off x="5488467" y="2538088"/>
            <a:ext cx="2133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86" name="Google Shape;186;p22"/>
          <p:cNvSpPr txBox="1">
            <a:spLocks noGrp="1"/>
          </p:cNvSpPr>
          <p:nvPr>
            <p:ph type="subTitle" idx="6"/>
          </p:nvPr>
        </p:nvSpPr>
        <p:spPr>
          <a:xfrm>
            <a:off x="8777367" y="2538088"/>
            <a:ext cx="2133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87" name="Google Shape;187;p22"/>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88" name="Google Shape;188;p22"/>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89" name="Google Shape;189;p22"/>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90" name="Google Shape;190;p22"/>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91" name="Google Shape;191;p2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92" name="Google Shape;192;p22"/>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95215587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93"/>
        <p:cNvGrpSpPr/>
        <p:nvPr/>
      </p:nvGrpSpPr>
      <p:grpSpPr>
        <a:xfrm>
          <a:off x="0" y="0"/>
          <a:ext cx="0" cy="0"/>
          <a:chOff x="0" y="0"/>
          <a:chExt cx="0" cy="0"/>
        </a:xfrm>
      </p:grpSpPr>
      <p:sp>
        <p:nvSpPr>
          <p:cNvPr id="194" name="Google Shape;194;p23"/>
          <p:cNvSpPr txBox="1">
            <a:spLocks noGrp="1"/>
          </p:cNvSpPr>
          <p:nvPr>
            <p:ph type="subTitle" idx="1"/>
          </p:nvPr>
        </p:nvSpPr>
        <p:spPr>
          <a:xfrm>
            <a:off x="2531167" y="2978567"/>
            <a:ext cx="3018000" cy="524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195" name="Google Shape;195;p23"/>
          <p:cNvSpPr txBox="1">
            <a:spLocks noGrp="1"/>
          </p:cNvSpPr>
          <p:nvPr>
            <p:ph type="subTitle" idx="2"/>
          </p:nvPr>
        </p:nvSpPr>
        <p:spPr>
          <a:xfrm>
            <a:off x="6642833" y="2978567"/>
            <a:ext cx="3018000" cy="524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196" name="Google Shape;196;p23"/>
          <p:cNvSpPr txBox="1">
            <a:spLocks noGrp="1"/>
          </p:cNvSpPr>
          <p:nvPr>
            <p:ph type="subTitle" idx="3"/>
          </p:nvPr>
        </p:nvSpPr>
        <p:spPr>
          <a:xfrm>
            <a:off x="2531167"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197" name="Google Shape;197;p23"/>
          <p:cNvSpPr txBox="1">
            <a:spLocks noGrp="1"/>
          </p:cNvSpPr>
          <p:nvPr>
            <p:ph type="subTitle" idx="4"/>
          </p:nvPr>
        </p:nvSpPr>
        <p:spPr>
          <a:xfrm>
            <a:off x="6642833"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198" name="Google Shape;198;p23"/>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99" name="Google Shape;199;p23"/>
          <p:cNvSpPr txBox="1">
            <a:spLocks noGrp="1"/>
          </p:cNvSpPr>
          <p:nvPr>
            <p:ph type="title" idx="5"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00" name="Google Shape;200;p23"/>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01" name="Google Shape;201;p23"/>
          <p:cNvSpPr txBox="1">
            <a:spLocks noGrp="1"/>
          </p:cNvSpPr>
          <p:nvPr>
            <p:ph type="subTitle" idx="6"/>
          </p:nvPr>
        </p:nvSpPr>
        <p:spPr>
          <a:xfrm>
            <a:off x="2531167" y="5339912"/>
            <a:ext cx="3018000" cy="524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02" name="Google Shape;202;p23"/>
          <p:cNvSpPr txBox="1">
            <a:spLocks noGrp="1"/>
          </p:cNvSpPr>
          <p:nvPr>
            <p:ph type="subTitle" idx="7"/>
          </p:nvPr>
        </p:nvSpPr>
        <p:spPr>
          <a:xfrm>
            <a:off x="6642833" y="5339912"/>
            <a:ext cx="3018000" cy="524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03" name="Google Shape;203;p23"/>
          <p:cNvSpPr txBox="1">
            <a:spLocks noGrp="1"/>
          </p:cNvSpPr>
          <p:nvPr>
            <p:ph type="subTitle" idx="8"/>
          </p:nvPr>
        </p:nvSpPr>
        <p:spPr>
          <a:xfrm>
            <a:off x="2531167" y="4585321"/>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04" name="Google Shape;204;p23"/>
          <p:cNvSpPr txBox="1">
            <a:spLocks noGrp="1"/>
          </p:cNvSpPr>
          <p:nvPr>
            <p:ph type="subTitle" idx="9"/>
          </p:nvPr>
        </p:nvSpPr>
        <p:spPr>
          <a:xfrm>
            <a:off x="6642833" y="4585321"/>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05" name="Google Shape;205;p23"/>
          <p:cNvSpPr txBox="1">
            <a:spLocks noGrp="1"/>
          </p:cNvSpPr>
          <p:nvPr>
            <p:ph type="title" idx="13"/>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06" name="Google Shape;206;p2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07" name="Google Shape;207;p2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41835567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227"/>
        <p:cNvGrpSpPr/>
        <p:nvPr/>
      </p:nvGrpSpPr>
      <p:grpSpPr>
        <a:xfrm>
          <a:off x="0" y="0"/>
          <a:ext cx="0" cy="0"/>
          <a:chOff x="0" y="0"/>
          <a:chExt cx="0" cy="0"/>
        </a:xfrm>
      </p:grpSpPr>
      <p:sp>
        <p:nvSpPr>
          <p:cNvPr id="228" name="Google Shape;228;p25"/>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29" name="Google Shape;229;p2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30" name="Google Shape;230;p2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4284969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231"/>
        <p:cNvGrpSpPr/>
        <p:nvPr/>
      </p:nvGrpSpPr>
      <p:grpSpPr>
        <a:xfrm>
          <a:off x="0" y="0"/>
          <a:ext cx="0" cy="0"/>
          <a:chOff x="0" y="0"/>
          <a:chExt cx="0" cy="0"/>
        </a:xfrm>
      </p:grpSpPr>
      <p:sp>
        <p:nvSpPr>
          <p:cNvPr id="232" name="Google Shape;232;p26"/>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33" name="Google Shape;233;p26"/>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34" name="Google Shape;234;p26"/>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35" name="Google Shape;235;p26"/>
          <p:cNvSpPr txBox="1">
            <a:spLocks noGrp="1"/>
          </p:cNvSpPr>
          <p:nvPr>
            <p:ph type="title" idx="3"/>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36" name="Google Shape;236;p2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37" name="Google Shape;237;p2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48787502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238"/>
        <p:cNvGrpSpPr/>
        <p:nvPr/>
      </p:nvGrpSpPr>
      <p:grpSpPr>
        <a:xfrm>
          <a:off x="0" y="0"/>
          <a:ext cx="0" cy="0"/>
          <a:chOff x="0" y="0"/>
          <a:chExt cx="0" cy="0"/>
        </a:xfrm>
      </p:grpSpPr>
      <p:sp>
        <p:nvSpPr>
          <p:cNvPr id="239" name="Google Shape;239;p27"/>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40" name="Google Shape;240;p27"/>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41" name="Google Shape;241;p27"/>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42" name="Google Shape;242;p27"/>
          <p:cNvSpPr txBox="1">
            <a:spLocks noGrp="1"/>
          </p:cNvSpPr>
          <p:nvPr>
            <p:ph type="subTitle" idx="1"/>
          </p:nvPr>
        </p:nvSpPr>
        <p:spPr>
          <a:xfrm>
            <a:off x="4232033" y="1878767"/>
            <a:ext cx="6854000" cy="371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3" name="Google Shape;243;p27"/>
          <p:cNvSpPr txBox="1">
            <a:spLocks noGrp="1"/>
          </p:cNvSpPr>
          <p:nvPr>
            <p:ph type="title" idx="3" hasCustomPrompt="1"/>
          </p:nvPr>
        </p:nvSpPr>
        <p:spPr>
          <a:xfrm>
            <a:off x="4232033" y="1077100"/>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44" name="Google Shape;244;p27"/>
          <p:cNvSpPr txBox="1">
            <a:spLocks noGrp="1"/>
          </p:cNvSpPr>
          <p:nvPr>
            <p:ph type="subTitle" idx="4"/>
          </p:nvPr>
        </p:nvSpPr>
        <p:spPr>
          <a:xfrm>
            <a:off x="4232033" y="3676033"/>
            <a:ext cx="6854000" cy="371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5" name="Google Shape;245;p27"/>
          <p:cNvSpPr txBox="1">
            <a:spLocks noGrp="1"/>
          </p:cNvSpPr>
          <p:nvPr>
            <p:ph type="title" idx="5" hasCustomPrompt="1"/>
          </p:nvPr>
        </p:nvSpPr>
        <p:spPr>
          <a:xfrm>
            <a:off x="4232033" y="2874367"/>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46" name="Google Shape;246;p27"/>
          <p:cNvSpPr txBox="1">
            <a:spLocks noGrp="1"/>
          </p:cNvSpPr>
          <p:nvPr>
            <p:ph type="subTitle" idx="6"/>
          </p:nvPr>
        </p:nvSpPr>
        <p:spPr>
          <a:xfrm>
            <a:off x="4232033" y="5473300"/>
            <a:ext cx="6854000" cy="439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7" name="Google Shape;247;p27"/>
          <p:cNvSpPr txBox="1">
            <a:spLocks noGrp="1"/>
          </p:cNvSpPr>
          <p:nvPr>
            <p:ph type="title" idx="7" hasCustomPrompt="1"/>
          </p:nvPr>
        </p:nvSpPr>
        <p:spPr>
          <a:xfrm>
            <a:off x="4232033" y="4671633"/>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cxnSp>
        <p:nvCxnSpPr>
          <p:cNvPr id="248" name="Google Shape;248;p2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49" name="Google Shape;249;p2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78315367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250"/>
        <p:cNvGrpSpPr/>
        <p:nvPr/>
      </p:nvGrpSpPr>
      <p:grpSpPr>
        <a:xfrm>
          <a:off x="0" y="0"/>
          <a:ext cx="0" cy="0"/>
          <a:chOff x="0" y="0"/>
          <a:chExt cx="0" cy="0"/>
        </a:xfrm>
      </p:grpSpPr>
      <p:sp>
        <p:nvSpPr>
          <p:cNvPr id="251" name="Google Shape;251;p28"/>
          <p:cNvSpPr txBox="1">
            <a:spLocks noGrp="1"/>
          </p:cNvSpPr>
          <p:nvPr>
            <p:ph type="subTitle" idx="1"/>
          </p:nvPr>
        </p:nvSpPr>
        <p:spPr>
          <a:xfrm>
            <a:off x="1268833" y="2178500"/>
            <a:ext cx="4036400" cy="6836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2000"/>
              <a:buFont typeface="Josefin Sans"/>
              <a:buNone/>
              <a:defRPr sz="2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9pPr>
          </a:lstStyle>
          <a:p>
            <a:endParaRPr/>
          </a:p>
        </p:txBody>
      </p:sp>
      <p:sp>
        <p:nvSpPr>
          <p:cNvPr id="252" name="Google Shape;252;p28"/>
          <p:cNvSpPr txBox="1">
            <a:spLocks noGrp="1"/>
          </p:cNvSpPr>
          <p:nvPr>
            <p:ph type="subTitle" idx="2"/>
          </p:nvPr>
        </p:nvSpPr>
        <p:spPr>
          <a:xfrm>
            <a:off x="1268843" y="1348900"/>
            <a:ext cx="35496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2400"/>
              <a:buFont typeface="Josefin Sans"/>
              <a:buNone/>
              <a:defRPr sz="3733" b="1">
                <a:solidFill>
                  <a:schemeClr val="accent1"/>
                </a:solidFill>
                <a:latin typeface="Josefin Sans"/>
                <a:ea typeface="Josefin Sans"/>
                <a:cs typeface="Josefin Sans"/>
                <a:sym typeface="Josefin Sans"/>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53" name="Google Shape;253;p28"/>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54" name="Google Shape;254;p28"/>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55" name="Google Shape;255;p28"/>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56" name="Google Shape;256;p28"/>
          <p:cNvSpPr txBox="1">
            <a:spLocks noGrp="1"/>
          </p:cNvSpPr>
          <p:nvPr>
            <p:ph type="subTitle" idx="4"/>
          </p:nvPr>
        </p:nvSpPr>
        <p:spPr>
          <a:xfrm>
            <a:off x="1268843" y="3622800"/>
            <a:ext cx="4036400" cy="15220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cxnSp>
        <p:nvCxnSpPr>
          <p:cNvPr id="257" name="Google Shape;257;p2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58" name="Google Shape;258;p2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58741225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259"/>
        <p:cNvGrpSpPr/>
        <p:nvPr/>
      </p:nvGrpSpPr>
      <p:grpSpPr>
        <a:xfrm>
          <a:off x="0" y="0"/>
          <a:ext cx="0" cy="0"/>
          <a:chOff x="0" y="0"/>
          <a:chExt cx="0" cy="0"/>
        </a:xfrm>
      </p:grpSpPr>
      <p:sp>
        <p:nvSpPr>
          <p:cNvPr id="260" name="Google Shape;260;p29"/>
          <p:cNvSpPr txBox="1">
            <a:spLocks noGrp="1"/>
          </p:cNvSpPr>
          <p:nvPr>
            <p:ph type="subTitle" idx="1"/>
          </p:nvPr>
        </p:nvSpPr>
        <p:spPr>
          <a:xfrm>
            <a:off x="6892633" y="2178500"/>
            <a:ext cx="4036400" cy="632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800"/>
              <a:buFont typeface="Josefin Sans"/>
              <a:buNone/>
              <a:defRPr sz="21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9pPr>
          </a:lstStyle>
          <a:p>
            <a:endParaRPr/>
          </a:p>
        </p:txBody>
      </p:sp>
      <p:sp>
        <p:nvSpPr>
          <p:cNvPr id="261" name="Google Shape;261;p29"/>
          <p:cNvSpPr txBox="1">
            <a:spLocks noGrp="1"/>
          </p:cNvSpPr>
          <p:nvPr>
            <p:ph type="subTitle" idx="2"/>
          </p:nvPr>
        </p:nvSpPr>
        <p:spPr>
          <a:xfrm>
            <a:off x="6892633" y="1348900"/>
            <a:ext cx="35496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2400"/>
              <a:buFont typeface="Josefin Sans"/>
              <a:buNone/>
              <a:defRPr sz="3733" b="1">
                <a:solidFill>
                  <a:schemeClr val="accent1"/>
                </a:solidFill>
                <a:latin typeface="Josefin Sans"/>
                <a:ea typeface="Josefin Sans"/>
                <a:cs typeface="Josefin Sans"/>
                <a:sym typeface="Josefin Sans"/>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62" name="Google Shape;262;p29"/>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63" name="Google Shape;263;p29"/>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64" name="Google Shape;264;p29"/>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65" name="Google Shape;265;p29"/>
          <p:cNvSpPr txBox="1">
            <a:spLocks noGrp="1"/>
          </p:cNvSpPr>
          <p:nvPr>
            <p:ph type="subTitle" idx="4"/>
          </p:nvPr>
        </p:nvSpPr>
        <p:spPr>
          <a:xfrm>
            <a:off x="6892633" y="3622800"/>
            <a:ext cx="4036400" cy="15220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cxnSp>
        <p:nvCxnSpPr>
          <p:cNvPr id="266" name="Google Shape;266;p2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67" name="Google Shape;267;p2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07058973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268"/>
        <p:cNvGrpSpPr/>
        <p:nvPr/>
      </p:nvGrpSpPr>
      <p:grpSpPr>
        <a:xfrm>
          <a:off x="0" y="0"/>
          <a:ext cx="0" cy="0"/>
          <a:chOff x="0" y="0"/>
          <a:chExt cx="0" cy="0"/>
        </a:xfrm>
      </p:grpSpPr>
      <p:sp>
        <p:nvSpPr>
          <p:cNvPr id="269" name="Google Shape;269;p30"/>
          <p:cNvSpPr txBox="1">
            <a:spLocks noGrp="1"/>
          </p:cNvSpPr>
          <p:nvPr>
            <p:ph type="subTitle" idx="1"/>
          </p:nvPr>
        </p:nvSpPr>
        <p:spPr>
          <a:xfrm>
            <a:off x="8023700" y="3421600"/>
            <a:ext cx="3229600" cy="1406800"/>
          </a:xfrm>
          <a:prstGeom prst="rect">
            <a:avLst/>
          </a:prstGeom>
          <a:solidFill>
            <a:schemeClr val="lt1"/>
          </a:solid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Medium"/>
                <a:ea typeface="Josefin Sans Medium"/>
                <a:cs typeface="Josefin Sans Medium"/>
                <a:sym typeface="Josefin Sans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70" name="Google Shape;270;p30"/>
          <p:cNvSpPr txBox="1">
            <a:spLocks noGrp="1"/>
          </p:cNvSpPr>
          <p:nvPr>
            <p:ph type="title"/>
          </p:nvPr>
        </p:nvSpPr>
        <p:spPr>
          <a:xfrm>
            <a:off x="1220267" y="1002793"/>
            <a:ext cx="3746800" cy="9008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cxnSp>
        <p:nvCxnSpPr>
          <p:cNvPr id="271" name="Google Shape;271;p3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72" name="Google Shape;272;p3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68816778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273"/>
        <p:cNvGrpSpPr/>
        <p:nvPr/>
      </p:nvGrpSpPr>
      <p:grpSpPr>
        <a:xfrm>
          <a:off x="0" y="0"/>
          <a:ext cx="0" cy="0"/>
          <a:chOff x="0" y="0"/>
          <a:chExt cx="0" cy="0"/>
        </a:xfrm>
      </p:grpSpPr>
      <p:sp>
        <p:nvSpPr>
          <p:cNvPr id="274" name="Google Shape;274;p31"/>
          <p:cNvSpPr txBox="1">
            <a:spLocks noGrp="1"/>
          </p:cNvSpPr>
          <p:nvPr>
            <p:ph type="title"/>
          </p:nvPr>
        </p:nvSpPr>
        <p:spPr>
          <a:xfrm>
            <a:off x="1220267" y="1002793"/>
            <a:ext cx="3746800" cy="9008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
        <p:nvSpPr>
          <p:cNvPr id="275" name="Google Shape;275;p31"/>
          <p:cNvSpPr txBox="1">
            <a:spLocks noGrp="1"/>
          </p:cNvSpPr>
          <p:nvPr>
            <p:ph type="subTitle" idx="1"/>
          </p:nvPr>
        </p:nvSpPr>
        <p:spPr>
          <a:xfrm>
            <a:off x="4172533" y="3421600"/>
            <a:ext cx="3229600" cy="1406800"/>
          </a:xfrm>
          <a:prstGeom prst="rect">
            <a:avLst/>
          </a:prstGeom>
          <a:solidFill>
            <a:schemeClr val="lt1"/>
          </a:solid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Medium"/>
                <a:ea typeface="Josefin Sans Medium"/>
                <a:cs typeface="Josefin Sans Medium"/>
                <a:sym typeface="Josefin Sans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276" name="Google Shape;276;p3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77" name="Google Shape;277;p3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39631514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278"/>
        <p:cNvGrpSpPr/>
        <p:nvPr/>
      </p:nvGrpSpPr>
      <p:grpSpPr>
        <a:xfrm>
          <a:off x="0" y="0"/>
          <a:ext cx="0" cy="0"/>
          <a:chOff x="0" y="0"/>
          <a:chExt cx="0" cy="0"/>
        </a:xfrm>
      </p:grpSpPr>
      <p:sp>
        <p:nvSpPr>
          <p:cNvPr id="279" name="Google Shape;279;p32"/>
          <p:cNvSpPr txBox="1">
            <a:spLocks noGrp="1"/>
          </p:cNvSpPr>
          <p:nvPr>
            <p:ph type="title"/>
          </p:nvPr>
        </p:nvSpPr>
        <p:spPr>
          <a:xfrm>
            <a:off x="7053067" y="1002800"/>
            <a:ext cx="3746800" cy="2498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800"/>
              <a:buFont typeface="Josefin Sans"/>
              <a:buNone/>
              <a:defRPr b="1">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
        <p:nvSpPr>
          <p:cNvPr id="280" name="Google Shape;280;p32"/>
          <p:cNvSpPr txBox="1">
            <a:spLocks noGrp="1"/>
          </p:cNvSpPr>
          <p:nvPr>
            <p:ph type="subTitle" idx="1"/>
          </p:nvPr>
        </p:nvSpPr>
        <p:spPr>
          <a:xfrm>
            <a:off x="7708367" y="3684933"/>
            <a:ext cx="3091600" cy="1454000"/>
          </a:xfrm>
          <a:prstGeom prst="rect">
            <a:avLst/>
          </a:prstGeom>
          <a:solidFill>
            <a:schemeClr val="lt1"/>
          </a:solidFill>
          <a:ln>
            <a:noFill/>
          </a:ln>
        </p:spPr>
        <p:txBody>
          <a:bodyPr spcFirstLastPara="1" wrap="square" lIns="91425" tIns="91425" rIns="91425" bIns="0" anchor="t" anchorCtr="0">
            <a:noAutofit/>
          </a:bodyPr>
          <a:lstStyle>
            <a:lvl1pPr lvl="0" algn="r" rtl="0">
              <a:lnSpc>
                <a:spcPct val="100000"/>
              </a:lnSpc>
              <a:spcBef>
                <a:spcPts val="0"/>
              </a:spcBef>
              <a:spcAft>
                <a:spcPts val="0"/>
              </a:spcAft>
              <a:buClr>
                <a:schemeClr val="dk2"/>
              </a:buClr>
              <a:buSzPts val="1600"/>
              <a:buFont typeface="Josefin Sans"/>
              <a:buNone/>
              <a:defRPr sz="1867">
                <a:solidFill>
                  <a:schemeClr val="dk1"/>
                </a:solidFill>
                <a:latin typeface="Josefin Sans"/>
                <a:ea typeface="Josefin Sans"/>
                <a:cs typeface="Josefin Sans"/>
                <a:sym typeface="Josefin Sans"/>
              </a:defRPr>
            </a:lvl1pPr>
            <a:lvl2pPr lvl="1" algn="r" rtl="0">
              <a:lnSpc>
                <a:spcPct val="100000"/>
              </a:lnSpc>
              <a:spcBef>
                <a:spcPts val="0"/>
              </a:spcBef>
              <a:spcAft>
                <a:spcPts val="0"/>
              </a:spcAft>
              <a:buClr>
                <a:schemeClr val="dk1"/>
              </a:buClr>
              <a:buSzPts val="1400"/>
              <a:buNone/>
              <a:defRPr>
                <a:solidFill>
                  <a:schemeClr val="dk1"/>
                </a:solidFill>
              </a:defRPr>
            </a:lvl2pPr>
            <a:lvl3pPr lvl="2" algn="r" rtl="0">
              <a:lnSpc>
                <a:spcPct val="100000"/>
              </a:lnSpc>
              <a:spcBef>
                <a:spcPts val="0"/>
              </a:spcBef>
              <a:spcAft>
                <a:spcPts val="0"/>
              </a:spcAft>
              <a:buClr>
                <a:schemeClr val="dk1"/>
              </a:buClr>
              <a:buSzPts val="1400"/>
              <a:buNone/>
              <a:defRPr>
                <a:solidFill>
                  <a:schemeClr val="dk1"/>
                </a:solidFill>
              </a:defRPr>
            </a:lvl3pPr>
            <a:lvl4pPr lvl="3" algn="r" rtl="0">
              <a:lnSpc>
                <a:spcPct val="100000"/>
              </a:lnSpc>
              <a:spcBef>
                <a:spcPts val="0"/>
              </a:spcBef>
              <a:spcAft>
                <a:spcPts val="0"/>
              </a:spcAft>
              <a:buClr>
                <a:schemeClr val="dk1"/>
              </a:buClr>
              <a:buSzPts val="1400"/>
              <a:buNone/>
              <a:defRPr>
                <a:solidFill>
                  <a:schemeClr val="dk1"/>
                </a:solidFill>
              </a:defRPr>
            </a:lvl4pPr>
            <a:lvl5pPr lvl="4" algn="r" rtl="0">
              <a:lnSpc>
                <a:spcPct val="100000"/>
              </a:lnSpc>
              <a:spcBef>
                <a:spcPts val="0"/>
              </a:spcBef>
              <a:spcAft>
                <a:spcPts val="0"/>
              </a:spcAft>
              <a:buClr>
                <a:schemeClr val="dk1"/>
              </a:buClr>
              <a:buSzPts val="1400"/>
              <a:buNone/>
              <a:defRPr>
                <a:solidFill>
                  <a:schemeClr val="dk1"/>
                </a:solidFill>
              </a:defRPr>
            </a:lvl5pPr>
            <a:lvl6pPr lvl="5" algn="r" rtl="0">
              <a:lnSpc>
                <a:spcPct val="100000"/>
              </a:lnSpc>
              <a:spcBef>
                <a:spcPts val="0"/>
              </a:spcBef>
              <a:spcAft>
                <a:spcPts val="0"/>
              </a:spcAft>
              <a:buClr>
                <a:schemeClr val="dk1"/>
              </a:buClr>
              <a:buSzPts val="1400"/>
              <a:buNone/>
              <a:defRPr>
                <a:solidFill>
                  <a:schemeClr val="dk1"/>
                </a:solidFill>
              </a:defRPr>
            </a:lvl6pPr>
            <a:lvl7pPr lvl="6" algn="r" rtl="0">
              <a:lnSpc>
                <a:spcPct val="100000"/>
              </a:lnSpc>
              <a:spcBef>
                <a:spcPts val="0"/>
              </a:spcBef>
              <a:spcAft>
                <a:spcPts val="0"/>
              </a:spcAft>
              <a:buClr>
                <a:schemeClr val="dk1"/>
              </a:buClr>
              <a:buSzPts val="1400"/>
              <a:buNone/>
              <a:defRPr>
                <a:solidFill>
                  <a:schemeClr val="dk1"/>
                </a:solidFill>
              </a:defRPr>
            </a:lvl7pPr>
            <a:lvl8pPr lvl="7" algn="r" rtl="0">
              <a:lnSpc>
                <a:spcPct val="100000"/>
              </a:lnSpc>
              <a:spcBef>
                <a:spcPts val="0"/>
              </a:spcBef>
              <a:spcAft>
                <a:spcPts val="0"/>
              </a:spcAft>
              <a:buClr>
                <a:schemeClr val="dk1"/>
              </a:buClr>
              <a:buSzPts val="1400"/>
              <a:buNone/>
              <a:defRPr>
                <a:solidFill>
                  <a:schemeClr val="dk1"/>
                </a:solidFill>
              </a:defRPr>
            </a:lvl8pPr>
            <a:lvl9pPr lvl="8" algn="r" rtl="0">
              <a:lnSpc>
                <a:spcPct val="100000"/>
              </a:lnSpc>
              <a:spcBef>
                <a:spcPts val="0"/>
              </a:spcBef>
              <a:spcAft>
                <a:spcPts val="0"/>
              </a:spcAft>
              <a:buClr>
                <a:schemeClr val="dk1"/>
              </a:buClr>
              <a:buSzPts val="1400"/>
              <a:buNone/>
              <a:defRPr>
                <a:solidFill>
                  <a:schemeClr val="dk1"/>
                </a:solidFill>
              </a:defRPr>
            </a:lvl9pPr>
          </a:lstStyle>
          <a:p>
            <a:endParaRPr/>
          </a:p>
        </p:txBody>
      </p:sp>
      <p:cxnSp>
        <p:nvCxnSpPr>
          <p:cNvPr id="281" name="Google Shape;281;p32"/>
          <p:cNvCxnSpPr/>
          <p:nvPr/>
        </p:nvCxnSpPr>
        <p:spPr>
          <a:xfrm>
            <a:off x="11051367" y="1220800"/>
            <a:ext cx="2400" cy="2108000"/>
          </a:xfrm>
          <a:prstGeom prst="straightConnector1">
            <a:avLst/>
          </a:prstGeom>
          <a:noFill/>
          <a:ln w="76200" cap="flat" cmpd="sng">
            <a:solidFill>
              <a:schemeClr val="accent1"/>
            </a:solidFill>
            <a:prstDash val="solid"/>
            <a:round/>
            <a:headEnd type="none" w="med" len="med"/>
            <a:tailEnd type="none" w="med" len="med"/>
          </a:ln>
        </p:spPr>
      </p:cxnSp>
      <p:cxnSp>
        <p:nvCxnSpPr>
          <p:cNvPr id="282" name="Google Shape;282;p3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83" name="Google Shape;283;p32"/>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01782672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 and text 5">
  <p:cSld name="Title and text 5">
    <p:spTree>
      <p:nvGrpSpPr>
        <p:cNvPr id="1" name="Shape 284"/>
        <p:cNvGrpSpPr/>
        <p:nvPr/>
      </p:nvGrpSpPr>
      <p:grpSpPr>
        <a:xfrm>
          <a:off x="0" y="0"/>
          <a:ext cx="0" cy="0"/>
          <a:chOff x="0" y="0"/>
          <a:chExt cx="0" cy="0"/>
        </a:xfrm>
      </p:grpSpPr>
      <p:sp>
        <p:nvSpPr>
          <p:cNvPr id="285" name="Google Shape;285;p33"/>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86" name="Google Shape;286;p33"/>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87" name="Google Shape;287;p33"/>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88" name="Google Shape;288;p33"/>
          <p:cNvSpPr txBox="1">
            <a:spLocks noGrp="1"/>
          </p:cNvSpPr>
          <p:nvPr>
            <p:ph type="subTitle" idx="1"/>
          </p:nvPr>
        </p:nvSpPr>
        <p:spPr>
          <a:xfrm>
            <a:off x="4322200" y="2792384"/>
            <a:ext cx="5500800" cy="2116000"/>
          </a:xfrm>
          <a:prstGeom prst="rect">
            <a:avLst/>
          </a:prstGeom>
          <a:solidFill>
            <a:schemeClr val="lt1"/>
          </a:solidFill>
          <a:ln>
            <a:noFill/>
          </a:ln>
        </p:spPr>
        <p:txBody>
          <a:bodyPr spcFirstLastPara="1" wrap="square" lIns="91425" tIns="182875" rIns="91425" bIns="0" anchor="ctr" anchorCtr="0">
            <a:noAutofit/>
          </a:bodyPr>
          <a:lstStyle>
            <a:lvl1pPr lvl="0" rtl="0">
              <a:lnSpc>
                <a:spcPct val="100000"/>
              </a:lnSpc>
              <a:spcBef>
                <a:spcPts val="0"/>
              </a:spcBef>
              <a:spcAft>
                <a:spcPts val="0"/>
              </a:spcAft>
              <a:buClr>
                <a:schemeClr val="dk1"/>
              </a:buClr>
              <a:buSzPts val="1600"/>
              <a:buFont typeface="Josefin Sans Light"/>
              <a:buChar char="●"/>
              <a:defRPr sz="21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289" name="Google Shape;289;p33"/>
          <p:cNvSpPr txBox="1">
            <a:spLocks noGrp="1"/>
          </p:cNvSpPr>
          <p:nvPr>
            <p:ph type="title" idx="3"/>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90" name="Google Shape;290;p3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91" name="Google Shape;291;p3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94321749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itle and text 7">
  <p:cSld name="Title and text 7">
    <p:spTree>
      <p:nvGrpSpPr>
        <p:cNvPr id="1" name="Shape 292"/>
        <p:cNvGrpSpPr/>
        <p:nvPr/>
      </p:nvGrpSpPr>
      <p:grpSpPr>
        <a:xfrm>
          <a:off x="0" y="0"/>
          <a:ext cx="0" cy="0"/>
          <a:chOff x="0" y="0"/>
          <a:chExt cx="0" cy="0"/>
        </a:xfrm>
      </p:grpSpPr>
      <p:sp>
        <p:nvSpPr>
          <p:cNvPr id="293" name="Google Shape;293;p34"/>
          <p:cNvSpPr txBox="1">
            <a:spLocks noGrp="1"/>
          </p:cNvSpPr>
          <p:nvPr>
            <p:ph type="subTitle" idx="1"/>
          </p:nvPr>
        </p:nvSpPr>
        <p:spPr>
          <a:xfrm>
            <a:off x="1358033" y="1943067"/>
            <a:ext cx="9112800" cy="3261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294" name="Google Shape;294;p34"/>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95" name="Google Shape;295;p3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96" name="Google Shape;296;p3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97653720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297"/>
        <p:cNvGrpSpPr/>
        <p:nvPr/>
      </p:nvGrpSpPr>
      <p:grpSpPr>
        <a:xfrm>
          <a:off x="0" y="0"/>
          <a:ext cx="0" cy="0"/>
          <a:chOff x="0" y="0"/>
          <a:chExt cx="0" cy="0"/>
        </a:xfrm>
      </p:grpSpPr>
      <p:sp>
        <p:nvSpPr>
          <p:cNvPr id="298" name="Google Shape;298;p35"/>
          <p:cNvSpPr txBox="1">
            <a:spLocks noGrp="1"/>
          </p:cNvSpPr>
          <p:nvPr>
            <p:ph type="ctrTitle"/>
          </p:nvPr>
        </p:nvSpPr>
        <p:spPr>
          <a:xfrm>
            <a:off x="950967" y="1543017"/>
            <a:ext cx="7219200" cy="940400"/>
          </a:xfrm>
          <a:prstGeom prst="rect">
            <a:avLst/>
          </a:prstGeom>
        </p:spPr>
        <p:txBody>
          <a:bodyPr spcFirstLastPara="1" wrap="square" lIns="91425" tIns="79200" rIns="91425" bIns="91425" anchor="b" anchorCtr="0">
            <a:noAutofit/>
          </a:bodyPr>
          <a:lstStyle>
            <a:lvl1pPr lvl="0" rtl="0">
              <a:spcBef>
                <a:spcPts val="0"/>
              </a:spcBef>
              <a:spcAft>
                <a:spcPts val="0"/>
              </a:spcAft>
              <a:buSzPts val="5200"/>
              <a:buNone/>
              <a:defRPr sz="6933"/>
            </a:lvl1pPr>
            <a:lvl2pPr lvl="1" rtl="0">
              <a:spcBef>
                <a:spcPts val="0"/>
              </a:spcBef>
              <a:spcAft>
                <a:spcPts val="0"/>
              </a:spcAft>
              <a:buSzPts val="5200"/>
              <a:buNone/>
              <a:defRPr sz="6933"/>
            </a:lvl2pPr>
            <a:lvl3pPr lvl="2" rtl="0">
              <a:spcBef>
                <a:spcPts val="0"/>
              </a:spcBef>
              <a:spcAft>
                <a:spcPts val="0"/>
              </a:spcAft>
              <a:buSzPts val="5200"/>
              <a:buNone/>
              <a:defRPr sz="6933"/>
            </a:lvl3pPr>
            <a:lvl4pPr lvl="3" rtl="0">
              <a:spcBef>
                <a:spcPts val="0"/>
              </a:spcBef>
              <a:spcAft>
                <a:spcPts val="0"/>
              </a:spcAft>
              <a:buSzPts val="5200"/>
              <a:buNone/>
              <a:defRPr sz="6933"/>
            </a:lvl4pPr>
            <a:lvl5pPr lvl="4" rtl="0">
              <a:spcBef>
                <a:spcPts val="0"/>
              </a:spcBef>
              <a:spcAft>
                <a:spcPts val="0"/>
              </a:spcAft>
              <a:buSzPts val="5200"/>
              <a:buNone/>
              <a:defRPr sz="6933"/>
            </a:lvl5pPr>
            <a:lvl6pPr lvl="5" rtl="0">
              <a:spcBef>
                <a:spcPts val="0"/>
              </a:spcBef>
              <a:spcAft>
                <a:spcPts val="0"/>
              </a:spcAft>
              <a:buSzPts val="5200"/>
              <a:buNone/>
              <a:defRPr sz="6933"/>
            </a:lvl6pPr>
            <a:lvl7pPr lvl="6" rtl="0">
              <a:spcBef>
                <a:spcPts val="0"/>
              </a:spcBef>
              <a:spcAft>
                <a:spcPts val="0"/>
              </a:spcAft>
              <a:buSzPts val="5200"/>
              <a:buNone/>
              <a:defRPr sz="6933"/>
            </a:lvl7pPr>
            <a:lvl8pPr lvl="7" rtl="0">
              <a:spcBef>
                <a:spcPts val="0"/>
              </a:spcBef>
              <a:spcAft>
                <a:spcPts val="0"/>
              </a:spcAft>
              <a:buSzPts val="5200"/>
              <a:buNone/>
              <a:defRPr sz="6933"/>
            </a:lvl8pPr>
            <a:lvl9pPr lvl="8" rtl="0">
              <a:spcBef>
                <a:spcPts val="0"/>
              </a:spcBef>
              <a:spcAft>
                <a:spcPts val="0"/>
              </a:spcAft>
              <a:buSzPts val="5200"/>
              <a:buNone/>
              <a:defRPr sz="6933"/>
            </a:lvl9pPr>
          </a:lstStyle>
          <a:p>
            <a:endParaRPr/>
          </a:p>
        </p:txBody>
      </p:sp>
      <p:sp>
        <p:nvSpPr>
          <p:cNvPr id="299" name="Google Shape;299;p35"/>
          <p:cNvSpPr txBox="1">
            <a:spLocks noGrp="1"/>
          </p:cNvSpPr>
          <p:nvPr>
            <p:ph type="subTitle" idx="1"/>
          </p:nvPr>
        </p:nvSpPr>
        <p:spPr>
          <a:xfrm>
            <a:off x="959667" y="2738503"/>
            <a:ext cx="4412400" cy="16984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2800"/>
              <a:buNone/>
              <a:defRPr sz="2133">
                <a:solidFill>
                  <a:schemeClr val="dk2"/>
                </a:solidFill>
                <a:latin typeface="Josefin Sans"/>
                <a:ea typeface="Josefin Sans"/>
                <a:cs typeface="Josefin Sans"/>
                <a:sym typeface="Josefin Sans"/>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
        <p:nvSpPr>
          <p:cNvPr id="300" name="Google Shape;300;p35"/>
          <p:cNvSpPr txBox="1"/>
          <p:nvPr/>
        </p:nvSpPr>
        <p:spPr>
          <a:xfrm>
            <a:off x="960033" y="5066500"/>
            <a:ext cx="3298000" cy="614400"/>
          </a:xfrm>
          <a:prstGeom prst="rect">
            <a:avLst/>
          </a:prstGeom>
          <a:noFill/>
          <a:ln>
            <a:noFill/>
          </a:ln>
        </p:spPr>
        <p:txBody>
          <a:bodyPr spcFirstLastPara="1" wrap="square" lIns="121900" tIns="121900" rIns="121900" bIns="121900" anchor="t" anchorCtr="0">
            <a:noAutofit/>
          </a:bodyPr>
          <a:lstStyle/>
          <a:p>
            <a:pPr>
              <a:spcBef>
                <a:spcPts val="400"/>
              </a:spcBef>
              <a:buClr>
                <a:srgbClr val="000000"/>
              </a:buClr>
              <a:buFont typeface="Arial"/>
              <a:buNone/>
            </a:pPr>
            <a:r>
              <a:rPr lang="en" sz="1333" kern="0">
                <a:solidFill>
                  <a:srgbClr val="595959"/>
                </a:solidFill>
                <a:latin typeface="Josefin Sans Light"/>
                <a:ea typeface="Josefin Sans Light"/>
                <a:cs typeface="Josefin Sans Light"/>
                <a:sym typeface="Josefin Sans Light"/>
              </a:rPr>
              <a:t>CREDITS: This presentation template was created by </a:t>
            </a:r>
            <a:r>
              <a:rPr lang="en" sz="1333" b="1" kern="0">
                <a:solidFill>
                  <a:srgbClr val="595959"/>
                </a:solidFill>
                <a:uFill>
                  <a:noFill/>
                </a:uFill>
                <a:latin typeface="Josefin Sans"/>
                <a:ea typeface="Josefin Sans"/>
                <a:cs typeface="Josefin Sans"/>
                <a:sym typeface="Josefin Sans"/>
                <a:hlinkClick r:id="rId2">
                  <a:extLst>
                    <a:ext uri="{A12FA001-AC4F-418D-AE19-62706E023703}">
                      <ahyp:hlinkClr xmlns="" xmlns:ahyp="http://schemas.microsoft.com/office/drawing/2018/hyperlinkcolor" val="tx"/>
                    </a:ext>
                  </a:extLst>
                </a:hlinkClick>
              </a:rPr>
              <a:t>Slidesgo</a:t>
            </a:r>
            <a:r>
              <a:rPr lang="en" sz="1333" kern="0">
                <a:solidFill>
                  <a:srgbClr val="595959"/>
                </a:solidFill>
                <a:latin typeface="Josefin Sans Light"/>
                <a:ea typeface="Josefin Sans Light"/>
                <a:cs typeface="Josefin Sans Light"/>
                <a:sym typeface="Josefin Sans Light"/>
              </a:rPr>
              <a:t>, including icons by </a:t>
            </a:r>
            <a:r>
              <a:rPr lang="en" sz="1333" b="1" kern="0">
                <a:solidFill>
                  <a:srgbClr val="595959"/>
                </a:solidFill>
                <a:uFill>
                  <a:noFill/>
                </a:uFill>
                <a:latin typeface="Josefin Sans"/>
                <a:ea typeface="Josefin Sans"/>
                <a:cs typeface="Josefin Sans"/>
                <a:sym typeface="Josefin Sans"/>
                <a:hlinkClick r:id="rId3">
                  <a:extLst>
                    <a:ext uri="{A12FA001-AC4F-418D-AE19-62706E023703}">
                      <ahyp:hlinkClr xmlns="" xmlns:ahyp="http://schemas.microsoft.com/office/drawing/2018/hyperlinkcolor" val="tx"/>
                    </a:ext>
                  </a:extLst>
                </a:hlinkClick>
              </a:rPr>
              <a:t>Flaticon</a:t>
            </a:r>
            <a:r>
              <a:rPr lang="en" sz="1333" kern="0">
                <a:solidFill>
                  <a:srgbClr val="595959"/>
                </a:solidFill>
                <a:latin typeface="Josefin Sans Light"/>
                <a:ea typeface="Josefin Sans Light"/>
                <a:cs typeface="Josefin Sans Light"/>
                <a:sym typeface="Josefin Sans Light"/>
              </a:rPr>
              <a:t>, and infographics &amp; images by </a:t>
            </a:r>
            <a:r>
              <a:rPr lang="en" sz="1333" b="1" kern="0">
                <a:solidFill>
                  <a:srgbClr val="595959"/>
                </a:solidFill>
                <a:uFill>
                  <a:noFill/>
                </a:uFill>
                <a:latin typeface="Josefin Sans"/>
                <a:ea typeface="Josefin Sans"/>
                <a:cs typeface="Josefin Sans"/>
                <a:sym typeface="Josefin Sans"/>
                <a:hlinkClick r:id="rId4">
                  <a:extLst>
                    <a:ext uri="{A12FA001-AC4F-418D-AE19-62706E023703}">
                      <ahyp:hlinkClr xmlns="" xmlns:ahyp="http://schemas.microsoft.com/office/drawing/2018/hyperlinkcolor" val="tx"/>
                    </a:ext>
                  </a:extLst>
                </a:hlinkClick>
              </a:rPr>
              <a:t>Freepik</a:t>
            </a:r>
            <a:r>
              <a:rPr lang="en" sz="1333" kern="0">
                <a:solidFill>
                  <a:srgbClr val="595959"/>
                </a:solidFill>
                <a:latin typeface="Josefin Sans Light"/>
                <a:ea typeface="Josefin Sans Light"/>
                <a:cs typeface="Josefin Sans Light"/>
                <a:sym typeface="Josefin Sans Light"/>
              </a:rPr>
              <a:t>. </a:t>
            </a:r>
            <a:endParaRPr sz="1333" kern="0">
              <a:solidFill>
                <a:srgbClr val="595959"/>
              </a:solidFill>
              <a:latin typeface="Josefin Sans Light"/>
              <a:ea typeface="Josefin Sans Light"/>
              <a:cs typeface="Josefin Sans Light"/>
              <a:sym typeface="Josefin Sans Light"/>
            </a:endParaRPr>
          </a:p>
        </p:txBody>
      </p:sp>
      <p:cxnSp>
        <p:nvCxnSpPr>
          <p:cNvPr id="301" name="Google Shape;301;p35"/>
          <p:cNvCxnSpPr/>
          <p:nvPr/>
        </p:nvCxnSpPr>
        <p:spPr>
          <a:xfrm>
            <a:off x="723033" y="1011000"/>
            <a:ext cx="0" cy="3961200"/>
          </a:xfrm>
          <a:prstGeom prst="straightConnector1">
            <a:avLst/>
          </a:prstGeom>
          <a:noFill/>
          <a:ln w="1143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354855838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302"/>
        <p:cNvGrpSpPr/>
        <p:nvPr/>
      </p:nvGrpSpPr>
      <p:grpSpPr>
        <a:xfrm>
          <a:off x="0" y="0"/>
          <a:ext cx="0" cy="0"/>
          <a:chOff x="0" y="0"/>
          <a:chExt cx="0" cy="0"/>
        </a:xfrm>
      </p:grpSpPr>
      <p:sp>
        <p:nvSpPr>
          <p:cNvPr id="303" name="Google Shape;303;p36"/>
          <p:cNvSpPr/>
          <p:nvPr/>
        </p:nvSpPr>
        <p:spPr>
          <a:xfrm>
            <a:off x="8641467" y="-52800"/>
            <a:ext cx="3601600" cy="33832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FD0000"/>
              </a:solidFill>
              <a:cs typeface="Arial"/>
              <a:sym typeface="Arial"/>
            </a:endParaRPr>
          </a:p>
        </p:txBody>
      </p:sp>
      <p:cxnSp>
        <p:nvCxnSpPr>
          <p:cNvPr id="304" name="Google Shape;304;p36"/>
          <p:cNvCxnSpPr/>
          <p:nvPr/>
        </p:nvCxnSpPr>
        <p:spPr>
          <a:xfrm>
            <a:off x="700300" y="588667"/>
            <a:ext cx="0" cy="3614000"/>
          </a:xfrm>
          <a:prstGeom prst="straightConnector1">
            <a:avLst/>
          </a:prstGeom>
          <a:noFill/>
          <a:ln w="76200" cap="flat" cmpd="sng">
            <a:solidFill>
              <a:schemeClr val="accent1"/>
            </a:solidFill>
            <a:prstDash val="solid"/>
            <a:round/>
            <a:headEnd type="none" w="med" len="med"/>
            <a:tailEnd type="none" w="med" len="med"/>
          </a:ln>
        </p:spPr>
      </p:cxnSp>
      <p:cxnSp>
        <p:nvCxnSpPr>
          <p:cNvPr id="305" name="Google Shape;305;p3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90394882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306"/>
        <p:cNvGrpSpPr/>
        <p:nvPr/>
      </p:nvGrpSpPr>
      <p:grpSpPr>
        <a:xfrm>
          <a:off x="0" y="0"/>
          <a:ext cx="0" cy="0"/>
          <a:chOff x="0" y="0"/>
          <a:chExt cx="0" cy="0"/>
        </a:xfrm>
      </p:grpSpPr>
      <p:sp>
        <p:nvSpPr>
          <p:cNvPr id="307" name="Google Shape;307;p37"/>
          <p:cNvSpPr/>
          <p:nvPr/>
        </p:nvSpPr>
        <p:spPr>
          <a:xfrm>
            <a:off x="-212367" y="2084400"/>
            <a:ext cx="2122000" cy="52828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FD0000"/>
              </a:solidFill>
              <a:cs typeface="Arial"/>
              <a:sym typeface="Arial"/>
            </a:endParaRPr>
          </a:p>
        </p:txBody>
      </p:sp>
      <p:cxnSp>
        <p:nvCxnSpPr>
          <p:cNvPr id="308" name="Google Shape;308;p37"/>
          <p:cNvCxnSpPr/>
          <p:nvPr/>
        </p:nvCxnSpPr>
        <p:spPr>
          <a:xfrm rot="10800000">
            <a:off x="1315633" y="1770200"/>
            <a:ext cx="594000" cy="0"/>
          </a:xfrm>
          <a:prstGeom prst="straightConnector1">
            <a:avLst/>
          </a:prstGeom>
          <a:noFill/>
          <a:ln w="76200" cap="flat" cmpd="sng">
            <a:solidFill>
              <a:schemeClr val="accent1"/>
            </a:solidFill>
            <a:prstDash val="solid"/>
            <a:round/>
            <a:headEnd type="none" w="med" len="med"/>
            <a:tailEnd type="none" w="med" len="med"/>
          </a:ln>
        </p:spPr>
      </p:cxnSp>
      <p:cxnSp>
        <p:nvCxnSpPr>
          <p:cNvPr id="309" name="Google Shape;309;p3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257673283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Title + design">
  <p:cSld name="Title + design">
    <p:spTree>
      <p:nvGrpSpPr>
        <p:cNvPr id="1" name="Shape 73"/>
        <p:cNvGrpSpPr/>
        <p:nvPr/>
      </p:nvGrpSpPr>
      <p:grpSpPr>
        <a:xfrm>
          <a:off x="0" y="0"/>
          <a:ext cx="0" cy="0"/>
          <a:chOff x="0" y="0"/>
          <a:chExt cx="0" cy="0"/>
        </a:xfrm>
      </p:grpSpPr>
      <p:sp>
        <p:nvSpPr>
          <p:cNvPr id="74" name="Google Shape;74;p12"/>
          <p:cNvSpPr txBox="1">
            <a:spLocks noGrp="1"/>
          </p:cNvSpPr>
          <p:nvPr>
            <p:ph type="ctrTitle"/>
          </p:nvPr>
        </p:nvSpPr>
        <p:spPr>
          <a:xfrm>
            <a:off x="964800" y="627500"/>
            <a:ext cx="19968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Tree>
    <p:extLst>
      <p:ext uri="{BB962C8B-B14F-4D97-AF65-F5344CB8AC3E}">
        <p14:creationId xmlns:p14="http://schemas.microsoft.com/office/powerpoint/2010/main" val="335463915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234333" y="2840883"/>
            <a:ext cx="4231200" cy="14728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Font typeface="Josefin Sans"/>
              <a:buNone/>
              <a:defRPr sz="4800"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5" name="Google Shape;15;p3"/>
          <p:cNvSpPr txBox="1">
            <a:spLocks noGrp="1"/>
          </p:cNvSpPr>
          <p:nvPr>
            <p:ph type="title" idx="2" hasCustomPrompt="1"/>
          </p:nvPr>
        </p:nvSpPr>
        <p:spPr>
          <a:xfrm>
            <a:off x="1234335" y="2187367"/>
            <a:ext cx="2298800" cy="1122400"/>
          </a:xfrm>
          <a:prstGeom prst="rect">
            <a:avLst/>
          </a:prstGeom>
        </p:spPr>
        <p:txBody>
          <a:bodyPr spcFirstLastPara="1" wrap="square" lIns="91425" tIns="0" rIns="91425" bIns="91425" anchor="b" anchorCtr="0">
            <a:noAutofit/>
          </a:bodyPr>
          <a:lstStyle>
            <a:lvl1pPr lvl="0" rtl="0">
              <a:spcBef>
                <a:spcPts val="0"/>
              </a:spcBef>
              <a:spcAft>
                <a:spcPts val="0"/>
              </a:spcAft>
              <a:buClr>
                <a:schemeClr val="accent1"/>
              </a:buClr>
              <a:buSzPts val="6000"/>
              <a:buFont typeface="Josefin Sans"/>
              <a:buNone/>
              <a:defRPr sz="8000"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sp>
        <p:nvSpPr>
          <p:cNvPr id="16" name="Google Shape;16;p3"/>
          <p:cNvSpPr txBox="1">
            <a:spLocks noGrp="1"/>
          </p:cNvSpPr>
          <p:nvPr>
            <p:ph type="subTitle" idx="1"/>
          </p:nvPr>
        </p:nvSpPr>
        <p:spPr>
          <a:xfrm>
            <a:off x="1234333" y="4628533"/>
            <a:ext cx="4036400" cy="744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17" name="Google Shape;17;p3"/>
          <p:cNvCxnSpPr/>
          <p:nvPr/>
        </p:nvCxnSpPr>
        <p:spPr>
          <a:xfrm>
            <a:off x="723033" y="2166933"/>
            <a:ext cx="0" cy="3948400"/>
          </a:xfrm>
          <a:prstGeom prst="straightConnector1">
            <a:avLst/>
          </a:prstGeom>
          <a:noFill/>
          <a:ln w="76200" cap="flat" cmpd="sng">
            <a:solidFill>
              <a:schemeClr val="accent1"/>
            </a:solidFill>
            <a:prstDash val="solid"/>
            <a:round/>
            <a:headEnd type="none" w="med" len="med"/>
            <a:tailEnd type="none" w="med" len="med"/>
          </a:ln>
        </p:spPr>
      </p:cxnSp>
      <p:cxnSp>
        <p:nvCxnSpPr>
          <p:cNvPr id="18" name="Google Shape;18;p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9" name="Google Shape;19;p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58617776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92667" y="784800"/>
            <a:ext cx="7190400" cy="2644400"/>
          </a:xfrm>
          <a:prstGeom prst="rect">
            <a:avLst/>
          </a:prstGeom>
        </p:spPr>
        <p:txBody>
          <a:bodyPr spcFirstLastPara="1" wrap="square" lIns="91425" tIns="201150" rIns="91425" bIns="91425" anchor="t" anchorCtr="0">
            <a:noAutofit/>
          </a:bodyPr>
          <a:lstStyle>
            <a:lvl1pPr lvl="0" rtl="0">
              <a:lnSpc>
                <a:spcPct val="100000"/>
              </a:lnSpc>
              <a:spcBef>
                <a:spcPts val="0"/>
              </a:spcBef>
              <a:spcAft>
                <a:spcPts val="0"/>
              </a:spcAft>
              <a:buSzPts val="5200"/>
              <a:buFont typeface="Josefin Sans"/>
              <a:buNone/>
              <a:defRPr sz="6933" b="1">
                <a:latin typeface="Josefin Sans"/>
                <a:ea typeface="Josefin Sans"/>
                <a:cs typeface="Josefin Sans"/>
                <a:sym typeface="Josefin Sans"/>
              </a:defRPr>
            </a:lvl1pPr>
            <a:lvl2pPr lvl="1" algn="ctr" rtl="0">
              <a:spcBef>
                <a:spcPts val="0"/>
              </a:spcBef>
              <a:spcAft>
                <a:spcPts val="0"/>
              </a:spcAft>
              <a:buClr>
                <a:srgbClr val="191919"/>
              </a:buClr>
              <a:buSzPts val="5200"/>
              <a:buNone/>
              <a:defRPr sz="6933">
                <a:solidFill>
                  <a:srgbClr val="191919"/>
                </a:solidFill>
              </a:defRPr>
            </a:lvl2pPr>
            <a:lvl3pPr lvl="2" algn="ctr" rtl="0">
              <a:spcBef>
                <a:spcPts val="0"/>
              </a:spcBef>
              <a:spcAft>
                <a:spcPts val="0"/>
              </a:spcAft>
              <a:buClr>
                <a:srgbClr val="191919"/>
              </a:buClr>
              <a:buSzPts val="5200"/>
              <a:buNone/>
              <a:defRPr sz="6933">
                <a:solidFill>
                  <a:srgbClr val="191919"/>
                </a:solidFill>
              </a:defRPr>
            </a:lvl3pPr>
            <a:lvl4pPr lvl="3" algn="ctr" rtl="0">
              <a:spcBef>
                <a:spcPts val="0"/>
              </a:spcBef>
              <a:spcAft>
                <a:spcPts val="0"/>
              </a:spcAft>
              <a:buClr>
                <a:srgbClr val="191919"/>
              </a:buClr>
              <a:buSzPts val="5200"/>
              <a:buNone/>
              <a:defRPr sz="6933">
                <a:solidFill>
                  <a:srgbClr val="191919"/>
                </a:solidFill>
              </a:defRPr>
            </a:lvl4pPr>
            <a:lvl5pPr lvl="4" algn="ctr" rtl="0">
              <a:spcBef>
                <a:spcPts val="0"/>
              </a:spcBef>
              <a:spcAft>
                <a:spcPts val="0"/>
              </a:spcAft>
              <a:buClr>
                <a:srgbClr val="191919"/>
              </a:buClr>
              <a:buSzPts val="5200"/>
              <a:buNone/>
              <a:defRPr sz="6933">
                <a:solidFill>
                  <a:srgbClr val="191919"/>
                </a:solidFill>
              </a:defRPr>
            </a:lvl5pPr>
            <a:lvl6pPr lvl="5" algn="ctr" rtl="0">
              <a:spcBef>
                <a:spcPts val="0"/>
              </a:spcBef>
              <a:spcAft>
                <a:spcPts val="0"/>
              </a:spcAft>
              <a:buClr>
                <a:srgbClr val="191919"/>
              </a:buClr>
              <a:buSzPts val="5200"/>
              <a:buNone/>
              <a:defRPr sz="6933">
                <a:solidFill>
                  <a:srgbClr val="191919"/>
                </a:solidFill>
              </a:defRPr>
            </a:lvl6pPr>
            <a:lvl7pPr lvl="6" algn="ctr" rtl="0">
              <a:spcBef>
                <a:spcPts val="0"/>
              </a:spcBef>
              <a:spcAft>
                <a:spcPts val="0"/>
              </a:spcAft>
              <a:buClr>
                <a:srgbClr val="191919"/>
              </a:buClr>
              <a:buSzPts val="5200"/>
              <a:buNone/>
              <a:defRPr sz="6933">
                <a:solidFill>
                  <a:srgbClr val="191919"/>
                </a:solidFill>
              </a:defRPr>
            </a:lvl7pPr>
            <a:lvl8pPr lvl="7" algn="ctr" rtl="0">
              <a:spcBef>
                <a:spcPts val="0"/>
              </a:spcBef>
              <a:spcAft>
                <a:spcPts val="0"/>
              </a:spcAft>
              <a:buClr>
                <a:srgbClr val="191919"/>
              </a:buClr>
              <a:buSzPts val="5200"/>
              <a:buNone/>
              <a:defRPr sz="6933">
                <a:solidFill>
                  <a:srgbClr val="191919"/>
                </a:solidFill>
              </a:defRPr>
            </a:lvl8pPr>
            <a:lvl9pPr lvl="8" algn="ctr" rtl="0">
              <a:spcBef>
                <a:spcPts val="0"/>
              </a:spcBef>
              <a:spcAft>
                <a:spcPts val="0"/>
              </a:spcAft>
              <a:buClr>
                <a:srgbClr val="191919"/>
              </a:buClr>
              <a:buSzPts val="5200"/>
              <a:buNone/>
              <a:defRPr sz="6933">
                <a:solidFill>
                  <a:srgbClr val="191919"/>
                </a:solidFill>
              </a:defRPr>
            </a:lvl9pPr>
          </a:lstStyle>
          <a:p>
            <a:endParaRPr/>
          </a:p>
        </p:txBody>
      </p:sp>
      <p:sp>
        <p:nvSpPr>
          <p:cNvPr id="10" name="Google Shape;10;p2"/>
          <p:cNvSpPr txBox="1">
            <a:spLocks noGrp="1"/>
          </p:cNvSpPr>
          <p:nvPr>
            <p:ph type="subTitle" idx="1"/>
          </p:nvPr>
        </p:nvSpPr>
        <p:spPr>
          <a:xfrm>
            <a:off x="1192667" y="3332433"/>
            <a:ext cx="4447600" cy="1056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Josefin Sans Light"/>
              <a:buNone/>
              <a:defRPr sz="2400" b="1">
                <a:solidFill>
                  <a:schemeClr val="dk2"/>
                </a:solidFill>
                <a:latin typeface="Josefin Sans"/>
                <a:ea typeface="Josefin Sans"/>
                <a:cs typeface="Josefin Sans"/>
                <a:sym typeface="Josefin Sans"/>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cxnSp>
        <p:nvCxnSpPr>
          <p:cNvPr id="11" name="Google Shape;11;p2"/>
          <p:cNvCxnSpPr/>
          <p:nvPr/>
        </p:nvCxnSpPr>
        <p:spPr>
          <a:xfrm>
            <a:off x="723033" y="1011000"/>
            <a:ext cx="0" cy="3838000"/>
          </a:xfrm>
          <a:prstGeom prst="straightConnector1">
            <a:avLst/>
          </a:prstGeom>
          <a:noFill/>
          <a:ln w="114300" cap="flat" cmpd="sng">
            <a:solidFill>
              <a:schemeClr val="accent1"/>
            </a:solidFill>
            <a:prstDash val="solid"/>
            <a:round/>
            <a:headEnd type="none" w="med" len="med"/>
            <a:tailEnd type="none" w="med" len="med"/>
          </a:ln>
        </p:spPr>
      </p:cxnSp>
      <p:cxnSp>
        <p:nvCxnSpPr>
          <p:cNvPr id="12" name="Google Shape;12;p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51643555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234333" y="2840883"/>
            <a:ext cx="4231200" cy="14728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Font typeface="Josefin Sans"/>
              <a:buNone/>
              <a:defRPr sz="4800"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5" name="Google Shape;15;p3"/>
          <p:cNvSpPr txBox="1">
            <a:spLocks noGrp="1"/>
          </p:cNvSpPr>
          <p:nvPr>
            <p:ph type="title" idx="2" hasCustomPrompt="1"/>
          </p:nvPr>
        </p:nvSpPr>
        <p:spPr>
          <a:xfrm>
            <a:off x="1234335" y="2187367"/>
            <a:ext cx="2298800" cy="1122400"/>
          </a:xfrm>
          <a:prstGeom prst="rect">
            <a:avLst/>
          </a:prstGeom>
        </p:spPr>
        <p:txBody>
          <a:bodyPr spcFirstLastPara="1" wrap="square" lIns="91425" tIns="0" rIns="91425" bIns="91425" anchor="b" anchorCtr="0">
            <a:noAutofit/>
          </a:bodyPr>
          <a:lstStyle>
            <a:lvl1pPr lvl="0" rtl="0">
              <a:spcBef>
                <a:spcPts val="0"/>
              </a:spcBef>
              <a:spcAft>
                <a:spcPts val="0"/>
              </a:spcAft>
              <a:buClr>
                <a:schemeClr val="accent1"/>
              </a:buClr>
              <a:buSzPts val="6000"/>
              <a:buFont typeface="Josefin Sans"/>
              <a:buNone/>
              <a:defRPr sz="8000"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sp>
        <p:nvSpPr>
          <p:cNvPr id="16" name="Google Shape;16;p3"/>
          <p:cNvSpPr txBox="1">
            <a:spLocks noGrp="1"/>
          </p:cNvSpPr>
          <p:nvPr>
            <p:ph type="subTitle" idx="1"/>
          </p:nvPr>
        </p:nvSpPr>
        <p:spPr>
          <a:xfrm>
            <a:off x="1234333" y="4628533"/>
            <a:ext cx="4036400" cy="744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17" name="Google Shape;17;p3"/>
          <p:cNvCxnSpPr/>
          <p:nvPr/>
        </p:nvCxnSpPr>
        <p:spPr>
          <a:xfrm>
            <a:off x="723033" y="2166933"/>
            <a:ext cx="0" cy="3948400"/>
          </a:xfrm>
          <a:prstGeom prst="straightConnector1">
            <a:avLst/>
          </a:prstGeom>
          <a:noFill/>
          <a:ln w="76200" cap="flat" cmpd="sng">
            <a:solidFill>
              <a:schemeClr val="accent1"/>
            </a:solidFill>
            <a:prstDash val="solid"/>
            <a:round/>
            <a:headEnd type="none" w="med" len="med"/>
            <a:tailEnd type="none" w="med" len="med"/>
          </a:ln>
        </p:spPr>
      </p:cxnSp>
      <p:cxnSp>
        <p:nvCxnSpPr>
          <p:cNvPr id="18" name="Google Shape;18;p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9" name="Google Shape;19;p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89197420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5"/>
        <p:cNvGrpSpPr/>
        <p:nvPr/>
      </p:nvGrpSpPr>
      <p:grpSpPr>
        <a:xfrm>
          <a:off x="0" y="0"/>
          <a:ext cx="0" cy="0"/>
          <a:chOff x="0" y="0"/>
          <a:chExt cx="0" cy="0"/>
        </a:xfrm>
      </p:grpSpPr>
      <p:sp>
        <p:nvSpPr>
          <p:cNvPr id="26" name="Google Shape;26;p5"/>
          <p:cNvSpPr txBox="1">
            <a:spLocks noGrp="1"/>
          </p:cNvSpPr>
          <p:nvPr>
            <p:ph type="subTitle" idx="1"/>
          </p:nvPr>
        </p:nvSpPr>
        <p:spPr>
          <a:xfrm>
            <a:off x="2942567" y="4057065"/>
            <a:ext cx="3018000" cy="1105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7" name="Google Shape;27;p5"/>
          <p:cNvSpPr txBox="1">
            <a:spLocks noGrp="1"/>
          </p:cNvSpPr>
          <p:nvPr>
            <p:ph type="subTitle" idx="2"/>
          </p:nvPr>
        </p:nvSpPr>
        <p:spPr>
          <a:xfrm>
            <a:off x="6726767" y="4057065"/>
            <a:ext cx="3018000" cy="1105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8" name="Google Shape;28;p5"/>
          <p:cNvSpPr txBox="1">
            <a:spLocks noGrp="1"/>
          </p:cNvSpPr>
          <p:nvPr>
            <p:ph type="subTitle" idx="3"/>
          </p:nvPr>
        </p:nvSpPr>
        <p:spPr>
          <a:xfrm>
            <a:off x="2942551" y="330485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29" name="Google Shape;29;p5"/>
          <p:cNvSpPr txBox="1">
            <a:spLocks noGrp="1"/>
          </p:cNvSpPr>
          <p:nvPr>
            <p:ph type="subTitle" idx="4"/>
          </p:nvPr>
        </p:nvSpPr>
        <p:spPr>
          <a:xfrm>
            <a:off x="6726751" y="330485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30" name="Google Shape;30;p5"/>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31" name="Google Shape;31;p5"/>
          <p:cNvSpPr txBox="1">
            <a:spLocks noGrp="1"/>
          </p:cNvSpPr>
          <p:nvPr>
            <p:ph type="title" idx="5"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32" name="Google Shape;32;p5"/>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33" name="Google Shape;33;p5"/>
          <p:cNvSpPr txBox="1">
            <a:spLocks noGrp="1"/>
          </p:cNvSpPr>
          <p:nvPr>
            <p:ph type="title" idx="6"/>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34" name="Google Shape;34;p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35" name="Google Shape;35;p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41579725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38" name="Google Shape;38;p6"/>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39" name="Google Shape;39;p6"/>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40" name="Google Shape;40;p6"/>
          <p:cNvSpPr txBox="1">
            <a:spLocks noGrp="1"/>
          </p:cNvSpPr>
          <p:nvPr>
            <p:ph type="title" idx="3"/>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41" name="Google Shape;41;p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42" name="Google Shape;42;p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62991625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45" name="Google Shape;45;p7"/>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46" name="Google Shape;46;p7"/>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47" name="Google Shape;47;p7"/>
          <p:cNvSpPr txBox="1">
            <a:spLocks noGrp="1"/>
          </p:cNvSpPr>
          <p:nvPr>
            <p:ph type="subTitle" idx="1"/>
          </p:nvPr>
        </p:nvSpPr>
        <p:spPr>
          <a:xfrm>
            <a:off x="1880433" y="2303000"/>
            <a:ext cx="7019600" cy="3094800"/>
          </a:xfrm>
          <a:prstGeom prst="rect">
            <a:avLst/>
          </a:prstGeom>
          <a:solidFill>
            <a:schemeClr val="lt1"/>
          </a:solidFill>
          <a:ln>
            <a:noFill/>
          </a:ln>
        </p:spPr>
        <p:txBody>
          <a:bodyPr spcFirstLastPara="1" wrap="square" lIns="91425" tIns="182875" rIns="91425" bIns="0" anchor="ctr" anchorCtr="0">
            <a:noAutofit/>
          </a:bodyPr>
          <a:lstStyle>
            <a:lvl1pPr lvl="0" rtl="0">
              <a:lnSpc>
                <a:spcPct val="100000"/>
              </a:lnSpc>
              <a:spcBef>
                <a:spcPts val="0"/>
              </a:spcBef>
              <a:spcAft>
                <a:spcPts val="0"/>
              </a:spcAft>
              <a:buClr>
                <a:schemeClr val="dk1"/>
              </a:buClr>
              <a:buSzPts val="1600"/>
              <a:buFont typeface="Josefin Sans Light"/>
              <a:buChar char="●"/>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48" name="Google Shape;48;p7"/>
          <p:cNvSpPr txBox="1">
            <a:spLocks noGrp="1"/>
          </p:cNvSpPr>
          <p:nvPr>
            <p:ph type="title" idx="3"/>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49" name="Google Shape;49;p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0" name="Google Shape;50;p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72788871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1"/>
        <p:cNvGrpSpPr/>
        <p:nvPr/>
      </p:nvGrpSpPr>
      <p:grpSpPr>
        <a:xfrm>
          <a:off x="0" y="0"/>
          <a:ext cx="0" cy="0"/>
          <a:chOff x="0" y="0"/>
          <a:chExt cx="0" cy="0"/>
        </a:xfrm>
      </p:grpSpPr>
      <p:sp>
        <p:nvSpPr>
          <p:cNvPr id="52" name="Google Shape;52;p8"/>
          <p:cNvSpPr/>
          <p:nvPr/>
        </p:nvSpPr>
        <p:spPr>
          <a:xfrm>
            <a:off x="1541000" y="1656000"/>
            <a:ext cx="9110000" cy="29872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FD0000"/>
              </a:solidFill>
              <a:cs typeface="Arial"/>
              <a:sym typeface="Arial"/>
            </a:endParaRPr>
          </a:p>
        </p:txBody>
      </p:sp>
      <p:sp>
        <p:nvSpPr>
          <p:cNvPr id="53" name="Google Shape;53;p8"/>
          <p:cNvSpPr txBox="1">
            <a:spLocks noGrp="1"/>
          </p:cNvSpPr>
          <p:nvPr>
            <p:ph type="title"/>
          </p:nvPr>
        </p:nvSpPr>
        <p:spPr>
          <a:xfrm>
            <a:off x="2749500" y="2552000"/>
            <a:ext cx="7479200" cy="1195200"/>
          </a:xfrm>
          <a:prstGeom prst="rect">
            <a:avLst/>
          </a:prstGeom>
        </p:spPr>
        <p:txBody>
          <a:bodyPr spcFirstLastPara="1" wrap="square" lIns="91425" tIns="201150" rIns="91425" bIns="91425" anchor="t" anchorCtr="0">
            <a:noAutofit/>
          </a:bodyPr>
          <a:lstStyle>
            <a:lvl1pPr lvl="0" rtl="0">
              <a:spcBef>
                <a:spcPts val="0"/>
              </a:spcBef>
              <a:spcAft>
                <a:spcPts val="0"/>
              </a:spcAft>
              <a:buSzPts val="2800"/>
              <a:buFont typeface="Josefin Sans"/>
              <a:buNone/>
              <a:defRPr sz="6933"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4" name="Google Shape;54;p8"/>
          <p:cNvSpPr txBox="1">
            <a:spLocks noGrp="1"/>
          </p:cNvSpPr>
          <p:nvPr>
            <p:ph type="title" idx="2"/>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55" name="Google Shape;55;p8"/>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56" name="Google Shape;56;p8"/>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57" name="Google Shape;57;p8"/>
          <p:cNvCxnSpPr/>
          <p:nvPr/>
        </p:nvCxnSpPr>
        <p:spPr>
          <a:xfrm rot="10800000">
            <a:off x="2912117" y="2490400"/>
            <a:ext cx="417200" cy="0"/>
          </a:xfrm>
          <a:prstGeom prst="straightConnector1">
            <a:avLst/>
          </a:prstGeom>
          <a:noFill/>
          <a:ln w="76200" cap="flat" cmpd="sng">
            <a:solidFill>
              <a:schemeClr val="accent1"/>
            </a:solidFill>
            <a:prstDash val="solid"/>
            <a:round/>
            <a:headEnd type="none" w="med" len="med"/>
            <a:tailEnd type="none" w="med" len="med"/>
          </a:ln>
        </p:spPr>
      </p:cxnSp>
      <p:cxnSp>
        <p:nvCxnSpPr>
          <p:cNvPr id="58" name="Google Shape;58;p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9" name="Google Shape;59;p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82041083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923267" y="1218400"/>
            <a:ext cx="5062000" cy="654000"/>
          </a:xfrm>
          <a:prstGeom prst="rect">
            <a:avLst/>
          </a:prstGeom>
        </p:spPr>
        <p:txBody>
          <a:bodyPr spcFirstLastPara="1" wrap="square" lIns="91425" tIns="0" rIns="91425" bIns="91425" anchor="t" anchorCtr="0">
            <a:noAutofit/>
          </a:bodyPr>
          <a:lstStyle>
            <a:lvl1pPr lvl="0" rtl="0">
              <a:spcBef>
                <a:spcPts val="0"/>
              </a:spcBef>
              <a:spcAft>
                <a:spcPts val="0"/>
              </a:spcAft>
              <a:buSzPts val="3600"/>
              <a:buFont typeface="Josefin Sans"/>
              <a:buNone/>
              <a:defRPr sz="4800"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2" name="Google Shape;62;p9"/>
          <p:cNvSpPr txBox="1">
            <a:spLocks noGrp="1"/>
          </p:cNvSpPr>
          <p:nvPr>
            <p:ph type="subTitle" idx="1"/>
          </p:nvPr>
        </p:nvSpPr>
        <p:spPr>
          <a:xfrm>
            <a:off x="4859267" y="2203033"/>
            <a:ext cx="4512000" cy="3134400"/>
          </a:xfrm>
          <a:prstGeom prst="rect">
            <a:avLst/>
          </a:prstGeom>
          <a:solidFill>
            <a:schemeClr val="lt1"/>
          </a:solid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200"/>
              <a:buFont typeface="Open Sans"/>
              <a:buAutoNum type="arabicPeriod"/>
              <a:defRPr sz="21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rgbClr val="434343"/>
              </a:buClr>
              <a:buSzPts val="1200"/>
              <a:buFont typeface="Roboto Condensed Light"/>
              <a:buAutoNum type="alphaLcPeriod"/>
              <a:defRPr/>
            </a:lvl2pPr>
            <a:lvl3pPr lvl="2" rtl="0">
              <a:lnSpc>
                <a:spcPct val="100000"/>
              </a:lnSpc>
              <a:spcBef>
                <a:spcPts val="0"/>
              </a:spcBef>
              <a:spcAft>
                <a:spcPts val="0"/>
              </a:spcAft>
              <a:buClr>
                <a:srgbClr val="434343"/>
              </a:buClr>
              <a:buSzPts val="1200"/>
              <a:buFont typeface="Roboto Condensed Light"/>
              <a:buAutoNum type="romanLcPeriod"/>
              <a:defRPr/>
            </a:lvl3pPr>
            <a:lvl4pPr lvl="3" rtl="0">
              <a:lnSpc>
                <a:spcPct val="100000"/>
              </a:lnSpc>
              <a:spcBef>
                <a:spcPts val="0"/>
              </a:spcBef>
              <a:spcAft>
                <a:spcPts val="0"/>
              </a:spcAft>
              <a:buClr>
                <a:srgbClr val="434343"/>
              </a:buClr>
              <a:buSzPts val="1200"/>
              <a:buFont typeface="Roboto Condensed Light"/>
              <a:buAutoNum type="arabicPeriod"/>
              <a:defRPr/>
            </a:lvl4pPr>
            <a:lvl5pPr lvl="4" rtl="0">
              <a:lnSpc>
                <a:spcPct val="100000"/>
              </a:lnSpc>
              <a:spcBef>
                <a:spcPts val="0"/>
              </a:spcBef>
              <a:spcAft>
                <a:spcPts val="0"/>
              </a:spcAft>
              <a:buClr>
                <a:srgbClr val="434343"/>
              </a:buClr>
              <a:buSzPts val="1200"/>
              <a:buFont typeface="Roboto Condensed Light"/>
              <a:buAutoNum type="alphaLcPeriod"/>
              <a:defRPr/>
            </a:lvl5pPr>
            <a:lvl6pPr lvl="5" rtl="0">
              <a:lnSpc>
                <a:spcPct val="100000"/>
              </a:lnSpc>
              <a:spcBef>
                <a:spcPts val="0"/>
              </a:spcBef>
              <a:spcAft>
                <a:spcPts val="0"/>
              </a:spcAft>
              <a:buClr>
                <a:srgbClr val="434343"/>
              </a:buClr>
              <a:buSzPts val="1200"/>
              <a:buFont typeface="Roboto Condensed Light"/>
              <a:buAutoNum type="romanLcPeriod"/>
              <a:defRPr/>
            </a:lvl6pPr>
            <a:lvl7pPr lvl="6" rtl="0">
              <a:lnSpc>
                <a:spcPct val="100000"/>
              </a:lnSpc>
              <a:spcBef>
                <a:spcPts val="0"/>
              </a:spcBef>
              <a:spcAft>
                <a:spcPts val="0"/>
              </a:spcAft>
              <a:buClr>
                <a:srgbClr val="434343"/>
              </a:buClr>
              <a:buSzPts val="1200"/>
              <a:buFont typeface="Roboto Condensed Light"/>
              <a:buAutoNum type="arabicPeriod"/>
              <a:defRPr/>
            </a:lvl7pPr>
            <a:lvl8pPr lvl="7" rtl="0">
              <a:lnSpc>
                <a:spcPct val="100000"/>
              </a:lnSpc>
              <a:spcBef>
                <a:spcPts val="0"/>
              </a:spcBef>
              <a:spcAft>
                <a:spcPts val="0"/>
              </a:spcAft>
              <a:buClr>
                <a:srgbClr val="434343"/>
              </a:buClr>
              <a:buSzPts val="1200"/>
              <a:buFont typeface="Roboto Condensed Light"/>
              <a:buAutoNum type="alphaLcPeriod"/>
              <a:defRPr/>
            </a:lvl8pPr>
            <a:lvl9pPr lvl="8" rtl="0">
              <a:lnSpc>
                <a:spcPct val="100000"/>
              </a:lnSpc>
              <a:spcBef>
                <a:spcPts val="0"/>
              </a:spcBef>
              <a:spcAft>
                <a:spcPts val="0"/>
              </a:spcAft>
              <a:buClr>
                <a:srgbClr val="434343"/>
              </a:buClr>
              <a:buSzPts val="1200"/>
              <a:buFont typeface="Roboto Condensed Light"/>
              <a:buAutoNum type="romanLcPeriod"/>
              <a:defRPr/>
            </a:lvl9pPr>
          </a:lstStyle>
          <a:p>
            <a:endParaRPr/>
          </a:p>
        </p:txBody>
      </p:sp>
      <p:sp>
        <p:nvSpPr>
          <p:cNvPr id="63" name="Google Shape;63;p9"/>
          <p:cNvSpPr txBox="1">
            <a:spLocks noGrp="1"/>
          </p:cNvSpPr>
          <p:nvPr>
            <p:ph type="title" idx="2"/>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4" name="Google Shape;64;p9"/>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65" name="Google Shape;65;p9"/>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66" name="Google Shape;66;p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67" name="Google Shape;67;p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cxnSp>
        <p:nvCxnSpPr>
          <p:cNvPr id="68" name="Google Shape;68;p9"/>
          <p:cNvCxnSpPr/>
          <p:nvPr/>
        </p:nvCxnSpPr>
        <p:spPr>
          <a:xfrm>
            <a:off x="983467" y="935267"/>
            <a:ext cx="3614000" cy="0"/>
          </a:xfrm>
          <a:prstGeom prst="straightConnector1">
            <a:avLst/>
          </a:prstGeom>
          <a:noFill/>
          <a:ln w="762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210708949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9"/>
        <p:cNvGrpSpPr/>
        <p:nvPr/>
      </p:nvGrpSpPr>
      <p:grpSpPr>
        <a:xfrm>
          <a:off x="0" y="0"/>
          <a:ext cx="0" cy="0"/>
          <a:chOff x="0" y="0"/>
          <a:chExt cx="0" cy="0"/>
        </a:xfrm>
      </p:grpSpPr>
      <p:sp>
        <p:nvSpPr>
          <p:cNvPr id="70" name="Google Shape;70;p10"/>
          <p:cNvSpPr txBox="1">
            <a:spLocks noGrp="1"/>
          </p:cNvSpPr>
          <p:nvPr>
            <p:ph type="title"/>
          </p:nvPr>
        </p:nvSpPr>
        <p:spPr>
          <a:xfrm>
            <a:off x="1220267" y="1002800"/>
            <a:ext cx="2767600" cy="2326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cxnSp>
        <p:nvCxnSpPr>
          <p:cNvPr id="71" name="Google Shape;71;p1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72" name="Google Shape;72;p1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564075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73"/>
        <p:cNvGrpSpPr/>
        <p:nvPr/>
      </p:nvGrpSpPr>
      <p:grpSpPr>
        <a:xfrm>
          <a:off x="0" y="0"/>
          <a:ext cx="0" cy="0"/>
          <a:chOff x="0" y="0"/>
          <a:chExt cx="0" cy="0"/>
        </a:xfrm>
      </p:grpSpPr>
      <p:sp>
        <p:nvSpPr>
          <p:cNvPr id="74" name="Google Shape;74;p11"/>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75" name="Google Shape;75;p11"/>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76" name="Google Shape;76;p11"/>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77" name="Google Shape;77;p11"/>
          <p:cNvSpPr txBox="1">
            <a:spLocks noGrp="1"/>
          </p:cNvSpPr>
          <p:nvPr>
            <p:ph type="subTitle" idx="1"/>
          </p:nvPr>
        </p:nvSpPr>
        <p:spPr>
          <a:xfrm>
            <a:off x="2447933" y="3504800"/>
            <a:ext cx="6362800" cy="394800"/>
          </a:xfrm>
          <a:prstGeom prst="rect">
            <a:avLst/>
          </a:prstGeom>
          <a:noFill/>
          <a:ln>
            <a:noFill/>
          </a:ln>
        </p:spPr>
        <p:txBody>
          <a:bodyPr spcFirstLastPara="1" wrap="square" lIns="91425" tIns="0" rIns="91425" bIns="0" anchor="t" anchorCtr="0">
            <a:noAutofit/>
          </a:bodyPr>
          <a:lstStyle>
            <a:lvl1pPr lvl="0" rtl="0">
              <a:lnSpc>
                <a:spcPct val="100000"/>
              </a:lnSpc>
              <a:spcBef>
                <a:spcPts val="0"/>
              </a:spcBef>
              <a:spcAft>
                <a:spcPts val="0"/>
              </a:spcAft>
              <a:buClr>
                <a:schemeClr val="dk1"/>
              </a:buClr>
              <a:buSzPts val="2000"/>
              <a:buFont typeface="Josefin Sans"/>
              <a:buNone/>
              <a:defRPr sz="2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78" name="Google Shape;78;p11"/>
          <p:cNvSpPr txBox="1">
            <a:spLocks noGrp="1"/>
          </p:cNvSpPr>
          <p:nvPr>
            <p:ph type="title" idx="3" hasCustomPrompt="1"/>
          </p:nvPr>
        </p:nvSpPr>
        <p:spPr>
          <a:xfrm>
            <a:off x="2447633" y="2382400"/>
            <a:ext cx="7782800" cy="1122400"/>
          </a:xfrm>
          <a:prstGeom prst="rect">
            <a:avLst/>
          </a:prstGeom>
        </p:spPr>
        <p:txBody>
          <a:bodyPr spcFirstLastPara="1" wrap="square" lIns="91425" tIns="0" rIns="91425" bIns="91425" anchor="b" anchorCtr="0">
            <a:noAutofit/>
          </a:bodyPr>
          <a:lstStyle>
            <a:lvl1pPr marL="0" marR="0" lvl="0" indent="0" algn="l" rtl="0">
              <a:lnSpc>
                <a:spcPct val="100000"/>
              </a:lnSpc>
              <a:spcBef>
                <a:spcPts val="0"/>
              </a:spcBef>
              <a:spcAft>
                <a:spcPts val="0"/>
              </a:spcAft>
              <a:buClr>
                <a:schemeClr val="dk1"/>
              </a:buClr>
              <a:buSzPts val="3600"/>
              <a:buFont typeface="Josefin Sans"/>
              <a:buNone/>
              <a:defRPr sz="9466">
                <a:solidFill>
                  <a:schemeClr val="accent1"/>
                </a:solidFill>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cxnSp>
        <p:nvCxnSpPr>
          <p:cNvPr id="79" name="Google Shape;79;p1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80" name="Google Shape;80;p1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cxnSp>
        <p:nvCxnSpPr>
          <p:cNvPr id="81" name="Google Shape;81;p11"/>
          <p:cNvCxnSpPr/>
          <p:nvPr/>
        </p:nvCxnSpPr>
        <p:spPr>
          <a:xfrm>
            <a:off x="2447933" y="1702233"/>
            <a:ext cx="3614000" cy="0"/>
          </a:xfrm>
          <a:prstGeom prst="straightConnector1">
            <a:avLst/>
          </a:prstGeom>
          <a:noFill/>
          <a:ln w="762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132127728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82"/>
        <p:cNvGrpSpPr/>
        <p:nvPr/>
      </p:nvGrpSpPr>
      <p:grpSpPr>
        <a:xfrm>
          <a:off x="0" y="0"/>
          <a:ext cx="0" cy="0"/>
          <a:chOff x="0" y="0"/>
          <a:chExt cx="0" cy="0"/>
        </a:xfrm>
      </p:grpSpPr>
    </p:spTree>
    <p:extLst>
      <p:ext uri="{BB962C8B-B14F-4D97-AF65-F5344CB8AC3E}">
        <p14:creationId xmlns:p14="http://schemas.microsoft.com/office/powerpoint/2010/main" val="270867802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83"/>
        <p:cNvGrpSpPr/>
        <p:nvPr/>
      </p:nvGrpSpPr>
      <p:grpSpPr>
        <a:xfrm>
          <a:off x="0" y="0"/>
          <a:ext cx="0" cy="0"/>
          <a:chOff x="0" y="0"/>
          <a:chExt cx="0" cy="0"/>
        </a:xfrm>
      </p:grpSpPr>
      <p:cxnSp>
        <p:nvCxnSpPr>
          <p:cNvPr id="84" name="Google Shape;84;p13"/>
          <p:cNvCxnSpPr/>
          <p:nvPr/>
        </p:nvCxnSpPr>
        <p:spPr>
          <a:xfrm>
            <a:off x="-18708" y="1623019"/>
            <a:ext cx="4793200" cy="0"/>
          </a:xfrm>
          <a:prstGeom prst="straightConnector1">
            <a:avLst/>
          </a:prstGeom>
          <a:noFill/>
          <a:ln w="9525" cap="flat" cmpd="sng">
            <a:solidFill>
              <a:schemeClr val="accent1"/>
            </a:solidFill>
            <a:prstDash val="solid"/>
            <a:round/>
            <a:headEnd type="none" w="med" len="med"/>
            <a:tailEnd type="none" w="med" len="med"/>
          </a:ln>
        </p:spPr>
      </p:cxnSp>
      <p:sp>
        <p:nvSpPr>
          <p:cNvPr id="85" name="Google Shape;85;p13"/>
          <p:cNvSpPr txBox="1">
            <a:spLocks noGrp="1"/>
          </p:cNvSpPr>
          <p:nvPr>
            <p:ph type="title"/>
          </p:nvPr>
        </p:nvSpPr>
        <p:spPr>
          <a:xfrm>
            <a:off x="2263600" y="2318619"/>
            <a:ext cx="39508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Josefin Sans"/>
              <a:buNone/>
              <a:defRPr sz="2400" b="1">
                <a:latin typeface="Josefin Sans"/>
                <a:ea typeface="Josefin Sans"/>
                <a:cs typeface="Josefin Sans"/>
                <a:sym typeface="Josefin Sans"/>
              </a:defRPr>
            </a:lvl1pPr>
            <a:lvl2pPr lvl="1" rtl="0">
              <a:spcBef>
                <a:spcPts val="0"/>
              </a:spcBef>
              <a:spcAft>
                <a:spcPts val="0"/>
              </a:spcAft>
              <a:buSzPts val="2400"/>
              <a:buFont typeface="Josefin Sans"/>
              <a:buNone/>
              <a:defRPr sz="3200" b="1">
                <a:latin typeface="Josefin Sans"/>
                <a:ea typeface="Josefin Sans"/>
                <a:cs typeface="Josefin Sans"/>
                <a:sym typeface="Josefin Sans"/>
              </a:defRPr>
            </a:lvl2pPr>
            <a:lvl3pPr lvl="2" rtl="0">
              <a:spcBef>
                <a:spcPts val="0"/>
              </a:spcBef>
              <a:spcAft>
                <a:spcPts val="0"/>
              </a:spcAft>
              <a:buSzPts val="2400"/>
              <a:buFont typeface="Josefin Sans"/>
              <a:buNone/>
              <a:defRPr sz="3200" b="1">
                <a:latin typeface="Josefin Sans"/>
                <a:ea typeface="Josefin Sans"/>
                <a:cs typeface="Josefin Sans"/>
                <a:sym typeface="Josefin Sans"/>
              </a:defRPr>
            </a:lvl3pPr>
            <a:lvl4pPr lvl="3" rtl="0">
              <a:spcBef>
                <a:spcPts val="0"/>
              </a:spcBef>
              <a:spcAft>
                <a:spcPts val="0"/>
              </a:spcAft>
              <a:buSzPts val="2400"/>
              <a:buFont typeface="Josefin Sans"/>
              <a:buNone/>
              <a:defRPr sz="3200" b="1">
                <a:latin typeface="Josefin Sans"/>
                <a:ea typeface="Josefin Sans"/>
                <a:cs typeface="Josefin Sans"/>
                <a:sym typeface="Josefin Sans"/>
              </a:defRPr>
            </a:lvl4pPr>
            <a:lvl5pPr lvl="4" rtl="0">
              <a:spcBef>
                <a:spcPts val="0"/>
              </a:spcBef>
              <a:spcAft>
                <a:spcPts val="0"/>
              </a:spcAft>
              <a:buSzPts val="2400"/>
              <a:buFont typeface="Josefin Sans"/>
              <a:buNone/>
              <a:defRPr sz="3200" b="1">
                <a:latin typeface="Josefin Sans"/>
                <a:ea typeface="Josefin Sans"/>
                <a:cs typeface="Josefin Sans"/>
                <a:sym typeface="Josefin Sans"/>
              </a:defRPr>
            </a:lvl5pPr>
            <a:lvl6pPr lvl="5" rtl="0">
              <a:spcBef>
                <a:spcPts val="0"/>
              </a:spcBef>
              <a:spcAft>
                <a:spcPts val="0"/>
              </a:spcAft>
              <a:buSzPts val="2400"/>
              <a:buFont typeface="Josefin Sans"/>
              <a:buNone/>
              <a:defRPr sz="3200" b="1">
                <a:latin typeface="Josefin Sans"/>
                <a:ea typeface="Josefin Sans"/>
                <a:cs typeface="Josefin Sans"/>
                <a:sym typeface="Josefin Sans"/>
              </a:defRPr>
            </a:lvl6pPr>
            <a:lvl7pPr lvl="6" rtl="0">
              <a:spcBef>
                <a:spcPts val="0"/>
              </a:spcBef>
              <a:spcAft>
                <a:spcPts val="0"/>
              </a:spcAft>
              <a:buSzPts val="2400"/>
              <a:buFont typeface="Josefin Sans"/>
              <a:buNone/>
              <a:defRPr sz="3200" b="1">
                <a:latin typeface="Josefin Sans"/>
                <a:ea typeface="Josefin Sans"/>
                <a:cs typeface="Josefin Sans"/>
                <a:sym typeface="Josefin Sans"/>
              </a:defRPr>
            </a:lvl7pPr>
            <a:lvl8pPr lvl="7" rtl="0">
              <a:spcBef>
                <a:spcPts val="0"/>
              </a:spcBef>
              <a:spcAft>
                <a:spcPts val="0"/>
              </a:spcAft>
              <a:buSzPts val="2400"/>
              <a:buFont typeface="Josefin Sans"/>
              <a:buNone/>
              <a:defRPr sz="3200" b="1">
                <a:latin typeface="Josefin Sans"/>
                <a:ea typeface="Josefin Sans"/>
                <a:cs typeface="Josefin Sans"/>
                <a:sym typeface="Josefin Sans"/>
              </a:defRPr>
            </a:lvl8pPr>
            <a:lvl9pPr lvl="8" rtl="0">
              <a:spcBef>
                <a:spcPts val="0"/>
              </a:spcBef>
              <a:spcAft>
                <a:spcPts val="0"/>
              </a:spcAft>
              <a:buSzPts val="2400"/>
              <a:buFont typeface="Josefin Sans"/>
              <a:buNone/>
              <a:defRPr sz="3200" b="1">
                <a:latin typeface="Josefin Sans"/>
                <a:ea typeface="Josefin Sans"/>
                <a:cs typeface="Josefin Sans"/>
                <a:sym typeface="Josefin Sans"/>
              </a:defRPr>
            </a:lvl9pPr>
          </a:lstStyle>
          <a:p>
            <a:endParaRPr/>
          </a:p>
        </p:txBody>
      </p:sp>
      <p:sp>
        <p:nvSpPr>
          <p:cNvPr id="86" name="Google Shape;86;p13">
            <a:hlinkClick r:id="rId2" action="ppaction://hlinksldjump"/>
          </p:cNvPr>
          <p:cNvSpPr txBox="1">
            <a:spLocks noGrp="1"/>
          </p:cNvSpPr>
          <p:nvPr>
            <p:ph type="title" idx="2" hasCustomPrompt="1"/>
          </p:nvPr>
        </p:nvSpPr>
        <p:spPr>
          <a:xfrm>
            <a:off x="1495500" y="2231019"/>
            <a:ext cx="768000" cy="79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1pPr>
            <a:lvl2pPr lvl="1"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2pPr>
            <a:lvl3pPr lvl="2"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3pPr>
            <a:lvl4pPr lvl="3"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4pPr>
            <a:lvl5pPr lvl="4"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5pPr>
            <a:lvl6pPr lvl="5"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6pPr>
            <a:lvl7pPr lvl="6"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7pPr>
            <a:lvl8pPr lvl="7"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8pPr>
            <a:lvl9pPr lvl="8"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9pPr>
          </a:lstStyle>
          <a:p>
            <a:r>
              <a:t>xx%</a:t>
            </a:r>
          </a:p>
        </p:txBody>
      </p:sp>
      <p:sp>
        <p:nvSpPr>
          <p:cNvPr id="87" name="Google Shape;87;p13"/>
          <p:cNvSpPr txBox="1">
            <a:spLocks noGrp="1"/>
          </p:cNvSpPr>
          <p:nvPr>
            <p:ph type="subTitle" idx="1"/>
          </p:nvPr>
        </p:nvSpPr>
        <p:spPr>
          <a:xfrm>
            <a:off x="2263600" y="3019531"/>
            <a:ext cx="3616400" cy="860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88" name="Google Shape;88;p13"/>
          <p:cNvSpPr txBox="1">
            <a:spLocks noGrp="1"/>
          </p:cNvSpPr>
          <p:nvPr>
            <p:ph type="title" idx="3"/>
          </p:nvPr>
        </p:nvSpPr>
        <p:spPr>
          <a:xfrm>
            <a:off x="2263600" y="4247419"/>
            <a:ext cx="39508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Josefin Sans"/>
              <a:buNone/>
              <a:defRPr sz="2400" b="1">
                <a:latin typeface="Josefin Sans"/>
                <a:ea typeface="Josefin Sans"/>
                <a:cs typeface="Josefin Sans"/>
                <a:sym typeface="Josefin Sans"/>
              </a:defRPr>
            </a:lvl1pPr>
            <a:lvl2pPr lvl="1" rtl="0">
              <a:spcBef>
                <a:spcPts val="0"/>
              </a:spcBef>
              <a:spcAft>
                <a:spcPts val="0"/>
              </a:spcAft>
              <a:buSzPts val="2400"/>
              <a:buFont typeface="Josefin Sans"/>
              <a:buNone/>
              <a:defRPr sz="3200" b="1">
                <a:latin typeface="Josefin Sans"/>
                <a:ea typeface="Josefin Sans"/>
                <a:cs typeface="Josefin Sans"/>
                <a:sym typeface="Josefin Sans"/>
              </a:defRPr>
            </a:lvl2pPr>
            <a:lvl3pPr lvl="2" rtl="0">
              <a:spcBef>
                <a:spcPts val="0"/>
              </a:spcBef>
              <a:spcAft>
                <a:spcPts val="0"/>
              </a:spcAft>
              <a:buSzPts val="2400"/>
              <a:buFont typeface="Josefin Sans"/>
              <a:buNone/>
              <a:defRPr sz="3200" b="1">
                <a:latin typeface="Josefin Sans"/>
                <a:ea typeface="Josefin Sans"/>
                <a:cs typeface="Josefin Sans"/>
                <a:sym typeface="Josefin Sans"/>
              </a:defRPr>
            </a:lvl3pPr>
            <a:lvl4pPr lvl="3" rtl="0">
              <a:spcBef>
                <a:spcPts val="0"/>
              </a:spcBef>
              <a:spcAft>
                <a:spcPts val="0"/>
              </a:spcAft>
              <a:buSzPts val="2400"/>
              <a:buFont typeface="Josefin Sans"/>
              <a:buNone/>
              <a:defRPr sz="3200" b="1">
                <a:latin typeface="Josefin Sans"/>
                <a:ea typeface="Josefin Sans"/>
                <a:cs typeface="Josefin Sans"/>
                <a:sym typeface="Josefin Sans"/>
              </a:defRPr>
            </a:lvl4pPr>
            <a:lvl5pPr lvl="4" rtl="0">
              <a:spcBef>
                <a:spcPts val="0"/>
              </a:spcBef>
              <a:spcAft>
                <a:spcPts val="0"/>
              </a:spcAft>
              <a:buSzPts val="2400"/>
              <a:buFont typeface="Josefin Sans"/>
              <a:buNone/>
              <a:defRPr sz="3200" b="1">
                <a:latin typeface="Josefin Sans"/>
                <a:ea typeface="Josefin Sans"/>
                <a:cs typeface="Josefin Sans"/>
                <a:sym typeface="Josefin Sans"/>
              </a:defRPr>
            </a:lvl5pPr>
            <a:lvl6pPr lvl="5" rtl="0">
              <a:spcBef>
                <a:spcPts val="0"/>
              </a:spcBef>
              <a:spcAft>
                <a:spcPts val="0"/>
              </a:spcAft>
              <a:buSzPts val="2400"/>
              <a:buFont typeface="Josefin Sans"/>
              <a:buNone/>
              <a:defRPr sz="3200" b="1">
                <a:latin typeface="Josefin Sans"/>
                <a:ea typeface="Josefin Sans"/>
                <a:cs typeface="Josefin Sans"/>
                <a:sym typeface="Josefin Sans"/>
              </a:defRPr>
            </a:lvl6pPr>
            <a:lvl7pPr lvl="6" rtl="0">
              <a:spcBef>
                <a:spcPts val="0"/>
              </a:spcBef>
              <a:spcAft>
                <a:spcPts val="0"/>
              </a:spcAft>
              <a:buSzPts val="2400"/>
              <a:buFont typeface="Josefin Sans"/>
              <a:buNone/>
              <a:defRPr sz="3200" b="1">
                <a:latin typeface="Josefin Sans"/>
                <a:ea typeface="Josefin Sans"/>
                <a:cs typeface="Josefin Sans"/>
                <a:sym typeface="Josefin Sans"/>
              </a:defRPr>
            </a:lvl7pPr>
            <a:lvl8pPr lvl="7" rtl="0">
              <a:spcBef>
                <a:spcPts val="0"/>
              </a:spcBef>
              <a:spcAft>
                <a:spcPts val="0"/>
              </a:spcAft>
              <a:buSzPts val="2400"/>
              <a:buFont typeface="Josefin Sans"/>
              <a:buNone/>
              <a:defRPr sz="3200" b="1">
                <a:latin typeface="Josefin Sans"/>
                <a:ea typeface="Josefin Sans"/>
                <a:cs typeface="Josefin Sans"/>
                <a:sym typeface="Josefin Sans"/>
              </a:defRPr>
            </a:lvl8pPr>
            <a:lvl9pPr lvl="8" rtl="0">
              <a:spcBef>
                <a:spcPts val="0"/>
              </a:spcBef>
              <a:spcAft>
                <a:spcPts val="0"/>
              </a:spcAft>
              <a:buSzPts val="2400"/>
              <a:buFont typeface="Josefin Sans"/>
              <a:buNone/>
              <a:defRPr sz="3200" b="1">
                <a:latin typeface="Josefin Sans"/>
                <a:ea typeface="Josefin Sans"/>
                <a:cs typeface="Josefin Sans"/>
                <a:sym typeface="Josefin Sans"/>
              </a:defRPr>
            </a:lvl9pPr>
          </a:lstStyle>
          <a:p>
            <a:endParaRPr/>
          </a:p>
        </p:txBody>
      </p:sp>
      <p:sp>
        <p:nvSpPr>
          <p:cNvPr id="89" name="Google Shape;89;p13"/>
          <p:cNvSpPr txBox="1">
            <a:spLocks noGrp="1"/>
          </p:cNvSpPr>
          <p:nvPr>
            <p:ph type="title" idx="4" hasCustomPrompt="1"/>
          </p:nvPr>
        </p:nvSpPr>
        <p:spPr>
          <a:xfrm>
            <a:off x="1495467" y="4159819"/>
            <a:ext cx="768000" cy="79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1pPr>
            <a:lvl2pPr lvl="1"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2pPr>
            <a:lvl3pPr lvl="2"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3pPr>
            <a:lvl4pPr lvl="3"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4pPr>
            <a:lvl5pPr lvl="4"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5pPr>
            <a:lvl6pPr lvl="5"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6pPr>
            <a:lvl7pPr lvl="6"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7pPr>
            <a:lvl8pPr lvl="7"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8pPr>
            <a:lvl9pPr lvl="8"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9pPr>
          </a:lstStyle>
          <a:p>
            <a:r>
              <a:t>xx%</a:t>
            </a:r>
          </a:p>
        </p:txBody>
      </p:sp>
      <p:sp>
        <p:nvSpPr>
          <p:cNvPr id="90" name="Google Shape;90;p13"/>
          <p:cNvSpPr txBox="1">
            <a:spLocks noGrp="1"/>
          </p:cNvSpPr>
          <p:nvPr>
            <p:ph type="subTitle" idx="5"/>
          </p:nvPr>
        </p:nvSpPr>
        <p:spPr>
          <a:xfrm>
            <a:off x="2263600" y="4948340"/>
            <a:ext cx="3616400" cy="8656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91" name="Google Shape;91;p13"/>
          <p:cNvSpPr txBox="1">
            <a:spLocks noGrp="1"/>
          </p:cNvSpPr>
          <p:nvPr>
            <p:ph type="title" idx="6"/>
          </p:nvPr>
        </p:nvSpPr>
        <p:spPr>
          <a:xfrm>
            <a:off x="7550000" y="2318619"/>
            <a:ext cx="39508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Josefin Sans"/>
              <a:buNone/>
              <a:defRPr sz="2400" b="1">
                <a:latin typeface="Josefin Sans"/>
                <a:ea typeface="Josefin Sans"/>
                <a:cs typeface="Josefin Sans"/>
                <a:sym typeface="Josefin Sans"/>
              </a:defRPr>
            </a:lvl1pPr>
            <a:lvl2pPr lvl="1" rtl="0">
              <a:spcBef>
                <a:spcPts val="0"/>
              </a:spcBef>
              <a:spcAft>
                <a:spcPts val="0"/>
              </a:spcAft>
              <a:buSzPts val="2400"/>
              <a:buFont typeface="Josefin Sans"/>
              <a:buNone/>
              <a:defRPr sz="3200" b="1">
                <a:latin typeface="Josefin Sans"/>
                <a:ea typeface="Josefin Sans"/>
                <a:cs typeface="Josefin Sans"/>
                <a:sym typeface="Josefin Sans"/>
              </a:defRPr>
            </a:lvl2pPr>
            <a:lvl3pPr lvl="2" rtl="0">
              <a:spcBef>
                <a:spcPts val="0"/>
              </a:spcBef>
              <a:spcAft>
                <a:spcPts val="0"/>
              </a:spcAft>
              <a:buSzPts val="2400"/>
              <a:buFont typeface="Josefin Sans"/>
              <a:buNone/>
              <a:defRPr sz="3200" b="1">
                <a:latin typeface="Josefin Sans"/>
                <a:ea typeface="Josefin Sans"/>
                <a:cs typeface="Josefin Sans"/>
                <a:sym typeface="Josefin Sans"/>
              </a:defRPr>
            </a:lvl3pPr>
            <a:lvl4pPr lvl="3" rtl="0">
              <a:spcBef>
                <a:spcPts val="0"/>
              </a:spcBef>
              <a:spcAft>
                <a:spcPts val="0"/>
              </a:spcAft>
              <a:buSzPts val="2400"/>
              <a:buFont typeface="Josefin Sans"/>
              <a:buNone/>
              <a:defRPr sz="3200" b="1">
                <a:latin typeface="Josefin Sans"/>
                <a:ea typeface="Josefin Sans"/>
                <a:cs typeface="Josefin Sans"/>
                <a:sym typeface="Josefin Sans"/>
              </a:defRPr>
            </a:lvl4pPr>
            <a:lvl5pPr lvl="4" rtl="0">
              <a:spcBef>
                <a:spcPts val="0"/>
              </a:spcBef>
              <a:spcAft>
                <a:spcPts val="0"/>
              </a:spcAft>
              <a:buSzPts val="2400"/>
              <a:buFont typeface="Josefin Sans"/>
              <a:buNone/>
              <a:defRPr sz="3200" b="1">
                <a:latin typeface="Josefin Sans"/>
                <a:ea typeface="Josefin Sans"/>
                <a:cs typeface="Josefin Sans"/>
                <a:sym typeface="Josefin Sans"/>
              </a:defRPr>
            </a:lvl5pPr>
            <a:lvl6pPr lvl="5" rtl="0">
              <a:spcBef>
                <a:spcPts val="0"/>
              </a:spcBef>
              <a:spcAft>
                <a:spcPts val="0"/>
              </a:spcAft>
              <a:buSzPts val="2400"/>
              <a:buFont typeface="Josefin Sans"/>
              <a:buNone/>
              <a:defRPr sz="3200" b="1">
                <a:latin typeface="Josefin Sans"/>
                <a:ea typeface="Josefin Sans"/>
                <a:cs typeface="Josefin Sans"/>
                <a:sym typeface="Josefin Sans"/>
              </a:defRPr>
            </a:lvl6pPr>
            <a:lvl7pPr lvl="6" rtl="0">
              <a:spcBef>
                <a:spcPts val="0"/>
              </a:spcBef>
              <a:spcAft>
                <a:spcPts val="0"/>
              </a:spcAft>
              <a:buSzPts val="2400"/>
              <a:buFont typeface="Josefin Sans"/>
              <a:buNone/>
              <a:defRPr sz="3200" b="1">
                <a:latin typeface="Josefin Sans"/>
                <a:ea typeface="Josefin Sans"/>
                <a:cs typeface="Josefin Sans"/>
                <a:sym typeface="Josefin Sans"/>
              </a:defRPr>
            </a:lvl7pPr>
            <a:lvl8pPr lvl="7" rtl="0">
              <a:spcBef>
                <a:spcPts val="0"/>
              </a:spcBef>
              <a:spcAft>
                <a:spcPts val="0"/>
              </a:spcAft>
              <a:buSzPts val="2400"/>
              <a:buFont typeface="Josefin Sans"/>
              <a:buNone/>
              <a:defRPr sz="3200" b="1">
                <a:latin typeface="Josefin Sans"/>
                <a:ea typeface="Josefin Sans"/>
                <a:cs typeface="Josefin Sans"/>
                <a:sym typeface="Josefin Sans"/>
              </a:defRPr>
            </a:lvl8pPr>
            <a:lvl9pPr lvl="8" rtl="0">
              <a:spcBef>
                <a:spcPts val="0"/>
              </a:spcBef>
              <a:spcAft>
                <a:spcPts val="0"/>
              </a:spcAft>
              <a:buSzPts val="2400"/>
              <a:buFont typeface="Josefin Sans"/>
              <a:buNone/>
              <a:defRPr sz="3200" b="1">
                <a:latin typeface="Josefin Sans"/>
                <a:ea typeface="Josefin Sans"/>
                <a:cs typeface="Josefin Sans"/>
                <a:sym typeface="Josefin Sans"/>
              </a:defRPr>
            </a:lvl9pPr>
          </a:lstStyle>
          <a:p>
            <a:endParaRPr/>
          </a:p>
        </p:txBody>
      </p:sp>
      <p:sp>
        <p:nvSpPr>
          <p:cNvPr id="92" name="Google Shape;92;p13"/>
          <p:cNvSpPr txBox="1">
            <a:spLocks noGrp="1"/>
          </p:cNvSpPr>
          <p:nvPr>
            <p:ph type="title" idx="7" hasCustomPrompt="1"/>
          </p:nvPr>
        </p:nvSpPr>
        <p:spPr>
          <a:xfrm>
            <a:off x="6781867" y="2231019"/>
            <a:ext cx="768000" cy="79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1pPr>
            <a:lvl2pPr lvl="1"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2pPr>
            <a:lvl3pPr lvl="2"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3pPr>
            <a:lvl4pPr lvl="3"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4pPr>
            <a:lvl5pPr lvl="4"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5pPr>
            <a:lvl6pPr lvl="5"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6pPr>
            <a:lvl7pPr lvl="6"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7pPr>
            <a:lvl8pPr lvl="7"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8pPr>
            <a:lvl9pPr lvl="8"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9pPr>
          </a:lstStyle>
          <a:p>
            <a:r>
              <a:t>xx%</a:t>
            </a:r>
          </a:p>
        </p:txBody>
      </p:sp>
      <p:sp>
        <p:nvSpPr>
          <p:cNvPr id="93" name="Google Shape;93;p13"/>
          <p:cNvSpPr txBox="1">
            <a:spLocks noGrp="1"/>
          </p:cNvSpPr>
          <p:nvPr>
            <p:ph type="subTitle" idx="8"/>
          </p:nvPr>
        </p:nvSpPr>
        <p:spPr>
          <a:xfrm>
            <a:off x="7550000" y="3019531"/>
            <a:ext cx="3616400" cy="860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94" name="Google Shape;94;p13"/>
          <p:cNvSpPr txBox="1">
            <a:spLocks noGrp="1"/>
          </p:cNvSpPr>
          <p:nvPr>
            <p:ph type="title" idx="9"/>
          </p:nvPr>
        </p:nvSpPr>
        <p:spPr>
          <a:xfrm>
            <a:off x="7550000" y="4247419"/>
            <a:ext cx="39508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Josefin Sans"/>
              <a:buNone/>
              <a:defRPr sz="2400" b="1">
                <a:latin typeface="Josefin Sans"/>
                <a:ea typeface="Josefin Sans"/>
                <a:cs typeface="Josefin Sans"/>
                <a:sym typeface="Josefin Sans"/>
              </a:defRPr>
            </a:lvl1pPr>
            <a:lvl2pPr lvl="1" rtl="0">
              <a:spcBef>
                <a:spcPts val="0"/>
              </a:spcBef>
              <a:spcAft>
                <a:spcPts val="0"/>
              </a:spcAft>
              <a:buSzPts val="2400"/>
              <a:buFont typeface="Josefin Sans"/>
              <a:buNone/>
              <a:defRPr sz="3200" b="1">
                <a:latin typeface="Josefin Sans"/>
                <a:ea typeface="Josefin Sans"/>
                <a:cs typeface="Josefin Sans"/>
                <a:sym typeface="Josefin Sans"/>
              </a:defRPr>
            </a:lvl2pPr>
            <a:lvl3pPr lvl="2" rtl="0">
              <a:spcBef>
                <a:spcPts val="0"/>
              </a:spcBef>
              <a:spcAft>
                <a:spcPts val="0"/>
              </a:spcAft>
              <a:buSzPts val="2400"/>
              <a:buFont typeface="Josefin Sans"/>
              <a:buNone/>
              <a:defRPr sz="3200" b="1">
                <a:latin typeface="Josefin Sans"/>
                <a:ea typeface="Josefin Sans"/>
                <a:cs typeface="Josefin Sans"/>
                <a:sym typeface="Josefin Sans"/>
              </a:defRPr>
            </a:lvl3pPr>
            <a:lvl4pPr lvl="3" rtl="0">
              <a:spcBef>
                <a:spcPts val="0"/>
              </a:spcBef>
              <a:spcAft>
                <a:spcPts val="0"/>
              </a:spcAft>
              <a:buSzPts val="2400"/>
              <a:buFont typeface="Josefin Sans"/>
              <a:buNone/>
              <a:defRPr sz="3200" b="1">
                <a:latin typeface="Josefin Sans"/>
                <a:ea typeface="Josefin Sans"/>
                <a:cs typeface="Josefin Sans"/>
                <a:sym typeface="Josefin Sans"/>
              </a:defRPr>
            </a:lvl4pPr>
            <a:lvl5pPr lvl="4" rtl="0">
              <a:spcBef>
                <a:spcPts val="0"/>
              </a:spcBef>
              <a:spcAft>
                <a:spcPts val="0"/>
              </a:spcAft>
              <a:buSzPts val="2400"/>
              <a:buFont typeface="Josefin Sans"/>
              <a:buNone/>
              <a:defRPr sz="3200" b="1">
                <a:latin typeface="Josefin Sans"/>
                <a:ea typeface="Josefin Sans"/>
                <a:cs typeface="Josefin Sans"/>
                <a:sym typeface="Josefin Sans"/>
              </a:defRPr>
            </a:lvl5pPr>
            <a:lvl6pPr lvl="5" rtl="0">
              <a:spcBef>
                <a:spcPts val="0"/>
              </a:spcBef>
              <a:spcAft>
                <a:spcPts val="0"/>
              </a:spcAft>
              <a:buSzPts val="2400"/>
              <a:buFont typeface="Josefin Sans"/>
              <a:buNone/>
              <a:defRPr sz="3200" b="1">
                <a:latin typeface="Josefin Sans"/>
                <a:ea typeface="Josefin Sans"/>
                <a:cs typeface="Josefin Sans"/>
                <a:sym typeface="Josefin Sans"/>
              </a:defRPr>
            </a:lvl6pPr>
            <a:lvl7pPr lvl="6" rtl="0">
              <a:spcBef>
                <a:spcPts val="0"/>
              </a:spcBef>
              <a:spcAft>
                <a:spcPts val="0"/>
              </a:spcAft>
              <a:buSzPts val="2400"/>
              <a:buFont typeface="Josefin Sans"/>
              <a:buNone/>
              <a:defRPr sz="3200" b="1">
                <a:latin typeface="Josefin Sans"/>
                <a:ea typeface="Josefin Sans"/>
                <a:cs typeface="Josefin Sans"/>
                <a:sym typeface="Josefin Sans"/>
              </a:defRPr>
            </a:lvl7pPr>
            <a:lvl8pPr lvl="7" rtl="0">
              <a:spcBef>
                <a:spcPts val="0"/>
              </a:spcBef>
              <a:spcAft>
                <a:spcPts val="0"/>
              </a:spcAft>
              <a:buSzPts val="2400"/>
              <a:buFont typeface="Josefin Sans"/>
              <a:buNone/>
              <a:defRPr sz="3200" b="1">
                <a:latin typeface="Josefin Sans"/>
                <a:ea typeface="Josefin Sans"/>
                <a:cs typeface="Josefin Sans"/>
                <a:sym typeface="Josefin Sans"/>
              </a:defRPr>
            </a:lvl8pPr>
            <a:lvl9pPr lvl="8" rtl="0">
              <a:spcBef>
                <a:spcPts val="0"/>
              </a:spcBef>
              <a:spcAft>
                <a:spcPts val="0"/>
              </a:spcAft>
              <a:buSzPts val="2400"/>
              <a:buFont typeface="Josefin Sans"/>
              <a:buNone/>
              <a:defRPr sz="3200" b="1">
                <a:latin typeface="Josefin Sans"/>
                <a:ea typeface="Josefin Sans"/>
                <a:cs typeface="Josefin Sans"/>
                <a:sym typeface="Josefin Sans"/>
              </a:defRPr>
            </a:lvl9pPr>
          </a:lstStyle>
          <a:p>
            <a:endParaRPr/>
          </a:p>
        </p:txBody>
      </p:sp>
      <p:sp>
        <p:nvSpPr>
          <p:cNvPr id="95" name="Google Shape;95;p13"/>
          <p:cNvSpPr txBox="1">
            <a:spLocks noGrp="1"/>
          </p:cNvSpPr>
          <p:nvPr>
            <p:ph type="title" idx="13" hasCustomPrompt="1"/>
          </p:nvPr>
        </p:nvSpPr>
        <p:spPr>
          <a:xfrm>
            <a:off x="6783275" y="4159819"/>
            <a:ext cx="768000" cy="79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1pPr>
            <a:lvl2pPr lvl="1"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2pPr>
            <a:lvl3pPr lvl="2"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3pPr>
            <a:lvl4pPr lvl="3"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4pPr>
            <a:lvl5pPr lvl="4"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5pPr>
            <a:lvl6pPr lvl="5"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6pPr>
            <a:lvl7pPr lvl="6"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7pPr>
            <a:lvl8pPr lvl="7"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8pPr>
            <a:lvl9pPr lvl="8"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9pPr>
          </a:lstStyle>
          <a:p>
            <a:r>
              <a:t>xx%</a:t>
            </a:r>
          </a:p>
        </p:txBody>
      </p:sp>
      <p:sp>
        <p:nvSpPr>
          <p:cNvPr id="96" name="Google Shape;96;p13"/>
          <p:cNvSpPr txBox="1">
            <a:spLocks noGrp="1"/>
          </p:cNvSpPr>
          <p:nvPr>
            <p:ph type="subTitle" idx="14"/>
          </p:nvPr>
        </p:nvSpPr>
        <p:spPr>
          <a:xfrm>
            <a:off x="7550000" y="4948340"/>
            <a:ext cx="3616400" cy="8656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97" name="Google Shape;97;p13"/>
          <p:cNvSpPr txBox="1">
            <a:spLocks noGrp="1"/>
          </p:cNvSpPr>
          <p:nvPr>
            <p:ph type="title" idx="15"/>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98" name="Google Shape;98;p1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99" name="Google Shape;99;p1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81567730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00"/>
        <p:cNvGrpSpPr/>
        <p:nvPr/>
      </p:nvGrpSpPr>
      <p:grpSpPr>
        <a:xfrm>
          <a:off x="0" y="0"/>
          <a:ext cx="0" cy="0"/>
          <a:chOff x="0" y="0"/>
          <a:chExt cx="0" cy="0"/>
        </a:xfrm>
      </p:grpSpPr>
      <p:sp>
        <p:nvSpPr>
          <p:cNvPr id="101" name="Google Shape;101;p14"/>
          <p:cNvSpPr txBox="1">
            <a:spLocks noGrp="1"/>
          </p:cNvSpPr>
          <p:nvPr>
            <p:ph type="subTitle" idx="1"/>
          </p:nvPr>
        </p:nvSpPr>
        <p:spPr>
          <a:xfrm>
            <a:off x="2815800" y="1613767"/>
            <a:ext cx="7008800" cy="2430800"/>
          </a:xfrm>
          <a:prstGeom prst="rect">
            <a:avLst/>
          </a:prstGeom>
          <a:noFill/>
          <a:ln>
            <a:noFill/>
          </a:ln>
        </p:spPr>
        <p:txBody>
          <a:bodyPr spcFirstLastPara="1" wrap="square" lIns="91425" tIns="91425" rIns="91425" bIns="91425" anchor="t" anchorCtr="0">
            <a:noAutofit/>
          </a:bodyPr>
          <a:lstStyle>
            <a:lvl1pPr marL="0" marR="0" lvl="0" indent="-237061" algn="l" rtl="0">
              <a:lnSpc>
                <a:spcPct val="100000"/>
              </a:lnSpc>
              <a:spcBef>
                <a:spcPts val="0"/>
              </a:spcBef>
              <a:spcAft>
                <a:spcPts val="0"/>
              </a:spcAft>
              <a:buClr>
                <a:schemeClr val="dk1"/>
              </a:buClr>
              <a:buSzPts val="2800"/>
              <a:buFont typeface="Josefin Sans"/>
              <a:buNone/>
              <a:defRPr sz="3733" b="1">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9pPr>
          </a:lstStyle>
          <a:p>
            <a:endParaRPr/>
          </a:p>
        </p:txBody>
      </p:sp>
      <p:sp>
        <p:nvSpPr>
          <p:cNvPr id="102" name="Google Shape;102;p14"/>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03" name="Google Shape;103;p14"/>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04" name="Google Shape;104;p14"/>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105" name="Google Shape;105;p14"/>
          <p:cNvCxnSpPr/>
          <p:nvPr/>
        </p:nvCxnSpPr>
        <p:spPr>
          <a:xfrm rot="5400000">
            <a:off x="671400" y="3538223"/>
            <a:ext cx="3392000" cy="0"/>
          </a:xfrm>
          <a:prstGeom prst="straightConnector1">
            <a:avLst/>
          </a:prstGeom>
          <a:noFill/>
          <a:ln w="76200" cap="flat" cmpd="sng">
            <a:solidFill>
              <a:schemeClr val="accent1"/>
            </a:solidFill>
            <a:prstDash val="solid"/>
            <a:round/>
            <a:headEnd type="none" w="med" len="med"/>
            <a:tailEnd type="none" w="med" len="med"/>
          </a:ln>
        </p:spPr>
      </p:cxnSp>
      <p:sp>
        <p:nvSpPr>
          <p:cNvPr id="106" name="Google Shape;106;p14"/>
          <p:cNvSpPr txBox="1">
            <a:spLocks noGrp="1"/>
          </p:cNvSpPr>
          <p:nvPr>
            <p:ph type="title" idx="3"/>
          </p:nvPr>
        </p:nvSpPr>
        <p:spPr>
          <a:xfrm>
            <a:off x="2815800" y="4044433"/>
            <a:ext cx="7008800" cy="593200"/>
          </a:xfrm>
          <a:prstGeom prst="rect">
            <a:avLst/>
          </a:prstGeom>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chemeClr val="accent1"/>
              </a:buClr>
              <a:buSzPts val="1600"/>
              <a:buFont typeface="Josefin Sans SemiBold"/>
              <a:buNone/>
              <a:defRPr sz="2400" b="0">
                <a:solidFill>
                  <a:schemeClr val="accent1"/>
                </a:solidFill>
                <a:latin typeface="Josefin Sans SemiBold"/>
                <a:ea typeface="Josefin Sans SemiBold"/>
                <a:cs typeface="Josefin Sans SemiBold"/>
                <a:sym typeface="Josefin Sans Semi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07" name="Google Shape;107;p1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08" name="Google Shape;108;p1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33641081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7056000" y="2950405"/>
            <a:ext cx="4231200" cy="7444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Font typeface="Josefin Sans"/>
              <a:buNone/>
              <a:defRPr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11" name="Google Shape;111;p15"/>
          <p:cNvSpPr txBox="1">
            <a:spLocks noGrp="1"/>
          </p:cNvSpPr>
          <p:nvPr>
            <p:ph type="title" idx="2" hasCustomPrompt="1"/>
          </p:nvPr>
        </p:nvSpPr>
        <p:spPr>
          <a:xfrm>
            <a:off x="7056001" y="2166933"/>
            <a:ext cx="2298800" cy="1122400"/>
          </a:xfrm>
          <a:prstGeom prst="rect">
            <a:avLst/>
          </a:prstGeom>
        </p:spPr>
        <p:txBody>
          <a:bodyPr spcFirstLastPara="1" wrap="square" lIns="91425" tIns="0" rIns="91425" bIns="91425" anchor="b" anchorCtr="0">
            <a:noAutofit/>
          </a:bodyPr>
          <a:lstStyle>
            <a:lvl1pPr lvl="0" rtl="0">
              <a:spcBef>
                <a:spcPts val="0"/>
              </a:spcBef>
              <a:spcAft>
                <a:spcPts val="0"/>
              </a:spcAft>
              <a:buClr>
                <a:schemeClr val="accent1"/>
              </a:buClr>
              <a:buSzPts val="6000"/>
              <a:buFont typeface="Josefin Sans"/>
              <a:buNone/>
              <a:defRPr sz="8000"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sp>
        <p:nvSpPr>
          <p:cNvPr id="112" name="Google Shape;112;p15"/>
          <p:cNvSpPr txBox="1">
            <a:spLocks noGrp="1"/>
          </p:cNvSpPr>
          <p:nvPr>
            <p:ph type="subTitle" idx="1"/>
          </p:nvPr>
        </p:nvSpPr>
        <p:spPr>
          <a:xfrm>
            <a:off x="7056000" y="4607764"/>
            <a:ext cx="4036400" cy="744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113" name="Google Shape;113;p1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14" name="Google Shape;114;p1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88782879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1234333" y="2381867"/>
            <a:ext cx="6868800" cy="1254000"/>
          </a:xfrm>
          <a:prstGeom prst="rect">
            <a:avLst/>
          </a:prstGeom>
          <a:solidFill>
            <a:schemeClr val="lt1"/>
          </a:solidFill>
        </p:spPr>
        <p:txBody>
          <a:bodyPr spcFirstLastPara="1" wrap="square" lIns="91425" tIns="0" rIns="91425" bIns="91425" anchor="b" anchorCtr="0">
            <a:noAutofit/>
          </a:bodyPr>
          <a:lstStyle>
            <a:lvl1pPr lvl="0" rtl="0">
              <a:spcBef>
                <a:spcPts val="0"/>
              </a:spcBef>
              <a:spcAft>
                <a:spcPts val="0"/>
              </a:spcAft>
              <a:buSzPts val="3600"/>
              <a:buNone/>
              <a:defRPr sz="9066">
                <a:solidFill>
                  <a:schemeClr val="accent1"/>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17" name="Google Shape;117;p16"/>
          <p:cNvSpPr txBox="1">
            <a:spLocks noGrp="1"/>
          </p:cNvSpPr>
          <p:nvPr>
            <p:ph type="subTitle" idx="1"/>
          </p:nvPr>
        </p:nvSpPr>
        <p:spPr>
          <a:xfrm>
            <a:off x="1234331" y="3635867"/>
            <a:ext cx="6868800" cy="1367200"/>
          </a:xfrm>
          <a:prstGeom prst="rect">
            <a:avLst/>
          </a:prstGeom>
          <a:solidFill>
            <a:schemeClr val="lt1"/>
          </a:solidFill>
          <a:ln>
            <a:noFill/>
          </a:ln>
        </p:spPr>
        <p:txBody>
          <a:bodyPr spcFirstLastPara="1" wrap="square" lIns="91425" tIns="0" rIns="91425" bIns="0" anchor="t" anchorCtr="0">
            <a:noAutofit/>
          </a:bodyPr>
          <a:lstStyle>
            <a:lvl1pPr marL="0" marR="0" lvl="0" indent="-304792" algn="l" rtl="0">
              <a:lnSpc>
                <a:spcPct val="100000"/>
              </a:lnSpc>
              <a:spcBef>
                <a:spcPts val="0"/>
              </a:spcBef>
              <a:spcAft>
                <a:spcPts val="0"/>
              </a:spcAft>
              <a:buClr>
                <a:schemeClr val="dk1"/>
              </a:buClr>
              <a:buSzPts val="3600"/>
              <a:buFont typeface="Josefin Sans"/>
              <a:buNone/>
              <a:defRPr sz="2800" b="1">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cxnSp>
        <p:nvCxnSpPr>
          <p:cNvPr id="118" name="Google Shape;118;p16"/>
          <p:cNvCxnSpPr/>
          <p:nvPr/>
        </p:nvCxnSpPr>
        <p:spPr>
          <a:xfrm>
            <a:off x="723033" y="2166933"/>
            <a:ext cx="0" cy="3614000"/>
          </a:xfrm>
          <a:prstGeom prst="straightConnector1">
            <a:avLst/>
          </a:prstGeom>
          <a:noFill/>
          <a:ln w="76200" cap="flat" cmpd="sng">
            <a:solidFill>
              <a:schemeClr val="accent1"/>
            </a:solidFill>
            <a:prstDash val="solid"/>
            <a:round/>
            <a:headEnd type="none" w="med" len="med"/>
            <a:tailEnd type="none" w="med" len="med"/>
          </a:ln>
        </p:spPr>
      </p:cxnSp>
      <p:cxnSp>
        <p:nvCxnSpPr>
          <p:cNvPr id="119" name="Google Shape;119;p1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20" name="Google Shape;120;p1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36890605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21"/>
        <p:cNvGrpSpPr/>
        <p:nvPr/>
      </p:nvGrpSpPr>
      <p:grpSpPr>
        <a:xfrm>
          <a:off x="0" y="0"/>
          <a:ext cx="0" cy="0"/>
          <a:chOff x="0" y="0"/>
          <a:chExt cx="0" cy="0"/>
        </a:xfrm>
      </p:grpSpPr>
      <p:sp>
        <p:nvSpPr>
          <p:cNvPr id="122" name="Google Shape;122;p17"/>
          <p:cNvSpPr txBox="1">
            <a:spLocks noGrp="1"/>
          </p:cNvSpPr>
          <p:nvPr>
            <p:ph type="subTitle" idx="1"/>
          </p:nvPr>
        </p:nvSpPr>
        <p:spPr>
          <a:xfrm>
            <a:off x="7278433" y="1943067"/>
            <a:ext cx="3902800" cy="4201600"/>
          </a:xfrm>
          <a:prstGeom prst="rect">
            <a:avLst/>
          </a:prstGeom>
          <a:noFill/>
          <a:ln>
            <a:noFill/>
          </a:ln>
        </p:spPr>
        <p:txBody>
          <a:bodyPr spcFirstLastPara="1" wrap="square" lIns="91425" tIns="182875" rIns="91425" bIns="0" anchor="t" anchorCtr="0">
            <a:noAutofit/>
          </a:bodyPr>
          <a:lstStyle>
            <a:lvl1pPr marR="67732"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123" name="Google Shape;123;p17"/>
          <p:cNvSpPr txBox="1">
            <a:spLocks noGrp="1"/>
          </p:cNvSpPr>
          <p:nvPr>
            <p:ph type="subTitle" idx="2"/>
          </p:nvPr>
        </p:nvSpPr>
        <p:spPr>
          <a:xfrm>
            <a:off x="1358033" y="1943067"/>
            <a:ext cx="5628400" cy="4201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124" name="Google Shape;124;p17"/>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25" name="Google Shape;125;p1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26" name="Google Shape;126;p1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96172349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27"/>
        <p:cNvGrpSpPr/>
        <p:nvPr/>
      </p:nvGrpSpPr>
      <p:grpSpPr>
        <a:xfrm>
          <a:off x="0" y="0"/>
          <a:ext cx="0" cy="0"/>
          <a:chOff x="0" y="0"/>
          <a:chExt cx="0" cy="0"/>
        </a:xfrm>
      </p:grpSpPr>
      <p:sp>
        <p:nvSpPr>
          <p:cNvPr id="128" name="Google Shape;128;p18"/>
          <p:cNvSpPr txBox="1">
            <a:spLocks noGrp="1"/>
          </p:cNvSpPr>
          <p:nvPr>
            <p:ph type="title" hasCustomPrompt="1"/>
          </p:nvPr>
        </p:nvSpPr>
        <p:spPr>
          <a:xfrm>
            <a:off x="2592367" y="1838600"/>
            <a:ext cx="3048000" cy="7636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29" name="Google Shape;129;p18"/>
          <p:cNvSpPr txBox="1">
            <a:spLocks noGrp="1"/>
          </p:cNvSpPr>
          <p:nvPr>
            <p:ph type="subTitle" idx="1"/>
          </p:nvPr>
        </p:nvSpPr>
        <p:spPr>
          <a:xfrm>
            <a:off x="2592367" y="2747795"/>
            <a:ext cx="3048000" cy="662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0" name="Google Shape;130;p18"/>
          <p:cNvSpPr txBox="1">
            <a:spLocks noGrp="1"/>
          </p:cNvSpPr>
          <p:nvPr>
            <p:ph type="title" idx="2" hasCustomPrompt="1"/>
          </p:nvPr>
        </p:nvSpPr>
        <p:spPr>
          <a:xfrm>
            <a:off x="6551667" y="1838600"/>
            <a:ext cx="3044800" cy="7636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1" name="Google Shape;131;p18"/>
          <p:cNvSpPr txBox="1">
            <a:spLocks noGrp="1"/>
          </p:cNvSpPr>
          <p:nvPr>
            <p:ph type="subTitle" idx="3"/>
          </p:nvPr>
        </p:nvSpPr>
        <p:spPr>
          <a:xfrm>
            <a:off x="6551641" y="2747795"/>
            <a:ext cx="3048000" cy="662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2" name="Google Shape;132;p18"/>
          <p:cNvSpPr txBox="1">
            <a:spLocks noGrp="1"/>
          </p:cNvSpPr>
          <p:nvPr>
            <p:ph type="title" idx="4" hasCustomPrompt="1"/>
          </p:nvPr>
        </p:nvSpPr>
        <p:spPr>
          <a:xfrm>
            <a:off x="2592369" y="4023000"/>
            <a:ext cx="3044800" cy="7680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3" name="Google Shape;133;p18"/>
          <p:cNvSpPr txBox="1">
            <a:spLocks noGrp="1"/>
          </p:cNvSpPr>
          <p:nvPr>
            <p:ph type="subTitle" idx="5"/>
          </p:nvPr>
        </p:nvSpPr>
        <p:spPr>
          <a:xfrm>
            <a:off x="2592351" y="4932187"/>
            <a:ext cx="3048000" cy="658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4" name="Google Shape;134;p18"/>
          <p:cNvSpPr txBox="1">
            <a:spLocks noGrp="1"/>
          </p:cNvSpPr>
          <p:nvPr>
            <p:ph type="title" idx="6" hasCustomPrompt="1"/>
          </p:nvPr>
        </p:nvSpPr>
        <p:spPr>
          <a:xfrm>
            <a:off x="6551669" y="4023000"/>
            <a:ext cx="3044800" cy="7680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5" name="Google Shape;135;p18"/>
          <p:cNvSpPr txBox="1">
            <a:spLocks noGrp="1"/>
          </p:cNvSpPr>
          <p:nvPr>
            <p:ph type="subTitle" idx="7"/>
          </p:nvPr>
        </p:nvSpPr>
        <p:spPr>
          <a:xfrm>
            <a:off x="6551636" y="4932187"/>
            <a:ext cx="3048000" cy="658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6" name="Google Shape;136;p18"/>
          <p:cNvSpPr txBox="1">
            <a:spLocks noGrp="1"/>
          </p:cNvSpPr>
          <p:nvPr>
            <p:ph type="title" idx="8"/>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37" name="Google Shape;137;p18"/>
          <p:cNvSpPr txBox="1">
            <a:spLocks noGrp="1"/>
          </p:cNvSpPr>
          <p:nvPr>
            <p:ph type="title" idx="9"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38" name="Google Shape;138;p18"/>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139" name="Google Shape;139;p1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40" name="Google Shape;140;p1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91456771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Title and three columns ">
  <p:cSld name="Title and three columns ">
    <p:spTree>
      <p:nvGrpSpPr>
        <p:cNvPr id="1" name="Shape 141"/>
        <p:cNvGrpSpPr/>
        <p:nvPr/>
      </p:nvGrpSpPr>
      <p:grpSpPr>
        <a:xfrm>
          <a:off x="0" y="0"/>
          <a:ext cx="0" cy="0"/>
          <a:chOff x="0" y="0"/>
          <a:chExt cx="0" cy="0"/>
        </a:xfrm>
      </p:grpSpPr>
      <p:sp>
        <p:nvSpPr>
          <p:cNvPr id="142" name="Google Shape;142;p19"/>
          <p:cNvSpPr txBox="1">
            <a:spLocks noGrp="1"/>
          </p:cNvSpPr>
          <p:nvPr>
            <p:ph type="subTitle" idx="1"/>
          </p:nvPr>
        </p:nvSpPr>
        <p:spPr>
          <a:xfrm>
            <a:off x="1298093" y="4409532"/>
            <a:ext cx="3018000" cy="1079600"/>
          </a:xfrm>
          <a:prstGeom prst="rect">
            <a:avLst/>
          </a:prstGeom>
          <a:noFill/>
          <a:ln>
            <a:noFill/>
          </a:ln>
        </p:spPr>
        <p:txBody>
          <a:bodyPr spcFirstLastPara="1" wrap="square" lIns="91425" tIns="182875" rIns="91425" bIns="0" anchor="t" anchorCtr="0">
            <a:noAutofit/>
          </a:bodyPr>
          <a:lstStyle>
            <a:lvl1pPr lvl="0" rtl="0">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3" name="Google Shape;143;p19"/>
          <p:cNvSpPr txBox="1">
            <a:spLocks noGrp="1"/>
          </p:cNvSpPr>
          <p:nvPr>
            <p:ph type="subTitle" idx="2"/>
          </p:nvPr>
        </p:nvSpPr>
        <p:spPr>
          <a:xfrm>
            <a:off x="4586993" y="4409532"/>
            <a:ext cx="3018000" cy="1079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4" name="Google Shape;144;p19"/>
          <p:cNvSpPr txBox="1">
            <a:spLocks noGrp="1"/>
          </p:cNvSpPr>
          <p:nvPr>
            <p:ph type="subTitle" idx="3"/>
          </p:nvPr>
        </p:nvSpPr>
        <p:spPr>
          <a:xfrm>
            <a:off x="7875893" y="4409532"/>
            <a:ext cx="3018000" cy="1079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5" name="Google Shape;145;p19"/>
          <p:cNvSpPr txBox="1">
            <a:spLocks noGrp="1"/>
          </p:cNvSpPr>
          <p:nvPr>
            <p:ph type="subTitle" idx="4"/>
          </p:nvPr>
        </p:nvSpPr>
        <p:spPr>
          <a:xfrm>
            <a:off x="1298093" y="2057521"/>
            <a:ext cx="3018000" cy="524800"/>
          </a:xfrm>
          <a:prstGeom prst="rect">
            <a:avLst/>
          </a:prstGeom>
          <a:noFill/>
          <a:ln>
            <a:noFill/>
          </a:ln>
        </p:spPr>
        <p:txBody>
          <a:bodyPr spcFirstLastPara="1" wrap="square" lIns="91425" tIns="182875" rIns="91425" bIns="91425" anchor="t" anchorCtr="0">
            <a:noAutofit/>
          </a:bodyPr>
          <a:lstStyle>
            <a:lvl1pPr lvl="0" rtl="0">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46" name="Google Shape;146;p19"/>
          <p:cNvSpPr txBox="1">
            <a:spLocks noGrp="1"/>
          </p:cNvSpPr>
          <p:nvPr>
            <p:ph type="subTitle" idx="5"/>
          </p:nvPr>
        </p:nvSpPr>
        <p:spPr>
          <a:xfrm>
            <a:off x="4586993" y="2057521"/>
            <a:ext cx="30180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47" name="Google Shape;147;p19"/>
          <p:cNvSpPr txBox="1">
            <a:spLocks noGrp="1"/>
          </p:cNvSpPr>
          <p:nvPr>
            <p:ph type="subTitle" idx="6"/>
          </p:nvPr>
        </p:nvSpPr>
        <p:spPr>
          <a:xfrm>
            <a:off x="7875893" y="2057521"/>
            <a:ext cx="30180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48" name="Google Shape;148;p19"/>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49" name="Google Shape;149;p19"/>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50" name="Google Shape;150;p19"/>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51" name="Google Shape;151;p19"/>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52" name="Google Shape;152;p1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53" name="Google Shape;153;p1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29440551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154"/>
        <p:cNvGrpSpPr/>
        <p:nvPr/>
      </p:nvGrpSpPr>
      <p:grpSpPr>
        <a:xfrm>
          <a:off x="0" y="0"/>
          <a:ext cx="0" cy="0"/>
          <a:chOff x="0" y="0"/>
          <a:chExt cx="0" cy="0"/>
        </a:xfrm>
      </p:grpSpPr>
      <p:sp>
        <p:nvSpPr>
          <p:cNvPr id="155" name="Google Shape;155;p20"/>
          <p:cNvSpPr txBox="1">
            <a:spLocks noGrp="1"/>
          </p:cNvSpPr>
          <p:nvPr>
            <p:ph type="subTitle" idx="1"/>
          </p:nvPr>
        </p:nvSpPr>
        <p:spPr>
          <a:xfrm>
            <a:off x="1862300" y="4017633"/>
            <a:ext cx="18888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56" name="Google Shape;156;p20"/>
          <p:cNvSpPr txBox="1">
            <a:spLocks noGrp="1"/>
          </p:cNvSpPr>
          <p:nvPr>
            <p:ph type="subTitle" idx="2"/>
          </p:nvPr>
        </p:nvSpPr>
        <p:spPr>
          <a:xfrm>
            <a:off x="5150800" y="4017633"/>
            <a:ext cx="1889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57" name="Google Shape;157;p20"/>
          <p:cNvSpPr txBox="1">
            <a:spLocks noGrp="1"/>
          </p:cNvSpPr>
          <p:nvPr>
            <p:ph type="subTitle" idx="3"/>
          </p:nvPr>
        </p:nvSpPr>
        <p:spPr>
          <a:xfrm>
            <a:off x="8440100" y="4017633"/>
            <a:ext cx="1889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58" name="Google Shape;158;p20"/>
          <p:cNvSpPr txBox="1">
            <a:spLocks noGrp="1"/>
          </p:cNvSpPr>
          <p:nvPr>
            <p:ph type="subTitle" idx="4"/>
          </p:nvPr>
        </p:nvSpPr>
        <p:spPr>
          <a:xfrm>
            <a:off x="1862300" y="3304855"/>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59" name="Google Shape;159;p20"/>
          <p:cNvSpPr txBox="1">
            <a:spLocks noGrp="1"/>
          </p:cNvSpPr>
          <p:nvPr>
            <p:ph type="subTitle" idx="5"/>
          </p:nvPr>
        </p:nvSpPr>
        <p:spPr>
          <a:xfrm>
            <a:off x="5151200" y="3304855"/>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60" name="Google Shape;160;p20"/>
          <p:cNvSpPr txBox="1">
            <a:spLocks noGrp="1"/>
          </p:cNvSpPr>
          <p:nvPr>
            <p:ph type="subTitle" idx="6"/>
          </p:nvPr>
        </p:nvSpPr>
        <p:spPr>
          <a:xfrm>
            <a:off x="8440100" y="3304855"/>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61" name="Google Shape;161;p20"/>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62" name="Google Shape;162;p20"/>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63" name="Google Shape;163;p20"/>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64" name="Google Shape;164;p20"/>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65" name="Google Shape;165;p2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66" name="Google Shape;166;p2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89737854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167"/>
        <p:cNvGrpSpPr/>
        <p:nvPr/>
      </p:nvGrpSpPr>
      <p:grpSpPr>
        <a:xfrm>
          <a:off x="0" y="0"/>
          <a:ext cx="0" cy="0"/>
          <a:chOff x="0" y="0"/>
          <a:chExt cx="0" cy="0"/>
        </a:xfrm>
      </p:grpSpPr>
      <p:sp>
        <p:nvSpPr>
          <p:cNvPr id="168" name="Google Shape;168;p21"/>
          <p:cNvSpPr txBox="1">
            <a:spLocks noGrp="1"/>
          </p:cNvSpPr>
          <p:nvPr>
            <p:ph type="subTitle" idx="1"/>
          </p:nvPr>
        </p:nvSpPr>
        <p:spPr>
          <a:xfrm>
            <a:off x="1634700" y="1875033"/>
            <a:ext cx="2344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69" name="Google Shape;169;p21"/>
          <p:cNvSpPr txBox="1">
            <a:spLocks noGrp="1"/>
          </p:cNvSpPr>
          <p:nvPr>
            <p:ph type="subTitle" idx="2"/>
          </p:nvPr>
        </p:nvSpPr>
        <p:spPr>
          <a:xfrm>
            <a:off x="4925600" y="1875033"/>
            <a:ext cx="2340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0" name="Google Shape;170;p21"/>
          <p:cNvSpPr txBox="1">
            <a:spLocks noGrp="1"/>
          </p:cNvSpPr>
          <p:nvPr>
            <p:ph type="subTitle" idx="3"/>
          </p:nvPr>
        </p:nvSpPr>
        <p:spPr>
          <a:xfrm>
            <a:off x="8214500" y="1875041"/>
            <a:ext cx="2340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1" name="Google Shape;171;p21"/>
          <p:cNvSpPr txBox="1">
            <a:spLocks noGrp="1"/>
          </p:cNvSpPr>
          <p:nvPr>
            <p:ph type="subTitle" idx="4"/>
          </p:nvPr>
        </p:nvSpPr>
        <p:spPr>
          <a:xfrm>
            <a:off x="16367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2" name="Google Shape;172;p21"/>
          <p:cNvSpPr txBox="1">
            <a:spLocks noGrp="1"/>
          </p:cNvSpPr>
          <p:nvPr>
            <p:ph type="subTitle" idx="5"/>
          </p:nvPr>
        </p:nvSpPr>
        <p:spPr>
          <a:xfrm>
            <a:off x="49256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3" name="Google Shape;173;p21"/>
          <p:cNvSpPr txBox="1">
            <a:spLocks noGrp="1"/>
          </p:cNvSpPr>
          <p:nvPr>
            <p:ph type="subTitle" idx="6"/>
          </p:nvPr>
        </p:nvSpPr>
        <p:spPr>
          <a:xfrm>
            <a:off x="82145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4" name="Google Shape;174;p21"/>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75" name="Google Shape;175;p21"/>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76" name="Google Shape;176;p21"/>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77" name="Google Shape;177;p21"/>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78" name="Google Shape;178;p2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79" name="Google Shape;179;p2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61649596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Title and three columns 3">
  <p:cSld name="Title and three columns 3">
    <p:spTree>
      <p:nvGrpSpPr>
        <p:cNvPr id="1" name="Shape 180"/>
        <p:cNvGrpSpPr/>
        <p:nvPr/>
      </p:nvGrpSpPr>
      <p:grpSpPr>
        <a:xfrm>
          <a:off x="0" y="0"/>
          <a:ext cx="0" cy="0"/>
          <a:chOff x="0" y="0"/>
          <a:chExt cx="0" cy="0"/>
        </a:xfrm>
      </p:grpSpPr>
      <p:sp>
        <p:nvSpPr>
          <p:cNvPr id="181" name="Google Shape;181;p22"/>
          <p:cNvSpPr txBox="1">
            <a:spLocks noGrp="1"/>
          </p:cNvSpPr>
          <p:nvPr>
            <p:ph type="subTitle" idx="1"/>
          </p:nvPr>
        </p:nvSpPr>
        <p:spPr>
          <a:xfrm>
            <a:off x="2199567" y="3252600"/>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2" name="Google Shape;182;p22"/>
          <p:cNvSpPr txBox="1">
            <a:spLocks noGrp="1"/>
          </p:cNvSpPr>
          <p:nvPr>
            <p:ph type="subTitle" idx="2"/>
          </p:nvPr>
        </p:nvSpPr>
        <p:spPr>
          <a:xfrm>
            <a:off x="5488067" y="3252600"/>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3" name="Google Shape;183;p22"/>
          <p:cNvSpPr txBox="1">
            <a:spLocks noGrp="1"/>
          </p:cNvSpPr>
          <p:nvPr>
            <p:ph type="subTitle" idx="3"/>
          </p:nvPr>
        </p:nvSpPr>
        <p:spPr>
          <a:xfrm>
            <a:off x="8777367" y="3252600"/>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4" name="Google Shape;184;p22"/>
          <p:cNvSpPr txBox="1">
            <a:spLocks noGrp="1"/>
          </p:cNvSpPr>
          <p:nvPr>
            <p:ph type="subTitle" idx="4"/>
          </p:nvPr>
        </p:nvSpPr>
        <p:spPr>
          <a:xfrm>
            <a:off x="2199567" y="2538088"/>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85" name="Google Shape;185;p22"/>
          <p:cNvSpPr txBox="1">
            <a:spLocks noGrp="1"/>
          </p:cNvSpPr>
          <p:nvPr>
            <p:ph type="subTitle" idx="5"/>
          </p:nvPr>
        </p:nvSpPr>
        <p:spPr>
          <a:xfrm>
            <a:off x="5488467" y="2538088"/>
            <a:ext cx="2133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86" name="Google Shape;186;p22"/>
          <p:cNvSpPr txBox="1">
            <a:spLocks noGrp="1"/>
          </p:cNvSpPr>
          <p:nvPr>
            <p:ph type="subTitle" idx="6"/>
          </p:nvPr>
        </p:nvSpPr>
        <p:spPr>
          <a:xfrm>
            <a:off x="8777367" y="2538088"/>
            <a:ext cx="2133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87" name="Google Shape;187;p22"/>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88" name="Google Shape;188;p22"/>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89" name="Google Shape;189;p22"/>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90" name="Google Shape;190;p22"/>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91" name="Google Shape;191;p2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92" name="Google Shape;192;p22"/>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7954577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93"/>
        <p:cNvGrpSpPr/>
        <p:nvPr/>
      </p:nvGrpSpPr>
      <p:grpSpPr>
        <a:xfrm>
          <a:off x="0" y="0"/>
          <a:ext cx="0" cy="0"/>
          <a:chOff x="0" y="0"/>
          <a:chExt cx="0" cy="0"/>
        </a:xfrm>
      </p:grpSpPr>
      <p:sp>
        <p:nvSpPr>
          <p:cNvPr id="194" name="Google Shape;194;p23"/>
          <p:cNvSpPr txBox="1">
            <a:spLocks noGrp="1"/>
          </p:cNvSpPr>
          <p:nvPr>
            <p:ph type="subTitle" idx="1"/>
          </p:nvPr>
        </p:nvSpPr>
        <p:spPr>
          <a:xfrm>
            <a:off x="2531167" y="2978567"/>
            <a:ext cx="3018000" cy="524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195" name="Google Shape;195;p23"/>
          <p:cNvSpPr txBox="1">
            <a:spLocks noGrp="1"/>
          </p:cNvSpPr>
          <p:nvPr>
            <p:ph type="subTitle" idx="2"/>
          </p:nvPr>
        </p:nvSpPr>
        <p:spPr>
          <a:xfrm>
            <a:off x="6642833" y="2978567"/>
            <a:ext cx="3018000" cy="524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196" name="Google Shape;196;p23"/>
          <p:cNvSpPr txBox="1">
            <a:spLocks noGrp="1"/>
          </p:cNvSpPr>
          <p:nvPr>
            <p:ph type="subTitle" idx="3"/>
          </p:nvPr>
        </p:nvSpPr>
        <p:spPr>
          <a:xfrm>
            <a:off x="2531167"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197" name="Google Shape;197;p23"/>
          <p:cNvSpPr txBox="1">
            <a:spLocks noGrp="1"/>
          </p:cNvSpPr>
          <p:nvPr>
            <p:ph type="subTitle" idx="4"/>
          </p:nvPr>
        </p:nvSpPr>
        <p:spPr>
          <a:xfrm>
            <a:off x="6642833"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198" name="Google Shape;198;p23"/>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99" name="Google Shape;199;p23"/>
          <p:cNvSpPr txBox="1">
            <a:spLocks noGrp="1"/>
          </p:cNvSpPr>
          <p:nvPr>
            <p:ph type="title" idx="5"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00" name="Google Shape;200;p23"/>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01" name="Google Shape;201;p23"/>
          <p:cNvSpPr txBox="1">
            <a:spLocks noGrp="1"/>
          </p:cNvSpPr>
          <p:nvPr>
            <p:ph type="subTitle" idx="6"/>
          </p:nvPr>
        </p:nvSpPr>
        <p:spPr>
          <a:xfrm>
            <a:off x="2531167" y="5339912"/>
            <a:ext cx="3018000" cy="524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02" name="Google Shape;202;p23"/>
          <p:cNvSpPr txBox="1">
            <a:spLocks noGrp="1"/>
          </p:cNvSpPr>
          <p:nvPr>
            <p:ph type="subTitle" idx="7"/>
          </p:nvPr>
        </p:nvSpPr>
        <p:spPr>
          <a:xfrm>
            <a:off x="6642833" y="5339912"/>
            <a:ext cx="3018000" cy="524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03" name="Google Shape;203;p23"/>
          <p:cNvSpPr txBox="1">
            <a:spLocks noGrp="1"/>
          </p:cNvSpPr>
          <p:nvPr>
            <p:ph type="subTitle" idx="8"/>
          </p:nvPr>
        </p:nvSpPr>
        <p:spPr>
          <a:xfrm>
            <a:off x="2531167" y="4585321"/>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04" name="Google Shape;204;p23"/>
          <p:cNvSpPr txBox="1">
            <a:spLocks noGrp="1"/>
          </p:cNvSpPr>
          <p:nvPr>
            <p:ph type="subTitle" idx="9"/>
          </p:nvPr>
        </p:nvSpPr>
        <p:spPr>
          <a:xfrm>
            <a:off x="6642833" y="4585321"/>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05" name="Google Shape;205;p23"/>
          <p:cNvSpPr txBox="1">
            <a:spLocks noGrp="1"/>
          </p:cNvSpPr>
          <p:nvPr>
            <p:ph type="title" idx="13"/>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06" name="Google Shape;206;p2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07" name="Google Shape;207;p2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36817567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208"/>
        <p:cNvGrpSpPr/>
        <p:nvPr/>
      </p:nvGrpSpPr>
      <p:grpSpPr>
        <a:xfrm>
          <a:off x="0" y="0"/>
          <a:ext cx="0" cy="0"/>
          <a:chOff x="0" y="0"/>
          <a:chExt cx="0" cy="0"/>
        </a:xfrm>
      </p:grpSpPr>
      <p:sp>
        <p:nvSpPr>
          <p:cNvPr id="209" name="Google Shape;209;p24"/>
          <p:cNvSpPr txBox="1">
            <a:spLocks noGrp="1"/>
          </p:cNvSpPr>
          <p:nvPr>
            <p:ph type="subTitle" idx="1"/>
          </p:nvPr>
        </p:nvSpPr>
        <p:spPr>
          <a:xfrm>
            <a:off x="1243600" y="2745484"/>
            <a:ext cx="3018000" cy="899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0" name="Google Shape;210;p24"/>
          <p:cNvSpPr txBox="1">
            <a:spLocks noGrp="1"/>
          </p:cNvSpPr>
          <p:nvPr>
            <p:ph type="subTitle" idx="2"/>
          </p:nvPr>
        </p:nvSpPr>
        <p:spPr>
          <a:xfrm>
            <a:off x="4587000" y="2745484"/>
            <a:ext cx="3018000" cy="899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1" name="Google Shape;211;p24"/>
          <p:cNvSpPr txBox="1">
            <a:spLocks noGrp="1"/>
          </p:cNvSpPr>
          <p:nvPr>
            <p:ph type="subTitle" idx="3"/>
          </p:nvPr>
        </p:nvSpPr>
        <p:spPr>
          <a:xfrm>
            <a:off x="1243600"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12" name="Google Shape;212;p24"/>
          <p:cNvSpPr txBox="1">
            <a:spLocks noGrp="1"/>
          </p:cNvSpPr>
          <p:nvPr>
            <p:ph type="subTitle" idx="4"/>
          </p:nvPr>
        </p:nvSpPr>
        <p:spPr>
          <a:xfrm>
            <a:off x="4587000"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13" name="Google Shape;213;p24"/>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14" name="Google Shape;214;p24"/>
          <p:cNvSpPr txBox="1">
            <a:spLocks noGrp="1"/>
          </p:cNvSpPr>
          <p:nvPr>
            <p:ph type="title" idx="5"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15" name="Google Shape;215;p24"/>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16" name="Google Shape;216;p24"/>
          <p:cNvSpPr txBox="1">
            <a:spLocks noGrp="1"/>
          </p:cNvSpPr>
          <p:nvPr>
            <p:ph type="subTitle" idx="6"/>
          </p:nvPr>
        </p:nvSpPr>
        <p:spPr>
          <a:xfrm>
            <a:off x="1243600" y="4855413"/>
            <a:ext cx="3018000" cy="902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7" name="Google Shape;217;p24"/>
          <p:cNvSpPr txBox="1">
            <a:spLocks noGrp="1"/>
          </p:cNvSpPr>
          <p:nvPr>
            <p:ph type="subTitle" idx="7"/>
          </p:nvPr>
        </p:nvSpPr>
        <p:spPr>
          <a:xfrm>
            <a:off x="4587000" y="4852416"/>
            <a:ext cx="3018000" cy="902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8" name="Google Shape;218;p24"/>
          <p:cNvSpPr txBox="1">
            <a:spLocks noGrp="1"/>
          </p:cNvSpPr>
          <p:nvPr>
            <p:ph type="subTitle" idx="8"/>
          </p:nvPr>
        </p:nvSpPr>
        <p:spPr>
          <a:xfrm>
            <a:off x="1243600" y="4333577"/>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19" name="Google Shape;219;p24"/>
          <p:cNvSpPr txBox="1">
            <a:spLocks noGrp="1"/>
          </p:cNvSpPr>
          <p:nvPr>
            <p:ph type="subTitle" idx="9"/>
          </p:nvPr>
        </p:nvSpPr>
        <p:spPr>
          <a:xfrm>
            <a:off x="4587000" y="4328160"/>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20" name="Google Shape;220;p24"/>
          <p:cNvSpPr txBox="1">
            <a:spLocks noGrp="1"/>
          </p:cNvSpPr>
          <p:nvPr>
            <p:ph type="subTitle" idx="13"/>
          </p:nvPr>
        </p:nvSpPr>
        <p:spPr>
          <a:xfrm>
            <a:off x="7930400" y="2745484"/>
            <a:ext cx="3018000" cy="899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21" name="Google Shape;221;p24"/>
          <p:cNvSpPr txBox="1">
            <a:spLocks noGrp="1"/>
          </p:cNvSpPr>
          <p:nvPr>
            <p:ph type="subTitle" idx="14"/>
          </p:nvPr>
        </p:nvSpPr>
        <p:spPr>
          <a:xfrm>
            <a:off x="7930400"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22" name="Google Shape;222;p24"/>
          <p:cNvSpPr txBox="1">
            <a:spLocks noGrp="1"/>
          </p:cNvSpPr>
          <p:nvPr>
            <p:ph type="subTitle" idx="15"/>
          </p:nvPr>
        </p:nvSpPr>
        <p:spPr>
          <a:xfrm>
            <a:off x="7930400" y="4852416"/>
            <a:ext cx="3018000" cy="902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23" name="Google Shape;223;p24"/>
          <p:cNvSpPr txBox="1">
            <a:spLocks noGrp="1"/>
          </p:cNvSpPr>
          <p:nvPr>
            <p:ph type="subTitle" idx="16"/>
          </p:nvPr>
        </p:nvSpPr>
        <p:spPr>
          <a:xfrm>
            <a:off x="7930400" y="4328160"/>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24" name="Google Shape;224;p24"/>
          <p:cNvSpPr txBox="1">
            <a:spLocks noGrp="1"/>
          </p:cNvSpPr>
          <p:nvPr>
            <p:ph type="title" idx="17"/>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25" name="Google Shape;225;p2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26" name="Google Shape;226;p2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93501058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227"/>
        <p:cNvGrpSpPr/>
        <p:nvPr/>
      </p:nvGrpSpPr>
      <p:grpSpPr>
        <a:xfrm>
          <a:off x="0" y="0"/>
          <a:ext cx="0" cy="0"/>
          <a:chOff x="0" y="0"/>
          <a:chExt cx="0" cy="0"/>
        </a:xfrm>
      </p:grpSpPr>
      <p:sp>
        <p:nvSpPr>
          <p:cNvPr id="228" name="Google Shape;228;p25"/>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29" name="Google Shape;229;p2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30" name="Google Shape;230;p2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22072297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231"/>
        <p:cNvGrpSpPr/>
        <p:nvPr/>
      </p:nvGrpSpPr>
      <p:grpSpPr>
        <a:xfrm>
          <a:off x="0" y="0"/>
          <a:ext cx="0" cy="0"/>
          <a:chOff x="0" y="0"/>
          <a:chExt cx="0" cy="0"/>
        </a:xfrm>
      </p:grpSpPr>
      <p:sp>
        <p:nvSpPr>
          <p:cNvPr id="232" name="Google Shape;232;p26"/>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33" name="Google Shape;233;p26"/>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34" name="Google Shape;234;p26"/>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35" name="Google Shape;235;p26"/>
          <p:cNvSpPr txBox="1">
            <a:spLocks noGrp="1"/>
          </p:cNvSpPr>
          <p:nvPr>
            <p:ph type="title" idx="3"/>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36" name="Google Shape;236;p2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37" name="Google Shape;237;p2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01089629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238"/>
        <p:cNvGrpSpPr/>
        <p:nvPr/>
      </p:nvGrpSpPr>
      <p:grpSpPr>
        <a:xfrm>
          <a:off x="0" y="0"/>
          <a:ext cx="0" cy="0"/>
          <a:chOff x="0" y="0"/>
          <a:chExt cx="0" cy="0"/>
        </a:xfrm>
      </p:grpSpPr>
      <p:sp>
        <p:nvSpPr>
          <p:cNvPr id="239" name="Google Shape;239;p27"/>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40" name="Google Shape;240;p27"/>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41" name="Google Shape;241;p27"/>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42" name="Google Shape;242;p27"/>
          <p:cNvSpPr txBox="1">
            <a:spLocks noGrp="1"/>
          </p:cNvSpPr>
          <p:nvPr>
            <p:ph type="subTitle" idx="1"/>
          </p:nvPr>
        </p:nvSpPr>
        <p:spPr>
          <a:xfrm>
            <a:off x="4232033" y="1878767"/>
            <a:ext cx="6854000" cy="371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3" name="Google Shape;243;p27"/>
          <p:cNvSpPr txBox="1">
            <a:spLocks noGrp="1"/>
          </p:cNvSpPr>
          <p:nvPr>
            <p:ph type="title" idx="3" hasCustomPrompt="1"/>
          </p:nvPr>
        </p:nvSpPr>
        <p:spPr>
          <a:xfrm>
            <a:off x="4232033" y="1077100"/>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44" name="Google Shape;244;p27"/>
          <p:cNvSpPr txBox="1">
            <a:spLocks noGrp="1"/>
          </p:cNvSpPr>
          <p:nvPr>
            <p:ph type="subTitle" idx="4"/>
          </p:nvPr>
        </p:nvSpPr>
        <p:spPr>
          <a:xfrm>
            <a:off x="4232033" y="3676033"/>
            <a:ext cx="6854000" cy="371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5" name="Google Shape;245;p27"/>
          <p:cNvSpPr txBox="1">
            <a:spLocks noGrp="1"/>
          </p:cNvSpPr>
          <p:nvPr>
            <p:ph type="title" idx="5" hasCustomPrompt="1"/>
          </p:nvPr>
        </p:nvSpPr>
        <p:spPr>
          <a:xfrm>
            <a:off x="4232033" y="2874367"/>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46" name="Google Shape;246;p27"/>
          <p:cNvSpPr txBox="1">
            <a:spLocks noGrp="1"/>
          </p:cNvSpPr>
          <p:nvPr>
            <p:ph type="subTitle" idx="6"/>
          </p:nvPr>
        </p:nvSpPr>
        <p:spPr>
          <a:xfrm>
            <a:off x="4232033" y="5473300"/>
            <a:ext cx="6854000" cy="439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7" name="Google Shape;247;p27"/>
          <p:cNvSpPr txBox="1">
            <a:spLocks noGrp="1"/>
          </p:cNvSpPr>
          <p:nvPr>
            <p:ph type="title" idx="7" hasCustomPrompt="1"/>
          </p:nvPr>
        </p:nvSpPr>
        <p:spPr>
          <a:xfrm>
            <a:off x="4232033" y="4671633"/>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cxnSp>
        <p:nvCxnSpPr>
          <p:cNvPr id="248" name="Google Shape;248;p2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49" name="Google Shape;249;p2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9424132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250"/>
        <p:cNvGrpSpPr/>
        <p:nvPr/>
      </p:nvGrpSpPr>
      <p:grpSpPr>
        <a:xfrm>
          <a:off x="0" y="0"/>
          <a:ext cx="0" cy="0"/>
          <a:chOff x="0" y="0"/>
          <a:chExt cx="0" cy="0"/>
        </a:xfrm>
      </p:grpSpPr>
      <p:sp>
        <p:nvSpPr>
          <p:cNvPr id="251" name="Google Shape;251;p28"/>
          <p:cNvSpPr txBox="1">
            <a:spLocks noGrp="1"/>
          </p:cNvSpPr>
          <p:nvPr>
            <p:ph type="subTitle" idx="1"/>
          </p:nvPr>
        </p:nvSpPr>
        <p:spPr>
          <a:xfrm>
            <a:off x="1268833" y="2178500"/>
            <a:ext cx="4036400" cy="6836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2000"/>
              <a:buFont typeface="Josefin Sans"/>
              <a:buNone/>
              <a:defRPr sz="2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9pPr>
          </a:lstStyle>
          <a:p>
            <a:endParaRPr/>
          </a:p>
        </p:txBody>
      </p:sp>
      <p:sp>
        <p:nvSpPr>
          <p:cNvPr id="252" name="Google Shape;252;p28"/>
          <p:cNvSpPr txBox="1">
            <a:spLocks noGrp="1"/>
          </p:cNvSpPr>
          <p:nvPr>
            <p:ph type="subTitle" idx="2"/>
          </p:nvPr>
        </p:nvSpPr>
        <p:spPr>
          <a:xfrm>
            <a:off x="1268843" y="1348900"/>
            <a:ext cx="35496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2400"/>
              <a:buFont typeface="Josefin Sans"/>
              <a:buNone/>
              <a:defRPr sz="3733" b="1">
                <a:solidFill>
                  <a:schemeClr val="accent1"/>
                </a:solidFill>
                <a:latin typeface="Josefin Sans"/>
                <a:ea typeface="Josefin Sans"/>
                <a:cs typeface="Josefin Sans"/>
                <a:sym typeface="Josefin Sans"/>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53" name="Google Shape;253;p28"/>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54" name="Google Shape;254;p28"/>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sp>
        <p:nvSpPr>
          <p:cNvPr id="256" name="Google Shape;256;p28"/>
          <p:cNvSpPr txBox="1">
            <a:spLocks noGrp="1"/>
          </p:cNvSpPr>
          <p:nvPr>
            <p:ph type="subTitle" idx="4"/>
          </p:nvPr>
        </p:nvSpPr>
        <p:spPr>
          <a:xfrm>
            <a:off x="1268843" y="3622800"/>
            <a:ext cx="4036400" cy="15220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Tree>
    <p:extLst>
      <p:ext uri="{BB962C8B-B14F-4D97-AF65-F5344CB8AC3E}">
        <p14:creationId xmlns:p14="http://schemas.microsoft.com/office/powerpoint/2010/main" val="185564163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259"/>
        <p:cNvGrpSpPr/>
        <p:nvPr/>
      </p:nvGrpSpPr>
      <p:grpSpPr>
        <a:xfrm>
          <a:off x="0" y="0"/>
          <a:ext cx="0" cy="0"/>
          <a:chOff x="0" y="0"/>
          <a:chExt cx="0" cy="0"/>
        </a:xfrm>
      </p:grpSpPr>
      <p:sp>
        <p:nvSpPr>
          <p:cNvPr id="260" name="Google Shape;260;p29"/>
          <p:cNvSpPr txBox="1">
            <a:spLocks noGrp="1"/>
          </p:cNvSpPr>
          <p:nvPr>
            <p:ph type="subTitle" idx="1"/>
          </p:nvPr>
        </p:nvSpPr>
        <p:spPr>
          <a:xfrm>
            <a:off x="6892633" y="2178500"/>
            <a:ext cx="4036400" cy="632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800"/>
              <a:buFont typeface="Josefin Sans"/>
              <a:buNone/>
              <a:defRPr sz="21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9pPr>
          </a:lstStyle>
          <a:p>
            <a:endParaRPr/>
          </a:p>
        </p:txBody>
      </p:sp>
      <p:sp>
        <p:nvSpPr>
          <p:cNvPr id="261" name="Google Shape;261;p29"/>
          <p:cNvSpPr txBox="1">
            <a:spLocks noGrp="1"/>
          </p:cNvSpPr>
          <p:nvPr>
            <p:ph type="subTitle" idx="2"/>
          </p:nvPr>
        </p:nvSpPr>
        <p:spPr>
          <a:xfrm>
            <a:off x="6892633" y="1348900"/>
            <a:ext cx="35496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2400"/>
              <a:buFont typeface="Josefin Sans"/>
              <a:buNone/>
              <a:defRPr sz="3733" b="1">
                <a:solidFill>
                  <a:schemeClr val="accent1"/>
                </a:solidFill>
                <a:latin typeface="Josefin Sans"/>
                <a:ea typeface="Josefin Sans"/>
                <a:cs typeface="Josefin Sans"/>
                <a:sym typeface="Josefin Sans"/>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62" name="Google Shape;262;p29"/>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63" name="Google Shape;263;p29"/>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64" name="Google Shape;264;p29"/>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65" name="Google Shape;265;p29"/>
          <p:cNvSpPr txBox="1">
            <a:spLocks noGrp="1"/>
          </p:cNvSpPr>
          <p:nvPr>
            <p:ph type="subTitle" idx="4"/>
          </p:nvPr>
        </p:nvSpPr>
        <p:spPr>
          <a:xfrm>
            <a:off x="6892633" y="3622800"/>
            <a:ext cx="4036400" cy="15220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cxnSp>
        <p:nvCxnSpPr>
          <p:cNvPr id="266" name="Google Shape;266;p2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67" name="Google Shape;267;p2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94187035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268"/>
        <p:cNvGrpSpPr/>
        <p:nvPr/>
      </p:nvGrpSpPr>
      <p:grpSpPr>
        <a:xfrm>
          <a:off x="0" y="0"/>
          <a:ext cx="0" cy="0"/>
          <a:chOff x="0" y="0"/>
          <a:chExt cx="0" cy="0"/>
        </a:xfrm>
      </p:grpSpPr>
      <p:sp>
        <p:nvSpPr>
          <p:cNvPr id="269" name="Google Shape;269;p30"/>
          <p:cNvSpPr txBox="1">
            <a:spLocks noGrp="1"/>
          </p:cNvSpPr>
          <p:nvPr>
            <p:ph type="subTitle" idx="1"/>
          </p:nvPr>
        </p:nvSpPr>
        <p:spPr>
          <a:xfrm>
            <a:off x="8023700" y="3421600"/>
            <a:ext cx="3229600" cy="1406800"/>
          </a:xfrm>
          <a:prstGeom prst="rect">
            <a:avLst/>
          </a:prstGeom>
          <a:solidFill>
            <a:schemeClr val="lt1"/>
          </a:solid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Medium"/>
                <a:ea typeface="Josefin Sans Medium"/>
                <a:cs typeface="Josefin Sans Medium"/>
                <a:sym typeface="Josefin Sans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70" name="Google Shape;270;p30"/>
          <p:cNvSpPr txBox="1">
            <a:spLocks noGrp="1"/>
          </p:cNvSpPr>
          <p:nvPr>
            <p:ph type="title"/>
          </p:nvPr>
        </p:nvSpPr>
        <p:spPr>
          <a:xfrm>
            <a:off x="1220267" y="1002793"/>
            <a:ext cx="3746800" cy="9008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cxnSp>
        <p:nvCxnSpPr>
          <p:cNvPr id="271" name="Google Shape;271;p3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72" name="Google Shape;272;p3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3882753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273"/>
        <p:cNvGrpSpPr/>
        <p:nvPr/>
      </p:nvGrpSpPr>
      <p:grpSpPr>
        <a:xfrm>
          <a:off x="0" y="0"/>
          <a:ext cx="0" cy="0"/>
          <a:chOff x="0" y="0"/>
          <a:chExt cx="0" cy="0"/>
        </a:xfrm>
      </p:grpSpPr>
      <p:sp>
        <p:nvSpPr>
          <p:cNvPr id="274" name="Google Shape;274;p31"/>
          <p:cNvSpPr txBox="1">
            <a:spLocks noGrp="1"/>
          </p:cNvSpPr>
          <p:nvPr>
            <p:ph type="title"/>
          </p:nvPr>
        </p:nvSpPr>
        <p:spPr>
          <a:xfrm>
            <a:off x="1220267" y="1002793"/>
            <a:ext cx="3746800" cy="9008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
        <p:nvSpPr>
          <p:cNvPr id="275" name="Google Shape;275;p31"/>
          <p:cNvSpPr txBox="1">
            <a:spLocks noGrp="1"/>
          </p:cNvSpPr>
          <p:nvPr>
            <p:ph type="subTitle" idx="1"/>
          </p:nvPr>
        </p:nvSpPr>
        <p:spPr>
          <a:xfrm>
            <a:off x="4172533" y="3421600"/>
            <a:ext cx="3229600" cy="1406800"/>
          </a:xfrm>
          <a:prstGeom prst="rect">
            <a:avLst/>
          </a:prstGeom>
          <a:solidFill>
            <a:schemeClr val="lt1"/>
          </a:solid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Medium"/>
                <a:ea typeface="Josefin Sans Medium"/>
                <a:cs typeface="Josefin Sans Medium"/>
                <a:sym typeface="Josefin Sans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276" name="Google Shape;276;p3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77" name="Google Shape;277;p3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59708652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278"/>
        <p:cNvGrpSpPr/>
        <p:nvPr/>
      </p:nvGrpSpPr>
      <p:grpSpPr>
        <a:xfrm>
          <a:off x="0" y="0"/>
          <a:ext cx="0" cy="0"/>
          <a:chOff x="0" y="0"/>
          <a:chExt cx="0" cy="0"/>
        </a:xfrm>
      </p:grpSpPr>
      <p:sp>
        <p:nvSpPr>
          <p:cNvPr id="279" name="Google Shape;279;p32"/>
          <p:cNvSpPr txBox="1">
            <a:spLocks noGrp="1"/>
          </p:cNvSpPr>
          <p:nvPr>
            <p:ph type="title"/>
          </p:nvPr>
        </p:nvSpPr>
        <p:spPr>
          <a:xfrm>
            <a:off x="7053067" y="1002800"/>
            <a:ext cx="3746800" cy="2498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800"/>
              <a:buFont typeface="Josefin Sans"/>
              <a:buNone/>
              <a:defRPr b="1">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
        <p:nvSpPr>
          <p:cNvPr id="280" name="Google Shape;280;p32"/>
          <p:cNvSpPr txBox="1">
            <a:spLocks noGrp="1"/>
          </p:cNvSpPr>
          <p:nvPr>
            <p:ph type="subTitle" idx="1"/>
          </p:nvPr>
        </p:nvSpPr>
        <p:spPr>
          <a:xfrm>
            <a:off x="7708367" y="3684933"/>
            <a:ext cx="3091600" cy="1454000"/>
          </a:xfrm>
          <a:prstGeom prst="rect">
            <a:avLst/>
          </a:prstGeom>
          <a:solidFill>
            <a:schemeClr val="lt1"/>
          </a:solidFill>
          <a:ln>
            <a:noFill/>
          </a:ln>
        </p:spPr>
        <p:txBody>
          <a:bodyPr spcFirstLastPara="1" wrap="square" lIns="91425" tIns="91425" rIns="91425" bIns="0" anchor="t" anchorCtr="0">
            <a:noAutofit/>
          </a:bodyPr>
          <a:lstStyle>
            <a:lvl1pPr lvl="0" algn="r" rtl="0">
              <a:lnSpc>
                <a:spcPct val="100000"/>
              </a:lnSpc>
              <a:spcBef>
                <a:spcPts val="0"/>
              </a:spcBef>
              <a:spcAft>
                <a:spcPts val="0"/>
              </a:spcAft>
              <a:buClr>
                <a:schemeClr val="dk2"/>
              </a:buClr>
              <a:buSzPts val="1600"/>
              <a:buFont typeface="Josefin Sans"/>
              <a:buNone/>
              <a:defRPr sz="1867">
                <a:solidFill>
                  <a:schemeClr val="dk1"/>
                </a:solidFill>
                <a:latin typeface="Josefin Sans"/>
                <a:ea typeface="Josefin Sans"/>
                <a:cs typeface="Josefin Sans"/>
                <a:sym typeface="Josefin Sans"/>
              </a:defRPr>
            </a:lvl1pPr>
            <a:lvl2pPr lvl="1" algn="r" rtl="0">
              <a:lnSpc>
                <a:spcPct val="100000"/>
              </a:lnSpc>
              <a:spcBef>
                <a:spcPts val="0"/>
              </a:spcBef>
              <a:spcAft>
                <a:spcPts val="0"/>
              </a:spcAft>
              <a:buClr>
                <a:schemeClr val="dk1"/>
              </a:buClr>
              <a:buSzPts val="1400"/>
              <a:buNone/>
              <a:defRPr>
                <a:solidFill>
                  <a:schemeClr val="dk1"/>
                </a:solidFill>
              </a:defRPr>
            </a:lvl2pPr>
            <a:lvl3pPr lvl="2" algn="r" rtl="0">
              <a:lnSpc>
                <a:spcPct val="100000"/>
              </a:lnSpc>
              <a:spcBef>
                <a:spcPts val="0"/>
              </a:spcBef>
              <a:spcAft>
                <a:spcPts val="0"/>
              </a:spcAft>
              <a:buClr>
                <a:schemeClr val="dk1"/>
              </a:buClr>
              <a:buSzPts val="1400"/>
              <a:buNone/>
              <a:defRPr>
                <a:solidFill>
                  <a:schemeClr val="dk1"/>
                </a:solidFill>
              </a:defRPr>
            </a:lvl3pPr>
            <a:lvl4pPr lvl="3" algn="r" rtl="0">
              <a:lnSpc>
                <a:spcPct val="100000"/>
              </a:lnSpc>
              <a:spcBef>
                <a:spcPts val="0"/>
              </a:spcBef>
              <a:spcAft>
                <a:spcPts val="0"/>
              </a:spcAft>
              <a:buClr>
                <a:schemeClr val="dk1"/>
              </a:buClr>
              <a:buSzPts val="1400"/>
              <a:buNone/>
              <a:defRPr>
                <a:solidFill>
                  <a:schemeClr val="dk1"/>
                </a:solidFill>
              </a:defRPr>
            </a:lvl4pPr>
            <a:lvl5pPr lvl="4" algn="r" rtl="0">
              <a:lnSpc>
                <a:spcPct val="100000"/>
              </a:lnSpc>
              <a:spcBef>
                <a:spcPts val="0"/>
              </a:spcBef>
              <a:spcAft>
                <a:spcPts val="0"/>
              </a:spcAft>
              <a:buClr>
                <a:schemeClr val="dk1"/>
              </a:buClr>
              <a:buSzPts val="1400"/>
              <a:buNone/>
              <a:defRPr>
                <a:solidFill>
                  <a:schemeClr val="dk1"/>
                </a:solidFill>
              </a:defRPr>
            </a:lvl5pPr>
            <a:lvl6pPr lvl="5" algn="r" rtl="0">
              <a:lnSpc>
                <a:spcPct val="100000"/>
              </a:lnSpc>
              <a:spcBef>
                <a:spcPts val="0"/>
              </a:spcBef>
              <a:spcAft>
                <a:spcPts val="0"/>
              </a:spcAft>
              <a:buClr>
                <a:schemeClr val="dk1"/>
              </a:buClr>
              <a:buSzPts val="1400"/>
              <a:buNone/>
              <a:defRPr>
                <a:solidFill>
                  <a:schemeClr val="dk1"/>
                </a:solidFill>
              </a:defRPr>
            </a:lvl6pPr>
            <a:lvl7pPr lvl="6" algn="r" rtl="0">
              <a:lnSpc>
                <a:spcPct val="100000"/>
              </a:lnSpc>
              <a:spcBef>
                <a:spcPts val="0"/>
              </a:spcBef>
              <a:spcAft>
                <a:spcPts val="0"/>
              </a:spcAft>
              <a:buClr>
                <a:schemeClr val="dk1"/>
              </a:buClr>
              <a:buSzPts val="1400"/>
              <a:buNone/>
              <a:defRPr>
                <a:solidFill>
                  <a:schemeClr val="dk1"/>
                </a:solidFill>
              </a:defRPr>
            </a:lvl7pPr>
            <a:lvl8pPr lvl="7" algn="r" rtl="0">
              <a:lnSpc>
                <a:spcPct val="100000"/>
              </a:lnSpc>
              <a:spcBef>
                <a:spcPts val="0"/>
              </a:spcBef>
              <a:spcAft>
                <a:spcPts val="0"/>
              </a:spcAft>
              <a:buClr>
                <a:schemeClr val="dk1"/>
              </a:buClr>
              <a:buSzPts val="1400"/>
              <a:buNone/>
              <a:defRPr>
                <a:solidFill>
                  <a:schemeClr val="dk1"/>
                </a:solidFill>
              </a:defRPr>
            </a:lvl8pPr>
            <a:lvl9pPr lvl="8" algn="r" rtl="0">
              <a:lnSpc>
                <a:spcPct val="100000"/>
              </a:lnSpc>
              <a:spcBef>
                <a:spcPts val="0"/>
              </a:spcBef>
              <a:spcAft>
                <a:spcPts val="0"/>
              </a:spcAft>
              <a:buClr>
                <a:schemeClr val="dk1"/>
              </a:buClr>
              <a:buSzPts val="1400"/>
              <a:buNone/>
              <a:defRPr>
                <a:solidFill>
                  <a:schemeClr val="dk1"/>
                </a:solidFill>
              </a:defRPr>
            </a:lvl9pPr>
          </a:lstStyle>
          <a:p>
            <a:endParaRPr/>
          </a:p>
        </p:txBody>
      </p:sp>
      <p:cxnSp>
        <p:nvCxnSpPr>
          <p:cNvPr id="281" name="Google Shape;281;p32"/>
          <p:cNvCxnSpPr/>
          <p:nvPr/>
        </p:nvCxnSpPr>
        <p:spPr>
          <a:xfrm>
            <a:off x="11051367" y="1220800"/>
            <a:ext cx="2400" cy="2108000"/>
          </a:xfrm>
          <a:prstGeom prst="straightConnector1">
            <a:avLst/>
          </a:prstGeom>
          <a:noFill/>
          <a:ln w="76200" cap="flat" cmpd="sng">
            <a:solidFill>
              <a:schemeClr val="accent1"/>
            </a:solidFill>
            <a:prstDash val="solid"/>
            <a:round/>
            <a:headEnd type="none" w="med" len="med"/>
            <a:tailEnd type="none" w="med" len="med"/>
          </a:ln>
        </p:spPr>
      </p:cxnSp>
      <p:cxnSp>
        <p:nvCxnSpPr>
          <p:cNvPr id="282" name="Google Shape;282;p3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83" name="Google Shape;283;p32"/>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25215244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Title and text 5">
  <p:cSld name="Title and text 5">
    <p:spTree>
      <p:nvGrpSpPr>
        <p:cNvPr id="1" name="Shape 284"/>
        <p:cNvGrpSpPr/>
        <p:nvPr/>
      </p:nvGrpSpPr>
      <p:grpSpPr>
        <a:xfrm>
          <a:off x="0" y="0"/>
          <a:ext cx="0" cy="0"/>
          <a:chOff x="0" y="0"/>
          <a:chExt cx="0" cy="0"/>
        </a:xfrm>
      </p:grpSpPr>
      <p:sp>
        <p:nvSpPr>
          <p:cNvPr id="285" name="Google Shape;285;p33"/>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86" name="Google Shape;286;p33"/>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87" name="Google Shape;287;p33"/>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88" name="Google Shape;288;p33"/>
          <p:cNvSpPr txBox="1">
            <a:spLocks noGrp="1"/>
          </p:cNvSpPr>
          <p:nvPr>
            <p:ph type="subTitle" idx="1"/>
          </p:nvPr>
        </p:nvSpPr>
        <p:spPr>
          <a:xfrm>
            <a:off x="4322200" y="2792384"/>
            <a:ext cx="5500800" cy="2116000"/>
          </a:xfrm>
          <a:prstGeom prst="rect">
            <a:avLst/>
          </a:prstGeom>
          <a:solidFill>
            <a:schemeClr val="lt1"/>
          </a:solidFill>
          <a:ln>
            <a:noFill/>
          </a:ln>
        </p:spPr>
        <p:txBody>
          <a:bodyPr spcFirstLastPara="1" wrap="square" lIns="91425" tIns="182875" rIns="91425" bIns="0" anchor="ctr" anchorCtr="0">
            <a:noAutofit/>
          </a:bodyPr>
          <a:lstStyle>
            <a:lvl1pPr lvl="0" rtl="0">
              <a:lnSpc>
                <a:spcPct val="100000"/>
              </a:lnSpc>
              <a:spcBef>
                <a:spcPts val="0"/>
              </a:spcBef>
              <a:spcAft>
                <a:spcPts val="0"/>
              </a:spcAft>
              <a:buClr>
                <a:schemeClr val="dk1"/>
              </a:buClr>
              <a:buSzPts val="1600"/>
              <a:buFont typeface="Josefin Sans Light"/>
              <a:buChar char="●"/>
              <a:defRPr sz="21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289" name="Google Shape;289;p33"/>
          <p:cNvSpPr txBox="1">
            <a:spLocks noGrp="1"/>
          </p:cNvSpPr>
          <p:nvPr>
            <p:ph type="title" idx="3"/>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90" name="Google Shape;290;p3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91" name="Google Shape;291;p3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61861659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Title and text 7">
  <p:cSld name="Title and text 7">
    <p:spTree>
      <p:nvGrpSpPr>
        <p:cNvPr id="1" name="Shape 292"/>
        <p:cNvGrpSpPr/>
        <p:nvPr/>
      </p:nvGrpSpPr>
      <p:grpSpPr>
        <a:xfrm>
          <a:off x="0" y="0"/>
          <a:ext cx="0" cy="0"/>
          <a:chOff x="0" y="0"/>
          <a:chExt cx="0" cy="0"/>
        </a:xfrm>
      </p:grpSpPr>
      <p:sp>
        <p:nvSpPr>
          <p:cNvPr id="293" name="Google Shape;293;p34"/>
          <p:cNvSpPr txBox="1">
            <a:spLocks noGrp="1"/>
          </p:cNvSpPr>
          <p:nvPr>
            <p:ph type="subTitle" idx="1"/>
          </p:nvPr>
        </p:nvSpPr>
        <p:spPr>
          <a:xfrm>
            <a:off x="1358033" y="1943067"/>
            <a:ext cx="9112800" cy="3261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294" name="Google Shape;294;p34"/>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95" name="Google Shape;295;p3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96" name="Google Shape;296;p3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407648412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297"/>
        <p:cNvGrpSpPr/>
        <p:nvPr/>
      </p:nvGrpSpPr>
      <p:grpSpPr>
        <a:xfrm>
          <a:off x="0" y="0"/>
          <a:ext cx="0" cy="0"/>
          <a:chOff x="0" y="0"/>
          <a:chExt cx="0" cy="0"/>
        </a:xfrm>
      </p:grpSpPr>
      <p:sp>
        <p:nvSpPr>
          <p:cNvPr id="298" name="Google Shape;298;p35"/>
          <p:cNvSpPr txBox="1">
            <a:spLocks noGrp="1"/>
          </p:cNvSpPr>
          <p:nvPr>
            <p:ph type="ctrTitle"/>
          </p:nvPr>
        </p:nvSpPr>
        <p:spPr>
          <a:xfrm>
            <a:off x="950967" y="1543017"/>
            <a:ext cx="7219200" cy="940400"/>
          </a:xfrm>
          <a:prstGeom prst="rect">
            <a:avLst/>
          </a:prstGeom>
        </p:spPr>
        <p:txBody>
          <a:bodyPr spcFirstLastPara="1" wrap="square" lIns="91425" tIns="79200" rIns="91425" bIns="91425" anchor="b" anchorCtr="0">
            <a:noAutofit/>
          </a:bodyPr>
          <a:lstStyle>
            <a:lvl1pPr lvl="0" rtl="0">
              <a:spcBef>
                <a:spcPts val="0"/>
              </a:spcBef>
              <a:spcAft>
                <a:spcPts val="0"/>
              </a:spcAft>
              <a:buSzPts val="5200"/>
              <a:buNone/>
              <a:defRPr sz="6933"/>
            </a:lvl1pPr>
            <a:lvl2pPr lvl="1" rtl="0">
              <a:spcBef>
                <a:spcPts val="0"/>
              </a:spcBef>
              <a:spcAft>
                <a:spcPts val="0"/>
              </a:spcAft>
              <a:buSzPts val="5200"/>
              <a:buNone/>
              <a:defRPr sz="6933"/>
            </a:lvl2pPr>
            <a:lvl3pPr lvl="2" rtl="0">
              <a:spcBef>
                <a:spcPts val="0"/>
              </a:spcBef>
              <a:spcAft>
                <a:spcPts val="0"/>
              </a:spcAft>
              <a:buSzPts val="5200"/>
              <a:buNone/>
              <a:defRPr sz="6933"/>
            </a:lvl3pPr>
            <a:lvl4pPr lvl="3" rtl="0">
              <a:spcBef>
                <a:spcPts val="0"/>
              </a:spcBef>
              <a:spcAft>
                <a:spcPts val="0"/>
              </a:spcAft>
              <a:buSzPts val="5200"/>
              <a:buNone/>
              <a:defRPr sz="6933"/>
            </a:lvl4pPr>
            <a:lvl5pPr lvl="4" rtl="0">
              <a:spcBef>
                <a:spcPts val="0"/>
              </a:spcBef>
              <a:spcAft>
                <a:spcPts val="0"/>
              </a:spcAft>
              <a:buSzPts val="5200"/>
              <a:buNone/>
              <a:defRPr sz="6933"/>
            </a:lvl5pPr>
            <a:lvl6pPr lvl="5" rtl="0">
              <a:spcBef>
                <a:spcPts val="0"/>
              </a:spcBef>
              <a:spcAft>
                <a:spcPts val="0"/>
              </a:spcAft>
              <a:buSzPts val="5200"/>
              <a:buNone/>
              <a:defRPr sz="6933"/>
            </a:lvl6pPr>
            <a:lvl7pPr lvl="6" rtl="0">
              <a:spcBef>
                <a:spcPts val="0"/>
              </a:spcBef>
              <a:spcAft>
                <a:spcPts val="0"/>
              </a:spcAft>
              <a:buSzPts val="5200"/>
              <a:buNone/>
              <a:defRPr sz="6933"/>
            </a:lvl7pPr>
            <a:lvl8pPr lvl="7" rtl="0">
              <a:spcBef>
                <a:spcPts val="0"/>
              </a:spcBef>
              <a:spcAft>
                <a:spcPts val="0"/>
              </a:spcAft>
              <a:buSzPts val="5200"/>
              <a:buNone/>
              <a:defRPr sz="6933"/>
            </a:lvl8pPr>
            <a:lvl9pPr lvl="8" rtl="0">
              <a:spcBef>
                <a:spcPts val="0"/>
              </a:spcBef>
              <a:spcAft>
                <a:spcPts val="0"/>
              </a:spcAft>
              <a:buSzPts val="5200"/>
              <a:buNone/>
              <a:defRPr sz="6933"/>
            </a:lvl9pPr>
          </a:lstStyle>
          <a:p>
            <a:endParaRPr/>
          </a:p>
        </p:txBody>
      </p:sp>
      <p:sp>
        <p:nvSpPr>
          <p:cNvPr id="299" name="Google Shape;299;p35"/>
          <p:cNvSpPr txBox="1">
            <a:spLocks noGrp="1"/>
          </p:cNvSpPr>
          <p:nvPr>
            <p:ph type="subTitle" idx="1"/>
          </p:nvPr>
        </p:nvSpPr>
        <p:spPr>
          <a:xfrm>
            <a:off x="959667" y="2738503"/>
            <a:ext cx="4412400" cy="16984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2800"/>
              <a:buNone/>
              <a:defRPr sz="2133">
                <a:solidFill>
                  <a:schemeClr val="dk2"/>
                </a:solidFill>
                <a:latin typeface="Josefin Sans"/>
                <a:ea typeface="Josefin Sans"/>
                <a:cs typeface="Josefin Sans"/>
                <a:sym typeface="Josefin Sans"/>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
        <p:nvSpPr>
          <p:cNvPr id="300" name="Google Shape;300;p35"/>
          <p:cNvSpPr txBox="1"/>
          <p:nvPr/>
        </p:nvSpPr>
        <p:spPr>
          <a:xfrm>
            <a:off x="960033" y="5066500"/>
            <a:ext cx="3298000" cy="614400"/>
          </a:xfrm>
          <a:prstGeom prst="rect">
            <a:avLst/>
          </a:prstGeom>
          <a:noFill/>
          <a:ln>
            <a:noFill/>
          </a:ln>
        </p:spPr>
        <p:txBody>
          <a:bodyPr spcFirstLastPara="1" wrap="square" lIns="121900" tIns="121900" rIns="121900" bIns="121900" anchor="t" anchorCtr="0">
            <a:noAutofit/>
          </a:bodyPr>
          <a:lstStyle/>
          <a:p>
            <a:pPr>
              <a:spcBef>
                <a:spcPts val="400"/>
              </a:spcBef>
              <a:buClr>
                <a:srgbClr val="000000"/>
              </a:buClr>
              <a:buFont typeface="Arial"/>
              <a:buNone/>
            </a:pPr>
            <a:r>
              <a:rPr lang="en" sz="1333" kern="0">
                <a:solidFill>
                  <a:srgbClr val="595959"/>
                </a:solidFill>
                <a:latin typeface="Josefin Sans Light"/>
                <a:ea typeface="Josefin Sans Light"/>
                <a:cs typeface="Josefin Sans Light"/>
                <a:sym typeface="Josefin Sans Light"/>
              </a:rPr>
              <a:t>CREDITS: This presentation template was created by </a:t>
            </a:r>
            <a:r>
              <a:rPr lang="en" sz="1333" b="1" kern="0">
                <a:solidFill>
                  <a:srgbClr val="595959"/>
                </a:solidFill>
                <a:uFill>
                  <a:noFill/>
                </a:uFill>
                <a:latin typeface="Josefin Sans"/>
                <a:ea typeface="Josefin Sans"/>
                <a:cs typeface="Josefin Sans"/>
                <a:sym typeface="Josefin Sans"/>
                <a:hlinkClick r:id="rId2">
                  <a:extLst>
                    <a:ext uri="{A12FA001-AC4F-418D-AE19-62706E023703}">
                      <ahyp:hlinkClr xmlns="" xmlns:ahyp="http://schemas.microsoft.com/office/drawing/2018/hyperlinkcolor" val="tx"/>
                    </a:ext>
                  </a:extLst>
                </a:hlinkClick>
              </a:rPr>
              <a:t>Slidesgo</a:t>
            </a:r>
            <a:r>
              <a:rPr lang="en" sz="1333" kern="0">
                <a:solidFill>
                  <a:srgbClr val="595959"/>
                </a:solidFill>
                <a:latin typeface="Josefin Sans Light"/>
                <a:ea typeface="Josefin Sans Light"/>
                <a:cs typeface="Josefin Sans Light"/>
                <a:sym typeface="Josefin Sans Light"/>
              </a:rPr>
              <a:t>, including icons by </a:t>
            </a:r>
            <a:r>
              <a:rPr lang="en" sz="1333" b="1" kern="0">
                <a:solidFill>
                  <a:srgbClr val="595959"/>
                </a:solidFill>
                <a:uFill>
                  <a:noFill/>
                </a:uFill>
                <a:latin typeface="Josefin Sans"/>
                <a:ea typeface="Josefin Sans"/>
                <a:cs typeface="Josefin Sans"/>
                <a:sym typeface="Josefin Sans"/>
                <a:hlinkClick r:id="rId3">
                  <a:extLst>
                    <a:ext uri="{A12FA001-AC4F-418D-AE19-62706E023703}">
                      <ahyp:hlinkClr xmlns="" xmlns:ahyp="http://schemas.microsoft.com/office/drawing/2018/hyperlinkcolor" val="tx"/>
                    </a:ext>
                  </a:extLst>
                </a:hlinkClick>
              </a:rPr>
              <a:t>Flaticon</a:t>
            </a:r>
            <a:r>
              <a:rPr lang="en" sz="1333" kern="0">
                <a:solidFill>
                  <a:srgbClr val="595959"/>
                </a:solidFill>
                <a:latin typeface="Josefin Sans Light"/>
                <a:ea typeface="Josefin Sans Light"/>
                <a:cs typeface="Josefin Sans Light"/>
                <a:sym typeface="Josefin Sans Light"/>
              </a:rPr>
              <a:t>, and infographics &amp; images by </a:t>
            </a:r>
            <a:r>
              <a:rPr lang="en" sz="1333" b="1" kern="0">
                <a:solidFill>
                  <a:srgbClr val="595959"/>
                </a:solidFill>
                <a:uFill>
                  <a:noFill/>
                </a:uFill>
                <a:latin typeface="Josefin Sans"/>
                <a:ea typeface="Josefin Sans"/>
                <a:cs typeface="Josefin Sans"/>
                <a:sym typeface="Josefin Sans"/>
                <a:hlinkClick r:id="rId4">
                  <a:extLst>
                    <a:ext uri="{A12FA001-AC4F-418D-AE19-62706E023703}">
                      <ahyp:hlinkClr xmlns="" xmlns:ahyp="http://schemas.microsoft.com/office/drawing/2018/hyperlinkcolor" val="tx"/>
                    </a:ext>
                  </a:extLst>
                </a:hlinkClick>
              </a:rPr>
              <a:t>Freepik</a:t>
            </a:r>
            <a:r>
              <a:rPr lang="en" sz="1333" kern="0">
                <a:solidFill>
                  <a:srgbClr val="595959"/>
                </a:solidFill>
                <a:latin typeface="Josefin Sans Light"/>
                <a:ea typeface="Josefin Sans Light"/>
                <a:cs typeface="Josefin Sans Light"/>
                <a:sym typeface="Josefin Sans Light"/>
              </a:rPr>
              <a:t>. </a:t>
            </a:r>
            <a:endParaRPr sz="1333" kern="0">
              <a:solidFill>
                <a:srgbClr val="595959"/>
              </a:solidFill>
              <a:latin typeface="Josefin Sans Light"/>
              <a:ea typeface="Josefin Sans Light"/>
              <a:cs typeface="Josefin Sans Light"/>
              <a:sym typeface="Josefin Sans Light"/>
            </a:endParaRPr>
          </a:p>
        </p:txBody>
      </p:sp>
      <p:cxnSp>
        <p:nvCxnSpPr>
          <p:cNvPr id="301" name="Google Shape;301;p35"/>
          <p:cNvCxnSpPr/>
          <p:nvPr/>
        </p:nvCxnSpPr>
        <p:spPr>
          <a:xfrm>
            <a:off x="723033" y="1011000"/>
            <a:ext cx="0" cy="3961200"/>
          </a:xfrm>
          <a:prstGeom prst="straightConnector1">
            <a:avLst/>
          </a:prstGeom>
          <a:noFill/>
          <a:ln w="1143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136144394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302"/>
        <p:cNvGrpSpPr/>
        <p:nvPr/>
      </p:nvGrpSpPr>
      <p:grpSpPr>
        <a:xfrm>
          <a:off x="0" y="0"/>
          <a:ext cx="0" cy="0"/>
          <a:chOff x="0" y="0"/>
          <a:chExt cx="0" cy="0"/>
        </a:xfrm>
      </p:grpSpPr>
      <p:sp>
        <p:nvSpPr>
          <p:cNvPr id="303" name="Google Shape;303;p36"/>
          <p:cNvSpPr/>
          <p:nvPr/>
        </p:nvSpPr>
        <p:spPr>
          <a:xfrm>
            <a:off x="8641467" y="-52800"/>
            <a:ext cx="3601600" cy="33832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FD0000"/>
              </a:solidFill>
              <a:cs typeface="Arial"/>
              <a:sym typeface="Arial"/>
            </a:endParaRPr>
          </a:p>
        </p:txBody>
      </p:sp>
      <p:cxnSp>
        <p:nvCxnSpPr>
          <p:cNvPr id="304" name="Google Shape;304;p36"/>
          <p:cNvCxnSpPr/>
          <p:nvPr/>
        </p:nvCxnSpPr>
        <p:spPr>
          <a:xfrm>
            <a:off x="700300" y="588667"/>
            <a:ext cx="0" cy="3614000"/>
          </a:xfrm>
          <a:prstGeom prst="straightConnector1">
            <a:avLst/>
          </a:prstGeom>
          <a:noFill/>
          <a:ln w="76200" cap="flat" cmpd="sng">
            <a:solidFill>
              <a:schemeClr val="accent1"/>
            </a:solidFill>
            <a:prstDash val="solid"/>
            <a:round/>
            <a:headEnd type="none" w="med" len="med"/>
            <a:tailEnd type="none" w="med" len="med"/>
          </a:ln>
        </p:spPr>
      </p:cxnSp>
      <p:cxnSp>
        <p:nvCxnSpPr>
          <p:cNvPr id="305" name="Google Shape;305;p3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39607116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306"/>
        <p:cNvGrpSpPr/>
        <p:nvPr/>
      </p:nvGrpSpPr>
      <p:grpSpPr>
        <a:xfrm>
          <a:off x="0" y="0"/>
          <a:ext cx="0" cy="0"/>
          <a:chOff x="0" y="0"/>
          <a:chExt cx="0" cy="0"/>
        </a:xfrm>
      </p:grpSpPr>
      <p:sp>
        <p:nvSpPr>
          <p:cNvPr id="307" name="Google Shape;307;p37"/>
          <p:cNvSpPr/>
          <p:nvPr/>
        </p:nvSpPr>
        <p:spPr>
          <a:xfrm>
            <a:off x="-212367" y="2084400"/>
            <a:ext cx="2122000" cy="52828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FD0000"/>
              </a:solidFill>
              <a:cs typeface="Arial"/>
              <a:sym typeface="Arial"/>
            </a:endParaRPr>
          </a:p>
        </p:txBody>
      </p:sp>
      <p:cxnSp>
        <p:nvCxnSpPr>
          <p:cNvPr id="308" name="Google Shape;308;p37"/>
          <p:cNvCxnSpPr/>
          <p:nvPr/>
        </p:nvCxnSpPr>
        <p:spPr>
          <a:xfrm rot="10800000">
            <a:off x="1315633" y="1770200"/>
            <a:ext cx="594000" cy="0"/>
          </a:xfrm>
          <a:prstGeom prst="straightConnector1">
            <a:avLst/>
          </a:prstGeom>
          <a:noFill/>
          <a:ln w="76200" cap="flat" cmpd="sng">
            <a:solidFill>
              <a:schemeClr val="accent1"/>
            </a:solidFill>
            <a:prstDash val="solid"/>
            <a:round/>
            <a:headEnd type="none" w="med" len="med"/>
            <a:tailEnd type="none" w="med" len="med"/>
          </a:ln>
        </p:spPr>
      </p:cxnSp>
      <p:cxnSp>
        <p:nvCxnSpPr>
          <p:cNvPr id="309" name="Google Shape;309;p3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52199926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92667" y="784800"/>
            <a:ext cx="7190400" cy="2644400"/>
          </a:xfrm>
          <a:prstGeom prst="rect">
            <a:avLst/>
          </a:prstGeom>
        </p:spPr>
        <p:txBody>
          <a:bodyPr spcFirstLastPara="1" wrap="square" lIns="91425" tIns="201150" rIns="91425" bIns="91425" anchor="t" anchorCtr="0">
            <a:noAutofit/>
          </a:bodyPr>
          <a:lstStyle>
            <a:lvl1pPr lvl="0" rtl="0">
              <a:lnSpc>
                <a:spcPct val="100000"/>
              </a:lnSpc>
              <a:spcBef>
                <a:spcPts val="0"/>
              </a:spcBef>
              <a:spcAft>
                <a:spcPts val="0"/>
              </a:spcAft>
              <a:buSzPts val="5200"/>
              <a:buFont typeface="Josefin Sans"/>
              <a:buNone/>
              <a:defRPr sz="6933" b="1">
                <a:latin typeface="Josefin Sans"/>
                <a:ea typeface="Josefin Sans"/>
                <a:cs typeface="Josefin Sans"/>
                <a:sym typeface="Josefin Sans"/>
              </a:defRPr>
            </a:lvl1pPr>
            <a:lvl2pPr lvl="1" algn="ctr" rtl="0">
              <a:spcBef>
                <a:spcPts val="0"/>
              </a:spcBef>
              <a:spcAft>
                <a:spcPts val="0"/>
              </a:spcAft>
              <a:buClr>
                <a:srgbClr val="191919"/>
              </a:buClr>
              <a:buSzPts val="5200"/>
              <a:buNone/>
              <a:defRPr sz="6933">
                <a:solidFill>
                  <a:srgbClr val="191919"/>
                </a:solidFill>
              </a:defRPr>
            </a:lvl2pPr>
            <a:lvl3pPr lvl="2" algn="ctr" rtl="0">
              <a:spcBef>
                <a:spcPts val="0"/>
              </a:spcBef>
              <a:spcAft>
                <a:spcPts val="0"/>
              </a:spcAft>
              <a:buClr>
                <a:srgbClr val="191919"/>
              </a:buClr>
              <a:buSzPts val="5200"/>
              <a:buNone/>
              <a:defRPr sz="6933">
                <a:solidFill>
                  <a:srgbClr val="191919"/>
                </a:solidFill>
              </a:defRPr>
            </a:lvl3pPr>
            <a:lvl4pPr lvl="3" algn="ctr" rtl="0">
              <a:spcBef>
                <a:spcPts val="0"/>
              </a:spcBef>
              <a:spcAft>
                <a:spcPts val="0"/>
              </a:spcAft>
              <a:buClr>
                <a:srgbClr val="191919"/>
              </a:buClr>
              <a:buSzPts val="5200"/>
              <a:buNone/>
              <a:defRPr sz="6933">
                <a:solidFill>
                  <a:srgbClr val="191919"/>
                </a:solidFill>
              </a:defRPr>
            </a:lvl4pPr>
            <a:lvl5pPr lvl="4" algn="ctr" rtl="0">
              <a:spcBef>
                <a:spcPts val="0"/>
              </a:spcBef>
              <a:spcAft>
                <a:spcPts val="0"/>
              </a:spcAft>
              <a:buClr>
                <a:srgbClr val="191919"/>
              </a:buClr>
              <a:buSzPts val="5200"/>
              <a:buNone/>
              <a:defRPr sz="6933">
                <a:solidFill>
                  <a:srgbClr val="191919"/>
                </a:solidFill>
              </a:defRPr>
            </a:lvl5pPr>
            <a:lvl6pPr lvl="5" algn="ctr" rtl="0">
              <a:spcBef>
                <a:spcPts val="0"/>
              </a:spcBef>
              <a:spcAft>
                <a:spcPts val="0"/>
              </a:spcAft>
              <a:buClr>
                <a:srgbClr val="191919"/>
              </a:buClr>
              <a:buSzPts val="5200"/>
              <a:buNone/>
              <a:defRPr sz="6933">
                <a:solidFill>
                  <a:srgbClr val="191919"/>
                </a:solidFill>
              </a:defRPr>
            </a:lvl6pPr>
            <a:lvl7pPr lvl="6" algn="ctr" rtl="0">
              <a:spcBef>
                <a:spcPts val="0"/>
              </a:spcBef>
              <a:spcAft>
                <a:spcPts val="0"/>
              </a:spcAft>
              <a:buClr>
                <a:srgbClr val="191919"/>
              </a:buClr>
              <a:buSzPts val="5200"/>
              <a:buNone/>
              <a:defRPr sz="6933">
                <a:solidFill>
                  <a:srgbClr val="191919"/>
                </a:solidFill>
              </a:defRPr>
            </a:lvl7pPr>
            <a:lvl8pPr lvl="7" algn="ctr" rtl="0">
              <a:spcBef>
                <a:spcPts val="0"/>
              </a:spcBef>
              <a:spcAft>
                <a:spcPts val="0"/>
              </a:spcAft>
              <a:buClr>
                <a:srgbClr val="191919"/>
              </a:buClr>
              <a:buSzPts val="5200"/>
              <a:buNone/>
              <a:defRPr sz="6933">
                <a:solidFill>
                  <a:srgbClr val="191919"/>
                </a:solidFill>
              </a:defRPr>
            </a:lvl8pPr>
            <a:lvl9pPr lvl="8" algn="ctr" rtl="0">
              <a:spcBef>
                <a:spcPts val="0"/>
              </a:spcBef>
              <a:spcAft>
                <a:spcPts val="0"/>
              </a:spcAft>
              <a:buClr>
                <a:srgbClr val="191919"/>
              </a:buClr>
              <a:buSzPts val="5200"/>
              <a:buNone/>
              <a:defRPr sz="6933">
                <a:solidFill>
                  <a:srgbClr val="191919"/>
                </a:solidFill>
              </a:defRPr>
            </a:lvl9pPr>
          </a:lstStyle>
          <a:p>
            <a:endParaRPr/>
          </a:p>
        </p:txBody>
      </p:sp>
      <p:sp>
        <p:nvSpPr>
          <p:cNvPr id="10" name="Google Shape;10;p2"/>
          <p:cNvSpPr txBox="1">
            <a:spLocks noGrp="1"/>
          </p:cNvSpPr>
          <p:nvPr>
            <p:ph type="subTitle" idx="1"/>
          </p:nvPr>
        </p:nvSpPr>
        <p:spPr>
          <a:xfrm>
            <a:off x="1192667" y="3332433"/>
            <a:ext cx="4447600" cy="1056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Josefin Sans Light"/>
              <a:buNone/>
              <a:defRPr sz="2400" b="1">
                <a:solidFill>
                  <a:schemeClr val="dk2"/>
                </a:solidFill>
                <a:latin typeface="Josefin Sans"/>
                <a:ea typeface="Josefin Sans"/>
                <a:cs typeface="Josefin Sans"/>
                <a:sym typeface="Josefin Sans"/>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cxnSp>
        <p:nvCxnSpPr>
          <p:cNvPr id="11" name="Google Shape;11;p2"/>
          <p:cNvCxnSpPr/>
          <p:nvPr/>
        </p:nvCxnSpPr>
        <p:spPr>
          <a:xfrm>
            <a:off x="723033" y="1011000"/>
            <a:ext cx="0" cy="3838000"/>
          </a:xfrm>
          <a:prstGeom prst="straightConnector1">
            <a:avLst/>
          </a:prstGeom>
          <a:noFill/>
          <a:ln w="114300" cap="flat" cmpd="sng">
            <a:solidFill>
              <a:schemeClr val="accent1"/>
            </a:solidFill>
            <a:prstDash val="solid"/>
            <a:round/>
            <a:headEnd type="none" w="med" len="med"/>
            <a:tailEnd type="none" w="med" len="med"/>
          </a:ln>
        </p:spPr>
      </p:cxnSp>
      <p:cxnSp>
        <p:nvCxnSpPr>
          <p:cNvPr id="12" name="Google Shape;12;p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277756264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234333" y="2840883"/>
            <a:ext cx="4231200" cy="14728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Font typeface="Josefin Sans"/>
              <a:buNone/>
              <a:defRPr sz="4800"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5" name="Google Shape;15;p3"/>
          <p:cNvSpPr txBox="1">
            <a:spLocks noGrp="1"/>
          </p:cNvSpPr>
          <p:nvPr>
            <p:ph type="title" idx="2" hasCustomPrompt="1"/>
          </p:nvPr>
        </p:nvSpPr>
        <p:spPr>
          <a:xfrm>
            <a:off x="1234335" y="2187367"/>
            <a:ext cx="2298800" cy="1122400"/>
          </a:xfrm>
          <a:prstGeom prst="rect">
            <a:avLst/>
          </a:prstGeom>
        </p:spPr>
        <p:txBody>
          <a:bodyPr spcFirstLastPara="1" wrap="square" lIns="91425" tIns="0" rIns="91425" bIns="91425" anchor="b" anchorCtr="0">
            <a:noAutofit/>
          </a:bodyPr>
          <a:lstStyle>
            <a:lvl1pPr lvl="0" rtl="0">
              <a:spcBef>
                <a:spcPts val="0"/>
              </a:spcBef>
              <a:spcAft>
                <a:spcPts val="0"/>
              </a:spcAft>
              <a:buClr>
                <a:schemeClr val="accent1"/>
              </a:buClr>
              <a:buSzPts val="6000"/>
              <a:buFont typeface="Josefin Sans"/>
              <a:buNone/>
              <a:defRPr sz="8000"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sp>
        <p:nvSpPr>
          <p:cNvPr id="16" name="Google Shape;16;p3"/>
          <p:cNvSpPr txBox="1">
            <a:spLocks noGrp="1"/>
          </p:cNvSpPr>
          <p:nvPr>
            <p:ph type="subTitle" idx="1"/>
          </p:nvPr>
        </p:nvSpPr>
        <p:spPr>
          <a:xfrm>
            <a:off x="1234333" y="4628533"/>
            <a:ext cx="4036400" cy="744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17" name="Google Shape;17;p3"/>
          <p:cNvCxnSpPr/>
          <p:nvPr/>
        </p:nvCxnSpPr>
        <p:spPr>
          <a:xfrm>
            <a:off x="723033" y="2166933"/>
            <a:ext cx="0" cy="3948400"/>
          </a:xfrm>
          <a:prstGeom prst="straightConnector1">
            <a:avLst/>
          </a:prstGeom>
          <a:noFill/>
          <a:ln w="76200" cap="flat" cmpd="sng">
            <a:solidFill>
              <a:schemeClr val="accent1"/>
            </a:solidFill>
            <a:prstDash val="solid"/>
            <a:round/>
            <a:headEnd type="none" w="med" len="med"/>
            <a:tailEnd type="none" w="med" len="med"/>
          </a:ln>
        </p:spPr>
      </p:cxnSp>
      <p:cxnSp>
        <p:nvCxnSpPr>
          <p:cNvPr id="18" name="Google Shape;18;p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9" name="Google Shape;19;p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87555142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subTitle" idx="1"/>
          </p:nvPr>
        </p:nvSpPr>
        <p:spPr>
          <a:xfrm>
            <a:off x="1082133" y="1749433"/>
            <a:ext cx="10170800" cy="4395200"/>
          </a:xfrm>
          <a:prstGeom prst="rect">
            <a:avLst/>
          </a:prstGeom>
          <a:noFill/>
          <a:ln>
            <a:noFill/>
          </a:ln>
        </p:spPr>
        <p:txBody>
          <a:bodyPr spcFirstLastPara="1" wrap="square" lIns="91425" tIns="0" rIns="91425" bIns="91425" anchor="t" anchorCtr="0">
            <a:noAutofit/>
          </a:bodyPr>
          <a:lstStyle>
            <a:lvl1pPr lvl="0" rtl="0">
              <a:spcBef>
                <a:spcPts val="0"/>
              </a:spcBef>
              <a:spcAft>
                <a:spcPts val="0"/>
              </a:spcAft>
              <a:buClr>
                <a:schemeClr val="accent1"/>
              </a:buClr>
              <a:buSzPts val="1200"/>
              <a:buFont typeface="Josefin Sans"/>
              <a:buAutoNum type="arabicPeriod"/>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rgbClr val="434343"/>
              </a:buClr>
              <a:buSzPts val="1200"/>
              <a:buFont typeface="Roboto Condensed Light"/>
              <a:buAutoNum type="alphaLcPeriod"/>
              <a:defRPr/>
            </a:lvl2pPr>
            <a:lvl3pPr lvl="2" rtl="0">
              <a:lnSpc>
                <a:spcPct val="100000"/>
              </a:lnSpc>
              <a:spcBef>
                <a:spcPts val="0"/>
              </a:spcBef>
              <a:spcAft>
                <a:spcPts val="0"/>
              </a:spcAft>
              <a:buClr>
                <a:srgbClr val="434343"/>
              </a:buClr>
              <a:buSzPts val="1200"/>
              <a:buFont typeface="Roboto Condensed Light"/>
              <a:buAutoNum type="romanLcPeriod"/>
              <a:defRPr/>
            </a:lvl3pPr>
            <a:lvl4pPr lvl="3" rtl="0">
              <a:lnSpc>
                <a:spcPct val="100000"/>
              </a:lnSpc>
              <a:spcBef>
                <a:spcPts val="0"/>
              </a:spcBef>
              <a:spcAft>
                <a:spcPts val="0"/>
              </a:spcAft>
              <a:buClr>
                <a:srgbClr val="434343"/>
              </a:buClr>
              <a:buSzPts val="1200"/>
              <a:buFont typeface="Roboto Condensed Light"/>
              <a:buAutoNum type="arabicPeriod"/>
              <a:defRPr/>
            </a:lvl4pPr>
            <a:lvl5pPr lvl="4" rtl="0">
              <a:lnSpc>
                <a:spcPct val="100000"/>
              </a:lnSpc>
              <a:spcBef>
                <a:spcPts val="0"/>
              </a:spcBef>
              <a:spcAft>
                <a:spcPts val="0"/>
              </a:spcAft>
              <a:buClr>
                <a:srgbClr val="434343"/>
              </a:buClr>
              <a:buSzPts val="1200"/>
              <a:buFont typeface="Roboto Condensed Light"/>
              <a:buAutoNum type="alphaLcPeriod"/>
              <a:defRPr/>
            </a:lvl5pPr>
            <a:lvl6pPr lvl="5" rtl="0">
              <a:lnSpc>
                <a:spcPct val="100000"/>
              </a:lnSpc>
              <a:spcBef>
                <a:spcPts val="0"/>
              </a:spcBef>
              <a:spcAft>
                <a:spcPts val="0"/>
              </a:spcAft>
              <a:buClr>
                <a:srgbClr val="434343"/>
              </a:buClr>
              <a:buSzPts val="1200"/>
              <a:buFont typeface="Roboto Condensed Light"/>
              <a:buAutoNum type="romanLcPeriod"/>
              <a:defRPr/>
            </a:lvl6pPr>
            <a:lvl7pPr lvl="6" rtl="0">
              <a:lnSpc>
                <a:spcPct val="100000"/>
              </a:lnSpc>
              <a:spcBef>
                <a:spcPts val="0"/>
              </a:spcBef>
              <a:spcAft>
                <a:spcPts val="0"/>
              </a:spcAft>
              <a:buClr>
                <a:srgbClr val="434343"/>
              </a:buClr>
              <a:buSzPts val="1200"/>
              <a:buFont typeface="Roboto Condensed Light"/>
              <a:buAutoNum type="arabicPeriod"/>
              <a:defRPr/>
            </a:lvl7pPr>
            <a:lvl8pPr lvl="7" rtl="0">
              <a:lnSpc>
                <a:spcPct val="100000"/>
              </a:lnSpc>
              <a:spcBef>
                <a:spcPts val="0"/>
              </a:spcBef>
              <a:spcAft>
                <a:spcPts val="0"/>
              </a:spcAft>
              <a:buClr>
                <a:srgbClr val="434343"/>
              </a:buClr>
              <a:buSzPts val="1200"/>
              <a:buFont typeface="Roboto Condensed Light"/>
              <a:buAutoNum type="alphaLcPeriod"/>
              <a:defRPr/>
            </a:lvl8pPr>
            <a:lvl9pPr lvl="8" rtl="0">
              <a:lnSpc>
                <a:spcPct val="100000"/>
              </a:lnSpc>
              <a:spcBef>
                <a:spcPts val="0"/>
              </a:spcBef>
              <a:spcAft>
                <a:spcPts val="0"/>
              </a:spcAft>
              <a:buClr>
                <a:srgbClr val="434343"/>
              </a:buClr>
              <a:buSzPts val="1200"/>
              <a:buFont typeface="Roboto Condensed Light"/>
              <a:buAutoNum type="romanLcPeriod"/>
              <a:defRPr/>
            </a:lvl9pPr>
          </a:lstStyle>
          <a:p>
            <a:endParaRPr/>
          </a:p>
        </p:txBody>
      </p:sp>
      <p:sp>
        <p:nvSpPr>
          <p:cNvPr id="22" name="Google Shape;22;p4"/>
          <p:cNvSpPr txBox="1">
            <a:spLocks noGrp="1"/>
          </p:cNvSpPr>
          <p:nvPr>
            <p:ph type="title"/>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3" name="Google Shape;23;p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4" name="Google Shape;24;p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426227296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5"/>
        <p:cNvGrpSpPr/>
        <p:nvPr/>
      </p:nvGrpSpPr>
      <p:grpSpPr>
        <a:xfrm>
          <a:off x="0" y="0"/>
          <a:ext cx="0" cy="0"/>
          <a:chOff x="0" y="0"/>
          <a:chExt cx="0" cy="0"/>
        </a:xfrm>
      </p:grpSpPr>
      <p:sp>
        <p:nvSpPr>
          <p:cNvPr id="26" name="Google Shape;26;p5"/>
          <p:cNvSpPr txBox="1">
            <a:spLocks noGrp="1"/>
          </p:cNvSpPr>
          <p:nvPr>
            <p:ph type="subTitle" idx="1"/>
          </p:nvPr>
        </p:nvSpPr>
        <p:spPr>
          <a:xfrm>
            <a:off x="2942567" y="4057065"/>
            <a:ext cx="3018000" cy="1105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7" name="Google Shape;27;p5"/>
          <p:cNvSpPr txBox="1">
            <a:spLocks noGrp="1"/>
          </p:cNvSpPr>
          <p:nvPr>
            <p:ph type="subTitle" idx="2"/>
          </p:nvPr>
        </p:nvSpPr>
        <p:spPr>
          <a:xfrm>
            <a:off x="6726767" y="4057065"/>
            <a:ext cx="3018000" cy="1105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8" name="Google Shape;28;p5"/>
          <p:cNvSpPr txBox="1">
            <a:spLocks noGrp="1"/>
          </p:cNvSpPr>
          <p:nvPr>
            <p:ph type="subTitle" idx="3"/>
          </p:nvPr>
        </p:nvSpPr>
        <p:spPr>
          <a:xfrm>
            <a:off x="2942551" y="330485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29" name="Google Shape;29;p5"/>
          <p:cNvSpPr txBox="1">
            <a:spLocks noGrp="1"/>
          </p:cNvSpPr>
          <p:nvPr>
            <p:ph type="subTitle" idx="4"/>
          </p:nvPr>
        </p:nvSpPr>
        <p:spPr>
          <a:xfrm>
            <a:off x="6726751" y="330485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30" name="Google Shape;30;p5"/>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31" name="Google Shape;31;p5"/>
          <p:cNvSpPr txBox="1">
            <a:spLocks noGrp="1"/>
          </p:cNvSpPr>
          <p:nvPr>
            <p:ph type="title" idx="5"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32" name="Google Shape;32;p5"/>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33" name="Google Shape;33;p5"/>
          <p:cNvSpPr txBox="1">
            <a:spLocks noGrp="1"/>
          </p:cNvSpPr>
          <p:nvPr>
            <p:ph type="title" idx="6"/>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34" name="Google Shape;34;p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35" name="Google Shape;35;p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42066386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38" name="Google Shape;38;p6"/>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39" name="Google Shape;39;p6"/>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40" name="Google Shape;40;p6"/>
          <p:cNvSpPr txBox="1">
            <a:spLocks noGrp="1"/>
          </p:cNvSpPr>
          <p:nvPr>
            <p:ph type="title" idx="3"/>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41" name="Google Shape;41;p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42" name="Google Shape;42;p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65268047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45" name="Google Shape;45;p7"/>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46" name="Google Shape;46;p7"/>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47" name="Google Shape;47;p7"/>
          <p:cNvSpPr txBox="1">
            <a:spLocks noGrp="1"/>
          </p:cNvSpPr>
          <p:nvPr>
            <p:ph type="subTitle" idx="1"/>
          </p:nvPr>
        </p:nvSpPr>
        <p:spPr>
          <a:xfrm>
            <a:off x="1880433" y="2303000"/>
            <a:ext cx="7019600" cy="3094800"/>
          </a:xfrm>
          <a:prstGeom prst="rect">
            <a:avLst/>
          </a:prstGeom>
          <a:solidFill>
            <a:schemeClr val="lt1"/>
          </a:solidFill>
          <a:ln>
            <a:noFill/>
          </a:ln>
        </p:spPr>
        <p:txBody>
          <a:bodyPr spcFirstLastPara="1" wrap="square" lIns="91425" tIns="182875" rIns="91425" bIns="0" anchor="ctr" anchorCtr="0">
            <a:noAutofit/>
          </a:bodyPr>
          <a:lstStyle>
            <a:lvl1pPr lvl="0" rtl="0">
              <a:lnSpc>
                <a:spcPct val="100000"/>
              </a:lnSpc>
              <a:spcBef>
                <a:spcPts val="0"/>
              </a:spcBef>
              <a:spcAft>
                <a:spcPts val="0"/>
              </a:spcAft>
              <a:buClr>
                <a:schemeClr val="dk1"/>
              </a:buClr>
              <a:buSzPts val="1600"/>
              <a:buFont typeface="Josefin Sans Light"/>
              <a:buChar char="●"/>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48" name="Google Shape;48;p7"/>
          <p:cNvSpPr txBox="1">
            <a:spLocks noGrp="1"/>
          </p:cNvSpPr>
          <p:nvPr>
            <p:ph type="title" idx="3"/>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49" name="Google Shape;49;p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0" name="Google Shape;50;p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63383650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1"/>
        <p:cNvGrpSpPr/>
        <p:nvPr/>
      </p:nvGrpSpPr>
      <p:grpSpPr>
        <a:xfrm>
          <a:off x="0" y="0"/>
          <a:ext cx="0" cy="0"/>
          <a:chOff x="0" y="0"/>
          <a:chExt cx="0" cy="0"/>
        </a:xfrm>
      </p:grpSpPr>
      <p:sp>
        <p:nvSpPr>
          <p:cNvPr id="52" name="Google Shape;52;p8"/>
          <p:cNvSpPr/>
          <p:nvPr/>
        </p:nvSpPr>
        <p:spPr>
          <a:xfrm>
            <a:off x="1541000" y="1656000"/>
            <a:ext cx="9110000" cy="29872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FD0000"/>
              </a:solidFill>
              <a:cs typeface="Arial"/>
              <a:sym typeface="Arial"/>
            </a:endParaRPr>
          </a:p>
        </p:txBody>
      </p:sp>
      <p:sp>
        <p:nvSpPr>
          <p:cNvPr id="53" name="Google Shape;53;p8"/>
          <p:cNvSpPr txBox="1">
            <a:spLocks noGrp="1"/>
          </p:cNvSpPr>
          <p:nvPr>
            <p:ph type="title"/>
          </p:nvPr>
        </p:nvSpPr>
        <p:spPr>
          <a:xfrm>
            <a:off x="2749500" y="2552000"/>
            <a:ext cx="7479200" cy="1195200"/>
          </a:xfrm>
          <a:prstGeom prst="rect">
            <a:avLst/>
          </a:prstGeom>
        </p:spPr>
        <p:txBody>
          <a:bodyPr spcFirstLastPara="1" wrap="square" lIns="91425" tIns="201150" rIns="91425" bIns="91425" anchor="t" anchorCtr="0">
            <a:noAutofit/>
          </a:bodyPr>
          <a:lstStyle>
            <a:lvl1pPr lvl="0" rtl="0">
              <a:spcBef>
                <a:spcPts val="0"/>
              </a:spcBef>
              <a:spcAft>
                <a:spcPts val="0"/>
              </a:spcAft>
              <a:buSzPts val="2800"/>
              <a:buFont typeface="Josefin Sans"/>
              <a:buNone/>
              <a:defRPr sz="6933"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4" name="Google Shape;54;p8"/>
          <p:cNvSpPr txBox="1">
            <a:spLocks noGrp="1"/>
          </p:cNvSpPr>
          <p:nvPr>
            <p:ph type="title" idx="2"/>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55" name="Google Shape;55;p8"/>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56" name="Google Shape;56;p8"/>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57" name="Google Shape;57;p8"/>
          <p:cNvCxnSpPr/>
          <p:nvPr/>
        </p:nvCxnSpPr>
        <p:spPr>
          <a:xfrm rot="10800000">
            <a:off x="2912117" y="2490400"/>
            <a:ext cx="417200" cy="0"/>
          </a:xfrm>
          <a:prstGeom prst="straightConnector1">
            <a:avLst/>
          </a:prstGeom>
          <a:noFill/>
          <a:ln w="76200" cap="flat" cmpd="sng">
            <a:solidFill>
              <a:schemeClr val="accent1"/>
            </a:solidFill>
            <a:prstDash val="solid"/>
            <a:round/>
            <a:headEnd type="none" w="med" len="med"/>
            <a:tailEnd type="none" w="med" len="med"/>
          </a:ln>
        </p:spPr>
      </p:cxnSp>
      <p:cxnSp>
        <p:nvCxnSpPr>
          <p:cNvPr id="58" name="Google Shape;58;p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9" name="Google Shape;59;p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75650897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923267" y="1218400"/>
            <a:ext cx="5062000" cy="654000"/>
          </a:xfrm>
          <a:prstGeom prst="rect">
            <a:avLst/>
          </a:prstGeom>
        </p:spPr>
        <p:txBody>
          <a:bodyPr spcFirstLastPara="1" wrap="square" lIns="91425" tIns="0" rIns="91425" bIns="91425" anchor="t" anchorCtr="0">
            <a:noAutofit/>
          </a:bodyPr>
          <a:lstStyle>
            <a:lvl1pPr lvl="0" rtl="0">
              <a:spcBef>
                <a:spcPts val="0"/>
              </a:spcBef>
              <a:spcAft>
                <a:spcPts val="0"/>
              </a:spcAft>
              <a:buSzPts val="3600"/>
              <a:buFont typeface="Josefin Sans"/>
              <a:buNone/>
              <a:defRPr sz="4800"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2" name="Google Shape;62;p9"/>
          <p:cNvSpPr txBox="1">
            <a:spLocks noGrp="1"/>
          </p:cNvSpPr>
          <p:nvPr>
            <p:ph type="subTitle" idx="1"/>
          </p:nvPr>
        </p:nvSpPr>
        <p:spPr>
          <a:xfrm>
            <a:off x="4859267" y="2203033"/>
            <a:ext cx="4512000" cy="3134400"/>
          </a:xfrm>
          <a:prstGeom prst="rect">
            <a:avLst/>
          </a:prstGeom>
          <a:solidFill>
            <a:schemeClr val="lt1"/>
          </a:solid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200"/>
              <a:buFont typeface="Open Sans"/>
              <a:buAutoNum type="arabicPeriod"/>
              <a:defRPr sz="21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rgbClr val="434343"/>
              </a:buClr>
              <a:buSzPts val="1200"/>
              <a:buFont typeface="Roboto Condensed Light"/>
              <a:buAutoNum type="alphaLcPeriod"/>
              <a:defRPr/>
            </a:lvl2pPr>
            <a:lvl3pPr lvl="2" rtl="0">
              <a:lnSpc>
                <a:spcPct val="100000"/>
              </a:lnSpc>
              <a:spcBef>
                <a:spcPts val="0"/>
              </a:spcBef>
              <a:spcAft>
                <a:spcPts val="0"/>
              </a:spcAft>
              <a:buClr>
                <a:srgbClr val="434343"/>
              </a:buClr>
              <a:buSzPts val="1200"/>
              <a:buFont typeface="Roboto Condensed Light"/>
              <a:buAutoNum type="romanLcPeriod"/>
              <a:defRPr/>
            </a:lvl3pPr>
            <a:lvl4pPr lvl="3" rtl="0">
              <a:lnSpc>
                <a:spcPct val="100000"/>
              </a:lnSpc>
              <a:spcBef>
                <a:spcPts val="0"/>
              </a:spcBef>
              <a:spcAft>
                <a:spcPts val="0"/>
              </a:spcAft>
              <a:buClr>
                <a:srgbClr val="434343"/>
              </a:buClr>
              <a:buSzPts val="1200"/>
              <a:buFont typeface="Roboto Condensed Light"/>
              <a:buAutoNum type="arabicPeriod"/>
              <a:defRPr/>
            </a:lvl4pPr>
            <a:lvl5pPr lvl="4" rtl="0">
              <a:lnSpc>
                <a:spcPct val="100000"/>
              </a:lnSpc>
              <a:spcBef>
                <a:spcPts val="0"/>
              </a:spcBef>
              <a:spcAft>
                <a:spcPts val="0"/>
              </a:spcAft>
              <a:buClr>
                <a:srgbClr val="434343"/>
              </a:buClr>
              <a:buSzPts val="1200"/>
              <a:buFont typeface="Roboto Condensed Light"/>
              <a:buAutoNum type="alphaLcPeriod"/>
              <a:defRPr/>
            </a:lvl5pPr>
            <a:lvl6pPr lvl="5" rtl="0">
              <a:lnSpc>
                <a:spcPct val="100000"/>
              </a:lnSpc>
              <a:spcBef>
                <a:spcPts val="0"/>
              </a:spcBef>
              <a:spcAft>
                <a:spcPts val="0"/>
              </a:spcAft>
              <a:buClr>
                <a:srgbClr val="434343"/>
              </a:buClr>
              <a:buSzPts val="1200"/>
              <a:buFont typeface="Roboto Condensed Light"/>
              <a:buAutoNum type="romanLcPeriod"/>
              <a:defRPr/>
            </a:lvl6pPr>
            <a:lvl7pPr lvl="6" rtl="0">
              <a:lnSpc>
                <a:spcPct val="100000"/>
              </a:lnSpc>
              <a:spcBef>
                <a:spcPts val="0"/>
              </a:spcBef>
              <a:spcAft>
                <a:spcPts val="0"/>
              </a:spcAft>
              <a:buClr>
                <a:srgbClr val="434343"/>
              </a:buClr>
              <a:buSzPts val="1200"/>
              <a:buFont typeface="Roboto Condensed Light"/>
              <a:buAutoNum type="arabicPeriod"/>
              <a:defRPr/>
            </a:lvl7pPr>
            <a:lvl8pPr lvl="7" rtl="0">
              <a:lnSpc>
                <a:spcPct val="100000"/>
              </a:lnSpc>
              <a:spcBef>
                <a:spcPts val="0"/>
              </a:spcBef>
              <a:spcAft>
                <a:spcPts val="0"/>
              </a:spcAft>
              <a:buClr>
                <a:srgbClr val="434343"/>
              </a:buClr>
              <a:buSzPts val="1200"/>
              <a:buFont typeface="Roboto Condensed Light"/>
              <a:buAutoNum type="alphaLcPeriod"/>
              <a:defRPr/>
            </a:lvl8pPr>
            <a:lvl9pPr lvl="8" rtl="0">
              <a:lnSpc>
                <a:spcPct val="100000"/>
              </a:lnSpc>
              <a:spcBef>
                <a:spcPts val="0"/>
              </a:spcBef>
              <a:spcAft>
                <a:spcPts val="0"/>
              </a:spcAft>
              <a:buClr>
                <a:srgbClr val="434343"/>
              </a:buClr>
              <a:buSzPts val="1200"/>
              <a:buFont typeface="Roboto Condensed Light"/>
              <a:buAutoNum type="romanLcPeriod"/>
              <a:defRPr/>
            </a:lvl9pPr>
          </a:lstStyle>
          <a:p>
            <a:endParaRPr/>
          </a:p>
        </p:txBody>
      </p:sp>
      <p:sp>
        <p:nvSpPr>
          <p:cNvPr id="63" name="Google Shape;63;p9"/>
          <p:cNvSpPr txBox="1">
            <a:spLocks noGrp="1"/>
          </p:cNvSpPr>
          <p:nvPr>
            <p:ph type="title" idx="2"/>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4" name="Google Shape;64;p9"/>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65" name="Google Shape;65;p9"/>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66" name="Google Shape;66;p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67" name="Google Shape;67;p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cxnSp>
        <p:nvCxnSpPr>
          <p:cNvPr id="68" name="Google Shape;68;p9"/>
          <p:cNvCxnSpPr/>
          <p:nvPr/>
        </p:nvCxnSpPr>
        <p:spPr>
          <a:xfrm>
            <a:off x="983467" y="935267"/>
            <a:ext cx="3614000" cy="0"/>
          </a:xfrm>
          <a:prstGeom prst="straightConnector1">
            <a:avLst/>
          </a:prstGeom>
          <a:noFill/>
          <a:ln w="762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182294291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9"/>
        <p:cNvGrpSpPr/>
        <p:nvPr/>
      </p:nvGrpSpPr>
      <p:grpSpPr>
        <a:xfrm>
          <a:off x="0" y="0"/>
          <a:ext cx="0" cy="0"/>
          <a:chOff x="0" y="0"/>
          <a:chExt cx="0" cy="0"/>
        </a:xfrm>
      </p:grpSpPr>
      <p:sp>
        <p:nvSpPr>
          <p:cNvPr id="70" name="Google Shape;70;p10"/>
          <p:cNvSpPr txBox="1">
            <a:spLocks noGrp="1"/>
          </p:cNvSpPr>
          <p:nvPr>
            <p:ph type="title"/>
          </p:nvPr>
        </p:nvSpPr>
        <p:spPr>
          <a:xfrm>
            <a:off x="1220267" y="1002800"/>
            <a:ext cx="2767600" cy="2326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cxnSp>
        <p:nvCxnSpPr>
          <p:cNvPr id="71" name="Google Shape;71;p1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72" name="Google Shape;72;p1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4384100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73"/>
        <p:cNvGrpSpPr/>
        <p:nvPr/>
      </p:nvGrpSpPr>
      <p:grpSpPr>
        <a:xfrm>
          <a:off x="0" y="0"/>
          <a:ext cx="0" cy="0"/>
          <a:chOff x="0" y="0"/>
          <a:chExt cx="0" cy="0"/>
        </a:xfrm>
      </p:grpSpPr>
      <p:sp>
        <p:nvSpPr>
          <p:cNvPr id="74" name="Google Shape;74;p11"/>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75" name="Google Shape;75;p11"/>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76" name="Google Shape;76;p11"/>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77" name="Google Shape;77;p11"/>
          <p:cNvSpPr txBox="1">
            <a:spLocks noGrp="1"/>
          </p:cNvSpPr>
          <p:nvPr>
            <p:ph type="subTitle" idx="1"/>
          </p:nvPr>
        </p:nvSpPr>
        <p:spPr>
          <a:xfrm>
            <a:off x="2447933" y="3504800"/>
            <a:ext cx="6362800" cy="394800"/>
          </a:xfrm>
          <a:prstGeom prst="rect">
            <a:avLst/>
          </a:prstGeom>
          <a:noFill/>
          <a:ln>
            <a:noFill/>
          </a:ln>
        </p:spPr>
        <p:txBody>
          <a:bodyPr spcFirstLastPara="1" wrap="square" lIns="91425" tIns="0" rIns="91425" bIns="0" anchor="t" anchorCtr="0">
            <a:noAutofit/>
          </a:bodyPr>
          <a:lstStyle>
            <a:lvl1pPr lvl="0" rtl="0">
              <a:lnSpc>
                <a:spcPct val="100000"/>
              </a:lnSpc>
              <a:spcBef>
                <a:spcPts val="0"/>
              </a:spcBef>
              <a:spcAft>
                <a:spcPts val="0"/>
              </a:spcAft>
              <a:buClr>
                <a:schemeClr val="dk1"/>
              </a:buClr>
              <a:buSzPts val="2000"/>
              <a:buFont typeface="Josefin Sans"/>
              <a:buNone/>
              <a:defRPr sz="2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78" name="Google Shape;78;p11"/>
          <p:cNvSpPr txBox="1">
            <a:spLocks noGrp="1"/>
          </p:cNvSpPr>
          <p:nvPr>
            <p:ph type="title" idx="3" hasCustomPrompt="1"/>
          </p:nvPr>
        </p:nvSpPr>
        <p:spPr>
          <a:xfrm>
            <a:off x="2447633" y="2382400"/>
            <a:ext cx="7782800" cy="1122400"/>
          </a:xfrm>
          <a:prstGeom prst="rect">
            <a:avLst/>
          </a:prstGeom>
        </p:spPr>
        <p:txBody>
          <a:bodyPr spcFirstLastPara="1" wrap="square" lIns="91425" tIns="0" rIns="91425" bIns="91425" anchor="b" anchorCtr="0">
            <a:noAutofit/>
          </a:bodyPr>
          <a:lstStyle>
            <a:lvl1pPr marL="0" marR="0" lvl="0" indent="0" algn="l" rtl="0">
              <a:lnSpc>
                <a:spcPct val="100000"/>
              </a:lnSpc>
              <a:spcBef>
                <a:spcPts val="0"/>
              </a:spcBef>
              <a:spcAft>
                <a:spcPts val="0"/>
              </a:spcAft>
              <a:buClr>
                <a:schemeClr val="dk1"/>
              </a:buClr>
              <a:buSzPts val="3600"/>
              <a:buFont typeface="Josefin Sans"/>
              <a:buNone/>
              <a:defRPr sz="9466">
                <a:solidFill>
                  <a:schemeClr val="accent1"/>
                </a:solidFill>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cxnSp>
        <p:nvCxnSpPr>
          <p:cNvPr id="79" name="Google Shape;79;p1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80" name="Google Shape;80;p1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cxnSp>
        <p:nvCxnSpPr>
          <p:cNvPr id="81" name="Google Shape;81;p11"/>
          <p:cNvCxnSpPr/>
          <p:nvPr/>
        </p:nvCxnSpPr>
        <p:spPr>
          <a:xfrm>
            <a:off x="2447933" y="1702233"/>
            <a:ext cx="3614000" cy="0"/>
          </a:xfrm>
          <a:prstGeom prst="straightConnector1">
            <a:avLst/>
          </a:prstGeom>
          <a:noFill/>
          <a:ln w="762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89179866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82"/>
        <p:cNvGrpSpPr/>
        <p:nvPr/>
      </p:nvGrpSpPr>
      <p:grpSpPr>
        <a:xfrm>
          <a:off x="0" y="0"/>
          <a:ext cx="0" cy="0"/>
          <a:chOff x="0" y="0"/>
          <a:chExt cx="0" cy="0"/>
        </a:xfrm>
      </p:grpSpPr>
    </p:spTree>
    <p:extLst>
      <p:ext uri="{BB962C8B-B14F-4D97-AF65-F5344CB8AC3E}">
        <p14:creationId xmlns:p14="http://schemas.microsoft.com/office/powerpoint/2010/main" val="168282952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83"/>
        <p:cNvGrpSpPr/>
        <p:nvPr/>
      </p:nvGrpSpPr>
      <p:grpSpPr>
        <a:xfrm>
          <a:off x="0" y="0"/>
          <a:ext cx="0" cy="0"/>
          <a:chOff x="0" y="0"/>
          <a:chExt cx="0" cy="0"/>
        </a:xfrm>
      </p:grpSpPr>
      <p:cxnSp>
        <p:nvCxnSpPr>
          <p:cNvPr id="84" name="Google Shape;84;p13"/>
          <p:cNvCxnSpPr/>
          <p:nvPr/>
        </p:nvCxnSpPr>
        <p:spPr>
          <a:xfrm>
            <a:off x="-18708" y="1623019"/>
            <a:ext cx="4793200" cy="0"/>
          </a:xfrm>
          <a:prstGeom prst="straightConnector1">
            <a:avLst/>
          </a:prstGeom>
          <a:noFill/>
          <a:ln w="9525" cap="flat" cmpd="sng">
            <a:solidFill>
              <a:schemeClr val="accent1"/>
            </a:solidFill>
            <a:prstDash val="solid"/>
            <a:round/>
            <a:headEnd type="none" w="med" len="med"/>
            <a:tailEnd type="none" w="med" len="med"/>
          </a:ln>
        </p:spPr>
      </p:cxnSp>
      <p:sp>
        <p:nvSpPr>
          <p:cNvPr id="85" name="Google Shape;85;p13"/>
          <p:cNvSpPr txBox="1">
            <a:spLocks noGrp="1"/>
          </p:cNvSpPr>
          <p:nvPr>
            <p:ph type="title"/>
          </p:nvPr>
        </p:nvSpPr>
        <p:spPr>
          <a:xfrm>
            <a:off x="2263600" y="2318619"/>
            <a:ext cx="39508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Josefin Sans"/>
              <a:buNone/>
              <a:defRPr sz="2400" b="1">
                <a:latin typeface="Josefin Sans"/>
                <a:ea typeface="Josefin Sans"/>
                <a:cs typeface="Josefin Sans"/>
                <a:sym typeface="Josefin Sans"/>
              </a:defRPr>
            </a:lvl1pPr>
            <a:lvl2pPr lvl="1" rtl="0">
              <a:spcBef>
                <a:spcPts val="0"/>
              </a:spcBef>
              <a:spcAft>
                <a:spcPts val="0"/>
              </a:spcAft>
              <a:buSzPts val="2400"/>
              <a:buFont typeface="Josefin Sans"/>
              <a:buNone/>
              <a:defRPr sz="3200" b="1">
                <a:latin typeface="Josefin Sans"/>
                <a:ea typeface="Josefin Sans"/>
                <a:cs typeface="Josefin Sans"/>
                <a:sym typeface="Josefin Sans"/>
              </a:defRPr>
            </a:lvl2pPr>
            <a:lvl3pPr lvl="2" rtl="0">
              <a:spcBef>
                <a:spcPts val="0"/>
              </a:spcBef>
              <a:spcAft>
                <a:spcPts val="0"/>
              </a:spcAft>
              <a:buSzPts val="2400"/>
              <a:buFont typeface="Josefin Sans"/>
              <a:buNone/>
              <a:defRPr sz="3200" b="1">
                <a:latin typeface="Josefin Sans"/>
                <a:ea typeface="Josefin Sans"/>
                <a:cs typeface="Josefin Sans"/>
                <a:sym typeface="Josefin Sans"/>
              </a:defRPr>
            </a:lvl3pPr>
            <a:lvl4pPr lvl="3" rtl="0">
              <a:spcBef>
                <a:spcPts val="0"/>
              </a:spcBef>
              <a:spcAft>
                <a:spcPts val="0"/>
              </a:spcAft>
              <a:buSzPts val="2400"/>
              <a:buFont typeface="Josefin Sans"/>
              <a:buNone/>
              <a:defRPr sz="3200" b="1">
                <a:latin typeface="Josefin Sans"/>
                <a:ea typeface="Josefin Sans"/>
                <a:cs typeface="Josefin Sans"/>
                <a:sym typeface="Josefin Sans"/>
              </a:defRPr>
            </a:lvl4pPr>
            <a:lvl5pPr lvl="4" rtl="0">
              <a:spcBef>
                <a:spcPts val="0"/>
              </a:spcBef>
              <a:spcAft>
                <a:spcPts val="0"/>
              </a:spcAft>
              <a:buSzPts val="2400"/>
              <a:buFont typeface="Josefin Sans"/>
              <a:buNone/>
              <a:defRPr sz="3200" b="1">
                <a:latin typeface="Josefin Sans"/>
                <a:ea typeface="Josefin Sans"/>
                <a:cs typeface="Josefin Sans"/>
                <a:sym typeface="Josefin Sans"/>
              </a:defRPr>
            </a:lvl5pPr>
            <a:lvl6pPr lvl="5" rtl="0">
              <a:spcBef>
                <a:spcPts val="0"/>
              </a:spcBef>
              <a:spcAft>
                <a:spcPts val="0"/>
              </a:spcAft>
              <a:buSzPts val="2400"/>
              <a:buFont typeface="Josefin Sans"/>
              <a:buNone/>
              <a:defRPr sz="3200" b="1">
                <a:latin typeface="Josefin Sans"/>
                <a:ea typeface="Josefin Sans"/>
                <a:cs typeface="Josefin Sans"/>
                <a:sym typeface="Josefin Sans"/>
              </a:defRPr>
            </a:lvl6pPr>
            <a:lvl7pPr lvl="6" rtl="0">
              <a:spcBef>
                <a:spcPts val="0"/>
              </a:spcBef>
              <a:spcAft>
                <a:spcPts val="0"/>
              </a:spcAft>
              <a:buSzPts val="2400"/>
              <a:buFont typeface="Josefin Sans"/>
              <a:buNone/>
              <a:defRPr sz="3200" b="1">
                <a:latin typeface="Josefin Sans"/>
                <a:ea typeface="Josefin Sans"/>
                <a:cs typeface="Josefin Sans"/>
                <a:sym typeface="Josefin Sans"/>
              </a:defRPr>
            </a:lvl7pPr>
            <a:lvl8pPr lvl="7" rtl="0">
              <a:spcBef>
                <a:spcPts val="0"/>
              </a:spcBef>
              <a:spcAft>
                <a:spcPts val="0"/>
              </a:spcAft>
              <a:buSzPts val="2400"/>
              <a:buFont typeface="Josefin Sans"/>
              <a:buNone/>
              <a:defRPr sz="3200" b="1">
                <a:latin typeface="Josefin Sans"/>
                <a:ea typeface="Josefin Sans"/>
                <a:cs typeface="Josefin Sans"/>
                <a:sym typeface="Josefin Sans"/>
              </a:defRPr>
            </a:lvl8pPr>
            <a:lvl9pPr lvl="8" rtl="0">
              <a:spcBef>
                <a:spcPts val="0"/>
              </a:spcBef>
              <a:spcAft>
                <a:spcPts val="0"/>
              </a:spcAft>
              <a:buSzPts val="2400"/>
              <a:buFont typeface="Josefin Sans"/>
              <a:buNone/>
              <a:defRPr sz="3200" b="1">
                <a:latin typeface="Josefin Sans"/>
                <a:ea typeface="Josefin Sans"/>
                <a:cs typeface="Josefin Sans"/>
                <a:sym typeface="Josefin Sans"/>
              </a:defRPr>
            </a:lvl9pPr>
          </a:lstStyle>
          <a:p>
            <a:endParaRPr/>
          </a:p>
        </p:txBody>
      </p:sp>
      <p:sp>
        <p:nvSpPr>
          <p:cNvPr id="86" name="Google Shape;86;p13">
            <a:hlinkClick r:id="rId2" action="ppaction://hlinksldjump"/>
          </p:cNvPr>
          <p:cNvSpPr txBox="1">
            <a:spLocks noGrp="1"/>
          </p:cNvSpPr>
          <p:nvPr>
            <p:ph type="title" idx="2" hasCustomPrompt="1"/>
          </p:nvPr>
        </p:nvSpPr>
        <p:spPr>
          <a:xfrm>
            <a:off x="1495500" y="2231019"/>
            <a:ext cx="768000" cy="79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1pPr>
            <a:lvl2pPr lvl="1"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2pPr>
            <a:lvl3pPr lvl="2"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3pPr>
            <a:lvl4pPr lvl="3"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4pPr>
            <a:lvl5pPr lvl="4"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5pPr>
            <a:lvl6pPr lvl="5"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6pPr>
            <a:lvl7pPr lvl="6"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7pPr>
            <a:lvl8pPr lvl="7"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8pPr>
            <a:lvl9pPr lvl="8"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9pPr>
          </a:lstStyle>
          <a:p>
            <a:r>
              <a:t>xx%</a:t>
            </a:r>
          </a:p>
        </p:txBody>
      </p:sp>
      <p:sp>
        <p:nvSpPr>
          <p:cNvPr id="87" name="Google Shape;87;p13"/>
          <p:cNvSpPr txBox="1">
            <a:spLocks noGrp="1"/>
          </p:cNvSpPr>
          <p:nvPr>
            <p:ph type="subTitle" idx="1"/>
          </p:nvPr>
        </p:nvSpPr>
        <p:spPr>
          <a:xfrm>
            <a:off x="2263600" y="3019531"/>
            <a:ext cx="3616400" cy="860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88" name="Google Shape;88;p13"/>
          <p:cNvSpPr txBox="1">
            <a:spLocks noGrp="1"/>
          </p:cNvSpPr>
          <p:nvPr>
            <p:ph type="title" idx="3"/>
          </p:nvPr>
        </p:nvSpPr>
        <p:spPr>
          <a:xfrm>
            <a:off x="2263600" y="4247419"/>
            <a:ext cx="39508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Josefin Sans"/>
              <a:buNone/>
              <a:defRPr sz="2400" b="1">
                <a:latin typeface="Josefin Sans"/>
                <a:ea typeface="Josefin Sans"/>
                <a:cs typeface="Josefin Sans"/>
                <a:sym typeface="Josefin Sans"/>
              </a:defRPr>
            </a:lvl1pPr>
            <a:lvl2pPr lvl="1" rtl="0">
              <a:spcBef>
                <a:spcPts val="0"/>
              </a:spcBef>
              <a:spcAft>
                <a:spcPts val="0"/>
              </a:spcAft>
              <a:buSzPts val="2400"/>
              <a:buFont typeface="Josefin Sans"/>
              <a:buNone/>
              <a:defRPr sz="3200" b="1">
                <a:latin typeface="Josefin Sans"/>
                <a:ea typeface="Josefin Sans"/>
                <a:cs typeface="Josefin Sans"/>
                <a:sym typeface="Josefin Sans"/>
              </a:defRPr>
            </a:lvl2pPr>
            <a:lvl3pPr lvl="2" rtl="0">
              <a:spcBef>
                <a:spcPts val="0"/>
              </a:spcBef>
              <a:spcAft>
                <a:spcPts val="0"/>
              </a:spcAft>
              <a:buSzPts val="2400"/>
              <a:buFont typeface="Josefin Sans"/>
              <a:buNone/>
              <a:defRPr sz="3200" b="1">
                <a:latin typeface="Josefin Sans"/>
                <a:ea typeface="Josefin Sans"/>
                <a:cs typeface="Josefin Sans"/>
                <a:sym typeface="Josefin Sans"/>
              </a:defRPr>
            </a:lvl3pPr>
            <a:lvl4pPr lvl="3" rtl="0">
              <a:spcBef>
                <a:spcPts val="0"/>
              </a:spcBef>
              <a:spcAft>
                <a:spcPts val="0"/>
              </a:spcAft>
              <a:buSzPts val="2400"/>
              <a:buFont typeface="Josefin Sans"/>
              <a:buNone/>
              <a:defRPr sz="3200" b="1">
                <a:latin typeface="Josefin Sans"/>
                <a:ea typeface="Josefin Sans"/>
                <a:cs typeface="Josefin Sans"/>
                <a:sym typeface="Josefin Sans"/>
              </a:defRPr>
            </a:lvl4pPr>
            <a:lvl5pPr lvl="4" rtl="0">
              <a:spcBef>
                <a:spcPts val="0"/>
              </a:spcBef>
              <a:spcAft>
                <a:spcPts val="0"/>
              </a:spcAft>
              <a:buSzPts val="2400"/>
              <a:buFont typeface="Josefin Sans"/>
              <a:buNone/>
              <a:defRPr sz="3200" b="1">
                <a:latin typeface="Josefin Sans"/>
                <a:ea typeface="Josefin Sans"/>
                <a:cs typeface="Josefin Sans"/>
                <a:sym typeface="Josefin Sans"/>
              </a:defRPr>
            </a:lvl5pPr>
            <a:lvl6pPr lvl="5" rtl="0">
              <a:spcBef>
                <a:spcPts val="0"/>
              </a:spcBef>
              <a:spcAft>
                <a:spcPts val="0"/>
              </a:spcAft>
              <a:buSzPts val="2400"/>
              <a:buFont typeface="Josefin Sans"/>
              <a:buNone/>
              <a:defRPr sz="3200" b="1">
                <a:latin typeface="Josefin Sans"/>
                <a:ea typeface="Josefin Sans"/>
                <a:cs typeface="Josefin Sans"/>
                <a:sym typeface="Josefin Sans"/>
              </a:defRPr>
            </a:lvl6pPr>
            <a:lvl7pPr lvl="6" rtl="0">
              <a:spcBef>
                <a:spcPts val="0"/>
              </a:spcBef>
              <a:spcAft>
                <a:spcPts val="0"/>
              </a:spcAft>
              <a:buSzPts val="2400"/>
              <a:buFont typeface="Josefin Sans"/>
              <a:buNone/>
              <a:defRPr sz="3200" b="1">
                <a:latin typeface="Josefin Sans"/>
                <a:ea typeface="Josefin Sans"/>
                <a:cs typeface="Josefin Sans"/>
                <a:sym typeface="Josefin Sans"/>
              </a:defRPr>
            </a:lvl7pPr>
            <a:lvl8pPr lvl="7" rtl="0">
              <a:spcBef>
                <a:spcPts val="0"/>
              </a:spcBef>
              <a:spcAft>
                <a:spcPts val="0"/>
              </a:spcAft>
              <a:buSzPts val="2400"/>
              <a:buFont typeface="Josefin Sans"/>
              <a:buNone/>
              <a:defRPr sz="3200" b="1">
                <a:latin typeface="Josefin Sans"/>
                <a:ea typeface="Josefin Sans"/>
                <a:cs typeface="Josefin Sans"/>
                <a:sym typeface="Josefin Sans"/>
              </a:defRPr>
            </a:lvl8pPr>
            <a:lvl9pPr lvl="8" rtl="0">
              <a:spcBef>
                <a:spcPts val="0"/>
              </a:spcBef>
              <a:spcAft>
                <a:spcPts val="0"/>
              </a:spcAft>
              <a:buSzPts val="2400"/>
              <a:buFont typeface="Josefin Sans"/>
              <a:buNone/>
              <a:defRPr sz="3200" b="1">
                <a:latin typeface="Josefin Sans"/>
                <a:ea typeface="Josefin Sans"/>
                <a:cs typeface="Josefin Sans"/>
                <a:sym typeface="Josefin Sans"/>
              </a:defRPr>
            </a:lvl9pPr>
          </a:lstStyle>
          <a:p>
            <a:endParaRPr/>
          </a:p>
        </p:txBody>
      </p:sp>
      <p:sp>
        <p:nvSpPr>
          <p:cNvPr id="89" name="Google Shape;89;p13"/>
          <p:cNvSpPr txBox="1">
            <a:spLocks noGrp="1"/>
          </p:cNvSpPr>
          <p:nvPr>
            <p:ph type="title" idx="4" hasCustomPrompt="1"/>
          </p:nvPr>
        </p:nvSpPr>
        <p:spPr>
          <a:xfrm>
            <a:off x="1495467" y="4159819"/>
            <a:ext cx="768000" cy="79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1pPr>
            <a:lvl2pPr lvl="1"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2pPr>
            <a:lvl3pPr lvl="2"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3pPr>
            <a:lvl4pPr lvl="3"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4pPr>
            <a:lvl5pPr lvl="4"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5pPr>
            <a:lvl6pPr lvl="5"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6pPr>
            <a:lvl7pPr lvl="6"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7pPr>
            <a:lvl8pPr lvl="7"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8pPr>
            <a:lvl9pPr lvl="8"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9pPr>
          </a:lstStyle>
          <a:p>
            <a:r>
              <a:t>xx%</a:t>
            </a:r>
          </a:p>
        </p:txBody>
      </p:sp>
      <p:sp>
        <p:nvSpPr>
          <p:cNvPr id="90" name="Google Shape;90;p13"/>
          <p:cNvSpPr txBox="1">
            <a:spLocks noGrp="1"/>
          </p:cNvSpPr>
          <p:nvPr>
            <p:ph type="subTitle" idx="5"/>
          </p:nvPr>
        </p:nvSpPr>
        <p:spPr>
          <a:xfrm>
            <a:off x="2263600" y="4948340"/>
            <a:ext cx="3616400" cy="8656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91" name="Google Shape;91;p13"/>
          <p:cNvSpPr txBox="1">
            <a:spLocks noGrp="1"/>
          </p:cNvSpPr>
          <p:nvPr>
            <p:ph type="title" idx="6"/>
          </p:nvPr>
        </p:nvSpPr>
        <p:spPr>
          <a:xfrm>
            <a:off x="7550000" y="2318619"/>
            <a:ext cx="39508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Josefin Sans"/>
              <a:buNone/>
              <a:defRPr sz="2400" b="1">
                <a:latin typeface="Josefin Sans"/>
                <a:ea typeface="Josefin Sans"/>
                <a:cs typeface="Josefin Sans"/>
                <a:sym typeface="Josefin Sans"/>
              </a:defRPr>
            </a:lvl1pPr>
            <a:lvl2pPr lvl="1" rtl="0">
              <a:spcBef>
                <a:spcPts val="0"/>
              </a:spcBef>
              <a:spcAft>
                <a:spcPts val="0"/>
              </a:spcAft>
              <a:buSzPts val="2400"/>
              <a:buFont typeface="Josefin Sans"/>
              <a:buNone/>
              <a:defRPr sz="3200" b="1">
                <a:latin typeface="Josefin Sans"/>
                <a:ea typeface="Josefin Sans"/>
                <a:cs typeface="Josefin Sans"/>
                <a:sym typeface="Josefin Sans"/>
              </a:defRPr>
            </a:lvl2pPr>
            <a:lvl3pPr lvl="2" rtl="0">
              <a:spcBef>
                <a:spcPts val="0"/>
              </a:spcBef>
              <a:spcAft>
                <a:spcPts val="0"/>
              </a:spcAft>
              <a:buSzPts val="2400"/>
              <a:buFont typeface="Josefin Sans"/>
              <a:buNone/>
              <a:defRPr sz="3200" b="1">
                <a:latin typeface="Josefin Sans"/>
                <a:ea typeface="Josefin Sans"/>
                <a:cs typeface="Josefin Sans"/>
                <a:sym typeface="Josefin Sans"/>
              </a:defRPr>
            </a:lvl3pPr>
            <a:lvl4pPr lvl="3" rtl="0">
              <a:spcBef>
                <a:spcPts val="0"/>
              </a:spcBef>
              <a:spcAft>
                <a:spcPts val="0"/>
              </a:spcAft>
              <a:buSzPts val="2400"/>
              <a:buFont typeface="Josefin Sans"/>
              <a:buNone/>
              <a:defRPr sz="3200" b="1">
                <a:latin typeface="Josefin Sans"/>
                <a:ea typeface="Josefin Sans"/>
                <a:cs typeface="Josefin Sans"/>
                <a:sym typeface="Josefin Sans"/>
              </a:defRPr>
            </a:lvl4pPr>
            <a:lvl5pPr lvl="4" rtl="0">
              <a:spcBef>
                <a:spcPts val="0"/>
              </a:spcBef>
              <a:spcAft>
                <a:spcPts val="0"/>
              </a:spcAft>
              <a:buSzPts val="2400"/>
              <a:buFont typeface="Josefin Sans"/>
              <a:buNone/>
              <a:defRPr sz="3200" b="1">
                <a:latin typeface="Josefin Sans"/>
                <a:ea typeface="Josefin Sans"/>
                <a:cs typeface="Josefin Sans"/>
                <a:sym typeface="Josefin Sans"/>
              </a:defRPr>
            </a:lvl5pPr>
            <a:lvl6pPr lvl="5" rtl="0">
              <a:spcBef>
                <a:spcPts val="0"/>
              </a:spcBef>
              <a:spcAft>
                <a:spcPts val="0"/>
              </a:spcAft>
              <a:buSzPts val="2400"/>
              <a:buFont typeface="Josefin Sans"/>
              <a:buNone/>
              <a:defRPr sz="3200" b="1">
                <a:latin typeface="Josefin Sans"/>
                <a:ea typeface="Josefin Sans"/>
                <a:cs typeface="Josefin Sans"/>
                <a:sym typeface="Josefin Sans"/>
              </a:defRPr>
            </a:lvl6pPr>
            <a:lvl7pPr lvl="6" rtl="0">
              <a:spcBef>
                <a:spcPts val="0"/>
              </a:spcBef>
              <a:spcAft>
                <a:spcPts val="0"/>
              </a:spcAft>
              <a:buSzPts val="2400"/>
              <a:buFont typeface="Josefin Sans"/>
              <a:buNone/>
              <a:defRPr sz="3200" b="1">
                <a:latin typeface="Josefin Sans"/>
                <a:ea typeface="Josefin Sans"/>
                <a:cs typeface="Josefin Sans"/>
                <a:sym typeface="Josefin Sans"/>
              </a:defRPr>
            </a:lvl7pPr>
            <a:lvl8pPr lvl="7" rtl="0">
              <a:spcBef>
                <a:spcPts val="0"/>
              </a:spcBef>
              <a:spcAft>
                <a:spcPts val="0"/>
              </a:spcAft>
              <a:buSzPts val="2400"/>
              <a:buFont typeface="Josefin Sans"/>
              <a:buNone/>
              <a:defRPr sz="3200" b="1">
                <a:latin typeface="Josefin Sans"/>
                <a:ea typeface="Josefin Sans"/>
                <a:cs typeface="Josefin Sans"/>
                <a:sym typeface="Josefin Sans"/>
              </a:defRPr>
            </a:lvl8pPr>
            <a:lvl9pPr lvl="8" rtl="0">
              <a:spcBef>
                <a:spcPts val="0"/>
              </a:spcBef>
              <a:spcAft>
                <a:spcPts val="0"/>
              </a:spcAft>
              <a:buSzPts val="2400"/>
              <a:buFont typeface="Josefin Sans"/>
              <a:buNone/>
              <a:defRPr sz="3200" b="1">
                <a:latin typeface="Josefin Sans"/>
                <a:ea typeface="Josefin Sans"/>
                <a:cs typeface="Josefin Sans"/>
                <a:sym typeface="Josefin Sans"/>
              </a:defRPr>
            </a:lvl9pPr>
          </a:lstStyle>
          <a:p>
            <a:endParaRPr/>
          </a:p>
        </p:txBody>
      </p:sp>
      <p:sp>
        <p:nvSpPr>
          <p:cNvPr id="92" name="Google Shape;92;p13"/>
          <p:cNvSpPr txBox="1">
            <a:spLocks noGrp="1"/>
          </p:cNvSpPr>
          <p:nvPr>
            <p:ph type="title" idx="7" hasCustomPrompt="1"/>
          </p:nvPr>
        </p:nvSpPr>
        <p:spPr>
          <a:xfrm>
            <a:off x="6781867" y="2231019"/>
            <a:ext cx="768000" cy="79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1pPr>
            <a:lvl2pPr lvl="1"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2pPr>
            <a:lvl3pPr lvl="2"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3pPr>
            <a:lvl4pPr lvl="3"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4pPr>
            <a:lvl5pPr lvl="4"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5pPr>
            <a:lvl6pPr lvl="5"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6pPr>
            <a:lvl7pPr lvl="6"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7pPr>
            <a:lvl8pPr lvl="7"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8pPr>
            <a:lvl9pPr lvl="8"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9pPr>
          </a:lstStyle>
          <a:p>
            <a:r>
              <a:t>xx%</a:t>
            </a:r>
          </a:p>
        </p:txBody>
      </p:sp>
      <p:sp>
        <p:nvSpPr>
          <p:cNvPr id="93" name="Google Shape;93;p13"/>
          <p:cNvSpPr txBox="1">
            <a:spLocks noGrp="1"/>
          </p:cNvSpPr>
          <p:nvPr>
            <p:ph type="subTitle" idx="8"/>
          </p:nvPr>
        </p:nvSpPr>
        <p:spPr>
          <a:xfrm>
            <a:off x="7550000" y="3019531"/>
            <a:ext cx="3616400" cy="860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94" name="Google Shape;94;p13"/>
          <p:cNvSpPr txBox="1">
            <a:spLocks noGrp="1"/>
          </p:cNvSpPr>
          <p:nvPr>
            <p:ph type="title" idx="9"/>
          </p:nvPr>
        </p:nvSpPr>
        <p:spPr>
          <a:xfrm>
            <a:off x="7550000" y="4247419"/>
            <a:ext cx="39508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Josefin Sans"/>
              <a:buNone/>
              <a:defRPr sz="2400" b="1">
                <a:latin typeface="Josefin Sans"/>
                <a:ea typeface="Josefin Sans"/>
                <a:cs typeface="Josefin Sans"/>
                <a:sym typeface="Josefin Sans"/>
              </a:defRPr>
            </a:lvl1pPr>
            <a:lvl2pPr lvl="1" rtl="0">
              <a:spcBef>
                <a:spcPts val="0"/>
              </a:spcBef>
              <a:spcAft>
                <a:spcPts val="0"/>
              </a:spcAft>
              <a:buSzPts val="2400"/>
              <a:buFont typeface="Josefin Sans"/>
              <a:buNone/>
              <a:defRPr sz="3200" b="1">
                <a:latin typeface="Josefin Sans"/>
                <a:ea typeface="Josefin Sans"/>
                <a:cs typeface="Josefin Sans"/>
                <a:sym typeface="Josefin Sans"/>
              </a:defRPr>
            </a:lvl2pPr>
            <a:lvl3pPr lvl="2" rtl="0">
              <a:spcBef>
                <a:spcPts val="0"/>
              </a:spcBef>
              <a:spcAft>
                <a:spcPts val="0"/>
              </a:spcAft>
              <a:buSzPts val="2400"/>
              <a:buFont typeface="Josefin Sans"/>
              <a:buNone/>
              <a:defRPr sz="3200" b="1">
                <a:latin typeface="Josefin Sans"/>
                <a:ea typeface="Josefin Sans"/>
                <a:cs typeface="Josefin Sans"/>
                <a:sym typeface="Josefin Sans"/>
              </a:defRPr>
            </a:lvl3pPr>
            <a:lvl4pPr lvl="3" rtl="0">
              <a:spcBef>
                <a:spcPts val="0"/>
              </a:spcBef>
              <a:spcAft>
                <a:spcPts val="0"/>
              </a:spcAft>
              <a:buSzPts val="2400"/>
              <a:buFont typeface="Josefin Sans"/>
              <a:buNone/>
              <a:defRPr sz="3200" b="1">
                <a:latin typeface="Josefin Sans"/>
                <a:ea typeface="Josefin Sans"/>
                <a:cs typeface="Josefin Sans"/>
                <a:sym typeface="Josefin Sans"/>
              </a:defRPr>
            </a:lvl4pPr>
            <a:lvl5pPr lvl="4" rtl="0">
              <a:spcBef>
                <a:spcPts val="0"/>
              </a:spcBef>
              <a:spcAft>
                <a:spcPts val="0"/>
              </a:spcAft>
              <a:buSzPts val="2400"/>
              <a:buFont typeface="Josefin Sans"/>
              <a:buNone/>
              <a:defRPr sz="3200" b="1">
                <a:latin typeface="Josefin Sans"/>
                <a:ea typeface="Josefin Sans"/>
                <a:cs typeface="Josefin Sans"/>
                <a:sym typeface="Josefin Sans"/>
              </a:defRPr>
            </a:lvl5pPr>
            <a:lvl6pPr lvl="5" rtl="0">
              <a:spcBef>
                <a:spcPts val="0"/>
              </a:spcBef>
              <a:spcAft>
                <a:spcPts val="0"/>
              </a:spcAft>
              <a:buSzPts val="2400"/>
              <a:buFont typeface="Josefin Sans"/>
              <a:buNone/>
              <a:defRPr sz="3200" b="1">
                <a:latin typeface="Josefin Sans"/>
                <a:ea typeface="Josefin Sans"/>
                <a:cs typeface="Josefin Sans"/>
                <a:sym typeface="Josefin Sans"/>
              </a:defRPr>
            </a:lvl6pPr>
            <a:lvl7pPr lvl="6" rtl="0">
              <a:spcBef>
                <a:spcPts val="0"/>
              </a:spcBef>
              <a:spcAft>
                <a:spcPts val="0"/>
              </a:spcAft>
              <a:buSzPts val="2400"/>
              <a:buFont typeface="Josefin Sans"/>
              <a:buNone/>
              <a:defRPr sz="3200" b="1">
                <a:latin typeface="Josefin Sans"/>
                <a:ea typeface="Josefin Sans"/>
                <a:cs typeface="Josefin Sans"/>
                <a:sym typeface="Josefin Sans"/>
              </a:defRPr>
            </a:lvl7pPr>
            <a:lvl8pPr lvl="7" rtl="0">
              <a:spcBef>
                <a:spcPts val="0"/>
              </a:spcBef>
              <a:spcAft>
                <a:spcPts val="0"/>
              </a:spcAft>
              <a:buSzPts val="2400"/>
              <a:buFont typeface="Josefin Sans"/>
              <a:buNone/>
              <a:defRPr sz="3200" b="1">
                <a:latin typeface="Josefin Sans"/>
                <a:ea typeface="Josefin Sans"/>
                <a:cs typeface="Josefin Sans"/>
                <a:sym typeface="Josefin Sans"/>
              </a:defRPr>
            </a:lvl8pPr>
            <a:lvl9pPr lvl="8" rtl="0">
              <a:spcBef>
                <a:spcPts val="0"/>
              </a:spcBef>
              <a:spcAft>
                <a:spcPts val="0"/>
              </a:spcAft>
              <a:buSzPts val="2400"/>
              <a:buFont typeface="Josefin Sans"/>
              <a:buNone/>
              <a:defRPr sz="3200" b="1">
                <a:latin typeface="Josefin Sans"/>
                <a:ea typeface="Josefin Sans"/>
                <a:cs typeface="Josefin Sans"/>
                <a:sym typeface="Josefin Sans"/>
              </a:defRPr>
            </a:lvl9pPr>
          </a:lstStyle>
          <a:p>
            <a:endParaRPr/>
          </a:p>
        </p:txBody>
      </p:sp>
      <p:sp>
        <p:nvSpPr>
          <p:cNvPr id="95" name="Google Shape;95;p13"/>
          <p:cNvSpPr txBox="1">
            <a:spLocks noGrp="1"/>
          </p:cNvSpPr>
          <p:nvPr>
            <p:ph type="title" idx="13" hasCustomPrompt="1"/>
          </p:nvPr>
        </p:nvSpPr>
        <p:spPr>
          <a:xfrm>
            <a:off x="6783275" y="4159819"/>
            <a:ext cx="768000" cy="79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1pPr>
            <a:lvl2pPr lvl="1"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2pPr>
            <a:lvl3pPr lvl="2"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3pPr>
            <a:lvl4pPr lvl="3"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4pPr>
            <a:lvl5pPr lvl="4"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5pPr>
            <a:lvl6pPr lvl="5"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6pPr>
            <a:lvl7pPr lvl="6"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7pPr>
            <a:lvl8pPr lvl="7"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8pPr>
            <a:lvl9pPr lvl="8"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9pPr>
          </a:lstStyle>
          <a:p>
            <a:r>
              <a:t>xx%</a:t>
            </a:r>
          </a:p>
        </p:txBody>
      </p:sp>
      <p:sp>
        <p:nvSpPr>
          <p:cNvPr id="96" name="Google Shape;96;p13"/>
          <p:cNvSpPr txBox="1">
            <a:spLocks noGrp="1"/>
          </p:cNvSpPr>
          <p:nvPr>
            <p:ph type="subTitle" idx="14"/>
          </p:nvPr>
        </p:nvSpPr>
        <p:spPr>
          <a:xfrm>
            <a:off x="7550000" y="4948340"/>
            <a:ext cx="3616400" cy="8656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97" name="Google Shape;97;p13"/>
          <p:cNvSpPr txBox="1">
            <a:spLocks noGrp="1"/>
          </p:cNvSpPr>
          <p:nvPr>
            <p:ph type="title" idx="15"/>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98" name="Google Shape;98;p1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99" name="Google Shape;99;p1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49055382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00"/>
        <p:cNvGrpSpPr/>
        <p:nvPr/>
      </p:nvGrpSpPr>
      <p:grpSpPr>
        <a:xfrm>
          <a:off x="0" y="0"/>
          <a:ext cx="0" cy="0"/>
          <a:chOff x="0" y="0"/>
          <a:chExt cx="0" cy="0"/>
        </a:xfrm>
      </p:grpSpPr>
      <p:sp>
        <p:nvSpPr>
          <p:cNvPr id="101" name="Google Shape;101;p14"/>
          <p:cNvSpPr txBox="1">
            <a:spLocks noGrp="1"/>
          </p:cNvSpPr>
          <p:nvPr>
            <p:ph type="subTitle" idx="1"/>
          </p:nvPr>
        </p:nvSpPr>
        <p:spPr>
          <a:xfrm>
            <a:off x="2815800" y="1613767"/>
            <a:ext cx="7008800" cy="2430800"/>
          </a:xfrm>
          <a:prstGeom prst="rect">
            <a:avLst/>
          </a:prstGeom>
          <a:noFill/>
          <a:ln>
            <a:noFill/>
          </a:ln>
        </p:spPr>
        <p:txBody>
          <a:bodyPr spcFirstLastPara="1" wrap="square" lIns="91425" tIns="91425" rIns="91425" bIns="91425" anchor="t" anchorCtr="0">
            <a:noAutofit/>
          </a:bodyPr>
          <a:lstStyle>
            <a:lvl1pPr marL="0" marR="0" lvl="0" indent="-237061" algn="l" rtl="0">
              <a:lnSpc>
                <a:spcPct val="100000"/>
              </a:lnSpc>
              <a:spcBef>
                <a:spcPts val="0"/>
              </a:spcBef>
              <a:spcAft>
                <a:spcPts val="0"/>
              </a:spcAft>
              <a:buClr>
                <a:schemeClr val="dk1"/>
              </a:buClr>
              <a:buSzPts val="2800"/>
              <a:buFont typeface="Josefin Sans"/>
              <a:buNone/>
              <a:defRPr sz="3733" b="1">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9pPr>
          </a:lstStyle>
          <a:p>
            <a:endParaRPr/>
          </a:p>
        </p:txBody>
      </p:sp>
      <p:sp>
        <p:nvSpPr>
          <p:cNvPr id="102" name="Google Shape;102;p14"/>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03" name="Google Shape;103;p14"/>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04" name="Google Shape;104;p14"/>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105" name="Google Shape;105;p14"/>
          <p:cNvCxnSpPr/>
          <p:nvPr/>
        </p:nvCxnSpPr>
        <p:spPr>
          <a:xfrm rot="5400000">
            <a:off x="671400" y="3538223"/>
            <a:ext cx="3392000" cy="0"/>
          </a:xfrm>
          <a:prstGeom prst="straightConnector1">
            <a:avLst/>
          </a:prstGeom>
          <a:noFill/>
          <a:ln w="76200" cap="flat" cmpd="sng">
            <a:solidFill>
              <a:schemeClr val="accent1"/>
            </a:solidFill>
            <a:prstDash val="solid"/>
            <a:round/>
            <a:headEnd type="none" w="med" len="med"/>
            <a:tailEnd type="none" w="med" len="med"/>
          </a:ln>
        </p:spPr>
      </p:cxnSp>
      <p:sp>
        <p:nvSpPr>
          <p:cNvPr id="106" name="Google Shape;106;p14"/>
          <p:cNvSpPr txBox="1">
            <a:spLocks noGrp="1"/>
          </p:cNvSpPr>
          <p:nvPr>
            <p:ph type="title" idx="3"/>
          </p:nvPr>
        </p:nvSpPr>
        <p:spPr>
          <a:xfrm>
            <a:off x="2815800" y="4044433"/>
            <a:ext cx="7008800" cy="593200"/>
          </a:xfrm>
          <a:prstGeom prst="rect">
            <a:avLst/>
          </a:prstGeom>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chemeClr val="accent1"/>
              </a:buClr>
              <a:buSzPts val="1600"/>
              <a:buFont typeface="Josefin Sans SemiBold"/>
              <a:buNone/>
              <a:defRPr sz="2400" b="0">
                <a:solidFill>
                  <a:schemeClr val="accent1"/>
                </a:solidFill>
                <a:latin typeface="Josefin Sans SemiBold"/>
                <a:ea typeface="Josefin Sans SemiBold"/>
                <a:cs typeface="Josefin Sans SemiBold"/>
                <a:sym typeface="Josefin Sans Semi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07" name="Google Shape;107;p1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08" name="Google Shape;108;p1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9207268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7056000" y="2950405"/>
            <a:ext cx="4231200" cy="7444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Font typeface="Josefin Sans"/>
              <a:buNone/>
              <a:defRPr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11" name="Google Shape;111;p15"/>
          <p:cNvSpPr txBox="1">
            <a:spLocks noGrp="1"/>
          </p:cNvSpPr>
          <p:nvPr>
            <p:ph type="title" idx="2" hasCustomPrompt="1"/>
          </p:nvPr>
        </p:nvSpPr>
        <p:spPr>
          <a:xfrm>
            <a:off x="7056001" y="2166933"/>
            <a:ext cx="2298800" cy="1122400"/>
          </a:xfrm>
          <a:prstGeom prst="rect">
            <a:avLst/>
          </a:prstGeom>
        </p:spPr>
        <p:txBody>
          <a:bodyPr spcFirstLastPara="1" wrap="square" lIns="91425" tIns="0" rIns="91425" bIns="91425" anchor="b" anchorCtr="0">
            <a:noAutofit/>
          </a:bodyPr>
          <a:lstStyle>
            <a:lvl1pPr lvl="0" rtl="0">
              <a:spcBef>
                <a:spcPts val="0"/>
              </a:spcBef>
              <a:spcAft>
                <a:spcPts val="0"/>
              </a:spcAft>
              <a:buClr>
                <a:schemeClr val="accent1"/>
              </a:buClr>
              <a:buSzPts val="6000"/>
              <a:buFont typeface="Josefin Sans"/>
              <a:buNone/>
              <a:defRPr sz="8000"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sp>
        <p:nvSpPr>
          <p:cNvPr id="112" name="Google Shape;112;p15"/>
          <p:cNvSpPr txBox="1">
            <a:spLocks noGrp="1"/>
          </p:cNvSpPr>
          <p:nvPr>
            <p:ph type="subTitle" idx="1"/>
          </p:nvPr>
        </p:nvSpPr>
        <p:spPr>
          <a:xfrm>
            <a:off x="7056000" y="4607764"/>
            <a:ext cx="4036400" cy="744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113" name="Google Shape;113;p1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14" name="Google Shape;114;p1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21581045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1234333" y="2381867"/>
            <a:ext cx="6868800" cy="1254000"/>
          </a:xfrm>
          <a:prstGeom prst="rect">
            <a:avLst/>
          </a:prstGeom>
          <a:solidFill>
            <a:schemeClr val="lt1"/>
          </a:solidFill>
        </p:spPr>
        <p:txBody>
          <a:bodyPr spcFirstLastPara="1" wrap="square" lIns="91425" tIns="0" rIns="91425" bIns="91425" anchor="b" anchorCtr="0">
            <a:noAutofit/>
          </a:bodyPr>
          <a:lstStyle>
            <a:lvl1pPr lvl="0" rtl="0">
              <a:spcBef>
                <a:spcPts val="0"/>
              </a:spcBef>
              <a:spcAft>
                <a:spcPts val="0"/>
              </a:spcAft>
              <a:buSzPts val="3600"/>
              <a:buNone/>
              <a:defRPr sz="9066">
                <a:solidFill>
                  <a:schemeClr val="accent1"/>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17" name="Google Shape;117;p16"/>
          <p:cNvSpPr txBox="1">
            <a:spLocks noGrp="1"/>
          </p:cNvSpPr>
          <p:nvPr>
            <p:ph type="subTitle" idx="1"/>
          </p:nvPr>
        </p:nvSpPr>
        <p:spPr>
          <a:xfrm>
            <a:off x="1234331" y="3635867"/>
            <a:ext cx="6868800" cy="1367200"/>
          </a:xfrm>
          <a:prstGeom prst="rect">
            <a:avLst/>
          </a:prstGeom>
          <a:solidFill>
            <a:schemeClr val="lt1"/>
          </a:solidFill>
          <a:ln>
            <a:noFill/>
          </a:ln>
        </p:spPr>
        <p:txBody>
          <a:bodyPr spcFirstLastPara="1" wrap="square" lIns="91425" tIns="0" rIns="91425" bIns="0" anchor="t" anchorCtr="0">
            <a:noAutofit/>
          </a:bodyPr>
          <a:lstStyle>
            <a:lvl1pPr marL="0" marR="0" lvl="0" indent="-304792" algn="l" rtl="0">
              <a:lnSpc>
                <a:spcPct val="100000"/>
              </a:lnSpc>
              <a:spcBef>
                <a:spcPts val="0"/>
              </a:spcBef>
              <a:spcAft>
                <a:spcPts val="0"/>
              </a:spcAft>
              <a:buClr>
                <a:schemeClr val="dk1"/>
              </a:buClr>
              <a:buSzPts val="3600"/>
              <a:buFont typeface="Josefin Sans"/>
              <a:buNone/>
              <a:defRPr sz="2800" b="1">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cxnSp>
        <p:nvCxnSpPr>
          <p:cNvPr id="118" name="Google Shape;118;p16"/>
          <p:cNvCxnSpPr/>
          <p:nvPr/>
        </p:nvCxnSpPr>
        <p:spPr>
          <a:xfrm>
            <a:off x="723033" y="2166933"/>
            <a:ext cx="0" cy="3614000"/>
          </a:xfrm>
          <a:prstGeom prst="straightConnector1">
            <a:avLst/>
          </a:prstGeom>
          <a:noFill/>
          <a:ln w="76200" cap="flat" cmpd="sng">
            <a:solidFill>
              <a:schemeClr val="accent1"/>
            </a:solidFill>
            <a:prstDash val="solid"/>
            <a:round/>
            <a:headEnd type="none" w="med" len="med"/>
            <a:tailEnd type="none" w="med" len="med"/>
          </a:ln>
        </p:spPr>
      </p:cxnSp>
      <p:cxnSp>
        <p:nvCxnSpPr>
          <p:cNvPr id="119" name="Google Shape;119;p1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20" name="Google Shape;120;p1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31774033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21"/>
        <p:cNvGrpSpPr/>
        <p:nvPr/>
      </p:nvGrpSpPr>
      <p:grpSpPr>
        <a:xfrm>
          <a:off x="0" y="0"/>
          <a:ext cx="0" cy="0"/>
          <a:chOff x="0" y="0"/>
          <a:chExt cx="0" cy="0"/>
        </a:xfrm>
      </p:grpSpPr>
      <p:sp>
        <p:nvSpPr>
          <p:cNvPr id="122" name="Google Shape;122;p17"/>
          <p:cNvSpPr txBox="1">
            <a:spLocks noGrp="1"/>
          </p:cNvSpPr>
          <p:nvPr>
            <p:ph type="subTitle" idx="1"/>
          </p:nvPr>
        </p:nvSpPr>
        <p:spPr>
          <a:xfrm>
            <a:off x="7278433" y="1943067"/>
            <a:ext cx="3902800" cy="4201600"/>
          </a:xfrm>
          <a:prstGeom prst="rect">
            <a:avLst/>
          </a:prstGeom>
          <a:noFill/>
          <a:ln>
            <a:noFill/>
          </a:ln>
        </p:spPr>
        <p:txBody>
          <a:bodyPr spcFirstLastPara="1" wrap="square" lIns="91425" tIns="182875" rIns="91425" bIns="0" anchor="t" anchorCtr="0">
            <a:noAutofit/>
          </a:bodyPr>
          <a:lstStyle>
            <a:lvl1pPr marR="67732"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123" name="Google Shape;123;p17"/>
          <p:cNvSpPr txBox="1">
            <a:spLocks noGrp="1"/>
          </p:cNvSpPr>
          <p:nvPr>
            <p:ph type="subTitle" idx="2"/>
          </p:nvPr>
        </p:nvSpPr>
        <p:spPr>
          <a:xfrm>
            <a:off x="1358033" y="1943067"/>
            <a:ext cx="5628400" cy="4201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124" name="Google Shape;124;p17"/>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25" name="Google Shape;125;p1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26" name="Google Shape;126;p1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422600340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27"/>
        <p:cNvGrpSpPr/>
        <p:nvPr/>
      </p:nvGrpSpPr>
      <p:grpSpPr>
        <a:xfrm>
          <a:off x="0" y="0"/>
          <a:ext cx="0" cy="0"/>
          <a:chOff x="0" y="0"/>
          <a:chExt cx="0" cy="0"/>
        </a:xfrm>
      </p:grpSpPr>
      <p:sp>
        <p:nvSpPr>
          <p:cNvPr id="128" name="Google Shape;128;p18"/>
          <p:cNvSpPr txBox="1">
            <a:spLocks noGrp="1"/>
          </p:cNvSpPr>
          <p:nvPr>
            <p:ph type="title" hasCustomPrompt="1"/>
          </p:nvPr>
        </p:nvSpPr>
        <p:spPr>
          <a:xfrm>
            <a:off x="2592367" y="1838600"/>
            <a:ext cx="3048000" cy="7636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29" name="Google Shape;129;p18"/>
          <p:cNvSpPr txBox="1">
            <a:spLocks noGrp="1"/>
          </p:cNvSpPr>
          <p:nvPr>
            <p:ph type="subTitle" idx="1"/>
          </p:nvPr>
        </p:nvSpPr>
        <p:spPr>
          <a:xfrm>
            <a:off x="2592367" y="2747795"/>
            <a:ext cx="3048000" cy="662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0" name="Google Shape;130;p18"/>
          <p:cNvSpPr txBox="1">
            <a:spLocks noGrp="1"/>
          </p:cNvSpPr>
          <p:nvPr>
            <p:ph type="title" idx="2" hasCustomPrompt="1"/>
          </p:nvPr>
        </p:nvSpPr>
        <p:spPr>
          <a:xfrm>
            <a:off x="6551667" y="1838600"/>
            <a:ext cx="3044800" cy="7636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1" name="Google Shape;131;p18"/>
          <p:cNvSpPr txBox="1">
            <a:spLocks noGrp="1"/>
          </p:cNvSpPr>
          <p:nvPr>
            <p:ph type="subTitle" idx="3"/>
          </p:nvPr>
        </p:nvSpPr>
        <p:spPr>
          <a:xfrm>
            <a:off x="6551641" y="2747795"/>
            <a:ext cx="3048000" cy="662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2" name="Google Shape;132;p18"/>
          <p:cNvSpPr txBox="1">
            <a:spLocks noGrp="1"/>
          </p:cNvSpPr>
          <p:nvPr>
            <p:ph type="title" idx="4" hasCustomPrompt="1"/>
          </p:nvPr>
        </p:nvSpPr>
        <p:spPr>
          <a:xfrm>
            <a:off x="2592369" y="4023000"/>
            <a:ext cx="3044800" cy="7680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3" name="Google Shape;133;p18"/>
          <p:cNvSpPr txBox="1">
            <a:spLocks noGrp="1"/>
          </p:cNvSpPr>
          <p:nvPr>
            <p:ph type="subTitle" idx="5"/>
          </p:nvPr>
        </p:nvSpPr>
        <p:spPr>
          <a:xfrm>
            <a:off x="2592351" y="4932187"/>
            <a:ext cx="3048000" cy="658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4" name="Google Shape;134;p18"/>
          <p:cNvSpPr txBox="1">
            <a:spLocks noGrp="1"/>
          </p:cNvSpPr>
          <p:nvPr>
            <p:ph type="title" idx="6" hasCustomPrompt="1"/>
          </p:nvPr>
        </p:nvSpPr>
        <p:spPr>
          <a:xfrm>
            <a:off x="6551669" y="4023000"/>
            <a:ext cx="3044800" cy="7680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5" name="Google Shape;135;p18"/>
          <p:cNvSpPr txBox="1">
            <a:spLocks noGrp="1"/>
          </p:cNvSpPr>
          <p:nvPr>
            <p:ph type="subTitle" idx="7"/>
          </p:nvPr>
        </p:nvSpPr>
        <p:spPr>
          <a:xfrm>
            <a:off x="6551636" y="4932187"/>
            <a:ext cx="3048000" cy="658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6" name="Google Shape;136;p18"/>
          <p:cNvSpPr txBox="1">
            <a:spLocks noGrp="1"/>
          </p:cNvSpPr>
          <p:nvPr>
            <p:ph type="title" idx="8"/>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37" name="Google Shape;137;p18"/>
          <p:cNvSpPr txBox="1">
            <a:spLocks noGrp="1"/>
          </p:cNvSpPr>
          <p:nvPr>
            <p:ph type="title" idx="9"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38" name="Google Shape;138;p18"/>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139" name="Google Shape;139;p1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40" name="Google Shape;140;p1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19090973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Title and three columns ">
  <p:cSld name="Title and three columns ">
    <p:spTree>
      <p:nvGrpSpPr>
        <p:cNvPr id="1" name="Shape 141"/>
        <p:cNvGrpSpPr/>
        <p:nvPr/>
      </p:nvGrpSpPr>
      <p:grpSpPr>
        <a:xfrm>
          <a:off x="0" y="0"/>
          <a:ext cx="0" cy="0"/>
          <a:chOff x="0" y="0"/>
          <a:chExt cx="0" cy="0"/>
        </a:xfrm>
      </p:grpSpPr>
      <p:sp>
        <p:nvSpPr>
          <p:cNvPr id="142" name="Google Shape;142;p19"/>
          <p:cNvSpPr txBox="1">
            <a:spLocks noGrp="1"/>
          </p:cNvSpPr>
          <p:nvPr>
            <p:ph type="subTitle" idx="1"/>
          </p:nvPr>
        </p:nvSpPr>
        <p:spPr>
          <a:xfrm>
            <a:off x="1298093" y="4409532"/>
            <a:ext cx="3018000" cy="1079600"/>
          </a:xfrm>
          <a:prstGeom prst="rect">
            <a:avLst/>
          </a:prstGeom>
          <a:noFill/>
          <a:ln>
            <a:noFill/>
          </a:ln>
        </p:spPr>
        <p:txBody>
          <a:bodyPr spcFirstLastPara="1" wrap="square" lIns="91425" tIns="182875" rIns="91425" bIns="0" anchor="t" anchorCtr="0">
            <a:noAutofit/>
          </a:bodyPr>
          <a:lstStyle>
            <a:lvl1pPr lvl="0" rtl="0">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3" name="Google Shape;143;p19"/>
          <p:cNvSpPr txBox="1">
            <a:spLocks noGrp="1"/>
          </p:cNvSpPr>
          <p:nvPr>
            <p:ph type="subTitle" idx="2"/>
          </p:nvPr>
        </p:nvSpPr>
        <p:spPr>
          <a:xfrm>
            <a:off x="4586993" y="4409532"/>
            <a:ext cx="3018000" cy="1079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4" name="Google Shape;144;p19"/>
          <p:cNvSpPr txBox="1">
            <a:spLocks noGrp="1"/>
          </p:cNvSpPr>
          <p:nvPr>
            <p:ph type="subTitle" idx="3"/>
          </p:nvPr>
        </p:nvSpPr>
        <p:spPr>
          <a:xfrm>
            <a:off x="7875893" y="4409532"/>
            <a:ext cx="3018000" cy="1079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5" name="Google Shape;145;p19"/>
          <p:cNvSpPr txBox="1">
            <a:spLocks noGrp="1"/>
          </p:cNvSpPr>
          <p:nvPr>
            <p:ph type="subTitle" idx="4"/>
          </p:nvPr>
        </p:nvSpPr>
        <p:spPr>
          <a:xfrm>
            <a:off x="1298093" y="2057521"/>
            <a:ext cx="3018000" cy="524800"/>
          </a:xfrm>
          <a:prstGeom prst="rect">
            <a:avLst/>
          </a:prstGeom>
          <a:noFill/>
          <a:ln>
            <a:noFill/>
          </a:ln>
        </p:spPr>
        <p:txBody>
          <a:bodyPr spcFirstLastPara="1" wrap="square" lIns="91425" tIns="182875" rIns="91425" bIns="91425" anchor="t" anchorCtr="0">
            <a:noAutofit/>
          </a:bodyPr>
          <a:lstStyle>
            <a:lvl1pPr lvl="0" rtl="0">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46" name="Google Shape;146;p19"/>
          <p:cNvSpPr txBox="1">
            <a:spLocks noGrp="1"/>
          </p:cNvSpPr>
          <p:nvPr>
            <p:ph type="subTitle" idx="5"/>
          </p:nvPr>
        </p:nvSpPr>
        <p:spPr>
          <a:xfrm>
            <a:off x="4586993" y="2057521"/>
            <a:ext cx="30180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47" name="Google Shape;147;p19"/>
          <p:cNvSpPr txBox="1">
            <a:spLocks noGrp="1"/>
          </p:cNvSpPr>
          <p:nvPr>
            <p:ph type="subTitle" idx="6"/>
          </p:nvPr>
        </p:nvSpPr>
        <p:spPr>
          <a:xfrm>
            <a:off x="7875893" y="2057521"/>
            <a:ext cx="30180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48" name="Google Shape;148;p19"/>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49" name="Google Shape;149;p19"/>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50" name="Google Shape;150;p19"/>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51" name="Google Shape;151;p19"/>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52" name="Google Shape;152;p1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53" name="Google Shape;153;p1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66092471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154"/>
        <p:cNvGrpSpPr/>
        <p:nvPr/>
      </p:nvGrpSpPr>
      <p:grpSpPr>
        <a:xfrm>
          <a:off x="0" y="0"/>
          <a:ext cx="0" cy="0"/>
          <a:chOff x="0" y="0"/>
          <a:chExt cx="0" cy="0"/>
        </a:xfrm>
      </p:grpSpPr>
      <p:sp>
        <p:nvSpPr>
          <p:cNvPr id="155" name="Google Shape;155;p20"/>
          <p:cNvSpPr txBox="1">
            <a:spLocks noGrp="1"/>
          </p:cNvSpPr>
          <p:nvPr>
            <p:ph type="subTitle" idx="1"/>
          </p:nvPr>
        </p:nvSpPr>
        <p:spPr>
          <a:xfrm>
            <a:off x="1862300" y="4017633"/>
            <a:ext cx="18888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56" name="Google Shape;156;p20"/>
          <p:cNvSpPr txBox="1">
            <a:spLocks noGrp="1"/>
          </p:cNvSpPr>
          <p:nvPr>
            <p:ph type="subTitle" idx="2"/>
          </p:nvPr>
        </p:nvSpPr>
        <p:spPr>
          <a:xfrm>
            <a:off x="5150800" y="4017633"/>
            <a:ext cx="1889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57" name="Google Shape;157;p20"/>
          <p:cNvSpPr txBox="1">
            <a:spLocks noGrp="1"/>
          </p:cNvSpPr>
          <p:nvPr>
            <p:ph type="subTitle" idx="3"/>
          </p:nvPr>
        </p:nvSpPr>
        <p:spPr>
          <a:xfrm>
            <a:off x="8440100" y="4017633"/>
            <a:ext cx="1889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58" name="Google Shape;158;p20"/>
          <p:cNvSpPr txBox="1">
            <a:spLocks noGrp="1"/>
          </p:cNvSpPr>
          <p:nvPr>
            <p:ph type="subTitle" idx="4"/>
          </p:nvPr>
        </p:nvSpPr>
        <p:spPr>
          <a:xfrm>
            <a:off x="1862300" y="3304855"/>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59" name="Google Shape;159;p20"/>
          <p:cNvSpPr txBox="1">
            <a:spLocks noGrp="1"/>
          </p:cNvSpPr>
          <p:nvPr>
            <p:ph type="subTitle" idx="5"/>
          </p:nvPr>
        </p:nvSpPr>
        <p:spPr>
          <a:xfrm>
            <a:off x="5151200" y="3304855"/>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60" name="Google Shape;160;p20"/>
          <p:cNvSpPr txBox="1">
            <a:spLocks noGrp="1"/>
          </p:cNvSpPr>
          <p:nvPr>
            <p:ph type="subTitle" idx="6"/>
          </p:nvPr>
        </p:nvSpPr>
        <p:spPr>
          <a:xfrm>
            <a:off x="8440100" y="3304855"/>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61" name="Google Shape;161;p20"/>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62" name="Google Shape;162;p20"/>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63" name="Google Shape;163;p20"/>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64" name="Google Shape;164;p20"/>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65" name="Google Shape;165;p2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66" name="Google Shape;166;p2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65054921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167"/>
        <p:cNvGrpSpPr/>
        <p:nvPr/>
      </p:nvGrpSpPr>
      <p:grpSpPr>
        <a:xfrm>
          <a:off x="0" y="0"/>
          <a:ext cx="0" cy="0"/>
          <a:chOff x="0" y="0"/>
          <a:chExt cx="0" cy="0"/>
        </a:xfrm>
      </p:grpSpPr>
      <p:sp>
        <p:nvSpPr>
          <p:cNvPr id="168" name="Google Shape;168;p21"/>
          <p:cNvSpPr txBox="1">
            <a:spLocks noGrp="1"/>
          </p:cNvSpPr>
          <p:nvPr>
            <p:ph type="subTitle" idx="1"/>
          </p:nvPr>
        </p:nvSpPr>
        <p:spPr>
          <a:xfrm>
            <a:off x="1634700" y="1875033"/>
            <a:ext cx="2344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69" name="Google Shape;169;p21"/>
          <p:cNvSpPr txBox="1">
            <a:spLocks noGrp="1"/>
          </p:cNvSpPr>
          <p:nvPr>
            <p:ph type="subTitle" idx="2"/>
          </p:nvPr>
        </p:nvSpPr>
        <p:spPr>
          <a:xfrm>
            <a:off x="4925600" y="1875033"/>
            <a:ext cx="2340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0" name="Google Shape;170;p21"/>
          <p:cNvSpPr txBox="1">
            <a:spLocks noGrp="1"/>
          </p:cNvSpPr>
          <p:nvPr>
            <p:ph type="subTitle" idx="3"/>
          </p:nvPr>
        </p:nvSpPr>
        <p:spPr>
          <a:xfrm>
            <a:off x="8214500" y="1875041"/>
            <a:ext cx="2340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1" name="Google Shape;171;p21"/>
          <p:cNvSpPr txBox="1">
            <a:spLocks noGrp="1"/>
          </p:cNvSpPr>
          <p:nvPr>
            <p:ph type="subTitle" idx="4"/>
          </p:nvPr>
        </p:nvSpPr>
        <p:spPr>
          <a:xfrm>
            <a:off x="16367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2" name="Google Shape;172;p21"/>
          <p:cNvSpPr txBox="1">
            <a:spLocks noGrp="1"/>
          </p:cNvSpPr>
          <p:nvPr>
            <p:ph type="subTitle" idx="5"/>
          </p:nvPr>
        </p:nvSpPr>
        <p:spPr>
          <a:xfrm>
            <a:off x="49256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3" name="Google Shape;173;p21"/>
          <p:cNvSpPr txBox="1">
            <a:spLocks noGrp="1"/>
          </p:cNvSpPr>
          <p:nvPr>
            <p:ph type="subTitle" idx="6"/>
          </p:nvPr>
        </p:nvSpPr>
        <p:spPr>
          <a:xfrm>
            <a:off x="82145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4" name="Google Shape;174;p21"/>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75" name="Google Shape;175;p21"/>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76" name="Google Shape;176;p21"/>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77" name="Google Shape;177;p21"/>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78" name="Google Shape;178;p2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79" name="Google Shape;179;p2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92421494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Title and three columns 3">
  <p:cSld name="Title and three columns 3">
    <p:spTree>
      <p:nvGrpSpPr>
        <p:cNvPr id="1" name="Shape 180"/>
        <p:cNvGrpSpPr/>
        <p:nvPr/>
      </p:nvGrpSpPr>
      <p:grpSpPr>
        <a:xfrm>
          <a:off x="0" y="0"/>
          <a:ext cx="0" cy="0"/>
          <a:chOff x="0" y="0"/>
          <a:chExt cx="0" cy="0"/>
        </a:xfrm>
      </p:grpSpPr>
      <p:sp>
        <p:nvSpPr>
          <p:cNvPr id="181" name="Google Shape;181;p22"/>
          <p:cNvSpPr txBox="1">
            <a:spLocks noGrp="1"/>
          </p:cNvSpPr>
          <p:nvPr>
            <p:ph type="subTitle" idx="1"/>
          </p:nvPr>
        </p:nvSpPr>
        <p:spPr>
          <a:xfrm>
            <a:off x="2199567" y="3252600"/>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2" name="Google Shape;182;p22"/>
          <p:cNvSpPr txBox="1">
            <a:spLocks noGrp="1"/>
          </p:cNvSpPr>
          <p:nvPr>
            <p:ph type="subTitle" idx="2"/>
          </p:nvPr>
        </p:nvSpPr>
        <p:spPr>
          <a:xfrm>
            <a:off x="5488067" y="3252600"/>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3" name="Google Shape;183;p22"/>
          <p:cNvSpPr txBox="1">
            <a:spLocks noGrp="1"/>
          </p:cNvSpPr>
          <p:nvPr>
            <p:ph type="subTitle" idx="3"/>
          </p:nvPr>
        </p:nvSpPr>
        <p:spPr>
          <a:xfrm>
            <a:off x="8777367" y="3252600"/>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4" name="Google Shape;184;p22"/>
          <p:cNvSpPr txBox="1">
            <a:spLocks noGrp="1"/>
          </p:cNvSpPr>
          <p:nvPr>
            <p:ph type="subTitle" idx="4"/>
          </p:nvPr>
        </p:nvSpPr>
        <p:spPr>
          <a:xfrm>
            <a:off x="2199567" y="2538088"/>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85" name="Google Shape;185;p22"/>
          <p:cNvSpPr txBox="1">
            <a:spLocks noGrp="1"/>
          </p:cNvSpPr>
          <p:nvPr>
            <p:ph type="subTitle" idx="5"/>
          </p:nvPr>
        </p:nvSpPr>
        <p:spPr>
          <a:xfrm>
            <a:off x="5488467" y="2538088"/>
            <a:ext cx="2133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86" name="Google Shape;186;p22"/>
          <p:cNvSpPr txBox="1">
            <a:spLocks noGrp="1"/>
          </p:cNvSpPr>
          <p:nvPr>
            <p:ph type="subTitle" idx="6"/>
          </p:nvPr>
        </p:nvSpPr>
        <p:spPr>
          <a:xfrm>
            <a:off x="8777367" y="2538088"/>
            <a:ext cx="2133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87" name="Google Shape;187;p22"/>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88" name="Google Shape;188;p22"/>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89" name="Google Shape;189;p22"/>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90" name="Google Shape;190;p22"/>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91" name="Google Shape;191;p2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92" name="Google Shape;192;p22"/>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18297786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93"/>
        <p:cNvGrpSpPr/>
        <p:nvPr/>
      </p:nvGrpSpPr>
      <p:grpSpPr>
        <a:xfrm>
          <a:off x="0" y="0"/>
          <a:ext cx="0" cy="0"/>
          <a:chOff x="0" y="0"/>
          <a:chExt cx="0" cy="0"/>
        </a:xfrm>
      </p:grpSpPr>
      <p:sp>
        <p:nvSpPr>
          <p:cNvPr id="194" name="Google Shape;194;p23"/>
          <p:cNvSpPr txBox="1">
            <a:spLocks noGrp="1"/>
          </p:cNvSpPr>
          <p:nvPr>
            <p:ph type="subTitle" idx="1"/>
          </p:nvPr>
        </p:nvSpPr>
        <p:spPr>
          <a:xfrm>
            <a:off x="2531167" y="2978567"/>
            <a:ext cx="3018000" cy="524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195" name="Google Shape;195;p23"/>
          <p:cNvSpPr txBox="1">
            <a:spLocks noGrp="1"/>
          </p:cNvSpPr>
          <p:nvPr>
            <p:ph type="subTitle" idx="2"/>
          </p:nvPr>
        </p:nvSpPr>
        <p:spPr>
          <a:xfrm>
            <a:off x="6642833" y="2978567"/>
            <a:ext cx="3018000" cy="524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196" name="Google Shape;196;p23"/>
          <p:cNvSpPr txBox="1">
            <a:spLocks noGrp="1"/>
          </p:cNvSpPr>
          <p:nvPr>
            <p:ph type="subTitle" idx="3"/>
          </p:nvPr>
        </p:nvSpPr>
        <p:spPr>
          <a:xfrm>
            <a:off x="2531167"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197" name="Google Shape;197;p23"/>
          <p:cNvSpPr txBox="1">
            <a:spLocks noGrp="1"/>
          </p:cNvSpPr>
          <p:nvPr>
            <p:ph type="subTitle" idx="4"/>
          </p:nvPr>
        </p:nvSpPr>
        <p:spPr>
          <a:xfrm>
            <a:off x="6642833"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198" name="Google Shape;198;p23"/>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99" name="Google Shape;199;p23"/>
          <p:cNvSpPr txBox="1">
            <a:spLocks noGrp="1"/>
          </p:cNvSpPr>
          <p:nvPr>
            <p:ph type="title" idx="5"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00" name="Google Shape;200;p23"/>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01" name="Google Shape;201;p23"/>
          <p:cNvSpPr txBox="1">
            <a:spLocks noGrp="1"/>
          </p:cNvSpPr>
          <p:nvPr>
            <p:ph type="subTitle" idx="6"/>
          </p:nvPr>
        </p:nvSpPr>
        <p:spPr>
          <a:xfrm>
            <a:off x="2531167" y="5339912"/>
            <a:ext cx="3018000" cy="524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02" name="Google Shape;202;p23"/>
          <p:cNvSpPr txBox="1">
            <a:spLocks noGrp="1"/>
          </p:cNvSpPr>
          <p:nvPr>
            <p:ph type="subTitle" idx="7"/>
          </p:nvPr>
        </p:nvSpPr>
        <p:spPr>
          <a:xfrm>
            <a:off x="6642833" y="5339912"/>
            <a:ext cx="3018000" cy="524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03" name="Google Shape;203;p23"/>
          <p:cNvSpPr txBox="1">
            <a:spLocks noGrp="1"/>
          </p:cNvSpPr>
          <p:nvPr>
            <p:ph type="subTitle" idx="8"/>
          </p:nvPr>
        </p:nvSpPr>
        <p:spPr>
          <a:xfrm>
            <a:off x="2531167" y="4585321"/>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04" name="Google Shape;204;p23"/>
          <p:cNvSpPr txBox="1">
            <a:spLocks noGrp="1"/>
          </p:cNvSpPr>
          <p:nvPr>
            <p:ph type="subTitle" idx="9"/>
          </p:nvPr>
        </p:nvSpPr>
        <p:spPr>
          <a:xfrm>
            <a:off x="6642833" y="4585321"/>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05" name="Google Shape;205;p23"/>
          <p:cNvSpPr txBox="1">
            <a:spLocks noGrp="1"/>
          </p:cNvSpPr>
          <p:nvPr>
            <p:ph type="title" idx="13"/>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06" name="Google Shape;206;p2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07" name="Google Shape;207;p2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67526688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208"/>
        <p:cNvGrpSpPr/>
        <p:nvPr/>
      </p:nvGrpSpPr>
      <p:grpSpPr>
        <a:xfrm>
          <a:off x="0" y="0"/>
          <a:ext cx="0" cy="0"/>
          <a:chOff x="0" y="0"/>
          <a:chExt cx="0" cy="0"/>
        </a:xfrm>
      </p:grpSpPr>
      <p:sp>
        <p:nvSpPr>
          <p:cNvPr id="209" name="Google Shape;209;p24"/>
          <p:cNvSpPr txBox="1">
            <a:spLocks noGrp="1"/>
          </p:cNvSpPr>
          <p:nvPr>
            <p:ph type="subTitle" idx="1"/>
          </p:nvPr>
        </p:nvSpPr>
        <p:spPr>
          <a:xfrm>
            <a:off x="1243600" y="2745484"/>
            <a:ext cx="3018000" cy="899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0" name="Google Shape;210;p24"/>
          <p:cNvSpPr txBox="1">
            <a:spLocks noGrp="1"/>
          </p:cNvSpPr>
          <p:nvPr>
            <p:ph type="subTitle" idx="2"/>
          </p:nvPr>
        </p:nvSpPr>
        <p:spPr>
          <a:xfrm>
            <a:off x="4587000" y="2745484"/>
            <a:ext cx="3018000" cy="899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1" name="Google Shape;211;p24"/>
          <p:cNvSpPr txBox="1">
            <a:spLocks noGrp="1"/>
          </p:cNvSpPr>
          <p:nvPr>
            <p:ph type="subTitle" idx="3"/>
          </p:nvPr>
        </p:nvSpPr>
        <p:spPr>
          <a:xfrm>
            <a:off x="1243600"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12" name="Google Shape;212;p24"/>
          <p:cNvSpPr txBox="1">
            <a:spLocks noGrp="1"/>
          </p:cNvSpPr>
          <p:nvPr>
            <p:ph type="subTitle" idx="4"/>
          </p:nvPr>
        </p:nvSpPr>
        <p:spPr>
          <a:xfrm>
            <a:off x="4587000"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13" name="Google Shape;213;p24"/>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14" name="Google Shape;214;p24"/>
          <p:cNvSpPr txBox="1">
            <a:spLocks noGrp="1"/>
          </p:cNvSpPr>
          <p:nvPr>
            <p:ph type="title" idx="5"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15" name="Google Shape;215;p24"/>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16" name="Google Shape;216;p24"/>
          <p:cNvSpPr txBox="1">
            <a:spLocks noGrp="1"/>
          </p:cNvSpPr>
          <p:nvPr>
            <p:ph type="subTitle" idx="6"/>
          </p:nvPr>
        </p:nvSpPr>
        <p:spPr>
          <a:xfrm>
            <a:off x="1243600" y="4855413"/>
            <a:ext cx="3018000" cy="902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7" name="Google Shape;217;p24"/>
          <p:cNvSpPr txBox="1">
            <a:spLocks noGrp="1"/>
          </p:cNvSpPr>
          <p:nvPr>
            <p:ph type="subTitle" idx="7"/>
          </p:nvPr>
        </p:nvSpPr>
        <p:spPr>
          <a:xfrm>
            <a:off x="4587000" y="4852416"/>
            <a:ext cx="3018000" cy="902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8" name="Google Shape;218;p24"/>
          <p:cNvSpPr txBox="1">
            <a:spLocks noGrp="1"/>
          </p:cNvSpPr>
          <p:nvPr>
            <p:ph type="subTitle" idx="8"/>
          </p:nvPr>
        </p:nvSpPr>
        <p:spPr>
          <a:xfrm>
            <a:off x="1243600" y="4333577"/>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19" name="Google Shape;219;p24"/>
          <p:cNvSpPr txBox="1">
            <a:spLocks noGrp="1"/>
          </p:cNvSpPr>
          <p:nvPr>
            <p:ph type="subTitle" idx="9"/>
          </p:nvPr>
        </p:nvSpPr>
        <p:spPr>
          <a:xfrm>
            <a:off x="4587000" y="4328160"/>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20" name="Google Shape;220;p24"/>
          <p:cNvSpPr txBox="1">
            <a:spLocks noGrp="1"/>
          </p:cNvSpPr>
          <p:nvPr>
            <p:ph type="subTitle" idx="13"/>
          </p:nvPr>
        </p:nvSpPr>
        <p:spPr>
          <a:xfrm>
            <a:off x="7930400" y="2745484"/>
            <a:ext cx="3018000" cy="899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21" name="Google Shape;221;p24"/>
          <p:cNvSpPr txBox="1">
            <a:spLocks noGrp="1"/>
          </p:cNvSpPr>
          <p:nvPr>
            <p:ph type="subTitle" idx="14"/>
          </p:nvPr>
        </p:nvSpPr>
        <p:spPr>
          <a:xfrm>
            <a:off x="7930400"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22" name="Google Shape;222;p24"/>
          <p:cNvSpPr txBox="1">
            <a:spLocks noGrp="1"/>
          </p:cNvSpPr>
          <p:nvPr>
            <p:ph type="subTitle" idx="15"/>
          </p:nvPr>
        </p:nvSpPr>
        <p:spPr>
          <a:xfrm>
            <a:off x="7930400" y="4852416"/>
            <a:ext cx="3018000" cy="902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23" name="Google Shape;223;p24"/>
          <p:cNvSpPr txBox="1">
            <a:spLocks noGrp="1"/>
          </p:cNvSpPr>
          <p:nvPr>
            <p:ph type="subTitle" idx="16"/>
          </p:nvPr>
        </p:nvSpPr>
        <p:spPr>
          <a:xfrm>
            <a:off x="7930400" y="4328160"/>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24" name="Google Shape;224;p24"/>
          <p:cNvSpPr txBox="1">
            <a:spLocks noGrp="1"/>
          </p:cNvSpPr>
          <p:nvPr>
            <p:ph type="title" idx="17"/>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25" name="Google Shape;225;p2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26" name="Google Shape;226;p2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71236603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227"/>
        <p:cNvGrpSpPr/>
        <p:nvPr/>
      </p:nvGrpSpPr>
      <p:grpSpPr>
        <a:xfrm>
          <a:off x="0" y="0"/>
          <a:ext cx="0" cy="0"/>
          <a:chOff x="0" y="0"/>
          <a:chExt cx="0" cy="0"/>
        </a:xfrm>
      </p:grpSpPr>
      <p:sp>
        <p:nvSpPr>
          <p:cNvPr id="228" name="Google Shape;228;p25"/>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29" name="Google Shape;229;p2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30" name="Google Shape;230;p2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73416075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Title only 2" userDrawn="1">
  <p:cSld name="Title only 2">
    <p:spTree>
      <p:nvGrpSpPr>
        <p:cNvPr id="1" name="Shape 231"/>
        <p:cNvGrpSpPr/>
        <p:nvPr/>
      </p:nvGrpSpPr>
      <p:grpSpPr>
        <a:xfrm>
          <a:off x="0" y="0"/>
          <a:ext cx="0" cy="0"/>
          <a:chOff x="0" y="0"/>
          <a:chExt cx="0" cy="0"/>
        </a:xfrm>
      </p:grpSpPr>
    </p:spTree>
    <p:extLst>
      <p:ext uri="{BB962C8B-B14F-4D97-AF65-F5344CB8AC3E}">
        <p14:creationId xmlns:p14="http://schemas.microsoft.com/office/powerpoint/2010/main" val="218126607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238"/>
        <p:cNvGrpSpPr/>
        <p:nvPr/>
      </p:nvGrpSpPr>
      <p:grpSpPr>
        <a:xfrm>
          <a:off x="0" y="0"/>
          <a:ext cx="0" cy="0"/>
          <a:chOff x="0" y="0"/>
          <a:chExt cx="0" cy="0"/>
        </a:xfrm>
      </p:grpSpPr>
      <p:sp>
        <p:nvSpPr>
          <p:cNvPr id="239" name="Google Shape;239;p27"/>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40" name="Google Shape;240;p27"/>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41" name="Google Shape;241;p27"/>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42" name="Google Shape;242;p27"/>
          <p:cNvSpPr txBox="1">
            <a:spLocks noGrp="1"/>
          </p:cNvSpPr>
          <p:nvPr>
            <p:ph type="subTitle" idx="1"/>
          </p:nvPr>
        </p:nvSpPr>
        <p:spPr>
          <a:xfrm>
            <a:off x="4232033" y="1878767"/>
            <a:ext cx="6854000" cy="371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3" name="Google Shape;243;p27"/>
          <p:cNvSpPr txBox="1">
            <a:spLocks noGrp="1"/>
          </p:cNvSpPr>
          <p:nvPr>
            <p:ph type="title" idx="3" hasCustomPrompt="1"/>
          </p:nvPr>
        </p:nvSpPr>
        <p:spPr>
          <a:xfrm>
            <a:off x="4232033" y="1077100"/>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44" name="Google Shape;244;p27"/>
          <p:cNvSpPr txBox="1">
            <a:spLocks noGrp="1"/>
          </p:cNvSpPr>
          <p:nvPr>
            <p:ph type="subTitle" idx="4"/>
          </p:nvPr>
        </p:nvSpPr>
        <p:spPr>
          <a:xfrm>
            <a:off x="4232033" y="3676033"/>
            <a:ext cx="6854000" cy="371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5" name="Google Shape;245;p27"/>
          <p:cNvSpPr txBox="1">
            <a:spLocks noGrp="1"/>
          </p:cNvSpPr>
          <p:nvPr>
            <p:ph type="title" idx="5" hasCustomPrompt="1"/>
          </p:nvPr>
        </p:nvSpPr>
        <p:spPr>
          <a:xfrm>
            <a:off x="4232033" y="2874367"/>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46" name="Google Shape;246;p27"/>
          <p:cNvSpPr txBox="1">
            <a:spLocks noGrp="1"/>
          </p:cNvSpPr>
          <p:nvPr>
            <p:ph type="subTitle" idx="6"/>
          </p:nvPr>
        </p:nvSpPr>
        <p:spPr>
          <a:xfrm>
            <a:off x="4232033" y="5473300"/>
            <a:ext cx="6854000" cy="439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7" name="Google Shape;247;p27"/>
          <p:cNvSpPr txBox="1">
            <a:spLocks noGrp="1"/>
          </p:cNvSpPr>
          <p:nvPr>
            <p:ph type="title" idx="7" hasCustomPrompt="1"/>
          </p:nvPr>
        </p:nvSpPr>
        <p:spPr>
          <a:xfrm>
            <a:off x="4232033" y="4671633"/>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cxnSp>
        <p:nvCxnSpPr>
          <p:cNvPr id="248" name="Google Shape;248;p2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49" name="Google Shape;249;p2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44260886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Title and text 1" userDrawn="1">
  <p:cSld name="Title and text 1">
    <p:spTree>
      <p:nvGrpSpPr>
        <p:cNvPr id="1" name="Shape 250"/>
        <p:cNvGrpSpPr/>
        <p:nvPr/>
      </p:nvGrpSpPr>
      <p:grpSpPr>
        <a:xfrm>
          <a:off x="0" y="0"/>
          <a:ext cx="0" cy="0"/>
          <a:chOff x="0" y="0"/>
          <a:chExt cx="0" cy="0"/>
        </a:xfrm>
      </p:grpSpPr>
    </p:spTree>
    <p:extLst>
      <p:ext uri="{BB962C8B-B14F-4D97-AF65-F5344CB8AC3E}">
        <p14:creationId xmlns:p14="http://schemas.microsoft.com/office/powerpoint/2010/main" val="405705951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259"/>
        <p:cNvGrpSpPr/>
        <p:nvPr/>
      </p:nvGrpSpPr>
      <p:grpSpPr>
        <a:xfrm>
          <a:off x="0" y="0"/>
          <a:ext cx="0" cy="0"/>
          <a:chOff x="0" y="0"/>
          <a:chExt cx="0" cy="0"/>
        </a:xfrm>
      </p:grpSpPr>
      <p:sp>
        <p:nvSpPr>
          <p:cNvPr id="260" name="Google Shape;260;p29"/>
          <p:cNvSpPr txBox="1">
            <a:spLocks noGrp="1"/>
          </p:cNvSpPr>
          <p:nvPr>
            <p:ph type="subTitle" idx="1"/>
          </p:nvPr>
        </p:nvSpPr>
        <p:spPr>
          <a:xfrm>
            <a:off x="6892633" y="2178500"/>
            <a:ext cx="4036400" cy="632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800"/>
              <a:buFont typeface="Josefin Sans"/>
              <a:buNone/>
              <a:defRPr sz="21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9pPr>
          </a:lstStyle>
          <a:p>
            <a:endParaRPr/>
          </a:p>
        </p:txBody>
      </p:sp>
      <p:sp>
        <p:nvSpPr>
          <p:cNvPr id="261" name="Google Shape;261;p29"/>
          <p:cNvSpPr txBox="1">
            <a:spLocks noGrp="1"/>
          </p:cNvSpPr>
          <p:nvPr>
            <p:ph type="subTitle" idx="2"/>
          </p:nvPr>
        </p:nvSpPr>
        <p:spPr>
          <a:xfrm>
            <a:off x="6892633" y="1348900"/>
            <a:ext cx="35496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2400"/>
              <a:buFont typeface="Josefin Sans"/>
              <a:buNone/>
              <a:defRPr sz="3733" b="1">
                <a:solidFill>
                  <a:schemeClr val="accent1"/>
                </a:solidFill>
                <a:latin typeface="Josefin Sans"/>
                <a:ea typeface="Josefin Sans"/>
                <a:cs typeface="Josefin Sans"/>
                <a:sym typeface="Josefin Sans"/>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62" name="Google Shape;262;p29"/>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63" name="Google Shape;263;p29"/>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64" name="Google Shape;264;p29"/>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65" name="Google Shape;265;p29"/>
          <p:cNvSpPr txBox="1">
            <a:spLocks noGrp="1"/>
          </p:cNvSpPr>
          <p:nvPr>
            <p:ph type="subTitle" idx="4"/>
          </p:nvPr>
        </p:nvSpPr>
        <p:spPr>
          <a:xfrm>
            <a:off x="6892633" y="3622800"/>
            <a:ext cx="4036400" cy="15220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cxnSp>
        <p:nvCxnSpPr>
          <p:cNvPr id="266" name="Google Shape;266;p2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67" name="Google Shape;267;p2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369297559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268"/>
        <p:cNvGrpSpPr/>
        <p:nvPr/>
      </p:nvGrpSpPr>
      <p:grpSpPr>
        <a:xfrm>
          <a:off x="0" y="0"/>
          <a:ext cx="0" cy="0"/>
          <a:chOff x="0" y="0"/>
          <a:chExt cx="0" cy="0"/>
        </a:xfrm>
      </p:grpSpPr>
      <p:sp>
        <p:nvSpPr>
          <p:cNvPr id="269" name="Google Shape;269;p30"/>
          <p:cNvSpPr txBox="1">
            <a:spLocks noGrp="1"/>
          </p:cNvSpPr>
          <p:nvPr>
            <p:ph type="subTitle" idx="1"/>
          </p:nvPr>
        </p:nvSpPr>
        <p:spPr>
          <a:xfrm>
            <a:off x="8023700" y="3421600"/>
            <a:ext cx="3229600" cy="1406800"/>
          </a:xfrm>
          <a:prstGeom prst="rect">
            <a:avLst/>
          </a:prstGeom>
          <a:solidFill>
            <a:schemeClr val="lt1"/>
          </a:solid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Medium"/>
                <a:ea typeface="Josefin Sans Medium"/>
                <a:cs typeface="Josefin Sans Medium"/>
                <a:sym typeface="Josefin Sans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70" name="Google Shape;270;p30"/>
          <p:cNvSpPr txBox="1">
            <a:spLocks noGrp="1"/>
          </p:cNvSpPr>
          <p:nvPr>
            <p:ph type="title"/>
          </p:nvPr>
        </p:nvSpPr>
        <p:spPr>
          <a:xfrm>
            <a:off x="1220267" y="1002793"/>
            <a:ext cx="3746800" cy="9008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cxnSp>
        <p:nvCxnSpPr>
          <p:cNvPr id="271" name="Google Shape;271;p3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72" name="Google Shape;272;p3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76222970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273"/>
        <p:cNvGrpSpPr/>
        <p:nvPr/>
      </p:nvGrpSpPr>
      <p:grpSpPr>
        <a:xfrm>
          <a:off x="0" y="0"/>
          <a:ext cx="0" cy="0"/>
          <a:chOff x="0" y="0"/>
          <a:chExt cx="0" cy="0"/>
        </a:xfrm>
      </p:grpSpPr>
      <p:sp>
        <p:nvSpPr>
          <p:cNvPr id="274" name="Google Shape;274;p31"/>
          <p:cNvSpPr txBox="1">
            <a:spLocks noGrp="1"/>
          </p:cNvSpPr>
          <p:nvPr>
            <p:ph type="title"/>
          </p:nvPr>
        </p:nvSpPr>
        <p:spPr>
          <a:xfrm>
            <a:off x="1220267" y="1002793"/>
            <a:ext cx="3746800" cy="9008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
        <p:nvSpPr>
          <p:cNvPr id="275" name="Google Shape;275;p31"/>
          <p:cNvSpPr txBox="1">
            <a:spLocks noGrp="1"/>
          </p:cNvSpPr>
          <p:nvPr>
            <p:ph type="subTitle" idx="1"/>
          </p:nvPr>
        </p:nvSpPr>
        <p:spPr>
          <a:xfrm>
            <a:off x="4172533" y="3421600"/>
            <a:ext cx="3229600" cy="1406800"/>
          </a:xfrm>
          <a:prstGeom prst="rect">
            <a:avLst/>
          </a:prstGeom>
          <a:solidFill>
            <a:schemeClr val="lt1"/>
          </a:solid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Medium"/>
                <a:ea typeface="Josefin Sans Medium"/>
                <a:cs typeface="Josefin Sans Medium"/>
                <a:sym typeface="Josefin Sans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276" name="Google Shape;276;p3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77" name="Google Shape;277;p3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59907129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278"/>
        <p:cNvGrpSpPr/>
        <p:nvPr/>
      </p:nvGrpSpPr>
      <p:grpSpPr>
        <a:xfrm>
          <a:off x="0" y="0"/>
          <a:ext cx="0" cy="0"/>
          <a:chOff x="0" y="0"/>
          <a:chExt cx="0" cy="0"/>
        </a:xfrm>
      </p:grpSpPr>
      <p:sp>
        <p:nvSpPr>
          <p:cNvPr id="279" name="Google Shape;279;p32"/>
          <p:cNvSpPr txBox="1">
            <a:spLocks noGrp="1"/>
          </p:cNvSpPr>
          <p:nvPr>
            <p:ph type="title"/>
          </p:nvPr>
        </p:nvSpPr>
        <p:spPr>
          <a:xfrm>
            <a:off x="7053067" y="1002800"/>
            <a:ext cx="3746800" cy="2498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800"/>
              <a:buFont typeface="Josefin Sans"/>
              <a:buNone/>
              <a:defRPr b="1">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
        <p:nvSpPr>
          <p:cNvPr id="280" name="Google Shape;280;p32"/>
          <p:cNvSpPr txBox="1">
            <a:spLocks noGrp="1"/>
          </p:cNvSpPr>
          <p:nvPr>
            <p:ph type="subTitle" idx="1"/>
          </p:nvPr>
        </p:nvSpPr>
        <p:spPr>
          <a:xfrm>
            <a:off x="7708367" y="3684933"/>
            <a:ext cx="3091600" cy="1454000"/>
          </a:xfrm>
          <a:prstGeom prst="rect">
            <a:avLst/>
          </a:prstGeom>
          <a:solidFill>
            <a:schemeClr val="lt1"/>
          </a:solidFill>
          <a:ln>
            <a:noFill/>
          </a:ln>
        </p:spPr>
        <p:txBody>
          <a:bodyPr spcFirstLastPara="1" wrap="square" lIns="91425" tIns="91425" rIns="91425" bIns="0" anchor="t" anchorCtr="0">
            <a:noAutofit/>
          </a:bodyPr>
          <a:lstStyle>
            <a:lvl1pPr lvl="0" algn="r" rtl="0">
              <a:lnSpc>
                <a:spcPct val="100000"/>
              </a:lnSpc>
              <a:spcBef>
                <a:spcPts val="0"/>
              </a:spcBef>
              <a:spcAft>
                <a:spcPts val="0"/>
              </a:spcAft>
              <a:buClr>
                <a:schemeClr val="dk2"/>
              </a:buClr>
              <a:buSzPts val="1600"/>
              <a:buFont typeface="Josefin Sans"/>
              <a:buNone/>
              <a:defRPr sz="1867">
                <a:solidFill>
                  <a:schemeClr val="dk1"/>
                </a:solidFill>
                <a:latin typeface="Josefin Sans"/>
                <a:ea typeface="Josefin Sans"/>
                <a:cs typeface="Josefin Sans"/>
                <a:sym typeface="Josefin Sans"/>
              </a:defRPr>
            </a:lvl1pPr>
            <a:lvl2pPr lvl="1" algn="r" rtl="0">
              <a:lnSpc>
                <a:spcPct val="100000"/>
              </a:lnSpc>
              <a:spcBef>
                <a:spcPts val="0"/>
              </a:spcBef>
              <a:spcAft>
                <a:spcPts val="0"/>
              </a:spcAft>
              <a:buClr>
                <a:schemeClr val="dk1"/>
              </a:buClr>
              <a:buSzPts val="1400"/>
              <a:buNone/>
              <a:defRPr>
                <a:solidFill>
                  <a:schemeClr val="dk1"/>
                </a:solidFill>
              </a:defRPr>
            </a:lvl2pPr>
            <a:lvl3pPr lvl="2" algn="r" rtl="0">
              <a:lnSpc>
                <a:spcPct val="100000"/>
              </a:lnSpc>
              <a:spcBef>
                <a:spcPts val="0"/>
              </a:spcBef>
              <a:spcAft>
                <a:spcPts val="0"/>
              </a:spcAft>
              <a:buClr>
                <a:schemeClr val="dk1"/>
              </a:buClr>
              <a:buSzPts val="1400"/>
              <a:buNone/>
              <a:defRPr>
                <a:solidFill>
                  <a:schemeClr val="dk1"/>
                </a:solidFill>
              </a:defRPr>
            </a:lvl3pPr>
            <a:lvl4pPr lvl="3" algn="r" rtl="0">
              <a:lnSpc>
                <a:spcPct val="100000"/>
              </a:lnSpc>
              <a:spcBef>
                <a:spcPts val="0"/>
              </a:spcBef>
              <a:spcAft>
                <a:spcPts val="0"/>
              </a:spcAft>
              <a:buClr>
                <a:schemeClr val="dk1"/>
              </a:buClr>
              <a:buSzPts val="1400"/>
              <a:buNone/>
              <a:defRPr>
                <a:solidFill>
                  <a:schemeClr val="dk1"/>
                </a:solidFill>
              </a:defRPr>
            </a:lvl4pPr>
            <a:lvl5pPr lvl="4" algn="r" rtl="0">
              <a:lnSpc>
                <a:spcPct val="100000"/>
              </a:lnSpc>
              <a:spcBef>
                <a:spcPts val="0"/>
              </a:spcBef>
              <a:spcAft>
                <a:spcPts val="0"/>
              </a:spcAft>
              <a:buClr>
                <a:schemeClr val="dk1"/>
              </a:buClr>
              <a:buSzPts val="1400"/>
              <a:buNone/>
              <a:defRPr>
                <a:solidFill>
                  <a:schemeClr val="dk1"/>
                </a:solidFill>
              </a:defRPr>
            </a:lvl5pPr>
            <a:lvl6pPr lvl="5" algn="r" rtl="0">
              <a:lnSpc>
                <a:spcPct val="100000"/>
              </a:lnSpc>
              <a:spcBef>
                <a:spcPts val="0"/>
              </a:spcBef>
              <a:spcAft>
                <a:spcPts val="0"/>
              </a:spcAft>
              <a:buClr>
                <a:schemeClr val="dk1"/>
              </a:buClr>
              <a:buSzPts val="1400"/>
              <a:buNone/>
              <a:defRPr>
                <a:solidFill>
                  <a:schemeClr val="dk1"/>
                </a:solidFill>
              </a:defRPr>
            </a:lvl6pPr>
            <a:lvl7pPr lvl="6" algn="r" rtl="0">
              <a:lnSpc>
                <a:spcPct val="100000"/>
              </a:lnSpc>
              <a:spcBef>
                <a:spcPts val="0"/>
              </a:spcBef>
              <a:spcAft>
                <a:spcPts val="0"/>
              </a:spcAft>
              <a:buClr>
                <a:schemeClr val="dk1"/>
              </a:buClr>
              <a:buSzPts val="1400"/>
              <a:buNone/>
              <a:defRPr>
                <a:solidFill>
                  <a:schemeClr val="dk1"/>
                </a:solidFill>
              </a:defRPr>
            </a:lvl7pPr>
            <a:lvl8pPr lvl="7" algn="r" rtl="0">
              <a:lnSpc>
                <a:spcPct val="100000"/>
              </a:lnSpc>
              <a:spcBef>
                <a:spcPts val="0"/>
              </a:spcBef>
              <a:spcAft>
                <a:spcPts val="0"/>
              </a:spcAft>
              <a:buClr>
                <a:schemeClr val="dk1"/>
              </a:buClr>
              <a:buSzPts val="1400"/>
              <a:buNone/>
              <a:defRPr>
                <a:solidFill>
                  <a:schemeClr val="dk1"/>
                </a:solidFill>
              </a:defRPr>
            </a:lvl8pPr>
            <a:lvl9pPr lvl="8" algn="r" rtl="0">
              <a:lnSpc>
                <a:spcPct val="100000"/>
              </a:lnSpc>
              <a:spcBef>
                <a:spcPts val="0"/>
              </a:spcBef>
              <a:spcAft>
                <a:spcPts val="0"/>
              </a:spcAft>
              <a:buClr>
                <a:schemeClr val="dk1"/>
              </a:buClr>
              <a:buSzPts val="1400"/>
              <a:buNone/>
              <a:defRPr>
                <a:solidFill>
                  <a:schemeClr val="dk1"/>
                </a:solidFill>
              </a:defRPr>
            </a:lvl9pPr>
          </a:lstStyle>
          <a:p>
            <a:endParaRPr/>
          </a:p>
        </p:txBody>
      </p:sp>
      <p:cxnSp>
        <p:nvCxnSpPr>
          <p:cNvPr id="281" name="Google Shape;281;p32"/>
          <p:cNvCxnSpPr/>
          <p:nvPr/>
        </p:nvCxnSpPr>
        <p:spPr>
          <a:xfrm>
            <a:off x="11051367" y="1220800"/>
            <a:ext cx="2400" cy="2108000"/>
          </a:xfrm>
          <a:prstGeom prst="straightConnector1">
            <a:avLst/>
          </a:prstGeom>
          <a:noFill/>
          <a:ln w="76200" cap="flat" cmpd="sng">
            <a:solidFill>
              <a:schemeClr val="accent1"/>
            </a:solidFill>
            <a:prstDash val="solid"/>
            <a:round/>
            <a:headEnd type="none" w="med" len="med"/>
            <a:tailEnd type="none" w="med" len="med"/>
          </a:ln>
        </p:spPr>
      </p:cxnSp>
      <p:cxnSp>
        <p:nvCxnSpPr>
          <p:cNvPr id="282" name="Google Shape;282;p3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83" name="Google Shape;283;p32"/>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18660577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Title and text 5">
  <p:cSld name="Title and text 5">
    <p:spTree>
      <p:nvGrpSpPr>
        <p:cNvPr id="1" name="Shape 284"/>
        <p:cNvGrpSpPr/>
        <p:nvPr/>
      </p:nvGrpSpPr>
      <p:grpSpPr>
        <a:xfrm>
          <a:off x="0" y="0"/>
          <a:ext cx="0" cy="0"/>
          <a:chOff x="0" y="0"/>
          <a:chExt cx="0" cy="0"/>
        </a:xfrm>
      </p:grpSpPr>
      <p:sp>
        <p:nvSpPr>
          <p:cNvPr id="285" name="Google Shape;285;p33"/>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86" name="Google Shape;286;p33"/>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87" name="Google Shape;287;p33"/>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88" name="Google Shape;288;p33"/>
          <p:cNvSpPr txBox="1">
            <a:spLocks noGrp="1"/>
          </p:cNvSpPr>
          <p:nvPr>
            <p:ph type="subTitle" idx="1"/>
          </p:nvPr>
        </p:nvSpPr>
        <p:spPr>
          <a:xfrm>
            <a:off x="4322200" y="2792384"/>
            <a:ext cx="5500800" cy="2116000"/>
          </a:xfrm>
          <a:prstGeom prst="rect">
            <a:avLst/>
          </a:prstGeom>
          <a:solidFill>
            <a:schemeClr val="lt1"/>
          </a:solidFill>
          <a:ln>
            <a:noFill/>
          </a:ln>
        </p:spPr>
        <p:txBody>
          <a:bodyPr spcFirstLastPara="1" wrap="square" lIns="91425" tIns="182875" rIns="91425" bIns="0" anchor="ctr" anchorCtr="0">
            <a:noAutofit/>
          </a:bodyPr>
          <a:lstStyle>
            <a:lvl1pPr lvl="0" rtl="0">
              <a:lnSpc>
                <a:spcPct val="100000"/>
              </a:lnSpc>
              <a:spcBef>
                <a:spcPts val="0"/>
              </a:spcBef>
              <a:spcAft>
                <a:spcPts val="0"/>
              </a:spcAft>
              <a:buClr>
                <a:schemeClr val="dk1"/>
              </a:buClr>
              <a:buSzPts val="1600"/>
              <a:buFont typeface="Josefin Sans Light"/>
              <a:buChar char="●"/>
              <a:defRPr sz="21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289" name="Google Shape;289;p33"/>
          <p:cNvSpPr txBox="1">
            <a:spLocks noGrp="1"/>
          </p:cNvSpPr>
          <p:nvPr>
            <p:ph type="title" idx="3"/>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90" name="Google Shape;290;p3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91" name="Google Shape;291;p3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284557567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Title and text 7">
  <p:cSld name="Title and text 7">
    <p:spTree>
      <p:nvGrpSpPr>
        <p:cNvPr id="1" name="Shape 292"/>
        <p:cNvGrpSpPr/>
        <p:nvPr/>
      </p:nvGrpSpPr>
      <p:grpSpPr>
        <a:xfrm>
          <a:off x="0" y="0"/>
          <a:ext cx="0" cy="0"/>
          <a:chOff x="0" y="0"/>
          <a:chExt cx="0" cy="0"/>
        </a:xfrm>
      </p:grpSpPr>
      <p:sp>
        <p:nvSpPr>
          <p:cNvPr id="293" name="Google Shape;293;p34"/>
          <p:cNvSpPr txBox="1">
            <a:spLocks noGrp="1"/>
          </p:cNvSpPr>
          <p:nvPr>
            <p:ph type="subTitle" idx="1"/>
          </p:nvPr>
        </p:nvSpPr>
        <p:spPr>
          <a:xfrm>
            <a:off x="1358033" y="1943067"/>
            <a:ext cx="9112800" cy="3261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294" name="Google Shape;294;p34"/>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95" name="Google Shape;295;p3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96" name="Google Shape;296;p3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algn="r">
              <a:buClr>
                <a:srgbClr val="000000"/>
              </a:buClr>
              <a:buFont typeface="Arial"/>
              <a:buNone/>
            </a:pPr>
            <a:fld id="{00000000-1234-1234-1234-123412341234}" type="slidenum">
              <a:rPr lang="en" sz="1467" b="1" kern="0">
                <a:solidFill>
                  <a:srgbClr val="FD0000"/>
                </a:solidFill>
                <a:latin typeface="Josefin Sans"/>
                <a:ea typeface="Josefin Sans"/>
                <a:cs typeface="Josefin Sans"/>
                <a:sym typeface="Josefin Sans"/>
              </a:rPr>
              <a:pPr algn="r">
                <a:buClr>
                  <a:srgbClr val="000000"/>
                </a:buClr>
                <a:buFont typeface="Arial"/>
                <a:buNone/>
              </a:pPr>
              <a:t>‹#›</a:t>
            </a:fld>
            <a:endParaRPr sz="1467" b="1" kern="0">
              <a:solidFill>
                <a:srgbClr val="FD0000"/>
              </a:solidFill>
              <a:latin typeface="Josefin Sans"/>
              <a:ea typeface="Josefin Sans"/>
              <a:cs typeface="Josefin Sans"/>
              <a:sym typeface="Josefin Sans"/>
            </a:endParaRPr>
          </a:p>
        </p:txBody>
      </p:sp>
    </p:spTree>
    <p:extLst>
      <p:ext uri="{BB962C8B-B14F-4D97-AF65-F5344CB8AC3E}">
        <p14:creationId xmlns:p14="http://schemas.microsoft.com/office/powerpoint/2010/main" val="84278721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297"/>
        <p:cNvGrpSpPr/>
        <p:nvPr/>
      </p:nvGrpSpPr>
      <p:grpSpPr>
        <a:xfrm>
          <a:off x="0" y="0"/>
          <a:ext cx="0" cy="0"/>
          <a:chOff x="0" y="0"/>
          <a:chExt cx="0" cy="0"/>
        </a:xfrm>
      </p:grpSpPr>
      <p:sp>
        <p:nvSpPr>
          <p:cNvPr id="298" name="Google Shape;298;p35"/>
          <p:cNvSpPr txBox="1">
            <a:spLocks noGrp="1"/>
          </p:cNvSpPr>
          <p:nvPr>
            <p:ph type="ctrTitle"/>
          </p:nvPr>
        </p:nvSpPr>
        <p:spPr>
          <a:xfrm>
            <a:off x="950967" y="1543017"/>
            <a:ext cx="7219200" cy="940400"/>
          </a:xfrm>
          <a:prstGeom prst="rect">
            <a:avLst/>
          </a:prstGeom>
        </p:spPr>
        <p:txBody>
          <a:bodyPr spcFirstLastPara="1" wrap="square" lIns="91425" tIns="79200" rIns="91425" bIns="91425" anchor="b" anchorCtr="0">
            <a:noAutofit/>
          </a:bodyPr>
          <a:lstStyle>
            <a:lvl1pPr lvl="0" rtl="0">
              <a:spcBef>
                <a:spcPts val="0"/>
              </a:spcBef>
              <a:spcAft>
                <a:spcPts val="0"/>
              </a:spcAft>
              <a:buSzPts val="5200"/>
              <a:buNone/>
              <a:defRPr sz="6933"/>
            </a:lvl1pPr>
            <a:lvl2pPr lvl="1" rtl="0">
              <a:spcBef>
                <a:spcPts val="0"/>
              </a:spcBef>
              <a:spcAft>
                <a:spcPts val="0"/>
              </a:spcAft>
              <a:buSzPts val="5200"/>
              <a:buNone/>
              <a:defRPr sz="6933"/>
            </a:lvl2pPr>
            <a:lvl3pPr lvl="2" rtl="0">
              <a:spcBef>
                <a:spcPts val="0"/>
              </a:spcBef>
              <a:spcAft>
                <a:spcPts val="0"/>
              </a:spcAft>
              <a:buSzPts val="5200"/>
              <a:buNone/>
              <a:defRPr sz="6933"/>
            </a:lvl3pPr>
            <a:lvl4pPr lvl="3" rtl="0">
              <a:spcBef>
                <a:spcPts val="0"/>
              </a:spcBef>
              <a:spcAft>
                <a:spcPts val="0"/>
              </a:spcAft>
              <a:buSzPts val="5200"/>
              <a:buNone/>
              <a:defRPr sz="6933"/>
            </a:lvl4pPr>
            <a:lvl5pPr lvl="4" rtl="0">
              <a:spcBef>
                <a:spcPts val="0"/>
              </a:spcBef>
              <a:spcAft>
                <a:spcPts val="0"/>
              </a:spcAft>
              <a:buSzPts val="5200"/>
              <a:buNone/>
              <a:defRPr sz="6933"/>
            </a:lvl5pPr>
            <a:lvl6pPr lvl="5" rtl="0">
              <a:spcBef>
                <a:spcPts val="0"/>
              </a:spcBef>
              <a:spcAft>
                <a:spcPts val="0"/>
              </a:spcAft>
              <a:buSzPts val="5200"/>
              <a:buNone/>
              <a:defRPr sz="6933"/>
            </a:lvl6pPr>
            <a:lvl7pPr lvl="6" rtl="0">
              <a:spcBef>
                <a:spcPts val="0"/>
              </a:spcBef>
              <a:spcAft>
                <a:spcPts val="0"/>
              </a:spcAft>
              <a:buSzPts val="5200"/>
              <a:buNone/>
              <a:defRPr sz="6933"/>
            </a:lvl7pPr>
            <a:lvl8pPr lvl="7" rtl="0">
              <a:spcBef>
                <a:spcPts val="0"/>
              </a:spcBef>
              <a:spcAft>
                <a:spcPts val="0"/>
              </a:spcAft>
              <a:buSzPts val="5200"/>
              <a:buNone/>
              <a:defRPr sz="6933"/>
            </a:lvl8pPr>
            <a:lvl9pPr lvl="8" rtl="0">
              <a:spcBef>
                <a:spcPts val="0"/>
              </a:spcBef>
              <a:spcAft>
                <a:spcPts val="0"/>
              </a:spcAft>
              <a:buSzPts val="5200"/>
              <a:buNone/>
              <a:defRPr sz="6933"/>
            </a:lvl9pPr>
          </a:lstStyle>
          <a:p>
            <a:endParaRPr/>
          </a:p>
        </p:txBody>
      </p:sp>
      <p:sp>
        <p:nvSpPr>
          <p:cNvPr id="299" name="Google Shape;299;p35"/>
          <p:cNvSpPr txBox="1">
            <a:spLocks noGrp="1"/>
          </p:cNvSpPr>
          <p:nvPr>
            <p:ph type="subTitle" idx="1"/>
          </p:nvPr>
        </p:nvSpPr>
        <p:spPr>
          <a:xfrm>
            <a:off x="959667" y="2738503"/>
            <a:ext cx="4412400" cy="16984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2800"/>
              <a:buNone/>
              <a:defRPr sz="2133">
                <a:solidFill>
                  <a:schemeClr val="dk2"/>
                </a:solidFill>
                <a:latin typeface="Josefin Sans"/>
                <a:ea typeface="Josefin Sans"/>
                <a:cs typeface="Josefin Sans"/>
                <a:sym typeface="Josefin Sans"/>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
        <p:nvSpPr>
          <p:cNvPr id="300" name="Google Shape;300;p35"/>
          <p:cNvSpPr txBox="1"/>
          <p:nvPr/>
        </p:nvSpPr>
        <p:spPr>
          <a:xfrm>
            <a:off x="960033" y="5066500"/>
            <a:ext cx="3298000" cy="614400"/>
          </a:xfrm>
          <a:prstGeom prst="rect">
            <a:avLst/>
          </a:prstGeom>
          <a:noFill/>
          <a:ln>
            <a:noFill/>
          </a:ln>
        </p:spPr>
        <p:txBody>
          <a:bodyPr spcFirstLastPara="1" wrap="square" lIns="121900" tIns="121900" rIns="121900" bIns="121900" anchor="t" anchorCtr="0">
            <a:noAutofit/>
          </a:bodyPr>
          <a:lstStyle/>
          <a:p>
            <a:pPr>
              <a:spcBef>
                <a:spcPts val="400"/>
              </a:spcBef>
              <a:buClr>
                <a:srgbClr val="000000"/>
              </a:buClr>
              <a:buFont typeface="Arial"/>
              <a:buNone/>
            </a:pPr>
            <a:r>
              <a:rPr lang="en" sz="1333" kern="0">
                <a:solidFill>
                  <a:srgbClr val="595959"/>
                </a:solidFill>
                <a:latin typeface="Josefin Sans Light"/>
                <a:ea typeface="Josefin Sans Light"/>
                <a:cs typeface="Josefin Sans Light"/>
                <a:sym typeface="Josefin Sans Light"/>
              </a:rPr>
              <a:t>CREDITS: This presentation template was created by </a:t>
            </a:r>
            <a:r>
              <a:rPr lang="en" sz="1333" b="1" kern="0">
                <a:solidFill>
                  <a:srgbClr val="595959"/>
                </a:solidFill>
                <a:uFill>
                  <a:noFill/>
                </a:uFill>
                <a:latin typeface="Josefin Sans"/>
                <a:ea typeface="Josefin Sans"/>
                <a:cs typeface="Josefin Sans"/>
                <a:sym typeface="Josefin Sans"/>
                <a:hlinkClick r:id="rId2">
                  <a:extLst>
                    <a:ext uri="{A12FA001-AC4F-418D-AE19-62706E023703}">
                      <ahyp:hlinkClr xmlns="" xmlns:ahyp="http://schemas.microsoft.com/office/drawing/2018/hyperlinkcolor" val="tx"/>
                    </a:ext>
                  </a:extLst>
                </a:hlinkClick>
              </a:rPr>
              <a:t>Slidesgo</a:t>
            </a:r>
            <a:r>
              <a:rPr lang="en" sz="1333" kern="0">
                <a:solidFill>
                  <a:srgbClr val="595959"/>
                </a:solidFill>
                <a:latin typeface="Josefin Sans Light"/>
                <a:ea typeface="Josefin Sans Light"/>
                <a:cs typeface="Josefin Sans Light"/>
                <a:sym typeface="Josefin Sans Light"/>
              </a:rPr>
              <a:t>, including icons by </a:t>
            </a:r>
            <a:r>
              <a:rPr lang="en" sz="1333" b="1" kern="0">
                <a:solidFill>
                  <a:srgbClr val="595959"/>
                </a:solidFill>
                <a:uFill>
                  <a:noFill/>
                </a:uFill>
                <a:latin typeface="Josefin Sans"/>
                <a:ea typeface="Josefin Sans"/>
                <a:cs typeface="Josefin Sans"/>
                <a:sym typeface="Josefin Sans"/>
                <a:hlinkClick r:id="rId3">
                  <a:extLst>
                    <a:ext uri="{A12FA001-AC4F-418D-AE19-62706E023703}">
                      <ahyp:hlinkClr xmlns="" xmlns:ahyp="http://schemas.microsoft.com/office/drawing/2018/hyperlinkcolor" val="tx"/>
                    </a:ext>
                  </a:extLst>
                </a:hlinkClick>
              </a:rPr>
              <a:t>Flaticon</a:t>
            </a:r>
            <a:r>
              <a:rPr lang="en" sz="1333" kern="0">
                <a:solidFill>
                  <a:srgbClr val="595959"/>
                </a:solidFill>
                <a:latin typeface="Josefin Sans Light"/>
                <a:ea typeface="Josefin Sans Light"/>
                <a:cs typeface="Josefin Sans Light"/>
                <a:sym typeface="Josefin Sans Light"/>
              </a:rPr>
              <a:t>, and infographics &amp; images by </a:t>
            </a:r>
            <a:r>
              <a:rPr lang="en" sz="1333" b="1" kern="0">
                <a:solidFill>
                  <a:srgbClr val="595959"/>
                </a:solidFill>
                <a:uFill>
                  <a:noFill/>
                </a:uFill>
                <a:latin typeface="Josefin Sans"/>
                <a:ea typeface="Josefin Sans"/>
                <a:cs typeface="Josefin Sans"/>
                <a:sym typeface="Josefin Sans"/>
                <a:hlinkClick r:id="rId4">
                  <a:extLst>
                    <a:ext uri="{A12FA001-AC4F-418D-AE19-62706E023703}">
                      <ahyp:hlinkClr xmlns="" xmlns:ahyp="http://schemas.microsoft.com/office/drawing/2018/hyperlinkcolor" val="tx"/>
                    </a:ext>
                  </a:extLst>
                </a:hlinkClick>
              </a:rPr>
              <a:t>Freepik</a:t>
            </a:r>
            <a:r>
              <a:rPr lang="en" sz="1333" kern="0">
                <a:solidFill>
                  <a:srgbClr val="595959"/>
                </a:solidFill>
                <a:latin typeface="Josefin Sans Light"/>
                <a:ea typeface="Josefin Sans Light"/>
                <a:cs typeface="Josefin Sans Light"/>
                <a:sym typeface="Josefin Sans Light"/>
              </a:rPr>
              <a:t>. </a:t>
            </a:r>
            <a:endParaRPr sz="1333" kern="0">
              <a:solidFill>
                <a:srgbClr val="595959"/>
              </a:solidFill>
              <a:latin typeface="Josefin Sans Light"/>
              <a:ea typeface="Josefin Sans Light"/>
              <a:cs typeface="Josefin Sans Light"/>
              <a:sym typeface="Josefin Sans Light"/>
            </a:endParaRPr>
          </a:p>
        </p:txBody>
      </p:sp>
      <p:cxnSp>
        <p:nvCxnSpPr>
          <p:cNvPr id="301" name="Google Shape;301;p35"/>
          <p:cNvCxnSpPr/>
          <p:nvPr/>
        </p:nvCxnSpPr>
        <p:spPr>
          <a:xfrm>
            <a:off x="723033" y="1011000"/>
            <a:ext cx="0" cy="3961200"/>
          </a:xfrm>
          <a:prstGeom prst="straightConnector1">
            <a:avLst/>
          </a:prstGeom>
          <a:noFill/>
          <a:ln w="1143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238685048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302"/>
        <p:cNvGrpSpPr/>
        <p:nvPr/>
      </p:nvGrpSpPr>
      <p:grpSpPr>
        <a:xfrm>
          <a:off x="0" y="0"/>
          <a:ext cx="0" cy="0"/>
          <a:chOff x="0" y="0"/>
          <a:chExt cx="0" cy="0"/>
        </a:xfrm>
      </p:grpSpPr>
      <p:sp>
        <p:nvSpPr>
          <p:cNvPr id="303" name="Google Shape;303;p36"/>
          <p:cNvSpPr/>
          <p:nvPr/>
        </p:nvSpPr>
        <p:spPr>
          <a:xfrm>
            <a:off x="8641467" y="-52800"/>
            <a:ext cx="3601600" cy="33832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FD0000"/>
              </a:solidFill>
              <a:cs typeface="Arial"/>
              <a:sym typeface="Arial"/>
            </a:endParaRPr>
          </a:p>
        </p:txBody>
      </p:sp>
      <p:cxnSp>
        <p:nvCxnSpPr>
          <p:cNvPr id="304" name="Google Shape;304;p36"/>
          <p:cNvCxnSpPr/>
          <p:nvPr/>
        </p:nvCxnSpPr>
        <p:spPr>
          <a:xfrm>
            <a:off x="700300" y="588667"/>
            <a:ext cx="0" cy="3614000"/>
          </a:xfrm>
          <a:prstGeom prst="straightConnector1">
            <a:avLst/>
          </a:prstGeom>
          <a:noFill/>
          <a:ln w="76200" cap="flat" cmpd="sng">
            <a:solidFill>
              <a:schemeClr val="accent1"/>
            </a:solidFill>
            <a:prstDash val="solid"/>
            <a:round/>
            <a:headEnd type="none" w="med" len="med"/>
            <a:tailEnd type="none" w="med" len="med"/>
          </a:ln>
        </p:spPr>
      </p:cxnSp>
      <p:cxnSp>
        <p:nvCxnSpPr>
          <p:cNvPr id="305" name="Google Shape;305;p3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36622090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306"/>
        <p:cNvGrpSpPr/>
        <p:nvPr/>
      </p:nvGrpSpPr>
      <p:grpSpPr>
        <a:xfrm>
          <a:off x="0" y="0"/>
          <a:ext cx="0" cy="0"/>
          <a:chOff x="0" y="0"/>
          <a:chExt cx="0" cy="0"/>
        </a:xfrm>
      </p:grpSpPr>
      <p:sp>
        <p:nvSpPr>
          <p:cNvPr id="307" name="Google Shape;307;p37"/>
          <p:cNvSpPr/>
          <p:nvPr/>
        </p:nvSpPr>
        <p:spPr>
          <a:xfrm>
            <a:off x="-212367" y="2084400"/>
            <a:ext cx="2122000" cy="52828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FD0000"/>
              </a:solidFill>
              <a:cs typeface="Arial"/>
              <a:sym typeface="Arial"/>
            </a:endParaRPr>
          </a:p>
        </p:txBody>
      </p:sp>
      <p:cxnSp>
        <p:nvCxnSpPr>
          <p:cNvPr id="308" name="Google Shape;308;p37"/>
          <p:cNvCxnSpPr/>
          <p:nvPr/>
        </p:nvCxnSpPr>
        <p:spPr>
          <a:xfrm rot="10800000">
            <a:off x="1315633" y="1770200"/>
            <a:ext cx="594000" cy="0"/>
          </a:xfrm>
          <a:prstGeom prst="straightConnector1">
            <a:avLst/>
          </a:prstGeom>
          <a:noFill/>
          <a:ln w="76200" cap="flat" cmpd="sng">
            <a:solidFill>
              <a:schemeClr val="accent1"/>
            </a:solidFill>
            <a:prstDash val="solid"/>
            <a:round/>
            <a:headEnd type="none" w="med" len="med"/>
            <a:tailEnd type="none" w="med" len="med"/>
          </a:ln>
        </p:spPr>
      </p:cxnSp>
      <p:cxnSp>
        <p:nvCxnSpPr>
          <p:cNvPr id="309" name="Google Shape;309;p3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83354014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Title + design">
  <p:cSld name="Title + design">
    <p:spTree>
      <p:nvGrpSpPr>
        <p:cNvPr id="1" name="Shape 73"/>
        <p:cNvGrpSpPr/>
        <p:nvPr/>
      </p:nvGrpSpPr>
      <p:grpSpPr>
        <a:xfrm>
          <a:off x="0" y="0"/>
          <a:ext cx="0" cy="0"/>
          <a:chOff x="0" y="0"/>
          <a:chExt cx="0" cy="0"/>
        </a:xfrm>
      </p:grpSpPr>
      <p:sp>
        <p:nvSpPr>
          <p:cNvPr id="74" name="Google Shape;74;p12"/>
          <p:cNvSpPr txBox="1">
            <a:spLocks noGrp="1"/>
          </p:cNvSpPr>
          <p:nvPr>
            <p:ph type="ctrTitle"/>
          </p:nvPr>
        </p:nvSpPr>
        <p:spPr>
          <a:xfrm>
            <a:off x="964800" y="627500"/>
            <a:ext cx="1996800" cy="1261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Tree>
    <p:extLst>
      <p:ext uri="{BB962C8B-B14F-4D97-AF65-F5344CB8AC3E}">
        <p14:creationId xmlns:p14="http://schemas.microsoft.com/office/powerpoint/2010/main" val="234707405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92667" y="784800"/>
            <a:ext cx="7190400" cy="2644400"/>
          </a:xfrm>
          <a:prstGeom prst="rect">
            <a:avLst/>
          </a:prstGeom>
        </p:spPr>
        <p:txBody>
          <a:bodyPr spcFirstLastPara="1" wrap="square" lIns="91425" tIns="201150" rIns="91425" bIns="91425" anchor="t" anchorCtr="0">
            <a:noAutofit/>
          </a:bodyPr>
          <a:lstStyle>
            <a:lvl1pPr lvl="0" rtl="0">
              <a:lnSpc>
                <a:spcPct val="100000"/>
              </a:lnSpc>
              <a:spcBef>
                <a:spcPts val="0"/>
              </a:spcBef>
              <a:spcAft>
                <a:spcPts val="0"/>
              </a:spcAft>
              <a:buSzPts val="5200"/>
              <a:buFont typeface="Josefin Sans"/>
              <a:buNone/>
              <a:defRPr sz="6933" b="1">
                <a:latin typeface="Josefin Sans"/>
                <a:ea typeface="Josefin Sans"/>
                <a:cs typeface="Josefin Sans"/>
                <a:sym typeface="Josefin Sans"/>
              </a:defRPr>
            </a:lvl1pPr>
            <a:lvl2pPr lvl="1" algn="ctr" rtl="0">
              <a:spcBef>
                <a:spcPts val="0"/>
              </a:spcBef>
              <a:spcAft>
                <a:spcPts val="0"/>
              </a:spcAft>
              <a:buClr>
                <a:srgbClr val="191919"/>
              </a:buClr>
              <a:buSzPts val="5200"/>
              <a:buNone/>
              <a:defRPr sz="6933">
                <a:solidFill>
                  <a:srgbClr val="191919"/>
                </a:solidFill>
              </a:defRPr>
            </a:lvl2pPr>
            <a:lvl3pPr lvl="2" algn="ctr" rtl="0">
              <a:spcBef>
                <a:spcPts val="0"/>
              </a:spcBef>
              <a:spcAft>
                <a:spcPts val="0"/>
              </a:spcAft>
              <a:buClr>
                <a:srgbClr val="191919"/>
              </a:buClr>
              <a:buSzPts val="5200"/>
              <a:buNone/>
              <a:defRPr sz="6933">
                <a:solidFill>
                  <a:srgbClr val="191919"/>
                </a:solidFill>
              </a:defRPr>
            </a:lvl3pPr>
            <a:lvl4pPr lvl="3" algn="ctr" rtl="0">
              <a:spcBef>
                <a:spcPts val="0"/>
              </a:spcBef>
              <a:spcAft>
                <a:spcPts val="0"/>
              </a:spcAft>
              <a:buClr>
                <a:srgbClr val="191919"/>
              </a:buClr>
              <a:buSzPts val="5200"/>
              <a:buNone/>
              <a:defRPr sz="6933">
                <a:solidFill>
                  <a:srgbClr val="191919"/>
                </a:solidFill>
              </a:defRPr>
            </a:lvl4pPr>
            <a:lvl5pPr lvl="4" algn="ctr" rtl="0">
              <a:spcBef>
                <a:spcPts val="0"/>
              </a:spcBef>
              <a:spcAft>
                <a:spcPts val="0"/>
              </a:spcAft>
              <a:buClr>
                <a:srgbClr val="191919"/>
              </a:buClr>
              <a:buSzPts val="5200"/>
              <a:buNone/>
              <a:defRPr sz="6933">
                <a:solidFill>
                  <a:srgbClr val="191919"/>
                </a:solidFill>
              </a:defRPr>
            </a:lvl5pPr>
            <a:lvl6pPr lvl="5" algn="ctr" rtl="0">
              <a:spcBef>
                <a:spcPts val="0"/>
              </a:spcBef>
              <a:spcAft>
                <a:spcPts val="0"/>
              </a:spcAft>
              <a:buClr>
                <a:srgbClr val="191919"/>
              </a:buClr>
              <a:buSzPts val="5200"/>
              <a:buNone/>
              <a:defRPr sz="6933">
                <a:solidFill>
                  <a:srgbClr val="191919"/>
                </a:solidFill>
              </a:defRPr>
            </a:lvl6pPr>
            <a:lvl7pPr lvl="6" algn="ctr" rtl="0">
              <a:spcBef>
                <a:spcPts val="0"/>
              </a:spcBef>
              <a:spcAft>
                <a:spcPts val="0"/>
              </a:spcAft>
              <a:buClr>
                <a:srgbClr val="191919"/>
              </a:buClr>
              <a:buSzPts val="5200"/>
              <a:buNone/>
              <a:defRPr sz="6933">
                <a:solidFill>
                  <a:srgbClr val="191919"/>
                </a:solidFill>
              </a:defRPr>
            </a:lvl7pPr>
            <a:lvl8pPr lvl="7" algn="ctr" rtl="0">
              <a:spcBef>
                <a:spcPts val="0"/>
              </a:spcBef>
              <a:spcAft>
                <a:spcPts val="0"/>
              </a:spcAft>
              <a:buClr>
                <a:srgbClr val="191919"/>
              </a:buClr>
              <a:buSzPts val="5200"/>
              <a:buNone/>
              <a:defRPr sz="6933">
                <a:solidFill>
                  <a:srgbClr val="191919"/>
                </a:solidFill>
              </a:defRPr>
            </a:lvl8pPr>
            <a:lvl9pPr lvl="8" algn="ctr" rtl="0">
              <a:spcBef>
                <a:spcPts val="0"/>
              </a:spcBef>
              <a:spcAft>
                <a:spcPts val="0"/>
              </a:spcAft>
              <a:buClr>
                <a:srgbClr val="191919"/>
              </a:buClr>
              <a:buSzPts val="5200"/>
              <a:buNone/>
              <a:defRPr sz="6933">
                <a:solidFill>
                  <a:srgbClr val="191919"/>
                </a:solidFill>
              </a:defRPr>
            </a:lvl9pPr>
          </a:lstStyle>
          <a:p>
            <a:endParaRPr/>
          </a:p>
        </p:txBody>
      </p:sp>
      <p:sp>
        <p:nvSpPr>
          <p:cNvPr id="10" name="Google Shape;10;p2"/>
          <p:cNvSpPr txBox="1">
            <a:spLocks noGrp="1"/>
          </p:cNvSpPr>
          <p:nvPr>
            <p:ph type="subTitle" idx="1"/>
          </p:nvPr>
        </p:nvSpPr>
        <p:spPr>
          <a:xfrm>
            <a:off x="1192667" y="3332433"/>
            <a:ext cx="4447600" cy="1056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Josefin Sans Light"/>
              <a:buNone/>
              <a:defRPr sz="2400" b="1">
                <a:solidFill>
                  <a:schemeClr val="dk2"/>
                </a:solidFill>
                <a:latin typeface="Josefin Sans"/>
                <a:ea typeface="Josefin Sans"/>
                <a:cs typeface="Josefin Sans"/>
                <a:sym typeface="Josefin Sans"/>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cxnSp>
        <p:nvCxnSpPr>
          <p:cNvPr id="11" name="Google Shape;11;p2"/>
          <p:cNvCxnSpPr/>
          <p:nvPr/>
        </p:nvCxnSpPr>
        <p:spPr>
          <a:xfrm>
            <a:off x="723033" y="1011000"/>
            <a:ext cx="0" cy="3838000"/>
          </a:xfrm>
          <a:prstGeom prst="straightConnector1">
            <a:avLst/>
          </a:prstGeom>
          <a:noFill/>
          <a:ln w="114300" cap="flat" cmpd="sng">
            <a:solidFill>
              <a:schemeClr val="accent1"/>
            </a:solidFill>
            <a:prstDash val="solid"/>
            <a:round/>
            <a:headEnd type="none" w="med" len="med"/>
            <a:tailEnd type="none" w="med" len="med"/>
          </a:ln>
        </p:spPr>
      </p:cxnSp>
      <p:cxnSp>
        <p:nvCxnSpPr>
          <p:cNvPr id="12" name="Google Shape;12;p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360175059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234333" y="2840883"/>
            <a:ext cx="4231200" cy="14728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Font typeface="Josefin Sans"/>
              <a:buNone/>
              <a:defRPr sz="4800"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5" name="Google Shape;15;p3"/>
          <p:cNvSpPr txBox="1">
            <a:spLocks noGrp="1"/>
          </p:cNvSpPr>
          <p:nvPr>
            <p:ph type="title" idx="2" hasCustomPrompt="1"/>
          </p:nvPr>
        </p:nvSpPr>
        <p:spPr>
          <a:xfrm>
            <a:off x="1234335" y="2187367"/>
            <a:ext cx="2298800" cy="1122400"/>
          </a:xfrm>
          <a:prstGeom prst="rect">
            <a:avLst/>
          </a:prstGeom>
        </p:spPr>
        <p:txBody>
          <a:bodyPr spcFirstLastPara="1" wrap="square" lIns="91425" tIns="0" rIns="91425" bIns="91425" anchor="b" anchorCtr="0">
            <a:noAutofit/>
          </a:bodyPr>
          <a:lstStyle>
            <a:lvl1pPr lvl="0" rtl="0">
              <a:spcBef>
                <a:spcPts val="0"/>
              </a:spcBef>
              <a:spcAft>
                <a:spcPts val="0"/>
              </a:spcAft>
              <a:buClr>
                <a:schemeClr val="accent1"/>
              </a:buClr>
              <a:buSzPts val="6000"/>
              <a:buFont typeface="Josefin Sans"/>
              <a:buNone/>
              <a:defRPr sz="8000"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sp>
        <p:nvSpPr>
          <p:cNvPr id="16" name="Google Shape;16;p3"/>
          <p:cNvSpPr txBox="1">
            <a:spLocks noGrp="1"/>
          </p:cNvSpPr>
          <p:nvPr>
            <p:ph type="subTitle" idx="1"/>
          </p:nvPr>
        </p:nvSpPr>
        <p:spPr>
          <a:xfrm>
            <a:off x="1234333" y="4628533"/>
            <a:ext cx="4036400" cy="744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17" name="Google Shape;17;p3"/>
          <p:cNvCxnSpPr/>
          <p:nvPr/>
        </p:nvCxnSpPr>
        <p:spPr>
          <a:xfrm>
            <a:off x="723033" y="2166933"/>
            <a:ext cx="0" cy="3948400"/>
          </a:xfrm>
          <a:prstGeom prst="straightConnector1">
            <a:avLst/>
          </a:prstGeom>
          <a:noFill/>
          <a:ln w="76200" cap="flat" cmpd="sng">
            <a:solidFill>
              <a:schemeClr val="accent1"/>
            </a:solidFill>
            <a:prstDash val="solid"/>
            <a:round/>
            <a:headEnd type="none" w="med" len="med"/>
            <a:tailEnd type="none" w="med" len="med"/>
          </a:ln>
        </p:spPr>
      </p:cxnSp>
      <p:cxnSp>
        <p:nvCxnSpPr>
          <p:cNvPr id="18" name="Google Shape;18;p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9" name="Google Shape;19;p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220917176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subTitle" idx="1"/>
          </p:nvPr>
        </p:nvSpPr>
        <p:spPr>
          <a:xfrm>
            <a:off x="1082133" y="1749433"/>
            <a:ext cx="10170800" cy="4395200"/>
          </a:xfrm>
          <a:prstGeom prst="rect">
            <a:avLst/>
          </a:prstGeom>
          <a:noFill/>
          <a:ln>
            <a:noFill/>
          </a:ln>
        </p:spPr>
        <p:txBody>
          <a:bodyPr spcFirstLastPara="1" wrap="square" lIns="91425" tIns="0" rIns="91425" bIns="91425" anchor="t" anchorCtr="0">
            <a:noAutofit/>
          </a:bodyPr>
          <a:lstStyle>
            <a:lvl1pPr lvl="0" rtl="0">
              <a:spcBef>
                <a:spcPts val="0"/>
              </a:spcBef>
              <a:spcAft>
                <a:spcPts val="0"/>
              </a:spcAft>
              <a:buClr>
                <a:schemeClr val="accent1"/>
              </a:buClr>
              <a:buSzPts val="1200"/>
              <a:buFont typeface="Josefin Sans"/>
              <a:buAutoNum type="arabicPeriod"/>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rgbClr val="434343"/>
              </a:buClr>
              <a:buSzPts val="1200"/>
              <a:buFont typeface="Roboto Condensed Light"/>
              <a:buAutoNum type="alphaLcPeriod"/>
              <a:defRPr/>
            </a:lvl2pPr>
            <a:lvl3pPr lvl="2" rtl="0">
              <a:lnSpc>
                <a:spcPct val="100000"/>
              </a:lnSpc>
              <a:spcBef>
                <a:spcPts val="0"/>
              </a:spcBef>
              <a:spcAft>
                <a:spcPts val="0"/>
              </a:spcAft>
              <a:buClr>
                <a:srgbClr val="434343"/>
              </a:buClr>
              <a:buSzPts val="1200"/>
              <a:buFont typeface="Roboto Condensed Light"/>
              <a:buAutoNum type="romanLcPeriod"/>
              <a:defRPr/>
            </a:lvl3pPr>
            <a:lvl4pPr lvl="3" rtl="0">
              <a:lnSpc>
                <a:spcPct val="100000"/>
              </a:lnSpc>
              <a:spcBef>
                <a:spcPts val="0"/>
              </a:spcBef>
              <a:spcAft>
                <a:spcPts val="0"/>
              </a:spcAft>
              <a:buClr>
                <a:srgbClr val="434343"/>
              </a:buClr>
              <a:buSzPts val="1200"/>
              <a:buFont typeface="Roboto Condensed Light"/>
              <a:buAutoNum type="arabicPeriod"/>
              <a:defRPr/>
            </a:lvl4pPr>
            <a:lvl5pPr lvl="4" rtl="0">
              <a:lnSpc>
                <a:spcPct val="100000"/>
              </a:lnSpc>
              <a:spcBef>
                <a:spcPts val="0"/>
              </a:spcBef>
              <a:spcAft>
                <a:spcPts val="0"/>
              </a:spcAft>
              <a:buClr>
                <a:srgbClr val="434343"/>
              </a:buClr>
              <a:buSzPts val="1200"/>
              <a:buFont typeface="Roboto Condensed Light"/>
              <a:buAutoNum type="alphaLcPeriod"/>
              <a:defRPr/>
            </a:lvl5pPr>
            <a:lvl6pPr lvl="5" rtl="0">
              <a:lnSpc>
                <a:spcPct val="100000"/>
              </a:lnSpc>
              <a:spcBef>
                <a:spcPts val="0"/>
              </a:spcBef>
              <a:spcAft>
                <a:spcPts val="0"/>
              </a:spcAft>
              <a:buClr>
                <a:srgbClr val="434343"/>
              </a:buClr>
              <a:buSzPts val="1200"/>
              <a:buFont typeface="Roboto Condensed Light"/>
              <a:buAutoNum type="romanLcPeriod"/>
              <a:defRPr/>
            </a:lvl6pPr>
            <a:lvl7pPr lvl="6" rtl="0">
              <a:lnSpc>
                <a:spcPct val="100000"/>
              </a:lnSpc>
              <a:spcBef>
                <a:spcPts val="0"/>
              </a:spcBef>
              <a:spcAft>
                <a:spcPts val="0"/>
              </a:spcAft>
              <a:buClr>
                <a:srgbClr val="434343"/>
              </a:buClr>
              <a:buSzPts val="1200"/>
              <a:buFont typeface="Roboto Condensed Light"/>
              <a:buAutoNum type="arabicPeriod"/>
              <a:defRPr/>
            </a:lvl7pPr>
            <a:lvl8pPr lvl="7" rtl="0">
              <a:lnSpc>
                <a:spcPct val="100000"/>
              </a:lnSpc>
              <a:spcBef>
                <a:spcPts val="0"/>
              </a:spcBef>
              <a:spcAft>
                <a:spcPts val="0"/>
              </a:spcAft>
              <a:buClr>
                <a:srgbClr val="434343"/>
              </a:buClr>
              <a:buSzPts val="1200"/>
              <a:buFont typeface="Roboto Condensed Light"/>
              <a:buAutoNum type="alphaLcPeriod"/>
              <a:defRPr/>
            </a:lvl8pPr>
            <a:lvl9pPr lvl="8" rtl="0">
              <a:lnSpc>
                <a:spcPct val="100000"/>
              </a:lnSpc>
              <a:spcBef>
                <a:spcPts val="0"/>
              </a:spcBef>
              <a:spcAft>
                <a:spcPts val="0"/>
              </a:spcAft>
              <a:buClr>
                <a:srgbClr val="434343"/>
              </a:buClr>
              <a:buSzPts val="1200"/>
              <a:buFont typeface="Roboto Condensed Light"/>
              <a:buAutoNum type="romanLcPeriod"/>
              <a:defRPr/>
            </a:lvl9pPr>
          </a:lstStyle>
          <a:p>
            <a:endParaRPr/>
          </a:p>
        </p:txBody>
      </p:sp>
      <p:sp>
        <p:nvSpPr>
          <p:cNvPr id="22" name="Google Shape;22;p4"/>
          <p:cNvSpPr txBox="1">
            <a:spLocks noGrp="1"/>
          </p:cNvSpPr>
          <p:nvPr>
            <p:ph type="title"/>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3" name="Google Shape;23;p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4" name="Google Shape;24;p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155267618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5"/>
        <p:cNvGrpSpPr/>
        <p:nvPr/>
      </p:nvGrpSpPr>
      <p:grpSpPr>
        <a:xfrm>
          <a:off x="0" y="0"/>
          <a:ext cx="0" cy="0"/>
          <a:chOff x="0" y="0"/>
          <a:chExt cx="0" cy="0"/>
        </a:xfrm>
      </p:grpSpPr>
      <p:sp>
        <p:nvSpPr>
          <p:cNvPr id="26" name="Google Shape;26;p5"/>
          <p:cNvSpPr txBox="1">
            <a:spLocks noGrp="1"/>
          </p:cNvSpPr>
          <p:nvPr>
            <p:ph type="subTitle" idx="1"/>
          </p:nvPr>
        </p:nvSpPr>
        <p:spPr>
          <a:xfrm>
            <a:off x="2942567" y="4057065"/>
            <a:ext cx="3018000" cy="1105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7" name="Google Shape;27;p5"/>
          <p:cNvSpPr txBox="1">
            <a:spLocks noGrp="1"/>
          </p:cNvSpPr>
          <p:nvPr>
            <p:ph type="subTitle" idx="2"/>
          </p:nvPr>
        </p:nvSpPr>
        <p:spPr>
          <a:xfrm>
            <a:off x="6726767" y="4057065"/>
            <a:ext cx="3018000" cy="1105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8" name="Google Shape;28;p5"/>
          <p:cNvSpPr txBox="1">
            <a:spLocks noGrp="1"/>
          </p:cNvSpPr>
          <p:nvPr>
            <p:ph type="subTitle" idx="3"/>
          </p:nvPr>
        </p:nvSpPr>
        <p:spPr>
          <a:xfrm>
            <a:off x="2942551" y="330485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29" name="Google Shape;29;p5"/>
          <p:cNvSpPr txBox="1">
            <a:spLocks noGrp="1"/>
          </p:cNvSpPr>
          <p:nvPr>
            <p:ph type="subTitle" idx="4"/>
          </p:nvPr>
        </p:nvSpPr>
        <p:spPr>
          <a:xfrm>
            <a:off x="6726751" y="330485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30" name="Google Shape;30;p5"/>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31" name="Google Shape;31;p5"/>
          <p:cNvSpPr txBox="1">
            <a:spLocks noGrp="1"/>
          </p:cNvSpPr>
          <p:nvPr>
            <p:ph type="title" idx="5"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32" name="Google Shape;32;p5"/>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33" name="Google Shape;33;p5"/>
          <p:cNvSpPr txBox="1">
            <a:spLocks noGrp="1"/>
          </p:cNvSpPr>
          <p:nvPr>
            <p:ph type="title" idx="6"/>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34" name="Google Shape;34;p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35" name="Google Shape;35;p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389101189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38" name="Google Shape;38;p6"/>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39" name="Google Shape;39;p6"/>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40" name="Google Shape;40;p6"/>
          <p:cNvSpPr txBox="1">
            <a:spLocks noGrp="1"/>
          </p:cNvSpPr>
          <p:nvPr>
            <p:ph type="title" idx="3"/>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41" name="Google Shape;41;p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42" name="Google Shape;42;p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137929998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45" name="Google Shape;45;p7"/>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46" name="Google Shape;46;p7"/>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47" name="Google Shape;47;p7"/>
          <p:cNvSpPr txBox="1">
            <a:spLocks noGrp="1"/>
          </p:cNvSpPr>
          <p:nvPr>
            <p:ph type="subTitle" idx="1"/>
          </p:nvPr>
        </p:nvSpPr>
        <p:spPr>
          <a:xfrm>
            <a:off x="1880433" y="2303000"/>
            <a:ext cx="7019600" cy="3094800"/>
          </a:xfrm>
          <a:prstGeom prst="rect">
            <a:avLst/>
          </a:prstGeom>
          <a:solidFill>
            <a:schemeClr val="lt1"/>
          </a:solidFill>
          <a:ln>
            <a:noFill/>
          </a:ln>
        </p:spPr>
        <p:txBody>
          <a:bodyPr spcFirstLastPara="1" wrap="square" lIns="91425" tIns="182875" rIns="91425" bIns="0" anchor="ctr" anchorCtr="0">
            <a:noAutofit/>
          </a:bodyPr>
          <a:lstStyle>
            <a:lvl1pPr lvl="0" rtl="0">
              <a:lnSpc>
                <a:spcPct val="100000"/>
              </a:lnSpc>
              <a:spcBef>
                <a:spcPts val="0"/>
              </a:spcBef>
              <a:spcAft>
                <a:spcPts val="0"/>
              </a:spcAft>
              <a:buClr>
                <a:schemeClr val="dk1"/>
              </a:buClr>
              <a:buSzPts val="1600"/>
              <a:buFont typeface="Josefin Sans Light"/>
              <a:buChar char="●"/>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48" name="Google Shape;48;p7"/>
          <p:cNvSpPr txBox="1">
            <a:spLocks noGrp="1"/>
          </p:cNvSpPr>
          <p:nvPr>
            <p:ph type="title" idx="3"/>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49" name="Google Shape;49;p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0" name="Google Shape;50;p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3342350603"/>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1"/>
        <p:cNvGrpSpPr/>
        <p:nvPr/>
      </p:nvGrpSpPr>
      <p:grpSpPr>
        <a:xfrm>
          <a:off x="0" y="0"/>
          <a:ext cx="0" cy="0"/>
          <a:chOff x="0" y="0"/>
          <a:chExt cx="0" cy="0"/>
        </a:xfrm>
      </p:grpSpPr>
      <p:sp>
        <p:nvSpPr>
          <p:cNvPr id="52" name="Google Shape;52;p8"/>
          <p:cNvSpPr/>
          <p:nvPr/>
        </p:nvSpPr>
        <p:spPr>
          <a:xfrm>
            <a:off x="1541000" y="1656000"/>
            <a:ext cx="9110000" cy="29872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FD0000"/>
              </a:solidFill>
            </a:endParaRPr>
          </a:p>
        </p:txBody>
      </p:sp>
      <p:sp>
        <p:nvSpPr>
          <p:cNvPr id="53" name="Google Shape;53;p8"/>
          <p:cNvSpPr txBox="1">
            <a:spLocks noGrp="1"/>
          </p:cNvSpPr>
          <p:nvPr>
            <p:ph type="title"/>
          </p:nvPr>
        </p:nvSpPr>
        <p:spPr>
          <a:xfrm>
            <a:off x="2749500" y="2552000"/>
            <a:ext cx="7479200" cy="1195200"/>
          </a:xfrm>
          <a:prstGeom prst="rect">
            <a:avLst/>
          </a:prstGeom>
        </p:spPr>
        <p:txBody>
          <a:bodyPr spcFirstLastPara="1" wrap="square" lIns="91425" tIns="201150" rIns="91425" bIns="91425" anchor="t" anchorCtr="0">
            <a:noAutofit/>
          </a:bodyPr>
          <a:lstStyle>
            <a:lvl1pPr lvl="0" rtl="0">
              <a:spcBef>
                <a:spcPts val="0"/>
              </a:spcBef>
              <a:spcAft>
                <a:spcPts val="0"/>
              </a:spcAft>
              <a:buSzPts val="2800"/>
              <a:buFont typeface="Josefin Sans"/>
              <a:buNone/>
              <a:defRPr sz="6933"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4" name="Google Shape;54;p8"/>
          <p:cNvSpPr txBox="1">
            <a:spLocks noGrp="1"/>
          </p:cNvSpPr>
          <p:nvPr>
            <p:ph type="title" idx="2"/>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55" name="Google Shape;55;p8"/>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56" name="Google Shape;56;p8"/>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57" name="Google Shape;57;p8"/>
          <p:cNvCxnSpPr/>
          <p:nvPr/>
        </p:nvCxnSpPr>
        <p:spPr>
          <a:xfrm rot="10800000">
            <a:off x="2912117" y="2490400"/>
            <a:ext cx="417200" cy="0"/>
          </a:xfrm>
          <a:prstGeom prst="straightConnector1">
            <a:avLst/>
          </a:prstGeom>
          <a:noFill/>
          <a:ln w="76200" cap="flat" cmpd="sng">
            <a:solidFill>
              <a:schemeClr val="accent1"/>
            </a:solidFill>
            <a:prstDash val="solid"/>
            <a:round/>
            <a:headEnd type="none" w="med" len="med"/>
            <a:tailEnd type="none" w="med" len="med"/>
          </a:ln>
        </p:spPr>
      </p:cxnSp>
      <p:cxnSp>
        <p:nvCxnSpPr>
          <p:cNvPr id="58" name="Google Shape;58;p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59" name="Google Shape;59;p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83333729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923267" y="1218400"/>
            <a:ext cx="5062000" cy="654000"/>
          </a:xfrm>
          <a:prstGeom prst="rect">
            <a:avLst/>
          </a:prstGeom>
        </p:spPr>
        <p:txBody>
          <a:bodyPr spcFirstLastPara="1" wrap="square" lIns="91425" tIns="0" rIns="91425" bIns="91425" anchor="t" anchorCtr="0">
            <a:noAutofit/>
          </a:bodyPr>
          <a:lstStyle>
            <a:lvl1pPr lvl="0" rtl="0">
              <a:spcBef>
                <a:spcPts val="0"/>
              </a:spcBef>
              <a:spcAft>
                <a:spcPts val="0"/>
              </a:spcAft>
              <a:buSzPts val="3600"/>
              <a:buFont typeface="Josefin Sans"/>
              <a:buNone/>
              <a:defRPr sz="4800"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2" name="Google Shape;62;p9"/>
          <p:cNvSpPr txBox="1">
            <a:spLocks noGrp="1"/>
          </p:cNvSpPr>
          <p:nvPr>
            <p:ph type="subTitle" idx="1"/>
          </p:nvPr>
        </p:nvSpPr>
        <p:spPr>
          <a:xfrm>
            <a:off x="4859267" y="2203033"/>
            <a:ext cx="4512000" cy="3134400"/>
          </a:xfrm>
          <a:prstGeom prst="rect">
            <a:avLst/>
          </a:prstGeom>
          <a:solidFill>
            <a:schemeClr val="lt1"/>
          </a:solid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200"/>
              <a:buFont typeface="Open Sans"/>
              <a:buAutoNum type="arabicPeriod"/>
              <a:defRPr sz="21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rgbClr val="434343"/>
              </a:buClr>
              <a:buSzPts val="1200"/>
              <a:buFont typeface="Roboto Condensed Light"/>
              <a:buAutoNum type="alphaLcPeriod"/>
              <a:defRPr/>
            </a:lvl2pPr>
            <a:lvl3pPr lvl="2" rtl="0">
              <a:lnSpc>
                <a:spcPct val="100000"/>
              </a:lnSpc>
              <a:spcBef>
                <a:spcPts val="0"/>
              </a:spcBef>
              <a:spcAft>
                <a:spcPts val="0"/>
              </a:spcAft>
              <a:buClr>
                <a:srgbClr val="434343"/>
              </a:buClr>
              <a:buSzPts val="1200"/>
              <a:buFont typeface="Roboto Condensed Light"/>
              <a:buAutoNum type="romanLcPeriod"/>
              <a:defRPr/>
            </a:lvl3pPr>
            <a:lvl4pPr lvl="3" rtl="0">
              <a:lnSpc>
                <a:spcPct val="100000"/>
              </a:lnSpc>
              <a:spcBef>
                <a:spcPts val="0"/>
              </a:spcBef>
              <a:spcAft>
                <a:spcPts val="0"/>
              </a:spcAft>
              <a:buClr>
                <a:srgbClr val="434343"/>
              </a:buClr>
              <a:buSzPts val="1200"/>
              <a:buFont typeface="Roboto Condensed Light"/>
              <a:buAutoNum type="arabicPeriod"/>
              <a:defRPr/>
            </a:lvl4pPr>
            <a:lvl5pPr lvl="4" rtl="0">
              <a:lnSpc>
                <a:spcPct val="100000"/>
              </a:lnSpc>
              <a:spcBef>
                <a:spcPts val="0"/>
              </a:spcBef>
              <a:spcAft>
                <a:spcPts val="0"/>
              </a:spcAft>
              <a:buClr>
                <a:srgbClr val="434343"/>
              </a:buClr>
              <a:buSzPts val="1200"/>
              <a:buFont typeface="Roboto Condensed Light"/>
              <a:buAutoNum type="alphaLcPeriod"/>
              <a:defRPr/>
            </a:lvl5pPr>
            <a:lvl6pPr lvl="5" rtl="0">
              <a:lnSpc>
                <a:spcPct val="100000"/>
              </a:lnSpc>
              <a:spcBef>
                <a:spcPts val="0"/>
              </a:spcBef>
              <a:spcAft>
                <a:spcPts val="0"/>
              </a:spcAft>
              <a:buClr>
                <a:srgbClr val="434343"/>
              </a:buClr>
              <a:buSzPts val="1200"/>
              <a:buFont typeface="Roboto Condensed Light"/>
              <a:buAutoNum type="romanLcPeriod"/>
              <a:defRPr/>
            </a:lvl6pPr>
            <a:lvl7pPr lvl="6" rtl="0">
              <a:lnSpc>
                <a:spcPct val="100000"/>
              </a:lnSpc>
              <a:spcBef>
                <a:spcPts val="0"/>
              </a:spcBef>
              <a:spcAft>
                <a:spcPts val="0"/>
              </a:spcAft>
              <a:buClr>
                <a:srgbClr val="434343"/>
              </a:buClr>
              <a:buSzPts val="1200"/>
              <a:buFont typeface="Roboto Condensed Light"/>
              <a:buAutoNum type="arabicPeriod"/>
              <a:defRPr/>
            </a:lvl7pPr>
            <a:lvl8pPr lvl="7" rtl="0">
              <a:lnSpc>
                <a:spcPct val="100000"/>
              </a:lnSpc>
              <a:spcBef>
                <a:spcPts val="0"/>
              </a:spcBef>
              <a:spcAft>
                <a:spcPts val="0"/>
              </a:spcAft>
              <a:buClr>
                <a:srgbClr val="434343"/>
              </a:buClr>
              <a:buSzPts val="1200"/>
              <a:buFont typeface="Roboto Condensed Light"/>
              <a:buAutoNum type="alphaLcPeriod"/>
              <a:defRPr/>
            </a:lvl8pPr>
            <a:lvl9pPr lvl="8" rtl="0">
              <a:lnSpc>
                <a:spcPct val="100000"/>
              </a:lnSpc>
              <a:spcBef>
                <a:spcPts val="0"/>
              </a:spcBef>
              <a:spcAft>
                <a:spcPts val="0"/>
              </a:spcAft>
              <a:buClr>
                <a:srgbClr val="434343"/>
              </a:buClr>
              <a:buSzPts val="1200"/>
              <a:buFont typeface="Roboto Condensed Light"/>
              <a:buAutoNum type="romanLcPeriod"/>
              <a:defRPr/>
            </a:lvl9pPr>
          </a:lstStyle>
          <a:p>
            <a:endParaRPr/>
          </a:p>
        </p:txBody>
      </p:sp>
      <p:sp>
        <p:nvSpPr>
          <p:cNvPr id="63" name="Google Shape;63;p9"/>
          <p:cNvSpPr txBox="1">
            <a:spLocks noGrp="1"/>
          </p:cNvSpPr>
          <p:nvPr>
            <p:ph type="title" idx="2"/>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4" name="Google Shape;64;p9"/>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65" name="Google Shape;65;p9"/>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66" name="Google Shape;66;p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67" name="Google Shape;67;p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cxnSp>
        <p:nvCxnSpPr>
          <p:cNvPr id="68" name="Google Shape;68;p9"/>
          <p:cNvCxnSpPr/>
          <p:nvPr/>
        </p:nvCxnSpPr>
        <p:spPr>
          <a:xfrm>
            <a:off x="983467" y="935267"/>
            <a:ext cx="3614000" cy="0"/>
          </a:xfrm>
          <a:prstGeom prst="straightConnector1">
            <a:avLst/>
          </a:prstGeom>
          <a:noFill/>
          <a:ln w="762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333682474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9"/>
        <p:cNvGrpSpPr/>
        <p:nvPr/>
      </p:nvGrpSpPr>
      <p:grpSpPr>
        <a:xfrm>
          <a:off x="0" y="0"/>
          <a:ext cx="0" cy="0"/>
          <a:chOff x="0" y="0"/>
          <a:chExt cx="0" cy="0"/>
        </a:xfrm>
      </p:grpSpPr>
      <p:sp>
        <p:nvSpPr>
          <p:cNvPr id="70" name="Google Shape;70;p10"/>
          <p:cNvSpPr txBox="1">
            <a:spLocks noGrp="1"/>
          </p:cNvSpPr>
          <p:nvPr>
            <p:ph type="title"/>
          </p:nvPr>
        </p:nvSpPr>
        <p:spPr>
          <a:xfrm>
            <a:off x="1220267" y="1002800"/>
            <a:ext cx="2767600" cy="2326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cxnSp>
        <p:nvCxnSpPr>
          <p:cNvPr id="71" name="Google Shape;71;p1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72" name="Google Shape;72;p1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199427905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73"/>
        <p:cNvGrpSpPr/>
        <p:nvPr/>
      </p:nvGrpSpPr>
      <p:grpSpPr>
        <a:xfrm>
          <a:off x="0" y="0"/>
          <a:ext cx="0" cy="0"/>
          <a:chOff x="0" y="0"/>
          <a:chExt cx="0" cy="0"/>
        </a:xfrm>
      </p:grpSpPr>
      <p:sp>
        <p:nvSpPr>
          <p:cNvPr id="74" name="Google Shape;74;p11"/>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75" name="Google Shape;75;p11"/>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76" name="Google Shape;76;p11"/>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77" name="Google Shape;77;p11"/>
          <p:cNvSpPr txBox="1">
            <a:spLocks noGrp="1"/>
          </p:cNvSpPr>
          <p:nvPr>
            <p:ph type="subTitle" idx="1"/>
          </p:nvPr>
        </p:nvSpPr>
        <p:spPr>
          <a:xfrm>
            <a:off x="2447933" y="3504800"/>
            <a:ext cx="6362800" cy="394800"/>
          </a:xfrm>
          <a:prstGeom prst="rect">
            <a:avLst/>
          </a:prstGeom>
          <a:noFill/>
          <a:ln>
            <a:noFill/>
          </a:ln>
        </p:spPr>
        <p:txBody>
          <a:bodyPr spcFirstLastPara="1" wrap="square" lIns="91425" tIns="0" rIns="91425" bIns="0" anchor="t" anchorCtr="0">
            <a:noAutofit/>
          </a:bodyPr>
          <a:lstStyle>
            <a:lvl1pPr lvl="0" rtl="0">
              <a:lnSpc>
                <a:spcPct val="100000"/>
              </a:lnSpc>
              <a:spcBef>
                <a:spcPts val="0"/>
              </a:spcBef>
              <a:spcAft>
                <a:spcPts val="0"/>
              </a:spcAft>
              <a:buClr>
                <a:schemeClr val="dk1"/>
              </a:buClr>
              <a:buSzPts val="2000"/>
              <a:buFont typeface="Josefin Sans"/>
              <a:buNone/>
              <a:defRPr sz="2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78" name="Google Shape;78;p11"/>
          <p:cNvSpPr txBox="1">
            <a:spLocks noGrp="1"/>
          </p:cNvSpPr>
          <p:nvPr>
            <p:ph type="title" idx="3" hasCustomPrompt="1"/>
          </p:nvPr>
        </p:nvSpPr>
        <p:spPr>
          <a:xfrm>
            <a:off x="2447633" y="2382400"/>
            <a:ext cx="7782800" cy="1122400"/>
          </a:xfrm>
          <a:prstGeom prst="rect">
            <a:avLst/>
          </a:prstGeom>
        </p:spPr>
        <p:txBody>
          <a:bodyPr spcFirstLastPara="1" wrap="square" lIns="91425" tIns="0" rIns="91425" bIns="91425" anchor="b" anchorCtr="0">
            <a:noAutofit/>
          </a:bodyPr>
          <a:lstStyle>
            <a:lvl1pPr marL="0" marR="0" lvl="0" indent="0" algn="l" rtl="0">
              <a:lnSpc>
                <a:spcPct val="100000"/>
              </a:lnSpc>
              <a:spcBef>
                <a:spcPts val="0"/>
              </a:spcBef>
              <a:spcAft>
                <a:spcPts val="0"/>
              </a:spcAft>
              <a:buClr>
                <a:schemeClr val="dk1"/>
              </a:buClr>
              <a:buSzPts val="3600"/>
              <a:buFont typeface="Josefin Sans"/>
              <a:buNone/>
              <a:defRPr sz="9466">
                <a:solidFill>
                  <a:schemeClr val="accent1"/>
                </a:solidFill>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cxnSp>
        <p:nvCxnSpPr>
          <p:cNvPr id="79" name="Google Shape;79;p1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80" name="Google Shape;80;p1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cxnSp>
        <p:nvCxnSpPr>
          <p:cNvPr id="81" name="Google Shape;81;p11"/>
          <p:cNvCxnSpPr/>
          <p:nvPr/>
        </p:nvCxnSpPr>
        <p:spPr>
          <a:xfrm>
            <a:off x="2447933" y="1702233"/>
            <a:ext cx="3614000" cy="0"/>
          </a:xfrm>
          <a:prstGeom prst="straightConnector1">
            <a:avLst/>
          </a:prstGeom>
          <a:noFill/>
          <a:ln w="762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426322501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82"/>
        <p:cNvGrpSpPr/>
        <p:nvPr/>
      </p:nvGrpSpPr>
      <p:grpSpPr>
        <a:xfrm>
          <a:off x="0" y="0"/>
          <a:ext cx="0" cy="0"/>
          <a:chOff x="0" y="0"/>
          <a:chExt cx="0" cy="0"/>
        </a:xfrm>
      </p:grpSpPr>
    </p:spTree>
    <p:extLst>
      <p:ext uri="{BB962C8B-B14F-4D97-AF65-F5344CB8AC3E}">
        <p14:creationId xmlns:p14="http://schemas.microsoft.com/office/powerpoint/2010/main" val="115701422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83"/>
        <p:cNvGrpSpPr/>
        <p:nvPr/>
      </p:nvGrpSpPr>
      <p:grpSpPr>
        <a:xfrm>
          <a:off x="0" y="0"/>
          <a:ext cx="0" cy="0"/>
          <a:chOff x="0" y="0"/>
          <a:chExt cx="0" cy="0"/>
        </a:xfrm>
      </p:grpSpPr>
      <p:cxnSp>
        <p:nvCxnSpPr>
          <p:cNvPr id="84" name="Google Shape;84;p13"/>
          <p:cNvCxnSpPr/>
          <p:nvPr/>
        </p:nvCxnSpPr>
        <p:spPr>
          <a:xfrm>
            <a:off x="-18708" y="1623019"/>
            <a:ext cx="4793200" cy="0"/>
          </a:xfrm>
          <a:prstGeom prst="straightConnector1">
            <a:avLst/>
          </a:prstGeom>
          <a:noFill/>
          <a:ln w="9525" cap="flat" cmpd="sng">
            <a:solidFill>
              <a:schemeClr val="accent1"/>
            </a:solidFill>
            <a:prstDash val="solid"/>
            <a:round/>
            <a:headEnd type="none" w="med" len="med"/>
            <a:tailEnd type="none" w="med" len="med"/>
          </a:ln>
        </p:spPr>
      </p:cxnSp>
      <p:sp>
        <p:nvSpPr>
          <p:cNvPr id="85" name="Google Shape;85;p13"/>
          <p:cNvSpPr txBox="1">
            <a:spLocks noGrp="1"/>
          </p:cNvSpPr>
          <p:nvPr>
            <p:ph type="title"/>
          </p:nvPr>
        </p:nvSpPr>
        <p:spPr>
          <a:xfrm>
            <a:off x="2263600" y="2318619"/>
            <a:ext cx="39508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Josefin Sans"/>
              <a:buNone/>
              <a:defRPr sz="2400" b="1">
                <a:latin typeface="Josefin Sans"/>
                <a:ea typeface="Josefin Sans"/>
                <a:cs typeface="Josefin Sans"/>
                <a:sym typeface="Josefin Sans"/>
              </a:defRPr>
            </a:lvl1pPr>
            <a:lvl2pPr lvl="1" rtl="0">
              <a:spcBef>
                <a:spcPts val="0"/>
              </a:spcBef>
              <a:spcAft>
                <a:spcPts val="0"/>
              </a:spcAft>
              <a:buSzPts val="2400"/>
              <a:buFont typeface="Josefin Sans"/>
              <a:buNone/>
              <a:defRPr sz="3200" b="1">
                <a:latin typeface="Josefin Sans"/>
                <a:ea typeface="Josefin Sans"/>
                <a:cs typeface="Josefin Sans"/>
                <a:sym typeface="Josefin Sans"/>
              </a:defRPr>
            </a:lvl2pPr>
            <a:lvl3pPr lvl="2" rtl="0">
              <a:spcBef>
                <a:spcPts val="0"/>
              </a:spcBef>
              <a:spcAft>
                <a:spcPts val="0"/>
              </a:spcAft>
              <a:buSzPts val="2400"/>
              <a:buFont typeface="Josefin Sans"/>
              <a:buNone/>
              <a:defRPr sz="3200" b="1">
                <a:latin typeface="Josefin Sans"/>
                <a:ea typeface="Josefin Sans"/>
                <a:cs typeface="Josefin Sans"/>
                <a:sym typeface="Josefin Sans"/>
              </a:defRPr>
            </a:lvl3pPr>
            <a:lvl4pPr lvl="3" rtl="0">
              <a:spcBef>
                <a:spcPts val="0"/>
              </a:spcBef>
              <a:spcAft>
                <a:spcPts val="0"/>
              </a:spcAft>
              <a:buSzPts val="2400"/>
              <a:buFont typeface="Josefin Sans"/>
              <a:buNone/>
              <a:defRPr sz="3200" b="1">
                <a:latin typeface="Josefin Sans"/>
                <a:ea typeface="Josefin Sans"/>
                <a:cs typeface="Josefin Sans"/>
                <a:sym typeface="Josefin Sans"/>
              </a:defRPr>
            </a:lvl4pPr>
            <a:lvl5pPr lvl="4" rtl="0">
              <a:spcBef>
                <a:spcPts val="0"/>
              </a:spcBef>
              <a:spcAft>
                <a:spcPts val="0"/>
              </a:spcAft>
              <a:buSzPts val="2400"/>
              <a:buFont typeface="Josefin Sans"/>
              <a:buNone/>
              <a:defRPr sz="3200" b="1">
                <a:latin typeface="Josefin Sans"/>
                <a:ea typeface="Josefin Sans"/>
                <a:cs typeface="Josefin Sans"/>
                <a:sym typeface="Josefin Sans"/>
              </a:defRPr>
            </a:lvl5pPr>
            <a:lvl6pPr lvl="5" rtl="0">
              <a:spcBef>
                <a:spcPts val="0"/>
              </a:spcBef>
              <a:spcAft>
                <a:spcPts val="0"/>
              </a:spcAft>
              <a:buSzPts val="2400"/>
              <a:buFont typeface="Josefin Sans"/>
              <a:buNone/>
              <a:defRPr sz="3200" b="1">
                <a:latin typeface="Josefin Sans"/>
                <a:ea typeface="Josefin Sans"/>
                <a:cs typeface="Josefin Sans"/>
                <a:sym typeface="Josefin Sans"/>
              </a:defRPr>
            </a:lvl6pPr>
            <a:lvl7pPr lvl="6" rtl="0">
              <a:spcBef>
                <a:spcPts val="0"/>
              </a:spcBef>
              <a:spcAft>
                <a:spcPts val="0"/>
              </a:spcAft>
              <a:buSzPts val="2400"/>
              <a:buFont typeface="Josefin Sans"/>
              <a:buNone/>
              <a:defRPr sz="3200" b="1">
                <a:latin typeface="Josefin Sans"/>
                <a:ea typeface="Josefin Sans"/>
                <a:cs typeface="Josefin Sans"/>
                <a:sym typeface="Josefin Sans"/>
              </a:defRPr>
            </a:lvl7pPr>
            <a:lvl8pPr lvl="7" rtl="0">
              <a:spcBef>
                <a:spcPts val="0"/>
              </a:spcBef>
              <a:spcAft>
                <a:spcPts val="0"/>
              </a:spcAft>
              <a:buSzPts val="2400"/>
              <a:buFont typeface="Josefin Sans"/>
              <a:buNone/>
              <a:defRPr sz="3200" b="1">
                <a:latin typeface="Josefin Sans"/>
                <a:ea typeface="Josefin Sans"/>
                <a:cs typeface="Josefin Sans"/>
                <a:sym typeface="Josefin Sans"/>
              </a:defRPr>
            </a:lvl8pPr>
            <a:lvl9pPr lvl="8" rtl="0">
              <a:spcBef>
                <a:spcPts val="0"/>
              </a:spcBef>
              <a:spcAft>
                <a:spcPts val="0"/>
              </a:spcAft>
              <a:buSzPts val="2400"/>
              <a:buFont typeface="Josefin Sans"/>
              <a:buNone/>
              <a:defRPr sz="3200" b="1">
                <a:latin typeface="Josefin Sans"/>
                <a:ea typeface="Josefin Sans"/>
                <a:cs typeface="Josefin Sans"/>
                <a:sym typeface="Josefin Sans"/>
              </a:defRPr>
            </a:lvl9pPr>
          </a:lstStyle>
          <a:p>
            <a:endParaRPr/>
          </a:p>
        </p:txBody>
      </p:sp>
      <p:sp>
        <p:nvSpPr>
          <p:cNvPr id="86" name="Google Shape;86;p13">
            <a:hlinkClick r:id="rId2" action="ppaction://hlinksldjump"/>
          </p:cNvPr>
          <p:cNvSpPr txBox="1">
            <a:spLocks noGrp="1"/>
          </p:cNvSpPr>
          <p:nvPr>
            <p:ph type="title" idx="2" hasCustomPrompt="1"/>
          </p:nvPr>
        </p:nvSpPr>
        <p:spPr>
          <a:xfrm>
            <a:off x="1495500" y="2231019"/>
            <a:ext cx="768000" cy="79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1pPr>
            <a:lvl2pPr lvl="1"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2pPr>
            <a:lvl3pPr lvl="2"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3pPr>
            <a:lvl4pPr lvl="3"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4pPr>
            <a:lvl5pPr lvl="4"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5pPr>
            <a:lvl6pPr lvl="5"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6pPr>
            <a:lvl7pPr lvl="6"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7pPr>
            <a:lvl8pPr lvl="7"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8pPr>
            <a:lvl9pPr lvl="8"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9pPr>
          </a:lstStyle>
          <a:p>
            <a:r>
              <a:t>xx%</a:t>
            </a:r>
          </a:p>
        </p:txBody>
      </p:sp>
      <p:sp>
        <p:nvSpPr>
          <p:cNvPr id="87" name="Google Shape;87;p13"/>
          <p:cNvSpPr txBox="1">
            <a:spLocks noGrp="1"/>
          </p:cNvSpPr>
          <p:nvPr>
            <p:ph type="subTitle" idx="1"/>
          </p:nvPr>
        </p:nvSpPr>
        <p:spPr>
          <a:xfrm>
            <a:off x="2263600" y="3019531"/>
            <a:ext cx="3616400" cy="860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88" name="Google Shape;88;p13"/>
          <p:cNvSpPr txBox="1">
            <a:spLocks noGrp="1"/>
          </p:cNvSpPr>
          <p:nvPr>
            <p:ph type="title" idx="3"/>
          </p:nvPr>
        </p:nvSpPr>
        <p:spPr>
          <a:xfrm>
            <a:off x="2263600" y="4247419"/>
            <a:ext cx="39508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Josefin Sans"/>
              <a:buNone/>
              <a:defRPr sz="2400" b="1">
                <a:latin typeface="Josefin Sans"/>
                <a:ea typeface="Josefin Sans"/>
                <a:cs typeface="Josefin Sans"/>
                <a:sym typeface="Josefin Sans"/>
              </a:defRPr>
            </a:lvl1pPr>
            <a:lvl2pPr lvl="1" rtl="0">
              <a:spcBef>
                <a:spcPts val="0"/>
              </a:spcBef>
              <a:spcAft>
                <a:spcPts val="0"/>
              </a:spcAft>
              <a:buSzPts val="2400"/>
              <a:buFont typeface="Josefin Sans"/>
              <a:buNone/>
              <a:defRPr sz="3200" b="1">
                <a:latin typeface="Josefin Sans"/>
                <a:ea typeface="Josefin Sans"/>
                <a:cs typeface="Josefin Sans"/>
                <a:sym typeface="Josefin Sans"/>
              </a:defRPr>
            </a:lvl2pPr>
            <a:lvl3pPr lvl="2" rtl="0">
              <a:spcBef>
                <a:spcPts val="0"/>
              </a:spcBef>
              <a:spcAft>
                <a:spcPts val="0"/>
              </a:spcAft>
              <a:buSzPts val="2400"/>
              <a:buFont typeface="Josefin Sans"/>
              <a:buNone/>
              <a:defRPr sz="3200" b="1">
                <a:latin typeface="Josefin Sans"/>
                <a:ea typeface="Josefin Sans"/>
                <a:cs typeface="Josefin Sans"/>
                <a:sym typeface="Josefin Sans"/>
              </a:defRPr>
            </a:lvl3pPr>
            <a:lvl4pPr lvl="3" rtl="0">
              <a:spcBef>
                <a:spcPts val="0"/>
              </a:spcBef>
              <a:spcAft>
                <a:spcPts val="0"/>
              </a:spcAft>
              <a:buSzPts val="2400"/>
              <a:buFont typeface="Josefin Sans"/>
              <a:buNone/>
              <a:defRPr sz="3200" b="1">
                <a:latin typeface="Josefin Sans"/>
                <a:ea typeface="Josefin Sans"/>
                <a:cs typeface="Josefin Sans"/>
                <a:sym typeface="Josefin Sans"/>
              </a:defRPr>
            </a:lvl4pPr>
            <a:lvl5pPr lvl="4" rtl="0">
              <a:spcBef>
                <a:spcPts val="0"/>
              </a:spcBef>
              <a:spcAft>
                <a:spcPts val="0"/>
              </a:spcAft>
              <a:buSzPts val="2400"/>
              <a:buFont typeface="Josefin Sans"/>
              <a:buNone/>
              <a:defRPr sz="3200" b="1">
                <a:latin typeface="Josefin Sans"/>
                <a:ea typeface="Josefin Sans"/>
                <a:cs typeface="Josefin Sans"/>
                <a:sym typeface="Josefin Sans"/>
              </a:defRPr>
            </a:lvl5pPr>
            <a:lvl6pPr lvl="5" rtl="0">
              <a:spcBef>
                <a:spcPts val="0"/>
              </a:spcBef>
              <a:spcAft>
                <a:spcPts val="0"/>
              </a:spcAft>
              <a:buSzPts val="2400"/>
              <a:buFont typeface="Josefin Sans"/>
              <a:buNone/>
              <a:defRPr sz="3200" b="1">
                <a:latin typeface="Josefin Sans"/>
                <a:ea typeface="Josefin Sans"/>
                <a:cs typeface="Josefin Sans"/>
                <a:sym typeface="Josefin Sans"/>
              </a:defRPr>
            </a:lvl6pPr>
            <a:lvl7pPr lvl="6" rtl="0">
              <a:spcBef>
                <a:spcPts val="0"/>
              </a:spcBef>
              <a:spcAft>
                <a:spcPts val="0"/>
              </a:spcAft>
              <a:buSzPts val="2400"/>
              <a:buFont typeface="Josefin Sans"/>
              <a:buNone/>
              <a:defRPr sz="3200" b="1">
                <a:latin typeface="Josefin Sans"/>
                <a:ea typeface="Josefin Sans"/>
                <a:cs typeface="Josefin Sans"/>
                <a:sym typeface="Josefin Sans"/>
              </a:defRPr>
            </a:lvl7pPr>
            <a:lvl8pPr lvl="7" rtl="0">
              <a:spcBef>
                <a:spcPts val="0"/>
              </a:spcBef>
              <a:spcAft>
                <a:spcPts val="0"/>
              </a:spcAft>
              <a:buSzPts val="2400"/>
              <a:buFont typeface="Josefin Sans"/>
              <a:buNone/>
              <a:defRPr sz="3200" b="1">
                <a:latin typeface="Josefin Sans"/>
                <a:ea typeface="Josefin Sans"/>
                <a:cs typeface="Josefin Sans"/>
                <a:sym typeface="Josefin Sans"/>
              </a:defRPr>
            </a:lvl8pPr>
            <a:lvl9pPr lvl="8" rtl="0">
              <a:spcBef>
                <a:spcPts val="0"/>
              </a:spcBef>
              <a:spcAft>
                <a:spcPts val="0"/>
              </a:spcAft>
              <a:buSzPts val="2400"/>
              <a:buFont typeface="Josefin Sans"/>
              <a:buNone/>
              <a:defRPr sz="3200" b="1">
                <a:latin typeface="Josefin Sans"/>
                <a:ea typeface="Josefin Sans"/>
                <a:cs typeface="Josefin Sans"/>
                <a:sym typeface="Josefin Sans"/>
              </a:defRPr>
            </a:lvl9pPr>
          </a:lstStyle>
          <a:p>
            <a:endParaRPr/>
          </a:p>
        </p:txBody>
      </p:sp>
      <p:sp>
        <p:nvSpPr>
          <p:cNvPr id="89" name="Google Shape;89;p13"/>
          <p:cNvSpPr txBox="1">
            <a:spLocks noGrp="1"/>
          </p:cNvSpPr>
          <p:nvPr>
            <p:ph type="title" idx="4" hasCustomPrompt="1"/>
          </p:nvPr>
        </p:nvSpPr>
        <p:spPr>
          <a:xfrm>
            <a:off x="1495467" y="4159819"/>
            <a:ext cx="768000" cy="79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1pPr>
            <a:lvl2pPr lvl="1"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2pPr>
            <a:lvl3pPr lvl="2"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3pPr>
            <a:lvl4pPr lvl="3"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4pPr>
            <a:lvl5pPr lvl="4"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5pPr>
            <a:lvl6pPr lvl="5"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6pPr>
            <a:lvl7pPr lvl="6"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7pPr>
            <a:lvl8pPr lvl="7"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8pPr>
            <a:lvl9pPr lvl="8"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9pPr>
          </a:lstStyle>
          <a:p>
            <a:r>
              <a:t>xx%</a:t>
            </a:r>
          </a:p>
        </p:txBody>
      </p:sp>
      <p:sp>
        <p:nvSpPr>
          <p:cNvPr id="90" name="Google Shape;90;p13"/>
          <p:cNvSpPr txBox="1">
            <a:spLocks noGrp="1"/>
          </p:cNvSpPr>
          <p:nvPr>
            <p:ph type="subTitle" idx="5"/>
          </p:nvPr>
        </p:nvSpPr>
        <p:spPr>
          <a:xfrm>
            <a:off x="2263600" y="4948340"/>
            <a:ext cx="3616400" cy="8656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91" name="Google Shape;91;p13"/>
          <p:cNvSpPr txBox="1">
            <a:spLocks noGrp="1"/>
          </p:cNvSpPr>
          <p:nvPr>
            <p:ph type="title" idx="6"/>
          </p:nvPr>
        </p:nvSpPr>
        <p:spPr>
          <a:xfrm>
            <a:off x="7550000" y="2318619"/>
            <a:ext cx="39508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Josefin Sans"/>
              <a:buNone/>
              <a:defRPr sz="2400" b="1">
                <a:latin typeface="Josefin Sans"/>
                <a:ea typeface="Josefin Sans"/>
                <a:cs typeface="Josefin Sans"/>
                <a:sym typeface="Josefin Sans"/>
              </a:defRPr>
            </a:lvl1pPr>
            <a:lvl2pPr lvl="1" rtl="0">
              <a:spcBef>
                <a:spcPts val="0"/>
              </a:spcBef>
              <a:spcAft>
                <a:spcPts val="0"/>
              </a:spcAft>
              <a:buSzPts val="2400"/>
              <a:buFont typeface="Josefin Sans"/>
              <a:buNone/>
              <a:defRPr sz="3200" b="1">
                <a:latin typeface="Josefin Sans"/>
                <a:ea typeface="Josefin Sans"/>
                <a:cs typeface="Josefin Sans"/>
                <a:sym typeface="Josefin Sans"/>
              </a:defRPr>
            </a:lvl2pPr>
            <a:lvl3pPr lvl="2" rtl="0">
              <a:spcBef>
                <a:spcPts val="0"/>
              </a:spcBef>
              <a:spcAft>
                <a:spcPts val="0"/>
              </a:spcAft>
              <a:buSzPts val="2400"/>
              <a:buFont typeface="Josefin Sans"/>
              <a:buNone/>
              <a:defRPr sz="3200" b="1">
                <a:latin typeface="Josefin Sans"/>
                <a:ea typeface="Josefin Sans"/>
                <a:cs typeface="Josefin Sans"/>
                <a:sym typeface="Josefin Sans"/>
              </a:defRPr>
            </a:lvl3pPr>
            <a:lvl4pPr lvl="3" rtl="0">
              <a:spcBef>
                <a:spcPts val="0"/>
              </a:spcBef>
              <a:spcAft>
                <a:spcPts val="0"/>
              </a:spcAft>
              <a:buSzPts val="2400"/>
              <a:buFont typeface="Josefin Sans"/>
              <a:buNone/>
              <a:defRPr sz="3200" b="1">
                <a:latin typeface="Josefin Sans"/>
                <a:ea typeface="Josefin Sans"/>
                <a:cs typeface="Josefin Sans"/>
                <a:sym typeface="Josefin Sans"/>
              </a:defRPr>
            </a:lvl4pPr>
            <a:lvl5pPr lvl="4" rtl="0">
              <a:spcBef>
                <a:spcPts val="0"/>
              </a:spcBef>
              <a:spcAft>
                <a:spcPts val="0"/>
              </a:spcAft>
              <a:buSzPts val="2400"/>
              <a:buFont typeface="Josefin Sans"/>
              <a:buNone/>
              <a:defRPr sz="3200" b="1">
                <a:latin typeface="Josefin Sans"/>
                <a:ea typeface="Josefin Sans"/>
                <a:cs typeface="Josefin Sans"/>
                <a:sym typeface="Josefin Sans"/>
              </a:defRPr>
            </a:lvl5pPr>
            <a:lvl6pPr lvl="5" rtl="0">
              <a:spcBef>
                <a:spcPts val="0"/>
              </a:spcBef>
              <a:spcAft>
                <a:spcPts val="0"/>
              </a:spcAft>
              <a:buSzPts val="2400"/>
              <a:buFont typeface="Josefin Sans"/>
              <a:buNone/>
              <a:defRPr sz="3200" b="1">
                <a:latin typeface="Josefin Sans"/>
                <a:ea typeface="Josefin Sans"/>
                <a:cs typeface="Josefin Sans"/>
                <a:sym typeface="Josefin Sans"/>
              </a:defRPr>
            </a:lvl6pPr>
            <a:lvl7pPr lvl="6" rtl="0">
              <a:spcBef>
                <a:spcPts val="0"/>
              </a:spcBef>
              <a:spcAft>
                <a:spcPts val="0"/>
              </a:spcAft>
              <a:buSzPts val="2400"/>
              <a:buFont typeface="Josefin Sans"/>
              <a:buNone/>
              <a:defRPr sz="3200" b="1">
                <a:latin typeface="Josefin Sans"/>
                <a:ea typeface="Josefin Sans"/>
                <a:cs typeface="Josefin Sans"/>
                <a:sym typeface="Josefin Sans"/>
              </a:defRPr>
            </a:lvl7pPr>
            <a:lvl8pPr lvl="7" rtl="0">
              <a:spcBef>
                <a:spcPts val="0"/>
              </a:spcBef>
              <a:spcAft>
                <a:spcPts val="0"/>
              </a:spcAft>
              <a:buSzPts val="2400"/>
              <a:buFont typeface="Josefin Sans"/>
              <a:buNone/>
              <a:defRPr sz="3200" b="1">
                <a:latin typeface="Josefin Sans"/>
                <a:ea typeface="Josefin Sans"/>
                <a:cs typeface="Josefin Sans"/>
                <a:sym typeface="Josefin Sans"/>
              </a:defRPr>
            </a:lvl8pPr>
            <a:lvl9pPr lvl="8" rtl="0">
              <a:spcBef>
                <a:spcPts val="0"/>
              </a:spcBef>
              <a:spcAft>
                <a:spcPts val="0"/>
              </a:spcAft>
              <a:buSzPts val="2400"/>
              <a:buFont typeface="Josefin Sans"/>
              <a:buNone/>
              <a:defRPr sz="3200" b="1">
                <a:latin typeface="Josefin Sans"/>
                <a:ea typeface="Josefin Sans"/>
                <a:cs typeface="Josefin Sans"/>
                <a:sym typeface="Josefin Sans"/>
              </a:defRPr>
            </a:lvl9pPr>
          </a:lstStyle>
          <a:p>
            <a:endParaRPr/>
          </a:p>
        </p:txBody>
      </p:sp>
      <p:sp>
        <p:nvSpPr>
          <p:cNvPr id="92" name="Google Shape;92;p13"/>
          <p:cNvSpPr txBox="1">
            <a:spLocks noGrp="1"/>
          </p:cNvSpPr>
          <p:nvPr>
            <p:ph type="title" idx="7" hasCustomPrompt="1"/>
          </p:nvPr>
        </p:nvSpPr>
        <p:spPr>
          <a:xfrm>
            <a:off x="6781867" y="2231019"/>
            <a:ext cx="768000" cy="79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1pPr>
            <a:lvl2pPr lvl="1"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2pPr>
            <a:lvl3pPr lvl="2"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3pPr>
            <a:lvl4pPr lvl="3"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4pPr>
            <a:lvl5pPr lvl="4"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5pPr>
            <a:lvl6pPr lvl="5"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6pPr>
            <a:lvl7pPr lvl="6"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7pPr>
            <a:lvl8pPr lvl="7"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8pPr>
            <a:lvl9pPr lvl="8"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9pPr>
          </a:lstStyle>
          <a:p>
            <a:r>
              <a:t>xx%</a:t>
            </a:r>
          </a:p>
        </p:txBody>
      </p:sp>
      <p:sp>
        <p:nvSpPr>
          <p:cNvPr id="93" name="Google Shape;93;p13"/>
          <p:cNvSpPr txBox="1">
            <a:spLocks noGrp="1"/>
          </p:cNvSpPr>
          <p:nvPr>
            <p:ph type="subTitle" idx="8"/>
          </p:nvPr>
        </p:nvSpPr>
        <p:spPr>
          <a:xfrm>
            <a:off x="7550000" y="3019531"/>
            <a:ext cx="3616400" cy="860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94" name="Google Shape;94;p13"/>
          <p:cNvSpPr txBox="1">
            <a:spLocks noGrp="1"/>
          </p:cNvSpPr>
          <p:nvPr>
            <p:ph type="title" idx="9"/>
          </p:nvPr>
        </p:nvSpPr>
        <p:spPr>
          <a:xfrm>
            <a:off x="7550000" y="4247419"/>
            <a:ext cx="39508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Josefin Sans"/>
              <a:buNone/>
              <a:defRPr sz="2400" b="1">
                <a:latin typeface="Josefin Sans"/>
                <a:ea typeface="Josefin Sans"/>
                <a:cs typeface="Josefin Sans"/>
                <a:sym typeface="Josefin Sans"/>
              </a:defRPr>
            </a:lvl1pPr>
            <a:lvl2pPr lvl="1" rtl="0">
              <a:spcBef>
                <a:spcPts val="0"/>
              </a:spcBef>
              <a:spcAft>
                <a:spcPts val="0"/>
              </a:spcAft>
              <a:buSzPts val="2400"/>
              <a:buFont typeface="Josefin Sans"/>
              <a:buNone/>
              <a:defRPr sz="3200" b="1">
                <a:latin typeface="Josefin Sans"/>
                <a:ea typeface="Josefin Sans"/>
                <a:cs typeface="Josefin Sans"/>
                <a:sym typeface="Josefin Sans"/>
              </a:defRPr>
            </a:lvl2pPr>
            <a:lvl3pPr lvl="2" rtl="0">
              <a:spcBef>
                <a:spcPts val="0"/>
              </a:spcBef>
              <a:spcAft>
                <a:spcPts val="0"/>
              </a:spcAft>
              <a:buSzPts val="2400"/>
              <a:buFont typeface="Josefin Sans"/>
              <a:buNone/>
              <a:defRPr sz="3200" b="1">
                <a:latin typeface="Josefin Sans"/>
                <a:ea typeface="Josefin Sans"/>
                <a:cs typeface="Josefin Sans"/>
                <a:sym typeface="Josefin Sans"/>
              </a:defRPr>
            </a:lvl3pPr>
            <a:lvl4pPr lvl="3" rtl="0">
              <a:spcBef>
                <a:spcPts val="0"/>
              </a:spcBef>
              <a:spcAft>
                <a:spcPts val="0"/>
              </a:spcAft>
              <a:buSzPts val="2400"/>
              <a:buFont typeface="Josefin Sans"/>
              <a:buNone/>
              <a:defRPr sz="3200" b="1">
                <a:latin typeface="Josefin Sans"/>
                <a:ea typeface="Josefin Sans"/>
                <a:cs typeface="Josefin Sans"/>
                <a:sym typeface="Josefin Sans"/>
              </a:defRPr>
            </a:lvl4pPr>
            <a:lvl5pPr lvl="4" rtl="0">
              <a:spcBef>
                <a:spcPts val="0"/>
              </a:spcBef>
              <a:spcAft>
                <a:spcPts val="0"/>
              </a:spcAft>
              <a:buSzPts val="2400"/>
              <a:buFont typeface="Josefin Sans"/>
              <a:buNone/>
              <a:defRPr sz="3200" b="1">
                <a:latin typeface="Josefin Sans"/>
                <a:ea typeface="Josefin Sans"/>
                <a:cs typeface="Josefin Sans"/>
                <a:sym typeface="Josefin Sans"/>
              </a:defRPr>
            </a:lvl5pPr>
            <a:lvl6pPr lvl="5" rtl="0">
              <a:spcBef>
                <a:spcPts val="0"/>
              </a:spcBef>
              <a:spcAft>
                <a:spcPts val="0"/>
              </a:spcAft>
              <a:buSzPts val="2400"/>
              <a:buFont typeface="Josefin Sans"/>
              <a:buNone/>
              <a:defRPr sz="3200" b="1">
                <a:latin typeface="Josefin Sans"/>
                <a:ea typeface="Josefin Sans"/>
                <a:cs typeface="Josefin Sans"/>
                <a:sym typeface="Josefin Sans"/>
              </a:defRPr>
            </a:lvl6pPr>
            <a:lvl7pPr lvl="6" rtl="0">
              <a:spcBef>
                <a:spcPts val="0"/>
              </a:spcBef>
              <a:spcAft>
                <a:spcPts val="0"/>
              </a:spcAft>
              <a:buSzPts val="2400"/>
              <a:buFont typeface="Josefin Sans"/>
              <a:buNone/>
              <a:defRPr sz="3200" b="1">
                <a:latin typeface="Josefin Sans"/>
                <a:ea typeface="Josefin Sans"/>
                <a:cs typeface="Josefin Sans"/>
                <a:sym typeface="Josefin Sans"/>
              </a:defRPr>
            </a:lvl7pPr>
            <a:lvl8pPr lvl="7" rtl="0">
              <a:spcBef>
                <a:spcPts val="0"/>
              </a:spcBef>
              <a:spcAft>
                <a:spcPts val="0"/>
              </a:spcAft>
              <a:buSzPts val="2400"/>
              <a:buFont typeface="Josefin Sans"/>
              <a:buNone/>
              <a:defRPr sz="3200" b="1">
                <a:latin typeface="Josefin Sans"/>
                <a:ea typeface="Josefin Sans"/>
                <a:cs typeface="Josefin Sans"/>
                <a:sym typeface="Josefin Sans"/>
              </a:defRPr>
            </a:lvl8pPr>
            <a:lvl9pPr lvl="8" rtl="0">
              <a:spcBef>
                <a:spcPts val="0"/>
              </a:spcBef>
              <a:spcAft>
                <a:spcPts val="0"/>
              </a:spcAft>
              <a:buSzPts val="2400"/>
              <a:buFont typeface="Josefin Sans"/>
              <a:buNone/>
              <a:defRPr sz="3200" b="1">
                <a:latin typeface="Josefin Sans"/>
                <a:ea typeface="Josefin Sans"/>
                <a:cs typeface="Josefin Sans"/>
                <a:sym typeface="Josefin Sans"/>
              </a:defRPr>
            </a:lvl9pPr>
          </a:lstStyle>
          <a:p>
            <a:endParaRPr/>
          </a:p>
        </p:txBody>
      </p:sp>
      <p:sp>
        <p:nvSpPr>
          <p:cNvPr id="95" name="Google Shape;95;p13"/>
          <p:cNvSpPr txBox="1">
            <a:spLocks noGrp="1"/>
          </p:cNvSpPr>
          <p:nvPr>
            <p:ph type="title" idx="13" hasCustomPrompt="1"/>
          </p:nvPr>
        </p:nvSpPr>
        <p:spPr>
          <a:xfrm>
            <a:off x="6783275" y="4159819"/>
            <a:ext cx="768000" cy="79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1pPr>
            <a:lvl2pPr lvl="1"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2pPr>
            <a:lvl3pPr lvl="2"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3pPr>
            <a:lvl4pPr lvl="3"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4pPr>
            <a:lvl5pPr lvl="4"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5pPr>
            <a:lvl6pPr lvl="5"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6pPr>
            <a:lvl7pPr lvl="6"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7pPr>
            <a:lvl8pPr lvl="7"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8pPr>
            <a:lvl9pPr lvl="8" rtl="0">
              <a:spcBef>
                <a:spcPts val="0"/>
              </a:spcBef>
              <a:spcAft>
                <a:spcPts val="0"/>
              </a:spcAft>
              <a:buClr>
                <a:schemeClr val="accent1"/>
              </a:buClr>
              <a:buSzPts val="3000"/>
              <a:buFont typeface="Josefin Sans"/>
              <a:buNone/>
              <a:defRPr sz="4000" b="1">
                <a:solidFill>
                  <a:schemeClr val="accent1"/>
                </a:solidFill>
                <a:latin typeface="Josefin Sans"/>
                <a:ea typeface="Josefin Sans"/>
                <a:cs typeface="Josefin Sans"/>
                <a:sym typeface="Josefin Sans"/>
              </a:defRPr>
            </a:lvl9pPr>
          </a:lstStyle>
          <a:p>
            <a:r>
              <a:t>xx%</a:t>
            </a:r>
          </a:p>
        </p:txBody>
      </p:sp>
      <p:sp>
        <p:nvSpPr>
          <p:cNvPr id="96" name="Google Shape;96;p13"/>
          <p:cNvSpPr txBox="1">
            <a:spLocks noGrp="1"/>
          </p:cNvSpPr>
          <p:nvPr>
            <p:ph type="subTitle" idx="14"/>
          </p:nvPr>
        </p:nvSpPr>
        <p:spPr>
          <a:xfrm>
            <a:off x="7550000" y="4948340"/>
            <a:ext cx="3616400" cy="8656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97" name="Google Shape;97;p13"/>
          <p:cNvSpPr txBox="1">
            <a:spLocks noGrp="1"/>
          </p:cNvSpPr>
          <p:nvPr>
            <p:ph type="title" idx="15"/>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98" name="Google Shape;98;p1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99" name="Google Shape;99;p1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15237666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00"/>
        <p:cNvGrpSpPr/>
        <p:nvPr/>
      </p:nvGrpSpPr>
      <p:grpSpPr>
        <a:xfrm>
          <a:off x="0" y="0"/>
          <a:ext cx="0" cy="0"/>
          <a:chOff x="0" y="0"/>
          <a:chExt cx="0" cy="0"/>
        </a:xfrm>
      </p:grpSpPr>
      <p:sp>
        <p:nvSpPr>
          <p:cNvPr id="101" name="Google Shape;101;p14"/>
          <p:cNvSpPr txBox="1">
            <a:spLocks noGrp="1"/>
          </p:cNvSpPr>
          <p:nvPr>
            <p:ph type="subTitle" idx="1"/>
          </p:nvPr>
        </p:nvSpPr>
        <p:spPr>
          <a:xfrm>
            <a:off x="2815800" y="1613767"/>
            <a:ext cx="7008800" cy="2430800"/>
          </a:xfrm>
          <a:prstGeom prst="rect">
            <a:avLst/>
          </a:prstGeom>
          <a:noFill/>
          <a:ln>
            <a:noFill/>
          </a:ln>
        </p:spPr>
        <p:txBody>
          <a:bodyPr spcFirstLastPara="1" wrap="square" lIns="91425" tIns="91425" rIns="91425" bIns="91425" anchor="t" anchorCtr="0">
            <a:noAutofit/>
          </a:bodyPr>
          <a:lstStyle>
            <a:lvl1pPr marL="0" marR="0" lvl="0" indent="-237061" algn="l" rtl="0">
              <a:lnSpc>
                <a:spcPct val="100000"/>
              </a:lnSpc>
              <a:spcBef>
                <a:spcPts val="0"/>
              </a:spcBef>
              <a:spcAft>
                <a:spcPts val="0"/>
              </a:spcAft>
              <a:buClr>
                <a:schemeClr val="dk1"/>
              </a:buClr>
              <a:buSzPts val="2800"/>
              <a:buFont typeface="Josefin Sans"/>
              <a:buNone/>
              <a:defRPr sz="3733" b="1">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rgbClr val="FD0000"/>
              </a:buClr>
              <a:buSzPts val="1400"/>
              <a:buFont typeface="Josefin Sans SemiBold"/>
              <a:buNone/>
              <a:defRPr>
                <a:solidFill>
                  <a:srgbClr val="FD0000"/>
                </a:solidFill>
                <a:latin typeface="Josefin Sans SemiBold"/>
                <a:ea typeface="Josefin Sans SemiBold"/>
                <a:cs typeface="Josefin Sans SemiBold"/>
                <a:sym typeface="Josefin Sans SemiBold"/>
              </a:defRPr>
            </a:lvl9pPr>
          </a:lstStyle>
          <a:p>
            <a:endParaRPr/>
          </a:p>
        </p:txBody>
      </p:sp>
      <p:sp>
        <p:nvSpPr>
          <p:cNvPr id="102" name="Google Shape;102;p14"/>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03" name="Google Shape;103;p14"/>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04" name="Google Shape;104;p14"/>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105" name="Google Shape;105;p14"/>
          <p:cNvCxnSpPr/>
          <p:nvPr/>
        </p:nvCxnSpPr>
        <p:spPr>
          <a:xfrm rot="5400000">
            <a:off x="671400" y="3538223"/>
            <a:ext cx="3392000" cy="0"/>
          </a:xfrm>
          <a:prstGeom prst="straightConnector1">
            <a:avLst/>
          </a:prstGeom>
          <a:noFill/>
          <a:ln w="76200" cap="flat" cmpd="sng">
            <a:solidFill>
              <a:schemeClr val="accent1"/>
            </a:solidFill>
            <a:prstDash val="solid"/>
            <a:round/>
            <a:headEnd type="none" w="med" len="med"/>
            <a:tailEnd type="none" w="med" len="med"/>
          </a:ln>
        </p:spPr>
      </p:cxnSp>
      <p:sp>
        <p:nvSpPr>
          <p:cNvPr id="106" name="Google Shape;106;p14"/>
          <p:cNvSpPr txBox="1">
            <a:spLocks noGrp="1"/>
          </p:cNvSpPr>
          <p:nvPr>
            <p:ph type="title" idx="3"/>
          </p:nvPr>
        </p:nvSpPr>
        <p:spPr>
          <a:xfrm>
            <a:off x="2815800" y="4044433"/>
            <a:ext cx="7008800" cy="593200"/>
          </a:xfrm>
          <a:prstGeom prst="rect">
            <a:avLst/>
          </a:prstGeom>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chemeClr val="accent1"/>
              </a:buClr>
              <a:buSzPts val="1600"/>
              <a:buFont typeface="Josefin Sans SemiBold"/>
              <a:buNone/>
              <a:defRPr sz="2400" b="0">
                <a:solidFill>
                  <a:schemeClr val="accent1"/>
                </a:solidFill>
                <a:latin typeface="Josefin Sans SemiBold"/>
                <a:ea typeface="Josefin Sans SemiBold"/>
                <a:cs typeface="Josefin Sans SemiBold"/>
                <a:sym typeface="Josefin Sans Semi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07" name="Google Shape;107;p1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08" name="Google Shape;108;p1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216456760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7056000" y="2950405"/>
            <a:ext cx="4231200" cy="7444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Font typeface="Josefin Sans"/>
              <a:buNone/>
              <a:defRPr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11" name="Google Shape;111;p15"/>
          <p:cNvSpPr txBox="1">
            <a:spLocks noGrp="1"/>
          </p:cNvSpPr>
          <p:nvPr>
            <p:ph type="title" idx="2" hasCustomPrompt="1"/>
          </p:nvPr>
        </p:nvSpPr>
        <p:spPr>
          <a:xfrm>
            <a:off x="7056001" y="2166933"/>
            <a:ext cx="2298800" cy="1122400"/>
          </a:xfrm>
          <a:prstGeom prst="rect">
            <a:avLst/>
          </a:prstGeom>
        </p:spPr>
        <p:txBody>
          <a:bodyPr spcFirstLastPara="1" wrap="square" lIns="91425" tIns="0" rIns="91425" bIns="91425" anchor="b" anchorCtr="0">
            <a:noAutofit/>
          </a:bodyPr>
          <a:lstStyle>
            <a:lvl1pPr lvl="0" rtl="0">
              <a:spcBef>
                <a:spcPts val="0"/>
              </a:spcBef>
              <a:spcAft>
                <a:spcPts val="0"/>
              </a:spcAft>
              <a:buClr>
                <a:schemeClr val="accent1"/>
              </a:buClr>
              <a:buSzPts val="6000"/>
              <a:buFont typeface="Josefin Sans"/>
              <a:buNone/>
              <a:defRPr sz="8000"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6000"/>
              <a:buFont typeface="Josefin Sans"/>
              <a:buNone/>
              <a:defRPr sz="8000" b="1">
                <a:solidFill>
                  <a:srgbClr val="FD0000"/>
                </a:solidFill>
                <a:latin typeface="Josefin Sans"/>
                <a:ea typeface="Josefin Sans"/>
                <a:cs typeface="Josefin Sans"/>
                <a:sym typeface="Josefin Sans"/>
              </a:defRPr>
            </a:lvl9pPr>
          </a:lstStyle>
          <a:p>
            <a:r>
              <a:t>xx%</a:t>
            </a:r>
          </a:p>
        </p:txBody>
      </p:sp>
      <p:sp>
        <p:nvSpPr>
          <p:cNvPr id="112" name="Google Shape;112;p15"/>
          <p:cNvSpPr txBox="1">
            <a:spLocks noGrp="1"/>
          </p:cNvSpPr>
          <p:nvPr>
            <p:ph type="subTitle" idx="1"/>
          </p:nvPr>
        </p:nvSpPr>
        <p:spPr>
          <a:xfrm>
            <a:off x="7056000" y="4607764"/>
            <a:ext cx="4036400" cy="744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113" name="Google Shape;113;p1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14" name="Google Shape;114;p1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2965625521"/>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1234333" y="2381867"/>
            <a:ext cx="6868800" cy="1254000"/>
          </a:xfrm>
          <a:prstGeom prst="rect">
            <a:avLst/>
          </a:prstGeom>
          <a:solidFill>
            <a:schemeClr val="lt1"/>
          </a:solidFill>
        </p:spPr>
        <p:txBody>
          <a:bodyPr spcFirstLastPara="1" wrap="square" lIns="91425" tIns="0" rIns="91425" bIns="91425" anchor="b" anchorCtr="0">
            <a:noAutofit/>
          </a:bodyPr>
          <a:lstStyle>
            <a:lvl1pPr lvl="0" rtl="0">
              <a:spcBef>
                <a:spcPts val="0"/>
              </a:spcBef>
              <a:spcAft>
                <a:spcPts val="0"/>
              </a:spcAft>
              <a:buSzPts val="3600"/>
              <a:buNone/>
              <a:defRPr sz="9066">
                <a:solidFill>
                  <a:schemeClr val="accent1"/>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17" name="Google Shape;117;p16"/>
          <p:cNvSpPr txBox="1">
            <a:spLocks noGrp="1"/>
          </p:cNvSpPr>
          <p:nvPr>
            <p:ph type="subTitle" idx="1"/>
          </p:nvPr>
        </p:nvSpPr>
        <p:spPr>
          <a:xfrm>
            <a:off x="1234331" y="3635867"/>
            <a:ext cx="6868800" cy="1367200"/>
          </a:xfrm>
          <a:prstGeom prst="rect">
            <a:avLst/>
          </a:prstGeom>
          <a:solidFill>
            <a:schemeClr val="lt1"/>
          </a:solidFill>
          <a:ln>
            <a:noFill/>
          </a:ln>
        </p:spPr>
        <p:txBody>
          <a:bodyPr spcFirstLastPara="1" wrap="square" lIns="91425" tIns="0" rIns="91425" bIns="0" anchor="t" anchorCtr="0">
            <a:noAutofit/>
          </a:bodyPr>
          <a:lstStyle>
            <a:lvl1pPr marL="0" marR="0" lvl="0" indent="-304792" algn="l" rtl="0">
              <a:lnSpc>
                <a:spcPct val="100000"/>
              </a:lnSpc>
              <a:spcBef>
                <a:spcPts val="0"/>
              </a:spcBef>
              <a:spcAft>
                <a:spcPts val="0"/>
              </a:spcAft>
              <a:buClr>
                <a:schemeClr val="dk1"/>
              </a:buClr>
              <a:buSzPts val="3600"/>
              <a:buFont typeface="Josefin Sans"/>
              <a:buNone/>
              <a:defRPr sz="2800" b="1">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cxnSp>
        <p:nvCxnSpPr>
          <p:cNvPr id="118" name="Google Shape;118;p16"/>
          <p:cNvCxnSpPr/>
          <p:nvPr/>
        </p:nvCxnSpPr>
        <p:spPr>
          <a:xfrm>
            <a:off x="723033" y="2166933"/>
            <a:ext cx="0" cy="3614000"/>
          </a:xfrm>
          <a:prstGeom prst="straightConnector1">
            <a:avLst/>
          </a:prstGeom>
          <a:noFill/>
          <a:ln w="76200" cap="flat" cmpd="sng">
            <a:solidFill>
              <a:schemeClr val="accent1"/>
            </a:solidFill>
            <a:prstDash val="solid"/>
            <a:round/>
            <a:headEnd type="none" w="med" len="med"/>
            <a:tailEnd type="none" w="med" len="med"/>
          </a:ln>
        </p:spPr>
      </p:cxnSp>
      <p:cxnSp>
        <p:nvCxnSpPr>
          <p:cNvPr id="119" name="Google Shape;119;p1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20" name="Google Shape;120;p1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22509639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21"/>
        <p:cNvGrpSpPr/>
        <p:nvPr/>
      </p:nvGrpSpPr>
      <p:grpSpPr>
        <a:xfrm>
          <a:off x="0" y="0"/>
          <a:ext cx="0" cy="0"/>
          <a:chOff x="0" y="0"/>
          <a:chExt cx="0" cy="0"/>
        </a:xfrm>
      </p:grpSpPr>
      <p:sp>
        <p:nvSpPr>
          <p:cNvPr id="122" name="Google Shape;122;p17"/>
          <p:cNvSpPr txBox="1">
            <a:spLocks noGrp="1"/>
          </p:cNvSpPr>
          <p:nvPr>
            <p:ph type="subTitle" idx="1"/>
          </p:nvPr>
        </p:nvSpPr>
        <p:spPr>
          <a:xfrm>
            <a:off x="7278433" y="1943067"/>
            <a:ext cx="3902800" cy="4201600"/>
          </a:xfrm>
          <a:prstGeom prst="rect">
            <a:avLst/>
          </a:prstGeom>
          <a:noFill/>
          <a:ln>
            <a:noFill/>
          </a:ln>
        </p:spPr>
        <p:txBody>
          <a:bodyPr spcFirstLastPara="1" wrap="square" lIns="91425" tIns="182875" rIns="91425" bIns="0" anchor="t" anchorCtr="0">
            <a:noAutofit/>
          </a:bodyPr>
          <a:lstStyle>
            <a:lvl1pPr marR="67732"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123" name="Google Shape;123;p17"/>
          <p:cNvSpPr txBox="1">
            <a:spLocks noGrp="1"/>
          </p:cNvSpPr>
          <p:nvPr>
            <p:ph type="subTitle" idx="2"/>
          </p:nvPr>
        </p:nvSpPr>
        <p:spPr>
          <a:xfrm>
            <a:off x="1358033" y="1943067"/>
            <a:ext cx="5628400" cy="4201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124" name="Google Shape;124;p17"/>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25" name="Google Shape;125;p1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26" name="Google Shape;126;p1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135071806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27"/>
        <p:cNvGrpSpPr/>
        <p:nvPr/>
      </p:nvGrpSpPr>
      <p:grpSpPr>
        <a:xfrm>
          <a:off x="0" y="0"/>
          <a:ext cx="0" cy="0"/>
          <a:chOff x="0" y="0"/>
          <a:chExt cx="0" cy="0"/>
        </a:xfrm>
      </p:grpSpPr>
      <p:sp>
        <p:nvSpPr>
          <p:cNvPr id="128" name="Google Shape;128;p18"/>
          <p:cNvSpPr txBox="1">
            <a:spLocks noGrp="1"/>
          </p:cNvSpPr>
          <p:nvPr>
            <p:ph type="title" hasCustomPrompt="1"/>
          </p:nvPr>
        </p:nvSpPr>
        <p:spPr>
          <a:xfrm>
            <a:off x="2592367" y="1838600"/>
            <a:ext cx="3048000" cy="7636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29" name="Google Shape;129;p18"/>
          <p:cNvSpPr txBox="1">
            <a:spLocks noGrp="1"/>
          </p:cNvSpPr>
          <p:nvPr>
            <p:ph type="subTitle" idx="1"/>
          </p:nvPr>
        </p:nvSpPr>
        <p:spPr>
          <a:xfrm>
            <a:off x="2592367" y="2747795"/>
            <a:ext cx="3048000" cy="662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0" name="Google Shape;130;p18"/>
          <p:cNvSpPr txBox="1">
            <a:spLocks noGrp="1"/>
          </p:cNvSpPr>
          <p:nvPr>
            <p:ph type="title" idx="2" hasCustomPrompt="1"/>
          </p:nvPr>
        </p:nvSpPr>
        <p:spPr>
          <a:xfrm>
            <a:off x="6551667" y="1838600"/>
            <a:ext cx="3044800" cy="7636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1" name="Google Shape;131;p18"/>
          <p:cNvSpPr txBox="1">
            <a:spLocks noGrp="1"/>
          </p:cNvSpPr>
          <p:nvPr>
            <p:ph type="subTitle" idx="3"/>
          </p:nvPr>
        </p:nvSpPr>
        <p:spPr>
          <a:xfrm>
            <a:off x="6551641" y="2747795"/>
            <a:ext cx="3048000" cy="662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2" name="Google Shape;132;p18"/>
          <p:cNvSpPr txBox="1">
            <a:spLocks noGrp="1"/>
          </p:cNvSpPr>
          <p:nvPr>
            <p:ph type="title" idx="4" hasCustomPrompt="1"/>
          </p:nvPr>
        </p:nvSpPr>
        <p:spPr>
          <a:xfrm>
            <a:off x="2592369" y="4023000"/>
            <a:ext cx="3044800" cy="7680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3" name="Google Shape;133;p18"/>
          <p:cNvSpPr txBox="1">
            <a:spLocks noGrp="1"/>
          </p:cNvSpPr>
          <p:nvPr>
            <p:ph type="subTitle" idx="5"/>
          </p:nvPr>
        </p:nvSpPr>
        <p:spPr>
          <a:xfrm>
            <a:off x="2592351" y="4932187"/>
            <a:ext cx="3048000" cy="658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4" name="Google Shape;134;p18"/>
          <p:cNvSpPr txBox="1">
            <a:spLocks noGrp="1"/>
          </p:cNvSpPr>
          <p:nvPr>
            <p:ph type="title" idx="6" hasCustomPrompt="1"/>
          </p:nvPr>
        </p:nvSpPr>
        <p:spPr>
          <a:xfrm>
            <a:off x="6551669" y="4023000"/>
            <a:ext cx="3044800" cy="768000"/>
          </a:xfrm>
          <a:prstGeom prst="rect">
            <a:avLst/>
          </a:prstGeom>
        </p:spPr>
        <p:txBody>
          <a:bodyPr spcFirstLastPara="1" wrap="square" lIns="91425" tIns="0" rIns="91425" bIns="91425" anchor="t" anchorCtr="0">
            <a:noAutofit/>
          </a:bodyPr>
          <a:lstStyle>
            <a:lvl1pPr lvl="0" rtl="0">
              <a:spcBef>
                <a:spcPts val="0"/>
              </a:spcBef>
              <a:spcAft>
                <a:spcPts val="0"/>
              </a:spcAft>
              <a:buClr>
                <a:schemeClr val="accent1"/>
              </a:buClr>
              <a:buSzPts val="3000"/>
              <a:buFont typeface="Josefin Sans"/>
              <a:buNone/>
              <a:defRPr sz="4800" b="1">
                <a:solidFill>
                  <a:schemeClr val="accent1"/>
                </a:solidFill>
                <a:latin typeface="Josefin Sans"/>
                <a:ea typeface="Josefin Sans"/>
                <a:cs typeface="Josefin Sans"/>
                <a:sym typeface="Josefin Sans"/>
              </a:defRPr>
            </a:lvl1pPr>
            <a:lvl2pPr lvl="1" rtl="0">
              <a:spcBef>
                <a:spcPts val="0"/>
              </a:spcBef>
              <a:spcAft>
                <a:spcPts val="0"/>
              </a:spcAft>
              <a:buSzPts val="3000"/>
              <a:buFont typeface="Josefin Sans"/>
              <a:buNone/>
              <a:defRPr sz="4000" b="1">
                <a:latin typeface="Josefin Sans"/>
                <a:ea typeface="Josefin Sans"/>
                <a:cs typeface="Josefin Sans"/>
                <a:sym typeface="Josefin Sans"/>
              </a:defRPr>
            </a:lvl2pPr>
            <a:lvl3pPr lvl="2" rtl="0">
              <a:spcBef>
                <a:spcPts val="0"/>
              </a:spcBef>
              <a:spcAft>
                <a:spcPts val="0"/>
              </a:spcAft>
              <a:buSzPts val="3000"/>
              <a:buFont typeface="Josefin Sans"/>
              <a:buNone/>
              <a:defRPr sz="4000" b="1">
                <a:latin typeface="Josefin Sans"/>
                <a:ea typeface="Josefin Sans"/>
                <a:cs typeface="Josefin Sans"/>
                <a:sym typeface="Josefin Sans"/>
              </a:defRPr>
            </a:lvl3pPr>
            <a:lvl4pPr lvl="3" rtl="0">
              <a:spcBef>
                <a:spcPts val="0"/>
              </a:spcBef>
              <a:spcAft>
                <a:spcPts val="0"/>
              </a:spcAft>
              <a:buSzPts val="3000"/>
              <a:buFont typeface="Josefin Sans"/>
              <a:buNone/>
              <a:defRPr sz="4000" b="1">
                <a:latin typeface="Josefin Sans"/>
                <a:ea typeface="Josefin Sans"/>
                <a:cs typeface="Josefin Sans"/>
                <a:sym typeface="Josefin Sans"/>
              </a:defRPr>
            </a:lvl4pPr>
            <a:lvl5pPr lvl="4" rtl="0">
              <a:spcBef>
                <a:spcPts val="0"/>
              </a:spcBef>
              <a:spcAft>
                <a:spcPts val="0"/>
              </a:spcAft>
              <a:buSzPts val="3000"/>
              <a:buFont typeface="Josefin Sans"/>
              <a:buNone/>
              <a:defRPr sz="4000" b="1">
                <a:latin typeface="Josefin Sans"/>
                <a:ea typeface="Josefin Sans"/>
                <a:cs typeface="Josefin Sans"/>
                <a:sym typeface="Josefin Sans"/>
              </a:defRPr>
            </a:lvl5pPr>
            <a:lvl6pPr lvl="5" rtl="0">
              <a:spcBef>
                <a:spcPts val="0"/>
              </a:spcBef>
              <a:spcAft>
                <a:spcPts val="0"/>
              </a:spcAft>
              <a:buSzPts val="3000"/>
              <a:buFont typeface="Josefin Sans"/>
              <a:buNone/>
              <a:defRPr sz="4000" b="1">
                <a:latin typeface="Josefin Sans"/>
                <a:ea typeface="Josefin Sans"/>
                <a:cs typeface="Josefin Sans"/>
                <a:sym typeface="Josefin Sans"/>
              </a:defRPr>
            </a:lvl6pPr>
            <a:lvl7pPr lvl="6" rtl="0">
              <a:spcBef>
                <a:spcPts val="0"/>
              </a:spcBef>
              <a:spcAft>
                <a:spcPts val="0"/>
              </a:spcAft>
              <a:buSzPts val="3000"/>
              <a:buFont typeface="Josefin Sans"/>
              <a:buNone/>
              <a:defRPr sz="4000" b="1">
                <a:latin typeface="Josefin Sans"/>
                <a:ea typeface="Josefin Sans"/>
                <a:cs typeface="Josefin Sans"/>
                <a:sym typeface="Josefin Sans"/>
              </a:defRPr>
            </a:lvl7pPr>
            <a:lvl8pPr lvl="7" rtl="0">
              <a:spcBef>
                <a:spcPts val="0"/>
              </a:spcBef>
              <a:spcAft>
                <a:spcPts val="0"/>
              </a:spcAft>
              <a:buSzPts val="3000"/>
              <a:buFont typeface="Josefin Sans"/>
              <a:buNone/>
              <a:defRPr sz="4000" b="1">
                <a:latin typeface="Josefin Sans"/>
                <a:ea typeface="Josefin Sans"/>
                <a:cs typeface="Josefin Sans"/>
                <a:sym typeface="Josefin Sans"/>
              </a:defRPr>
            </a:lvl8pPr>
            <a:lvl9pPr lvl="8" rtl="0">
              <a:spcBef>
                <a:spcPts val="0"/>
              </a:spcBef>
              <a:spcAft>
                <a:spcPts val="0"/>
              </a:spcAft>
              <a:buSzPts val="3000"/>
              <a:buFont typeface="Josefin Sans"/>
              <a:buNone/>
              <a:defRPr sz="4000" b="1">
                <a:latin typeface="Josefin Sans"/>
                <a:ea typeface="Josefin Sans"/>
                <a:cs typeface="Josefin Sans"/>
                <a:sym typeface="Josefin Sans"/>
              </a:defRPr>
            </a:lvl9pPr>
          </a:lstStyle>
          <a:p>
            <a:r>
              <a:t>xx%</a:t>
            </a:r>
          </a:p>
        </p:txBody>
      </p:sp>
      <p:sp>
        <p:nvSpPr>
          <p:cNvPr id="135" name="Google Shape;135;p18"/>
          <p:cNvSpPr txBox="1">
            <a:spLocks noGrp="1"/>
          </p:cNvSpPr>
          <p:nvPr>
            <p:ph type="subTitle" idx="7"/>
          </p:nvPr>
        </p:nvSpPr>
        <p:spPr>
          <a:xfrm>
            <a:off x="6551636" y="4932187"/>
            <a:ext cx="3048000" cy="658400"/>
          </a:xfrm>
          <a:prstGeom prst="rect">
            <a:avLst/>
          </a:prstGeom>
          <a:noFill/>
          <a:ln>
            <a:noFill/>
          </a:ln>
        </p:spPr>
        <p:txBody>
          <a:bodyPr spcFirstLastPara="1" wrap="square" lIns="91425" tIns="201150" rIns="91425" bIns="91425" anchor="t" anchorCtr="0">
            <a:noAutofit/>
          </a:bodyPr>
          <a:lstStyle>
            <a:lvl1pPr lvl="0" rtl="0">
              <a:lnSpc>
                <a:spcPct val="100000"/>
              </a:lnSpc>
              <a:spcBef>
                <a:spcPts val="0"/>
              </a:spcBef>
              <a:spcAft>
                <a:spcPts val="0"/>
              </a:spcAft>
              <a:buClr>
                <a:schemeClr val="dk1"/>
              </a:buClr>
              <a:buSzPts val="14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6" name="Google Shape;136;p18"/>
          <p:cNvSpPr txBox="1">
            <a:spLocks noGrp="1"/>
          </p:cNvSpPr>
          <p:nvPr>
            <p:ph type="title" idx="8"/>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37" name="Google Shape;137;p18"/>
          <p:cNvSpPr txBox="1">
            <a:spLocks noGrp="1"/>
          </p:cNvSpPr>
          <p:nvPr>
            <p:ph type="title" idx="9"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38" name="Google Shape;138;p18"/>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cxnSp>
        <p:nvCxnSpPr>
          <p:cNvPr id="139" name="Google Shape;139;p1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40" name="Google Shape;140;p1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380609763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Title and three columns ">
  <p:cSld name="Title and three columns ">
    <p:spTree>
      <p:nvGrpSpPr>
        <p:cNvPr id="1" name="Shape 141"/>
        <p:cNvGrpSpPr/>
        <p:nvPr/>
      </p:nvGrpSpPr>
      <p:grpSpPr>
        <a:xfrm>
          <a:off x="0" y="0"/>
          <a:ext cx="0" cy="0"/>
          <a:chOff x="0" y="0"/>
          <a:chExt cx="0" cy="0"/>
        </a:xfrm>
      </p:grpSpPr>
      <p:sp>
        <p:nvSpPr>
          <p:cNvPr id="142" name="Google Shape;142;p19"/>
          <p:cNvSpPr txBox="1">
            <a:spLocks noGrp="1"/>
          </p:cNvSpPr>
          <p:nvPr>
            <p:ph type="subTitle" idx="1"/>
          </p:nvPr>
        </p:nvSpPr>
        <p:spPr>
          <a:xfrm>
            <a:off x="1298093" y="4409532"/>
            <a:ext cx="3018000" cy="1079600"/>
          </a:xfrm>
          <a:prstGeom prst="rect">
            <a:avLst/>
          </a:prstGeom>
          <a:noFill/>
          <a:ln>
            <a:noFill/>
          </a:ln>
        </p:spPr>
        <p:txBody>
          <a:bodyPr spcFirstLastPara="1" wrap="square" lIns="91425" tIns="182875" rIns="91425" bIns="0" anchor="t" anchorCtr="0">
            <a:noAutofit/>
          </a:bodyPr>
          <a:lstStyle>
            <a:lvl1pPr lvl="0" rtl="0">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3" name="Google Shape;143;p19"/>
          <p:cNvSpPr txBox="1">
            <a:spLocks noGrp="1"/>
          </p:cNvSpPr>
          <p:nvPr>
            <p:ph type="subTitle" idx="2"/>
          </p:nvPr>
        </p:nvSpPr>
        <p:spPr>
          <a:xfrm>
            <a:off x="4586993" y="4409532"/>
            <a:ext cx="3018000" cy="1079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4" name="Google Shape;144;p19"/>
          <p:cNvSpPr txBox="1">
            <a:spLocks noGrp="1"/>
          </p:cNvSpPr>
          <p:nvPr>
            <p:ph type="subTitle" idx="3"/>
          </p:nvPr>
        </p:nvSpPr>
        <p:spPr>
          <a:xfrm>
            <a:off x="7875893" y="4409532"/>
            <a:ext cx="3018000" cy="1079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5" name="Google Shape;145;p19"/>
          <p:cNvSpPr txBox="1">
            <a:spLocks noGrp="1"/>
          </p:cNvSpPr>
          <p:nvPr>
            <p:ph type="subTitle" idx="4"/>
          </p:nvPr>
        </p:nvSpPr>
        <p:spPr>
          <a:xfrm>
            <a:off x="1298093" y="2057521"/>
            <a:ext cx="3018000" cy="524800"/>
          </a:xfrm>
          <a:prstGeom prst="rect">
            <a:avLst/>
          </a:prstGeom>
          <a:noFill/>
          <a:ln>
            <a:noFill/>
          </a:ln>
        </p:spPr>
        <p:txBody>
          <a:bodyPr spcFirstLastPara="1" wrap="square" lIns="91425" tIns="182875" rIns="91425" bIns="91425" anchor="t" anchorCtr="0">
            <a:noAutofit/>
          </a:bodyPr>
          <a:lstStyle>
            <a:lvl1pPr lvl="0" rtl="0">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46" name="Google Shape;146;p19"/>
          <p:cNvSpPr txBox="1">
            <a:spLocks noGrp="1"/>
          </p:cNvSpPr>
          <p:nvPr>
            <p:ph type="subTitle" idx="5"/>
          </p:nvPr>
        </p:nvSpPr>
        <p:spPr>
          <a:xfrm>
            <a:off x="4586993" y="2057521"/>
            <a:ext cx="30180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47" name="Google Shape;147;p19"/>
          <p:cNvSpPr txBox="1">
            <a:spLocks noGrp="1"/>
          </p:cNvSpPr>
          <p:nvPr>
            <p:ph type="subTitle" idx="6"/>
          </p:nvPr>
        </p:nvSpPr>
        <p:spPr>
          <a:xfrm>
            <a:off x="7875893" y="2057521"/>
            <a:ext cx="30180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48" name="Google Shape;148;p19"/>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49" name="Google Shape;149;p19"/>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50" name="Google Shape;150;p19"/>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51" name="Google Shape;151;p19"/>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52" name="Google Shape;152;p1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53" name="Google Shape;153;p1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43138274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154"/>
        <p:cNvGrpSpPr/>
        <p:nvPr/>
      </p:nvGrpSpPr>
      <p:grpSpPr>
        <a:xfrm>
          <a:off x="0" y="0"/>
          <a:ext cx="0" cy="0"/>
          <a:chOff x="0" y="0"/>
          <a:chExt cx="0" cy="0"/>
        </a:xfrm>
      </p:grpSpPr>
      <p:sp>
        <p:nvSpPr>
          <p:cNvPr id="155" name="Google Shape;155;p20"/>
          <p:cNvSpPr txBox="1">
            <a:spLocks noGrp="1"/>
          </p:cNvSpPr>
          <p:nvPr>
            <p:ph type="subTitle" idx="1"/>
          </p:nvPr>
        </p:nvSpPr>
        <p:spPr>
          <a:xfrm>
            <a:off x="1862300" y="4017633"/>
            <a:ext cx="18888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56" name="Google Shape;156;p20"/>
          <p:cNvSpPr txBox="1">
            <a:spLocks noGrp="1"/>
          </p:cNvSpPr>
          <p:nvPr>
            <p:ph type="subTitle" idx="2"/>
          </p:nvPr>
        </p:nvSpPr>
        <p:spPr>
          <a:xfrm>
            <a:off x="5150800" y="4017633"/>
            <a:ext cx="1889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57" name="Google Shape;157;p20"/>
          <p:cNvSpPr txBox="1">
            <a:spLocks noGrp="1"/>
          </p:cNvSpPr>
          <p:nvPr>
            <p:ph type="subTitle" idx="3"/>
          </p:nvPr>
        </p:nvSpPr>
        <p:spPr>
          <a:xfrm>
            <a:off x="8440100" y="4017633"/>
            <a:ext cx="1889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58" name="Google Shape;158;p20"/>
          <p:cNvSpPr txBox="1">
            <a:spLocks noGrp="1"/>
          </p:cNvSpPr>
          <p:nvPr>
            <p:ph type="subTitle" idx="4"/>
          </p:nvPr>
        </p:nvSpPr>
        <p:spPr>
          <a:xfrm>
            <a:off x="1862300" y="3304855"/>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59" name="Google Shape;159;p20"/>
          <p:cNvSpPr txBox="1">
            <a:spLocks noGrp="1"/>
          </p:cNvSpPr>
          <p:nvPr>
            <p:ph type="subTitle" idx="5"/>
          </p:nvPr>
        </p:nvSpPr>
        <p:spPr>
          <a:xfrm>
            <a:off x="5151200" y="3304855"/>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60" name="Google Shape;160;p20"/>
          <p:cNvSpPr txBox="1">
            <a:spLocks noGrp="1"/>
          </p:cNvSpPr>
          <p:nvPr>
            <p:ph type="subTitle" idx="6"/>
          </p:nvPr>
        </p:nvSpPr>
        <p:spPr>
          <a:xfrm>
            <a:off x="8440100" y="3304855"/>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61" name="Google Shape;161;p20"/>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62" name="Google Shape;162;p20"/>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63" name="Google Shape;163;p20"/>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64" name="Google Shape;164;p20"/>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65" name="Google Shape;165;p2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66" name="Google Shape;166;p2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313552575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167"/>
        <p:cNvGrpSpPr/>
        <p:nvPr/>
      </p:nvGrpSpPr>
      <p:grpSpPr>
        <a:xfrm>
          <a:off x="0" y="0"/>
          <a:ext cx="0" cy="0"/>
          <a:chOff x="0" y="0"/>
          <a:chExt cx="0" cy="0"/>
        </a:xfrm>
      </p:grpSpPr>
      <p:sp>
        <p:nvSpPr>
          <p:cNvPr id="168" name="Google Shape;168;p21"/>
          <p:cNvSpPr txBox="1">
            <a:spLocks noGrp="1"/>
          </p:cNvSpPr>
          <p:nvPr>
            <p:ph type="subTitle" idx="1"/>
          </p:nvPr>
        </p:nvSpPr>
        <p:spPr>
          <a:xfrm>
            <a:off x="1634700" y="1875033"/>
            <a:ext cx="2344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69" name="Google Shape;169;p21"/>
          <p:cNvSpPr txBox="1">
            <a:spLocks noGrp="1"/>
          </p:cNvSpPr>
          <p:nvPr>
            <p:ph type="subTitle" idx="2"/>
          </p:nvPr>
        </p:nvSpPr>
        <p:spPr>
          <a:xfrm>
            <a:off x="4925600" y="1875033"/>
            <a:ext cx="2340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0" name="Google Shape;170;p21"/>
          <p:cNvSpPr txBox="1">
            <a:spLocks noGrp="1"/>
          </p:cNvSpPr>
          <p:nvPr>
            <p:ph type="subTitle" idx="3"/>
          </p:nvPr>
        </p:nvSpPr>
        <p:spPr>
          <a:xfrm>
            <a:off x="8214500" y="1875041"/>
            <a:ext cx="2340800" cy="20844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Font typeface="Josefin Sans Light"/>
              <a:buNone/>
              <a:defRPr>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1" name="Google Shape;171;p21"/>
          <p:cNvSpPr txBox="1">
            <a:spLocks noGrp="1"/>
          </p:cNvSpPr>
          <p:nvPr>
            <p:ph type="subTitle" idx="4"/>
          </p:nvPr>
        </p:nvSpPr>
        <p:spPr>
          <a:xfrm>
            <a:off x="16367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2" name="Google Shape;172;p21"/>
          <p:cNvSpPr txBox="1">
            <a:spLocks noGrp="1"/>
          </p:cNvSpPr>
          <p:nvPr>
            <p:ph type="subTitle" idx="5"/>
          </p:nvPr>
        </p:nvSpPr>
        <p:spPr>
          <a:xfrm>
            <a:off x="49256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3" name="Google Shape;173;p21"/>
          <p:cNvSpPr txBox="1">
            <a:spLocks noGrp="1"/>
          </p:cNvSpPr>
          <p:nvPr>
            <p:ph type="subTitle" idx="6"/>
          </p:nvPr>
        </p:nvSpPr>
        <p:spPr>
          <a:xfrm>
            <a:off x="8214500" y="4422100"/>
            <a:ext cx="2340800" cy="8292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74" name="Google Shape;174;p21"/>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75" name="Google Shape;175;p21"/>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76" name="Google Shape;176;p21"/>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77" name="Google Shape;177;p21"/>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78" name="Google Shape;178;p2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79" name="Google Shape;179;p2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245956539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Title and three columns 3">
  <p:cSld name="Title and three columns 3">
    <p:spTree>
      <p:nvGrpSpPr>
        <p:cNvPr id="1" name="Shape 180"/>
        <p:cNvGrpSpPr/>
        <p:nvPr/>
      </p:nvGrpSpPr>
      <p:grpSpPr>
        <a:xfrm>
          <a:off x="0" y="0"/>
          <a:ext cx="0" cy="0"/>
          <a:chOff x="0" y="0"/>
          <a:chExt cx="0" cy="0"/>
        </a:xfrm>
      </p:grpSpPr>
      <p:sp>
        <p:nvSpPr>
          <p:cNvPr id="181" name="Google Shape;181;p22"/>
          <p:cNvSpPr txBox="1">
            <a:spLocks noGrp="1"/>
          </p:cNvSpPr>
          <p:nvPr>
            <p:ph type="subTitle" idx="1"/>
          </p:nvPr>
        </p:nvSpPr>
        <p:spPr>
          <a:xfrm>
            <a:off x="2199567" y="3252600"/>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2" name="Google Shape;182;p22"/>
          <p:cNvSpPr txBox="1">
            <a:spLocks noGrp="1"/>
          </p:cNvSpPr>
          <p:nvPr>
            <p:ph type="subTitle" idx="2"/>
          </p:nvPr>
        </p:nvSpPr>
        <p:spPr>
          <a:xfrm>
            <a:off x="5488067" y="3252600"/>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3" name="Google Shape;183;p22"/>
          <p:cNvSpPr txBox="1">
            <a:spLocks noGrp="1"/>
          </p:cNvSpPr>
          <p:nvPr>
            <p:ph type="subTitle" idx="3"/>
          </p:nvPr>
        </p:nvSpPr>
        <p:spPr>
          <a:xfrm>
            <a:off x="8777367" y="3252600"/>
            <a:ext cx="2133600" cy="16428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600"/>
              <a:buFont typeface="Josefin Sans Light"/>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4" name="Google Shape;184;p22"/>
          <p:cNvSpPr txBox="1">
            <a:spLocks noGrp="1"/>
          </p:cNvSpPr>
          <p:nvPr>
            <p:ph type="subTitle" idx="4"/>
          </p:nvPr>
        </p:nvSpPr>
        <p:spPr>
          <a:xfrm>
            <a:off x="2199567" y="2538088"/>
            <a:ext cx="1889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85" name="Google Shape;185;p22"/>
          <p:cNvSpPr txBox="1">
            <a:spLocks noGrp="1"/>
          </p:cNvSpPr>
          <p:nvPr>
            <p:ph type="subTitle" idx="5"/>
          </p:nvPr>
        </p:nvSpPr>
        <p:spPr>
          <a:xfrm>
            <a:off x="5488467" y="2538088"/>
            <a:ext cx="2133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86" name="Google Shape;186;p22"/>
          <p:cNvSpPr txBox="1">
            <a:spLocks noGrp="1"/>
          </p:cNvSpPr>
          <p:nvPr>
            <p:ph type="subTitle" idx="6"/>
          </p:nvPr>
        </p:nvSpPr>
        <p:spPr>
          <a:xfrm>
            <a:off x="8777367" y="2538088"/>
            <a:ext cx="2133600" cy="524800"/>
          </a:xfrm>
          <a:prstGeom prst="rect">
            <a:avLst/>
          </a:prstGeom>
          <a:noFill/>
          <a:ln>
            <a:noFill/>
          </a:ln>
        </p:spPr>
        <p:txBody>
          <a:bodyPr spcFirstLastPara="1" wrap="square" lIns="91425" tIns="182875" rIns="91425" bIns="91425" anchor="t" anchorCtr="0">
            <a:noAutofit/>
          </a:bodyPr>
          <a:lstStyle>
            <a:lvl1pPr lvl="0" rtl="0">
              <a:lnSpc>
                <a:spcPct val="100000"/>
              </a:lnSpc>
              <a:spcBef>
                <a:spcPts val="0"/>
              </a:spcBef>
              <a:spcAft>
                <a:spcPts val="0"/>
              </a:spcAft>
              <a:buClr>
                <a:schemeClr val="accent1"/>
              </a:buClr>
              <a:buSzPts val="15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500"/>
              <a:buFont typeface="Josefin Sans SemiBold"/>
              <a:buNone/>
              <a:defRPr sz="2000">
                <a:solidFill>
                  <a:schemeClr val="accent1"/>
                </a:solidFill>
                <a:latin typeface="Josefin Sans SemiBold"/>
                <a:ea typeface="Josefin Sans SemiBold"/>
                <a:cs typeface="Josefin Sans SemiBold"/>
                <a:sym typeface="Josefin Sans SemiBold"/>
              </a:defRPr>
            </a:lvl9pPr>
          </a:lstStyle>
          <a:p>
            <a:endParaRPr/>
          </a:p>
        </p:txBody>
      </p:sp>
      <p:sp>
        <p:nvSpPr>
          <p:cNvPr id="187" name="Google Shape;187;p22"/>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88" name="Google Shape;188;p22"/>
          <p:cNvSpPr txBox="1">
            <a:spLocks noGrp="1"/>
          </p:cNvSpPr>
          <p:nvPr>
            <p:ph type="title" idx="7"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189" name="Google Shape;189;p22"/>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190" name="Google Shape;190;p22"/>
          <p:cNvSpPr txBox="1">
            <a:spLocks noGrp="1"/>
          </p:cNvSpPr>
          <p:nvPr>
            <p:ph type="title" idx="8"/>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91" name="Google Shape;191;p2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192" name="Google Shape;192;p22"/>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272139692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93"/>
        <p:cNvGrpSpPr/>
        <p:nvPr/>
      </p:nvGrpSpPr>
      <p:grpSpPr>
        <a:xfrm>
          <a:off x="0" y="0"/>
          <a:ext cx="0" cy="0"/>
          <a:chOff x="0" y="0"/>
          <a:chExt cx="0" cy="0"/>
        </a:xfrm>
      </p:grpSpPr>
      <p:sp>
        <p:nvSpPr>
          <p:cNvPr id="194" name="Google Shape;194;p23"/>
          <p:cNvSpPr txBox="1">
            <a:spLocks noGrp="1"/>
          </p:cNvSpPr>
          <p:nvPr>
            <p:ph type="subTitle" idx="1"/>
          </p:nvPr>
        </p:nvSpPr>
        <p:spPr>
          <a:xfrm>
            <a:off x="2531167" y="2978567"/>
            <a:ext cx="3018000" cy="524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195" name="Google Shape;195;p23"/>
          <p:cNvSpPr txBox="1">
            <a:spLocks noGrp="1"/>
          </p:cNvSpPr>
          <p:nvPr>
            <p:ph type="subTitle" idx="2"/>
          </p:nvPr>
        </p:nvSpPr>
        <p:spPr>
          <a:xfrm>
            <a:off x="6642833" y="2978567"/>
            <a:ext cx="3018000" cy="524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196" name="Google Shape;196;p23"/>
          <p:cNvSpPr txBox="1">
            <a:spLocks noGrp="1"/>
          </p:cNvSpPr>
          <p:nvPr>
            <p:ph type="subTitle" idx="3"/>
          </p:nvPr>
        </p:nvSpPr>
        <p:spPr>
          <a:xfrm>
            <a:off x="2531167"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197" name="Google Shape;197;p23"/>
          <p:cNvSpPr txBox="1">
            <a:spLocks noGrp="1"/>
          </p:cNvSpPr>
          <p:nvPr>
            <p:ph type="subTitle" idx="4"/>
          </p:nvPr>
        </p:nvSpPr>
        <p:spPr>
          <a:xfrm>
            <a:off x="6642833"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198" name="Google Shape;198;p23"/>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99" name="Google Shape;199;p23"/>
          <p:cNvSpPr txBox="1">
            <a:spLocks noGrp="1"/>
          </p:cNvSpPr>
          <p:nvPr>
            <p:ph type="title" idx="5"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00" name="Google Shape;200;p23"/>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01" name="Google Shape;201;p23"/>
          <p:cNvSpPr txBox="1">
            <a:spLocks noGrp="1"/>
          </p:cNvSpPr>
          <p:nvPr>
            <p:ph type="subTitle" idx="6"/>
          </p:nvPr>
        </p:nvSpPr>
        <p:spPr>
          <a:xfrm>
            <a:off x="2531167" y="5339912"/>
            <a:ext cx="3018000" cy="524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02" name="Google Shape;202;p23"/>
          <p:cNvSpPr txBox="1">
            <a:spLocks noGrp="1"/>
          </p:cNvSpPr>
          <p:nvPr>
            <p:ph type="subTitle" idx="7"/>
          </p:nvPr>
        </p:nvSpPr>
        <p:spPr>
          <a:xfrm>
            <a:off x="6642833" y="5339912"/>
            <a:ext cx="3018000" cy="524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03" name="Google Shape;203;p23"/>
          <p:cNvSpPr txBox="1">
            <a:spLocks noGrp="1"/>
          </p:cNvSpPr>
          <p:nvPr>
            <p:ph type="subTitle" idx="8"/>
          </p:nvPr>
        </p:nvSpPr>
        <p:spPr>
          <a:xfrm>
            <a:off x="2531167" y="4585321"/>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04" name="Google Shape;204;p23"/>
          <p:cNvSpPr txBox="1">
            <a:spLocks noGrp="1"/>
          </p:cNvSpPr>
          <p:nvPr>
            <p:ph type="subTitle" idx="9"/>
          </p:nvPr>
        </p:nvSpPr>
        <p:spPr>
          <a:xfrm>
            <a:off x="6642833" y="4585321"/>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05" name="Google Shape;205;p23"/>
          <p:cNvSpPr txBox="1">
            <a:spLocks noGrp="1"/>
          </p:cNvSpPr>
          <p:nvPr>
            <p:ph type="title" idx="13"/>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06" name="Google Shape;206;p2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07" name="Google Shape;207;p2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362838574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208"/>
        <p:cNvGrpSpPr/>
        <p:nvPr/>
      </p:nvGrpSpPr>
      <p:grpSpPr>
        <a:xfrm>
          <a:off x="0" y="0"/>
          <a:ext cx="0" cy="0"/>
          <a:chOff x="0" y="0"/>
          <a:chExt cx="0" cy="0"/>
        </a:xfrm>
      </p:grpSpPr>
      <p:sp>
        <p:nvSpPr>
          <p:cNvPr id="209" name="Google Shape;209;p24"/>
          <p:cNvSpPr txBox="1">
            <a:spLocks noGrp="1"/>
          </p:cNvSpPr>
          <p:nvPr>
            <p:ph type="subTitle" idx="1"/>
          </p:nvPr>
        </p:nvSpPr>
        <p:spPr>
          <a:xfrm>
            <a:off x="1243600" y="2745484"/>
            <a:ext cx="3018000" cy="899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0" name="Google Shape;210;p24"/>
          <p:cNvSpPr txBox="1">
            <a:spLocks noGrp="1"/>
          </p:cNvSpPr>
          <p:nvPr>
            <p:ph type="subTitle" idx="2"/>
          </p:nvPr>
        </p:nvSpPr>
        <p:spPr>
          <a:xfrm>
            <a:off x="4587000" y="2745484"/>
            <a:ext cx="3018000" cy="899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1" name="Google Shape;211;p24"/>
          <p:cNvSpPr txBox="1">
            <a:spLocks noGrp="1"/>
          </p:cNvSpPr>
          <p:nvPr>
            <p:ph type="subTitle" idx="3"/>
          </p:nvPr>
        </p:nvSpPr>
        <p:spPr>
          <a:xfrm>
            <a:off x="1243600"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12" name="Google Shape;212;p24"/>
          <p:cNvSpPr txBox="1">
            <a:spLocks noGrp="1"/>
          </p:cNvSpPr>
          <p:nvPr>
            <p:ph type="subTitle" idx="4"/>
          </p:nvPr>
        </p:nvSpPr>
        <p:spPr>
          <a:xfrm>
            <a:off x="4587000"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13" name="Google Shape;213;p24"/>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14" name="Google Shape;214;p24"/>
          <p:cNvSpPr txBox="1">
            <a:spLocks noGrp="1"/>
          </p:cNvSpPr>
          <p:nvPr>
            <p:ph type="title" idx="5"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15" name="Google Shape;215;p24"/>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16" name="Google Shape;216;p24"/>
          <p:cNvSpPr txBox="1">
            <a:spLocks noGrp="1"/>
          </p:cNvSpPr>
          <p:nvPr>
            <p:ph type="subTitle" idx="6"/>
          </p:nvPr>
        </p:nvSpPr>
        <p:spPr>
          <a:xfrm>
            <a:off x="1243600" y="4855413"/>
            <a:ext cx="3018000" cy="902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7" name="Google Shape;217;p24"/>
          <p:cNvSpPr txBox="1">
            <a:spLocks noGrp="1"/>
          </p:cNvSpPr>
          <p:nvPr>
            <p:ph type="subTitle" idx="7"/>
          </p:nvPr>
        </p:nvSpPr>
        <p:spPr>
          <a:xfrm>
            <a:off x="4587000" y="4852416"/>
            <a:ext cx="3018000" cy="902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18" name="Google Shape;218;p24"/>
          <p:cNvSpPr txBox="1">
            <a:spLocks noGrp="1"/>
          </p:cNvSpPr>
          <p:nvPr>
            <p:ph type="subTitle" idx="8"/>
          </p:nvPr>
        </p:nvSpPr>
        <p:spPr>
          <a:xfrm>
            <a:off x="1243600" y="4333577"/>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19" name="Google Shape;219;p24"/>
          <p:cNvSpPr txBox="1">
            <a:spLocks noGrp="1"/>
          </p:cNvSpPr>
          <p:nvPr>
            <p:ph type="subTitle" idx="9"/>
          </p:nvPr>
        </p:nvSpPr>
        <p:spPr>
          <a:xfrm>
            <a:off x="4587000" y="4328160"/>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20" name="Google Shape;220;p24"/>
          <p:cNvSpPr txBox="1">
            <a:spLocks noGrp="1"/>
          </p:cNvSpPr>
          <p:nvPr>
            <p:ph type="subTitle" idx="13"/>
          </p:nvPr>
        </p:nvSpPr>
        <p:spPr>
          <a:xfrm>
            <a:off x="7930400" y="2745484"/>
            <a:ext cx="3018000" cy="8992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21" name="Google Shape;221;p24"/>
          <p:cNvSpPr txBox="1">
            <a:spLocks noGrp="1"/>
          </p:cNvSpPr>
          <p:nvPr>
            <p:ph type="subTitle" idx="14"/>
          </p:nvPr>
        </p:nvSpPr>
        <p:spPr>
          <a:xfrm>
            <a:off x="7930400" y="2223975"/>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22" name="Google Shape;222;p24"/>
          <p:cNvSpPr txBox="1">
            <a:spLocks noGrp="1"/>
          </p:cNvSpPr>
          <p:nvPr>
            <p:ph type="subTitle" idx="15"/>
          </p:nvPr>
        </p:nvSpPr>
        <p:spPr>
          <a:xfrm>
            <a:off x="7930400" y="4852416"/>
            <a:ext cx="3018000" cy="9024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sp>
        <p:nvSpPr>
          <p:cNvPr id="223" name="Google Shape;223;p24"/>
          <p:cNvSpPr txBox="1">
            <a:spLocks noGrp="1"/>
          </p:cNvSpPr>
          <p:nvPr>
            <p:ph type="subTitle" idx="16"/>
          </p:nvPr>
        </p:nvSpPr>
        <p:spPr>
          <a:xfrm>
            <a:off x="7930400" y="4328160"/>
            <a:ext cx="30180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24" name="Google Shape;224;p24"/>
          <p:cNvSpPr txBox="1">
            <a:spLocks noGrp="1"/>
          </p:cNvSpPr>
          <p:nvPr>
            <p:ph type="title" idx="17"/>
          </p:nvPr>
        </p:nvSpPr>
        <p:spPr>
          <a:xfrm>
            <a:off x="1961200" y="635379"/>
            <a:ext cx="8269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25" name="Google Shape;225;p2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26" name="Google Shape;226;p2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212803815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227"/>
        <p:cNvGrpSpPr/>
        <p:nvPr/>
      </p:nvGrpSpPr>
      <p:grpSpPr>
        <a:xfrm>
          <a:off x="0" y="0"/>
          <a:ext cx="0" cy="0"/>
          <a:chOff x="0" y="0"/>
          <a:chExt cx="0" cy="0"/>
        </a:xfrm>
      </p:grpSpPr>
      <p:sp>
        <p:nvSpPr>
          <p:cNvPr id="228" name="Google Shape;228;p25"/>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29" name="Google Shape;229;p25"/>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30" name="Google Shape;230;p25"/>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3286471273"/>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231"/>
        <p:cNvGrpSpPr/>
        <p:nvPr/>
      </p:nvGrpSpPr>
      <p:grpSpPr>
        <a:xfrm>
          <a:off x="0" y="0"/>
          <a:ext cx="0" cy="0"/>
          <a:chOff x="0" y="0"/>
          <a:chExt cx="0" cy="0"/>
        </a:xfrm>
      </p:grpSpPr>
      <p:sp>
        <p:nvSpPr>
          <p:cNvPr id="232" name="Google Shape;232;p26"/>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33" name="Google Shape;233;p26"/>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34" name="Google Shape;234;p26"/>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35" name="Google Shape;235;p26"/>
          <p:cNvSpPr txBox="1">
            <a:spLocks noGrp="1"/>
          </p:cNvSpPr>
          <p:nvPr>
            <p:ph type="title" idx="3"/>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36" name="Google Shape;236;p2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37" name="Google Shape;237;p26"/>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771313536"/>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238"/>
        <p:cNvGrpSpPr/>
        <p:nvPr/>
      </p:nvGrpSpPr>
      <p:grpSpPr>
        <a:xfrm>
          <a:off x="0" y="0"/>
          <a:ext cx="0" cy="0"/>
          <a:chOff x="0" y="0"/>
          <a:chExt cx="0" cy="0"/>
        </a:xfrm>
      </p:grpSpPr>
      <p:sp>
        <p:nvSpPr>
          <p:cNvPr id="239" name="Google Shape;239;p27"/>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40" name="Google Shape;240;p27"/>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41" name="Google Shape;241;p27"/>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42" name="Google Shape;242;p27"/>
          <p:cNvSpPr txBox="1">
            <a:spLocks noGrp="1"/>
          </p:cNvSpPr>
          <p:nvPr>
            <p:ph type="subTitle" idx="1"/>
          </p:nvPr>
        </p:nvSpPr>
        <p:spPr>
          <a:xfrm>
            <a:off x="4232033" y="1878767"/>
            <a:ext cx="6854000" cy="371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3" name="Google Shape;243;p27"/>
          <p:cNvSpPr txBox="1">
            <a:spLocks noGrp="1"/>
          </p:cNvSpPr>
          <p:nvPr>
            <p:ph type="title" idx="3" hasCustomPrompt="1"/>
          </p:nvPr>
        </p:nvSpPr>
        <p:spPr>
          <a:xfrm>
            <a:off x="4232033" y="1077100"/>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44" name="Google Shape;244;p27"/>
          <p:cNvSpPr txBox="1">
            <a:spLocks noGrp="1"/>
          </p:cNvSpPr>
          <p:nvPr>
            <p:ph type="subTitle" idx="4"/>
          </p:nvPr>
        </p:nvSpPr>
        <p:spPr>
          <a:xfrm>
            <a:off x="4232033" y="3676033"/>
            <a:ext cx="6854000" cy="371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5" name="Google Shape;245;p27"/>
          <p:cNvSpPr txBox="1">
            <a:spLocks noGrp="1"/>
          </p:cNvSpPr>
          <p:nvPr>
            <p:ph type="title" idx="5" hasCustomPrompt="1"/>
          </p:nvPr>
        </p:nvSpPr>
        <p:spPr>
          <a:xfrm>
            <a:off x="4232033" y="2874367"/>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46" name="Google Shape;246;p27"/>
          <p:cNvSpPr txBox="1">
            <a:spLocks noGrp="1"/>
          </p:cNvSpPr>
          <p:nvPr>
            <p:ph type="subTitle" idx="6"/>
          </p:nvPr>
        </p:nvSpPr>
        <p:spPr>
          <a:xfrm>
            <a:off x="4232033" y="5473300"/>
            <a:ext cx="6854000" cy="439200"/>
          </a:xfrm>
          <a:prstGeom prst="rect">
            <a:avLst/>
          </a:prstGeom>
          <a:noFill/>
          <a:ln>
            <a:noFill/>
          </a:ln>
        </p:spPr>
        <p:txBody>
          <a:bodyPr spcFirstLastPara="1" wrap="square" lIns="91425" tIns="0" rIns="91425" bIns="91425" anchor="t" anchorCtr="0">
            <a:noAutofit/>
          </a:bodyPr>
          <a:lstStyle>
            <a:lvl1pPr marL="0" marR="0" lvl="0" indent="0" algn="l" rtl="0">
              <a:lnSpc>
                <a:spcPct val="100000"/>
              </a:lnSpc>
              <a:spcBef>
                <a:spcPts val="0"/>
              </a:spcBef>
              <a:spcAft>
                <a:spcPts val="0"/>
              </a:spcAft>
              <a:buClr>
                <a:schemeClr val="dk1"/>
              </a:buClr>
              <a:buSzPts val="1600"/>
              <a:buFont typeface="Josefin Sans"/>
              <a:buNone/>
              <a:defRPr>
                <a:solidFill>
                  <a:schemeClr val="dk1"/>
                </a:solidFill>
                <a:latin typeface="Josefin Sans"/>
                <a:ea typeface="Josefin Sans"/>
                <a:cs typeface="Josefin Sans"/>
                <a:sym typeface="Josefin Sans"/>
              </a:defRPr>
            </a:lvl1pPr>
            <a:lvl2pPr lvl="1" algn="ctr" rtl="0">
              <a:lnSpc>
                <a:spcPct val="100000"/>
              </a:lnSpc>
              <a:spcBef>
                <a:spcPts val="0"/>
              </a:spcBef>
              <a:spcAft>
                <a:spcPts val="0"/>
              </a:spcAft>
              <a:buSzPts val="1400"/>
              <a:buNone/>
              <a:defRPr sz="1867"/>
            </a:lvl2pPr>
            <a:lvl3pPr lvl="2" algn="ctr" rtl="0">
              <a:lnSpc>
                <a:spcPct val="100000"/>
              </a:lnSpc>
              <a:spcBef>
                <a:spcPts val="0"/>
              </a:spcBef>
              <a:spcAft>
                <a:spcPts val="0"/>
              </a:spcAft>
              <a:buSzPts val="1400"/>
              <a:buNone/>
              <a:defRPr sz="1867"/>
            </a:lvl3pPr>
            <a:lvl4pPr lvl="3" algn="ctr" rtl="0">
              <a:lnSpc>
                <a:spcPct val="100000"/>
              </a:lnSpc>
              <a:spcBef>
                <a:spcPts val="0"/>
              </a:spcBef>
              <a:spcAft>
                <a:spcPts val="0"/>
              </a:spcAft>
              <a:buSzPts val="1400"/>
              <a:buNone/>
              <a:defRPr sz="1867"/>
            </a:lvl4pPr>
            <a:lvl5pPr lvl="4" algn="ctr" rtl="0">
              <a:lnSpc>
                <a:spcPct val="100000"/>
              </a:lnSpc>
              <a:spcBef>
                <a:spcPts val="0"/>
              </a:spcBef>
              <a:spcAft>
                <a:spcPts val="0"/>
              </a:spcAft>
              <a:buSzPts val="1400"/>
              <a:buNone/>
              <a:defRPr sz="1867"/>
            </a:lvl5pPr>
            <a:lvl6pPr lvl="5" algn="ctr" rtl="0">
              <a:lnSpc>
                <a:spcPct val="100000"/>
              </a:lnSpc>
              <a:spcBef>
                <a:spcPts val="0"/>
              </a:spcBef>
              <a:spcAft>
                <a:spcPts val="0"/>
              </a:spcAft>
              <a:buSzPts val="1400"/>
              <a:buNone/>
              <a:defRPr sz="1867"/>
            </a:lvl6pPr>
            <a:lvl7pPr lvl="6" algn="ctr" rtl="0">
              <a:lnSpc>
                <a:spcPct val="100000"/>
              </a:lnSpc>
              <a:spcBef>
                <a:spcPts val="0"/>
              </a:spcBef>
              <a:spcAft>
                <a:spcPts val="0"/>
              </a:spcAft>
              <a:buSzPts val="1400"/>
              <a:buNone/>
              <a:defRPr sz="1867"/>
            </a:lvl7pPr>
            <a:lvl8pPr lvl="7" algn="ctr" rtl="0">
              <a:lnSpc>
                <a:spcPct val="100000"/>
              </a:lnSpc>
              <a:spcBef>
                <a:spcPts val="0"/>
              </a:spcBef>
              <a:spcAft>
                <a:spcPts val="0"/>
              </a:spcAft>
              <a:buSzPts val="1400"/>
              <a:buNone/>
              <a:defRPr sz="1867"/>
            </a:lvl8pPr>
            <a:lvl9pPr lvl="8" algn="ctr" rtl="0">
              <a:lnSpc>
                <a:spcPct val="100000"/>
              </a:lnSpc>
              <a:spcBef>
                <a:spcPts val="0"/>
              </a:spcBef>
              <a:spcAft>
                <a:spcPts val="0"/>
              </a:spcAft>
              <a:buSzPts val="1400"/>
              <a:buNone/>
              <a:defRPr sz="1867"/>
            </a:lvl9pPr>
          </a:lstStyle>
          <a:p>
            <a:endParaRPr/>
          </a:p>
        </p:txBody>
      </p:sp>
      <p:sp>
        <p:nvSpPr>
          <p:cNvPr id="247" name="Google Shape;247;p27"/>
          <p:cNvSpPr txBox="1">
            <a:spLocks noGrp="1"/>
          </p:cNvSpPr>
          <p:nvPr>
            <p:ph type="title" idx="7" hasCustomPrompt="1"/>
          </p:nvPr>
        </p:nvSpPr>
        <p:spPr>
          <a:xfrm>
            <a:off x="4232033" y="4671633"/>
            <a:ext cx="6344000" cy="770400"/>
          </a:xfrm>
          <a:prstGeom prst="rect">
            <a:avLst/>
          </a:prstGeom>
          <a:noFill/>
        </p:spPr>
        <p:txBody>
          <a:bodyPr spcFirstLastPara="1" wrap="square" lIns="91425" tIns="0" rIns="91425" bIns="91425" anchor="ctr" anchorCtr="0">
            <a:noAutofit/>
          </a:bodyPr>
          <a:lstStyle>
            <a:lvl1pPr marL="0" marR="0" lvl="0" indent="0" algn="l" rtl="0">
              <a:lnSpc>
                <a:spcPct val="100000"/>
              </a:lnSpc>
              <a:spcBef>
                <a:spcPts val="0"/>
              </a:spcBef>
              <a:spcAft>
                <a:spcPts val="0"/>
              </a:spcAft>
              <a:buSzPts val="4800"/>
              <a:buNone/>
              <a:defRPr sz="5333">
                <a:solidFill>
                  <a:schemeClr val="accent1"/>
                </a:solidFill>
              </a:defRPr>
            </a:lvl1pPr>
            <a:lvl2pPr lvl="1"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4800"/>
              <a:buFont typeface="Fira Sans Extra Condensed Medium"/>
              <a:buNone/>
              <a:defRPr sz="64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cxnSp>
        <p:nvCxnSpPr>
          <p:cNvPr id="248" name="Google Shape;248;p2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49" name="Google Shape;249;p27"/>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1970099710"/>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250"/>
        <p:cNvGrpSpPr/>
        <p:nvPr/>
      </p:nvGrpSpPr>
      <p:grpSpPr>
        <a:xfrm>
          <a:off x="0" y="0"/>
          <a:ext cx="0" cy="0"/>
          <a:chOff x="0" y="0"/>
          <a:chExt cx="0" cy="0"/>
        </a:xfrm>
      </p:grpSpPr>
      <p:sp>
        <p:nvSpPr>
          <p:cNvPr id="251" name="Google Shape;251;p28"/>
          <p:cNvSpPr txBox="1">
            <a:spLocks noGrp="1"/>
          </p:cNvSpPr>
          <p:nvPr>
            <p:ph type="subTitle" idx="1"/>
          </p:nvPr>
        </p:nvSpPr>
        <p:spPr>
          <a:xfrm>
            <a:off x="1268833" y="2178500"/>
            <a:ext cx="4036400" cy="6836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2000"/>
              <a:buFont typeface="Josefin Sans"/>
              <a:buNone/>
              <a:defRPr sz="2400">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9pPr>
          </a:lstStyle>
          <a:p>
            <a:endParaRPr/>
          </a:p>
        </p:txBody>
      </p:sp>
      <p:sp>
        <p:nvSpPr>
          <p:cNvPr id="252" name="Google Shape;252;p28"/>
          <p:cNvSpPr txBox="1">
            <a:spLocks noGrp="1"/>
          </p:cNvSpPr>
          <p:nvPr>
            <p:ph type="subTitle" idx="2"/>
          </p:nvPr>
        </p:nvSpPr>
        <p:spPr>
          <a:xfrm>
            <a:off x="1268843" y="1348900"/>
            <a:ext cx="35496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2400"/>
              <a:buFont typeface="Josefin Sans"/>
              <a:buNone/>
              <a:defRPr sz="3733" b="1">
                <a:solidFill>
                  <a:schemeClr val="accent1"/>
                </a:solidFill>
                <a:latin typeface="Josefin Sans"/>
                <a:ea typeface="Josefin Sans"/>
                <a:cs typeface="Josefin Sans"/>
                <a:sym typeface="Josefin Sans"/>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53" name="Google Shape;253;p28"/>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54" name="Google Shape;254;p28"/>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55" name="Google Shape;255;p28"/>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56" name="Google Shape;256;p28"/>
          <p:cNvSpPr txBox="1">
            <a:spLocks noGrp="1"/>
          </p:cNvSpPr>
          <p:nvPr>
            <p:ph type="subTitle" idx="4"/>
          </p:nvPr>
        </p:nvSpPr>
        <p:spPr>
          <a:xfrm>
            <a:off x="1268843" y="3622800"/>
            <a:ext cx="4036400" cy="15220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cxnSp>
        <p:nvCxnSpPr>
          <p:cNvPr id="257" name="Google Shape;257;p28"/>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58" name="Google Shape;258;p28"/>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349694108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259"/>
        <p:cNvGrpSpPr/>
        <p:nvPr/>
      </p:nvGrpSpPr>
      <p:grpSpPr>
        <a:xfrm>
          <a:off x="0" y="0"/>
          <a:ext cx="0" cy="0"/>
          <a:chOff x="0" y="0"/>
          <a:chExt cx="0" cy="0"/>
        </a:xfrm>
      </p:grpSpPr>
      <p:sp>
        <p:nvSpPr>
          <p:cNvPr id="260" name="Google Shape;260;p29"/>
          <p:cNvSpPr txBox="1">
            <a:spLocks noGrp="1"/>
          </p:cNvSpPr>
          <p:nvPr>
            <p:ph type="subTitle" idx="1"/>
          </p:nvPr>
        </p:nvSpPr>
        <p:spPr>
          <a:xfrm>
            <a:off x="6892633" y="2178500"/>
            <a:ext cx="4036400" cy="6328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800"/>
              <a:buFont typeface="Josefin Sans"/>
              <a:buNone/>
              <a:defRPr sz="21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600"/>
              <a:buFont typeface="Josefin Sans"/>
              <a:buNone/>
              <a:defRPr sz="2133">
                <a:solidFill>
                  <a:schemeClr val="dk1"/>
                </a:solidFill>
                <a:latin typeface="Josefin Sans"/>
                <a:ea typeface="Josefin Sans"/>
                <a:cs typeface="Josefin Sans"/>
                <a:sym typeface="Josefin Sans"/>
              </a:defRPr>
            </a:lvl9pPr>
          </a:lstStyle>
          <a:p>
            <a:endParaRPr/>
          </a:p>
        </p:txBody>
      </p:sp>
      <p:sp>
        <p:nvSpPr>
          <p:cNvPr id="261" name="Google Shape;261;p29"/>
          <p:cNvSpPr txBox="1">
            <a:spLocks noGrp="1"/>
          </p:cNvSpPr>
          <p:nvPr>
            <p:ph type="subTitle" idx="2"/>
          </p:nvPr>
        </p:nvSpPr>
        <p:spPr>
          <a:xfrm>
            <a:off x="6892633" y="1348900"/>
            <a:ext cx="3549600" cy="524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2400"/>
              <a:buFont typeface="Josefin Sans"/>
              <a:buNone/>
              <a:defRPr sz="3733" b="1">
                <a:solidFill>
                  <a:schemeClr val="accent1"/>
                </a:solidFill>
                <a:latin typeface="Josefin Sans"/>
                <a:ea typeface="Josefin Sans"/>
                <a:cs typeface="Josefin Sans"/>
                <a:sym typeface="Josefin Sans"/>
              </a:defRPr>
            </a:lvl1pPr>
            <a:lvl2pPr lvl="1"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2pPr>
            <a:lvl3pPr lvl="2"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3pPr>
            <a:lvl4pPr lvl="3"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4pPr>
            <a:lvl5pPr lvl="4"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5pPr>
            <a:lvl6pPr lvl="5"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6pPr>
            <a:lvl7pPr lvl="6"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7pPr>
            <a:lvl8pPr lvl="7"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8pPr>
            <a:lvl9pPr lvl="8" rtl="0">
              <a:lnSpc>
                <a:spcPct val="100000"/>
              </a:lnSpc>
              <a:spcBef>
                <a:spcPts val="0"/>
              </a:spcBef>
              <a:spcAft>
                <a:spcPts val="0"/>
              </a:spcAft>
              <a:buClr>
                <a:schemeClr val="accent1"/>
              </a:buClr>
              <a:buSzPts val="1800"/>
              <a:buFont typeface="Josefin Sans SemiBold"/>
              <a:buNone/>
              <a:defRPr sz="2400">
                <a:solidFill>
                  <a:schemeClr val="accent1"/>
                </a:solidFill>
                <a:latin typeface="Josefin Sans SemiBold"/>
                <a:ea typeface="Josefin Sans SemiBold"/>
                <a:cs typeface="Josefin Sans SemiBold"/>
                <a:sym typeface="Josefin Sans SemiBold"/>
              </a:defRPr>
            </a:lvl9pPr>
          </a:lstStyle>
          <a:p>
            <a:endParaRPr/>
          </a:p>
        </p:txBody>
      </p:sp>
      <p:sp>
        <p:nvSpPr>
          <p:cNvPr id="262" name="Google Shape;262;p29"/>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63" name="Google Shape;263;p29"/>
          <p:cNvSpPr txBox="1">
            <a:spLocks noGrp="1"/>
          </p:cNvSpPr>
          <p:nvPr>
            <p:ph type="title" idx="3"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64" name="Google Shape;264;p29"/>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65" name="Google Shape;265;p29"/>
          <p:cNvSpPr txBox="1">
            <a:spLocks noGrp="1"/>
          </p:cNvSpPr>
          <p:nvPr>
            <p:ph type="subTitle" idx="4"/>
          </p:nvPr>
        </p:nvSpPr>
        <p:spPr>
          <a:xfrm>
            <a:off x="6892633" y="3622800"/>
            <a:ext cx="4036400" cy="1522000"/>
          </a:xfrm>
          <a:prstGeom prst="rect">
            <a:avLst/>
          </a:prstGeom>
          <a:noFill/>
          <a:ln>
            <a:noFill/>
          </a:ln>
        </p:spPr>
        <p:txBody>
          <a:bodyPr spcFirstLastPara="1" wrap="square" lIns="91425" tIns="91425" rIns="91425" bIns="0" anchor="t" anchorCtr="0">
            <a:noAutofit/>
          </a:bodyPr>
          <a:lstStyle>
            <a:lvl1pPr lvl="0" rtl="0">
              <a:lnSpc>
                <a:spcPct val="100000"/>
              </a:lnSpc>
              <a:spcBef>
                <a:spcPts val="0"/>
              </a:spcBef>
              <a:spcAft>
                <a:spcPts val="0"/>
              </a:spcAft>
              <a:buClr>
                <a:schemeClr val="dk1"/>
              </a:buClr>
              <a:buSzPts val="1600"/>
              <a:buFont typeface="Josefin Sans"/>
              <a:buNone/>
              <a:defRPr sz="1867">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2pPr>
            <a:lvl3pPr lvl="2"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3pPr>
            <a:lvl4pPr lvl="3"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4pPr>
            <a:lvl5pPr lvl="4"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5pPr>
            <a:lvl6pPr lvl="5"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6pPr>
            <a:lvl7pPr lvl="6"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7pPr>
            <a:lvl8pPr lvl="7"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8pPr>
            <a:lvl9pPr lvl="8" rtl="0">
              <a:lnSpc>
                <a:spcPct val="100000"/>
              </a:lnSpc>
              <a:spcBef>
                <a:spcPts val="0"/>
              </a:spcBef>
              <a:spcAft>
                <a:spcPts val="0"/>
              </a:spcAft>
              <a:buClr>
                <a:schemeClr val="dk1"/>
              </a:buClr>
              <a:buSzPts val="1400"/>
              <a:buFont typeface="Josefin Sans"/>
              <a:buNone/>
              <a:defRPr>
                <a:solidFill>
                  <a:schemeClr val="dk1"/>
                </a:solidFill>
                <a:latin typeface="Josefin Sans"/>
                <a:ea typeface="Josefin Sans"/>
                <a:cs typeface="Josefin Sans"/>
                <a:sym typeface="Josefin Sans"/>
              </a:defRPr>
            </a:lvl9pPr>
          </a:lstStyle>
          <a:p>
            <a:endParaRPr/>
          </a:p>
        </p:txBody>
      </p:sp>
      <p:cxnSp>
        <p:nvCxnSpPr>
          <p:cNvPr id="266" name="Google Shape;266;p29"/>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67" name="Google Shape;267;p29"/>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4197520155"/>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268"/>
        <p:cNvGrpSpPr/>
        <p:nvPr/>
      </p:nvGrpSpPr>
      <p:grpSpPr>
        <a:xfrm>
          <a:off x="0" y="0"/>
          <a:ext cx="0" cy="0"/>
          <a:chOff x="0" y="0"/>
          <a:chExt cx="0" cy="0"/>
        </a:xfrm>
      </p:grpSpPr>
      <p:sp>
        <p:nvSpPr>
          <p:cNvPr id="269" name="Google Shape;269;p30"/>
          <p:cNvSpPr txBox="1">
            <a:spLocks noGrp="1"/>
          </p:cNvSpPr>
          <p:nvPr>
            <p:ph type="subTitle" idx="1"/>
          </p:nvPr>
        </p:nvSpPr>
        <p:spPr>
          <a:xfrm>
            <a:off x="8023700" y="3421600"/>
            <a:ext cx="3229600" cy="1406800"/>
          </a:xfrm>
          <a:prstGeom prst="rect">
            <a:avLst/>
          </a:prstGeom>
          <a:solidFill>
            <a:schemeClr val="lt1"/>
          </a:solid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Medium"/>
                <a:ea typeface="Josefin Sans Medium"/>
                <a:cs typeface="Josefin Sans Medium"/>
                <a:sym typeface="Josefin Sans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70" name="Google Shape;270;p30"/>
          <p:cNvSpPr txBox="1">
            <a:spLocks noGrp="1"/>
          </p:cNvSpPr>
          <p:nvPr>
            <p:ph type="title"/>
          </p:nvPr>
        </p:nvSpPr>
        <p:spPr>
          <a:xfrm>
            <a:off x="1220267" y="1002793"/>
            <a:ext cx="3746800" cy="9008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cxnSp>
        <p:nvCxnSpPr>
          <p:cNvPr id="271" name="Google Shape;271;p30"/>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72" name="Google Shape;272;p30"/>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81614850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273"/>
        <p:cNvGrpSpPr/>
        <p:nvPr/>
      </p:nvGrpSpPr>
      <p:grpSpPr>
        <a:xfrm>
          <a:off x="0" y="0"/>
          <a:ext cx="0" cy="0"/>
          <a:chOff x="0" y="0"/>
          <a:chExt cx="0" cy="0"/>
        </a:xfrm>
      </p:grpSpPr>
      <p:sp>
        <p:nvSpPr>
          <p:cNvPr id="274" name="Google Shape;274;p31"/>
          <p:cNvSpPr txBox="1">
            <a:spLocks noGrp="1"/>
          </p:cNvSpPr>
          <p:nvPr>
            <p:ph type="title"/>
          </p:nvPr>
        </p:nvSpPr>
        <p:spPr>
          <a:xfrm>
            <a:off x="1220267" y="1002793"/>
            <a:ext cx="3746800" cy="9008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solidFill>
                  <a:schemeClr val="accent1"/>
                </a:solidFill>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
        <p:nvSpPr>
          <p:cNvPr id="275" name="Google Shape;275;p31"/>
          <p:cNvSpPr txBox="1">
            <a:spLocks noGrp="1"/>
          </p:cNvSpPr>
          <p:nvPr>
            <p:ph type="subTitle" idx="1"/>
          </p:nvPr>
        </p:nvSpPr>
        <p:spPr>
          <a:xfrm>
            <a:off x="4172533" y="3421600"/>
            <a:ext cx="3229600" cy="1406800"/>
          </a:xfrm>
          <a:prstGeom prst="rect">
            <a:avLst/>
          </a:prstGeom>
          <a:solidFill>
            <a:schemeClr val="lt1"/>
          </a:solidFill>
          <a:ln>
            <a:noFill/>
          </a:ln>
        </p:spPr>
        <p:txBody>
          <a:bodyPr spcFirstLastPara="1" wrap="square" lIns="91425" tIns="0" rIns="91425" bIns="91425" anchor="t" anchorCtr="0">
            <a:noAutofit/>
          </a:bodyPr>
          <a:lstStyle>
            <a:lvl1pPr lvl="0" rtl="0">
              <a:lnSpc>
                <a:spcPct val="100000"/>
              </a:lnSpc>
              <a:spcBef>
                <a:spcPts val="0"/>
              </a:spcBef>
              <a:spcAft>
                <a:spcPts val="0"/>
              </a:spcAft>
              <a:buClr>
                <a:schemeClr val="dk1"/>
              </a:buClr>
              <a:buSzPts val="1400"/>
              <a:buFont typeface="Josefin Sans"/>
              <a:buNone/>
              <a:defRPr>
                <a:solidFill>
                  <a:schemeClr val="dk1"/>
                </a:solidFill>
                <a:latin typeface="Josefin Sans Medium"/>
                <a:ea typeface="Josefin Sans Medium"/>
                <a:cs typeface="Josefin Sans Medium"/>
                <a:sym typeface="Josefin Sans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276" name="Google Shape;276;p31"/>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77" name="Google Shape;277;p31"/>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179499289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278"/>
        <p:cNvGrpSpPr/>
        <p:nvPr/>
      </p:nvGrpSpPr>
      <p:grpSpPr>
        <a:xfrm>
          <a:off x="0" y="0"/>
          <a:ext cx="0" cy="0"/>
          <a:chOff x="0" y="0"/>
          <a:chExt cx="0" cy="0"/>
        </a:xfrm>
      </p:grpSpPr>
      <p:sp>
        <p:nvSpPr>
          <p:cNvPr id="279" name="Google Shape;279;p32"/>
          <p:cNvSpPr txBox="1">
            <a:spLocks noGrp="1"/>
          </p:cNvSpPr>
          <p:nvPr>
            <p:ph type="title"/>
          </p:nvPr>
        </p:nvSpPr>
        <p:spPr>
          <a:xfrm>
            <a:off x="7053067" y="1002800"/>
            <a:ext cx="3746800" cy="2498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800"/>
              <a:buFont typeface="Josefin Sans"/>
              <a:buNone/>
              <a:defRPr b="1">
                <a:latin typeface="Josefin Sans"/>
                <a:ea typeface="Josefin Sans"/>
                <a:cs typeface="Josefin Sans"/>
                <a:sym typeface="Josefin Sans"/>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
        <p:nvSpPr>
          <p:cNvPr id="280" name="Google Shape;280;p32"/>
          <p:cNvSpPr txBox="1">
            <a:spLocks noGrp="1"/>
          </p:cNvSpPr>
          <p:nvPr>
            <p:ph type="subTitle" idx="1"/>
          </p:nvPr>
        </p:nvSpPr>
        <p:spPr>
          <a:xfrm>
            <a:off x="7708367" y="3684933"/>
            <a:ext cx="3091600" cy="1454000"/>
          </a:xfrm>
          <a:prstGeom prst="rect">
            <a:avLst/>
          </a:prstGeom>
          <a:solidFill>
            <a:schemeClr val="lt1"/>
          </a:solidFill>
          <a:ln>
            <a:noFill/>
          </a:ln>
        </p:spPr>
        <p:txBody>
          <a:bodyPr spcFirstLastPara="1" wrap="square" lIns="91425" tIns="91425" rIns="91425" bIns="0" anchor="t" anchorCtr="0">
            <a:noAutofit/>
          </a:bodyPr>
          <a:lstStyle>
            <a:lvl1pPr lvl="0" algn="r" rtl="0">
              <a:lnSpc>
                <a:spcPct val="100000"/>
              </a:lnSpc>
              <a:spcBef>
                <a:spcPts val="0"/>
              </a:spcBef>
              <a:spcAft>
                <a:spcPts val="0"/>
              </a:spcAft>
              <a:buClr>
                <a:schemeClr val="dk2"/>
              </a:buClr>
              <a:buSzPts val="1600"/>
              <a:buFont typeface="Josefin Sans"/>
              <a:buNone/>
              <a:defRPr sz="1867">
                <a:solidFill>
                  <a:schemeClr val="dk1"/>
                </a:solidFill>
                <a:latin typeface="Josefin Sans"/>
                <a:ea typeface="Josefin Sans"/>
                <a:cs typeface="Josefin Sans"/>
                <a:sym typeface="Josefin Sans"/>
              </a:defRPr>
            </a:lvl1pPr>
            <a:lvl2pPr lvl="1" algn="r" rtl="0">
              <a:lnSpc>
                <a:spcPct val="100000"/>
              </a:lnSpc>
              <a:spcBef>
                <a:spcPts val="0"/>
              </a:spcBef>
              <a:spcAft>
                <a:spcPts val="0"/>
              </a:spcAft>
              <a:buClr>
                <a:schemeClr val="dk1"/>
              </a:buClr>
              <a:buSzPts val="1400"/>
              <a:buNone/>
              <a:defRPr>
                <a:solidFill>
                  <a:schemeClr val="dk1"/>
                </a:solidFill>
              </a:defRPr>
            </a:lvl2pPr>
            <a:lvl3pPr lvl="2" algn="r" rtl="0">
              <a:lnSpc>
                <a:spcPct val="100000"/>
              </a:lnSpc>
              <a:spcBef>
                <a:spcPts val="0"/>
              </a:spcBef>
              <a:spcAft>
                <a:spcPts val="0"/>
              </a:spcAft>
              <a:buClr>
                <a:schemeClr val="dk1"/>
              </a:buClr>
              <a:buSzPts val="1400"/>
              <a:buNone/>
              <a:defRPr>
                <a:solidFill>
                  <a:schemeClr val="dk1"/>
                </a:solidFill>
              </a:defRPr>
            </a:lvl3pPr>
            <a:lvl4pPr lvl="3" algn="r" rtl="0">
              <a:lnSpc>
                <a:spcPct val="100000"/>
              </a:lnSpc>
              <a:spcBef>
                <a:spcPts val="0"/>
              </a:spcBef>
              <a:spcAft>
                <a:spcPts val="0"/>
              </a:spcAft>
              <a:buClr>
                <a:schemeClr val="dk1"/>
              </a:buClr>
              <a:buSzPts val="1400"/>
              <a:buNone/>
              <a:defRPr>
                <a:solidFill>
                  <a:schemeClr val="dk1"/>
                </a:solidFill>
              </a:defRPr>
            </a:lvl4pPr>
            <a:lvl5pPr lvl="4" algn="r" rtl="0">
              <a:lnSpc>
                <a:spcPct val="100000"/>
              </a:lnSpc>
              <a:spcBef>
                <a:spcPts val="0"/>
              </a:spcBef>
              <a:spcAft>
                <a:spcPts val="0"/>
              </a:spcAft>
              <a:buClr>
                <a:schemeClr val="dk1"/>
              </a:buClr>
              <a:buSzPts val="1400"/>
              <a:buNone/>
              <a:defRPr>
                <a:solidFill>
                  <a:schemeClr val="dk1"/>
                </a:solidFill>
              </a:defRPr>
            </a:lvl5pPr>
            <a:lvl6pPr lvl="5" algn="r" rtl="0">
              <a:lnSpc>
                <a:spcPct val="100000"/>
              </a:lnSpc>
              <a:spcBef>
                <a:spcPts val="0"/>
              </a:spcBef>
              <a:spcAft>
                <a:spcPts val="0"/>
              </a:spcAft>
              <a:buClr>
                <a:schemeClr val="dk1"/>
              </a:buClr>
              <a:buSzPts val="1400"/>
              <a:buNone/>
              <a:defRPr>
                <a:solidFill>
                  <a:schemeClr val="dk1"/>
                </a:solidFill>
              </a:defRPr>
            </a:lvl6pPr>
            <a:lvl7pPr lvl="6" algn="r" rtl="0">
              <a:lnSpc>
                <a:spcPct val="100000"/>
              </a:lnSpc>
              <a:spcBef>
                <a:spcPts val="0"/>
              </a:spcBef>
              <a:spcAft>
                <a:spcPts val="0"/>
              </a:spcAft>
              <a:buClr>
                <a:schemeClr val="dk1"/>
              </a:buClr>
              <a:buSzPts val="1400"/>
              <a:buNone/>
              <a:defRPr>
                <a:solidFill>
                  <a:schemeClr val="dk1"/>
                </a:solidFill>
              </a:defRPr>
            </a:lvl7pPr>
            <a:lvl8pPr lvl="7" algn="r" rtl="0">
              <a:lnSpc>
                <a:spcPct val="100000"/>
              </a:lnSpc>
              <a:spcBef>
                <a:spcPts val="0"/>
              </a:spcBef>
              <a:spcAft>
                <a:spcPts val="0"/>
              </a:spcAft>
              <a:buClr>
                <a:schemeClr val="dk1"/>
              </a:buClr>
              <a:buSzPts val="1400"/>
              <a:buNone/>
              <a:defRPr>
                <a:solidFill>
                  <a:schemeClr val="dk1"/>
                </a:solidFill>
              </a:defRPr>
            </a:lvl8pPr>
            <a:lvl9pPr lvl="8" algn="r" rtl="0">
              <a:lnSpc>
                <a:spcPct val="100000"/>
              </a:lnSpc>
              <a:spcBef>
                <a:spcPts val="0"/>
              </a:spcBef>
              <a:spcAft>
                <a:spcPts val="0"/>
              </a:spcAft>
              <a:buClr>
                <a:schemeClr val="dk1"/>
              </a:buClr>
              <a:buSzPts val="1400"/>
              <a:buNone/>
              <a:defRPr>
                <a:solidFill>
                  <a:schemeClr val="dk1"/>
                </a:solidFill>
              </a:defRPr>
            </a:lvl9pPr>
          </a:lstStyle>
          <a:p>
            <a:endParaRPr/>
          </a:p>
        </p:txBody>
      </p:sp>
      <p:cxnSp>
        <p:nvCxnSpPr>
          <p:cNvPr id="281" name="Google Shape;281;p32"/>
          <p:cNvCxnSpPr/>
          <p:nvPr/>
        </p:nvCxnSpPr>
        <p:spPr>
          <a:xfrm>
            <a:off x="11051367" y="1220800"/>
            <a:ext cx="2400" cy="2108000"/>
          </a:xfrm>
          <a:prstGeom prst="straightConnector1">
            <a:avLst/>
          </a:prstGeom>
          <a:noFill/>
          <a:ln w="76200" cap="flat" cmpd="sng">
            <a:solidFill>
              <a:schemeClr val="accent1"/>
            </a:solidFill>
            <a:prstDash val="solid"/>
            <a:round/>
            <a:headEnd type="none" w="med" len="med"/>
            <a:tailEnd type="none" w="med" len="med"/>
          </a:ln>
        </p:spPr>
      </p:cxnSp>
      <p:cxnSp>
        <p:nvCxnSpPr>
          <p:cNvPr id="282" name="Google Shape;282;p32"/>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83" name="Google Shape;283;p32"/>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840437131"/>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Title and text 5">
  <p:cSld name="Title and text 5">
    <p:spTree>
      <p:nvGrpSpPr>
        <p:cNvPr id="1" name="Shape 284"/>
        <p:cNvGrpSpPr/>
        <p:nvPr/>
      </p:nvGrpSpPr>
      <p:grpSpPr>
        <a:xfrm>
          <a:off x="0" y="0"/>
          <a:ext cx="0" cy="0"/>
          <a:chOff x="0" y="0"/>
          <a:chExt cx="0" cy="0"/>
        </a:xfrm>
      </p:grpSpPr>
      <p:sp>
        <p:nvSpPr>
          <p:cNvPr id="285" name="Google Shape;285;p33"/>
          <p:cNvSpPr txBox="1">
            <a:spLocks noGrp="1"/>
          </p:cNvSpPr>
          <p:nvPr>
            <p:ph type="title"/>
          </p:nvPr>
        </p:nvSpPr>
        <p:spPr>
          <a:xfrm>
            <a:off x="195633" y="6385519"/>
            <a:ext cx="4036400" cy="305600"/>
          </a:xfrm>
          <a:prstGeom prst="rect">
            <a:avLst/>
          </a:prstGeom>
        </p:spPr>
        <p:txBody>
          <a:bodyPr spcFirstLastPara="1" wrap="square" lIns="91425" tIns="0" rIns="91425" bIns="0" anchor="ctr" anchorCtr="0">
            <a:noAutofit/>
          </a:bodyPr>
          <a:lstStyle>
            <a:lvl1pPr lvl="0" rtl="0">
              <a:spcBef>
                <a:spcPts val="0"/>
              </a:spcBef>
              <a:spcAft>
                <a:spcPts val="0"/>
              </a:spcAft>
              <a:buSzPts val="800"/>
              <a:buFont typeface="Josefin Sans"/>
              <a:buNone/>
              <a:defRPr sz="1067" b="1">
                <a:latin typeface="Josefin Sans"/>
                <a:ea typeface="Josefin Sans"/>
                <a:cs typeface="Josefin Sans"/>
                <a:sym typeface="Josefin San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86" name="Google Shape;286;p33"/>
          <p:cNvSpPr txBox="1">
            <a:spLocks noGrp="1"/>
          </p:cNvSpPr>
          <p:nvPr>
            <p:ph type="title" idx="2" hasCustomPrompt="1"/>
          </p:nvPr>
        </p:nvSpPr>
        <p:spPr>
          <a:xfrm>
            <a:off x="195633" y="6293133"/>
            <a:ext cx="2252000" cy="214000"/>
          </a:xfrm>
          <a:prstGeom prst="rect">
            <a:avLst/>
          </a:prstGeom>
        </p:spPr>
        <p:txBody>
          <a:bodyPr spcFirstLastPara="1" wrap="square" lIns="91425" tIns="0" rIns="91425" bIns="0" anchor="b" anchorCtr="0">
            <a:noAutofit/>
          </a:bodyPr>
          <a:lstStyle>
            <a:lvl1pPr lvl="0" rtl="0">
              <a:spcBef>
                <a:spcPts val="0"/>
              </a:spcBef>
              <a:spcAft>
                <a:spcPts val="0"/>
              </a:spcAft>
              <a:buClr>
                <a:schemeClr val="accent1"/>
              </a:buClr>
              <a:buSzPts val="1900"/>
              <a:buFont typeface="Josefin Sans"/>
              <a:buNone/>
              <a:defRPr sz="2533" b="1">
                <a:solidFill>
                  <a:schemeClr val="accent1"/>
                </a:solidFill>
                <a:latin typeface="Josefin Sans"/>
                <a:ea typeface="Josefin Sans"/>
                <a:cs typeface="Josefin Sans"/>
                <a:sym typeface="Josefin Sans"/>
              </a:defRPr>
            </a:lvl1pPr>
            <a:lvl2pPr lvl="1"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2pPr>
            <a:lvl3pPr lvl="2"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3pPr>
            <a:lvl4pPr lvl="3"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4pPr>
            <a:lvl5pPr lvl="4"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5pPr>
            <a:lvl6pPr lvl="5"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6pPr>
            <a:lvl7pPr lvl="6"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7pPr>
            <a:lvl8pPr lvl="7"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8pPr>
            <a:lvl9pPr lvl="8" rtl="0">
              <a:spcBef>
                <a:spcPts val="0"/>
              </a:spcBef>
              <a:spcAft>
                <a:spcPts val="0"/>
              </a:spcAft>
              <a:buClr>
                <a:srgbClr val="FD0000"/>
              </a:buClr>
              <a:buSzPts val="4000"/>
              <a:buFont typeface="Josefin Sans"/>
              <a:buNone/>
              <a:defRPr sz="5333" b="1">
                <a:solidFill>
                  <a:srgbClr val="FD0000"/>
                </a:solidFill>
                <a:latin typeface="Josefin Sans"/>
                <a:ea typeface="Josefin Sans"/>
                <a:cs typeface="Josefin Sans"/>
                <a:sym typeface="Josefin Sans"/>
              </a:defRPr>
            </a:lvl9pPr>
          </a:lstStyle>
          <a:p>
            <a:r>
              <a:t>xx%</a:t>
            </a:r>
          </a:p>
        </p:txBody>
      </p:sp>
      <p:cxnSp>
        <p:nvCxnSpPr>
          <p:cNvPr id="287" name="Google Shape;287;p33"/>
          <p:cNvCxnSpPr/>
          <p:nvPr/>
        </p:nvCxnSpPr>
        <p:spPr>
          <a:xfrm rot="10800000">
            <a:off x="321608" y="6145297"/>
            <a:ext cx="1612800" cy="0"/>
          </a:xfrm>
          <a:prstGeom prst="straightConnector1">
            <a:avLst/>
          </a:prstGeom>
          <a:noFill/>
          <a:ln w="9525" cap="flat" cmpd="sng">
            <a:solidFill>
              <a:schemeClr val="accent1"/>
            </a:solidFill>
            <a:prstDash val="solid"/>
            <a:round/>
            <a:headEnd type="none" w="med" len="med"/>
            <a:tailEnd type="none" w="med" len="med"/>
          </a:ln>
        </p:spPr>
      </p:cxnSp>
      <p:sp>
        <p:nvSpPr>
          <p:cNvPr id="288" name="Google Shape;288;p33"/>
          <p:cNvSpPr txBox="1">
            <a:spLocks noGrp="1"/>
          </p:cNvSpPr>
          <p:nvPr>
            <p:ph type="subTitle" idx="1"/>
          </p:nvPr>
        </p:nvSpPr>
        <p:spPr>
          <a:xfrm>
            <a:off x="4322200" y="2792384"/>
            <a:ext cx="5500800" cy="2116000"/>
          </a:xfrm>
          <a:prstGeom prst="rect">
            <a:avLst/>
          </a:prstGeom>
          <a:solidFill>
            <a:schemeClr val="lt1"/>
          </a:solidFill>
          <a:ln>
            <a:noFill/>
          </a:ln>
        </p:spPr>
        <p:txBody>
          <a:bodyPr spcFirstLastPara="1" wrap="square" lIns="91425" tIns="182875" rIns="91425" bIns="0" anchor="ctr" anchorCtr="0">
            <a:noAutofit/>
          </a:bodyPr>
          <a:lstStyle>
            <a:lvl1pPr lvl="0" rtl="0">
              <a:lnSpc>
                <a:spcPct val="100000"/>
              </a:lnSpc>
              <a:spcBef>
                <a:spcPts val="0"/>
              </a:spcBef>
              <a:spcAft>
                <a:spcPts val="0"/>
              </a:spcAft>
              <a:buClr>
                <a:schemeClr val="dk1"/>
              </a:buClr>
              <a:buSzPts val="1600"/>
              <a:buFont typeface="Josefin Sans Light"/>
              <a:buChar char="●"/>
              <a:defRPr sz="21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289" name="Google Shape;289;p33"/>
          <p:cNvSpPr txBox="1">
            <a:spLocks noGrp="1"/>
          </p:cNvSpPr>
          <p:nvPr>
            <p:ph type="title" idx="3"/>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90" name="Google Shape;290;p33"/>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91" name="Google Shape;291;p33"/>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23152556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Title and text 7">
  <p:cSld name="Title and text 7">
    <p:spTree>
      <p:nvGrpSpPr>
        <p:cNvPr id="1" name="Shape 292"/>
        <p:cNvGrpSpPr/>
        <p:nvPr/>
      </p:nvGrpSpPr>
      <p:grpSpPr>
        <a:xfrm>
          <a:off x="0" y="0"/>
          <a:ext cx="0" cy="0"/>
          <a:chOff x="0" y="0"/>
          <a:chExt cx="0" cy="0"/>
        </a:xfrm>
      </p:grpSpPr>
      <p:sp>
        <p:nvSpPr>
          <p:cNvPr id="293" name="Google Shape;293;p34"/>
          <p:cNvSpPr txBox="1">
            <a:spLocks noGrp="1"/>
          </p:cNvSpPr>
          <p:nvPr>
            <p:ph type="subTitle" idx="1"/>
          </p:nvPr>
        </p:nvSpPr>
        <p:spPr>
          <a:xfrm>
            <a:off x="1358033" y="1943067"/>
            <a:ext cx="9112800" cy="3261600"/>
          </a:xfrm>
          <a:prstGeom prst="rect">
            <a:avLst/>
          </a:prstGeom>
          <a:noFill/>
          <a:ln>
            <a:noFill/>
          </a:ln>
        </p:spPr>
        <p:txBody>
          <a:bodyPr spcFirstLastPara="1" wrap="square" lIns="91425" tIns="182875" rIns="91425" bIns="0" anchor="t" anchorCtr="0">
            <a:noAutofit/>
          </a:bodyPr>
          <a:lstStyle>
            <a:lvl1pPr lvl="0" rtl="0">
              <a:lnSpc>
                <a:spcPct val="100000"/>
              </a:lnSpc>
              <a:spcBef>
                <a:spcPts val="0"/>
              </a:spcBef>
              <a:spcAft>
                <a:spcPts val="0"/>
              </a:spcAft>
              <a:buClr>
                <a:schemeClr val="dk1"/>
              </a:buClr>
              <a:buSzPts val="1400"/>
              <a:buChar char="●"/>
              <a:defRPr sz="1733">
                <a:solidFill>
                  <a:schemeClr val="dk1"/>
                </a:solidFill>
                <a:latin typeface="Josefin Sans"/>
                <a:ea typeface="Josefin Sans"/>
                <a:cs typeface="Josefin Sans"/>
                <a:sym typeface="Josefin Sans"/>
              </a:defRPr>
            </a:lvl1pPr>
            <a:lvl2pPr lvl="1" rtl="0">
              <a:lnSpc>
                <a:spcPct val="100000"/>
              </a:lnSpc>
              <a:spcBef>
                <a:spcPts val="0"/>
              </a:spcBef>
              <a:spcAft>
                <a:spcPts val="0"/>
              </a:spcAft>
              <a:buClr>
                <a:schemeClr val="dk1"/>
              </a:buClr>
              <a:buSzPts val="1400"/>
              <a:buChar char="○"/>
              <a:defRPr>
                <a:solidFill>
                  <a:schemeClr val="dk1"/>
                </a:solidFill>
              </a:defRPr>
            </a:lvl2pPr>
            <a:lvl3pPr lvl="2" rtl="0">
              <a:lnSpc>
                <a:spcPct val="100000"/>
              </a:lnSpc>
              <a:spcBef>
                <a:spcPts val="0"/>
              </a:spcBef>
              <a:spcAft>
                <a:spcPts val="0"/>
              </a:spcAft>
              <a:buClr>
                <a:schemeClr val="dk1"/>
              </a:buClr>
              <a:buSzPts val="1400"/>
              <a:buChar char="■"/>
              <a:defRPr>
                <a:solidFill>
                  <a:schemeClr val="dk1"/>
                </a:solidFill>
              </a:defRPr>
            </a:lvl3pPr>
            <a:lvl4pPr lvl="3" rtl="0">
              <a:lnSpc>
                <a:spcPct val="100000"/>
              </a:lnSpc>
              <a:spcBef>
                <a:spcPts val="0"/>
              </a:spcBef>
              <a:spcAft>
                <a:spcPts val="0"/>
              </a:spcAft>
              <a:buClr>
                <a:schemeClr val="dk1"/>
              </a:buClr>
              <a:buSzPts val="1400"/>
              <a:buChar char="●"/>
              <a:defRPr>
                <a:solidFill>
                  <a:schemeClr val="dk1"/>
                </a:solidFill>
              </a:defRPr>
            </a:lvl4pPr>
            <a:lvl5pPr lvl="4" rtl="0">
              <a:lnSpc>
                <a:spcPct val="100000"/>
              </a:lnSpc>
              <a:spcBef>
                <a:spcPts val="0"/>
              </a:spcBef>
              <a:spcAft>
                <a:spcPts val="0"/>
              </a:spcAft>
              <a:buClr>
                <a:schemeClr val="dk1"/>
              </a:buClr>
              <a:buSzPts val="1400"/>
              <a:buChar char="○"/>
              <a:defRPr>
                <a:solidFill>
                  <a:schemeClr val="dk1"/>
                </a:solidFill>
              </a:defRPr>
            </a:lvl5pPr>
            <a:lvl6pPr lvl="5" rtl="0">
              <a:lnSpc>
                <a:spcPct val="100000"/>
              </a:lnSpc>
              <a:spcBef>
                <a:spcPts val="0"/>
              </a:spcBef>
              <a:spcAft>
                <a:spcPts val="0"/>
              </a:spcAft>
              <a:buClr>
                <a:schemeClr val="dk1"/>
              </a:buClr>
              <a:buSzPts val="1400"/>
              <a:buChar char="■"/>
              <a:defRPr>
                <a:solidFill>
                  <a:schemeClr val="dk1"/>
                </a:solidFill>
              </a:defRPr>
            </a:lvl6pPr>
            <a:lvl7pPr lvl="6" rtl="0">
              <a:lnSpc>
                <a:spcPct val="100000"/>
              </a:lnSpc>
              <a:spcBef>
                <a:spcPts val="0"/>
              </a:spcBef>
              <a:spcAft>
                <a:spcPts val="0"/>
              </a:spcAft>
              <a:buClr>
                <a:schemeClr val="dk1"/>
              </a:buClr>
              <a:buSzPts val="1400"/>
              <a:buChar char="●"/>
              <a:defRPr>
                <a:solidFill>
                  <a:schemeClr val="dk1"/>
                </a:solidFill>
              </a:defRPr>
            </a:lvl7pPr>
            <a:lvl8pPr lvl="7" rtl="0">
              <a:lnSpc>
                <a:spcPct val="100000"/>
              </a:lnSpc>
              <a:spcBef>
                <a:spcPts val="0"/>
              </a:spcBef>
              <a:spcAft>
                <a:spcPts val="0"/>
              </a:spcAft>
              <a:buClr>
                <a:schemeClr val="dk1"/>
              </a:buClr>
              <a:buSzPts val="1400"/>
              <a:buChar char="○"/>
              <a:defRPr>
                <a:solidFill>
                  <a:schemeClr val="dk1"/>
                </a:solidFill>
              </a:defRPr>
            </a:lvl8pPr>
            <a:lvl9pPr lvl="8"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294" name="Google Shape;294;p34"/>
          <p:cNvSpPr txBox="1">
            <a:spLocks noGrp="1"/>
          </p:cNvSpPr>
          <p:nvPr>
            <p:ph type="title"/>
          </p:nvPr>
        </p:nvSpPr>
        <p:spPr>
          <a:xfrm>
            <a:off x="950967" y="635367"/>
            <a:ext cx="928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Josefin Sans"/>
              <a:buNone/>
              <a:defRPr b="1">
                <a:latin typeface="Josefin Sans"/>
                <a:ea typeface="Josefin Sans"/>
                <a:cs typeface="Josefin Sans"/>
                <a:sym typeface="Josefin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95" name="Google Shape;295;p34"/>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
        <p:nvSpPr>
          <p:cNvPr id="296" name="Google Shape;296;p34"/>
          <p:cNvSpPr txBox="1"/>
          <p:nvPr/>
        </p:nvSpPr>
        <p:spPr>
          <a:xfrm>
            <a:off x="11253200" y="6146600"/>
            <a:ext cx="780400" cy="5248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sz="1467" b="1">
                <a:solidFill>
                  <a:schemeClr val="accent1"/>
                </a:solidFill>
                <a:latin typeface="Josefin Sans"/>
                <a:ea typeface="Josefin Sans"/>
                <a:cs typeface="Josefin Sans"/>
                <a:sym typeface="Josefin Sans"/>
              </a:rPr>
              <a:pPr marL="0" lvl="0" indent="0" algn="r" rtl="0">
                <a:spcBef>
                  <a:spcPts val="0"/>
                </a:spcBef>
                <a:spcAft>
                  <a:spcPts val="0"/>
                </a:spcAft>
                <a:buNone/>
              </a:pPr>
              <a:t>‹#›</a:t>
            </a:fld>
            <a:endParaRPr sz="1467" b="1">
              <a:solidFill>
                <a:schemeClr val="accent1"/>
              </a:solidFill>
              <a:latin typeface="Josefin Sans"/>
              <a:ea typeface="Josefin Sans"/>
              <a:cs typeface="Josefin Sans"/>
              <a:sym typeface="Josefin Sans"/>
            </a:endParaRPr>
          </a:p>
        </p:txBody>
      </p:sp>
    </p:spTree>
    <p:extLst>
      <p:ext uri="{BB962C8B-B14F-4D97-AF65-F5344CB8AC3E}">
        <p14:creationId xmlns:p14="http://schemas.microsoft.com/office/powerpoint/2010/main" val="222212961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297"/>
        <p:cNvGrpSpPr/>
        <p:nvPr/>
      </p:nvGrpSpPr>
      <p:grpSpPr>
        <a:xfrm>
          <a:off x="0" y="0"/>
          <a:ext cx="0" cy="0"/>
          <a:chOff x="0" y="0"/>
          <a:chExt cx="0" cy="0"/>
        </a:xfrm>
      </p:grpSpPr>
      <p:sp>
        <p:nvSpPr>
          <p:cNvPr id="298" name="Google Shape;298;p35"/>
          <p:cNvSpPr txBox="1">
            <a:spLocks noGrp="1"/>
          </p:cNvSpPr>
          <p:nvPr>
            <p:ph type="ctrTitle"/>
          </p:nvPr>
        </p:nvSpPr>
        <p:spPr>
          <a:xfrm>
            <a:off x="950967" y="1543017"/>
            <a:ext cx="7219200" cy="940400"/>
          </a:xfrm>
          <a:prstGeom prst="rect">
            <a:avLst/>
          </a:prstGeom>
        </p:spPr>
        <p:txBody>
          <a:bodyPr spcFirstLastPara="1" wrap="square" lIns="91425" tIns="79200" rIns="91425" bIns="91425" anchor="b" anchorCtr="0">
            <a:noAutofit/>
          </a:bodyPr>
          <a:lstStyle>
            <a:lvl1pPr lvl="0" rtl="0">
              <a:spcBef>
                <a:spcPts val="0"/>
              </a:spcBef>
              <a:spcAft>
                <a:spcPts val="0"/>
              </a:spcAft>
              <a:buSzPts val="5200"/>
              <a:buNone/>
              <a:defRPr sz="6933"/>
            </a:lvl1pPr>
            <a:lvl2pPr lvl="1" rtl="0">
              <a:spcBef>
                <a:spcPts val="0"/>
              </a:spcBef>
              <a:spcAft>
                <a:spcPts val="0"/>
              </a:spcAft>
              <a:buSzPts val="5200"/>
              <a:buNone/>
              <a:defRPr sz="6933"/>
            </a:lvl2pPr>
            <a:lvl3pPr lvl="2" rtl="0">
              <a:spcBef>
                <a:spcPts val="0"/>
              </a:spcBef>
              <a:spcAft>
                <a:spcPts val="0"/>
              </a:spcAft>
              <a:buSzPts val="5200"/>
              <a:buNone/>
              <a:defRPr sz="6933"/>
            </a:lvl3pPr>
            <a:lvl4pPr lvl="3" rtl="0">
              <a:spcBef>
                <a:spcPts val="0"/>
              </a:spcBef>
              <a:spcAft>
                <a:spcPts val="0"/>
              </a:spcAft>
              <a:buSzPts val="5200"/>
              <a:buNone/>
              <a:defRPr sz="6933"/>
            </a:lvl4pPr>
            <a:lvl5pPr lvl="4" rtl="0">
              <a:spcBef>
                <a:spcPts val="0"/>
              </a:spcBef>
              <a:spcAft>
                <a:spcPts val="0"/>
              </a:spcAft>
              <a:buSzPts val="5200"/>
              <a:buNone/>
              <a:defRPr sz="6933"/>
            </a:lvl5pPr>
            <a:lvl6pPr lvl="5" rtl="0">
              <a:spcBef>
                <a:spcPts val="0"/>
              </a:spcBef>
              <a:spcAft>
                <a:spcPts val="0"/>
              </a:spcAft>
              <a:buSzPts val="5200"/>
              <a:buNone/>
              <a:defRPr sz="6933"/>
            </a:lvl6pPr>
            <a:lvl7pPr lvl="6" rtl="0">
              <a:spcBef>
                <a:spcPts val="0"/>
              </a:spcBef>
              <a:spcAft>
                <a:spcPts val="0"/>
              </a:spcAft>
              <a:buSzPts val="5200"/>
              <a:buNone/>
              <a:defRPr sz="6933"/>
            </a:lvl7pPr>
            <a:lvl8pPr lvl="7" rtl="0">
              <a:spcBef>
                <a:spcPts val="0"/>
              </a:spcBef>
              <a:spcAft>
                <a:spcPts val="0"/>
              </a:spcAft>
              <a:buSzPts val="5200"/>
              <a:buNone/>
              <a:defRPr sz="6933"/>
            </a:lvl8pPr>
            <a:lvl9pPr lvl="8" rtl="0">
              <a:spcBef>
                <a:spcPts val="0"/>
              </a:spcBef>
              <a:spcAft>
                <a:spcPts val="0"/>
              </a:spcAft>
              <a:buSzPts val="5200"/>
              <a:buNone/>
              <a:defRPr sz="6933"/>
            </a:lvl9pPr>
          </a:lstStyle>
          <a:p>
            <a:endParaRPr/>
          </a:p>
        </p:txBody>
      </p:sp>
      <p:sp>
        <p:nvSpPr>
          <p:cNvPr id="299" name="Google Shape;299;p35"/>
          <p:cNvSpPr txBox="1">
            <a:spLocks noGrp="1"/>
          </p:cNvSpPr>
          <p:nvPr>
            <p:ph type="subTitle" idx="1"/>
          </p:nvPr>
        </p:nvSpPr>
        <p:spPr>
          <a:xfrm>
            <a:off x="959667" y="2738503"/>
            <a:ext cx="4412400" cy="16984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2800"/>
              <a:buNone/>
              <a:defRPr sz="2133">
                <a:solidFill>
                  <a:schemeClr val="dk2"/>
                </a:solidFill>
                <a:latin typeface="Josefin Sans"/>
                <a:ea typeface="Josefin Sans"/>
                <a:cs typeface="Josefin Sans"/>
                <a:sym typeface="Josefin Sans"/>
              </a:defRPr>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
        <p:nvSpPr>
          <p:cNvPr id="300" name="Google Shape;300;p35"/>
          <p:cNvSpPr txBox="1"/>
          <p:nvPr/>
        </p:nvSpPr>
        <p:spPr>
          <a:xfrm>
            <a:off x="960033" y="5066500"/>
            <a:ext cx="3298000" cy="614400"/>
          </a:xfrm>
          <a:prstGeom prst="rect">
            <a:avLst/>
          </a:prstGeom>
          <a:noFill/>
          <a:ln>
            <a:noFill/>
          </a:ln>
        </p:spPr>
        <p:txBody>
          <a:bodyPr spcFirstLastPara="1" wrap="square" lIns="121900" tIns="121900" rIns="121900" bIns="121900" anchor="t" anchorCtr="0">
            <a:noAutofit/>
          </a:bodyPr>
          <a:lstStyle/>
          <a:p>
            <a:pPr marL="0" lvl="0" indent="0" algn="l" rtl="0">
              <a:spcBef>
                <a:spcPts val="400"/>
              </a:spcBef>
              <a:spcAft>
                <a:spcPts val="0"/>
              </a:spcAft>
              <a:buNone/>
            </a:pPr>
            <a:r>
              <a:rPr lang="en" sz="1333">
                <a:solidFill>
                  <a:schemeClr val="dk2"/>
                </a:solidFill>
                <a:latin typeface="Josefin Sans Light"/>
                <a:ea typeface="Josefin Sans Light"/>
                <a:cs typeface="Josefin Sans Light"/>
                <a:sym typeface="Josefin Sans Light"/>
              </a:rPr>
              <a:t>CREDITS: This presentation template was created by </a:t>
            </a:r>
            <a:r>
              <a:rPr lang="en" sz="1333" b="1">
                <a:solidFill>
                  <a:schemeClr val="dk2"/>
                </a:solidFill>
                <a:uFill>
                  <a:noFill/>
                </a:uFill>
                <a:latin typeface="Josefin Sans"/>
                <a:ea typeface="Josefin Sans"/>
                <a:cs typeface="Josefin Sans"/>
                <a:sym typeface="Josefin Sans"/>
                <a:hlinkClick r:id="rId2">
                  <a:extLst>
                    <a:ext uri="{A12FA001-AC4F-418D-AE19-62706E023703}">
                      <ahyp:hlinkClr xmlns="" xmlns:ahyp="http://schemas.microsoft.com/office/drawing/2018/hyperlinkcolor" val="tx"/>
                    </a:ext>
                  </a:extLst>
                </a:hlinkClick>
              </a:rPr>
              <a:t>Slidesgo</a:t>
            </a:r>
            <a:r>
              <a:rPr lang="en" sz="1333">
                <a:solidFill>
                  <a:schemeClr val="dk2"/>
                </a:solidFill>
                <a:latin typeface="Josefin Sans Light"/>
                <a:ea typeface="Josefin Sans Light"/>
                <a:cs typeface="Josefin Sans Light"/>
                <a:sym typeface="Josefin Sans Light"/>
              </a:rPr>
              <a:t>, including icons by </a:t>
            </a:r>
            <a:r>
              <a:rPr lang="en" sz="1333" b="1">
                <a:solidFill>
                  <a:schemeClr val="dk2"/>
                </a:solidFill>
                <a:uFill>
                  <a:noFill/>
                </a:uFill>
                <a:latin typeface="Josefin Sans"/>
                <a:ea typeface="Josefin Sans"/>
                <a:cs typeface="Josefin Sans"/>
                <a:sym typeface="Josefin Sans"/>
                <a:hlinkClick r:id="rId3">
                  <a:extLst>
                    <a:ext uri="{A12FA001-AC4F-418D-AE19-62706E023703}">
                      <ahyp:hlinkClr xmlns="" xmlns:ahyp="http://schemas.microsoft.com/office/drawing/2018/hyperlinkcolor" val="tx"/>
                    </a:ext>
                  </a:extLst>
                </a:hlinkClick>
              </a:rPr>
              <a:t>Flaticon</a:t>
            </a:r>
            <a:r>
              <a:rPr lang="en" sz="1333">
                <a:solidFill>
                  <a:schemeClr val="dk2"/>
                </a:solidFill>
                <a:latin typeface="Josefin Sans Light"/>
                <a:ea typeface="Josefin Sans Light"/>
                <a:cs typeface="Josefin Sans Light"/>
                <a:sym typeface="Josefin Sans Light"/>
              </a:rPr>
              <a:t>, and infographics &amp; images by </a:t>
            </a:r>
            <a:r>
              <a:rPr lang="en" sz="1333" b="1">
                <a:solidFill>
                  <a:schemeClr val="dk2"/>
                </a:solidFill>
                <a:uFill>
                  <a:noFill/>
                </a:uFill>
                <a:latin typeface="Josefin Sans"/>
                <a:ea typeface="Josefin Sans"/>
                <a:cs typeface="Josefin Sans"/>
                <a:sym typeface="Josefin Sans"/>
                <a:hlinkClick r:id="rId4">
                  <a:extLst>
                    <a:ext uri="{A12FA001-AC4F-418D-AE19-62706E023703}">
                      <ahyp:hlinkClr xmlns="" xmlns:ahyp="http://schemas.microsoft.com/office/drawing/2018/hyperlinkcolor" val="tx"/>
                    </a:ext>
                  </a:extLst>
                </a:hlinkClick>
              </a:rPr>
              <a:t>Freepik</a:t>
            </a:r>
            <a:r>
              <a:rPr lang="en" sz="1333">
                <a:solidFill>
                  <a:schemeClr val="dk2"/>
                </a:solidFill>
                <a:latin typeface="Josefin Sans Light"/>
                <a:ea typeface="Josefin Sans Light"/>
                <a:cs typeface="Josefin Sans Light"/>
                <a:sym typeface="Josefin Sans Light"/>
              </a:rPr>
              <a:t>. </a:t>
            </a:r>
            <a:endParaRPr sz="1333">
              <a:solidFill>
                <a:schemeClr val="dk2"/>
              </a:solidFill>
              <a:latin typeface="Josefin Sans Light"/>
              <a:ea typeface="Josefin Sans Light"/>
              <a:cs typeface="Josefin Sans Light"/>
              <a:sym typeface="Josefin Sans Light"/>
            </a:endParaRPr>
          </a:p>
        </p:txBody>
      </p:sp>
      <p:cxnSp>
        <p:nvCxnSpPr>
          <p:cNvPr id="301" name="Google Shape;301;p35"/>
          <p:cNvCxnSpPr/>
          <p:nvPr/>
        </p:nvCxnSpPr>
        <p:spPr>
          <a:xfrm>
            <a:off x="723033" y="1011000"/>
            <a:ext cx="0" cy="3961200"/>
          </a:xfrm>
          <a:prstGeom prst="straightConnector1">
            <a:avLst/>
          </a:prstGeom>
          <a:noFill/>
          <a:ln w="1143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372305708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302"/>
        <p:cNvGrpSpPr/>
        <p:nvPr/>
      </p:nvGrpSpPr>
      <p:grpSpPr>
        <a:xfrm>
          <a:off x="0" y="0"/>
          <a:ext cx="0" cy="0"/>
          <a:chOff x="0" y="0"/>
          <a:chExt cx="0" cy="0"/>
        </a:xfrm>
      </p:grpSpPr>
      <p:sp>
        <p:nvSpPr>
          <p:cNvPr id="303" name="Google Shape;303;p36"/>
          <p:cNvSpPr/>
          <p:nvPr/>
        </p:nvSpPr>
        <p:spPr>
          <a:xfrm>
            <a:off x="8641467" y="-52800"/>
            <a:ext cx="3601600" cy="33832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FD0000"/>
              </a:solidFill>
            </a:endParaRPr>
          </a:p>
        </p:txBody>
      </p:sp>
      <p:cxnSp>
        <p:nvCxnSpPr>
          <p:cNvPr id="304" name="Google Shape;304;p36"/>
          <p:cNvCxnSpPr/>
          <p:nvPr/>
        </p:nvCxnSpPr>
        <p:spPr>
          <a:xfrm>
            <a:off x="700300" y="588667"/>
            <a:ext cx="0" cy="3614000"/>
          </a:xfrm>
          <a:prstGeom prst="straightConnector1">
            <a:avLst/>
          </a:prstGeom>
          <a:noFill/>
          <a:ln w="76200" cap="flat" cmpd="sng">
            <a:solidFill>
              <a:schemeClr val="accent1"/>
            </a:solidFill>
            <a:prstDash val="solid"/>
            <a:round/>
            <a:headEnd type="none" w="med" len="med"/>
            <a:tailEnd type="none" w="med" len="med"/>
          </a:ln>
        </p:spPr>
      </p:cxnSp>
      <p:cxnSp>
        <p:nvCxnSpPr>
          <p:cNvPr id="305" name="Google Shape;305;p36"/>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3262427799"/>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306"/>
        <p:cNvGrpSpPr/>
        <p:nvPr/>
      </p:nvGrpSpPr>
      <p:grpSpPr>
        <a:xfrm>
          <a:off x="0" y="0"/>
          <a:ext cx="0" cy="0"/>
          <a:chOff x="0" y="0"/>
          <a:chExt cx="0" cy="0"/>
        </a:xfrm>
      </p:grpSpPr>
      <p:sp>
        <p:nvSpPr>
          <p:cNvPr id="307" name="Google Shape;307;p37"/>
          <p:cNvSpPr/>
          <p:nvPr/>
        </p:nvSpPr>
        <p:spPr>
          <a:xfrm>
            <a:off x="-212367" y="2084400"/>
            <a:ext cx="2122000" cy="52828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FD0000"/>
              </a:solidFill>
            </a:endParaRPr>
          </a:p>
        </p:txBody>
      </p:sp>
      <p:cxnSp>
        <p:nvCxnSpPr>
          <p:cNvPr id="308" name="Google Shape;308;p37"/>
          <p:cNvCxnSpPr/>
          <p:nvPr/>
        </p:nvCxnSpPr>
        <p:spPr>
          <a:xfrm rot="10800000">
            <a:off x="1315633" y="1770200"/>
            <a:ext cx="594000" cy="0"/>
          </a:xfrm>
          <a:prstGeom prst="straightConnector1">
            <a:avLst/>
          </a:prstGeom>
          <a:noFill/>
          <a:ln w="76200" cap="flat" cmpd="sng">
            <a:solidFill>
              <a:schemeClr val="accent1"/>
            </a:solidFill>
            <a:prstDash val="solid"/>
            <a:round/>
            <a:headEnd type="none" w="med" len="med"/>
            <a:tailEnd type="none" w="med" len="med"/>
          </a:ln>
        </p:spPr>
      </p:cxnSp>
      <p:cxnSp>
        <p:nvCxnSpPr>
          <p:cNvPr id="309" name="Google Shape;309;p37"/>
          <p:cNvCxnSpPr/>
          <p:nvPr/>
        </p:nvCxnSpPr>
        <p:spPr>
          <a:xfrm>
            <a:off x="8641467" y="6146600"/>
            <a:ext cx="3392000" cy="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1594243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33" Type="http://schemas.openxmlformats.org/officeDocument/2006/relationships/theme" Target="../theme/theme3.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29" Type="http://schemas.openxmlformats.org/officeDocument/2006/relationships/slideLayout" Target="../slideLayouts/slideLayout72.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32" Type="http://schemas.openxmlformats.org/officeDocument/2006/relationships/slideLayout" Target="../slideLayouts/slideLayout75.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slideLayout" Target="../slideLayouts/slideLayout71.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31" Type="http://schemas.openxmlformats.org/officeDocument/2006/relationships/slideLayout" Target="../slideLayouts/slideLayout74.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 Id="rId30" Type="http://schemas.openxmlformats.org/officeDocument/2006/relationships/slideLayout" Target="../slideLayouts/slideLayout73.xml"/><Relationship Id="rId8"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theme" Target="../theme/theme4.xml"/><Relationship Id="rId8" Type="http://schemas.openxmlformats.org/officeDocument/2006/relationships/slideLayout" Target="../slideLayouts/slideLayout83.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26" Type="http://schemas.openxmlformats.org/officeDocument/2006/relationships/slideLayout" Target="../slideLayouts/slideLayout135.xml"/><Relationship Id="rId3" Type="http://schemas.openxmlformats.org/officeDocument/2006/relationships/slideLayout" Target="../slideLayouts/slideLayout112.xml"/><Relationship Id="rId21" Type="http://schemas.openxmlformats.org/officeDocument/2006/relationships/slideLayout" Target="../slideLayouts/slideLayout130.xml"/><Relationship Id="rId34" Type="http://schemas.openxmlformats.org/officeDocument/2006/relationships/slideLayout" Target="../slideLayouts/slideLayout143.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5" Type="http://schemas.openxmlformats.org/officeDocument/2006/relationships/slideLayout" Target="../slideLayouts/slideLayout134.xml"/><Relationship Id="rId33" Type="http://schemas.openxmlformats.org/officeDocument/2006/relationships/slideLayout" Target="../slideLayouts/slideLayout142.xml"/><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0" Type="http://schemas.openxmlformats.org/officeDocument/2006/relationships/slideLayout" Target="../slideLayouts/slideLayout129.xml"/><Relationship Id="rId29" Type="http://schemas.openxmlformats.org/officeDocument/2006/relationships/slideLayout" Target="../slideLayouts/slideLayout138.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24" Type="http://schemas.openxmlformats.org/officeDocument/2006/relationships/slideLayout" Target="../slideLayouts/slideLayout133.xml"/><Relationship Id="rId32" Type="http://schemas.openxmlformats.org/officeDocument/2006/relationships/slideLayout" Target="../slideLayouts/slideLayout141.xml"/><Relationship Id="rId5" Type="http://schemas.openxmlformats.org/officeDocument/2006/relationships/slideLayout" Target="../slideLayouts/slideLayout114.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28" Type="http://schemas.openxmlformats.org/officeDocument/2006/relationships/slideLayout" Target="../slideLayouts/slideLayout137.xml"/><Relationship Id="rId36" Type="http://schemas.openxmlformats.org/officeDocument/2006/relationships/theme" Target="../theme/theme5.xml"/><Relationship Id="rId10" Type="http://schemas.openxmlformats.org/officeDocument/2006/relationships/slideLayout" Target="../slideLayouts/slideLayout119.xml"/><Relationship Id="rId19" Type="http://schemas.openxmlformats.org/officeDocument/2006/relationships/slideLayout" Target="../slideLayouts/slideLayout128.xml"/><Relationship Id="rId31" Type="http://schemas.openxmlformats.org/officeDocument/2006/relationships/slideLayout" Target="../slideLayouts/slideLayout140.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 Id="rId22" Type="http://schemas.openxmlformats.org/officeDocument/2006/relationships/slideLayout" Target="../slideLayouts/slideLayout131.xml"/><Relationship Id="rId27" Type="http://schemas.openxmlformats.org/officeDocument/2006/relationships/slideLayout" Target="../slideLayouts/slideLayout136.xml"/><Relationship Id="rId30" Type="http://schemas.openxmlformats.org/officeDocument/2006/relationships/slideLayout" Target="../slideLayouts/slideLayout139.xml"/><Relationship Id="rId35" Type="http://schemas.openxmlformats.org/officeDocument/2006/relationships/slideLayout" Target="../slideLayouts/slideLayout144.xml"/><Relationship Id="rId8" Type="http://schemas.openxmlformats.org/officeDocument/2006/relationships/slideLayout" Target="../slideLayouts/slideLayout117.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57.xml"/><Relationship Id="rId18" Type="http://schemas.openxmlformats.org/officeDocument/2006/relationships/slideLayout" Target="../slideLayouts/slideLayout162.xml"/><Relationship Id="rId26" Type="http://schemas.openxmlformats.org/officeDocument/2006/relationships/slideLayout" Target="../slideLayouts/slideLayout170.xml"/><Relationship Id="rId21" Type="http://schemas.openxmlformats.org/officeDocument/2006/relationships/slideLayout" Target="../slideLayouts/slideLayout165.xml"/><Relationship Id="rId34" Type="http://schemas.openxmlformats.org/officeDocument/2006/relationships/slideLayout" Target="../slideLayouts/slideLayout178.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5" Type="http://schemas.openxmlformats.org/officeDocument/2006/relationships/slideLayout" Target="../slideLayouts/slideLayout169.xml"/><Relationship Id="rId33" Type="http://schemas.openxmlformats.org/officeDocument/2006/relationships/slideLayout" Target="../slideLayouts/slideLayout177.xml"/><Relationship Id="rId38" Type="http://schemas.openxmlformats.org/officeDocument/2006/relationships/theme" Target="../theme/theme6.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20" Type="http://schemas.openxmlformats.org/officeDocument/2006/relationships/slideLayout" Target="../slideLayouts/slideLayout164.xml"/><Relationship Id="rId29" Type="http://schemas.openxmlformats.org/officeDocument/2006/relationships/slideLayout" Target="../slideLayouts/slideLayout173.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24" Type="http://schemas.openxmlformats.org/officeDocument/2006/relationships/slideLayout" Target="../slideLayouts/slideLayout168.xml"/><Relationship Id="rId32" Type="http://schemas.openxmlformats.org/officeDocument/2006/relationships/slideLayout" Target="../slideLayouts/slideLayout176.xml"/><Relationship Id="rId37" Type="http://schemas.openxmlformats.org/officeDocument/2006/relationships/slideLayout" Target="../slideLayouts/slideLayout181.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23" Type="http://schemas.openxmlformats.org/officeDocument/2006/relationships/slideLayout" Target="../slideLayouts/slideLayout167.xml"/><Relationship Id="rId28" Type="http://schemas.openxmlformats.org/officeDocument/2006/relationships/slideLayout" Target="../slideLayouts/slideLayout172.xml"/><Relationship Id="rId36" Type="http://schemas.openxmlformats.org/officeDocument/2006/relationships/slideLayout" Target="../slideLayouts/slideLayout180.xml"/><Relationship Id="rId10" Type="http://schemas.openxmlformats.org/officeDocument/2006/relationships/slideLayout" Target="../slideLayouts/slideLayout154.xml"/><Relationship Id="rId19" Type="http://schemas.openxmlformats.org/officeDocument/2006/relationships/slideLayout" Target="../slideLayouts/slideLayout163.xml"/><Relationship Id="rId31" Type="http://schemas.openxmlformats.org/officeDocument/2006/relationships/slideLayout" Target="../slideLayouts/slideLayout175.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 Id="rId22" Type="http://schemas.openxmlformats.org/officeDocument/2006/relationships/slideLayout" Target="../slideLayouts/slideLayout166.xml"/><Relationship Id="rId27" Type="http://schemas.openxmlformats.org/officeDocument/2006/relationships/slideLayout" Target="../slideLayouts/slideLayout171.xml"/><Relationship Id="rId30" Type="http://schemas.openxmlformats.org/officeDocument/2006/relationships/slideLayout" Target="../slideLayouts/slideLayout174.xml"/><Relationship Id="rId35" Type="http://schemas.openxmlformats.org/officeDocument/2006/relationships/slideLayout" Target="../slideLayouts/slideLayout179.xml"/><Relationship Id="rId8" Type="http://schemas.openxmlformats.org/officeDocument/2006/relationships/slideLayout" Target="../slideLayouts/slideLayout152.xml"/><Relationship Id="rId3" Type="http://schemas.openxmlformats.org/officeDocument/2006/relationships/slideLayout" Target="../slideLayouts/slideLayout147.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94.xml"/><Relationship Id="rId18" Type="http://schemas.openxmlformats.org/officeDocument/2006/relationships/slideLayout" Target="../slideLayouts/slideLayout199.xml"/><Relationship Id="rId26" Type="http://schemas.openxmlformats.org/officeDocument/2006/relationships/slideLayout" Target="../slideLayouts/slideLayout207.xml"/><Relationship Id="rId21" Type="http://schemas.openxmlformats.org/officeDocument/2006/relationships/slideLayout" Target="../slideLayouts/slideLayout202.xml"/><Relationship Id="rId34" Type="http://schemas.openxmlformats.org/officeDocument/2006/relationships/slideLayout" Target="../slideLayouts/slideLayout215.xml"/><Relationship Id="rId7" Type="http://schemas.openxmlformats.org/officeDocument/2006/relationships/slideLayout" Target="../slideLayouts/slideLayout188.xml"/><Relationship Id="rId12" Type="http://schemas.openxmlformats.org/officeDocument/2006/relationships/slideLayout" Target="../slideLayouts/slideLayout193.xml"/><Relationship Id="rId17" Type="http://schemas.openxmlformats.org/officeDocument/2006/relationships/slideLayout" Target="../slideLayouts/slideLayout198.xml"/><Relationship Id="rId25" Type="http://schemas.openxmlformats.org/officeDocument/2006/relationships/slideLayout" Target="../slideLayouts/slideLayout206.xml"/><Relationship Id="rId33" Type="http://schemas.openxmlformats.org/officeDocument/2006/relationships/slideLayout" Target="../slideLayouts/slideLayout214.xml"/><Relationship Id="rId2" Type="http://schemas.openxmlformats.org/officeDocument/2006/relationships/slideLayout" Target="../slideLayouts/slideLayout183.xml"/><Relationship Id="rId16" Type="http://schemas.openxmlformats.org/officeDocument/2006/relationships/slideLayout" Target="../slideLayouts/slideLayout197.xml"/><Relationship Id="rId20" Type="http://schemas.openxmlformats.org/officeDocument/2006/relationships/slideLayout" Target="../slideLayouts/slideLayout201.xml"/><Relationship Id="rId29" Type="http://schemas.openxmlformats.org/officeDocument/2006/relationships/slideLayout" Target="../slideLayouts/slideLayout210.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24" Type="http://schemas.openxmlformats.org/officeDocument/2006/relationships/slideLayout" Target="../slideLayouts/slideLayout205.xml"/><Relationship Id="rId32" Type="http://schemas.openxmlformats.org/officeDocument/2006/relationships/slideLayout" Target="../slideLayouts/slideLayout213.xml"/><Relationship Id="rId37" Type="http://schemas.openxmlformats.org/officeDocument/2006/relationships/theme" Target="../theme/theme7.xml"/><Relationship Id="rId5" Type="http://schemas.openxmlformats.org/officeDocument/2006/relationships/slideLayout" Target="../slideLayouts/slideLayout186.xml"/><Relationship Id="rId15" Type="http://schemas.openxmlformats.org/officeDocument/2006/relationships/slideLayout" Target="../slideLayouts/slideLayout196.xml"/><Relationship Id="rId23" Type="http://schemas.openxmlformats.org/officeDocument/2006/relationships/slideLayout" Target="../slideLayouts/slideLayout204.xml"/><Relationship Id="rId28" Type="http://schemas.openxmlformats.org/officeDocument/2006/relationships/slideLayout" Target="../slideLayouts/slideLayout209.xml"/><Relationship Id="rId36" Type="http://schemas.openxmlformats.org/officeDocument/2006/relationships/slideLayout" Target="../slideLayouts/slideLayout217.xml"/><Relationship Id="rId10" Type="http://schemas.openxmlformats.org/officeDocument/2006/relationships/slideLayout" Target="../slideLayouts/slideLayout191.xml"/><Relationship Id="rId19" Type="http://schemas.openxmlformats.org/officeDocument/2006/relationships/slideLayout" Target="../slideLayouts/slideLayout200.xml"/><Relationship Id="rId31" Type="http://schemas.openxmlformats.org/officeDocument/2006/relationships/slideLayout" Target="../slideLayouts/slideLayout212.xml"/><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slideLayout" Target="../slideLayouts/slideLayout195.xml"/><Relationship Id="rId22" Type="http://schemas.openxmlformats.org/officeDocument/2006/relationships/slideLayout" Target="../slideLayouts/slideLayout203.xml"/><Relationship Id="rId27" Type="http://schemas.openxmlformats.org/officeDocument/2006/relationships/slideLayout" Target="../slideLayouts/slideLayout208.xml"/><Relationship Id="rId30" Type="http://schemas.openxmlformats.org/officeDocument/2006/relationships/slideLayout" Target="../slideLayouts/slideLayout211.xml"/><Relationship Id="rId35" Type="http://schemas.openxmlformats.org/officeDocument/2006/relationships/slideLayout" Target="../slideLayouts/slideLayout216.xml"/><Relationship Id="rId8" Type="http://schemas.openxmlformats.org/officeDocument/2006/relationships/slideLayout" Target="../slideLayouts/slideLayout189.xml"/><Relationship Id="rId3" Type="http://schemas.openxmlformats.org/officeDocument/2006/relationships/slideLayout" Target="../slideLayouts/slideLayout18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1pPr>
            <a:lvl2pPr lvl="1"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2pPr>
            <a:lvl3pPr lvl="2"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3pPr>
            <a:lvl4pPr lvl="3"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4pPr>
            <a:lvl5pPr lvl="4"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5pPr>
            <a:lvl6pPr lvl="5"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6pPr>
            <a:lvl7pPr lvl="6"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7pPr>
            <a:lvl8pPr lvl="7"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8pPr>
            <a:lvl9pPr lvl="8"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04800" rtl="0">
              <a:lnSpc>
                <a:spcPct val="115000"/>
              </a:lnSpc>
              <a:spcBef>
                <a:spcPts val="0"/>
              </a:spcBef>
              <a:spcAft>
                <a:spcPts val="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1pPr>
            <a:lvl2pPr marL="914400" lvl="1" indent="-304800" rtl="0">
              <a:lnSpc>
                <a:spcPct val="115000"/>
              </a:lnSpc>
              <a:spcBef>
                <a:spcPts val="1600"/>
              </a:spcBef>
              <a:spcAft>
                <a:spcPts val="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2pPr>
            <a:lvl3pPr marL="1371600" lvl="2" indent="-304800" rtl="0">
              <a:lnSpc>
                <a:spcPct val="115000"/>
              </a:lnSpc>
              <a:spcBef>
                <a:spcPts val="1600"/>
              </a:spcBef>
              <a:spcAft>
                <a:spcPts val="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3pPr>
            <a:lvl4pPr marL="1828800" lvl="3" indent="-304800" rtl="0">
              <a:lnSpc>
                <a:spcPct val="115000"/>
              </a:lnSpc>
              <a:spcBef>
                <a:spcPts val="1600"/>
              </a:spcBef>
              <a:spcAft>
                <a:spcPts val="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4pPr>
            <a:lvl5pPr marL="2286000" lvl="4" indent="-304800" rtl="0">
              <a:lnSpc>
                <a:spcPct val="115000"/>
              </a:lnSpc>
              <a:spcBef>
                <a:spcPts val="1600"/>
              </a:spcBef>
              <a:spcAft>
                <a:spcPts val="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5pPr>
            <a:lvl6pPr marL="2743200" lvl="5" indent="-304800" rtl="0">
              <a:lnSpc>
                <a:spcPct val="115000"/>
              </a:lnSpc>
              <a:spcBef>
                <a:spcPts val="1600"/>
              </a:spcBef>
              <a:spcAft>
                <a:spcPts val="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6pPr>
            <a:lvl7pPr marL="3200400" lvl="6" indent="-304800" rtl="0">
              <a:lnSpc>
                <a:spcPct val="115000"/>
              </a:lnSpc>
              <a:spcBef>
                <a:spcPts val="1600"/>
              </a:spcBef>
              <a:spcAft>
                <a:spcPts val="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7pPr>
            <a:lvl8pPr marL="3657600" lvl="7" indent="-304800" rtl="0">
              <a:lnSpc>
                <a:spcPct val="115000"/>
              </a:lnSpc>
              <a:spcBef>
                <a:spcPts val="1600"/>
              </a:spcBef>
              <a:spcAft>
                <a:spcPts val="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8pPr>
            <a:lvl9pPr marL="4114800" lvl="8" indent="-304800" rtl="0">
              <a:lnSpc>
                <a:spcPct val="115000"/>
              </a:lnSpc>
              <a:spcBef>
                <a:spcPts val="1600"/>
              </a:spcBef>
              <a:spcAft>
                <a:spcPts val="160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853334504"/>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1pPr>
            <a:lvl2pPr lvl="1"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2pPr>
            <a:lvl3pPr lvl="2"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3pPr>
            <a:lvl4pPr lvl="3"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4pPr>
            <a:lvl5pPr lvl="4"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5pPr>
            <a:lvl6pPr lvl="5"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6pPr>
            <a:lvl7pPr lvl="6"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7pPr>
            <a:lvl8pPr lvl="7"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8pPr>
            <a:lvl9pPr lvl="8" rtl="0">
              <a:spcBef>
                <a:spcPts val="0"/>
              </a:spcBef>
              <a:spcAft>
                <a:spcPts val="0"/>
              </a:spcAft>
              <a:buClr>
                <a:schemeClr val="dk1"/>
              </a:buClr>
              <a:buSzPts val="2800"/>
              <a:buFont typeface="DM Serif Display"/>
              <a:buNone/>
              <a:defRPr sz="2800">
                <a:solidFill>
                  <a:schemeClr val="dk1"/>
                </a:solidFill>
                <a:latin typeface="DM Serif Display"/>
                <a:ea typeface="DM Serif Display"/>
                <a:cs typeface="DM Serif Display"/>
                <a:sym typeface="DM Serif Display"/>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04800" rtl="0">
              <a:lnSpc>
                <a:spcPct val="115000"/>
              </a:lnSpc>
              <a:spcBef>
                <a:spcPts val="0"/>
              </a:spcBef>
              <a:spcAft>
                <a:spcPts val="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1pPr>
            <a:lvl2pPr marL="914400" lvl="1" indent="-304800" rtl="0">
              <a:lnSpc>
                <a:spcPct val="115000"/>
              </a:lnSpc>
              <a:spcBef>
                <a:spcPts val="1600"/>
              </a:spcBef>
              <a:spcAft>
                <a:spcPts val="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2pPr>
            <a:lvl3pPr marL="1371600" lvl="2" indent="-304800" rtl="0">
              <a:lnSpc>
                <a:spcPct val="115000"/>
              </a:lnSpc>
              <a:spcBef>
                <a:spcPts val="1600"/>
              </a:spcBef>
              <a:spcAft>
                <a:spcPts val="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3pPr>
            <a:lvl4pPr marL="1828800" lvl="3" indent="-304800" rtl="0">
              <a:lnSpc>
                <a:spcPct val="115000"/>
              </a:lnSpc>
              <a:spcBef>
                <a:spcPts val="1600"/>
              </a:spcBef>
              <a:spcAft>
                <a:spcPts val="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4pPr>
            <a:lvl5pPr marL="2286000" lvl="4" indent="-304800" rtl="0">
              <a:lnSpc>
                <a:spcPct val="115000"/>
              </a:lnSpc>
              <a:spcBef>
                <a:spcPts val="1600"/>
              </a:spcBef>
              <a:spcAft>
                <a:spcPts val="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5pPr>
            <a:lvl6pPr marL="2743200" lvl="5" indent="-304800" rtl="0">
              <a:lnSpc>
                <a:spcPct val="115000"/>
              </a:lnSpc>
              <a:spcBef>
                <a:spcPts val="1600"/>
              </a:spcBef>
              <a:spcAft>
                <a:spcPts val="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6pPr>
            <a:lvl7pPr marL="3200400" lvl="6" indent="-304800" rtl="0">
              <a:lnSpc>
                <a:spcPct val="115000"/>
              </a:lnSpc>
              <a:spcBef>
                <a:spcPts val="1600"/>
              </a:spcBef>
              <a:spcAft>
                <a:spcPts val="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7pPr>
            <a:lvl8pPr marL="3657600" lvl="7" indent="-304800" rtl="0">
              <a:lnSpc>
                <a:spcPct val="115000"/>
              </a:lnSpc>
              <a:spcBef>
                <a:spcPts val="1600"/>
              </a:spcBef>
              <a:spcAft>
                <a:spcPts val="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8pPr>
            <a:lvl9pPr marL="4114800" lvl="8" indent="-304800" rtl="0">
              <a:lnSpc>
                <a:spcPct val="115000"/>
              </a:lnSpc>
              <a:spcBef>
                <a:spcPts val="1600"/>
              </a:spcBef>
              <a:spcAft>
                <a:spcPts val="1600"/>
              </a:spcAft>
              <a:buClr>
                <a:schemeClr val="dk1"/>
              </a:buClr>
              <a:buSzPts val="1200"/>
              <a:buFont typeface="Open Sans Light"/>
              <a:buChar char="■"/>
              <a:defRPr sz="1200">
                <a:solidFill>
                  <a:schemeClr val="dk1"/>
                </a:solidFill>
                <a:latin typeface="Open Sans Light"/>
                <a:ea typeface="Open Sans Light"/>
                <a:cs typeface="Open Sans Light"/>
                <a:sym typeface="Open Sans Light"/>
              </a:defRPr>
            </a:lvl9pPr>
          </a:lstStyle>
          <a:p>
            <a:endParaRPr/>
          </a:p>
        </p:txBody>
      </p:sp>
    </p:spTree>
    <p:extLst>
      <p:ext uri="{BB962C8B-B14F-4D97-AF65-F5344CB8AC3E}">
        <p14:creationId xmlns:p14="http://schemas.microsoft.com/office/powerpoint/2010/main" val="1678865690"/>
      </p:ext>
    </p:extLst>
  </p:cSld>
  <p:clrMap bg1="lt1" tx1="dk1" bg2="dk2" tx2="lt2" accent1="accent1" accent2="accent2" accent3="accent3" accent4="accent4" accent5="accent5" accent6="accent6" hlink="hlink" folHlink="folHlink"/>
  <p:sldLayoutIdLst>
    <p:sldLayoutId id="2147483685" r:id="rId1"/>
    <p:sldLayoutId id="2147483687" r:id="rId2"/>
    <p:sldLayoutId id="2147483688" r:id="rId3"/>
    <p:sldLayoutId id="2147483689" r:id="rId4"/>
    <p:sldLayoutId id="2147483690" r:id="rId5"/>
    <p:sldLayoutId id="2147483691"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79200" rIns="91425" bIns="91425" anchor="t" anchorCtr="0">
            <a:noAutofit/>
          </a:bodyPr>
          <a:lstStyle>
            <a:lvl1pPr lvl="0" rtl="0">
              <a:spcBef>
                <a:spcPts val="0"/>
              </a:spcBef>
              <a:spcAft>
                <a:spcPts val="0"/>
              </a:spcAft>
              <a:buClr>
                <a:schemeClr val="dk1"/>
              </a:buClr>
              <a:buSzPts val="2800"/>
              <a:buFont typeface="Josefin Sans"/>
              <a:buNone/>
              <a:defRPr sz="2800" b="1">
                <a:solidFill>
                  <a:schemeClr val="dk1"/>
                </a:solidFill>
                <a:latin typeface="Josefin Sans"/>
                <a:ea typeface="Josefin Sans"/>
                <a:cs typeface="Josefin Sans"/>
                <a:sym typeface="Josefi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78967" y="1545800"/>
            <a:ext cx="11360800" cy="4555200"/>
          </a:xfrm>
          <a:prstGeom prst="rect">
            <a:avLst/>
          </a:prstGeom>
          <a:noFill/>
          <a:ln>
            <a:noFill/>
          </a:ln>
        </p:spPr>
        <p:txBody>
          <a:bodyPr spcFirstLastPara="1" wrap="square" lIns="91425" tIns="0" rIns="91425" bIns="182875" anchor="t" anchorCtr="0">
            <a:noAutofit/>
          </a:bodyPr>
          <a:lstStyle>
            <a:lvl1pPr marL="457200" lvl="0" indent="-342900" rtl="0">
              <a:lnSpc>
                <a:spcPct val="100000"/>
              </a:lnSpc>
              <a:spcBef>
                <a:spcPts val="0"/>
              </a:spcBef>
              <a:spcAft>
                <a:spcPts val="0"/>
              </a:spcAft>
              <a:buClr>
                <a:schemeClr val="dk1"/>
              </a:buClr>
              <a:buSzPts val="1800"/>
              <a:buFont typeface="Josefin Sans Medium"/>
              <a:buChar char="●"/>
              <a:defRPr sz="1800">
                <a:solidFill>
                  <a:schemeClr val="dk1"/>
                </a:solidFill>
                <a:latin typeface="Josefin Sans Medium"/>
                <a:ea typeface="Josefin Sans Medium"/>
                <a:cs typeface="Josefin Sans Medium"/>
                <a:sym typeface="Josefin Sans Medium"/>
              </a:defRPr>
            </a:lvl1pPr>
            <a:lvl2pPr marL="914400" lvl="1" indent="-317500" rtl="0">
              <a:lnSpc>
                <a:spcPct val="100000"/>
              </a:lnSpc>
              <a:spcBef>
                <a:spcPts val="0"/>
              </a:spcBef>
              <a:spcAft>
                <a:spcPts val="0"/>
              </a:spcAft>
              <a:buClr>
                <a:schemeClr val="dk1"/>
              </a:buClr>
              <a:buSzPts val="1400"/>
              <a:buFont typeface="Josefin Sans"/>
              <a:buChar char="○"/>
              <a:defRPr>
                <a:solidFill>
                  <a:schemeClr val="dk1"/>
                </a:solidFill>
                <a:latin typeface="Josefin Sans"/>
                <a:ea typeface="Josefin Sans"/>
                <a:cs typeface="Josefin Sans"/>
                <a:sym typeface="Josefin Sans"/>
              </a:defRPr>
            </a:lvl2pPr>
            <a:lvl3pPr marL="1371600" lvl="2" indent="-317500" rtl="0">
              <a:lnSpc>
                <a:spcPct val="100000"/>
              </a:lnSpc>
              <a:spcBef>
                <a:spcPts val="0"/>
              </a:spcBef>
              <a:spcAft>
                <a:spcPts val="0"/>
              </a:spcAft>
              <a:buClr>
                <a:schemeClr val="dk1"/>
              </a:buClr>
              <a:buSzPts val="1400"/>
              <a:buFont typeface="Josefin Sans Light"/>
              <a:buChar char="■"/>
              <a:defRPr>
                <a:solidFill>
                  <a:schemeClr val="dk1"/>
                </a:solidFill>
                <a:latin typeface="Josefin Sans Light"/>
                <a:ea typeface="Josefin Sans Light"/>
                <a:cs typeface="Josefin Sans Light"/>
                <a:sym typeface="Josefin Sans Light"/>
              </a:defRPr>
            </a:lvl3pPr>
            <a:lvl4pPr marL="1828800" lvl="3" indent="-317500" rtl="0">
              <a:lnSpc>
                <a:spcPct val="100000"/>
              </a:lnSpc>
              <a:spcBef>
                <a:spcPts val="0"/>
              </a:spcBef>
              <a:spcAft>
                <a:spcPts val="0"/>
              </a:spcAft>
              <a:buClr>
                <a:schemeClr val="dk1"/>
              </a:buClr>
              <a:buSzPts val="1400"/>
              <a:buFont typeface="Josefin Sans ExtraLight"/>
              <a:buChar char="●"/>
              <a:defRPr>
                <a:solidFill>
                  <a:schemeClr val="dk1"/>
                </a:solidFill>
                <a:latin typeface="Josefin Sans ExtraLight"/>
                <a:ea typeface="Josefin Sans ExtraLight"/>
                <a:cs typeface="Josefin Sans ExtraLight"/>
                <a:sym typeface="Josefin Sans ExtraLight"/>
              </a:defRPr>
            </a:lvl4pPr>
            <a:lvl5pPr marL="2286000" lvl="4" indent="-311150" rtl="0">
              <a:lnSpc>
                <a:spcPct val="100000"/>
              </a:lnSpc>
              <a:spcBef>
                <a:spcPts val="0"/>
              </a:spcBef>
              <a:spcAft>
                <a:spcPts val="0"/>
              </a:spcAft>
              <a:buClr>
                <a:schemeClr val="dk1"/>
              </a:buClr>
              <a:buSzPts val="1300"/>
              <a:buFont typeface="Josefin Sans ExtraLight"/>
              <a:buChar char="○"/>
              <a:defRPr sz="1300">
                <a:solidFill>
                  <a:schemeClr val="dk1"/>
                </a:solidFill>
                <a:latin typeface="Josefin Sans ExtraLight"/>
                <a:ea typeface="Josefin Sans ExtraLight"/>
                <a:cs typeface="Josefin Sans ExtraLight"/>
                <a:sym typeface="Josefin Sans ExtraLight"/>
              </a:defRPr>
            </a:lvl5pPr>
            <a:lvl6pPr marL="2743200" lvl="5"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6pPr>
            <a:lvl7pPr marL="3200400" lvl="6"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7pPr>
            <a:lvl8pPr marL="3657600" lvl="7"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8pPr>
            <a:lvl9pPr marL="4114800" lvl="8"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9pPr>
          </a:lstStyle>
          <a:p>
            <a:endParaRPr/>
          </a:p>
        </p:txBody>
      </p:sp>
    </p:spTree>
    <p:extLst>
      <p:ext uri="{BB962C8B-B14F-4D97-AF65-F5344CB8AC3E}">
        <p14:creationId xmlns:p14="http://schemas.microsoft.com/office/powerpoint/2010/main" val="3347293996"/>
      </p:ext>
    </p:extLst>
  </p:cSld>
  <p:clrMap bg1="lt1" tx1="dk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1" r:id="rId17"/>
    <p:sldLayoutId id="2147483752" r:id="rId18"/>
    <p:sldLayoutId id="2147483753" r:id="rId19"/>
    <p:sldLayoutId id="2147483754" r:id="rId20"/>
    <p:sldLayoutId id="2147483756" r:id="rId21"/>
    <p:sldLayoutId id="2147483757" r:id="rId22"/>
    <p:sldLayoutId id="2147483758" r:id="rId23"/>
    <p:sldLayoutId id="2147483759" r:id="rId24"/>
    <p:sldLayoutId id="2147483761" r:id="rId25"/>
    <p:sldLayoutId id="2147483762" r:id="rId26"/>
    <p:sldLayoutId id="2147483763" r:id="rId27"/>
    <p:sldLayoutId id="2147483764" r:id="rId28"/>
    <p:sldLayoutId id="2147483765" r:id="rId29"/>
    <p:sldLayoutId id="2147483766" r:id="rId30"/>
    <p:sldLayoutId id="2147483767" r:id="rId31"/>
    <p:sldLayoutId id="2147483768"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79200" rIns="91425" bIns="91425" anchor="t" anchorCtr="0">
            <a:noAutofit/>
          </a:bodyPr>
          <a:lstStyle>
            <a:lvl1pPr lvl="0" rtl="0">
              <a:spcBef>
                <a:spcPts val="0"/>
              </a:spcBef>
              <a:spcAft>
                <a:spcPts val="0"/>
              </a:spcAft>
              <a:buClr>
                <a:schemeClr val="dk1"/>
              </a:buClr>
              <a:buSzPts val="2800"/>
              <a:buFont typeface="Josefin Sans"/>
              <a:buNone/>
              <a:defRPr sz="2800" b="1">
                <a:solidFill>
                  <a:schemeClr val="dk1"/>
                </a:solidFill>
                <a:latin typeface="Josefin Sans"/>
                <a:ea typeface="Josefin Sans"/>
                <a:cs typeface="Josefin Sans"/>
                <a:sym typeface="Josefi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78967" y="1545800"/>
            <a:ext cx="11360800" cy="4555200"/>
          </a:xfrm>
          <a:prstGeom prst="rect">
            <a:avLst/>
          </a:prstGeom>
          <a:noFill/>
          <a:ln>
            <a:noFill/>
          </a:ln>
        </p:spPr>
        <p:txBody>
          <a:bodyPr spcFirstLastPara="1" wrap="square" lIns="91425" tIns="0" rIns="91425" bIns="182875" anchor="t" anchorCtr="0">
            <a:noAutofit/>
          </a:bodyPr>
          <a:lstStyle>
            <a:lvl1pPr marL="457200" lvl="0" indent="-342900" rtl="0">
              <a:lnSpc>
                <a:spcPct val="100000"/>
              </a:lnSpc>
              <a:spcBef>
                <a:spcPts val="0"/>
              </a:spcBef>
              <a:spcAft>
                <a:spcPts val="0"/>
              </a:spcAft>
              <a:buClr>
                <a:schemeClr val="dk1"/>
              </a:buClr>
              <a:buSzPts val="1800"/>
              <a:buFont typeface="Josefin Sans Medium"/>
              <a:buChar char="●"/>
              <a:defRPr sz="1800">
                <a:solidFill>
                  <a:schemeClr val="dk1"/>
                </a:solidFill>
                <a:latin typeface="Josefin Sans Medium"/>
                <a:ea typeface="Josefin Sans Medium"/>
                <a:cs typeface="Josefin Sans Medium"/>
                <a:sym typeface="Josefin Sans Medium"/>
              </a:defRPr>
            </a:lvl1pPr>
            <a:lvl2pPr marL="914400" lvl="1" indent="-317500" rtl="0">
              <a:lnSpc>
                <a:spcPct val="100000"/>
              </a:lnSpc>
              <a:spcBef>
                <a:spcPts val="0"/>
              </a:spcBef>
              <a:spcAft>
                <a:spcPts val="0"/>
              </a:spcAft>
              <a:buClr>
                <a:schemeClr val="dk1"/>
              </a:buClr>
              <a:buSzPts val="1400"/>
              <a:buFont typeface="Josefin Sans"/>
              <a:buChar char="○"/>
              <a:defRPr>
                <a:solidFill>
                  <a:schemeClr val="dk1"/>
                </a:solidFill>
                <a:latin typeface="Josefin Sans"/>
                <a:ea typeface="Josefin Sans"/>
                <a:cs typeface="Josefin Sans"/>
                <a:sym typeface="Josefin Sans"/>
              </a:defRPr>
            </a:lvl2pPr>
            <a:lvl3pPr marL="1371600" lvl="2" indent="-317500" rtl="0">
              <a:lnSpc>
                <a:spcPct val="100000"/>
              </a:lnSpc>
              <a:spcBef>
                <a:spcPts val="0"/>
              </a:spcBef>
              <a:spcAft>
                <a:spcPts val="0"/>
              </a:spcAft>
              <a:buClr>
                <a:schemeClr val="dk1"/>
              </a:buClr>
              <a:buSzPts val="1400"/>
              <a:buFont typeface="Josefin Sans Light"/>
              <a:buChar char="■"/>
              <a:defRPr>
                <a:solidFill>
                  <a:schemeClr val="dk1"/>
                </a:solidFill>
                <a:latin typeface="Josefin Sans Light"/>
                <a:ea typeface="Josefin Sans Light"/>
                <a:cs typeface="Josefin Sans Light"/>
                <a:sym typeface="Josefin Sans Light"/>
              </a:defRPr>
            </a:lvl3pPr>
            <a:lvl4pPr marL="1828800" lvl="3" indent="-317500" rtl="0">
              <a:lnSpc>
                <a:spcPct val="100000"/>
              </a:lnSpc>
              <a:spcBef>
                <a:spcPts val="0"/>
              </a:spcBef>
              <a:spcAft>
                <a:spcPts val="0"/>
              </a:spcAft>
              <a:buClr>
                <a:schemeClr val="dk1"/>
              </a:buClr>
              <a:buSzPts val="1400"/>
              <a:buFont typeface="Josefin Sans ExtraLight"/>
              <a:buChar char="●"/>
              <a:defRPr>
                <a:solidFill>
                  <a:schemeClr val="dk1"/>
                </a:solidFill>
                <a:latin typeface="Josefin Sans ExtraLight"/>
                <a:ea typeface="Josefin Sans ExtraLight"/>
                <a:cs typeface="Josefin Sans ExtraLight"/>
                <a:sym typeface="Josefin Sans ExtraLight"/>
              </a:defRPr>
            </a:lvl4pPr>
            <a:lvl5pPr marL="2286000" lvl="4" indent="-311150" rtl="0">
              <a:lnSpc>
                <a:spcPct val="100000"/>
              </a:lnSpc>
              <a:spcBef>
                <a:spcPts val="0"/>
              </a:spcBef>
              <a:spcAft>
                <a:spcPts val="0"/>
              </a:spcAft>
              <a:buClr>
                <a:schemeClr val="dk1"/>
              </a:buClr>
              <a:buSzPts val="1300"/>
              <a:buFont typeface="Josefin Sans ExtraLight"/>
              <a:buChar char="○"/>
              <a:defRPr sz="1300">
                <a:solidFill>
                  <a:schemeClr val="dk1"/>
                </a:solidFill>
                <a:latin typeface="Josefin Sans ExtraLight"/>
                <a:ea typeface="Josefin Sans ExtraLight"/>
                <a:cs typeface="Josefin Sans ExtraLight"/>
                <a:sym typeface="Josefin Sans ExtraLight"/>
              </a:defRPr>
            </a:lvl5pPr>
            <a:lvl6pPr marL="2743200" lvl="5"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6pPr>
            <a:lvl7pPr marL="3200400" lvl="6"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7pPr>
            <a:lvl8pPr marL="3657600" lvl="7"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8pPr>
            <a:lvl9pPr marL="4114800" lvl="8"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9pPr>
          </a:lstStyle>
          <a:p>
            <a:endParaRPr/>
          </a:p>
        </p:txBody>
      </p:sp>
    </p:spTree>
    <p:extLst>
      <p:ext uri="{BB962C8B-B14F-4D97-AF65-F5344CB8AC3E}">
        <p14:creationId xmlns:p14="http://schemas.microsoft.com/office/powerpoint/2010/main" val="3931685290"/>
      </p:ext>
    </p:extLst>
  </p:cSld>
  <p:clrMap bg1="lt1" tx1="dk1" bg2="dk2" tx2="lt2" accent1="accent1" accent2="accent2" accent3="accent3" accent4="accent4" accent5="accent5" accent6="accent6" hlink="hlink" folHlink="folHlink"/>
  <p:sldLayoutIdLst>
    <p:sldLayoutId id="2147483770"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2" r:id="rId10"/>
    <p:sldLayoutId id="2147483783" r:id="rId11"/>
    <p:sldLayoutId id="2147483784" r:id="rId12"/>
    <p:sldLayoutId id="2147483785" r:id="rId13"/>
    <p:sldLayoutId id="2147483786" r:id="rId14"/>
    <p:sldLayoutId id="2147483787" r:id="rId15"/>
    <p:sldLayoutId id="2147483788" r:id="rId16"/>
    <p:sldLayoutId id="2147483789" r:id="rId17"/>
    <p:sldLayoutId id="2147483790" r:id="rId18"/>
    <p:sldLayoutId id="2147483791" r:id="rId19"/>
    <p:sldLayoutId id="2147483793" r:id="rId20"/>
    <p:sldLayoutId id="2147483794" r:id="rId21"/>
    <p:sldLayoutId id="2147483795" r:id="rId22"/>
    <p:sldLayoutId id="2147483796" r:id="rId23"/>
    <p:sldLayoutId id="2147483797" r:id="rId24"/>
    <p:sldLayoutId id="2147483798" r:id="rId25"/>
    <p:sldLayoutId id="2147483799" r:id="rId26"/>
    <p:sldLayoutId id="2147483800" r:id="rId27"/>
    <p:sldLayoutId id="2147483801" r:id="rId28"/>
    <p:sldLayoutId id="2147483802" r:id="rId29"/>
    <p:sldLayoutId id="2147483803" r:id="rId30"/>
    <p:sldLayoutId id="2147483804" r:id="rId31"/>
    <p:sldLayoutId id="2147483805" r:id="rId32"/>
    <p:sldLayoutId id="2147483806" r:id="rId33"/>
    <p:sldLayoutId id="2147483933"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79200" rIns="91425" bIns="91425" anchor="t" anchorCtr="0">
            <a:noAutofit/>
          </a:bodyPr>
          <a:lstStyle>
            <a:lvl1pPr lvl="0" rtl="0">
              <a:spcBef>
                <a:spcPts val="0"/>
              </a:spcBef>
              <a:spcAft>
                <a:spcPts val="0"/>
              </a:spcAft>
              <a:buClr>
                <a:schemeClr val="dk1"/>
              </a:buClr>
              <a:buSzPts val="2800"/>
              <a:buFont typeface="Josefin Sans"/>
              <a:buNone/>
              <a:defRPr sz="2800" b="1">
                <a:solidFill>
                  <a:schemeClr val="dk1"/>
                </a:solidFill>
                <a:latin typeface="Josefin Sans"/>
                <a:ea typeface="Josefin Sans"/>
                <a:cs typeface="Josefin Sans"/>
                <a:sym typeface="Josefi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78967" y="1545800"/>
            <a:ext cx="11360800" cy="4555200"/>
          </a:xfrm>
          <a:prstGeom prst="rect">
            <a:avLst/>
          </a:prstGeom>
          <a:noFill/>
          <a:ln>
            <a:noFill/>
          </a:ln>
        </p:spPr>
        <p:txBody>
          <a:bodyPr spcFirstLastPara="1" wrap="square" lIns="91425" tIns="0" rIns="91425" bIns="182875" anchor="t" anchorCtr="0">
            <a:noAutofit/>
          </a:bodyPr>
          <a:lstStyle>
            <a:lvl1pPr marL="457200" lvl="0" indent="-342900" rtl="0">
              <a:lnSpc>
                <a:spcPct val="100000"/>
              </a:lnSpc>
              <a:spcBef>
                <a:spcPts val="0"/>
              </a:spcBef>
              <a:spcAft>
                <a:spcPts val="0"/>
              </a:spcAft>
              <a:buClr>
                <a:schemeClr val="dk1"/>
              </a:buClr>
              <a:buSzPts val="1800"/>
              <a:buFont typeface="Josefin Sans Medium"/>
              <a:buChar char="●"/>
              <a:defRPr sz="1800">
                <a:solidFill>
                  <a:schemeClr val="dk1"/>
                </a:solidFill>
                <a:latin typeface="Josefin Sans Medium"/>
                <a:ea typeface="Josefin Sans Medium"/>
                <a:cs typeface="Josefin Sans Medium"/>
                <a:sym typeface="Josefin Sans Medium"/>
              </a:defRPr>
            </a:lvl1pPr>
            <a:lvl2pPr marL="914400" lvl="1" indent="-317500" rtl="0">
              <a:lnSpc>
                <a:spcPct val="100000"/>
              </a:lnSpc>
              <a:spcBef>
                <a:spcPts val="0"/>
              </a:spcBef>
              <a:spcAft>
                <a:spcPts val="0"/>
              </a:spcAft>
              <a:buClr>
                <a:schemeClr val="dk1"/>
              </a:buClr>
              <a:buSzPts val="1400"/>
              <a:buFont typeface="Josefin Sans"/>
              <a:buChar char="○"/>
              <a:defRPr>
                <a:solidFill>
                  <a:schemeClr val="dk1"/>
                </a:solidFill>
                <a:latin typeface="Josefin Sans"/>
                <a:ea typeface="Josefin Sans"/>
                <a:cs typeface="Josefin Sans"/>
                <a:sym typeface="Josefin Sans"/>
              </a:defRPr>
            </a:lvl2pPr>
            <a:lvl3pPr marL="1371600" lvl="2" indent="-317500" rtl="0">
              <a:lnSpc>
                <a:spcPct val="100000"/>
              </a:lnSpc>
              <a:spcBef>
                <a:spcPts val="0"/>
              </a:spcBef>
              <a:spcAft>
                <a:spcPts val="0"/>
              </a:spcAft>
              <a:buClr>
                <a:schemeClr val="dk1"/>
              </a:buClr>
              <a:buSzPts val="1400"/>
              <a:buFont typeface="Josefin Sans Light"/>
              <a:buChar char="■"/>
              <a:defRPr>
                <a:solidFill>
                  <a:schemeClr val="dk1"/>
                </a:solidFill>
                <a:latin typeface="Josefin Sans Light"/>
                <a:ea typeface="Josefin Sans Light"/>
                <a:cs typeface="Josefin Sans Light"/>
                <a:sym typeface="Josefin Sans Light"/>
              </a:defRPr>
            </a:lvl3pPr>
            <a:lvl4pPr marL="1828800" lvl="3" indent="-317500" rtl="0">
              <a:lnSpc>
                <a:spcPct val="100000"/>
              </a:lnSpc>
              <a:spcBef>
                <a:spcPts val="0"/>
              </a:spcBef>
              <a:spcAft>
                <a:spcPts val="0"/>
              </a:spcAft>
              <a:buClr>
                <a:schemeClr val="dk1"/>
              </a:buClr>
              <a:buSzPts val="1400"/>
              <a:buFont typeface="Josefin Sans ExtraLight"/>
              <a:buChar char="●"/>
              <a:defRPr>
                <a:solidFill>
                  <a:schemeClr val="dk1"/>
                </a:solidFill>
                <a:latin typeface="Josefin Sans ExtraLight"/>
                <a:ea typeface="Josefin Sans ExtraLight"/>
                <a:cs typeface="Josefin Sans ExtraLight"/>
                <a:sym typeface="Josefin Sans ExtraLight"/>
              </a:defRPr>
            </a:lvl4pPr>
            <a:lvl5pPr marL="2286000" lvl="4" indent="-311150" rtl="0">
              <a:lnSpc>
                <a:spcPct val="100000"/>
              </a:lnSpc>
              <a:spcBef>
                <a:spcPts val="0"/>
              </a:spcBef>
              <a:spcAft>
                <a:spcPts val="0"/>
              </a:spcAft>
              <a:buClr>
                <a:schemeClr val="dk1"/>
              </a:buClr>
              <a:buSzPts val="1300"/>
              <a:buFont typeface="Josefin Sans ExtraLight"/>
              <a:buChar char="○"/>
              <a:defRPr sz="1300">
                <a:solidFill>
                  <a:schemeClr val="dk1"/>
                </a:solidFill>
                <a:latin typeface="Josefin Sans ExtraLight"/>
                <a:ea typeface="Josefin Sans ExtraLight"/>
                <a:cs typeface="Josefin Sans ExtraLight"/>
                <a:sym typeface="Josefin Sans ExtraLight"/>
              </a:defRPr>
            </a:lvl5pPr>
            <a:lvl6pPr marL="2743200" lvl="5"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6pPr>
            <a:lvl7pPr marL="3200400" lvl="6"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7pPr>
            <a:lvl8pPr marL="3657600" lvl="7"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8pPr>
            <a:lvl9pPr marL="4114800" lvl="8"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9pPr>
          </a:lstStyle>
          <a:p>
            <a:endParaRPr/>
          </a:p>
        </p:txBody>
      </p:sp>
    </p:spTree>
    <p:extLst>
      <p:ext uri="{BB962C8B-B14F-4D97-AF65-F5344CB8AC3E}">
        <p14:creationId xmlns:p14="http://schemas.microsoft.com/office/powerpoint/2010/main" val="3690606726"/>
      </p:ext>
    </p:extLst>
  </p:cSld>
  <p:clrMap bg1="lt1" tx1="dk1" bg2="dk2" tx2="lt2" accent1="accent1" accent2="accent2" accent3="accent3" accent4="accent4" accent5="accent5" accent6="accent6" hlink="hlink" folHlink="folHlink"/>
  <p:sldLayoutIdLst>
    <p:sldLayoutId id="2147483820" r:id="rId1"/>
    <p:sldLayoutId id="2147483821"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 id="2147483840" r:id="rId20"/>
    <p:sldLayoutId id="2147483841" r:id="rId21"/>
    <p:sldLayoutId id="2147483842" r:id="rId22"/>
    <p:sldLayoutId id="2147483843" r:id="rId23"/>
    <p:sldLayoutId id="2147483844" r:id="rId24"/>
    <p:sldLayoutId id="2147483845" r:id="rId25"/>
    <p:sldLayoutId id="2147483846" r:id="rId26"/>
    <p:sldLayoutId id="2147483847" r:id="rId27"/>
    <p:sldLayoutId id="2147483848" r:id="rId28"/>
    <p:sldLayoutId id="2147483849" r:id="rId29"/>
    <p:sldLayoutId id="2147483850" r:id="rId30"/>
    <p:sldLayoutId id="2147483851" r:id="rId31"/>
    <p:sldLayoutId id="2147483852" r:id="rId32"/>
    <p:sldLayoutId id="2147483853" r:id="rId33"/>
    <p:sldLayoutId id="2147483854" r:id="rId34"/>
    <p:sldLayoutId id="2147483855" r:id="rId3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79200" rIns="91425" bIns="91425" anchor="t" anchorCtr="0">
            <a:noAutofit/>
          </a:bodyPr>
          <a:lstStyle>
            <a:lvl1pPr lvl="0" rtl="0">
              <a:spcBef>
                <a:spcPts val="0"/>
              </a:spcBef>
              <a:spcAft>
                <a:spcPts val="0"/>
              </a:spcAft>
              <a:buClr>
                <a:schemeClr val="dk1"/>
              </a:buClr>
              <a:buSzPts val="2800"/>
              <a:buFont typeface="Josefin Sans"/>
              <a:buNone/>
              <a:defRPr sz="2800" b="1">
                <a:solidFill>
                  <a:schemeClr val="dk1"/>
                </a:solidFill>
                <a:latin typeface="Josefin Sans"/>
                <a:ea typeface="Josefin Sans"/>
                <a:cs typeface="Josefin Sans"/>
                <a:sym typeface="Josefi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78967" y="1545800"/>
            <a:ext cx="11360800" cy="4555200"/>
          </a:xfrm>
          <a:prstGeom prst="rect">
            <a:avLst/>
          </a:prstGeom>
          <a:noFill/>
          <a:ln>
            <a:noFill/>
          </a:ln>
        </p:spPr>
        <p:txBody>
          <a:bodyPr spcFirstLastPara="1" wrap="square" lIns="91425" tIns="0" rIns="91425" bIns="182875" anchor="t" anchorCtr="0">
            <a:noAutofit/>
          </a:bodyPr>
          <a:lstStyle>
            <a:lvl1pPr marL="457200" lvl="0" indent="-342900" rtl="0">
              <a:lnSpc>
                <a:spcPct val="100000"/>
              </a:lnSpc>
              <a:spcBef>
                <a:spcPts val="0"/>
              </a:spcBef>
              <a:spcAft>
                <a:spcPts val="0"/>
              </a:spcAft>
              <a:buClr>
                <a:schemeClr val="dk1"/>
              </a:buClr>
              <a:buSzPts val="1800"/>
              <a:buFont typeface="Josefin Sans Medium"/>
              <a:buChar char="●"/>
              <a:defRPr sz="1800">
                <a:solidFill>
                  <a:schemeClr val="dk1"/>
                </a:solidFill>
                <a:latin typeface="Josefin Sans Medium"/>
                <a:ea typeface="Josefin Sans Medium"/>
                <a:cs typeface="Josefin Sans Medium"/>
                <a:sym typeface="Josefin Sans Medium"/>
              </a:defRPr>
            </a:lvl1pPr>
            <a:lvl2pPr marL="914400" lvl="1" indent="-317500" rtl="0">
              <a:lnSpc>
                <a:spcPct val="100000"/>
              </a:lnSpc>
              <a:spcBef>
                <a:spcPts val="0"/>
              </a:spcBef>
              <a:spcAft>
                <a:spcPts val="0"/>
              </a:spcAft>
              <a:buClr>
                <a:schemeClr val="dk1"/>
              </a:buClr>
              <a:buSzPts val="1400"/>
              <a:buFont typeface="Josefin Sans"/>
              <a:buChar char="○"/>
              <a:defRPr>
                <a:solidFill>
                  <a:schemeClr val="dk1"/>
                </a:solidFill>
                <a:latin typeface="Josefin Sans"/>
                <a:ea typeface="Josefin Sans"/>
                <a:cs typeface="Josefin Sans"/>
                <a:sym typeface="Josefin Sans"/>
              </a:defRPr>
            </a:lvl2pPr>
            <a:lvl3pPr marL="1371600" lvl="2" indent="-317500" rtl="0">
              <a:lnSpc>
                <a:spcPct val="100000"/>
              </a:lnSpc>
              <a:spcBef>
                <a:spcPts val="0"/>
              </a:spcBef>
              <a:spcAft>
                <a:spcPts val="0"/>
              </a:spcAft>
              <a:buClr>
                <a:schemeClr val="dk1"/>
              </a:buClr>
              <a:buSzPts val="1400"/>
              <a:buFont typeface="Josefin Sans Light"/>
              <a:buChar char="■"/>
              <a:defRPr>
                <a:solidFill>
                  <a:schemeClr val="dk1"/>
                </a:solidFill>
                <a:latin typeface="Josefin Sans Light"/>
                <a:ea typeface="Josefin Sans Light"/>
                <a:cs typeface="Josefin Sans Light"/>
                <a:sym typeface="Josefin Sans Light"/>
              </a:defRPr>
            </a:lvl3pPr>
            <a:lvl4pPr marL="1828800" lvl="3" indent="-317500" rtl="0">
              <a:lnSpc>
                <a:spcPct val="100000"/>
              </a:lnSpc>
              <a:spcBef>
                <a:spcPts val="0"/>
              </a:spcBef>
              <a:spcAft>
                <a:spcPts val="0"/>
              </a:spcAft>
              <a:buClr>
                <a:schemeClr val="dk1"/>
              </a:buClr>
              <a:buSzPts val="1400"/>
              <a:buFont typeface="Josefin Sans ExtraLight"/>
              <a:buChar char="●"/>
              <a:defRPr>
                <a:solidFill>
                  <a:schemeClr val="dk1"/>
                </a:solidFill>
                <a:latin typeface="Josefin Sans ExtraLight"/>
                <a:ea typeface="Josefin Sans ExtraLight"/>
                <a:cs typeface="Josefin Sans ExtraLight"/>
                <a:sym typeface="Josefin Sans ExtraLight"/>
              </a:defRPr>
            </a:lvl4pPr>
            <a:lvl5pPr marL="2286000" lvl="4" indent="-311150" rtl="0">
              <a:lnSpc>
                <a:spcPct val="100000"/>
              </a:lnSpc>
              <a:spcBef>
                <a:spcPts val="0"/>
              </a:spcBef>
              <a:spcAft>
                <a:spcPts val="0"/>
              </a:spcAft>
              <a:buClr>
                <a:schemeClr val="dk1"/>
              </a:buClr>
              <a:buSzPts val="1300"/>
              <a:buFont typeface="Josefin Sans ExtraLight"/>
              <a:buChar char="○"/>
              <a:defRPr sz="1300">
                <a:solidFill>
                  <a:schemeClr val="dk1"/>
                </a:solidFill>
                <a:latin typeface="Josefin Sans ExtraLight"/>
                <a:ea typeface="Josefin Sans ExtraLight"/>
                <a:cs typeface="Josefin Sans ExtraLight"/>
                <a:sym typeface="Josefin Sans ExtraLight"/>
              </a:defRPr>
            </a:lvl5pPr>
            <a:lvl6pPr marL="2743200" lvl="5"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6pPr>
            <a:lvl7pPr marL="3200400" lvl="6"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7pPr>
            <a:lvl8pPr marL="3657600" lvl="7"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8pPr>
            <a:lvl9pPr marL="4114800" lvl="8"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9pPr>
          </a:lstStyle>
          <a:p>
            <a:endParaRPr/>
          </a:p>
        </p:txBody>
      </p:sp>
    </p:spTree>
    <p:extLst>
      <p:ext uri="{BB962C8B-B14F-4D97-AF65-F5344CB8AC3E}">
        <p14:creationId xmlns:p14="http://schemas.microsoft.com/office/powerpoint/2010/main" val="109712957"/>
      </p:ext>
    </p:extLst>
  </p:cSld>
  <p:clrMap bg1="lt1" tx1="dk1" bg2="dk2" tx2="lt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 id="2147483870" r:id="rId14"/>
    <p:sldLayoutId id="2147483871" r:id="rId15"/>
    <p:sldLayoutId id="2147483872" r:id="rId16"/>
    <p:sldLayoutId id="2147483873" r:id="rId17"/>
    <p:sldLayoutId id="2147483874" r:id="rId18"/>
    <p:sldLayoutId id="2147483875" r:id="rId19"/>
    <p:sldLayoutId id="2147483876" r:id="rId20"/>
    <p:sldLayoutId id="2147483877" r:id="rId21"/>
    <p:sldLayoutId id="2147483878" r:id="rId22"/>
    <p:sldLayoutId id="2147483879" r:id="rId23"/>
    <p:sldLayoutId id="2147483880" r:id="rId24"/>
    <p:sldLayoutId id="2147483881" r:id="rId25"/>
    <p:sldLayoutId id="2147483882" r:id="rId26"/>
    <p:sldLayoutId id="2147483883" r:id="rId27"/>
    <p:sldLayoutId id="2147483884" r:id="rId28"/>
    <p:sldLayoutId id="2147483885" r:id="rId29"/>
    <p:sldLayoutId id="2147483886" r:id="rId30"/>
    <p:sldLayoutId id="2147483887" r:id="rId31"/>
    <p:sldLayoutId id="2147483888" r:id="rId32"/>
    <p:sldLayoutId id="2147483889" r:id="rId33"/>
    <p:sldLayoutId id="2147483890" r:id="rId34"/>
    <p:sldLayoutId id="2147483891" r:id="rId35"/>
    <p:sldLayoutId id="2147483892" r:id="rId36"/>
    <p:sldLayoutId id="2147483931" r:id="rId3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79200" rIns="91425" bIns="91425" anchor="t" anchorCtr="0">
            <a:noAutofit/>
          </a:bodyPr>
          <a:lstStyle>
            <a:lvl1pPr lvl="0" rtl="0">
              <a:spcBef>
                <a:spcPts val="0"/>
              </a:spcBef>
              <a:spcAft>
                <a:spcPts val="0"/>
              </a:spcAft>
              <a:buClr>
                <a:schemeClr val="dk1"/>
              </a:buClr>
              <a:buSzPts val="2800"/>
              <a:buFont typeface="Josefin Sans"/>
              <a:buNone/>
              <a:defRPr sz="2800" b="1">
                <a:solidFill>
                  <a:schemeClr val="dk1"/>
                </a:solidFill>
                <a:latin typeface="Josefin Sans"/>
                <a:ea typeface="Josefin Sans"/>
                <a:cs typeface="Josefin Sans"/>
                <a:sym typeface="Josefi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78967" y="1545800"/>
            <a:ext cx="11360800" cy="4555200"/>
          </a:xfrm>
          <a:prstGeom prst="rect">
            <a:avLst/>
          </a:prstGeom>
          <a:noFill/>
          <a:ln>
            <a:noFill/>
          </a:ln>
        </p:spPr>
        <p:txBody>
          <a:bodyPr spcFirstLastPara="1" wrap="square" lIns="91425" tIns="0" rIns="91425" bIns="182875" anchor="t" anchorCtr="0">
            <a:noAutofit/>
          </a:bodyPr>
          <a:lstStyle>
            <a:lvl1pPr marL="457200" lvl="0" indent="-342900" rtl="0">
              <a:lnSpc>
                <a:spcPct val="100000"/>
              </a:lnSpc>
              <a:spcBef>
                <a:spcPts val="0"/>
              </a:spcBef>
              <a:spcAft>
                <a:spcPts val="0"/>
              </a:spcAft>
              <a:buClr>
                <a:schemeClr val="dk1"/>
              </a:buClr>
              <a:buSzPts val="1800"/>
              <a:buFont typeface="Josefin Sans Medium"/>
              <a:buChar char="●"/>
              <a:defRPr sz="1800">
                <a:solidFill>
                  <a:schemeClr val="dk1"/>
                </a:solidFill>
                <a:latin typeface="Josefin Sans Medium"/>
                <a:ea typeface="Josefin Sans Medium"/>
                <a:cs typeface="Josefin Sans Medium"/>
                <a:sym typeface="Josefin Sans Medium"/>
              </a:defRPr>
            </a:lvl1pPr>
            <a:lvl2pPr marL="914400" lvl="1" indent="-317500" rtl="0">
              <a:lnSpc>
                <a:spcPct val="100000"/>
              </a:lnSpc>
              <a:spcBef>
                <a:spcPts val="0"/>
              </a:spcBef>
              <a:spcAft>
                <a:spcPts val="0"/>
              </a:spcAft>
              <a:buClr>
                <a:schemeClr val="dk1"/>
              </a:buClr>
              <a:buSzPts val="1400"/>
              <a:buFont typeface="Josefin Sans"/>
              <a:buChar char="○"/>
              <a:defRPr>
                <a:solidFill>
                  <a:schemeClr val="dk1"/>
                </a:solidFill>
                <a:latin typeface="Josefin Sans"/>
                <a:ea typeface="Josefin Sans"/>
                <a:cs typeface="Josefin Sans"/>
                <a:sym typeface="Josefin Sans"/>
              </a:defRPr>
            </a:lvl2pPr>
            <a:lvl3pPr marL="1371600" lvl="2" indent="-317500" rtl="0">
              <a:lnSpc>
                <a:spcPct val="100000"/>
              </a:lnSpc>
              <a:spcBef>
                <a:spcPts val="0"/>
              </a:spcBef>
              <a:spcAft>
                <a:spcPts val="0"/>
              </a:spcAft>
              <a:buClr>
                <a:schemeClr val="dk1"/>
              </a:buClr>
              <a:buSzPts val="1400"/>
              <a:buFont typeface="Josefin Sans Light"/>
              <a:buChar char="■"/>
              <a:defRPr>
                <a:solidFill>
                  <a:schemeClr val="dk1"/>
                </a:solidFill>
                <a:latin typeface="Josefin Sans Light"/>
                <a:ea typeface="Josefin Sans Light"/>
                <a:cs typeface="Josefin Sans Light"/>
                <a:sym typeface="Josefin Sans Light"/>
              </a:defRPr>
            </a:lvl3pPr>
            <a:lvl4pPr marL="1828800" lvl="3" indent="-317500" rtl="0">
              <a:lnSpc>
                <a:spcPct val="100000"/>
              </a:lnSpc>
              <a:spcBef>
                <a:spcPts val="0"/>
              </a:spcBef>
              <a:spcAft>
                <a:spcPts val="0"/>
              </a:spcAft>
              <a:buClr>
                <a:schemeClr val="dk1"/>
              </a:buClr>
              <a:buSzPts val="1400"/>
              <a:buFont typeface="Josefin Sans ExtraLight"/>
              <a:buChar char="●"/>
              <a:defRPr>
                <a:solidFill>
                  <a:schemeClr val="dk1"/>
                </a:solidFill>
                <a:latin typeface="Josefin Sans ExtraLight"/>
                <a:ea typeface="Josefin Sans ExtraLight"/>
                <a:cs typeface="Josefin Sans ExtraLight"/>
                <a:sym typeface="Josefin Sans ExtraLight"/>
              </a:defRPr>
            </a:lvl4pPr>
            <a:lvl5pPr marL="2286000" lvl="4" indent="-311150" rtl="0">
              <a:lnSpc>
                <a:spcPct val="100000"/>
              </a:lnSpc>
              <a:spcBef>
                <a:spcPts val="0"/>
              </a:spcBef>
              <a:spcAft>
                <a:spcPts val="0"/>
              </a:spcAft>
              <a:buClr>
                <a:schemeClr val="dk1"/>
              </a:buClr>
              <a:buSzPts val="1300"/>
              <a:buFont typeface="Josefin Sans ExtraLight"/>
              <a:buChar char="○"/>
              <a:defRPr sz="1300">
                <a:solidFill>
                  <a:schemeClr val="dk1"/>
                </a:solidFill>
                <a:latin typeface="Josefin Sans ExtraLight"/>
                <a:ea typeface="Josefin Sans ExtraLight"/>
                <a:cs typeface="Josefin Sans ExtraLight"/>
                <a:sym typeface="Josefin Sans ExtraLight"/>
              </a:defRPr>
            </a:lvl5pPr>
            <a:lvl6pPr marL="2743200" lvl="5"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6pPr>
            <a:lvl7pPr marL="3200400" lvl="6"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7pPr>
            <a:lvl8pPr marL="3657600" lvl="7"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8pPr>
            <a:lvl9pPr marL="4114800" lvl="8" indent="-304800" rtl="0">
              <a:lnSpc>
                <a:spcPct val="100000"/>
              </a:lnSpc>
              <a:spcBef>
                <a:spcPts val="0"/>
              </a:spcBef>
              <a:spcAft>
                <a:spcPts val="0"/>
              </a:spcAft>
              <a:buClr>
                <a:schemeClr val="dk1"/>
              </a:buClr>
              <a:buSzPts val="1200"/>
              <a:buFont typeface="Josefin Sans ExtraLight"/>
              <a:buChar char="■"/>
              <a:defRPr sz="1200">
                <a:solidFill>
                  <a:schemeClr val="dk1"/>
                </a:solidFill>
                <a:latin typeface="Josefin Sans ExtraLight"/>
                <a:ea typeface="Josefin Sans ExtraLight"/>
                <a:cs typeface="Josefin Sans ExtraLight"/>
                <a:sym typeface="Josefin Sans ExtraLight"/>
              </a:defRPr>
            </a:lvl9pPr>
          </a:lstStyle>
          <a:p>
            <a:endParaRPr/>
          </a:p>
        </p:txBody>
      </p:sp>
    </p:spTree>
    <p:extLst>
      <p:ext uri="{BB962C8B-B14F-4D97-AF65-F5344CB8AC3E}">
        <p14:creationId xmlns:p14="http://schemas.microsoft.com/office/powerpoint/2010/main" val="3930229626"/>
      </p:ext>
    </p:extLst>
  </p:cSld>
  <p:clrMap bg1="lt1" tx1="dk1" bg2="dk2" tx2="lt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 id="2147483946" r:id="rId12"/>
    <p:sldLayoutId id="2147483947" r:id="rId13"/>
    <p:sldLayoutId id="2147483948" r:id="rId14"/>
    <p:sldLayoutId id="2147483949" r:id="rId15"/>
    <p:sldLayoutId id="2147483950" r:id="rId16"/>
    <p:sldLayoutId id="2147483951" r:id="rId17"/>
    <p:sldLayoutId id="2147483952" r:id="rId18"/>
    <p:sldLayoutId id="2147483953" r:id="rId19"/>
    <p:sldLayoutId id="2147483954" r:id="rId20"/>
    <p:sldLayoutId id="2147483955" r:id="rId21"/>
    <p:sldLayoutId id="2147483956" r:id="rId22"/>
    <p:sldLayoutId id="2147483957" r:id="rId23"/>
    <p:sldLayoutId id="2147483958" r:id="rId24"/>
    <p:sldLayoutId id="2147483959" r:id="rId25"/>
    <p:sldLayoutId id="2147483960" r:id="rId26"/>
    <p:sldLayoutId id="2147483961" r:id="rId27"/>
    <p:sldLayoutId id="2147483962" r:id="rId28"/>
    <p:sldLayoutId id="2147483963" r:id="rId29"/>
    <p:sldLayoutId id="2147483964" r:id="rId30"/>
    <p:sldLayoutId id="2147483965" r:id="rId31"/>
    <p:sldLayoutId id="2147483966" r:id="rId32"/>
    <p:sldLayoutId id="2147483967" r:id="rId33"/>
    <p:sldLayoutId id="2147483968" r:id="rId34"/>
    <p:sldLayoutId id="2147483969" r:id="rId35"/>
    <p:sldLayoutId id="2147483970" r:id="rId3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56.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5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09.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09.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76.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9.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86.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86.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108.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1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0.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5.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5.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9.xml"/></Relationships>
</file>

<file path=ppt/slides/_rels/slide3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4.xml"/><Relationship Id="rId1" Type="http://schemas.openxmlformats.org/officeDocument/2006/relationships/slideLayout" Target="../slideLayouts/slideLayout181.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81.xml"/></Relationships>
</file>

<file path=ppt/slides/_rels/slide37.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25.png"/><Relationship Id="rId3" Type="http://schemas.openxmlformats.org/officeDocument/2006/relationships/image" Target="../media/image15.jpe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169.xml"/><Relationship Id="rId6" Type="http://schemas.openxmlformats.org/officeDocument/2006/relationships/image" Target="../media/image18.jpe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jpeg"/><Relationship Id="rId9" Type="http://schemas.openxmlformats.org/officeDocument/2006/relationships/image" Target="../media/image21.png"/></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69.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69.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69.xml"/><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6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3"/>
        <p:cNvGrpSpPr/>
        <p:nvPr/>
      </p:nvGrpSpPr>
      <p:grpSpPr>
        <a:xfrm>
          <a:off x="0" y="0"/>
          <a:ext cx="0" cy="0"/>
          <a:chOff x="0" y="0"/>
          <a:chExt cx="0" cy="0"/>
        </a:xfrm>
      </p:grpSpPr>
      <p:sp>
        <p:nvSpPr>
          <p:cNvPr id="146" name="Google Shape;146;p29"/>
          <p:cNvSpPr txBox="1">
            <a:spLocks noGrp="1"/>
          </p:cNvSpPr>
          <p:nvPr>
            <p:ph type="subTitle" idx="1"/>
          </p:nvPr>
        </p:nvSpPr>
        <p:spPr>
          <a:xfrm>
            <a:off x="3111565" y="4020456"/>
            <a:ext cx="6177578" cy="688229"/>
          </a:xfrm>
          <a:prstGeom prst="rect">
            <a:avLst/>
          </a:prstGeom>
        </p:spPr>
        <p:txBody>
          <a:bodyPr spcFirstLastPara="1" wrap="square" lIns="121900" tIns="121900" rIns="121900" bIns="121900" anchor="b" anchorCtr="0">
            <a:noAutofit/>
          </a:bodyPr>
          <a:lstStyle/>
          <a:p>
            <a:pPr marL="0">
              <a:lnSpc>
                <a:spcPct val="107000"/>
              </a:lnSpc>
              <a:spcAft>
                <a:spcPts val="800"/>
              </a:spcAft>
            </a:pPr>
            <a:r>
              <a:rPr lang="ar-YE" sz="1800" dirty="0">
                <a:solidFill>
                  <a:schemeClr val="tx2"/>
                </a:solidFill>
                <a:latin typeface="Calibri" panose="020F0502020204030204" pitchFamily="34" charset="0"/>
                <a:ea typeface="Calibri" panose="020F0502020204030204" pitchFamily="34" charset="0"/>
                <a:cs typeface="GE SS Text Light" panose="020A0503020102020204" pitchFamily="18" charset="-78"/>
              </a:rPr>
              <a:t>تصور عام حول مشروع تأسيس الجمعية اليمنية للتكنولوجيا المالية </a:t>
            </a:r>
            <a:endParaRPr lang="en-US" sz="1800" dirty="0">
              <a:solidFill>
                <a:schemeClr val="tx2"/>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47" name="Google Shape;147;p29"/>
          <p:cNvSpPr txBox="1">
            <a:spLocks noGrp="1"/>
          </p:cNvSpPr>
          <p:nvPr>
            <p:ph type="ctrTitle"/>
          </p:nvPr>
        </p:nvSpPr>
        <p:spPr>
          <a:xfrm>
            <a:off x="2398462" y="2715486"/>
            <a:ext cx="7415097" cy="1328800"/>
          </a:xfrm>
          <a:prstGeom prst="rect">
            <a:avLst/>
          </a:prstGeom>
        </p:spPr>
        <p:txBody>
          <a:bodyPr spcFirstLastPara="1" wrap="square" lIns="121900" tIns="121900" rIns="121900" bIns="121900" anchor="b" anchorCtr="0">
            <a:noAutofit/>
          </a:bodyPr>
          <a:lstStyle/>
          <a:p>
            <a:r>
              <a:rPr lang="en-US" dirty="0">
                <a:solidFill>
                  <a:schemeClr val="lt1"/>
                </a:solidFill>
                <a:latin typeface="Bahnschrift SemiLight Condensed" panose="020B0502040204020203" pitchFamily="34" charset="0"/>
              </a:rPr>
              <a:t>Yemen Fintech Association </a:t>
            </a:r>
            <a:endParaRPr dirty="0">
              <a:solidFill>
                <a:schemeClr val="lt1"/>
              </a:solidFill>
              <a:latin typeface="Bahnschrift SemiLight Condensed" panose="020B0502040204020203" pitchFamily="34" charset="0"/>
            </a:endParaRPr>
          </a:p>
        </p:txBody>
      </p:sp>
      <p:cxnSp>
        <p:nvCxnSpPr>
          <p:cNvPr id="3" name="Straight Connector 2"/>
          <p:cNvCxnSpPr/>
          <p:nvPr/>
        </p:nvCxnSpPr>
        <p:spPr>
          <a:xfrm>
            <a:off x="2645546" y="4020456"/>
            <a:ext cx="7013359"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Google Shape;145;p29"/>
          <p:cNvSpPr/>
          <p:nvPr/>
        </p:nvSpPr>
        <p:spPr>
          <a:xfrm>
            <a:off x="5138158" y="3262870"/>
            <a:ext cx="1270000" cy="1101700"/>
          </a:xfrm>
          <a:custGeom>
            <a:avLst/>
            <a:gdLst/>
            <a:ahLst/>
            <a:cxnLst/>
            <a:rect l="l" t="t" r="r" b="b"/>
            <a:pathLst>
              <a:path w="38100" h="33051" extrusionOk="0">
                <a:moveTo>
                  <a:pt x="0" y="0"/>
                </a:moveTo>
                <a:lnTo>
                  <a:pt x="0" y="33051"/>
                </a:lnTo>
                <a:lnTo>
                  <a:pt x="38100" y="33051"/>
                </a:lnTo>
              </a:path>
            </a:pathLst>
          </a:custGeom>
          <a:noFill/>
          <a:ln w="9525" cap="flat" cmpd="sng">
            <a:solidFill>
              <a:schemeClr val="lt1"/>
            </a:solidFill>
            <a:prstDash val="solid"/>
            <a:round/>
            <a:headEnd type="none" w="med" len="med"/>
            <a:tailEnd type="none" w="med" len="med"/>
          </a:ln>
        </p:spPr>
      </p:sp>
      <p:sp>
        <p:nvSpPr>
          <p:cNvPr id="12" name="Google Shape;144;p29"/>
          <p:cNvSpPr/>
          <p:nvPr/>
        </p:nvSpPr>
        <p:spPr>
          <a:xfrm rot="10800000">
            <a:off x="5138158" y="3243958"/>
            <a:ext cx="1270000" cy="1101700"/>
          </a:xfrm>
          <a:custGeom>
            <a:avLst/>
            <a:gdLst/>
            <a:ahLst/>
            <a:cxnLst/>
            <a:rect l="l" t="t" r="r" b="b"/>
            <a:pathLst>
              <a:path w="38100" h="33051" extrusionOk="0">
                <a:moveTo>
                  <a:pt x="0" y="0"/>
                </a:moveTo>
                <a:lnTo>
                  <a:pt x="0" y="33051"/>
                </a:lnTo>
                <a:lnTo>
                  <a:pt x="38100" y="33051"/>
                </a:lnTo>
              </a:path>
            </a:pathLst>
          </a:custGeom>
          <a:noFill/>
          <a:ln w="9525" cap="flat" cmpd="sng">
            <a:solidFill>
              <a:srgbClr val="FFFFFF"/>
            </a:solidFill>
            <a:prstDash val="solid"/>
            <a:round/>
            <a:headEnd type="none" w="med" len="med"/>
            <a:tailEnd type="none" w="med" len="med"/>
          </a:ln>
        </p:spPr>
      </p:sp>
      <p:sp>
        <p:nvSpPr>
          <p:cNvPr id="4" name="TextBox 3"/>
          <p:cNvSpPr txBox="1"/>
          <p:nvPr/>
        </p:nvSpPr>
        <p:spPr>
          <a:xfrm>
            <a:off x="8032955" y="5413490"/>
            <a:ext cx="3705879" cy="1477328"/>
          </a:xfrm>
          <a:prstGeom prst="rect">
            <a:avLst/>
          </a:prstGeom>
          <a:noFill/>
        </p:spPr>
        <p:txBody>
          <a:bodyPr wrap="square" rtlCol="0">
            <a:spAutoFit/>
          </a:bodyPr>
          <a:lstStyle/>
          <a:p>
            <a:pPr algn="r" rtl="1"/>
            <a:r>
              <a:rPr lang="ar-YE" dirty="0">
                <a:solidFill>
                  <a:schemeClr val="tx2"/>
                </a:solidFill>
                <a:latin typeface="Calibri" panose="020F0502020204030204" pitchFamily="34" charset="0"/>
                <a:cs typeface="GE SS Text Light" panose="020A0503020102020204" pitchFamily="18" charset="-78"/>
              </a:rPr>
              <a:t>إعداد: </a:t>
            </a:r>
          </a:p>
          <a:p>
            <a:pPr algn="just" rtl="1"/>
            <a:r>
              <a:rPr lang="ar-YE" dirty="0">
                <a:solidFill>
                  <a:schemeClr val="tx2"/>
                </a:solidFill>
                <a:latin typeface="Calibri" panose="020F0502020204030204" pitchFamily="34" charset="0"/>
                <a:cs typeface="GE SS Text Light" panose="020A0503020102020204" pitchFamily="18" charset="-78"/>
              </a:rPr>
              <a:t>معين أحمد العراسي</a:t>
            </a:r>
          </a:p>
          <a:p>
            <a:pPr algn="just" rtl="1"/>
            <a:r>
              <a:rPr lang="ar-YE" dirty="0">
                <a:solidFill>
                  <a:schemeClr val="tx2"/>
                </a:solidFill>
                <a:latin typeface="Calibri" panose="020F0502020204030204" pitchFamily="34" charset="0"/>
                <a:cs typeface="GE SS Text Light" panose="020A0503020102020204" pitchFamily="18" charset="-78"/>
              </a:rPr>
              <a:t>مدير إدارة المحافظ الإلكترونية</a:t>
            </a:r>
          </a:p>
          <a:p>
            <a:pPr algn="just" rtl="1"/>
            <a:r>
              <a:rPr lang="ar-YE" dirty="0">
                <a:solidFill>
                  <a:schemeClr val="tx2"/>
                </a:solidFill>
                <a:latin typeface="Calibri" panose="020F0502020204030204" pitchFamily="34" charset="0"/>
                <a:cs typeface="GE SS Text Light" panose="020A0503020102020204" pitchFamily="18" charset="-78"/>
              </a:rPr>
              <a:t>بنك اليمن والكويت  </a:t>
            </a:r>
          </a:p>
          <a:p>
            <a:pPr algn="just" rtl="1"/>
            <a:r>
              <a:rPr lang="ar-YE" dirty="0">
                <a:solidFill>
                  <a:schemeClr val="tx2"/>
                </a:solidFill>
                <a:latin typeface="Calibri" panose="020F0502020204030204" pitchFamily="34" charset="0"/>
                <a:cs typeface="GE SS Text Light" panose="020A0503020102020204" pitchFamily="18" charset="-78"/>
              </a:rPr>
              <a:t> </a:t>
            </a:r>
            <a:endParaRPr lang="en-US" dirty="0"/>
          </a:p>
        </p:txBody>
      </p:sp>
    </p:spTree>
    <p:extLst>
      <p:ext uri="{BB962C8B-B14F-4D97-AF65-F5344CB8AC3E}">
        <p14:creationId xmlns:p14="http://schemas.microsoft.com/office/powerpoint/2010/main" val="65636267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par>
                              <p:cTn id="11" fill="hold">
                                <p:stCondLst>
                                  <p:cond delay="500"/>
                                </p:stCondLst>
                                <p:childTnLst>
                                  <p:par>
                                    <p:cTn id="12" presetID="42" presetClass="path" presetSubtype="0" fill="hold" nodeType="afterEffect" p14:presetBounceEnd="50000">
                                      <p:stCondLst>
                                        <p:cond delay="0"/>
                                      </p:stCondLst>
                                      <p:childTnLst>
                                        <p:animMotion origin="layout" path="M 2.29167E-6 1.48148E-6 L -0.37982 0.29213 " pathEditMode="relative" rAng="0" ptsTypes="AA" p14:bounceEnd="50000">
                                          <p:cBhvr>
                                            <p:cTn id="13" dur="700" fill="hold"/>
                                            <p:tgtEl>
                                              <p:spTgt spid="11"/>
                                            </p:tgtEl>
                                            <p:attrNameLst>
                                              <p:attrName>ppt_x</p:attrName>
                                              <p:attrName>ppt_y</p:attrName>
                                            </p:attrNameLst>
                                          </p:cBhvr>
                                          <p:rCtr x="-18997" y="14606"/>
                                        </p:animMotion>
                                      </p:childTnLst>
                                    </p:cTn>
                                  </p:par>
                                  <p:par>
                                    <p:cTn id="14" presetID="42" presetClass="path" presetSubtype="0" fill="hold" nodeType="withEffect" p14:presetBounceEnd="50000">
                                      <p:stCondLst>
                                        <p:cond delay="0"/>
                                      </p:stCondLst>
                                      <p:childTnLst>
                                        <p:animMotion origin="layout" path="M 2.29167E-6 -7.40741E-7 L 0.42955 -0.40139 " pathEditMode="relative" rAng="0" ptsTypes="AA" p14:bounceEnd="50000">
                                          <p:cBhvr>
                                            <p:cTn id="15" dur="700" fill="hold"/>
                                            <p:tgtEl>
                                              <p:spTgt spid="12"/>
                                            </p:tgtEl>
                                            <p:attrNameLst>
                                              <p:attrName>ppt_x</p:attrName>
                                              <p:attrName>ppt_y</p:attrName>
                                            </p:attrNameLst>
                                          </p:cBhvr>
                                          <p:rCtr x="21458" y="-20139"/>
                                        </p:animMotion>
                                      </p:childTnLst>
                                    </p:cTn>
                                  </p:par>
                                </p:childTnLst>
                              </p:cTn>
                            </p:par>
                            <p:par>
                              <p:cTn id="16" fill="hold">
                                <p:stCondLst>
                                  <p:cond delay="1200"/>
                                </p:stCondLst>
                                <p:childTnLst>
                                  <p:par>
                                    <p:cTn id="17" presetID="10" presetClass="entr" presetSubtype="0" fill="hold" grpId="0" nodeType="afterEffect">
                                      <p:stCondLst>
                                        <p:cond delay="0"/>
                                      </p:stCondLst>
                                      <p:childTnLst>
                                        <p:set>
                                          <p:cBhvr>
                                            <p:cTn id="18" dur="1" fill="hold">
                                              <p:stCondLst>
                                                <p:cond delay="0"/>
                                              </p:stCondLst>
                                            </p:cTn>
                                            <p:tgtEl>
                                              <p:spTgt spid="147"/>
                                            </p:tgtEl>
                                            <p:attrNameLst>
                                              <p:attrName>style.visibility</p:attrName>
                                            </p:attrNameLst>
                                          </p:cBhvr>
                                          <p:to>
                                            <p:strVal val="visible"/>
                                          </p:to>
                                        </p:set>
                                        <p:animEffect transition="in" filter="fade">
                                          <p:cBhvr>
                                            <p:cTn id="19" dur="500"/>
                                            <p:tgtEl>
                                              <p:spTgt spid="147"/>
                                            </p:tgtEl>
                                          </p:cBhvr>
                                        </p:animEffect>
                                      </p:childTnLst>
                                    </p:cTn>
                                  </p:par>
                                </p:childTnLst>
                              </p:cTn>
                            </p:par>
                            <p:par>
                              <p:cTn id="20" fill="hold">
                                <p:stCondLst>
                                  <p:cond delay="1700"/>
                                </p:stCondLst>
                                <p:childTnLst>
                                  <p:par>
                                    <p:cTn id="21" presetID="16" presetClass="entr" presetSubtype="37"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outVertical)">
                                          <p:cBhvr>
                                            <p:cTn id="23" dur="500"/>
                                            <p:tgtEl>
                                              <p:spTgt spid="3"/>
                                            </p:tgtEl>
                                          </p:cBhvr>
                                        </p:animEffect>
                                      </p:childTnLst>
                                    </p:cTn>
                                  </p:par>
                                  <p:par>
                                    <p:cTn id="24" presetID="12" presetClass="entr" presetSubtype="1" fill="hold" grpId="0" nodeType="withEffect">
                                      <p:stCondLst>
                                        <p:cond delay="200"/>
                                      </p:stCondLst>
                                      <p:childTnLst>
                                        <p:set>
                                          <p:cBhvr>
                                            <p:cTn id="25" dur="1" fill="hold">
                                              <p:stCondLst>
                                                <p:cond delay="0"/>
                                              </p:stCondLst>
                                            </p:cTn>
                                            <p:tgtEl>
                                              <p:spTgt spid="146">
                                                <p:txEl>
                                                  <p:pRg st="0" end="0"/>
                                                </p:txEl>
                                              </p:spTgt>
                                            </p:tgtEl>
                                            <p:attrNameLst>
                                              <p:attrName>style.visibility</p:attrName>
                                            </p:attrNameLst>
                                          </p:cBhvr>
                                          <p:to>
                                            <p:strVal val="visible"/>
                                          </p:to>
                                        </p:set>
                                        <p:anim calcmode="lin" valueType="num">
                                          <p:cBhvr additive="base">
                                            <p:cTn id="26" dur="500"/>
                                            <p:tgtEl>
                                              <p:spTgt spid="146">
                                                <p:txEl>
                                                  <p:pRg st="0" end="0"/>
                                                </p:txEl>
                                              </p:spTgt>
                                            </p:tgtEl>
                                            <p:attrNameLst>
                                              <p:attrName>ppt_y</p:attrName>
                                            </p:attrNameLst>
                                          </p:cBhvr>
                                          <p:tavLst>
                                            <p:tav tm="0">
                                              <p:val>
                                                <p:strVal val="#ppt_y-#ppt_h*1.125000"/>
                                              </p:val>
                                            </p:tav>
                                            <p:tav tm="100000">
                                              <p:val>
                                                <p:strVal val="#ppt_y"/>
                                              </p:val>
                                            </p:tav>
                                          </p:tavLst>
                                        </p:anim>
                                        <p:animEffect transition="in" filter="wipe(down)">
                                          <p:cBhvr>
                                            <p:cTn id="27" dur="500"/>
                                            <p:tgtEl>
                                              <p:spTgt spid="146">
                                                <p:txEl>
                                                  <p:pRg st="0" end="0"/>
                                                </p:txEl>
                                              </p:spTgt>
                                            </p:tgtEl>
                                          </p:cBhvr>
                                        </p:animEffect>
                                      </p:childTnLst>
                                    </p:cTn>
                                  </p:par>
                                </p:childTnLst>
                              </p:cTn>
                            </p:par>
                            <p:par>
                              <p:cTn id="28" fill="hold">
                                <p:stCondLst>
                                  <p:cond delay="2400"/>
                                </p:stCondLst>
                                <p:childTnLst>
                                  <p:par>
                                    <p:cTn id="29" presetID="10"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build="p"/>
          <p:bldP spid="147" grpId="0"/>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par>
                              <p:cTn id="11" fill="hold">
                                <p:stCondLst>
                                  <p:cond delay="500"/>
                                </p:stCondLst>
                                <p:childTnLst>
                                  <p:par>
                                    <p:cTn id="12" presetID="42" presetClass="path" presetSubtype="0" fill="hold" nodeType="afterEffect">
                                      <p:stCondLst>
                                        <p:cond delay="0"/>
                                      </p:stCondLst>
                                      <p:childTnLst>
                                        <p:animMotion origin="layout" path="M 2.29167E-6 1.48148E-6 L -0.37982 0.29213 " pathEditMode="relative" rAng="0" ptsTypes="AA">
                                          <p:cBhvr>
                                            <p:cTn id="13" dur="700" fill="hold"/>
                                            <p:tgtEl>
                                              <p:spTgt spid="11"/>
                                            </p:tgtEl>
                                            <p:attrNameLst>
                                              <p:attrName>ppt_x</p:attrName>
                                              <p:attrName>ppt_y</p:attrName>
                                            </p:attrNameLst>
                                          </p:cBhvr>
                                          <p:rCtr x="-18997" y="14606"/>
                                        </p:animMotion>
                                      </p:childTnLst>
                                    </p:cTn>
                                  </p:par>
                                  <p:par>
                                    <p:cTn id="14" presetID="42" presetClass="path" presetSubtype="0" fill="hold" nodeType="withEffect">
                                      <p:stCondLst>
                                        <p:cond delay="0"/>
                                      </p:stCondLst>
                                      <p:childTnLst>
                                        <p:animMotion origin="layout" path="M 2.29167E-6 -7.40741E-7 L 0.42955 -0.40139 " pathEditMode="relative" rAng="0" ptsTypes="AA">
                                          <p:cBhvr>
                                            <p:cTn id="15" dur="700" fill="hold"/>
                                            <p:tgtEl>
                                              <p:spTgt spid="12"/>
                                            </p:tgtEl>
                                            <p:attrNameLst>
                                              <p:attrName>ppt_x</p:attrName>
                                              <p:attrName>ppt_y</p:attrName>
                                            </p:attrNameLst>
                                          </p:cBhvr>
                                          <p:rCtr x="21458" y="-20139"/>
                                        </p:animMotion>
                                      </p:childTnLst>
                                    </p:cTn>
                                  </p:par>
                                </p:childTnLst>
                              </p:cTn>
                            </p:par>
                            <p:par>
                              <p:cTn id="16" fill="hold">
                                <p:stCondLst>
                                  <p:cond delay="1200"/>
                                </p:stCondLst>
                                <p:childTnLst>
                                  <p:par>
                                    <p:cTn id="17" presetID="10" presetClass="entr" presetSubtype="0" fill="hold" grpId="0" nodeType="afterEffect">
                                      <p:stCondLst>
                                        <p:cond delay="0"/>
                                      </p:stCondLst>
                                      <p:childTnLst>
                                        <p:set>
                                          <p:cBhvr>
                                            <p:cTn id="18" dur="1" fill="hold">
                                              <p:stCondLst>
                                                <p:cond delay="0"/>
                                              </p:stCondLst>
                                            </p:cTn>
                                            <p:tgtEl>
                                              <p:spTgt spid="147"/>
                                            </p:tgtEl>
                                            <p:attrNameLst>
                                              <p:attrName>style.visibility</p:attrName>
                                            </p:attrNameLst>
                                          </p:cBhvr>
                                          <p:to>
                                            <p:strVal val="visible"/>
                                          </p:to>
                                        </p:set>
                                        <p:animEffect transition="in" filter="fade">
                                          <p:cBhvr>
                                            <p:cTn id="19" dur="500"/>
                                            <p:tgtEl>
                                              <p:spTgt spid="147"/>
                                            </p:tgtEl>
                                          </p:cBhvr>
                                        </p:animEffect>
                                      </p:childTnLst>
                                    </p:cTn>
                                  </p:par>
                                </p:childTnLst>
                              </p:cTn>
                            </p:par>
                            <p:par>
                              <p:cTn id="20" fill="hold">
                                <p:stCondLst>
                                  <p:cond delay="1700"/>
                                </p:stCondLst>
                                <p:childTnLst>
                                  <p:par>
                                    <p:cTn id="21" presetID="16" presetClass="entr" presetSubtype="37"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outVertical)">
                                          <p:cBhvr>
                                            <p:cTn id="23" dur="500"/>
                                            <p:tgtEl>
                                              <p:spTgt spid="3"/>
                                            </p:tgtEl>
                                          </p:cBhvr>
                                        </p:animEffect>
                                      </p:childTnLst>
                                    </p:cTn>
                                  </p:par>
                                  <p:par>
                                    <p:cTn id="24" presetID="12" presetClass="entr" presetSubtype="1" fill="hold" grpId="0" nodeType="withEffect">
                                      <p:stCondLst>
                                        <p:cond delay="200"/>
                                      </p:stCondLst>
                                      <p:childTnLst>
                                        <p:set>
                                          <p:cBhvr>
                                            <p:cTn id="25" dur="1" fill="hold">
                                              <p:stCondLst>
                                                <p:cond delay="0"/>
                                              </p:stCondLst>
                                            </p:cTn>
                                            <p:tgtEl>
                                              <p:spTgt spid="146">
                                                <p:txEl>
                                                  <p:pRg st="0" end="0"/>
                                                </p:txEl>
                                              </p:spTgt>
                                            </p:tgtEl>
                                            <p:attrNameLst>
                                              <p:attrName>style.visibility</p:attrName>
                                            </p:attrNameLst>
                                          </p:cBhvr>
                                          <p:to>
                                            <p:strVal val="visible"/>
                                          </p:to>
                                        </p:set>
                                        <p:anim calcmode="lin" valueType="num">
                                          <p:cBhvr additive="base">
                                            <p:cTn id="26" dur="500"/>
                                            <p:tgtEl>
                                              <p:spTgt spid="146">
                                                <p:txEl>
                                                  <p:pRg st="0" end="0"/>
                                                </p:txEl>
                                              </p:spTgt>
                                            </p:tgtEl>
                                            <p:attrNameLst>
                                              <p:attrName>ppt_y</p:attrName>
                                            </p:attrNameLst>
                                          </p:cBhvr>
                                          <p:tavLst>
                                            <p:tav tm="0">
                                              <p:val>
                                                <p:strVal val="#ppt_y-#ppt_h*1.125000"/>
                                              </p:val>
                                            </p:tav>
                                            <p:tav tm="100000">
                                              <p:val>
                                                <p:strVal val="#ppt_y"/>
                                              </p:val>
                                            </p:tav>
                                          </p:tavLst>
                                        </p:anim>
                                        <p:animEffect transition="in" filter="wipe(down)">
                                          <p:cBhvr>
                                            <p:cTn id="27" dur="500"/>
                                            <p:tgtEl>
                                              <p:spTgt spid="146">
                                                <p:txEl>
                                                  <p:pRg st="0" end="0"/>
                                                </p:txEl>
                                              </p:spTgt>
                                            </p:tgtEl>
                                          </p:cBhvr>
                                        </p:animEffect>
                                      </p:childTnLst>
                                    </p:cTn>
                                  </p:par>
                                </p:childTnLst>
                              </p:cTn>
                            </p:par>
                            <p:par>
                              <p:cTn id="28" fill="hold">
                                <p:stCondLst>
                                  <p:cond delay="2400"/>
                                </p:stCondLst>
                                <p:childTnLst>
                                  <p:par>
                                    <p:cTn id="29" presetID="10"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build="p"/>
          <p:bldP spid="147" grpId="0"/>
          <p:bldP spid="4"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5" name="Google Shape;185;p32"/>
          <p:cNvSpPr txBox="1">
            <a:spLocks noGrp="1"/>
          </p:cNvSpPr>
          <p:nvPr>
            <p:ph type="ctrTitle"/>
          </p:nvPr>
        </p:nvSpPr>
        <p:spPr>
          <a:xfrm>
            <a:off x="6739350" y="0"/>
            <a:ext cx="5156400" cy="811496"/>
          </a:xfrm>
          <a:prstGeom prst="rect">
            <a:avLst/>
          </a:prstGeom>
        </p:spPr>
        <p:txBody>
          <a:bodyPr spcFirstLastPara="1" wrap="square" lIns="121900" tIns="121900" rIns="121900" bIns="121900" anchor="b" anchorCtr="0">
            <a:noAutofit/>
          </a:bodyPr>
          <a:lstStyle/>
          <a:p>
            <a:r>
              <a:rPr lang="ar-YE" sz="3733" dirty="0">
                <a:latin typeface="GE SS Two Bold" panose="020A0503020102020204" pitchFamily="18" charset="-78"/>
                <a:ea typeface="GE SS Two Bold" panose="020A0503020102020204" pitchFamily="18" charset="-78"/>
                <a:cs typeface="GE SS Two Bold" panose="020A0503020102020204" pitchFamily="18" charset="-78"/>
              </a:rPr>
              <a:t>مقدمة</a:t>
            </a:r>
            <a:endParaRPr sz="3733" dirty="0">
              <a:latin typeface="GE SS Two Bold" panose="020A0503020102020204" pitchFamily="18" charset="-78"/>
              <a:ea typeface="GE SS Two Bold" panose="020A0503020102020204" pitchFamily="18" charset="-78"/>
              <a:cs typeface="GE SS Two Bold" panose="020A0503020102020204" pitchFamily="18" charset="-78"/>
            </a:endParaRPr>
          </a:p>
        </p:txBody>
      </p:sp>
      <p:pic>
        <p:nvPicPr>
          <p:cNvPr id="184" name="Google Shape;184;p32"/>
          <p:cNvPicPr preferRelativeResize="0"/>
          <p:nvPr/>
        </p:nvPicPr>
        <p:blipFill rotWithShape="1">
          <a:blip r:embed="rId3">
            <a:alphaModFix/>
          </a:blip>
          <a:srcRect t="1672" b="1662"/>
          <a:stretch/>
        </p:blipFill>
        <p:spPr>
          <a:xfrm>
            <a:off x="0" y="1"/>
            <a:ext cx="4098069" cy="6137996"/>
          </a:xfrm>
          <a:prstGeom prst="rect">
            <a:avLst/>
          </a:prstGeom>
          <a:noFill/>
          <a:ln>
            <a:noFill/>
          </a:ln>
          <a:effectLst/>
          <a:scene3d>
            <a:camera prst="orthographicFront"/>
            <a:lightRig rig="balanced" dir="t"/>
          </a:scene3d>
          <a:sp3d prstMaterial="softEdge">
            <a:extrusionClr>
              <a:schemeClr val="bg2"/>
            </a:extrusionClr>
            <a:contourClr>
              <a:schemeClr val="accent1">
                <a:lumMod val="60000"/>
                <a:lumOff val="40000"/>
              </a:schemeClr>
            </a:contourClr>
          </a:sp3d>
        </p:spPr>
      </p:pic>
      <p:sp>
        <p:nvSpPr>
          <p:cNvPr id="186" name="Google Shape;186;p32"/>
          <p:cNvSpPr txBox="1">
            <a:spLocks noGrp="1"/>
          </p:cNvSpPr>
          <p:nvPr>
            <p:ph type="subTitle" idx="1"/>
          </p:nvPr>
        </p:nvSpPr>
        <p:spPr>
          <a:xfrm>
            <a:off x="4278467" y="981802"/>
            <a:ext cx="7913533" cy="5723798"/>
          </a:xfrm>
          <a:prstGeom prst="rect">
            <a:avLst/>
          </a:prstGeom>
        </p:spPr>
        <p:txBody>
          <a:bodyPr spcFirstLastPara="1" wrap="square" lIns="121900" tIns="121900" rIns="121900" bIns="121900" anchor="t" anchorCtr="0">
            <a:noAutofit/>
          </a:bodyPr>
          <a:lstStyle/>
          <a:p>
            <a:pPr marL="400050" indent="-285750" rtl="1">
              <a:buFont typeface="Arial" panose="020B0604020202020204" pitchFamily="34" charset="0"/>
              <a:buChar char="•"/>
            </a:pPr>
            <a:r>
              <a:rPr lang="ar-SA" sz="1600" dirty="0">
                <a:latin typeface="GE SS Text Light" panose="020A0503020102020204" pitchFamily="18" charset="-78"/>
                <a:ea typeface="GE SS Text Light" panose="020A0503020102020204" pitchFamily="18" charset="-78"/>
                <a:cs typeface="GE SS Text Light" panose="020A0503020102020204" pitchFamily="18" charset="-78"/>
              </a:rPr>
              <a:t>تعتبر صناعة التكنولوجيا المالية من أهم الصناعات التي توجهت اليها العديد من الدول في العالم وذلك لإيمانها الكبير بأهمية هذه الصناعة في تحسين مستوى أداء الاقتصاد الكلي لبلدان تلك الدول . </a:t>
            </a:r>
            <a:endParaRPr lang="ar-YE" sz="1600" dirty="0">
              <a:latin typeface="GE SS Text Light" panose="020A0503020102020204" pitchFamily="18" charset="-78"/>
              <a:ea typeface="GE SS Text Light" panose="020A0503020102020204" pitchFamily="18" charset="-78"/>
              <a:cs typeface="GE SS Text Light" panose="020A0503020102020204" pitchFamily="18" charset="-78"/>
            </a:endParaRPr>
          </a:p>
          <a:p>
            <a:pPr marL="400050" indent="-285750" rtl="1">
              <a:buFont typeface="Arial" panose="020B0604020202020204" pitchFamily="34" charset="0"/>
              <a:buChar char="•"/>
            </a:pPr>
            <a:endParaRPr lang="ar-YE" sz="1600" dirty="0">
              <a:latin typeface="GE SS Text Light" panose="020A0503020102020204" pitchFamily="18" charset="-78"/>
              <a:ea typeface="GE SS Text Light" panose="020A0503020102020204" pitchFamily="18" charset="-78"/>
              <a:cs typeface="GE SS Text Light" panose="020A0503020102020204" pitchFamily="18" charset="-78"/>
            </a:endParaRPr>
          </a:p>
          <a:p>
            <a:pPr marL="400050" indent="-285750" rtl="1">
              <a:buFont typeface="Arial" panose="020B0604020202020204" pitchFamily="34" charset="0"/>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وبالنظر </a:t>
            </a:r>
            <a:r>
              <a:rPr lang="ar-SA" sz="1600" dirty="0">
                <a:latin typeface="GE SS Text Light" panose="020A0503020102020204" pitchFamily="18" charset="-78"/>
                <a:ea typeface="GE SS Text Light" panose="020A0503020102020204" pitchFamily="18" charset="-78"/>
                <a:cs typeface="GE SS Text Light" panose="020A0503020102020204" pitchFamily="18" charset="-78"/>
              </a:rPr>
              <a:t>إلى الزخم الكبير الموجود حاليا في بلادنا نحو تبنى صناعة التكنولوجيا المالية </a:t>
            </a: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كأهم </a:t>
            </a:r>
            <a:r>
              <a:rPr lang="ar-SA" sz="1600" dirty="0">
                <a:latin typeface="GE SS Text Light" panose="020A0503020102020204" pitchFamily="18" charset="-78"/>
                <a:ea typeface="GE SS Text Light" panose="020A0503020102020204" pitchFamily="18" charset="-78"/>
                <a:cs typeface="GE SS Text Light" panose="020A0503020102020204" pitchFamily="18" charset="-78"/>
              </a:rPr>
              <a:t>الصناعات التي تساعد في تحسين نظام المدفوعات الإلكترونية في البلاد ، والذي سينعكس  بدوره الإيجابي  على الاقتصاد الوطني ويظهر هذا الزخم جيدا من خلال  تشجيع الإستثمار في </a:t>
            </a: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تأسيس شركات الخدمات المالية وغيرها من الشركات التي تختص بالتطبيقات الإلكترونية </a:t>
            </a:r>
          </a:p>
          <a:p>
            <a:pPr marL="400050" indent="-285750" rtl="1">
              <a:buFont typeface="Arial" panose="020B0604020202020204" pitchFamily="34" charset="0"/>
              <a:buChar char="•"/>
            </a:pPr>
            <a:endParaRPr lang="ar-YE" sz="1600" dirty="0">
              <a:latin typeface="GE SS Text Light" panose="020A0503020102020204" pitchFamily="18" charset="-78"/>
              <a:ea typeface="GE SS Text Light" panose="020A0503020102020204" pitchFamily="18" charset="-78"/>
              <a:cs typeface="GE SS Text Light" panose="020A0503020102020204" pitchFamily="18" charset="-78"/>
            </a:endParaRPr>
          </a:p>
          <a:p>
            <a:pPr marL="400050" indent="-285750" rtl="1">
              <a:buFont typeface="Arial" panose="020B0604020202020204" pitchFamily="34" charset="0"/>
              <a:buChar char="•"/>
            </a:pPr>
            <a:r>
              <a:rPr lang="ar-SA" sz="1600" dirty="0">
                <a:latin typeface="GE SS Text Light" panose="020A0503020102020204" pitchFamily="18" charset="-78"/>
                <a:ea typeface="GE SS Text Light" panose="020A0503020102020204" pitchFamily="18" charset="-78"/>
                <a:cs typeface="GE SS Text Light" panose="020A0503020102020204" pitchFamily="18" charset="-78"/>
              </a:rPr>
              <a:t>وبالنظر للواقع المعاش حاليا من قب</a:t>
            </a: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ل اللاعبين الرئيسيين في صناعة التكنولوجيا المالية ومنها </a:t>
            </a:r>
            <a:r>
              <a:rPr lang="ar-SA" sz="1600" dirty="0">
                <a:latin typeface="GE SS Text Light" panose="020A0503020102020204" pitchFamily="18" charset="-78"/>
                <a:ea typeface="GE SS Text Light" panose="020A0503020102020204" pitchFamily="18" charset="-78"/>
                <a:cs typeface="GE SS Text Light" panose="020A0503020102020204" pitchFamily="18" charset="-78"/>
              </a:rPr>
              <a:t> وشركات المحافظ الإلكترونية ، </a:t>
            </a: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شركات االتطبيقات الإلكترونية ، وغيرهم  ، حيث نلاخظ</a:t>
            </a:r>
            <a:r>
              <a:rPr lang="ar-SA" sz="1600" dirty="0">
                <a:latin typeface="GE SS Text Light" panose="020A0503020102020204" pitchFamily="18" charset="-78"/>
                <a:ea typeface="GE SS Text Light" panose="020A0503020102020204" pitchFamily="18" charset="-78"/>
                <a:cs typeface="GE SS Text Light" panose="020A0503020102020204" pitchFamily="18" charset="-78"/>
              </a:rPr>
              <a:t>بأنها تقدم خدماتها المالية والرقمية في ظل غياب أو عدم وجود أي جهة رسمية خاصة أو عامة تمثل تلك الجهات أمام الجهات الرسمية مثل البنك المركزي ، وزارة الأتصالات ، وزارة الصناعة والتجارة وغيرها من الجهات الحكومية والتي يجب أن تكون الصوت الرسمي المسموع والتي تنقل المشاكل والصعوبات والتحديات والتي  تواجهها تلك الشركات ، وتسعى لإيجاد حلول جذرية تساهم في خدمة شركات المحافظ الإلكترونية التركيز على تقديم رسالتها المهنية للمجتمع بشكل كامل ومهني .</a:t>
            </a:r>
            <a:endParaRPr lang="ar-YE" sz="1600" dirty="0">
              <a:latin typeface="GE SS Text Light" panose="020A0503020102020204" pitchFamily="18" charset="-78"/>
              <a:ea typeface="GE SS Text Light" panose="020A0503020102020204" pitchFamily="18" charset="-78"/>
              <a:cs typeface="GE SS Text Light" panose="020A0503020102020204" pitchFamily="18" charset="-78"/>
            </a:endParaRPr>
          </a:p>
          <a:p>
            <a:pPr marL="400050" indent="-285750" rtl="1">
              <a:buFont typeface="Arial" panose="020B0604020202020204" pitchFamily="34" charset="0"/>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نؤمن إيمانا قاطعا بأن توحيد المشهد العام للمدفوعات الإلكترونية في اليمن ، يبدأ من خلال الاهتمام بالجوانب التنظيمية لصناعة التكنولوجيا ومن أهمها السعي نحو تأسيس كيان  موحد لجميع اللاعبين والمختصين في صناعة التكنولوجيا المالية ، وهو ما ينعكس إيجابا على توحيد وتنظيم مشهد المدفوعات </a:t>
            </a:r>
            <a:endParaRPr lang="en-US" sz="1600" dirty="0">
              <a:latin typeface="GE SS Text Light" panose="020A0503020102020204" pitchFamily="18" charset="-78"/>
              <a:ea typeface="GE SS Text Light" panose="020A0503020102020204" pitchFamily="18" charset="-78"/>
              <a:cs typeface="GE SS Text Light" panose="020A0503020102020204" pitchFamily="18" charset="-78"/>
            </a:endParaRPr>
          </a:p>
          <a:p>
            <a:pPr marL="0" indent="0">
              <a:spcBef>
                <a:spcPts val="1000"/>
              </a:spcBef>
            </a:pPr>
            <a:r>
              <a:rPr lang="ar-AE" sz="1600" dirty="0">
                <a:latin typeface="GE SS Two Light" panose="020A0503020102020204" pitchFamily="18" charset="-78"/>
                <a:ea typeface="GE SS Two Light" panose="020A0503020102020204" pitchFamily="18" charset="-78"/>
                <a:cs typeface="GE SS Two Light" panose="020A0503020102020204" pitchFamily="18" charset="-78"/>
              </a:rPr>
              <a:t> </a:t>
            </a:r>
          </a:p>
        </p:txBody>
      </p:sp>
      <p:sp>
        <p:nvSpPr>
          <p:cNvPr id="11" name="Rectangle 1"/>
          <p:cNvSpPr/>
          <p:nvPr/>
        </p:nvSpPr>
        <p:spPr>
          <a:xfrm rot="1289988">
            <a:off x="841474" y="3095376"/>
            <a:ext cx="1116725" cy="2564509"/>
          </a:xfrm>
          <a:custGeom>
            <a:avLst/>
            <a:gdLst>
              <a:gd name="connsiteX0" fmla="*/ 0 w 2016783"/>
              <a:gd name="connsiteY0" fmla="*/ 0 h 1108626"/>
              <a:gd name="connsiteX1" fmla="*/ 2016783 w 2016783"/>
              <a:gd name="connsiteY1" fmla="*/ 0 h 1108626"/>
              <a:gd name="connsiteX2" fmla="*/ 2016783 w 2016783"/>
              <a:gd name="connsiteY2" fmla="*/ 1108626 h 1108626"/>
              <a:gd name="connsiteX3" fmla="*/ 0 w 2016783"/>
              <a:gd name="connsiteY3" fmla="*/ 1108626 h 1108626"/>
              <a:gd name="connsiteX4" fmla="*/ 0 w 2016783"/>
              <a:gd name="connsiteY4" fmla="*/ 0 h 1108626"/>
              <a:gd name="connsiteX0" fmla="*/ 0 w 2016783"/>
              <a:gd name="connsiteY0" fmla="*/ 0 h 2214478"/>
              <a:gd name="connsiteX1" fmla="*/ 2016783 w 2016783"/>
              <a:gd name="connsiteY1" fmla="*/ 0 h 2214478"/>
              <a:gd name="connsiteX2" fmla="*/ 2016783 w 2016783"/>
              <a:gd name="connsiteY2" fmla="*/ 1108626 h 2214478"/>
              <a:gd name="connsiteX3" fmla="*/ 65328 w 2016783"/>
              <a:gd name="connsiteY3" fmla="*/ 2214478 h 2214478"/>
              <a:gd name="connsiteX4" fmla="*/ 0 w 2016783"/>
              <a:gd name="connsiteY4" fmla="*/ 0 h 2214478"/>
              <a:gd name="connsiteX0" fmla="*/ 0 w 2016783"/>
              <a:gd name="connsiteY0" fmla="*/ 0 h 2214478"/>
              <a:gd name="connsiteX1" fmla="*/ 2016783 w 2016783"/>
              <a:gd name="connsiteY1" fmla="*/ 0 h 2214478"/>
              <a:gd name="connsiteX2" fmla="*/ 2016783 w 2016783"/>
              <a:gd name="connsiteY2" fmla="*/ 1108626 h 2214478"/>
              <a:gd name="connsiteX3" fmla="*/ 720110 w 2016783"/>
              <a:gd name="connsiteY3" fmla="*/ 1148359 h 2214478"/>
              <a:gd name="connsiteX4" fmla="*/ 65328 w 2016783"/>
              <a:gd name="connsiteY4" fmla="*/ 2214478 h 2214478"/>
              <a:gd name="connsiteX5" fmla="*/ 0 w 2016783"/>
              <a:gd name="connsiteY5" fmla="*/ 0 h 2214478"/>
              <a:gd name="connsiteX0" fmla="*/ 0 w 2016783"/>
              <a:gd name="connsiteY0" fmla="*/ 0 h 2214478"/>
              <a:gd name="connsiteX1" fmla="*/ 2016783 w 2016783"/>
              <a:gd name="connsiteY1" fmla="*/ 0 h 2214478"/>
              <a:gd name="connsiteX2" fmla="*/ 2016783 w 2016783"/>
              <a:gd name="connsiteY2" fmla="*/ 1108626 h 2214478"/>
              <a:gd name="connsiteX3" fmla="*/ 605277 w 2016783"/>
              <a:gd name="connsiteY3" fmla="*/ 1155527 h 2214478"/>
              <a:gd name="connsiteX4" fmla="*/ 65328 w 2016783"/>
              <a:gd name="connsiteY4" fmla="*/ 2214478 h 2214478"/>
              <a:gd name="connsiteX5" fmla="*/ 0 w 2016783"/>
              <a:gd name="connsiteY5" fmla="*/ 0 h 2214478"/>
              <a:gd name="connsiteX0" fmla="*/ 0 w 2016783"/>
              <a:gd name="connsiteY0" fmla="*/ 0 h 2214478"/>
              <a:gd name="connsiteX1" fmla="*/ 2016783 w 2016783"/>
              <a:gd name="connsiteY1" fmla="*/ 0 h 2214478"/>
              <a:gd name="connsiteX2" fmla="*/ 2016783 w 2016783"/>
              <a:gd name="connsiteY2" fmla="*/ 1108626 h 2214478"/>
              <a:gd name="connsiteX3" fmla="*/ 600104 w 2016783"/>
              <a:gd name="connsiteY3" fmla="*/ 1116039 h 2214478"/>
              <a:gd name="connsiteX4" fmla="*/ 65328 w 2016783"/>
              <a:gd name="connsiteY4" fmla="*/ 2214478 h 2214478"/>
              <a:gd name="connsiteX5" fmla="*/ 0 w 2016783"/>
              <a:gd name="connsiteY5" fmla="*/ 0 h 2214478"/>
              <a:gd name="connsiteX0" fmla="*/ 0 w 2016783"/>
              <a:gd name="connsiteY0" fmla="*/ 0 h 2214478"/>
              <a:gd name="connsiteX1" fmla="*/ 2016783 w 2016783"/>
              <a:gd name="connsiteY1" fmla="*/ 0 h 2214478"/>
              <a:gd name="connsiteX2" fmla="*/ 2016783 w 2016783"/>
              <a:gd name="connsiteY2" fmla="*/ 1108626 h 2214478"/>
              <a:gd name="connsiteX3" fmla="*/ 591390 w 2016783"/>
              <a:gd name="connsiteY3" fmla="*/ 1067564 h 2214478"/>
              <a:gd name="connsiteX4" fmla="*/ 65328 w 2016783"/>
              <a:gd name="connsiteY4" fmla="*/ 2214478 h 2214478"/>
              <a:gd name="connsiteX5" fmla="*/ 0 w 2016783"/>
              <a:gd name="connsiteY5" fmla="*/ 0 h 2214478"/>
              <a:gd name="connsiteX0" fmla="*/ 0 w 2016783"/>
              <a:gd name="connsiteY0" fmla="*/ 0 h 2214478"/>
              <a:gd name="connsiteX1" fmla="*/ 2016783 w 2016783"/>
              <a:gd name="connsiteY1" fmla="*/ 0 h 2214478"/>
              <a:gd name="connsiteX2" fmla="*/ 2016783 w 2016783"/>
              <a:gd name="connsiteY2" fmla="*/ 1108626 h 2214478"/>
              <a:gd name="connsiteX3" fmla="*/ 557349 w 2016783"/>
              <a:gd name="connsiteY3" fmla="*/ 1060210 h 2214478"/>
              <a:gd name="connsiteX4" fmla="*/ 65328 w 2016783"/>
              <a:gd name="connsiteY4" fmla="*/ 2214478 h 2214478"/>
              <a:gd name="connsiteX5" fmla="*/ 0 w 2016783"/>
              <a:gd name="connsiteY5" fmla="*/ 0 h 2214478"/>
              <a:gd name="connsiteX0" fmla="*/ 0 w 2016783"/>
              <a:gd name="connsiteY0" fmla="*/ 0 h 2214478"/>
              <a:gd name="connsiteX1" fmla="*/ 2016783 w 2016783"/>
              <a:gd name="connsiteY1" fmla="*/ 0 h 2214478"/>
              <a:gd name="connsiteX2" fmla="*/ 2016783 w 2016783"/>
              <a:gd name="connsiteY2" fmla="*/ 1108626 h 2214478"/>
              <a:gd name="connsiteX3" fmla="*/ 586035 w 2016783"/>
              <a:gd name="connsiteY3" fmla="*/ 1062753 h 2214478"/>
              <a:gd name="connsiteX4" fmla="*/ 65328 w 2016783"/>
              <a:gd name="connsiteY4" fmla="*/ 2214478 h 2214478"/>
              <a:gd name="connsiteX5" fmla="*/ 0 w 2016783"/>
              <a:gd name="connsiteY5" fmla="*/ 0 h 2214478"/>
              <a:gd name="connsiteX0" fmla="*/ 0 w 2016783"/>
              <a:gd name="connsiteY0" fmla="*/ 0 h 2214478"/>
              <a:gd name="connsiteX1" fmla="*/ 2016783 w 2016783"/>
              <a:gd name="connsiteY1" fmla="*/ 0 h 2214478"/>
              <a:gd name="connsiteX2" fmla="*/ 1499983 w 2016783"/>
              <a:gd name="connsiteY2" fmla="*/ 1263749 h 2214478"/>
              <a:gd name="connsiteX3" fmla="*/ 586035 w 2016783"/>
              <a:gd name="connsiteY3" fmla="*/ 1062753 h 2214478"/>
              <a:gd name="connsiteX4" fmla="*/ 65328 w 2016783"/>
              <a:gd name="connsiteY4" fmla="*/ 2214478 h 2214478"/>
              <a:gd name="connsiteX5" fmla="*/ 0 w 2016783"/>
              <a:gd name="connsiteY5" fmla="*/ 0 h 2214478"/>
              <a:gd name="connsiteX0" fmla="*/ 0 w 2016783"/>
              <a:gd name="connsiteY0" fmla="*/ 0 h 2214478"/>
              <a:gd name="connsiteX1" fmla="*/ 2016783 w 2016783"/>
              <a:gd name="connsiteY1" fmla="*/ 0 h 2214478"/>
              <a:gd name="connsiteX2" fmla="*/ 1499983 w 2016783"/>
              <a:gd name="connsiteY2" fmla="*/ 1263749 h 2214478"/>
              <a:gd name="connsiteX3" fmla="*/ 586035 w 2016783"/>
              <a:gd name="connsiteY3" fmla="*/ 1062753 h 2214478"/>
              <a:gd name="connsiteX4" fmla="*/ 65328 w 2016783"/>
              <a:gd name="connsiteY4" fmla="*/ 2214478 h 2214478"/>
              <a:gd name="connsiteX5" fmla="*/ 0 w 2016783"/>
              <a:gd name="connsiteY5" fmla="*/ 0 h 2214478"/>
              <a:gd name="connsiteX0" fmla="*/ 0 w 2016783"/>
              <a:gd name="connsiteY0" fmla="*/ 0 h 2214478"/>
              <a:gd name="connsiteX1" fmla="*/ 2016783 w 2016783"/>
              <a:gd name="connsiteY1" fmla="*/ 0 h 2214478"/>
              <a:gd name="connsiteX2" fmla="*/ 1499983 w 2016783"/>
              <a:gd name="connsiteY2" fmla="*/ 1263749 h 2214478"/>
              <a:gd name="connsiteX3" fmla="*/ 586035 w 2016783"/>
              <a:gd name="connsiteY3" fmla="*/ 1062753 h 2214478"/>
              <a:gd name="connsiteX4" fmla="*/ 65328 w 2016783"/>
              <a:gd name="connsiteY4" fmla="*/ 2214478 h 2214478"/>
              <a:gd name="connsiteX5" fmla="*/ 0 w 2016783"/>
              <a:gd name="connsiteY5" fmla="*/ 0 h 2214478"/>
              <a:gd name="connsiteX0" fmla="*/ 0 w 1499983"/>
              <a:gd name="connsiteY0" fmla="*/ 0 h 2214478"/>
              <a:gd name="connsiteX1" fmla="*/ 1085036 w 1499983"/>
              <a:gd name="connsiteY1" fmla="*/ 270127 h 2214478"/>
              <a:gd name="connsiteX2" fmla="*/ 1499983 w 1499983"/>
              <a:gd name="connsiteY2" fmla="*/ 1263749 h 2214478"/>
              <a:gd name="connsiteX3" fmla="*/ 586035 w 1499983"/>
              <a:gd name="connsiteY3" fmla="*/ 1062753 h 2214478"/>
              <a:gd name="connsiteX4" fmla="*/ 65328 w 1499983"/>
              <a:gd name="connsiteY4" fmla="*/ 2214478 h 2214478"/>
              <a:gd name="connsiteX5" fmla="*/ 0 w 1499983"/>
              <a:gd name="connsiteY5" fmla="*/ 0 h 2214478"/>
              <a:gd name="connsiteX0" fmla="*/ 0 w 1499983"/>
              <a:gd name="connsiteY0" fmla="*/ 0 h 2214478"/>
              <a:gd name="connsiteX1" fmla="*/ 978375 w 1499983"/>
              <a:gd name="connsiteY1" fmla="*/ 201406 h 2214478"/>
              <a:gd name="connsiteX2" fmla="*/ 1499983 w 1499983"/>
              <a:gd name="connsiteY2" fmla="*/ 1263749 h 2214478"/>
              <a:gd name="connsiteX3" fmla="*/ 586035 w 1499983"/>
              <a:gd name="connsiteY3" fmla="*/ 1062753 h 2214478"/>
              <a:gd name="connsiteX4" fmla="*/ 65328 w 1499983"/>
              <a:gd name="connsiteY4" fmla="*/ 2214478 h 2214478"/>
              <a:gd name="connsiteX5" fmla="*/ 0 w 1499983"/>
              <a:gd name="connsiteY5" fmla="*/ 0 h 2214478"/>
              <a:gd name="connsiteX0" fmla="*/ 108057 w 1434655"/>
              <a:gd name="connsiteY0" fmla="*/ 0 h 2213564"/>
              <a:gd name="connsiteX1" fmla="*/ 913047 w 1434655"/>
              <a:gd name="connsiteY1" fmla="*/ 200492 h 2213564"/>
              <a:gd name="connsiteX2" fmla="*/ 1434655 w 1434655"/>
              <a:gd name="connsiteY2" fmla="*/ 1262835 h 2213564"/>
              <a:gd name="connsiteX3" fmla="*/ 520707 w 1434655"/>
              <a:gd name="connsiteY3" fmla="*/ 1061839 h 2213564"/>
              <a:gd name="connsiteX4" fmla="*/ 0 w 1434655"/>
              <a:gd name="connsiteY4" fmla="*/ 2213564 h 2213564"/>
              <a:gd name="connsiteX5" fmla="*/ 108057 w 1434655"/>
              <a:gd name="connsiteY5" fmla="*/ 0 h 2213564"/>
              <a:gd name="connsiteX0" fmla="*/ 0 w 1326598"/>
              <a:gd name="connsiteY0" fmla="*/ 0 h 1262835"/>
              <a:gd name="connsiteX1" fmla="*/ 804990 w 1326598"/>
              <a:gd name="connsiteY1" fmla="*/ 200492 h 1262835"/>
              <a:gd name="connsiteX2" fmla="*/ 1326598 w 1326598"/>
              <a:gd name="connsiteY2" fmla="*/ 1262835 h 1262835"/>
              <a:gd name="connsiteX3" fmla="*/ 412650 w 1326598"/>
              <a:gd name="connsiteY3" fmla="*/ 1061839 h 1262835"/>
              <a:gd name="connsiteX4" fmla="*/ 0 w 1326598"/>
              <a:gd name="connsiteY4" fmla="*/ 0 h 1262835"/>
              <a:gd name="connsiteX0" fmla="*/ 0 w 1326598"/>
              <a:gd name="connsiteY0" fmla="*/ 750564 h 2013399"/>
              <a:gd name="connsiteX1" fmla="*/ 1031134 w 1326598"/>
              <a:gd name="connsiteY1" fmla="*/ 0 h 2013399"/>
              <a:gd name="connsiteX2" fmla="*/ 1326598 w 1326598"/>
              <a:gd name="connsiteY2" fmla="*/ 2013399 h 2013399"/>
              <a:gd name="connsiteX3" fmla="*/ 412650 w 1326598"/>
              <a:gd name="connsiteY3" fmla="*/ 1812403 h 2013399"/>
              <a:gd name="connsiteX4" fmla="*/ 0 w 1326598"/>
              <a:gd name="connsiteY4" fmla="*/ 750564 h 2013399"/>
              <a:gd name="connsiteX0" fmla="*/ 0 w 1432061"/>
              <a:gd name="connsiteY0" fmla="*/ 750564 h 1822595"/>
              <a:gd name="connsiteX1" fmla="*/ 1031134 w 1432061"/>
              <a:gd name="connsiteY1" fmla="*/ 0 h 1822595"/>
              <a:gd name="connsiteX2" fmla="*/ 1432061 w 1432061"/>
              <a:gd name="connsiteY2" fmla="*/ 1054375 h 1822595"/>
              <a:gd name="connsiteX3" fmla="*/ 412650 w 1432061"/>
              <a:gd name="connsiteY3" fmla="*/ 1812403 h 1822595"/>
              <a:gd name="connsiteX4" fmla="*/ 0 w 1432061"/>
              <a:gd name="connsiteY4" fmla="*/ 750564 h 1822595"/>
              <a:gd name="connsiteX0" fmla="*/ 0 w 1432061"/>
              <a:gd name="connsiteY0" fmla="*/ 750564 h 2455976"/>
              <a:gd name="connsiteX1" fmla="*/ 1031134 w 1432061"/>
              <a:gd name="connsiteY1" fmla="*/ 0 h 2455976"/>
              <a:gd name="connsiteX2" fmla="*/ 1432061 w 1432061"/>
              <a:gd name="connsiteY2" fmla="*/ 1054375 h 2455976"/>
              <a:gd name="connsiteX3" fmla="*/ 800799 w 1432061"/>
              <a:gd name="connsiteY3" fmla="*/ 2449653 h 2455976"/>
              <a:gd name="connsiteX4" fmla="*/ 0 w 1432061"/>
              <a:gd name="connsiteY4" fmla="*/ 750564 h 2455976"/>
              <a:gd name="connsiteX0" fmla="*/ 0 w 1116725"/>
              <a:gd name="connsiteY0" fmla="*/ 1716882 h 2455976"/>
              <a:gd name="connsiteX1" fmla="*/ 715798 w 1116725"/>
              <a:gd name="connsiteY1" fmla="*/ 0 h 2455976"/>
              <a:gd name="connsiteX2" fmla="*/ 1116725 w 1116725"/>
              <a:gd name="connsiteY2" fmla="*/ 1054375 h 2455976"/>
              <a:gd name="connsiteX3" fmla="*/ 485463 w 1116725"/>
              <a:gd name="connsiteY3" fmla="*/ 2449653 h 2455976"/>
              <a:gd name="connsiteX4" fmla="*/ 0 w 1116725"/>
              <a:gd name="connsiteY4" fmla="*/ 1716882 h 2455976"/>
              <a:gd name="connsiteX0" fmla="*/ 0 w 1116725"/>
              <a:gd name="connsiteY0" fmla="*/ 1716882 h 2570427"/>
              <a:gd name="connsiteX1" fmla="*/ 715798 w 1116725"/>
              <a:gd name="connsiteY1" fmla="*/ 0 h 2570427"/>
              <a:gd name="connsiteX2" fmla="*/ 1116725 w 1116725"/>
              <a:gd name="connsiteY2" fmla="*/ 1054375 h 2570427"/>
              <a:gd name="connsiteX3" fmla="*/ 442549 w 1116725"/>
              <a:gd name="connsiteY3" fmla="*/ 2564509 h 2570427"/>
              <a:gd name="connsiteX4" fmla="*/ 0 w 1116725"/>
              <a:gd name="connsiteY4" fmla="*/ 1716882 h 2570427"/>
              <a:gd name="connsiteX0" fmla="*/ 0 w 1116725"/>
              <a:gd name="connsiteY0" fmla="*/ 1716882 h 2572314"/>
              <a:gd name="connsiteX1" fmla="*/ 715798 w 1116725"/>
              <a:gd name="connsiteY1" fmla="*/ 0 h 2572314"/>
              <a:gd name="connsiteX2" fmla="*/ 1116725 w 1116725"/>
              <a:gd name="connsiteY2" fmla="*/ 1054375 h 2572314"/>
              <a:gd name="connsiteX3" fmla="*/ 442549 w 1116725"/>
              <a:gd name="connsiteY3" fmla="*/ 2564509 h 2572314"/>
              <a:gd name="connsiteX4" fmla="*/ 0 w 1116725"/>
              <a:gd name="connsiteY4" fmla="*/ 1716882 h 2572314"/>
              <a:gd name="connsiteX0" fmla="*/ 0 w 1116725"/>
              <a:gd name="connsiteY0" fmla="*/ 1716882 h 2564509"/>
              <a:gd name="connsiteX1" fmla="*/ 715798 w 1116725"/>
              <a:gd name="connsiteY1" fmla="*/ 0 h 2564509"/>
              <a:gd name="connsiteX2" fmla="*/ 1116725 w 1116725"/>
              <a:gd name="connsiteY2" fmla="*/ 1054375 h 2564509"/>
              <a:gd name="connsiteX3" fmla="*/ 442549 w 1116725"/>
              <a:gd name="connsiteY3" fmla="*/ 2564509 h 2564509"/>
              <a:gd name="connsiteX4" fmla="*/ 0 w 1116725"/>
              <a:gd name="connsiteY4" fmla="*/ 1716882 h 2564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725" h="2564509">
                <a:moveTo>
                  <a:pt x="0" y="1716882"/>
                </a:moveTo>
                <a:lnTo>
                  <a:pt x="715798" y="0"/>
                </a:lnTo>
                <a:lnTo>
                  <a:pt x="1116725" y="1054375"/>
                </a:lnTo>
                <a:cubicBezTo>
                  <a:pt x="971458" y="1407376"/>
                  <a:pt x="768584" y="1876869"/>
                  <a:pt x="442549" y="2564509"/>
                </a:cubicBezTo>
                <a:lnTo>
                  <a:pt x="0" y="1716882"/>
                </a:lnTo>
                <a:close/>
              </a:path>
            </a:pathLst>
          </a:custGeom>
          <a:pattFill prst="dkVert">
            <a:fgClr>
              <a:schemeClr val="tx2">
                <a:lumMod val="10000"/>
              </a:schemeClr>
            </a:fgClr>
            <a:bgClr>
              <a:srgbClr val="557084"/>
            </a:bgClr>
          </a:pattFill>
          <a:ln w="38100">
            <a:solidFill>
              <a:schemeClr val="tx2">
                <a:lumMod val="25000"/>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Google Shape;188;p32"/>
          <p:cNvSpPr/>
          <p:nvPr/>
        </p:nvSpPr>
        <p:spPr>
          <a:xfrm rot="20619438">
            <a:off x="353057" y="3612584"/>
            <a:ext cx="2044034" cy="1507167"/>
          </a:xfrm>
          <a:prstGeom prst="flowChartInternalStorage">
            <a:avLst/>
          </a:prstGeom>
          <a:noFill/>
          <a:ln w="9525" cap="flat" cmpd="sng">
            <a:noFill/>
            <a:prstDash val="solid"/>
            <a:round/>
            <a:headEnd type="none" w="sm" len="sm"/>
            <a:tailEnd type="none" w="sm" len="sm"/>
          </a:ln>
          <a:scene3d>
            <a:camera prst="orthographicFront">
              <a:rot lat="19800000" lon="3000000" rev="21420000"/>
            </a:camera>
            <a:lightRig rig="balanced" dir="t"/>
          </a:scene3d>
          <a:sp3d>
            <a:bevelT w="101600" prst="slope"/>
          </a:sp3d>
        </p:spPr>
        <p:txBody>
          <a:bodyPr spcFirstLastPara="1" wrap="square" lIns="121900" tIns="121900" rIns="121900" bIns="121900" anchor="ctr" anchorCtr="0">
            <a:noAutofit/>
            <a:sp3d extrusionH="133350">
              <a:bevelT w="63500" h="215900" prst="slope"/>
              <a:extrusionClr>
                <a:srgbClr val="49383A"/>
              </a:extrusionClr>
              <a:contourClr>
                <a:schemeClr val="tx2">
                  <a:lumMod val="10000"/>
                </a:schemeClr>
              </a:contourClr>
            </a:sp3d>
          </a:bodyPr>
          <a:lstStyle/>
          <a:p>
            <a:pPr>
              <a:buClr>
                <a:srgbClr val="000000"/>
              </a:buClr>
            </a:pPr>
            <a:r>
              <a:rPr lang="en-US" sz="9600" kern="0" dirty="0">
                <a:ln w="0"/>
                <a:solidFill>
                  <a:schemeClr val="tx2">
                    <a:lumMod val="90000"/>
                  </a:schemeClr>
                </a:solidFill>
                <a:effectLst>
                  <a:outerShdw blurRad="38100" dist="19050" dir="2700000" algn="tl" rotWithShape="0">
                    <a:schemeClr val="dk1">
                      <a:alpha val="40000"/>
                    </a:schemeClr>
                  </a:outerShdw>
                </a:effectLst>
                <a:latin typeface="Franklin Gothic Demi Cond" panose="020B0706030402020204" pitchFamily="34" charset="0"/>
                <a:cs typeface="Arial"/>
                <a:sym typeface="Arial"/>
              </a:rPr>
              <a:t>Y  F</a:t>
            </a:r>
            <a:endParaRPr sz="9600" kern="0" dirty="0">
              <a:ln w="0"/>
              <a:solidFill>
                <a:schemeClr val="tx2">
                  <a:lumMod val="90000"/>
                </a:schemeClr>
              </a:solidFill>
              <a:effectLst>
                <a:outerShdw blurRad="38100" dist="19050" dir="2700000" algn="tl" rotWithShape="0">
                  <a:schemeClr val="dk1">
                    <a:alpha val="40000"/>
                  </a:schemeClr>
                </a:outerShdw>
              </a:effectLst>
              <a:latin typeface="Franklin Gothic Demi Cond" panose="020B0706030402020204" pitchFamily="34" charset="0"/>
              <a:cs typeface="Arial"/>
              <a:sym typeface="Arial"/>
            </a:endParaRPr>
          </a:p>
        </p:txBody>
      </p:sp>
      <p:sp>
        <p:nvSpPr>
          <p:cNvPr id="2" name="Rectangle 1"/>
          <p:cNvSpPr/>
          <p:nvPr/>
        </p:nvSpPr>
        <p:spPr>
          <a:xfrm rot="1289988">
            <a:off x="1706128" y="3484496"/>
            <a:ext cx="1608494" cy="1341354"/>
          </a:xfrm>
          <a:custGeom>
            <a:avLst/>
            <a:gdLst>
              <a:gd name="connsiteX0" fmla="*/ 0 w 2016783"/>
              <a:gd name="connsiteY0" fmla="*/ 0 h 1108626"/>
              <a:gd name="connsiteX1" fmla="*/ 2016783 w 2016783"/>
              <a:gd name="connsiteY1" fmla="*/ 0 h 1108626"/>
              <a:gd name="connsiteX2" fmla="*/ 2016783 w 2016783"/>
              <a:gd name="connsiteY2" fmla="*/ 1108626 h 1108626"/>
              <a:gd name="connsiteX3" fmla="*/ 0 w 2016783"/>
              <a:gd name="connsiteY3" fmla="*/ 1108626 h 1108626"/>
              <a:gd name="connsiteX4" fmla="*/ 0 w 2016783"/>
              <a:gd name="connsiteY4" fmla="*/ 0 h 1108626"/>
              <a:gd name="connsiteX0" fmla="*/ 0 w 2016783"/>
              <a:gd name="connsiteY0" fmla="*/ 0 h 2214478"/>
              <a:gd name="connsiteX1" fmla="*/ 2016783 w 2016783"/>
              <a:gd name="connsiteY1" fmla="*/ 0 h 2214478"/>
              <a:gd name="connsiteX2" fmla="*/ 2016783 w 2016783"/>
              <a:gd name="connsiteY2" fmla="*/ 1108626 h 2214478"/>
              <a:gd name="connsiteX3" fmla="*/ 65328 w 2016783"/>
              <a:gd name="connsiteY3" fmla="*/ 2214478 h 2214478"/>
              <a:gd name="connsiteX4" fmla="*/ 0 w 2016783"/>
              <a:gd name="connsiteY4" fmla="*/ 0 h 2214478"/>
              <a:gd name="connsiteX0" fmla="*/ 0 w 2016783"/>
              <a:gd name="connsiteY0" fmla="*/ 0 h 2214478"/>
              <a:gd name="connsiteX1" fmla="*/ 2016783 w 2016783"/>
              <a:gd name="connsiteY1" fmla="*/ 0 h 2214478"/>
              <a:gd name="connsiteX2" fmla="*/ 2016783 w 2016783"/>
              <a:gd name="connsiteY2" fmla="*/ 1108626 h 2214478"/>
              <a:gd name="connsiteX3" fmla="*/ 720110 w 2016783"/>
              <a:gd name="connsiteY3" fmla="*/ 1148359 h 2214478"/>
              <a:gd name="connsiteX4" fmla="*/ 65328 w 2016783"/>
              <a:gd name="connsiteY4" fmla="*/ 2214478 h 2214478"/>
              <a:gd name="connsiteX5" fmla="*/ 0 w 2016783"/>
              <a:gd name="connsiteY5" fmla="*/ 0 h 2214478"/>
              <a:gd name="connsiteX0" fmla="*/ 0 w 2016783"/>
              <a:gd name="connsiteY0" fmla="*/ 0 h 2214478"/>
              <a:gd name="connsiteX1" fmla="*/ 2016783 w 2016783"/>
              <a:gd name="connsiteY1" fmla="*/ 0 h 2214478"/>
              <a:gd name="connsiteX2" fmla="*/ 2016783 w 2016783"/>
              <a:gd name="connsiteY2" fmla="*/ 1108626 h 2214478"/>
              <a:gd name="connsiteX3" fmla="*/ 605277 w 2016783"/>
              <a:gd name="connsiteY3" fmla="*/ 1155527 h 2214478"/>
              <a:gd name="connsiteX4" fmla="*/ 65328 w 2016783"/>
              <a:gd name="connsiteY4" fmla="*/ 2214478 h 2214478"/>
              <a:gd name="connsiteX5" fmla="*/ 0 w 2016783"/>
              <a:gd name="connsiteY5" fmla="*/ 0 h 2214478"/>
              <a:gd name="connsiteX0" fmla="*/ 0 w 2016783"/>
              <a:gd name="connsiteY0" fmla="*/ 0 h 2214478"/>
              <a:gd name="connsiteX1" fmla="*/ 2016783 w 2016783"/>
              <a:gd name="connsiteY1" fmla="*/ 0 h 2214478"/>
              <a:gd name="connsiteX2" fmla="*/ 2016783 w 2016783"/>
              <a:gd name="connsiteY2" fmla="*/ 1108626 h 2214478"/>
              <a:gd name="connsiteX3" fmla="*/ 600104 w 2016783"/>
              <a:gd name="connsiteY3" fmla="*/ 1116039 h 2214478"/>
              <a:gd name="connsiteX4" fmla="*/ 65328 w 2016783"/>
              <a:gd name="connsiteY4" fmla="*/ 2214478 h 2214478"/>
              <a:gd name="connsiteX5" fmla="*/ 0 w 2016783"/>
              <a:gd name="connsiteY5" fmla="*/ 0 h 2214478"/>
              <a:gd name="connsiteX0" fmla="*/ 0 w 2016783"/>
              <a:gd name="connsiteY0" fmla="*/ 0 h 2214478"/>
              <a:gd name="connsiteX1" fmla="*/ 2016783 w 2016783"/>
              <a:gd name="connsiteY1" fmla="*/ 0 h 2214478"/>
              <a:gd name="connsiteX2" fmla="*/ 2016783 w 2016783"/>
              <a:gd name="connsiteY2" fmla="*/ 1108626 h 2214478"/>
              <a:gd name="connsiteX3" fmla="*/ 591390 w 2016783"/>
              <a:gd name="connsiteY3" fmla="*/ 1067564 h 2214478"/>
              <a:gd name="connsiteX4" fmla="*/ 65328 w 2016783"/>
              <a:gd name="connsiteY4" fmla="*/ 2214478 h 2214478"/>
              <a:gd name="connsiteX5" fmla="*/ 0 w 2016783"/>
              <a:gd name="connsiteY5" fmla="*/ 0 h 2214478"/>
              <a:gd name="connsiteX0" fmla="*/ 0 w 2016783"/>
              <a:gd name="connsiteY0" fmla="*/ 0 h 2214478"/>
              <a:gd name="connsiteX1" fmla="*/ 2016783 w 2016783"/>
              <a:gd name="connsiteY1" fmla="*/ 0 h 2214478"/>
              <a:gd name="connsiteX2" fmla="*/ 2016783 w 2016783"/>
              <a:gd name="connsiteY2" fmla="*/ 1108626 h 2214478"/>
              <a:gd name="connsiteX3" fmla="*/ 557349 w 2016783"/>
              <a:gd name="connsiteY3" fmla="*/ 1060210 h 2214478"/>
              <a:gd name="connsiteX4" fmla="*/ 65328 w 2016783"/>
              <a:gd name="connsiteY4" fmla="*/ 2214478 h 2214478"/>
              <a:gd name="connsiteX5" fmla="*/ 0 w 2016783"/>
              <a:gd name="connsiteY5" fmla="*/ 0 h 2214478"/>
              <a:gd name="connsiteX0" fmla="*/ 0 w 2016783"/>
              <a:gd name="connsiteY0" fmla="*/ 0 h 2214478"/>
              <a:gd name="connsiteX1" fmla="*/ 2016783 w 2016783"/>
              <a:gd name="connsiteY1" fmla="*/ 0 h 2214478"/>
              <a:gd name="connsiteX2" fmla="*/ 2016783 w 2016783"/>
              <a:gd name="connsiteY2" fmla="*/ 1108626 h 2214478"/>
              <a:gd name="connsiteX3" fmla="*/ 586035 w 2016783"/>
              <a:gd name="connsiteY3" fmla="*/ 1062753 h 2214478"/>
              <a:gd name="connsiteX4" fmla="*/ 65328 w 2016783"/>
              <a:gd name="connsiteY4" fmla="*/ 2214478 h 2214478"/>
              <a:gd name="connsiteX5" fmla="*/ 0 w 2016783"/>
              <a:gd name="connsiteY5" fmla="*/ 0 h 2214478"/>
              <a:gd name="connsiteX0" fmla="*/ 0 w 2016783"/>
              <a:gd name="connsiteY0" fmla="*/ 0 h 2214478"/>
              <a:gd name="connsiteX1" fmla="*/ 2016783 w 2016783"/>
              <a:gd name="connsiteY1" fmla="*/ 0 h 2214478"/>
              <a:gd name="connsiteX2" fmla="*/ 1499983 w 2016783"/>
              <a:gd name="connsiteY2" fmla="*/ 1263749 h 2214478"/>
              <a:gd name="connsiteX3" fmla="*/ 586035 w 2016783"/>
              <a:gd name="connsiteY3" fmla="*/ 1062753 h 2214478"/>
              <a:gd name="connsiteX4" fmla="*/ 65328 w 2016783"/>
              <a:gd name="connsiteY4" fmla="*/ 2214478 h 2214478"/>
              <a:gd name="connsiteX5" fmla="*/ 0 w 2016783"/>
              <a:gd name="connsiteY5" fmla="*/ 0 h 2214478"/>
              <a:gd name="connsiteX0" fmla="*/ 0 w 2016783"/>
              <a:gd name="connsiteY0" fmla="*/ 0 h 2214478"/>
              <a:gd name="connsiteX1" fmla="*/ 2016783 w 2016783"/>
              <a:gd name="connsiteY1" fmla="*/ 0 h 2214478"/>
              <a:gd name="connsiteX2" fmla="*/ 1499983 w 2016783"/>
              <a:gd name="connsiteY2" fmla="*/ 1263749 h 2214478"/>
              <a:gd name="connsiteX3" fmla="*/ 586035 w 2016783"/>
              <a:gd name="connsiteY3" fmla="*/ 1062753 h 2214478"/>
              <a:gd name="connsiteX4" fmla="*/ 65328 w 2016783"/>
              <a:gd name="connsiteY4" fmla="*/ 2214478 h 2214478"/>
              <a:gd name="connsiteX5" fmla="*/ 0 w 2016783"/>
              <a:gd name="connsiteY5" fmla="*/ 0 h 2214478"/>
              <a:gd name="connsiteX0" fmla="*/ 0 w 2016783"/>
              <a:gd name="connsiteY0" fmla="*/ 0 h 2214478"/>
              <a:gd name="connsiteX1" fmla="*/ 2016783 w 2016783"/>
              <a:gd name="connsiteY1" fmla="*/ 0 h 2214478"/>
              <a:gd name="connsiteX2" fmla="*/ 1499983 w 2016783"/>
              <a:gd name="connsiteY2" fmla="*/ 1263749 h 2214478"/>
              <a:gd name="connsiteX3" fmla="*/ 586035 w 2016783"/>
              <a:gd name="connsiteY3" fmla="*/ 1062753 h 2214478"/>
              <a:gd name="connsiteX4" fmla="*/ 65328 w 2016783"/>
              <a:gd name="connsiteY4" fmla="*/ 2214478 h 2214478"/>
              <a:gd name="connsiteX5" fmla="*/ 0 w 2016783"/>
              <a:gd name="connsiteY5" fmla="*/ 0 h 2214478"/>
              <a:gd name="connsiteX0" fmla="*/ 0 w 1499983"/>
              <a:gd name="connsiteY0" fmla="*/ 0 h 2214478"/>
              <a:gd name="connsiteX1" fmla="*/ 1085036 w 1499983"/>
              <a:gd name="connsiteY1" fmla="*/ 270127 h 2214478"/>
              <a:gd name="connsiteX2" fmla="*/ 1499983 w 1499983"/>
              <a:gd name="connsiteY2" fmla="*/ 1263749 h 2214478"/>
              <a:gd name="connsiteX3" fmla="*/ 586035 w 1499983"/>
              <a:gd name="connsiteY3" fmla="*/ 1062753 h 2214478"/>
              <a:gd name="connsiteX4" fmla="*/ 65328 w 1499983"/>
              <a:gd name="connsiteY4" fmla="*/ 2214478 h 2214478"/>
              <a:gd name="connsiteX5" fmla="*/ 0 w 1499983"/>
              <a:gd name="connsiteY5" fmla="*/ 0 h 2214478"/>
              <a:gd name="connsiteX0" fmla="*/ 0 w 1499983"/>
              <a:gd name="connsiteY0" fmla="*/ 0 h 2214478"/>
              <a:gd name="connsiteX1" fmla="*/ 978375 w 1499983"/>
              <a:gd name="connsiteY1" fmla="*/ 201406 h 2214478"/>
              <a:gd name="connsiteX2" fmla="*/ 1499983 w 1499983"/>
              <a:gd name="connsiteY2" fmla="*/ 1263749 h 2214478"/>
              <a:gd name="connsiteX3" fmla="*/ 586035 w 1499983"/>
              <a:gd name="connsiteY3" fmla="*/ 1062753 h 2214478"/>
              <a:gd name="connsiteX4" fmla="*/ 65328 w 1499983"/>
              <a:gd name="connsiteY4" fmla="*/ 2214478 h 2214478"/>
              <a:gd name="connsiteX5" fmla="*/ 0 w 1499983"/>
              <a:gd name="connsiteY5" fmla="*/ 0 h 2214478"/>
              <a:gd name="connsiteX0" fmla="*/ 108057 w 1434655"/>
              <a:gd name="connsiteY0" fmla="*/ 0 h 2213564"/>
              <a:gd name="connsiteX1" fmla="*/ 913047 w 1434655"/>
              <a:gd name="connsiteY1" fmla="*/ 200492 h 2213564"/>
              <a:gd name="connsiteX2" fmla="*/ 1434655 w 1434655"/>
              <a:gd name="connsiteY2" fmla="*/ 1262835 h 2213564"/>
              <a:gd name="connsiteX3" fmla="*/ 520707 w 1434655"/>
              <a:gd name="connsiteY3" fmla="*/ 1061839 h 2213564"/>
              <a:gd name="connsiteX4" fmla="*/ 0 w 1434655"/>
              <a:gd name="connsiteY4" fmla="*/ 2213564 h 2213564"/>
              <a:gd name="connsiteX5" fmla="*/ 108057 w 1434655"/>
              <a:gd name="connsiteY5" fmla="*/ 0 h 2213564"/>
              <a:gd name="connsiteX0" fmla="*/ 0 w 1326598"/>
              <a:gd name="connsiteY0" fmla="*/ 0 h 1262835"/>
              <a:gd name="connsiteX1" fmla="*/ 804990 w 1326598"/>
              <a:gd name="connsiteY1" fmla="*/ 200492 h 1262835"/>
              <a:gd name="connsiteX2" fmla="*/ 1326598 w 1326598"/>
              <a:gd name="connsiteY2" fmla="*/ 1262835 h 1262835"/>
              <a:gd name="connsiteX3" fmla="*/ 412650 w 1326598"/>
              <a:gd name="connsiteY3" fmla="*/ 1061839 h 1262835"/>
              <a:gd name="connsiteX4" fmla="*/ 0 w 1326598"/>
              <a:gd name="connsiteY4" fmla="*/ 0 h 1262835"/>
              <a:gd name="connsiteX0" fmla="*/ 0 w 1326598"/>
              <a:gd name="connsiteY0" fmla="*/ 0 h 1262835"/>
              <a:gd name="connsiteX1" fmla="*/ 804990 w 1326598"/>
              <a:gd name="connsiteY1" fmla="*/ 200492 h 1262835"/>
              <a:gd name="connsiteX2" fmla="*/ 1326598 w 1326598"/>
              <a:gd name="connsiteY2" fmla="*/ 1262835 h 1262835"/>
              <a:gd name="connsiteX3" fmla="*/ 307307 w 1326598"/>
              <a:gd name="connsiteY3" fmla="*/ 1055471 h 1262835"/>
              <a:gd name="connsiteX4" fmla="*/ 0 w 1326598"/>
              <a:gd name="connsiteY4" fmla="*/ 0 h 1262835"/>
              <a:gd name="connsiteX0" fmla="*/ 0 w 1188675"/>
              <a:gd name="connsiteY0" fmla="*/ 0 h 1341354"/>
              <a:gd name="connsiteX1" fmla="*/ 804990 w 1188675"/>
              <a:gd name="connsiteY1" fmla="*/ 200492 h 1341354"/>
              <a:gd name="connsiteX2" fmla="*/ 1188675 w 1188675"/>
              <a:gd name="connsiteY2" fmla="*/ 1341354 h 1341354"/>
              <a:gd name="connsiteX3" fmla="*/ 307307 w 1188675"/>
              <a:gd name="connsiteY3" fmla="*/ 1055471 h 1341354"/>
              <a:gd name="connsiteX4" fmla="*/ 0 w 1188675"/>
              <a:gd name="connsiteY4" fmla="*/ 0 h 1341354"/>
              <a:gd name="connsiteX0" fmla="*/ 0 w 1188675"/>
              <a:gd name="connsiteY0" fmla="*/ 0 h 1341354"/>
              <a:gd name="connsiteX1" fmla="*/ 804990 w 1188675"/>
              <a:gd name="connsiteY1" fmla="*/ 200492 h 1341354"/>
              <a:gd name="connsiteX2" fmla="*/ 1188675 w 1188675"/>
              <a:gd name="connsiteY2" fmla="*/ 1341354 h 1341354"/>
              <a:gd name="connsiteX3" fmla="*/ 307307 w 1188675"/>
              <a:gd name="connsiteY3" fmla="*/ 1055471 h 1341354"/>
              <a:gd name="connsiteX4" fmla="*/ 0 w 1188675"/>
              <a:gd name="connsiteY4" fmla="*/ 0 h 1341354"/>
              <a:gd name="connsiteX0" fmla="*/ 0 w 1188675"/>
              <a:gd name="connsiteY0" fmla="*/ 0 h 1341354"/>
              <a:gd name="connsiteX1" fmla="*/ 804990 w 1188675"/>
              <a:gd name="connsiteY1" fmla="*/ 200492 h 1341354"/>
              <a:gd name="connsiteX2" fmla="*/ 1188675 w 1188675"/>
              <a:gd name="connsiteY2" fmla="*/ 1341354 h 1341354"/>
              <a:gd name="connsiteX3" fmla="*/ 307307 w 1188675"/>
              <a:gd name="connsiteY3" fmla="*/ 1055471 h 1341354"/>
              <a:gd name="connsiteX4" fmla="*/ 0 w 1188675"/>
              <a:gd name="connsiteY4" fmla="*/ 0 h 1341354"/>
              <a:gd name="connsiteX0" fmla="*/ 0 w 1188675"/>
              <a:gd name="connsiteY0" fmla="*/ 0 h 1341354"/>
              <a:gd name="connsiteX1" fmla="*/ 845177 w 1188675"/>
              <a:gd name="connsiteY1" fmla="*/ 294105 h 1341354"/>
              <a:gd name="connsiteX2" fmla="*/ 1188675 w 1188675"/>
              <a:gd name="connsiteY2" fmla="*/ 1341354 h 1341354"/>
              <a:gd name="connsiteX3" fmla="*/ 307307 w 1188675"/>
              <a:gd name="connsiteY3" fmla="*/ 1055471 h 1341354"/>
              <a:gd name="connsiteX4" fmla="*/ 0 w 1188675"/>
              <a:gd name="connsiteY4" fmla="*/ 0 h 1341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675" h="1341354">
                <a:moveTo>
                  <a:pt x="0" y="0"/>
                </a:moveTo>
                <a:lnTo>
                  <a:pt x="845177" y="294105"/>
                </a:lnTo>
                <a:lnTo>
                  <a:pt x="1188675" y="1341354"/>
                </a:lnTo>
                <a:cubicBezTo>
                  <a:pt x="800493" y="1217086"/>
                  <a:pt x="824662" y="1197713"/>
                  <a:pt x="307307" y="1055471"/>
                </a:cubicBezTo>
                <a:lnTo>
                  <a:pt x="0" y="0"/>
                </a:lnTo>
                <a:close/>
              </a:path>
            </a:pathLst>
          </a:custGeom>
          <a:pattFill prst="dkVert">
            <a:fgClr>
              <a:schemeClr val="tx2">
                <a:lumMod val="10000"/>
              </a:schemeClr>
            </a:fgClr>
            <a:bgClr>
              <a:srgbClr val="557084"/>
            </a:bgClr>
          </a:pattFill>
          <a:ln w="38100">
            <a:solidFill>
              <a:schemeClr val="tx2">
                <a:lumMod val="25000"/>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188;p32"/>
          <p:cNvSpPr/>
          <p:nvPr/>
        </p:nvSpPr>
        <p:spPr>
          <a:xfrm rot="445781">
            <a:off x="1619401" y="3443985"/>
            <a:ext cx="2044034" cy="1507167"/>
          </a:xfrm>
          <a:prstGeom prst="flowChartInternalStorage">
            <a:avLst/>
          </a:prstGeom>
          <a:noFill/>
          <a:ln w="9525" cap="flat" cmpd="sng">
            <a:noFill/>
            <a:prstDash val="solid"/>
            <a:round/>
            <a:headEnd type="none" w="sm" len="sm"/>
            <a:tailEnd type="none" w="sm" len="sm"/>
          </a:ln>
          <a:effectLst/>
          <a:scene3d>
            <a:camera prst="orthographicFront">
              <a:rot lat="19800000" lon="19200000" rev="21360000"/>
            </a:camera>
            <a:lightRig rig="threePt" dir="t"/>
          </a:scene3d>
          <a:sp3d/>
        </p:spPr>
        <p:txBody>
          <a:bodyPr spcFirstLastPara="1" wrap="square" lIns="121900" tIns="121900" rIns="121900" bIns="121900" anchor="ctr" anchorCtr="0">
            <a:noAutofit/>
            <a:sp3d extrusionH="133350">
              <a:bevelT w="63500" h="215900" prst="slope"/>
              <a:extrusionClr>
                <a:schemeClr val="tx2">
                  <a:lumMod val="25000"/>
                </a:schemeClr>
              </a:extrusionClr>
              <a:contourClr>
                <a:schemeClr val="accent1">
                  <a:lumMod val="75000"/>
                </a:schemeClr>
              </a:contourClr>
            </a:sp3d>
          </a:bodyPr>
          <a:lstStyle/>
          <a:p>
            <a:pPr>
              <a:buClr>
                <a:srgbClr val="000000"/>
              </a:buClr>
            </a:pPr>
            <a:r>
              <a:rPr lang="en-US" sz="9600" kern="0" dirty="0">
                <a:ln w="0"/>
                <a:solidFill>
                  <a:schemeClr val="tx2">
                    <a:lumMod val="90000"/>
                  </a:schemeClr>
                </a:solidFill>
                <a:effectLst>
                  <a:outerShdw blurRad="38100" dist="19050" dir="2700000" algn="tl" rotWithShape="0">
                    <a:schemeClr val="dk1">
                      <a:alpha val="40000"/>
                    </a:schemeClr>
                  </a:outerShdw>
                </a:effectLst>
                <a:latin typeface="Franklin Gothic Demi Cond" panose="020B0706030402020204" pitchFamily="34" charset="0"/>
                <a:cs typeface="Arial"/>
                <a:sym typeface="Arial"/>
              </a:rPr>
              <a:t>A</a:t>
            </a:r>
          </a:p>
        </p:txBody>
      </p:sp>
      <p:sp>
        <p:nvSpPr>
          <p:cNvPr id="9" name="Google Shape;188;p32"/>
          <p:cNvSpPr/>
          <p:nvPr/>
        </p:nvSpPr>
        <p:spPr>
          <a:xfrm rot="20619438">
            <a:off x="351150" y="3612585"/>
            <a:ext cx="2044034" cy="1507167"/>
          </a:xfrm>
          <a:prstGeom prst="flowChartInternalStorage">
            <a:avLst/>
          </a:prstGeom>
          <a:noFill/>
          <a:ln w="9525" cap="flat" cmpd="sng">
            <a:noFill/>
            <a:prstDash val="solid"/>
            <a:round/>
            <a:headEnd type="none" w="sm" len="sm"/>
            <a:tailEnd type="none" w="sm" len="sm"/>
          </a:ln>
          <a:scene3d>
            <a:camera prst="orthographicFront">
              <a:rot lat="19800000" lon="3000000" rev="21420000"/>
            </a:camera>
            <a:lightRig rig="balanced" dir="t"/>
          </a:scene3d>
          <a:sp3d>
            <a:bevelT w="101600" prst="slope"/>
          </a:sp3d>
        </p:spPr>
        <p:txBody>
          <a:bodyPr spcFirstLastPara="1" wrap="square" lIns="121900" tIns="121900" rIns="121900" bIns="121900" anchor="ctr" anchorCtr="0">
            <a:noAutofit/>
            <a:sp3d extrusionH="133350">
              <a:bevelT w="63500" h="215900" prst="slope"/>
              <a:extrusionClr>
                <a:srgbClr val="4D3739"/>
              </a:extrusionClr>
              <a:contourClr>
                <a:schemeClr val="tx2">
                  <a:lumMod val="10000"/>
                </a:schemeClr>
              </a:contourClr>
            </a:sp3d>
          </a:bodyPr>
          <a:lstStyle/>
          <a:p>
            <a:pPr>
              <a:buClr>
                <a:srgbClr val="000000"/>
              </a:buClr>
            </a:pPr>
            <a:r>
              <a:rPr lang="en-US" sz="9600" kern="0" dirty="0">
                <a:ln w="0"/>
                <a:solidFill>
                  <a:srgbClr val="FF0000"/>
                </a:solidFill>
                <a:effectLst>
                  <a:glow rad="1409700">
                    <a:srgbClr val="FF0000">
                      <a:alpha val="43000"/>
                    </a:srgbClr>
                  </a:glow>
                  <a:outerShdw blurRad="38100" dist="19050" dir="2700000" algn="tl" rotWithShape="0">
                    <a:schemeClr val="dk1">
                      <a:alpha val="40000"/>
                    </a:schemeClr>
                  </a:outerShdw>
                </a:effectLst>
                <a:latin typeface="Franklin Gothic Demi Cond" panose="020B0706030402020204" pitchFamily="34" charset="0"/>
                <a:cs typeface="Arial"/>
                <a:sym typeface="Arial"/>
              </a:rPr>
              <a:t>Y  F</a:t>
            </a:r>
            <a:endParaRPr sz="9600" kern="0" dirty="0">
              <a:ln w="0"/>
              <a:solidFill>
                <a:srgbClr val="FF0000"/>
              </a:solidFill>
              <a:effectLst>
                <a:glow rad="1409700">
                  <a:srgbClr val="FF0000">
                    <a:alpha val="43000"/>
                  </a:srgbClr>
                </a:glow>
                <a:outerShdw blurRad="38100" dist="19050" dir="2700000" algn="tl" rotWithShape="0">
                  <a:schemeClr val="dk1">
                    <a:alpha val="40000"/>
                  </a:schemeClr>
                </a:outerShdw>
              </a:effectLst>
              <a:latin typeface="Franklin Gothic Demi Cond" panose="020B0706030402020204" pitchFamily="34" charset="0"/>
              <a:cs typeface="Arial"/>
              <a:sym typeface="Arial"/>
            </a:endParaRPr>
          </a:p>
        </p:txBody>
      </p:sp>
      <p:sp>
        <p:nvSpPr>
          <p:cNvPr id="10" name="Google Shape;188;p32"/>
          <p:cNvSpPr/>
          <p:nvPr/>
        </p:nvSpPr>
        <p:spPr>
          <a:xfrm rot="445781">
            <a:off x="1619402" y="3443983"/>
            <a:ext cx="2044034" cy="1507167"/>
          </a:xfrm>
          <a:prstGeom prst="flowChartInternalStorage">
            <a:avLst/>
          </a:prstGeom>
          <a:noFill/>
          <a:ln w="9525" cap="flat" cmpd="sng">
            <a:noFill/>
            <a:prstDash val="solid"/>
            <a:round/>
            <a:headEnd type="none" w="sm" len="sm"/>
            <a:tailEnd type="none" w="sm" len="sm"/>
          </a:ln>
          <a:effectLst>
            <a:glow rad="127000">
              <a:srgbClr val="FF0000"/>
            </a:glow>
          </a:effectLst>
          <a:scene3d>
            <a:camera prst="orthographicFront">
              <a:rot lat="19800000" lon="19200000" rev="21360000"/>
            </a:camera>
            <a:lightRig rig="threePt" dir="t"/>
          </a:scene3d>
          <a:sp3d>
            <a:bevelT w="101600" prst="riblet"/>
          </a:sp3d>
        </p:spPr>
        <p:txBody>
          <a:bodyPr spcFirstLastPara="1" wrap="square" lIns="121900" tIns="121900" rIns="121900" bIns="121900" anchor="ctr" anchorCtr="0">
            <a:noAutofit/>
            <a:sp3d extrusionH="133350">
              <a:bevelT w="63500" h="215900" prst="slope"/>
              <a:extrusionClr>
                <a:srgbClr val="4D3739"/>
              </a:extrusionClr>
              <a:contourClr>
                <a:schemeClr val="tx2">
                  <a:lumMod val="10000"/>
                </a:schemeClr>
              </a:contourClr>
            </a:sp3d>
          </a:bodyPr>
          <a:lstStyle/>
          <a:p>
            <a:pPr>
              <a:buClr>
                <a:srgbClr val="000000"/>
              </a:buClr>
            </a:pPr>
            <a:r>
              <a:rPr lang="en-US" sz="9600" kern="0" dirty="0">
                <a:ln w="0">
                  <a:noFill/>
                </a:ln>
                <a:solidFill>
                  <a:srgbClr val="FF0000"/>
                </a:solidFill>
                <a:effectLst>
                  <a:glow rad="1409700">
                    <a:srgbClr val="FF0000">
                      <a:alpha val="43000"/>
                    </a:srgbClr>
                  </a:glow>
                  <a:outerShdw blurRad="38100" dist="19050" dir="2700000" algn="tl" rotWithShape="0">
                    <a:schemeClr val="dk1">
                      <a:alpha val="40000"/>
                    </a:schemeClr>
                  </a:outerShdw>
                </a:effectLst>
                <a:latin typeface="Franklin Gothic Demi Cond" panose="020B0706030402020204" pitchFamily="34" charset="0"/>
                <a:cs typeface="Arial"/>
                <a:sym typeface="Arial"/>
              </a:rPr>
              <a:t>A</a:t>
            </a:r>
          </a:p>
        </p:txBody>
      </p:sp>
    </p:spTree>
    <p:extLst>
      <p:ext uri="{BB962C8B-B14F-4D97-AF65-F5344CB8AC3E}">
        <p14:creationId xmlns:p14="http://schemas.microsoft.com/office/powerpoint/2010/main" val="94489546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14:presetBounceEnd="60000">
                                      <p:stCondLst>
                                        <p:cond delay="0"/>
                                      </p:stCondLst>
                                      <p:childTnLst>
                                        <p:set>
                                          <p:cBhvr>
                                            <p:cTn id="6" dur="1" fill="hold">
                                              <p:stCondLst>
                                                <p:cond delay="0"/>
                                              </p:stCondLst>
                                            </p:cTn>
                                            <p:tgtEl>
                                              <p:spTgt spid="184"/>
                                            </p:tgtEl>
                                            <p:attrNameLst>
                                              <p:attrName>style.visibility</p:attrName>
                                            </p:attrNameLst>
                                          </p:cBhvr>
                                          <p:to>
                                            <p:strVal val="visible"/>
                                          </p:to>
                                        </p:set>
                                        <p:anim calcmode="lin" valueType="num" p14:bounceEnd="60000">
                                          <p:cBhvr additive="base">
                                            <p:cTn id="7" dur="900" fill="hold"/>
                                            <p:tgtEl>
                                              <p:spTgt spid="184"/>
                                            </p:tgtEl>
                                            <p:attrNameLst>
                                              <p:attrName>ppt_x</p:attrName>
                                            </p:attrNameLst>
                                          </p:cBhvr>
                                          <p:tavLst>
                                            <p:tav tm="0">
                                              <p:val>
                                                <p:strVal val="#ppt_x"/>
                                              </p:val>
                                            </p:tav>
                                            <p:tav tm="100000">
                                              <p:val>
                                                <p:strVal val="#ppt_x"/>
                                              </p:val>
                                            </p:tav>
                                          </p:tavLst>
                                        </p:anim>
                                        <p:anim calcmode="lin" valueType="num" p14:bounceEnd="60000">
                                          <p:cBhvr additive="base">
                                            <p:cTn id="8" dur="900" fill="hold"/>
                                            <p:tgtEl>
                                              <p:spTgt spid="18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0000">
                                      <p:stCondLst>
                                        <p:cond delay="0"/>
                                      </p:stCondLst>
                                      <p:childTnLst>
                                        <p:set>
                                          <p:cBhvr>
                                            <p:cTn id="10" dur="1" fill="hold">
                                              <p:stCondLst>
                                                <p:cond delay="0"/>
                                              </p:stCondLst>
                                            </p:cTn>
                                            <p:tgtEl>
                                              <p:spTgt spid="188"/>
                                            </p:tgtEl>
                                            <p:attrNameLst>
                                              <p:attrName>style.visibility</p:attrName>
                                            </p:attrNameLst>
                                          </p:cBhvr>
                                          <p:to>
                                            <p:strVal val="visible"/>
                                          </p:to>
                                        </p:set>
                                        <p:anim calcmode="lin" valueType="num" p14:bounceEnd="60000">
                                          <p:cBhvr additive="base">
                                            <p:cTn id="11" dur="900" fill="hold"/>
                                            <p:tgtEl>
                                              <p:spTgt spid="188"/>
                                            </p:tgtEl>
                                            <p:attrNameLst>
                                              <p:attrName>ppt_x</p:attrName>
                                            </p:attrNameLst>
                                          </p:cBhvr>
                                          <p:tavLst>
                                            <p:tav tm="0">
                                              <p:val>
                                                <p:strVal val="#ppt_x"/>
                                              </p:val>
                                            </p:tav>
                                            <p:tav tm="100000">
                                              <p:val>
                                                <p:strVal val="#ppt_x"/>
                                              </p:val>
                                            </p:tav>
                                          </p:tavLst>
                                        </p:anim>
                                        <p:anim calcmode="lin" valueType="num" p14:bounceEnd="60000">
                                          <p:cBhvr additive="base">
                                            <p:cTn id="12" dur="900" fill="hold"/>
                                            <p:tgtEl>
                                              <p:spTgt spid="18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0000">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14:bounceEnd="60000">
                                          <p:cBhvr additive="base">
                                            <p:cTn id="15" dur="9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16" dur="9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0000">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14:bounceEnd="60000">
                                          <p:cBhvr additive="base">
                                            <p:cTn id="19" dur="900" fill="hold"/>
                                            <p:tgtEl>
                                              <p:spTgt spid="2"/>
                                            </p:tgtEl>
                                            <p:attrNameLst>
                                              <p:attrName>ppt_x</p:attrName>
                                            </p:attrNameLst>
                                          </p:cBhvr>
                                          <p:tavLst>
                                            <p:tav tm="0">
                                              <p:val>
                                                <p:strVal val="#ppt_x"/>
                                              </p:val>
                                            </p:tav>
                                            <p:tav tm="100000">
                                              <p:val>
                                                <p:strVal val="#ppt_x"/>
                                              </p:val>
                                            </p:tav>
                                          </p:tavLst>
                                        </p:anim>
                                        <p:anim calcmode="lin" valueType="num" p14:bounceEnd="60000">
                                          <p:cBhvr additive="base">
                                            <p:cTn id="20" dur="900" fill="hold"/>
                                            <p:tgtEl>
                                              <p:spTgt spid="2"/>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0000">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14:bounceEnd="60000">
                                          <p:cBhvr additive="base">
                                            <p:cTn id="23" dur="9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24" dur="900" fill="hold"/>
                                            <p:tgtEl>
                                              <p:spTgt spid="11"/>
                                            </p:tgtEl>
                                            <p:attrNameLst>
                                              <p:attrName>ppt_y</p:attrName>
                                            </p:attrNameLst>
                                          </p:cBhvr>
                                          <p:tavLst>
                                            <p:tav tm="0">
                                              <p:val>
                                                <p:strVal val="0-#ppt_h/2"/>
                                              </p:val>
                                            </p:tav>
                                            <p:tav tm="100000">
                                              <p:val>
                                                <p:strVal val="#ppt_y"/>
                                              </p:val>
                                            </p:tav>
                                          </p:tavLst>
                                        </p:anim>
                                      </p:childTnLst>
                                    </p:cTn>
                                  </p:par>
                                  <p:par>
                                    <p:cTn id="25" presetID="2" presetClass="entr" presetSubtype="8" fill="hold" grpId="0" nodeType="withEffect" p14:presetBounceEnd="60000">
                                      <p:stCondLst>
                                        <p:cond delay="100"/>
                                      </p:stCondLst>
                                      <p:childTnLst>
                                        <p:set>
                                          <p:cBhvr>
                                            <p:cTn id="26" dur="1" fill="hold">
                                              <p:stCondLst>
                                                <p:cond delay="0"/>
                                              </p:stCondLst>
                                            </p:cTn>
                                            <p:tgtEl>
                                              <p:spTgt spid="185"/>
                                            </p:tgtEl>
                                            <p:attrNameLst>
                                              <p:attrName>style.visibility</p:attrName>
                                            </p:attrNameLst>
                                          </p:cBhvr>
                                          <p:to>
                                            <p:strVal val="visible"/>
                                          </p:to>
                                        </p:set>
                                        <p:anim calcmode="lin" valueType="num" p14:bounceEnd="60000">
                                          <p:cBhvr additive="base">
                                            <p:cTn id="27" dur="900" fill="hold"/>
                                            <p:tgtEl>
                                              <p:spTgt spid="185"/>
                                            </p:tgtEl>
                                            <p:attrNameLst>
                                              <p:attrName>ppt_x</p:attrName>
                                            </p:attrNameLst>
                                          </p:cBhvr>
                                          <p:tavLst>
                                            <p:tav tm="0">
                                              <p:val>
                                                <p:strVal val="0-#ppt_w/2"/>
                                              </p:val>
                                            </p:tav>
                                            <p:tav tm="100000">
                                              <p:val>
                                                <p:strVal val="#ppt_x"/>
                                              </p:val>
                                            </p:tav>
                                          </p:tavLst>
                                        </p:anim>
                                        <p:anim calcmode="lin" valueType="num" p14:bounceEnd="60000">
                                          <p:cBhvr additive="base">
                                            <p:cTn id="28" dur="900" fill="hold"/>
                                            <p:tgtEl>
                                              <p:spTgt spid="185"/>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60000">
                                      <p:stCondLst>
                                        <p:cond delay="800"/>
                                      </p:stCondLst>
                                      <p:childTnLst>
                                        <p:set>
                                          <p:cBhvr>
                                            <p:cTn id="30" dur="1" fill="hold">
                                              <p:stCondLst>
                                                <p:cond delay="0"/>
                                              </p:stCondLst>
                                            </p:cTn>
                                            <p:tgtEl>
                                              <p:spTgt spid="186">
                                                <p:txEl>
                                                  <p:pRg st="0" end="0"/>
                                                </p:txEl>
                                              </p:spTgt>
                                            </p:tgtEl>
                                            <p:attrNameLst>
                                              <p:attrName>style.visibility</p:attrName>
                                            </p:attrNameLst>
                                          </p:cBhvr>
                                          <p:to>
                                            <p:strVal val="visible"/>
                                          </p:to>
                                        </p:set>
                                        <p:anim calcmode="lin" valueType="num" p14:bounceEnd="60000">
                                          <p:cBhvr additive="base">
                                            <p:cTn id="31" dur="900" fill="hold"/>
                                            <p:tgtEl>
                                              <p:spTgt spid="186">
                                                <p:txEl>
                                                  <p:pRg st="0" end="0"/>
                                                </p:txEl>
                                              </p:spTgt>
                                            </p:tgtEl>
                                            <p:attrNameLst>
                                              <p:attrName>ppt_x</p:attrName>
                                            </p:attrNameLst>
                                          </p:cBhvr>
                                          <p:tavLst>
                                            <p:tav tm="0">
                                              <p:val>
                                                <p:strVal val="1+#ppt_w/2"/>
                                              </p:val>
                                            </p:tav>
                                            <p:tav tm="100000">
                                              <p:val>
                                                <p:strVal val="#ppt_x"/>
                                              </p:val>
                                            </p:tav>
                                          </p:tavLst>
                                        </p:anim>
                                        <p:anim calcmode="lin" valueType="num" p14:bounceEnd="60000">
                                          <p:cBhvr additive="base">
                                            <p:cTn id="32" dur="900" fill="hold"/>
                                            <p:tgtEl>
                                              <p:spTgt spid="186">
                                                <p:txEl>
                                                  <p:pRg st="0" end="0"/>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60000">
                                      <p:stCondLst>
                                        <p:cond delay="800"/>
                                      </p:stCondLst>
                                      <p:childTnLst>
                                        <p:set>
                                          <p:cBhvr>
                                            <p:cTn id="34" dur="1" fill="hold">
                                              <p:stCondLst>
                                                <p:cond delay="0"/>
                                              </p:stCondLst>
                                            </p:cTn>
                                            <p:tgtEl>
                                              <p:spTgt spid="186">
                                                <p:txEl>
                                                  <p:pRg st="2" end="2"/>
                                                </p:txEl>
                                              </p:spTgt>
                                            </p:tgtEl>
                                            <p:attrNameLst>
                                              <p:attrName>style.visibility</p:attrName>
                                            </p:attrNameLst>
                                          </p:cBhvr>
                                          <p:to>
                                            <p:strVal val="visible"/>
                                          </p:to>
                                        </p:set>
                                        <p:anim calcmode="lin" valueType="num" p14:bounceEnd="60000">
                                          <p:cBhvr additive="base">
                                            <p:cTn id="35" dur="900" fill="hold"/>
                                            <p:tgtEl>
                                              <p:spTgt spid="186">
                                                <p:txEl>
                                                  <p:pRg st="2" end="2"/>
                                                </p:txEl>
                                              </p:spTgt>
                                            </p:tgtEl>
                                            <p:attrNameLst>
                                              <p:attrName>ppt_x</p:attrName>
                                            </p:attrNameLst>
                                          </p:cBhvr>
                                          <p:tavLst>
                                            <p:tav tm="0">
                                              <p:val>
                                                <p:strVal val="1+#ppt_w/2"/>
                                              </p:val>
                                            </p:tav>
                                            <p:tav tm="100000">
                                              <p:val>
                                                <p:strVal val="#ppt_x"/>
                                              </p:val>
                                            </p:tav>
                                          </p:tavLst>
                                        </p:anim>
                                        <p:anim calcmode="lin" valueType="num" p14:bounceEnd="60000">
                                          <p:cBhvr additive="base">
                                            <p:cTn id="36" dur="900" fill="hold"/>
                                            <p:tgtEl>
                                              <p:spTgt spid="186">
                                                <p:txEl>
                                                  <p:pRg st="2" end="2"/>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60000">
                                      <p:stCondLst>
                                        <p:cond delay="800"/>
                                      </p:stCondLst>
                                      <p:childTnLst>
                                        <p:set>
                                          <p:cBhvr>
                                            <p:cTn id="38" dur="1" fill="hold">
                                              <p:stCondLst>
                                                <p:cond delay="0"/>
                                              </p:stCondLst>
                                            </p:cTn>
                                            <p:tgtEl>
                                              <p:spTgt spid="186">
                                                <p:txEl>
                                                  <p:pRg st="4" end="4"/>
                                                </p:txEl>
                                              </p:spTgt>
                                            </p:tgtEl>
                                            <p:attrNameLst>
                                              <p:attrName>style.visibility</p:attrName>
                                            </p:attrNameLst>
                                          </p:cBhvr>
                                          <p:to>
                                            <p:strVal val="visible"/>
                                          </p:to>
                                        </p:set>
                                        <p:anim calcmode="lin" valueType="num" p14:bounceEnd="60000">
                                          <p:cBhvr additive="base">
                                            <p:cTn id="39" dur="900" fill="hold"/>
                                            <p:tgtEl>
                                              <p:spTgt spid="186">
                                                <p:txEl>
                                                  <p:pRg st="4" end="4"/>
                                                </p:txEl>
                                              </p:spTgt>
                                            </p:tgtEl>
                                            <p:attrNameLst>
                                              <p:attrName>ppt_x</p:attrName>
                                            </p:attrNameLst>
                                          </p:cBhvr>
                                          <p:tavLst>
                                            <p:tav tm="0">
                                              <p:val>
                                                <p:strVal val="1+#ppt_w/2"/>
                                              </p:val>
                                            </p:tav>
                                            <p:tav tm="100000">
                                              <p:val>
                                                <p:strVal val="#ppt_x"/>
                                              </p:val>
                                            </p:tav>
                                          </p:tavLst>
                                        </p:anim>
                                        <p:anim calcmode="lin" valueType="num" p14:bounceEnd="60000">
                                          <p:cBhvr additive="base">
                                            <p:cTn id="40" dur="900" fill="hold"/>
                                            <p:tgtEl>
                                              <p:spTgt spid="186">
                                                <p:txEl>
                                                  <p:pRg st="4" end="4"/>
                                                </p:txEl>
                                              </p:spTgt>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14:presetBounceEnd="60000">
                                      <p:stCondLst>
                                        <p:cond delay="800"/>
                                      </p:stCondLst>
                                      <p:childTnLst>
                                        <p:set>
                                          <p:cBhvr>
                                            <p:cTn id="42" dur="1" fill="hold">
                                              <p:stCondLst>
                                                <p:cond delay="0"/>
                                              </p:stCondLst>
                                            </p:cTn>
                                            <p:tgtEl>
                                              <p:spTgt spid="186">
                                                <p:txEl>
                                                  <p:pRg st="5" end="5"/>
                                                </p:txEl>
                                              </p:spTgt>
                                            </p:tgtEl>
                                            <p:attrNameLst>
                                              <p:attrName>style.visibility</p:attrName>
                                            </p:attrNameLst>
                                          </p:cBhvr>
                                          <p:to>
                                            <p:strVal val="visible"/>
                                          </p:to>
                                        </p:set>
                                        <p:anim calcmode="lin" valueType="num" p14:bounceEnd="60000">
                                          <p:cBhvr additive="base">
                                            <p:cTn id="43" dur="900" fill="hold"/>
                                            <p:tgtEl>
                                              <p:spTgt spid="186">
                                                <p:txEl>
                                                  <p:pRg st="5" end="5"/>
                                                </p:txEl>
                                              </p:spTgt>
                                            </p:tgtEl>
                                            <p:attrNameLst>
                                              <p:attrName>ppt_x</p:attrName>
                                            </p:attrNameLst>
                                          </p:cBhvr>
                                          <p:tavLst>
                                            <p:tav tm="0">
                                              <p:val>
                                                <p:strVal val="1+#ppt_w/2"/>
                                              </p:val>
                                            </p:tav>
                                            <p:tav tm="100000">
                                              <p:val>
                                                <p:strVal val="#ppt_x"/>
                                              </p:val>
                                            </p:tav>
                                          </p:tavLst>
                                        </p:anim>
                                        <p:anim calcmode="lin" valueType="num" p14:bounceEnd="60000">
                                          <p:cBhvr additive="base">
                                            <p:cTn id="44" dur="900" fill="hold"/>
                                            <p:tgtEl>
                                              <p:spTgt spid="186">
                                                <p:txEl>
                                                  <p:pRg st="5" end="5"/>
                                                </p:txEl>
                                              </p:spTgt>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60000">
                                      <p:stCondLst>
                                        <p:cond delay="800"/>
                                      </p:stCondLst>
                                      <p:childTnLst>
                                        <p:set>
                                          <p:cBhvr>
                                            <p:cTn id="46" dur="1" fill="hold">
                                              <p:stCondLst>
                                                <p:cond delay="0"/>
                                              </p:stCondLst>
                                            </p:cTn>
                                            <p:tgtEl>
                                              <p:spTgt spid="186">
                                                <p:txEl>
                                                  <p:pRg st="6" end="6"/>
                                                </p:txEl>
                                              </p:spTgt>
                                            </p:tgtEl>
                                            <p:attrNameLst>
                                              <p:attrName>style.visibility</p:attrName>
                                            </p:attrNameLst>
                                          </p:cBhvr>
                                          <p:to>
                                            <p:strVal val="visible"/>
                                          </p:to>
                                        </p:set>
                                        <p:anim calcmode="lin" valueType="num" p14:bounceEnd="60000">
                                          <p:cBhvr additive="base">
                                            <p:cTn id="47" dur="900" fill="hold"/>
                                            <p:tgtEl>
                                              <p:spTgt spid="186">
                                                <p:txEl>
                                                  <p:pRg st="6" end="6"/>
                                                </p:txEl>
                                              </p:spTgt>
                                            </p:tgtEl>
                                            <p:attrNameLst>
                                              <p:attrName>ppt_x</p:attrName>
                                            </p:attrNameLst>
                                          </p:cBhvr>
                                          <p:tavLst>
                                            <p:tav tm="0">
                                              <p:val>
                                                <p:strVal val="1+#ppt_w/2"/>
                                              </p:val>
                                            </p:tav>
                                            <p:tav tm="100000">
                                              <p:val>
                                                <p:strVal val="#ppt_x"/>
                                              </p:val>
                                            </p:tav>
                                          </p:tavLst>
                                        </p:anim>
                                        <p:anim calcmode="lin" valueType="num" p14:bounceEnd="60000">
                                          <p:cBhvr additive="base">
                                            <p:cTn id="48" dur="900" fill="hold"/>
                                            <p:tgtEl>
                                              <p:spTgt spid="186">
                                                <p:txEl>
                                                  <p:pRg st="6" end="6"/>
                                                </p:txEl>
                                              </p:spTgt>
                                            </p:tgtEl>
                                            <p:attrNameLst>
                                              <p:attrName>ppt_y</p:attrName>
                                            </p:attrNameLst>
                                          </p:cBhvr>
                                          <p:tavLst>
                                            <p:tav tm="0">
                                              <p:val>
                                                <p:strVal val="#ppt_y"/>
                                              </p:val>
                                            </p:tav>
                                            <p:tav tm="100000">
                                              <p:val>
                                                <p:strVal val="#ppt_y"/>
                                              </p:val>
                                            </p:tav>
                                          </p:tavLst>
                                        </p:anim>
                                      </p:childTnLst>
                                    </p:cTn>
                                  </p:par>
                                  <p:par>
                                    <p:cTn id="49" presetID="1" presetClass="entr" presetSubtype="0" fill="hold" grpId="1" nodeType="withEffect">
                                      <p:stCondLst>
                                        <p:cond delay="800"/>
                                      </p:stCondLst>
                                      <p:childTnLst>
                                        <p:set>
                                          <p:cBhvr>
                                            <p:cTn id="50" dur="1" fill="hold">
                                              <p:stCondLst>
                                                <p:cond delay="0"/>
                                              </p:stCondLst>
                                            </p:cTn>
                                            <p:tgtEl>
                                              <p:spTgt spid="9"/>
                                            </p:tgtEl>
                                            <p:attrNameLst>
                                              <p:attrName>style.visibility</p:attrName>
                                            </p:attrNameLst>
                                          </p:cBhvr>
                                          <p:to>
                                            <p:strVal val="visible"/>
                                          </p:to>
                                        </p:set>
                                      </p:childTnLst>
                                    </p:cTn>
                                  </p:par>
                                  <p:par>
                                    <p:cTn id="51" presetID="35" presetClass="emph" presetSubtype="0" fill="hold" grpId="0" nodeType="withEffect">
                                      <p:stCondLst>
                                        <p:cond delay="1100"/>
                                      </p:stCondLst>
                                      <p:childTnLst>
                                        <p:anim calcmode="discrete" valueType="str">
                                          <p:cBhvr>
                                            <p:cTn id="52" dur="1000" fill="hold"/>
                                            <p:tgtEl>
                                              <p:spTgt spid="9"/>
                                            </p:tgtEl>
                                            <p:attrNameLst>
                                              <p:attrName>style.visibility</p:attrName>
                                            </p:attrNameLst>
                                          </p:cBhvr>
                                          <p:tavLst>
                                            <p:tav tm="0">
                                              <p:val>
                                                <p:strVal val="hidden"/>
                                              </p:val>
                                            </p:tav>
                                            <p:tav tm="50000">
                                              <p:val>
                                                <p:strVal val="visible"/>
                                              </p:val>
                                            </p:tav>
                                          </p:tavLst>
                                        </p:anim>
                                      </p:childTnLst>
                                    </p:cTn>
                                  </p:par>
                                  <p:par>
                                    <p:cTn id="53" presetID="1" presetClass="entr" presetSubtype="0" fill="hold" grpId="1" nodeType="withEffect">
                                      <p:stCondLst>
                                        <p:cond delay="1100"/>
                                      </p:stCondLst>
                                      <p:childTnLst>
                                        <p:set>
                                          <p:cBhvr>
                                            <p:cTn id="54" dur="1" fill="hold">
                                              <p:stCondLst>
                                                <p:cond delay="0"/>
                                              </p:stCondLst>
                                            </p:cTn>
                                            <p:tgtEl>
                                              <p:spTgt spid="10"/>
                                            </p:tgtEl>
                                            <p:attrNameLst>
                                              <p:attrName>style.visibility</p:attrName>
                                            </p:attrNameLst>
                                          </p:cBhvr>
                                          <p:to>
                                            <p:strVal val="visible"/>
                                          </p:to>
                                        </p:set>
                                      </p:childTnLst>
                                    </p:cTn>
                                  </p:par>
                                  <p:par>
                                    <p:cTn id="55" presetID="35" presetClass="emph" presetSubtype="0" repeatCount="indefinite" fill="hold" grpId="0" nodeType="withEffect">
                                      <p:stCondLst>
                                        <p:cond delay="1100"/>
                                      </p:stCondLst>
                                      <p:childTnLst>
                                        <p:anim calcmode="discrete" valueType="str">
                                          <p:cBhvr>
                                            <p:cTn id="56" dur="1100" fill="hold"/>
                                            <p:tgtEl>
                                              <p:spTgt spid="1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0"/>
          <p:bldP spid="186" grpId="0" uiExpand="1" build="p"/>
          <p:bldP spid="11" grpId="0" animBg="1"/>
          <p:bldP spid="188" grpId="0"/>
          <p:bldP spid="2" grpId="0" animBg="1"/>
          <p:bldP spid="8" grpId="0"/>
          <p:bldP spid="9" grpId="0"/>
          <p:bldP spid="9" grpId="1"/>
          <p:bldP spid="10" grpId="0"/>
          <p:bldP spid="10" grpId="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84"/>
                                            </p:tgtEl>
                                            <p:attrNameLst>
                                              <p:attrName>style.visibility</p:attrName>
                                            </p:attrNameLst>
                                          </p:cBhvr>
                                          <p:to>
                                            <p:strVal val="visible"/>
                                          </p:to>
                                        </p:set>
                                        <p:anim calcmode="lin" valueType="num">
                                          <p:cBhvr additive="base">
                                            <p:cTn id="7" dur="900" fill="hold"/>
                                            <p:tgtEl>
                                              <p:spTgt spid="184"/>
                                            </p:tgtEl>
                                            <p:attrNameLst>
                                              <p:attrName>ppt_x</p:attrName>
                                            </p:attrNameLst>
                                          </p:cBhvr>
                                          <p:tavLst>
                                            <p:tav tm="0">
                                              <p:val>
                                                <p:strVal val="#ppt_x"/>
                                              </p:val>
                                            </p:tav>
                                            <p:tav tm="100000">
                                              <p:val>
                                                <p:strVal val="#ppt_x"/>
                                              </p:val>
                                            </p:tav>
                                          </p:tavLst>
                                        </p:anim>
                                        <p:anim calcmode="lin" valueType="num">
                                          <p:cBhvr additive="base">
                                            <p:cTn id="8" dur="900" fill="hold"/>
                                            <p:tgtEl>
                                              <p:spTgt spid="18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88"/>
                                            </p:tgtEl>
                                            <p:attrNameLst>
                                              <p:attrName>style.visibility</p:attrName>
                                            </p:attrNameLst>
                                          </p:cBhvr>
                                          <p:to>
                                            <p:strVal val="visible"/>
                                          </p:to>
                                        </p:set>
                                        <p:anim calcmode="lin" valueType="num">
                                          <p:cBhvr additive="base">
                                            <p:cTn id="11" dur="900" fill="hold"/>
                                            <p:tgtEl>
                                              <p:spTgt spid="188"/>
                                            </p:tgtEl>
                                            <p:attrNameLst>
                                              <p:attrName>ppt_x</p:attrName>
                                            </p:attrNameLst>
                                          </p:cBhvr>
                                          <p:tavLst>
                                            <p:tav tm="0">
                                              <p:val>
                                                <p:strVal val="#ppt_x"/>
                                              </p:val>
                                            </p:tav>
                                            <p:tav tm="100000">
                                              <p:val>
                                                <p:strVal val="#ppt_x"/>
                                              </p:val>
                                            </p:tav>
                                          </p:tavLst>
                                        </p:anim>
                                        <p:anim calcmode="lin" valueType="num">
                                          <p:cBhvr additive="base">
                                            <p:cTn id="12" dur="900" fill="hold"/>
                                            <p:tgtEl>
                                              <p:spTgt spid="18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900" fill="hold"/>
                                            <p:tgtEl>
                                              <p:spTgt spid="8"/>
                                            </p:tgtEl>
                                            <p:attrNameLst>
                                              <p:attrName>ppt_x</p:attrName>
                                            </p:attrNameLst>
                                          </p:cBhvr>
                                          <p:tavLst>
                                            <p:tav tm="0">
                                              <p:val>
                                                <p:strVal val="#ppt_x"/>
                                              </p:val>
                                            </p:tav>
                                            <p:tav tm="100000">
                                              <p:val>
                                                <p:strVal val="#ppt_x"/>
                                              </p:val>
                                            </p:tav>
                                          </p:tavLst>
                                        </p:anim>
                                        <p:anim calcmode="lin" valueType="num">
                                          <p:cBhvr additive="base">
                                            <p:cTn id="16" dur="9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900" fill="hold"/>
                                            <p:tgtEl>
                                              <p:spTgt spid="2"/>
                                            </p:tgtEl>
                                            <p:attrNameLst>
                                              <p:attrName>ppt_x</p:attrName>
                                            </p:attrNameLst>
                                          </p:cBhvr>
                                          <p:tavLst>
                                            <p:tav tm="0">
                                              <p:val>
                                                <p:strVal val="#ppt_x"/>
                                              </p:val>
                                            </p:tav>
                                            <p:tav tm="100000">
                                              <p:val>
                                                <p:strVal val="#ppt_x"/>
                                              </p:val>
                                            </p:tav>
                                          </p:tavLst>
                                        </p:anim>
                                        <p:anim calcmode="lin" valueType="num">
                                          <p:cBhvr additive="base">
                                            <p:cTn id="20" dur="900" fill="hold"/>
                                            <p:tgtEl>
                                              <p:spTgt spid="2"/>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900" fill="hold"/>
                                            <p:tgtEl>
                                              <p:spTgt spid="11"/>
                                            </p:tgtEl>
                                            <p:attrNameLst>
                                              <p:attrName>ppt_x</p:attrName>
                                            </p:attrNameLst>
                                          </p:cBhvr>
                                          <p:tavLst>
                                            <p:tav tm="0">
                                              <p:val>
                                                <p:strVal val="#ppt_x"/>
                                              </p:val>
                                            </p:tav>
                                            <p:tav tm="100000">
                                              <p:val>
                                                <p:strVal val="#ppt_x"/>
                                              </p:val>
                                            </p:tav>
                                          </p:tavLst>
                                        </p:anim>
                                        <p:anim calcmode="lin" valueType="num">
                                          <p:cBhvr additive="base">
                                            <p:cTn id="24" dur="900" fill="hold"/>
                                            <p:tgtEl>
                                              <p:spTgt spid="11"/>
                                            </p:tgtEl>
                                            <p:attrNameLst>
                                              <p:attrName>ppt_y</p:attrName>
                                            </p:attrNameLst>
                                          </p:cBhvr>
                                          <p:tavLst>
                                            <p:tav tm="0">
                                              <p:val>
                                                <p:strVal val="0-#ppt_h/2"/>
                                              </p:val>
                                            </p:tav>
                                            <p:tav tm="100000">
                                              <p:val>
                                                <p:strVal val="#ppt_y"/>
                                              </p:val>
                                            </p:tav>
                                          </p:tavLst>
                                        </p:anim>
                                      </p:childTnLst>
                                    </p:cTn>
                                  </p:par>
                                  <p:par>
                                    <p:cTn id="25" presetID="2" presetClass="entr" presetSubtype="8" fill="hold" grpId="0" nodeType="withEffect">
                                      <p:stCondLst>
                                        <p:cond delay="100"/>
                                      </p:stCondLst>
                                      <p:childTnLst>
                                        <p:set>
                                          <p:cBhvr>
                                            <p:cTn id="26" dur="1" fill="hold">
                                              <p:stCondLst>
                                                <p:cond delay="0"/>
                                              </p:stCondLst>
                                            </p:cTn>
                                            <p:tgtEl>
                                              <p:spTgt spid="185"/>
                                            </p:tgtEl>
                                            <p:attrNameLst>
                                              <p:attrName>style.visibility</p:attrName>
                                            </p:attrNameLst>
                                          </p:cBhvr>
                                          <p:to>
                                            <p:strVal val="visible"/>
                                          </p:to>
                                        </p:set>
                                        <p:anim calcmode="lin" valueType="num">
                                          <p:cBhvr additive="base">
                                            <p:cTn id="27" dur="900" fill="hold"/>
                                            <p:tgtEl>
                                              <p:spTgt spid="185"/>
                                            </p:tgtEl>
                                            <p:attrNameLst>
                                              <p:attrName>ppt_x</p:attrName>
                                            </p:attrNameLst>
                                          </p:cBhvr>
                                          <p:tavLst>
                                            <p:tav tm="0">
                                              <p:val>
                                                <p:strVal val="0-#ppt_w/2"/>
                                              </p:val>
                                            </p:tav>
                                            <p:tav tm="100000">
                                              <p:val>
                                                <p:strVal val="#ppt_x"/>
                                              </p:val>
                                            </p:tav>
                                          </p:tavLst>
                                        </p:anim>
                                        <p:anim calcmode="lin" valueType="num">
                                          <p:cBhvr additive="base">
                                            <p:cTn id="28" dur="900" fill="hold"/>
                                            <p:tgtEl>
                                              <p:spTgt spid="185"/>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800"/>
                                      </p:stCondLst>
                                      <p:childTnLst>
                                        <p:set>
                                          <p:cBhvr>
                                            <p:cTn id="30" dur="1" fill="hold">
                                              <p:stCondLst>
                                                <p:cond delay="0"/>
                                              </p:stCondLst>
                                            </p:cTn>
                                            <p:tgtEl>
                                              <p:spTgt spid="186">
                                                <p:txEl>
                                                  <p:pRg st="0" end="0"/>
                                                </p:txEl>
                                              </p:spTgt>
                                            </p:tgtEl>
                                            <p:attrNameLst>
                                              <p:attrName>style.visibility</p:attrName>
                                            </p:attrNameLst>
                                          </p:cBhvr>
                                          <p:to>
                                            <p:strVal val="visible"/>
                                          </p:to>
                                        </p:set>
                                        <p:anim calcmode="lin" valueType="num">
                                          <p:cBhvr additive="base">
                                            <p:cTn id="31" dur="900" fill="hold"/>
                                            <p:tgtEl>
                                              <p:spTgt spid="186">
                                                <p:txEl>
                                                  <p:pRg st="0" end="0"/>
                                                </p:txEl>
                                              </p:spTgt>
                                            </p:tgtEl>
                                            <p:attrNameLst>
                                              <p:attrName>ppt_x</p:attrName>
                                            </p:attrNameLst>
                                          </p:cBhvr>
                                          <p:tavLst>
                                            <p:tav tm="0">
                                              <p:val>
                                                <p:strVal val="1+#ppt_w/2"/>
                                              </p:val>
                                            </p:tav>
                                            <p:tav tm="100000">
                                              <p:val>
                                                <p:strVal val="#ppt_x"/>
                                              </p:val>
                                            </p:tav>
                                          </p:tavLst>
                                        </p:anim>
                                        <p:anim calcmode="lin" valueType="num">
                                          <p:cBhvr additive="base">
                                            <p:cTn id="32" dur="900" fill="hold"/>
                                            <p:tgtEl>
                                              <p:spTgt spid="186">
                                                <p:txEl>
                                                  <p:pRg st="0" end="0"/>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800"/>
                                      </p:stCondLst>
                                      <p:childTnLst>
                                        <p:set>
                                          <p:cBhvr>
                                            <p:cTn id="34" dur="1" fill="hold">
                                              <p:stCondLst>
                                                <p:cond delay="0"/>
                                              </p:stCondLst>
                                            </p:cTn>
                                            <p:tgtEl>
                                              <p:spTgt spid="186">
                                                <p:txEl>
                                                  <p:pRg st="2" end="2"/>
                                                </p:txEl>
                                              </p:spTgt>
                                            </p:tgtEl>
                                            <p:attrNameLst>
                                              <p:attrName>style.visibility</p:attrName>
                                            </p:attrNameLst>
                                          </p:cBhvr>
                                          <p:to>
                                            <p:strVal val="visible"/>
                                          </p:to>
                                        </p:set>
                                        <p:anim calcmode="lin" valueType="num">
                                          <p:cBhvr additive="base">
                                            <p:cTn id="35" dur="900" fill="hold"/>
                                            <p:tgtEl>
                                              <p:spTgt spid="186">
                                                <p:txEl>
                                                  <p:pRg st="2" end="2"/>
                                                </p:txEl>
                                              </p:spTgt>
                                            </p:tgtEl>
                                            <p:attrNameLst>
                                              <p:attrName>ppt_x</p:attrName>
                                            </p:attrNameLst>
                                          </p:cBhvr>
                                          <p:tavLst>
                                            <p:tav tm="0">
                                              <p:val>
                                                <p:strVal val="1+#ppt_w/2"/>
                                              </p:val>
                                            </p:tav>
                                            <p:tav tm="100000">
                                              <p:val>
                                                <p:strVal val="#ppt_x"/>
                                              </p:val>
                                            </p:tav>
                                          </p:tavLst>
                                        </p:anim>
                                        <p:anim calcmode="lin" valueType="num">
                                          <p:cBhvr additive="base">
                                            <p:cTn id="36" dur="900" fill="hold"/>
                                            <p:tgtEl>
                                              <p:spTgt spid="186">
                                                <p:txEl>
                                                  <p:pRg st="2" end="2"/>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800"/>
                                      </p:stCondLst>
                                      <p:childTnLst>
                                        <p:set>
                                          <p:cBhvr>
                                            <p:cTn id="38" dur="1" fill="hold">
                                              <p:stCondLst>
                                                <p:cond delay="0"/>
                                              </p:stCondLst>
                                            </p:cTn>
                                            <p:tgtEl>
                                              <p:spTgt spid="186">
                                                <p:txEl>
                                                  <p:pRg st="4" end="4"/>
                                                </p:txEl>
                                              </p:spTgt>
                                            </p:tgtEl>
                                            <p:attrNameLst>
                                              <p:attrName>style.visibility</p:attrName>
                                            </p:attrNameLst>
                                          </p:cBhvr>
                                          <p:to>
                                            <p:strVal val="visible"/>
                                          </p:to>
                                        </p:set>
                                        <p:anim calcmode="lin" valueType="num">
                                          <p:cBhvr additive="base">
                                            <p:cTn id="39" dur="900" fill="hold"/>
                                            <p:tgtEl>
                                              <p:spTgt spid="186">
                                                <p:txEl>
                                                  <p:pRg st="4" end="4"/>
                                                </p:txEl>
                                              </p:spTgt>
                                            </p:tgtEl>
                                            <p:attrNameLst>
                                              <p:attrName>ppt_x</p:attrName>
                                            </p:attrNameLst>
                                          </p:cBhvr>
                                          <p:tavLst>
                                            <p:tav tm="0">
                                              <p:val>
                                                <p:strVal val="1+#ppt_w/2"/>
                                              </p:val>
                                            </p:tav>
                                            <p:tav tm="100000">
                                              <p:val>
                                                <p:strVal val="#ppt_x"/>
                                              </p:val>
                                            </p:tav>
                                          </p:tavLst>
                                        </p:anim>
                                        <p:anim calcmode="lin" valueType="num">
                                          <p:cBhvr additive="base">
                                            <p:cTn id="40" dur="900" fill="hold"/>
                                            <p:tgtEl>
                                              <p:spTgt spid="186">
                                                <p:txEl>
                                                  <p:pRg st="4" end="4"/>
                                                </p:txEl>
                                              </p:spTgt>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800"/>
                                      </p:stCondLst>
                                      <p:childTnLst>
                                        <p:set>
                                          <p:cBhvr>
                                            <p:cTn id="42" dur="1" fill="hold">
                                              <p:stCondLst>
                                                <p:cond delay="0"/>
                                              </p:stCondLst>
                                            </p:cTn>
                                            <p:tgtEl>
                                              <p:spTgt spid="186">
                                                <p:txEl>
                                                  <p:pRg st="5" end="5"/>
                                                </p:txEl>
                                              </p:spTgt>
                                            </p:tgtEl>
                                            <p:attrNameLst>
                                              <p:attrName>style.visibility</p:attrName>
                                            </p:attrNameLst>
                                          </p:cBhvr>
                                          <p:to>
                                            <p:strVal val="visible"/>
                                          </p:to>
                                        </p:set>
                                        <p:anim calcmode="lin" valueType="num">
                                          <p:cBhvr additive="base">
                                            <p:cTn id="43" dur="900" fill="hold"/>
                                            <p:tgtEl>
                                              <p:spTgt spid="186">
                                                <p:txEl>
                                                  <p:pRg st="5" end="5"/>
                                                </p:txEl>
                                              </p:spTgt>
                                            </p:tgtEl>
                                            <p:attrNameLst>
                                              <p:attrName>ppt_x</p:attrName>
                                            </p:attrNameLst>
                                          </p:cBhvr>
                                          <p:tavLst>
                                            <p:tav tm="0">
                                              <p:val>
                                                <p:strVal val="1+#ppt_w/2"/>
                                              </p:val>
                                            </p:tav>
                                            <p:tav tm="100000">
                                              <p:val>
                                                <p:strVal val="#ppt_x"/>
                                              </p:val>
                                            </p:tav>
                                          </p:tavLst>
                                        </p:anim>
                                        <p:anim calcmode="lin" valueType="num">
                                          <p:cBhvr additive="base">
                                            <p:cTn id="44" dur="900" fill="hold"/>
                                            <p:tgtEl>
                                              <p:spTgt spid="186">
                                                <p:txEl>
                                                  <p:pRg st="5" end="5"/>
                                                </p:txEl>
                                              </p:spTgt>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800"/>
                                      </p:stCondLst>
                                      <p:childTnLst>
                                        <p:set>
                                          <p:cBhvr>
                                            <p:cTn id="46" dur="1" fill="hold">
                                              <p:stCondLst>
                                                <p:cond delay="0"/>
                                              </p:stCondLst>
                                            </p:cTn>
                                            <p:tgtEl>
                                              <p:spTgt spid="186">
                                                <p:txEl>
                                                  <p:pRg st="6" end="6"/>
                                                </p:txEl>
                                              </p:spTgt>
                                            </p:tgtEl>
                                            <p:attrNameLst>
                                              <p:attrName>style.visibility</p:attrName>
                                            </p:attrNameLst>
                                          </p:cBhvr>
                                          <p:to>
                                            <p:strVal val="visible"/>
                                          </p:to>
                                        </p:set>
                                        <p:anim calcmode="lin" valueType="num">
                                          <p:cBhvr additive="base">
                                            <p:cTn id="47" dur="900" fill="hold"/>
                                            <p:tgtEl>
                                              <p:spTgt spid="186">
                                                <p:txEl>
                                                  <p:pRg st="6" end="6"/>
                                                </p:txEl>
                                              </p:spTgt>
                                            </p:tgtEl>
                                            <p:attrNameLst>
                                              <p:attrName>ppt_x</p:attrName>
                                            </p:attrNameLst>
                                          </p:cBhvr>
                                          <p:tavLst>
                                            <p:tav tm="0">
                                              <p:val>
                                                <p:strVal val="1+#ppt_w/2"/>
                                              </p:val>
                                            </p:tav>
                                            <p:tav tm="100000">
                                              <p:val>
                                                <p:strVal val="#ppt_x"/>
                                              </p:val>
                                            </p:tav>
                                          </p:tavLst>
                                        </p:anim>
                                        <p:anim calcmode="lin" valueType="num">
                                          <p:cBhvr additive="base">
                                            <p:cTn id="48" dur="900" fill="hold"/>
                                            <p:tgtEl>
                                              <p:spTgt spid="186">
                                                <p:txEl>
                                                  <p:pRg st="6" end="6"/>
                                                </p:txEl>
                                              </p:spTgt>
                                            </p:tgtEl>
                                            <p:attrNameLst>
                                              <p:attrName>ppt_y</p:attrName>
                                            </p:attrNameLst>
                                          </p:cBhvr>
                                          <p:tavLst>
                                            <p:tav tm="0">
                                              <p:val>
                                                <p:strVal val="#ppt_y"/>
                                              </p:val>
                                            </p:tav>
                                            <p:tav tm="100000">
                                              <p:val>
                                                <p:strVal val="#ppt_y"/>
                                              </p:val>
                                            </p:tav>
                                          </p:tavLst>
                                        </p:anim>
                                      </p:childTnLst>
                                    </p:cTn>
                                  </p:par>
                                  <p:par>
                                    <p:cTn id="49" presetID="1" presetClass="entr" presetSubtype="0" fill="hold" grpId="1" nodeType="withEffect">
                                      <p:stCondLst>
                                        <p:cond delay="800"/>
                                      </p:stCondLst>
                                      <p:childTnLst>
                                        <p:set>
                                          <p:cBhvr>
                                            <p:cTn id="50" dur="1" fill="hold">
                                              <p:stCondLst>
                                                <p:cond delay="0"/>
                                              </p:stCondLst>
                                            </p:cTn>
                                            <p:tgtEl>
                                              <p:spTgt spid="9"/>
                                            </p:tgtEl>
                                            <p:attrNameLst>
                                              <p:attrName>style.visibility</p:attrName>
                                            </p:attrNameLst>
                                          </p:cBhvr>
                                          <p:to>
                                            <p:strVal val="visible"/>
                                          </p:to>
                                        </p:set>
                                      </p:childTnLst>
                                    </p:cTn>
                                  </p:par>
                                  <p:par>
                                    <p:cTn id="51" presetID="35" presetClass="emph" presetSubtype="0" fill="hold" grpId="0" nodeType="withEffect">
                                      <p:stCondLst>
                                        <p:cond delay="1100"/>
                                      </p:stCondLst>
                                      <p:childTnLst>
                                        <p:anim calcmode="discrete" valueType="str">
                                          <p:cBhvr>
                                            <p:cTn id="52" dur="1000" fill="hold"/>
                                            <p:tgtEl>
                                              <p:spTgt spid="9"/>
                                            </p:tgtEl>
                                            <p:attrNameLst>
                                              <p:attrName>style.visibility</p:attrName>
                                            </p:attrNameLst>
                                          </p:cBhvr>
                                          <p:tavLst>
                                            <p:tav tm="0">
                                              <p:val>
                                                <p:strVal val="hidden"/>
                                              </p:val>
                                            </p:tav>
                                            <p:tav tm="50000">
                                              <p:val>
                                                <p:strVal val="visible"/>
                                              </p:val>
                                            </p:tav>
                                          </p:tavLst>
                                        </p:anim>
                                      </p:childTnLst>
                                    </p:cTn>
                                  </p:par>
                                  <p:par>
                                    <p:cTn id="53" presetID="1" presetClass="entr" presetSubtype="0" fill="hold" grpId="1" nodeType="withEffect">
                                      <p:stCondLst>
                                        <p:cond delay="1100"/>
                                      </p:stCondLst>
                                      <p:childTnLst>
                                        <p:set>
                                          <p:cBhvr>
                                            <p:cTn id="54" dur="1" fill="hold">
                                              <p:stCondLst>
                                                <p:cond delay="0"/>
                                              </p:stCondLst>
                                            </p:cTn>
                                            <p:tgtEl>
                                              <p:spTgt spid="10"/>
                                            </p:tgtEl>
                                            <p:attrNameLst>
                                              <p:attrName>style.visibility</p:attrName>
                                            </p:attrNameLst>
                                          </p:cBhvr>
                                          <p:to>
                                            <p:strVal val="visible"/>
                                          </p:to>
                                        </p:set>
                                      </p:childTnLst>
                                    </p:cTn>
                                  </p:par>
                                  <p:par>
                                    <p:cTn id="55" presetID="35" presetClass="emph" presetSubtype="0" repeatCount="indefinite" fill="hold" grpId="0" nodeType="withEffect">
                                      <p:stCondLst>
                                        <p:cond delay="1100"/>
                                      </p:stCondLst>
                                      <p:childTnLst>
                                        <p:anim calcmode="discrete" valueType="str">
                                          <p:cBhvr>
                                            <p:cTn id="56" dur="1100" fill="hold"/>
                                            <p:tgtEl>
                                              <p:spTgt spid="1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0"/>
          <p:bldP spid="186" grpId="0" uiExpand="1" build="p"/>
          <p:bldP spid="11" grpId="0" animBg="1"/>
          <p:bldP spid="188" grpId="0"/>
          <p:bldP spid="2" grpId="0" animBg="1"/>
          <p:bldP spid="8" grpId="0"/>
          <p:bldP spid="9" grpId="0"/>
          <p:bldP spid="9" grpId="1"/>
          <p:bldP spid="10" grpId="0"/>
          <p:bldP spid="10" grpId="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44"/>
          <p:cNvSpPr/>
          <p:nvPr/>
        </p:nvSpPr>
        <p:spPr>
          <a:xfrm>
            <a:off x="5623498" y="533400"/>
            <a:ext cx="5595848" cy="5039067"/>
          </a:xfrm>
          <a:prstGeom prst="rect">
            <a:avLst/>
          </a:prstGeom>
          <a:noFill/>
          <a:ln w="9525" cap="flat" cmpd="sng">
            <a:solidFill>
              <a:srgbClr val="254C6D"/>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FD0000"/>
              </a:solidFill>
              <a:cs typeface="Arial"/>
              <a:sym typeface="Arial"/>
            </a:endParaRPr>
          </a:p>
        </p:txBody>
      </p:sp>
      <p:sp>
        <p:nvSpPr>
          <p:cNvPr id="341" name="Google Shape;341;p44"/>
          <p:cNvSpPr txBox="1">
            <a:spLocks noGrp="1"/>
          </p:cNvSpPr>
          <p:nvPr>
            <p:ph type="title"/>
          </p:nvPr>
        </p:nvSpPr>
        <p:spPr>
          <a:xfrm>
            <a:off x="964163" y="2951267"/>
            <a:ext cx="6868800" cy="1254000"/>
          </a:xfrm>
          <a:prstGeom prst="rect">
            <a:avLst/>
          </a:prstGeom>
        </p:spPr>
        <p:txBody>
          <a:bodyPr spcFirstLastPara="1" wrap="square" lIns="121900" tIns="121900" rIns="121900" bIns="121900" anchor="b" anchorCtr="0">
            <a:noAutofit/>
          </a:bodyPr>
          <a:lstStyle/>
          <a:p>
            <a:r>
              <a:rPr lang="en-US" sz="5400" dirty="0">
                <a:solidFill>
                  <a:srgbClr val="254C6D"/>
                </a:solidFill>
              </a:rPr>
              <a:t>Purpose</a:t>
            </a:r>
            <a:r>
              <a:rPr lang="en" sz="5400" dirty="0">
                <a:solidFill>
                  <a:srgbClr val="254C6D"/>
                </a:solidFill>
              </a:rPr>
              <a:t>!</a:t>
            </a:r>
            <a:endParaRPr sz="5400" dirty="0">
              <a:solidFill>
                <a:srgbClr val="254C6D"/>
              </a:solidFill>
            </a:endParaRPr>
          </a:p>
        </p:txBody>
      </p:sp>
      <p:sp>
        <p:nvSpPr>
          <p:cNvPr id="342" name="Google Shape;342;p44"/>
          <p:cNvSpPr txBox="1">
            <a:spLocks noGrp="1"/>
          </p:cNvSpPr>
          <p:nvPr>
            <p:ph type="subTitle" idx="1"/>
          </p:nvPr>
        </p:nvSpPr>
        <p:spPr>
          <a:xfrm>
            <a:off x="1205292" y="4205267"/>
            <a:ext cx="6868800" cy="1367200"/>
          </a:xfrm>
          <a:prstGeom prst="rect">
            <a:avLst/>
          </a:prstGeom>
        </p:spPr>
        <p:txBody>
          <a:bodyPr spcFirstLastPara="1" wrap="square" lIns="121900" tIns="0" rIns="121900" bIns="0" anchor="t" anchorCtr="0">
            <a:noAutofit/>
          </a:bodyPr>
          <a:lstStyle/>
          <a:p>
            <a:pPr lvl="0" indent="0" rtl="1">
              <a:lnSpc>
                <a:spcPct val="107000"/>
              </a:lnSpc>
              <a:spcAft>
                <a:spcPts val="800"/>
              </a:spcAft>
              <a:buSzPts val="1100"/>
            </a:pPr>
            <a:r>
              <a:rPr lang="ar-SA" dirty="0">
                <a:solidFill>
                  <a:srgbClr val="254C6D"/>
                </a:solidFill>
                <a:latin typeface="Calibri" panose="020F0502020204030204" pitchFamily="34" charset="0"/>
                <a:ea typeface="Calibri" panose="020F0502020204030204" pitchFamily="34" charset="0"/>
                <a:cs typeface="GE SS Text Light" panose="020A0503020102020204" pitchFamily="18" charset="-78"/>
              </a:rPr>
              <a:t>الغرض والمبررات من إعداد التصور</a:t>
            </a:r>
            <a:endParaRPr lang="en-US" dirty="0">
              <a:solidFill>
                <a:srgbClr val="254C6D"/>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5623498" y="533400"/>
            <a:ext cx="5595848" cy="4958473"/>
          </a:xfrm>
          <a:prstGeom prst="rect">
            <a:avLst/>
          </a:prstGeom>
        </p:spPr>
        <p:txBody>
          <a:bodyPr wrap="square">
            <a:spAutoFit/>
          </a:bodyPr>
          <a:lstStyle/>
          <a:p>
            <a:pPr marR="0" lvl="0" algn="r" rtl="1">
              <a:lnSpc>
                <a:spcPct val="107000"/>
              </a:lnSpc>
              <a:spcBef>
                <a:spcPts val="400"/>
              </a:spcBef>
              <a:spcAft>
                <a:spcPts val="0"/>
              </a:spcAft>
            </a:pPr>
            <a:endParaRPr lang="ar-YE" sz="1600" dirty="0">
              <a:latin typeface="GE SS Two Light" panose="020A0503020102020204" pitchFamily="18" charset="-78"/>
              <a:ea typeface="GE SS Two Light" panose="020A0503020102020204" pitchFamily="18" charset="-78"/>
              <a:cs typeface="GE SS Two Light" panose="020A0503020102020204" pitchFamily="18" charset="-78"/>
            </a:endParaRPr>
          </a:p>
          <a:p>
            <a:pPr marL="342900" marR="0" lvl="0" indent="-342900" algn="r" rtl="1">
              <a:lnSpc>
                <a:spcPct val="107000"/>
              </a:lnSpc>
              <a:spcBef>
                <a:spcPts val="400"/>
              </a:spcBef>
              <a:spcAft>
                <a:spcPts val="0"/>
              </a:spcAft>
              <a:buFont typeface="Courier New" panose="02070309020205020404" pitchFamily="49" charset="0"/>
              <a:buChar char="o"/>
            </a:pPr>
            <a:r>
              <a:rPr lang="ar-SA"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توضيح الجهات والأطراف (الأعضاء) التي ستكون مشاركة في تأسيس</a:t>
            </a:r>
            <a:r>
              <a:rPr lang="ar-YE"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 </a:t>
            </a:r>
            <a:r>
              <a:rPr lang="ar-SA"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الجمعية </a:t>
            </a:r>
            <a:r>
              <a:rPr lang="ar-YE"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 ل</a:t>
            </a:r>
            <a:r>
              <a:rPr lang="ar-SA"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تحديد طبيعة عمل ونشاط </a:t>
            </a:r>
            <a:r>
              <a:rPr lang="ar-YE"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كل منها</a:t>
            </a:r>
            <a:r>
              <a:rPr lang="en-US"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a:t>
            </a:r>
          </a:p>
          <a:p>
            <a:pPr marL="342900" marR="0" lvl="0" indent="-342900" algn="r" rtl="1">
              <a:lnSpc>
                <a:spcPct val="107000"/>
              </a:lnSpc>
              <a:spcBef>
                <a:spcPts val="400"/>
              </a:spcBef>
              <a:spcAft>
                <a:spcPts val="0"/>
              </a:spcAft>
              <a:buFont typeface="Courier New" panose="02070309020205020404" pitchFamily="49" charset="0"/>
              <a:buChar char="o"/>
            </a:pPr>
            <a:r>
              <a:rPr lang="ar-SA"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محاولة وضع تصور رسمي ومكتوب حول مهام و</a:t>
            </a:r>
            <a:r>
              <a:rPr lang="en-US"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 </a:t>
            </a:r>
            <a:r>
              <a:rPr lang="ar-SA"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مسؤوليات </a:t>
            </a:r>
            <a:r>
              <a:rPr lang="ar-YE"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هذه </a:t>
            </a:r>
            <a:r>
              <a:rPr lang="ar-SA"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الجمعية و</a:t>
            </a:r>
            <a:r>
              <a:rPr lang="ar-YE"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 </a:t>
            </a:r>
            <a:r>
              <a:rPr lang="ar-SA"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وضع </a:t>
            </a:r>
            <a:r>
              <a:rPr lang="ar-YE"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إ</a:t>
            </a:r>
            <a:r>
              <a:rPr lang="ar-SA"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طار عام حول الهيكل التنظيمي ل</a:t>
            </a:r>
            <a:r>
              <a:rPr lang="ar-YE"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ها</a:t>
            </a:r>
            <a:r>
              <a:rPr lang="ar-SA"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 والإدارات المناطة بها. </a:t>
            </a:r>
            <a:endParaRPr lang="ar-YE" sz="1600" dirty="0">
              <a:latin typeface="GE SS Two Light" panose="020A0503020102020204" pitchFamily="18" charset="-78"/>
              <a:ea typeface="GE SS Two Light" panose="020A0503020102020204" pitchFamily="18" charset="-78"/>
              <a:cs typeface="GE SS Two Light" panose="020A0503020102020204" pitchFamily="18" charset="-78"/>
            </a:endParaRPr>
          </a:p>
          <a:p>
            <a:pPr marL="342900" marR="0" lvl="0" indent="-342900" algn="r" rtl="1">
              <a:lnSpc>
                <a:spcPct val="107000"/>
              </a:lnSpc>
              <a:spcBef>
                <a:spcPts val="400"/>
              </a:spcBef>
              <a:spcAft>
                <a:spcPts val="0"/>
              </a:spcAft>
              <a:buFont typeface="Courier New" panose="02070309020205020404" pitchFamily="49" charset="0"/>
              <a:buChar char="o"/>
            </a:pPr>
            <a:r>
              <a:rPr lang="ar-SA"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تقديم نبذة مختصرة عن جميع أنشطة الجمعية والتي سيكون من أهم أنشطتها العمل على رفع وتحقيق نسبة الشمول المالي وشمول الخدمات الإلكترونية في البلاد </a:t>
            </a:r>
            <a:endParaRPr lang="ar-YE" sz="1600" dirty="0">
              <a:latin typeface="GE SS Two Light" panose="020A0503020102020204" pitchFamily="18" charset="-78"/>
              <a:ea typeface="GE SS Two Light" panose="020A0503020102020204" pitchFamily="18" charset="-78"/>
              <a:cs typeface="GE SS Two Light" panose="020A0503020102020204" pitchFamily="18" charset="-78"/>
            </a:endParaRPr>
          </a:p>
          <a:p>
            <a:pPr marL="342900" marR="0" lvl="0" indent="-342900" algn="r" rtl="1">
              <a:lnSpc>
                <a:spcPct val="107000"/>
              </a:lnSpc>
              <a:spcBef>
                <a:spcPts val="400"/>
              </a:spcBef>
              <a:spcAft>
                <a:spcPts val="0"/>
              </a:spcAft>
              <a:buFont typeface="Courier New" panose="02070309020205020404" pitchFamily="49" charset="0"/>
              <a:buChar char="o"/>
            </a:pPr>
            <a:r>
              <a:rPr lang="ar-SA"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 توضيح الدور الاستراتيجي الذي ستلعبه الجمعية في حال </a:t>
            </a:r>
            <a:r>
              <a:rPr lang="ar-YE"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حصلت</a:t>
            </a:r>
            <a:r>
              <a:rPr lang="ar-SA"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 </a:t>
            </a:r>
            <a:r>
              <a:rPr lang="ar-YE"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على </a:t>
            </a:r>
            <a:r>
              <a:rPr lang="ar-SA"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عضوية ضمن التحالف الدولي للجمعيات المالية الرقمية</a:t>
            </a:r>
            <a:r>
              <a:rPr lang="ar-YE"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 </a:t>
            </a:r>
            <a:r>
              <a:rPr lang="ar-SA" sz="2000" b="1" dirty="0">
                <a:solidFill>
                  <a:srgbClr val="71A8DB"/>
                </a:solidFill>
                <a:latin typeface="GE SS Two Light" panose="020A0503020102020204" pitchFamily="18" charset="-78"/>
                <a:ea typeface="GE SS Two Light" panose="020A0503020102020204" pitchFamily="18" charset="-78"/>
                <a:cs typeface="GE SS Two Light" panose="020A0503020102020204" pitchFamily="18" charset="-78"/>
              </a:rPr>
              <a:t>(</a:t>
            </a:r>
            <a:r>
              <a:rPr lang="en-US" sz="1600" dirty="0">
                <a:solidFill>
                  <a:srgbClr val="5B9BD5"/>
                </a:solidFill>
                <a:latin typeface="+mj-lt"/>
                <a:ea typeface="GE SS Two Light" panose="020A0503020102020204" pitchFamily="18" charset="-78"/>
                <a:cs typeface="GE SS Two Light" panose="020A0503020102020204" pitchFamily="18" charset="-78"/>
              </a:rPr>
              <a:t>Alliance Of Digital Finance Associations</a:t>
            </a:r>
            <a:r>
              <a:rPr lang="ar-YE" sz="1600" dirty="0">
                <a:solidFill>
                  <a:srgbClr val="5B9BD5"/>
                </a:solidFill>
                <a:latin typeface="+mj-lt"/>
                <a:ea typeface="GE SS Two Light" panose="020A0503020102020204" pitchFamily="18" charset="-78"/>
                <a:cs typeface="GE SS Two Light" panose="020A0503020102020204" pitchFamily="18" charset="-78"/>
              </a:rPr>
              <a:t> )</a:t>
            </a:r>
          </a:p>
          <a:p>
            <a:pPr marL="342900" marR="0" lvl="0" indent="-342900" algn="r" rtl="1">
              <a:lnSpc>
                <a:spcPct val="107000"/>
              </a:lnSpc>
              <a:spcBef>
                <a:spcPts val="400"/>
              </a:spcBef>
              <a:spcAft>
                <a:spcPts val="0"/>
              </a:spcAft>
              <a:buFont typeface="Courier New" panose="02070309020205020404" pitchFamily="49" charset="0"/>
              <a:buChar char="o"/>
            </a:pPr>
            <a:r>
              <a:rPr lang="ar-SA"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يهدف التصور إلى استخدامه كمرجع أساسي يرفع به إلى جميع الأطراف والجهات التي تعمل في صناعة التكنولوجيا المالية مثل: (البنوك، شركات الاتصالات، شركات الخدمات المالية</a:t>
            </a:r>
            <a:r>
              <a:rPr lang="en-US"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a:t>
            </a:r>
            <a:r>
              <a:rPr lang="ar-SA"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  </a:t>
            </a:r>
            <a:r>
              <a:rPr lang="ar-YE"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للمراجعة و الاطلاع</a:t>
            </a:r>
            <a:r>
              <a:rPr lang="ar-SA" sz="1600" dirty="0">
                <a:solidFill>
                  <a:srgbClr val="000000"/>
                </a:solidFill>
                <a:latin typeface="GE SS Two Light" panose="020A0503020102020204" pitchFamily="18" charset="-78"/>
                <a:ea typeface="GE SS Two Light" panose="020A0503020102020204" pitchFamily="18" charset="-78"/>
                <a:cs typeface="GE SS Two Light" panose="020A0503020102020204" pitchFamily="18" charset="-78"/>
              </a:rPr>
              <a:t>.</a:t>
            </a:r>
            <a:endParaRPr lang="en-US" sz="1600" dirty="0">
              <a:latin typeface="GE SS Two Light" panose="020A0503020102020204" pitchFamily="18" charset="-78"/>
              <a:ea typeface="GE SS Two Light" panose="020A0503020102020204" pitchFamily="18" charset="-78"/>
              <a:cs typeface="GE SS Two Light" panose="020A0503020102020204" pitchFamily="18" charset="-78"/>
            </a:endParaRPr>
          </a:p>
          <a:p>
            <a:pPr marL="0" marR="0" lvl="0" indent="0" defTabSz="914400" eaLnBrk="1" fontAlgn="auto" latinLnBrk="0" hangingPunct="1">
              <a:lnSpc>
                <a:spcPct val="100000"/>
              </a:lnSpc>
              <a:spcBef>
                <a:spcPts val="40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GE SS Two Light" panose="020A0503020102020204" pitchFamily="18" charset="-78"/>
              <a:ea typeface="GE SS Two Light" panose="020A0503020102020204" pitchFamily="18" charset="-78"/>
              <a:cs typeface="GE SS Two Light" panose="020A0503020102020204" pitchFamily="18" charset="-78"/>
            </a:endParaRPr>
          </a:p>
        </p:txBody>
      </p:sp>
      <p:cxnSp>
        <p:nvCxnSpPr>
          <p:cNvPr id="9" name="Google Shape;118;p16"/>
          <p:cNvCxnSpPr/>
          <p:nvPr/>
        </p:nvCxnSpPr>
        <p:spPr>
          <a:xfrm>
            <a:off x="723033" y="2365296"/>
            <a:ext cx="0" cy="3614000"/>
          </a:xfrm>
          <a:prstGeom prst="straightConnector1">
            <a:avLst/>
          </a:prstGeom>
          <a:noFill/>
          <a:ln w="76200"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631308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14:presetBounceEnd="54000">
                                      <p:stCondLst>
                                        <p:cond delay="0"/>
                                      </p:stCondLst>
                                      <p:childTnLst>
                                        <p:set>
                                          <p:cBhvr>
                                            <p:cTn id="6" dur="1" fill="hold">
                                              <p:stCondLst>
                                                <p:cond delay="0"/>
                                              </p:stCondLst>
                                            </p:cTn>
                                            <p:tgtEl>
                                              <p:spTgt spid="341"/>
                                            </p:tgtEl>
                                            <p:attrNameLst>
                                              <p:attrName>style.visibility</p:attrName>
                                            </p:attrNameLst>
                                          </p:cBhvr>
                                          <p:to>
                                            <p:strVal val="visible"/>
                                          </p:to>
                                        </p:set>
                                        <p:anim calcmode="lin" valueType="num" p14:bounceEnd="54000">
                                          <p:cBhvr additive="base">
                                            <p:cTn id="7" dur="1000" fill="hold"/>
                                            <p:tgtEl>
                                              <p:spTgt spid="341"/>
                                            </p:tgtEl>
                                            <p:attrNameLst>
                                              <p:attrName>ppt_x</p:attrName>
                                            </p:attrNameLst>
                                          </p:cBhvr>
                                          <p:tavLst>
                                            <p:tav tm="0">
                                              <p:val>
                                                <p:strVal val="0-#ppt_w/2"/>
                                              </p:val>
                                            </p:tav>
                                            <p:tav tm="100000">
                                              <p:val>
                                                <p:strVal val="#ppt_x"/>
                                              </p:val>
                                            </p:tav>
                                          </p:tavLst>
                                        </p:anim>
                                        <p:anim calcmode="lin" valueType="num" p14:bounceEnd="54000">
                                          <p:cBhvr additive="base">
                                            <p:cTn id="8" dur="1000" fill="hold"/>
                                            <p:tgtEl>
                                              <p:spTgt spid="341"/>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14:presetBounceEnd="54000">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14:bounceEnd="54000">
                                          <p:cBhvr additive="base">
                                            <p:cTn id="11" dur="1000" fill="hold"/>
                                            <p:tgtEl>
                                              <p:spTgt spid="9"/>
                                            </p:tgtEl>
                                            <p:attrNameLst>
                                              <p:attrName>ppt_x</p:attrName>
                                            </p:attrNameLst>
                                          </p:cBhvr>
                                          <p:tavLst>
                                            <p:tav tm="0">
                                              <p:val>
                                                <p:strVal val="#ppt_x"/>
                                              </p:val>
                                            </p:tav>
                                            <p:tav tm="100000">
                                              <p:val>
                                                <p:strVal val="#ppt_x"/>
                                              </p:val>
                                            </p:tav>
                                          </p:tavLst>
                                        </p:anim>
                                        <p:anim calcmode="lin" valueType="num" p14:bounceEnd="54000">
                                          <p:cBhvr additive="base">
                                            <p:cTn id="12" dur="10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14:presetBounceEnd="54000">
                                      <p:stCondLst>
                                        <p:cond delay="200"/>
                                      </p:stCondLst>
                                      <p:childTnLst>
                                        <p:set>
                                          <p:cBhvr>
                                            <p:cTn id="14" dur="1" fill="hold">
                                              <p:stCondLst>
                                                <p:cond delay="0"/>
                                              </p:stCondLst>
                                            </p:cTn>
                                            <p:tgtEl>
                                              <p:spTgt spid="342"/>
                                            </p:tgtEl>
                                            <p:attrNameLst>
                                              <p:attrName>style.visibility</p:attrName>
                                            </p:attrNameLst>
                                          </p:cBhvr>
                                          <p:to>
                                            <p:strVal val="visible"/>
                                          </p:to>
                                        </p:set>
                                        <p:anim calcmode="lin" valueType="num" p14:bounceEnd="54000">
                                          <p:cBhvr additive="base">
                                            <p:cTn id="15" dur="1000" fill="hold"/>
                                            <p:tgtEl>
                                              <p:spTgt spid="342"/>
                                            </p:tgtEl>
                                            <p:attrNameLst>
                                              <p:attrName>ppt_x</p:attrName>
                                            </p:attrNameLst>
                                          </p:cBhvr>
                                          <p:tavLst>
                                            <p:tav tm="0">
                                              <p:val>
                                                <p:strVal val="1+#ppt_w/2"/>
                                              </p:val>
                                            </p:tav>
                                            <p:tav tm="100000">
                                              <p:val>
                                                <p:strVal val="#ppt_x"/>
                                              </p:val>
                                            </p:tav>
                                          </p:tavLst>
                                        </p:anim>
                                        <p:anim calcmode="lin" valueType="num" p14:bounceEnd="54000">
                                          <p:cBhvr additive="base">
                                            <p:cTn id="16" dur="1000" fill="hold"/>
                                            <p:tgtEl>
                                              <p:spTgt spid="34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340"/>
                                            </p:tgtEl>
                                            <p:attrNameLst>
                                              <p:attrName>style.visibility</p:attrName>
                                            </p:attrNameLst>
                                          </p:cBhvr>
                                          <p:to>
                                            <p:strVal val="visible"/>
                                          </p:to>
                                        </p:set>
                                        <p:anim calcmode="lin" valueType="num">
                                          <p:cBhvr>
                                            <p:cTn id="21" dur="1000" fill="hold"/>
                                            <p:tgtEl>
                                              <p:spTgt spid="340"/>
                                            </p:tgtEl>
                                            <p:attrNameLst>
                                              <p:attrName>ppt_w</p:attrName>
                                            </p:attrNameLst>
                                          </p:cBhvr>
                                          <p:tavLst>
                                            <p:tav tm="0">
                                              <p:val>
                                                <p:strVal val="#ppt_w+.3"/>
                                              </p:val>
                                            </p:tav>
                                            <p:tav tm="100000">
                                              <p:val>
                                                <p:strVal val="#ppt_w"/>
                                              </p:val>
                                            </p:tav>
                                          </p:tavLst>
                                        </p:anim>
                                        <p:anim calcmode="lin" valueType="num">
                                          <p:cBhvr>
                                            <p:cTn id="22" dur="1000" fill="hold"/>
                                            <p:tgtEl>
                                              <p:spTgt spid="340"/>
                                            </p:tgtEl>
                                            <p:attrNameLst>
                                              <p:attrName>ppt_h</p:attrName>
                                            </p:attrNameLst>
                                          </p:cBhvr>
                                          <p:tavLst>
                                            <p:tav tm="0">
                                              <p:val>
                                                <p:strVal val="#ppt_h"/>
                                              </p:val>
                                            </p:tav>
                                            <p:tav tm="100000">
                                              <p:val>
                                                <p:strVal val="#ppt_h"/>
                                              </p:val>
                                            </p:tav>
                                          </p:tavLst>
                                        </p:anim>
                                        <p:animEffect transition="in" filter="fade">
                                          <p:cBhvr>
                                            <p:cTn id="23" dur="1000"/>
                                            <p:tgtEl>
                                              <p:spTgt spid="340"/>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5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 grpId="0" animBg="1"/>
          <p:bldP spid="341" grpId="0" animBg="1"/>
          <p:bldP spid="342" grpId="0" uiExpand="1" animBg="1"/>
          <p:bldP spid="3" grpId="0" uiExpand="1" bui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1"/>
                                            </p:tgtEl>
                                            <p:attrNameLst>
                                              <p:attrName>style.visibility</p:attrName>
                                            </p:attrNameLst>
                                          </p:cBhvr>
                                          <p:to>
                                            <p:strVal val="visible"/>
                                          </p:to>
                                        </p:set>
                                        <p:anim calcmode="lin" valueType="num">
                                          <p:cBhvr additive="base">
                                            <p:cTn id="7" dur="1000" fill="hold"/>
                                            <p:tgtEl>
                                              <p:spTgt spid="341"/>
                                            </p:tgtEl>
                                            <p:attrNameLst>
                                              <p:attrName>ppt_x</p:attrName>
                                            </p:attrNameLst>
                                          </p:cBhvr>
                                          <p:tavLst>
                                            <p:tav tm="0">
                                              <p:val>
                                                <p:strVal val="0-#ppt_w/2"/>
                                              </p:val>
                                            </p:tav>
                                            <p:tav tm="100000">
                                              <p:val>
                                                <p:strVal val="#ppt_x"/>
                                              </p:val>
                                            </p:tav>
                                          </p:tavLst>
                                        </p:anim>
                                        <p:anim calcmode="lin" valueType="num">
                                          <p:cBhvr additive="base">
                                            <p:cTn id="8" dur="1000" fill="hold"/>
                                            <p:tgtEl>
                                              <p:spTgt spid="341"/>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200"/>
                                      </p:stCondLst>
                                      <p:childTnLst>
                                        <p:set>
                                          <p:cBhvr>
                                            <p:cTn id="14" dur="1" fill="hold">
                                              <p:stCondLst>
                                                <p:cond delay="0"/>
                                              </p:stCondLst>
                                            </p:cTn>
                                            <p:tgtEl>
                                              <p:spTgt spid="342"/>
                                            </p:tgtEl>
                                            <p:attrNameLst>
                                              <p:attrName>style.visibility</p:attrName>
                                            </p:attrNameLst>
                                          </p:cBhvr>
                                          <p:to>
                                            <p:strVal val="visible"/>
                                          </p:to>
                                        </p:set>
                                        <p:anim calcmode="lin" valueType="num">
                                          <p:cBhvr additive="base">
                                            <p:cTn id="15" dur="1000" fill="hold"/>
                                            <p:tgtEl>
                                              <p:spTgt spid="342"/>
                                            </p:tgtEl>
                                            <p:attrNameLst>
                                              <p:attrName>ppt_x</p:attrName>
                                            </p:attrNameLst>
                                          </p:cBhvr>
                                          <p:tavLst>
                                            <p:tav tm="0">
                                              <p:val>
                                                <p:strVal val="1+#ppt_w/2"/>
                                              </p:val>
                                            </p:tav>
                                            <p:tav tm="100000">
                                              <p:val>
                                                <p:strVal val="#ppt_x"/>
                                              </p:val>
                                            </p:tav>
                                          </p:tavLst>
                                        </p:anim>
                                        <p:anim calcmode="lin" valueType="num">
                                          <p:cBhvr additive="base">
                                            <p:cTn id="16" dur="1000" fill="hold"/>
                                            <p:tgtEl>
                                              <p:spTgt spid="34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340"/>
                                            </p:tgtEl>
                                            <p:attrNameLst>
                                              <p:attrName>style.visibility</p:attrName>
                                            </p:attrNameLst>
                                          </p:cBhvr>
                                          <p:to>
                                            <p:strVal val="visible"/>
                                          </p:to>
                                        </p:set>
                                        <p:anim calcmode="lin" valueType="num">
                                          <p:cBhvr>
                                            <p:cTn id="21" dur="1000" fill="hold"/>
                                            <p:tgtEl>
                                              <p:spTgt spid="340"/>
                                            </p:tgtEl>
                                            <p:attrNameLst>
                                              <p:attrName>ppt_w</p:attrName>
                                            </p:attrNameLst>
                                          </p:cBhvr>
                                          <p:tavLst>
                                            <p:tav tm="0">
                                              <p:val>
                                                <p:strVal val="#ppt_w+.3"/>
                                              </p:val>
                                            </p:tav>
                                            <p:tav tm="100000">
                                              <p:val>
                                                <p:strVal val="#ppt_w"/>
                                              </p:val>
                                            </p:tav>
                                          </p:tavLst>
                                        </p:anim>
                                        <p:anim calcmode="lin" valueType="num">
                                          <p:cBhvr>
                                            <p:cTn id="22" dur="1000" fill="hold"/>
                                            <p:tgtEl>
                                              <p:spTgt spid="340"/>
                                            </p:tgtEl>
                                            <p:attrNameLst>
                                              <p:attrName>ppt_h</p:attrName>
                                            </p:attrNameLst>
                                          </p:cBhvr>
                                          <p:tavLst>
                                            <p:tav tm="0">
                                              <p:val>
                                                <p:strVal val="#ppt_h"/>
                                              </p:val>
                                            </p:tav>
                                            <p:tav tm="100000">
                                              <p:val>
                                                <p:strVal val="#ppt_h"/>
                                              </p:val>
                                            </p:tav>
                                          </p:tavLst>
                                        </p:anim>
                                        <p:animEffect transition="in" filter="fade">
                                          <p:cBhvr>
                                            <p:cTn id="23" dur="1000"/>
                                            <p:tgtEl>
                                              <p:spTgt spid="340"/>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5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 grpId="0" animBg="1"/>
          <p:bldP spid="341" grpId="0" animBg="1"/>
          <p:bldP spid="342" grpId="0" uiExpand="1" animBg="1"/>
          <p:bldP spid="3" grpId="0" uiExpand="1" build="p"/>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44"/>
          <p:cNvSpPr/>
          <p:nvPr/>
        </p:nvSpPr>
        <p:spPr>
          <a:xfrm>
            <a:off x="1455175" y="1504111"/>
            <a:ext cx="8101780" cy="5039067"/>
          </a:xfrm>
          <a:prstGeom prst="rect">
            <a:avLst/>
          </a:prstGeom>
          <a:noFill/>
          <a:ln w="9525" cap="flat" cmpd="sng">
            <a:solidFill>
              <a:srgbClr val="254C6D"/>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FD0000"/>
              </a:solidFill>
              <a:cs typeface="Arial"/>
              <a:sym typeface="Arial"/>
            </a:endParaRPr>
          </a:p>
        </p:txBody>
      </p:sp>
      <p:sp>
        <p:nvSpPr>
          <p:cNvPr id="341" name="Google Shape;341;p44"/>
          <p:cNvSpPr txBox="1">
            <a:spLocks noGrp="1"/>
          </p:cNvSpPr>
          <p:nvPr>
            <p:ph type="title"/>
          </p:nvPr>
        </p:nvSpPr>
        <p:spPr>
          <a:xfrm>
            <a:off x="7414340" y="1504111"/>
            <a:ext cx="6868800" cy="1254000"/>
          </a:xfrm>
          <a:prstGeom prst="rect">
            <a:avLst/>
          </a:prstGeom>
        </p:spPr>
        <p:txBody>
          <a:bodyPr spcFirstLastPara="1" wrap="square" lIns="121900" tIns="121900" rIns="121900" bIns="121900" anchor="b" anchorCtr="0">
            <a:noAutofit/>
          </a:bodyPr>
          <a:lstStyle/>
          <a:p>
            <a:r>
              <a:rPr lang="en-US" sz="5400" dirty="0">
                <a:solidFill>
                  <a:srgbClr val="254C6D"/>
                </a:solidFill>
              </a:rPr>
              <a:t>Targeted</a:t>
            </a:r>
            <a:r>
              <a:rPr lang="en" sz="5400" dirty="0">
                <a:solidFill>
                  <a:srgbClr val="254C6D"/>
                </a:solidFill>
              </a:rPr>
              <a:t>!</a:t>
            </a:r>
            <a:endParaRPr sz="5400" dirty="0">
              <a:solidFill>
                <a:srgbClr val="254C6D"/>
              </a:solidFill>
            </a:endParaRPr>
          </a:p>
        </p:txBody>
      </p:sp>
      <p:sp>
        <p:nvSpPr>
          <p:cNvPr id="342" name="Google Shape;342;p44"/>
          <p:cNvSpPr txBox="1">
            <a:spLocks noGrp="1"/>
          </p:cNvSpPr>
          <p:nvPr>
            <p:ph type="subTitle" idx="1"/>
          </p:nvPr>
        </p:nvSpPr>
        <p:spPr>
          <a:xfrm>
            <a:off x="6811408" y="2758111"/>
            <a:ext cx="6868800" cy="1367200"/>
          </a:xfrm>
          <a:prstGeom prst="rect">
            <a:avLst/>
          </a:prstGeom>
        </p:spPr>
        <p:txBody>
          <a:bodyPr spcFirstLastPara="1" wrap="square" lIns="121900" tIns="0" rIns="121900" bIns="0" anchor="t" anchorCtr="0">
            <a:noAutofit/>
          </a:bodyPr>
          <a:lstStyle/>
          <a:p>
            <a:pPr lvl="0" indent="0" rtl="1">
              <a:lnSpc>
                <a:spcPct val="107000"/>
              </a:lnSpc>
              <a:spcAft>
                <a:spcPts val="800"/>
              </a:spcAft>
              <a:buSzPts val="1100"/>
            </a:pPr>
            <a:r>
              <a:rPr lang="ar-YE" dirty="0">
                <a:solidFill>
                  <a:srgbClr val="254C6D"/>
                </a:solidFill>
                <a:latin typeface="Calibri" panose="020F0502020204030204" pitchFamily="34" charset="0"/>
                <a:ea typeface="Calibri" panose="020F0502020204030204" pitchFamily="34" charset="0"/>
                <a:cs typeface="GE SS Text Light" panose="020A0503020102020204" pitchFamily="18" charset="-78"/>
              </a:rPr>
              <a:t>المستهدفون من التصور</a:t>
            </a:r>
            <a:endParaRPr lang="en-US" dirty="0">
              <a:solidFill>
                <a:srgbClr val="254C6D"/>
              </a:solidFill>
              <a:effectLst/>
              <a:latin typeface="Calibri" panose="020F0502020204030204" pitchFamily="34" charset="0"/>
              <a:ea typeface="Calibri" panose="020F0502020204030204" pitchFamily="34" charset="0"/>
              <a:cs typeface="Arial" panose="020B0604020202020204" pitchFamily="34" charset="0"/>
            </a:endParaRPr>
          </a:p>
        </p:txBody>
      </p:sp>
      <p:cxnSp>
        <p:nvCxnSpPr>
          <p:cNvPr id="9" name="Google Shape;118;p16"/>
          <p:cNvCxnSpPr/>
          <p:nvPr/>
        </p:nvCxnSpPr>
        <p:spPr>
          <a:xfrm>
            <a:off x="11282878" y="610401"/>
            <a:ext cx="0" cy="3614000"/>
          </a:xfrm>
          <a:prstGeom prst="straightConnector1">
            <a:avLst/>
          </a:prstGeom>
          <a:noFill/>
          <a:ln w="76200" cap="flat" cmpd="sng">
            <a:solidFill>
              <a:schemeClr val="accent1"/>
            </a:solidFill>
            <a:prstDash val="solid"/>
            <a:round/>
            <a:headEnd type="none" w="med" len="med"/>
            <a:tailEnd type="none" w="med" len="med"/>
          </a:ln>
        </p:spPr>
      </p:cxnSp>
      <p:sp>
        <p:nvSpPr>
          <p:cNvPr id="74" name="Subtitle 1">
            <a:extLst>
              <a:ext uri="{FF2B5EF4-FFF2-40B4-BE49-F238E27FC236}">
                <a16:creationId xmlns:a16="http://schemas.microsoft.com/office/drawing/2014/main" id="{BCD1D1CE-D760-401E-9C59-0FCA5CC8AF87}"/>
              </a:ext>
            </a:extLst>
          </p:cNvPr>
          <p:cNvSpPr txBox="1">
            <a:spLocks/>
          </p:cNvSpPr>
          <p:nvPr/>
        </p:nvSpPr>
        <p:spPr>
          <a:xfrm>
            <a:off x="2462071" y="4035729"/>
            <a:ext cx="3018000" cy="1079600"/>
          </a:xfrm>
          <a:prstGeom prst="rect">
            <a:avLst/>
          </a:prstGeom>
          <a:solidFill>
            <a:schemeClr val="lt1"/>
          </a:solidFill>
          <a:ln>
            <a:noFill/>
          </a:ln>
        </p:spPr>
        <p:txBody>
          <a:bodyPr spcFirstLastPara="1" wrap="square" lIns="91425" tIns="0" rIns="91425" bIns="0" anchor="t" anchorCtr="0">
            <a:noAutofit/>
          </a:bodyPr>
          <a:lstStyle>
            <a:defPPr marR="0" lvl="0" algn="l" rtl="0">
              <a:lnSpc>
                <a:spcPct val="100000"/>
              </a:lnSpc>
              <a:spcBef>
                <a:spcPts val="0"/>
              </a:spcBef>
              <a:spcAft>
                <a:spcPts val="0"/>
              </a:spcAft>
            </a:defPPr>
            <a:lvl1pPr marL="0" marR="0" lvl="0" indent="-304792" algn="l" rtl="0">
              <a:lnSpc>
                <a:spcPct val="100000"/>
              </a:lnSpc>
              <a:spcBef>
                <a:spcPts val="0"/>
              </a:spcBef>
              <a:spcAft>
                <a:spcPts val="0"/>
              </a:spcAft>
              <a:buClr>
                <a:schemeClr val="dk1"/>
              </a:buClr>
              <a:buSzPts val="3600"/>
              <a:buFont typeface="Josefin Sans"/>
              <a:buNone/>
              <a:defRPr sz="2800" b="1" i="0" u="none" strike="noStrike" cap="none">
                <a:solidFill>
                  <a:schemeClr val="dk1"/>
                </a:solidFill>
                <a:latin typeface="Josefin Sans"/>
                <a:ea typeface="Josefin Sans"/>
                <a:cs typeface="Josefin Sans"/>
                <a:sym typeface="Josefin Sans"/>
              </a:defRPr>
            </a:lvl1pPr>
            <a:lvl2pPr marL="914400" marR="0" lvl="1" indent="-317500" algn="l" rtl="0">
              <a:lnSpc>
                <a:spcPct val="100000"/>
              </a:lnSpc>
              <a:spcBef>
                <a:spcPts val="0"/>
              </a:spcBef>
              <a:spcAft>
                <a:spcPts val="0"/>
              </a:spcAft>
              <a:buClr>
                <a:schemeClr val="dk1"/>
              </a:buClr>
              <a:buSzPts val="1400"/>
              <a:buFont typeface="Josefin Sans"/>
              <a:buNone/>
              <a:defRPr sz="1867" b="0" i="0" u="none" strike="noStrike" cap="none">
                <a:solidFill>
                  <a:schemeClr val="dk1"/>
                </a:solidFill>
                <a:latin typeface="Josefin Sans"/>
                <a:ea typeface="Josefin Sans"/>
                <a:cs typeface="Josefin Sans"/>
                <a:sym typeface="Josefin Sans"/>
              </a:defRPr>
            </a:lvl2pPr>
            <a:lvl3pPr marL="1371600" marR="0" lvl="2" indent="-317500" algn="l" rtl="0">
              <a:lnSpc>
                <a:spcPct val="100000"/>
              </a:lnSpc>
              <a:spcBef>
                <a:spcPts val="0"/>
              </a:spcBef>
              <a:spcAft>
                <a:spcPts val="0"/>
              </a:spcAft>
              <a:buClr>
                <a:schemeClr val="dk1"/>
              </a:buClr>
              <a:buSzPts val="1400"/>
              <a:buFont typeface="Josefin Sans Light"/>
              <a:buNone/>
              <a:defRPr sz="1867" b="0" i="0" u="none" strike="noStrike" cap="none">
                <a:solidFill>
                  <a:schemeClr val="dk1"/>
                </a:solidFill>
                <a:latin typeface="Josefin Sans Light"/>
                <a:ea typeface="Josefin Sans Light"/>
                <a:cs typeface="Josefin Sans Light"/>
                <a:sym typeface="Josefin Sans Light"/>
              </a:defRPr>
            </a:lvl3pPr>
            <a:lvl4pPr marL="1828800" marR="0" lvl="3" indent="-317500" algn="l" rtl="0">
              <a:lnSpc>
                <a:spcPct val="100000"/>
              </a:lnSpc>
              <a:spcBef>
                <a:spcPts val="0"/>
              </a:spcBef>
              <a:spcAft>
                <a:spcPts val="0"/>
              </a:spcAft>
              <a:buClr>
                <a:schemeClr val="dk1"/>
              </a:buClr>
              <a:buSzPts val="1400"/>
              <a:buFont typeface="Josefin Sans ExtraLight"/>
              <a:buNone/>
              <a:defRPr sz="1867" b="0" i="0" u="none" strike="noStrike" cap="none">
                <a:solidFill>
                  <a:schemeClr val="dk1"/>
                </a:solidFill>
                <a:latin typeface="Josefin Sans ExtraLight"/>
                <a:ea typeface="Josefin Sans ExtraLight"/>
                <a:cs typeface="Josefin Sans ExtraLight"/>
                <a:sym typeface="Josefin Sans ExtraLight"/>
              </a:defRPr>
            </a:lvl4pPr>
            <a:lvl5pPr marL="2286000" marR="0" lvl="4" indent="-311150" algn="l" rtl="0">
              <a:lnSpc>
                <a:spcPct val="100000"/>
              </a:lnSpc>
              <a:spcBef>
                <a:spcPts val="0"/>
              </a:spcBef>
              <a:spcAft>
                <a:spcPts val="0"/>
              </a:spcAft>
              <a:buClr>
                <a:schemeClr val="dk1"/>
              </a:buClr>
              <a:buSzPts val="1400"/>
              <a:buFont typeface="Josefin Sans ExtraLight"/>
              <a:buNone/>
              <a:defRPr sz="1300" b="0" i="0" u="none" strike="noStrike" cap="none">
                <a:solidFill>
                  <a:schemeClr val="dk1"/>
                </a:solidFill>
                <a:latin typeface="Josefin Sans ExtraLight"/>
                <a:ea typeface="Josefin Sans ExtraLight"/>
                <a:cs typeface="Josefin Sans ExtraLight"/>
                <a:sym typeface="Josefin Sans ExtraLight"/>
              </a:defRPr>
            </a:lvl5pPr>
            <a:lvl6pPr marL="2743200" marR="0" lvl="5"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6pPr>
            <a:lvl7pPr marL="3200400" marR="0" lvl="6"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7pPr>
            <a:lvl8pPr marL="3657600" marR="0" lvl="7"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8pPr>
            <a:lvl9pPr marL="4114800" marR="0" lvl="8"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9pPr>
          </a:lstStyle>
          <a:p>
            <a:pPr algn="ctr">
              <a:buClr>
                <a:srgbClr val="000000"/>
              </a:buClr>
              <a:buFont typeface="Arial"/>
            </a:pPr>
            <a:r>
              <a:rPr lang="en-US" sz="2000" b="0" kern="0" dirty="0">
                <a:solidFill>
                  <a:srgbClr val="254C6D"/>
                </a:solidFill>
                <a:latin typeface="Bahnschrift SemiBold Condensed" panose="020B0502040204020203" pitchFamily="34" charset="0"/>
                <a:cs typeface="Arial"/>
                <a:sym typeface="Arial"/>
              </a:rPr>
              <a:t>Telecom Companies</a:t>
            </a:r>
          </a:p>
        </p:txBody>
      </p:sp>
      <p:sp>
        <p:nvSpPr>
          <p:cNvPr id="75" name="Subtitle 2">
            <a:extLst>
              <a:ext uri="{FF2B5EF4-FFF2-40B4-BE49-F238E27FC236}">
                <a16:creationId xmlns:a16="http://schemas.microsoft.com/office/drawing/2014/main" id="{C596D977-36CB-410D-87FB-1A6B17A450A7}"/>
              </a:ext>
            </a:extLst>
          </p:cNvPr>
          <p:cNvSpPr txBox="1">
            <a:spLocks/>
          </p:cNvSpPr>
          <p:nvPr/>
        </p:nvSpPr>
        <p:spPr>
          <a:xfrm>
            <a:off x="1491204" y="4575529"/>
            <a:ext cx="4959733" cy="10796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en-US" sz="2000" kern="0" dirty="0">
                <a:solidFill>
                  <a:srgbClr val="254C6D"/>
                </a:solidFill>
                <a:latin typeface="Bahnschrift SemiBold Condensed" panose="020B0502040204020203" pitchFamily="34" charset="0"/>
              </a:rPr>
              <a:t>Financial Services Companies</a:t>
            </a:r>
          </a:p>
          <a:p>
            <a:pPr algn="ctr"/>
            <a:r>
              <a:rPr lang="ar-YE" sz="2000" kern="0" dirty="0">
                <a:solidFill>
                  <a:srgbClr val="254C6D"/>
                </a:solidFill>
                <a:latin typeface="Bahnschrift SemiBold Condensed" panose="020B0502040204020203" pitchFamily="34" charset="0"/>
              </a:rPr>
              <a:t> </a:t>
            </a:r>
            <a:r>
              <a:rPr lang="en-US" sz="2000" kern="0" dirty="0">
                <a:solidFill>
                  <a:srgbClr val="254C6D"/>
                </a:solidFill>
                <a:latin typeface="Bahnschrift SemiBold Condensed" panose="020B0502040204020203" pitchFamily="34" charset="0"/>
              </a:rPr>
              <a:t>( Digital Wallets</a:t>
            </a:r>
            <a:r>
              <a:rPr lang="ar-YE" sz="2000" kern="0" dirty="0">
                <a:solidFill>
                  <a:srgbClr val="254C6D"/>
                </a:solidFill>
                <a:latin typeface="Bahnschrift SemiBold Condensed" panose="020B0502040204020203" pitchFamily="34" charset="0"/>
              </a:rPr>
              <a:t>(</a:t>
            </a:r>
            <a:endParaRPr lang="en-US" sz="2000" kern="0" dirty="0">
              <a:solidFill>
                <a:srgbClr val="254C6D"/>
              </a:solidFill>
              <a:latin typeface="Bahnschrift SemiBold Condensed" panose="020B0502040204020203" pitchFamily="34" charset="0"/>
            </a:endParaRPr>
          </a:p>
        </p:txBody>
      </p:sp>
      <p:sp>
        <p:nvSpPr>
          <p:cNvPr id="76" name="Subtitle 3">
            <a:extLst>
              <a:ext uri="{FF2B5EF4-FFF2-40B4-BE49-F238E27FC236}">
                <a16:creationId xmlns:a16="http://schemas.microsoft.com/office/drawing/2014/main" id="{C7AAAE56-3C91-4181-8023-E425188972EA}"/>
              </a:ext>
            </a:extLst>
          </p:cNvPr>
          <p:cNvSpPr txBox="1">
            <a:spLocks/>
          </p:cNvSpPr>
          <p:nvPr/>
        </p:nvSpPr>
        <p:spPr>
          <a:xfrm>
            <a:off x="2497710" y="5463578"/>
            <a:ext cx="3018000" cy="10796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en-US" sz="2000" kern="0" dirty="0">
                <a:solidFill>
                  <a:srgbClr val="254C6D"/>
                </a:solidFill>
                <a:latin typeface="Bahnschrift SemiBold Condensed" panose="020B0502040204020203" pitchFamily="34" charset="0"/>
              </a:rPr>
              <a:t>Commercial Banks </a:t>
            </a:r>
          </a:p>
        </p:txBody>
      </p:sp>
      <p:sp>
        <p:nvSpPr>
          <p:cNvPr id="77" name="Subtitle 4">
            <a:extLst>
              <a:ext uri="{FF2B5EF4-FFF2-40B4-BE49-F238E27FC236}">
                <a16:creationId xmlns:a16="http://schemas.microsoft.com/office/drawing/2014/main" id="{ACF416D0-82D1-4247-BC14-68784DC6D923}"/>
              </a:ext>
            </a:extLst>
          </p:cNvPr>
          <p:cNvSpPr txBox="1">
            <a:spLocks/>
          </p:cNvSpPr>
          <p:nvPr/>
        </p:nvSpPr>
        <p:spPr>
          <a:xfrm>
            <a:off x="2064973" y="1988854"/>
            <a:ext cx="3883474" cy="104947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en-US" sz="2000" kern="0" dirty="0">
                <a:solidFill>
                  <a:srgbClr val="254C6D"/>
                </a:solidFill>
                <a:latin typeface="Bahnschrift SemiBold Condensed" panose="020B0502040204020203" pitchFamily="34" charset="0"/>
              </a:rPr>
              <a:t>National Switch ( WENET</a:t>
            </a:r>
            <a:r>
              <a:rPr lang="ar-YE" sz="2000" kern="0" dirty="0">
                <a:solidFill>
                  <a:srgbClr val="254C6D"/>
                </a:solidFill>
                <a:latin typeface="Bahnschrift SemiBold Condensed" panose="020B0502040204020203" pitchFamily="34" charset="0"/>
              </a:rPr>
              <a:t>(</a:t>
            </a:r>
            <a:r>
              <a:rPr lang="en-US" sz="2000" kern="0" dirty="0">
                <a:solidFill>
                  <a:srgbClr val="254C6D"/>
                </a:solidFill>
                <a:latin typeface="Bahnschrift SemiBold Condensed" panose="020B0502040204020203" pitchFamily="34" charset="0"/>
              </a:rPr>
              <a:t> </a:t>
            </a:r>
          </a:p>
        </p:txBody>
      </p:sp>
      <p:sp>
        <p:nvSpPr>
          <p:cNvPr id="78" name="Subtitle 5">
            <a:extLst>
              <a:ext uri="{FF2B5EF4-FFF2-40B4-BE49-F238E27FC236}">
                <a16:creationId xmlns:a16="http://schemas.microsoft.com/office/drawing/2014/main" id="{DD1B1509-7A0F-4D38-B440-0E540C5DE699}"/>
              </a:ext>
            </a:extLst>
          </p:cNvPr>
          <p:cNvSpPr txBox="1">
            <a:spLocks/>
          </p:cNvSpPr>
          <p:nvPr/>
        </p:nvSpPr>
        <p:spPr>
          <a:xfrm>
            <a:off x="2462071" y="2712462"/>
            <a:ext cx="3018000" cy="5248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en-US" sz="2000" kern="0" dirty="0">
                <a:solidFill>
                  <a:srgbClr val="254C6D"/>
                </a:solidFill>
                <a:latin typeface="Bahnschrift SemiBold Condensed" panose="020B0502040204020203" pitchFamily="34" charset="0"/>
              </a:rPr>
              <a:t>Yemen Post Office </a:t>
            </a:r>
          </a:p>
        </p:txBody>
      </p:sp>
      <p:sp>
        <p:nvSpPr>
          <p:cNvPr id="79" name="Subtitle 6">
            <a:extLst>
              <a:ext uri="{FF2B5EF4-FFF2-40B4-BE49-F238E27FC236}">
                <a16:creationId xmlns:a16="http://schemas.microsoft.com/office/drawing/2014/main" id="{B9C8E13C-A25E-4BD3-8429-36CE77332601}"/>
              </a:ext>
            </a:extLst>
          </p:cNvPr>
          <p:cNvSpPr txBox="1">
            <a:spLocks/>
          </p:cNvSpPr>
          <p:nvPr/>
        </p:nvSpPr>
        <p:spPr>
          <a:xfrm>
            <a:off x="2488065" y="3322936"/>
            <a:ext cx="3018000" cy="5248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en-US" sz="2000" kern="0" dirty="0">
                <a:solidFill>
                  <a:srgbClr val="254C6D"/>
                </a:solidFill>
                <a:latin typeface="Bahnschrift SemiBold Condensed" panose="020B0502040204020203" pitchFamily="34" charset="0"/>
              </a:rPr>
              <a:t>Central Bank of Yemen</a:t>
            </a:r>
          </a:p>
        </p:txBody>
      </p:sp>
    </p:spTree>
    <p:extLst>
      <p:ext uri="{BB962C8B-B14F-4D97-AF65-F5344CB8AC3E}">
        <p14:creationId xmlns:p14="http://schemas.microsoft.com/office/powerpoint/2010/main" val="241165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14:presetBounceEnd="54000">
                                      <p:stCondLst>
                                        <p:cond delay="0"/>
                                      </p:stCondLst>
                                      <p:childTnLst>
                                        <p:set>
                                          <p:cBhvr>
                                            <p:cTn id="6" dur="1" fill="hold">
                                              <p:stCondLst>
                                                <p:cond delay="0"/>
                                              </p:stCondLst>
                                            </p:cTn>
                                            <p:tgtEl>
                                              <p:spTgt spid="341"/>
                                            </p:tgtEl>
                                            <p:attrNameLst>
                                              <p:attrName>style.visibility</p:attrName>
                                            </p:attrNameLst>
                                          </p:cBhvr>
                                          <p:to>
                                            <p:strVal val="visible"/>
                                          </p:to>
                                        </p:set>
                                        <p:anim calcmode="lin" valueType="num" p14:bounceEnd="54000">
                                          <p:cBhvr additive="base">
                                            <p:cTn id="7" dur="1000" fill="hold"/>
                                            <p:tgtEl>
                                              <p:spTgt spid="341"/>
                                            </p:tgtEl>
                                            <p:attrNameLst>
                                              <p:attrName>ppt_x</p:attrName>
                                            </p:attrNameLst>
                                          </p:cBhvr>
                                          <p:tavLst>
                                            <p:tav tm="0">
                                              <p:val>
                                                <p:strVal val="1+#ppt_w/2"/>
                                              </p:val>
                                            </p:tav>
                                            <p:tav tm="100000">
                                              <p:val>
                                                <p:strVal val="#ppt_x"/>
                                              </p:val>
                                            </p:tav>
                                          </p:tavLst>
                                        </p:anim>
                                        <p:anim calcmode="lin" valueType="num" p14:bounceEnd="54000">
                                          <p:cBhvr additive="base">
                                            <p:cTn id="8" dur="1000" fill="hold"/>
                                            <p:tgtEl>
                                              <p:spTgt spid="341"/>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14:presetBounceEnd="54000">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14:bounceEnd="54000">
                                          <p:cBhvr additive="base">
                                            <p:cTn id="11" dur="1000" fill="hold"/>
                                            <p:tgtEl>
                                              <p:spTgt spid="9"/>
                                            </p:tgtEl>
                                            <p:attrNameLst>
                                              <p:attrName>ppt_x</p:attrName>
                                            </p:attrNameLst>
                                          </p:cBhvr>
                                          <p:tavLst>
                                            <p:tav tm="0">
                                              <p:val>
                                                <p:strVal val="#ppt_x"/>
                                              </p:val>
                                            </p:tav>
                                            <p:tav tm="100000">
                                              <p:val>
                                                <p:strVal val="#ppt_x"/>
                                              </p:val>
                                            </p:tav>
                                          </p:tavLst>
                                        </p:anim>
                                        <p:anim calcmode="lin" valueType="num" p14:bounceEnd="54000">
                                          <p:cBhvr additive="base">
                                            <p:cTn id="12" dur="10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8" fill="hold" grpId="0" nodeType="withEffect" p14:presetBounceEnd="54000">
                                      <p:stCondLst>
                                        <p:cond delay="200"/>
                                      </p:stCondLst>
                                      <p:childTnLst>
                                        <p:set>
                                          <p:cBhvr>
                                            <p:cTn id="14" dur="1" fill="hold">
                                              <p:stCondLst>
                                                <p:cond delay="0"/>
                                              </p:stCondLst>
                                            </p:cTn>
                                            <p:tgtEl>
                                              <p:spTgt spid="342"/>
                                            </p:tgtEl>
                                            <p:attrNameLst>
                                              <p:attrName>style.visibility</p:attrName>
                                            </p:attrNameLst>
                                          </p:cBhvr>
                                          <p:to>
                                            <p:strVal val="visible"/>
                                          </p:to>
                                        </p:set>
                                        <p:anim calcmode="lin" valueType="num" p14:bounceEnd="54000">
                                          <p:cBhvr additive="base">
                                            <p:cTn id="15" dur="1000" fill="hold"/>
                                            <p:tgtEl>
                                              <p:spTgt spid="342"/>
                                            </p:tgtEl>
                                            <p:attrNameLst>
                                              <p:attrName>ppt_x</p:attrName>
                                            </p:attrNameLst>
                                          </p:cBhvr>
                                          <p:tavLst>
                                            <p:tav tm="0">
                                              <p:val>
                                                <p:strVal val="0-#ppt_w/2"/>
                                              </p:val>
                                            </p:tav>
                                            <p:tav tm="100000">
                                              <p:val>
                                                <p:strVal val="#ppt_x"/>
                                              </p:val>
                                            </p:tav>
                                          </p:tavLst>
                                        </p:anim>
                                        <p:anim calcmode="lin" valueType="num" p14:bounceEnd="54000">
                                          <p:cBhvr additive="base">
                                            <p:cTn id="16" dur="1000" fill="hold"/>
                                            <p:tgtEl>
                                              <p:spTgt spid="34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340"/>
                                            </p:tgtEl>
                                            <p:attrNameLst>
                                              <p:attrName>style.visibility</p:attrName>
                                            </p:attrNameLst>
                                          </p:cBhvr>
                                          <p:to>
                                            <p:strVal val="visible"/>
                                          </p:to>
                                        </p:set>
                                        <p:anim calcmode="lin" valueType="num">
                                          <p:cBhvr>
                                            <p:cTn id="21" dur="1000" fill="hold"/>
                                            <p:tgtEl>
                                              <p:spTgt spid="340"/>
                                            </p:tgtEl>
                                            <p:attrNameLst>
                                              <p:attrName>ppt_w</p:attrName>
                                            </p:attrNameLst>
                                          </p:cBhvr>
                                          <p:tavLst>
                                            <p:tav tm="0">
                                              <p:val>
                                                <p:strVal val="#ppt_w+.3"/>
                                              </p:val>
                                            </p:tav>
                                            <p:tav tm="100000">
                                              <p:val>
                                                <p:strVal val="#ppt_w"/>
                                              </p:val>
                                            </p:tav>
                                          </p:tavLst>
                                        </p:anim>
                                        <p:anim calcmode="lin" valueType="num">
                                          <p:cBhvr>
                                            <p:cTn id="22" dur="1000" fill="hold"/>
                                            <p:tgtEl>
                                              <p:spTgt spid="340"/>
                                            </p:tgtEl>
                                            <p:attrNameLst>
                                              <p:attrName>ppt_h</p:attrName>
                                            </p:attrNameLst>
                                          </p:cBhvr>
                                          <p:tavLst>
                                            <p:tav tm="0">
                                              <p:val>
                                                <p:strVal val="#ppt_h"/>
                                              </p:val>
                                            </p:tav>
                                            <p:tav tm="100000">
                                              <p:val>
                                                <p:strVal val="#ppt_h"/>
                                              </p:val>
                                            </p:tav>
                                          </p:tavLst>
                                        </p:anim>
                                        <p:animEffect transition="in" filter="fade">
                                          <p:cBhvr>
                                            <p:cTn id="23" dur="1000"/>
                                            <p:tgtEl>
                                              <p:spTgt spid="34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fade">
                                          <p:cBhvr>
                                            <p:cTn id="28" dur="500"/>
                                            <p:tgtEl>
                                              <p:spTgt spid="74"/>
                                            </p:tgtEl>
                                          </p:cBhvr>
                                        </p:animEffect>
                                      </p:childTnLst>
                                    </p:cTn>
                                  </p:par>
                                  <p:par>
                                    <p:cTn id="29" presetID="10" presetClass="entr" presetSubtype="0" fill="hold" grpId="0" nodeType="withEffect">
                                      <p:stCondLst>
                                        <p:cond delay="200"/>
                                      </p:stCondLst>
                                      <p:childTnLst>
                                        <p:set>
                                          <p:cBhvr>
                                            <p:cTn id="30" dur="1" fill="hold">
                                              <p:stCondLst>
                                                <p:cond delay="0"/>
                                              </p:stCondLst>
                                            </p:cTn>
                                            <p:tgtEl>
                                              <p:spTgt spid="75"/>
                                            </p:tgtEl>
                                            <p:attrNameLst>
                                              <p:attrName>style.visibility</p:attrName>
                                            </p:attrNameLst>
                                          </p:cBhvr>
                                          <p:to>
                                            <p:strVal val="visible"/>
                                          </p:to>
                                        </p:set>
                                        <p:animEffect transition="in" filter="fade">
                                          <p:cBhvr>
                                            <p:cTn id="31" dur="500"/>
                                            <p:tgtEl>
                                              <p:spTgt spid="7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500"/>
                                            <p:tgtEl>
                                              <p:spTgt spid="76"/>
                                            </p:tgtEl>
                                          </p:cBhvr>
                                        </p:animEffect>
                                      </p:childTnLst>
                                    </p:cTn>
                                  </p:par>
                                  <p:par>
                                    <p:cTn id="35" presetID="10" presetClass="entr" presetSubtype="0" fill="hold" grpId="0" nodeType="withEffect">
                                      <p:stCondLst>
                                        <p:cond delay="10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600"/>
                                            <p:tgtEl>
                                              <p:spTgt spid="7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8"/>
                                            </p:tgtEl>
                                            <p:attrNameLst>
                                              <p:attrName>style.visibility</p:attrName>
                                            </p:attrNameLst>
                                          </p:cBhvr>
                                          <p:to>
                                            <p:strVal val="visible"/>
                                          </p:to>
                                        </p:set>
                                        <p:animEffect transition="in" filter="fade">
                                          <p:cBhvr>
                                            <p:cTn id="40" dur="500"/>
                                            <p:tgtEl>
                                              <p:spTgt spid="78"/>
                                            </p:tgtEl>
                                          </p:cBhvr>
                                        </p:animEffect>
                                      </p:childTnLst>
                                    </p:cTn>
                                  </p:par>
                                  <p:par>
                                    <p:cTn id="41" presetID="10" presetClass="entr" presetSubtype="0" fill="hold" grpId="0" nodeType="withEffect">
                                      <p:stCondLst>
                                        <p:cond delay="200"/>
                                      </p:stCondLst>
                                      <p:childTnLst>
                                        <p:set>
                                          <p:cBhvr>
                                            <p:cTn id="42" dur="1" fill="hold">
                                              <p:stCondLst>
                                                <p:cond delay="0"/>
                                              </p:stCondLst>
                                            </p:cTn>
                                            <p:tgtEl>
                                              <p:spTgt spid="79"/>
                                            </p:tgtEl>
                                            <p:attrNameLst>
                                              <p:attrName>style.visibility</p:attrName>
                                            </p:attrNameLst>
                                          </p:cBhvr>
                                          <p:to>
                                            <p:strVal val="visible"/>
                                          </p:to>
                                        </p:set>
                                        <p:animEffect transition="in" filter="fade">
                                          <p:cBhvr>
                                            <p:cTn id="4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 grpId="0" animBg="1"/>
          <p:bldP spid="341" grpId="0" animBg="1"/>
          <p:bldP spid="342" grpId="0" uiExpand="1" animBg="1"/>
          <p:bldP spid="74" grpId="0" animBg="1"/>
          <p:bldP spid="75" grpId="0"/>
          <p:bldP spid="76" grpId="0"/>
          <p:bldP spid="77" grpId="0"/>
          <p:bldP spid="78"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41"/>
                                            </p:tgtEl>
                                            <p:attrNameLst>
                                              <p:attrName>style.visibility</p:attrName>
                                            </p:attrNameLst>
                                          </p:cBhvr>
                                          <p:to>
                                            <p:strVal val="visible"/>
                                          </p:to>
                                        </p:set>
                                        <p:anim calcmode="lin" valueType="num">
                                          <p:cBhvr additive="base">
                                            <p:cTn id="7" dur="1000" fill="hold"/>
                                            <p:tgtEl>
                                              <p:spTgt spid="341"/>
                                            </p:tgtEl>
                                            <p:attrNameLst>
                                              <p:attrName>ppt_x</p:attrName>
                                            </p:attrNameLst>
                                          </p:cBhvr>
                                          <p:tavLst>
                                            <p:tav tm="0">
                                              <p:val>
                                                <p:strVal val="1+#ppt_w/2"/>
                                              </p:val>
                                            </p:tav>
                                            <p:tav tm="100000">
                                              <p:val>
                                                <p:strVal val="#ppt_x"/>
                                              </p:val>
                                            </p:tav>
                                          </p:tavLst>
                                        </p:anim>
                                        <p:anim calcmode="lin" valueType="num">
                                          <p:cBhvr additive="base">
                                            <p:cTn id="8" dur="1000" fill="hold"/>
                                            <p:tgtEl>
                                              <p:spTgt spid="341"/>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8" fill="hold" grpId="0" nodeType="withEffect">
                                      <p:stCondLst>
                                        <p:cond delay="200"/>
                                      </p:stCondLst>
                                      <p:childTnLst>
                                        <p:set>
                                          <p:cBhvr>
                                            <p:cTn id="14" dur="1" fill="hold">
                                              <p:stCondLst>
                                                <p:cond delay="0"/>
                                              </p:stCondLst>
                                            </p:cTn>
                                            <p:tgtEl>
                                              <p:spTgt spid="342"/>
                                            </p:tgtEl>
                                            <p:attrNameLst>
                                              <p:attrName>style.visibility</p:attrName>
                                            </p:attrNameLst>
                                          </p:cBhvr>
                                          <p:to>
                                            <p:strVal val="visible"/>
                                          </p:to>
                                        </p:set>
                                        <p:anim calcmode="lin" valueType="num">
                                          <p:cBhvr additive="base">
                                            <p:cTn id="15" dur="1000" fill="hold"/>
                                            <p:tgtEl>
                                              <p:spTgt spid="342"/>
                                            </p:tgtEl>
                                            <p:attrNameLst>
                                              <p:attrName>ppt_x</p:attrName>
                                            </p:attrNameLst>
                                          </p:cBhvr>
                                          <p:tavLst>
                                            <p:tav tm="0">
                                              <p:val>
                                                <p:strVal val="0-#ppt_w/2"/>
                                              </p:val>
                                            </p:tav>
                                            <p:tav tm="100000">
                                              <p:val>
                                                <p:strVal val="#ppt_x"/>
                                              </p:val>
                                            </p:tav>
                                          </p:tavLst>
                                        </p:anim>
                                        <p:anim calcmode="lin" valueType="num">
                                          <p:cBhvr additive="base">
                                            <p:cTn id="16" dur="1000" fill="hold"/>
                                            <p:tgtEl>
                                              <p:spTgt spid="34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340"/>
                                            </p:tgtEl>
                                            <p:attrNameLst>
                                              <p:attrName>style.visibility</p:attrName>
                                            </p:attrNameLst>
                                          </p:cBhvr>
                                          <p:to>
                                            <p:strVal val="visible"/>
                                          </p:to>
                                        </p:set>
                                        <p:anim calcmode="lin" valueType="num">
                                          <p:cBhvr>
                                            <p:cTn id="21" dur="1000" fill="hold"/>
                                            <p:tgtEl>
                                              <p:spTgt spid="340"/>
                                            </p:tgtEl>
                                            <p:attrNameLst>
                                              <p:attrName>ppt_w</p:attrName>
                                            </p:attrNameLst>
                                          </p:cBhvr>
                                          <p:tavLst>
                                            <p:tav tm="0">
                                              <p:val>
                                                <p:strVal val="#ppt_w+.3"/>
                                              </p:val>
                                            </p:tav>
                                            <p:tav tm="100000">
                                              <p:val>
                                                <p:strVal val="#ppt_w"/>
                                              </p:val>
                                            </p:tav>
                                          </p:tavLst>
                                        </p:anim>
                                        <p:anim calcmode="lin" valueType="num">
                                          <p:cBhvr>
                                            <p:cTn id="22" dur="1000" fill="hold"/>
                                            <p:tgtEl>
                                              <p:spTgt spid="340"/>
                                            </p:tgtEl>
                                            <p:attrNameLst>
                                              <p:attrName>ppt_h</p:attrName>
                                            </p:attrNameLst>
                                          </p:cBhvr>
                                          <p:tavLst>
                                            <p:tav tm="0">
                                              <p:val>
                                                <p:strVal val="#ppt_h"/>
                                              </p:val>
                                            </p:tav>
                                            <p:tav tm="100000">
                                              <p:val>
                                                <p:strVal val="#ppt_h"/>
                                              </p:val>
                                            </p:tav>
                                          </p:tavLst>
                                        </p:anim>
                                        <p:animEffect transition="in" filter="fade">
                                          <p:cBhvr>
                                            <p:cTn id="23" dur="1000"/>
                                            <p:tgtEl>
                                              <p:spTgt spid="34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fade">
                                          <p:cBhvr>
                                            <p:cTn id="28" dur="500"/>
                                            <p:tgtEl>
                                              <p:spTgt spid="74"/>
                                            </p:tgtEl>
                                          </p:cBhvr>
                                        </p:animEffect>
                                      </p:childTnLst>
                                    </p:cTn>
                                  </p:par>
                                  <p:par>
                                    <p:cTn id="29" presetID="10" presetClass="entr" presetSubtype="0" fill="hold" grpId="0" nodeType="withEffect">
                                      <p:stCondLst>
                                        <p:cond delay="200"/>
                                      </p:stCondLst>
                                      <p:childTnLst>
                                        <p:set>
                                          <p:cBhvr>
                                            <p:cTn id="30" dur="1" fill="hold">
                                              <p:stCondLst>
                                                <p:cond delay="0"/>
                                              </p:stCondLst>
                                            </p:cTn>
                                            <p:tgtEl>
                                              <p:spTgt spid="75"/>
                                            </p:tgtEl>
                                            <p:attrNameLst>
                                              <p:attrName>style.visibility</p:attrName>
                                            </p:attrNameLst>
                                          </p:cBhvr>
                                          <p:to>
                                            <p:strVal val="visible"/>
                                          </p:to>
                                        </p:set>
                                        <p:animEffect transition="in" filter="fade">
                                          <p:cBhvr>
                                            <p:cTn id="31" dur="500"/>
                                            <p:tgtEl>
                                              <p:spTgt spid="7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500"/>
                                            <p:tgtEl>
                                              <p:spTgt spid="76"/>
                                            </p:tgtEl>
                                          </p:cBhvr>
                                        </p:animEffect>
                                      </p:childTnLst>
                                    </p:cTn>
                                  </p:par>
                                  <p:par>
                                    <p:cTn id="35" presetID="10" presetClass="entr" presetSubtype="0" fill="hold" grpId="0" nodeType="withEffect">
                                      <p:stCondLst>
                                        <p:cond delay="10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600"/>
                                            <p:tgtEl>
                                              <p:spTgt spid="7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8"/>
                                            </p:tgtEl>
                                            <p:attrNameLst>
                                              <p:attrName>style.visibility</p:attrName>
                                            </p:attrNameLst>
                                          </p:cBhvr>
                                          <p:to>
                                            <p:strVal val="visible"/>
                                          </p:to>
                                        </p:set>
                                        <p:animEffect transition="in" filter="fade">
                                          <p:cBhvr>
                                            <p:cTn id="40" dur="500"/>
                                            <p:tgtEl>
                                              <p:spTgt spid="78"/>
                                            </p:tgtEl>
                                          </p:cBhvr>
                                        </p:animEffect>
                                      </p:childTnLst>
                                    </p:cTn>
                                  </p:par>
                                  <p:par>
                                    <p:cTn id="41" presetID="10" presetClass="entr" presetSubtype="0" fill="hold" grpId="0" nodeType="withEffect">
                                      <p:stCondLst>
                                        <p:cond delay="200"/>
                                      </p:stCondLst>
                                      <p:childTnLst>
                                        <p:set>
                                          <p:cBhvr>
                                            <p:cTn id="42" dur="1" fill="hold">
                                              <p:stCondLst>
                                                <p:cond delay="0"/>
                                              </p:stCondLst>
                                            </p:cTn>
                                            <p:tgtEl>
                                              <p:spTgt spid="79"/>
                                            </p:tgtEl>
                                            <p:attrNameLst>
                                              <p:attrName>style.visibility</p:attrName>
                                            </p:attrNameLst>
                                          </p:cBhvr>
                                          <p:to>
                                            <p:strVal val="visible"/>
                                          </p:to>
                                        </p:set>
                                        <p:animEffect transition="in" filter="fade">
                                          <p:cBhvr>
                                            <p:cTn id="4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 grpId="0" animBg="1"/>
          <p:bldP spid="341" grpId="0" animBg="1"/>
          <p:bldP spid="342" grpId="0" uiExpand="1" animBg="1"/>
          <p:bldP spid="74" grpId="0" animBg="1"/>
          <p:bldP spid="75" grpId="0"/>
          <p:bldP spid="76" grpId="0"/>
          <p:bldP spid="77" grpId="0"/>
          <p:bldP spid="78" grpId="0"/>
          <p:bldP spid="7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cxnSp>
        <p:nvCxnSpPr>
          <p:cNvPr id="372" name="Google Shape;372;p46">
            <a:hlinkClick r:id="" action="ppaction://hlinkshowjump?jump=nextslide"/>
          </p:cNvPr>
          <p:cNvCxnSpPr/>
          <p:nvPr/>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373" name="Google Shape;373;p46">
            <a:hlinkClick r:id="" action="ppaction://hlinkshowjump?jump=previousslide"/>
          </p:cNvPr>
          <p:cNvCxnSpPr/>
          <p:nvPr/>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
        <p:nvSpPr>
          <p:cNvPr id="374" name="Google Shape;374;p46"/>
          <p:cNvSpPr/>
          <p:nvPr/>
        </p:nvSpPr>
        <p:spPr>
          <a:xfrm>
            <a:off x="6498067" y="949800"/>
            <a:ext cx="5761200" cy="47144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endParaRPr sz="2400">
              <a:solidFill>
                <a:srgbClr val="FD0000"/>
              </a:solidFill>
            </a:endParaRPr>
          </a:p>
        </p:txBody>
      </p:sp>
      <p:pic>
        <p:nvPicPr>
          <p:cNvPr id="375" name="Google Shape;375;p46"/>
          <p:cNvPicPr preferRelativeResize="0"/>
          <p:nvPr/>
        </p:nvPicPr>
        <p:blipFill rotWithShape="1">
          <a:blip r:embed="rId3">
            <a:alphaModFix/>
          </a:blip>
          <a:srcRect l="35174" t="680" b="680"/>
          <a:stretch/>
        </p:blipFill>
        <p:spPr>
          <a:xfrm>
            <a:off x="7476600" y="1408200"/>
            <a:ext cx="4715400" cy="4036400"/>
          </a:xfrm>
          <a:prstGeom prst="rect">
            <a:avLst/>
          </a:prstGeom>
          <a:noFill/>
          <a:ln>
            <a:noFill/>
          </a:ln>
        </p:spPr>
      </p:pic>
      <p:sp>
        <p:nvSpPr>
          <p:cNvPr id="376" name="Google Shape;376;p46"/>
          <p:cNvSpPr txBox="1">
            <a:spLocks noGrp="1"/>
          </p:cNvSpPr>
          <p:nvPr>
            <p:ph type="title" idx="2"/>
          </p:nvPr>
        </p:nvSpPr>
        <p:spPr>
          <a:xfrm>
            <a:off x="1051133" y="2745800"/>
            <a:ext cx="2298800" cy="1122400"/>
          </a:xfrm>
          <a:prstGeom prst="rect">
            <a:avLst/>
          </a:prstGeom>
        </p:spPr>
        <p:txBody>
          <a:bodyPr spcFirstLastPara="1" wrap="square" lIns="121900" tIns="0" rIns="121900" bIns="121900" anchor="b" anchorCtr="0">
            <a:noAutofit/>
          </a:bodyPr>
          <a:lstStyle/>
          <a:p>
            <a:r>
              <a:rPr lang="en" dirty="0"/>
              <a:t>*</a:t>
            </a:r>
            <a:endParaRPr dirty="0"/>
          </a:p>
        </p:txBody>
      </p:sp>
      <p:sp>
        <p:nvSpPr>
          <p:cNvPr id="377" name="Google Shape;377;p46"/>
          <p:cNvSpPr txBox="1">
            <a:spLocks noGrp="1"/>
          </p:cNvSpPr>
          <p:nvPr>
            <p:ph type="title"/>
          </p:nvPr>
        </p:nvSpPr>
        <p:spPr>
          <a:xfrm>
            <a:off x="1234333" y="2840883"/>
            <a:ext cx="4231200" cy="1472800"/>
          </a:xfrm>
          <a:prstGeom prst="rect">
            <a:avLst/>
          </a:prstGeom>
        </p:spPr>
        <p:txBody>
          <a:bodyPr spcFirstLastPara="1" wrap="square" lIns="121900" tIns="121900" rIns="121900" bIns="121900" anchor="t" anchorCtr="0">
            <a:noAutofit/>
          </a:bodyPr>
          <a:lstStyle/>
          <a:p>
            <a:r>
              <a:rPr lang="ar-YE" dirty="0">
                <a:latin typeface="GE SS Two Bold" panose="020A0503020102020204" pitchFamily="18" charset="-78"/>
                <a:ea typeface="GE SS Two Bold" panose="020A0503020102020204" pitchFamily="18" charset="-78"/>
                <a:cs typeface="GE SS Two Bold" panose="020A0503020102020204" pitchFamily="18" charset="-78"/>
              </a:rPr>
              <a:t>المشهد الحالي </a:t>
            </a:r>
            <a:endParaRPr lang="en-US" dirty="0">
              <a:latin typeface="GE SS Two Bold" panose="020A0503020102020204" pitchFamily="18" charset="-78"/>
              <a:ea typeface="GE SS Two Bold" panose="020A0503020102020204" pitchFamily="18" charset="-78"/>
              <a:cs typeface="GE SS Two Bold" panose="020A0503020102020204" pitchFamily="18" charset="-78"/>
            </a:endParaRPr>
          </a:p>
        </p:txBody>
      </p:sp>
      <p:sp>
        <p:nvSpPr>
          <p:cNvPr id="378" name="Google Shape;378;p46"/>
          <p:cNvSpPr txBox="1">
            <a:spLocks noGrp="1"/>
          </p:cNvSpPr>
          <p:nvPr>
            <p:ph type="subTitle" idx="1"/>
          </p:nvPr>
        </p:nvSpPr>
        <p:spPr>
          <a:xfrm>
            <a:off x="901148" y="4594999"/>
            <a:ext cx="5194852" cy="744400"/>
          </a:xfrm>
          <a:prstGeom prst="rect">
            <a:avLst/>
          </a:prstGeom>
        </p:spPr>
        <p:txBody>
          <a:bodyPr spcFirstLastPara="1" wrap="square" lIns="121900" tIns="121900" rIns="121900" bIns="121900" anchor="t" anchorCtr="0">
            <a:noAutofit/>
          </a:bodyPr>
          <a:lstStyle/>
          <a:p>
            <a:pPr marL="0" indent="0" algn="ctr" rtl="1"/>
            <a:r>
              <a:rPr lang="ar-YE" dirty="0">
                <a:latin typeface="GE SS Two Light" panose="020A0503020102020204" pitchFamily="18" charset="-78"/>
                <a:ea typeface="GE SS Two Light" panose="020A0503020102020204" pitchFamily="18" charset="-78"/>
                <a:cs typeface="GE SS Two Light" panose="020A0503020102020204" pitchFamily="18" charset="-78"/>
              </a:rPr>
              <a:t>واقع المشهد الحالي للمدفوعات الإلكترونية</a:t>
            </a:r>
            <a:r>
              <a:rPr lang="en-US" dirty="0">
                <a:latin typeface="GE SS Two Light" panose="020A0503020102020204" pitchFamily="18" charset="-78"/>
                <a:ea typeface="GE SS Two Light" panose="020A0503020102020204" pitchFamily="18" charset="-78"/>
                <a:cs typeface="GE SS Two Light" panose="020A0503020102020204" pitchFamily="18" charset="-78"/>
              </a:rPr>
              <a:t> </a:t>
            </a:r>
            <a:r>
              <a:rPr lang="ar-YE" dirty="0">
                <a:latin typeface="GE SS Two Light" panose="020A0503020102020204" pitchFamily="18" charset="-78"/>
                <a:ea typeface="GE SS Two Light" panose="020A0503020102020204" pitchFamily="18" charset="-78"/>
                <a:cs typeface="GE SS Two Light" panose="020A0503020102020204" pitchFamily="18" charset="-78"/>
              </a:rPr>
              <a:t>في البلد</a:t>
            </a:r>
          </a:p>
        </p:txBody>
      </p:sp>
    </p:spTree>
    <p:extLst>
      <p:ext uri="{BB962C8B-B14F-4D97-AF65-F5344CB8AC3E}">
        <p14:creationId xmlns:p14="http://schemas.microsoft.com/office/powerpoint/2010/main" val="37332612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cxnSp>
        <p:nvCxnSpPr>
          <p:cNvPr id="372" name="Google Shape;372;p46">
            <a:hlinkClick r:id="" action="ppaction://hlinkshowjump?jump=nextslide"/>
          </p:cNvPr>
          <p:cNvCxnSpPr/>
          <p:nvPr/>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373" name="Google Shape;373;p46">
            <a:hlinkClick r:id="" action="ppaction://hlinkshowjump?jump=previousslide"/>
          </p:cNvPr>
          <p:cNvCxnSpPr/>
          <p:nvPr/>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
        <p:nvSpPr>
          <p:cNvPr id="374" name="Google Shape;374;p46"/>
          <p:cNvSpPr/>
          <p:nvPr/>
        </p:nvSpPr>
        <p:spPr>
          <a:xfrm>
            <a:off x="6498067" y="949800"/>
            <a:ext cx="5761200" cy="47144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endParaRPr sz="2400">
              <a:solidFill>
                <a:srgbClr val="FD0000"/>
              </a:solidFill>
            </a:endParaRPr>
          </a:p>
        </p:txBody>
      </p:sp>
      <p:pic>
        <p:nvPicPr>
          <p:cNvPr id="375" name="Google Shape;375;p46"/>
          <p:cNvPicPr preferRelativeResize="0"/>
          <p:nvPr/>
        </p:nvPicPr>
        <p:blipFill rotWithShape="1">
          <a:blip r:embed="rId3">
            <a:alphaModFix/>
          </a:blip>
          <a:srcRect l="35174" t="680" b="680"/>
          <a:stretch/>
        </p:blipFill>
        <p:spPr>
          <a:xfrm>
            <a:off x="7476600" y="1408200"/>
            <a:ext cx="4715400" cy="4036400"/>
          </a:xfrm>
          <a:prstGeom prst="rect">
            <a:avLst/>
          </a:prstGeom>
          <a:noFill/>
          <a:ln>
            <a:noFill/>
          </a:ln>
        </p:spPr>
      </p:pic>
      <p:sp>
        <p:nvSpPr>
          <p:cNvPr id="376" name="Google Shape;376;p46"/>
          <p:cNvSpPr txBox="1">
            <a:spLocks noGrp="1"/>
          </p:cNvSpPr>
          <p:nvPr>
            <p:ph type="title" idx="2"/>
          </p:nvPr>
        </p:nvSpPr>
        <p:spPr>
          <a:xfrm>
            <a:off x="6146591" y="458701"/>
            <a:ext cx="2298800" cy="1122400"/>
          </a:xfrm>
          <a:prstGeom prst="rect">
            <a:avLst/>
          </a:prstGeom>
        </p:spPr>
        <p:txBody>
          <a:bodyPr spcFirstLastPara="1" wrap="square" lIns="121900" tIns="0" rIns="121900" bIns="121900" anchor="b" anchorCtr="0">
            <a:noAutofit/>
          </a:bodyPr>
          <a:lstStyle/>
          <a:p>
            <a:r>
              <a:rPr lang="en" dirty="0"/>
              <a:t>*</a:t>
            </a:r>
            <a:endParaRPr dirty="0"/>
          </a:p>
        </p:txBody>
      </p:sp>
      <p:sp>
        <p:nvSpPr>
          <p:cNvPr id="377" name="Google Shape;377;p46"/>
          <p:cNvSpPr txBox="1">
            <a:spLocks noGrp="1"/>
          </p:cNvSpPr>
          <p:nvPr>
            <p:ph type="title"/>
          </p:nvPr>
        </p:nvSpPr>
        <p:spPr>
          <a:xfrm>
            <a:off x="1638500" y="173201"/>
            <a:ext cx="6519099" cy="1472800"/>
          </a:xfrm>
          <a:prstGeom prst="rect">
            <a:avLst/>
          </a:prstGeom>
        </p:spPr>
        <p:txBody>
          <a:bodyPr spcFirstLastPara="1" wrap="square" lIns="121900" tIns="121900" rIns="121900" bIns="121900" anchor="t" anchorCtr="0">
            <a:noAutofit/>
          </a:bodyPr>
          <a:lstStyle/>
          <a:p>
            <a:r>
              <a:rPr lang="ar-YE" dirty="0">
                <a:latin typeface="GE SS Two Bold" panose="020A0503020102020204" pitchFamily="18" charset="-78"/>
                <a:ea typeface="GE SS Two Bold" panose="020A0503020102020204" pitchFamily="18" charset="-78"/>
                <a:cs typeface="GE SS Two Bold" panose="020A0503020102020204" pitchFamily="18" charset="-78"/>
              </a:rPr>
              <a:t>المشهد الحالي </a:t>
            </a:r>
            <a:endParaRPr lang="en-US" dirty="0">
              <a:latin typeface="GE SS Two Bold" panose="020A0503020102020204" pitchFamily="18" charset="-78"/>
              <a:ea typeface="GE SS Two Bold" panose="020A0503020102020204" pitchFamily="18" charset="-78"/>
              <a:cs typeface="GE SS Two Bold" panose="020A0503020102020204" pitchFamily="18" charset="-78"/>
            </a:endParaRPr>
          </a:p>
        </p:txBody>
      </p:sp>
      <p:sp>
        <p:nvSpPr>
          <p:cNvPr id="378" name="Google Shape;378;p46"/>
          <p:cNvSpPr txBox="1">
            <a:spLocks noGrp="1"/>
          </p:cNvSpPr>
          <p:nvPr>
            <p:ph type="subTitle" idx="1"/>
          </p:nvPr>
        </p:nvSpPr>
        <p:spPr>
          <a:xfrm>
            <a:off x="686747" y="949800"/>
            <a:ext cx="5194852" cy="744400"/>
          </a:xfrm>
          <a:prstGeom prst="rect">
            <a:avLst/>
          </a:prstGeom>
        </p:spPr>
        <p:txBody>
          <a:bodyPr spcFirstLastPara="1" wrap="square" lIns="121900" tIns="121900" rIns="121900" bIns="121900" anchor="t" anchorCtr="0">
            <a:noAutofit/>
          </a:bodyPr>
          <a:lstStyle/>
          <a:p>
            <a:pPr marL="0" indent="0" algn="ctr" rtl="1"/>
            <a:r>
              <a:rPr lang="ar-YE" dirty="0">
                <a:latin typeface="GE SS Two Light" panose="020A0503020102020204" pitchFamily="18" charset="-78"/>
                <a:ea typeface="GE SS Two Light" panose="020A0503020102020204" pitchFamily="18" charset="-78"/>
                <a:cs typeface="GE SS Two Light" panose="020A0503020102020204" pitchFamily="18" charset="-78"/>
              </a:rPr>
              <a:t>واقع المشهد الحالي للمدفوعات الإلكترونية</a:t>
            </a:r>
            <a:r>
              <a:rPr lang="en-US" dirty="0">
                <a:latin typeface="GE SS Two Light" panose="020A0503020102020204" pitchFamily="18" charset="-78"/>
                <a:ea typeface="GE SS Two Light" panose="020A0503020102020204" pitchFamily="18" charset="-78"/>
                <a:cs typeface="GE SS Two Light" panose="020A0503020102020204" pitchFamily="18" charset="-78"/>
              </a:rPr>
              <a:t> </a:t>
            </a:r>
            <a:r>
              <a:rPr lang="ar-YE" dirty="0">
                <a:latin typeface="GE SS Two Light" panose="020A0503020102020204" pitchFamily="18" charset="-78"/>
                <a:ea typeface="GE SS Two Light" panose="020A0503020102020204" pitchFamily="18" charset="-78"/>
                <a:cs typeface="GE SS Two Light" panose="020A0503020102020204" pitchFamily="18" charset="-78"/>
              </a:rPr>
              <a:t>في البلد</a:t>
            </a:r>
          </a:p>
        </p:txBody>
      </p:sp>
      <p:sp>
        <p:nvSpPr>
          <p:cNvPr id="9" name="AutoShape 5">
            <a:extLst>
              <a:ext uri="{FF2B5EF4-FFF2-40B4-BE49-F238E27FC236}">
                <a16:creationId xmlns:a16="http://schemas.microsoft.com/office/drawing/2014/main" id="{5C6781D4-8992-407F-8FD6-4AEAF3C36DCF}"/>
              </a:ext>
            </a:extLst>
          </p:cNvPr>
          <p:cNvSpPr>
            <a:spLocks noChangeArrowheads="1"/>
          </p:cNvSpPr>
          <p:nvPr/>
        </p:nvSpPr>
        <p:spPr bwMode="gray">
          <a:xfrm>
            <a:off x="1000247" y="2032362"/>
            <a:ext cx="5194852" cy="500062"/>
          </a:xfrm>
          <a:prstGeom prst="roundRect">
            <a:avLst>
              <a:gd name="adj" fmla="val 50000"/>
            </a:avLst>
          </a:prstGeom>
          <a:noFill/>
          <a:ln w="38100" algn="ctr">
            <a:noFill/>
            <a:round/>
            <a:headEnd/>
            <a:tailEnd/>
          </a:ln>
          <a:effectLst/>
        </p:spPr>
        <p:txBody>
          <a:bodyPr wrap="none" anchor="ctr"/>
          <a:lstStyle/>
          <a:p>
            <a:pPr algn="r" eaLnBrk="0" hangingPunct="0"/>
            <a:r>
              <a:rPr lang="ar-YE" altLang="en-US" b="1" dirty="0">
                <a:latin typeface="GE SS Text Light" panose="020A0503020102020204" pitchFamily="18" charset="-78"/>
                <a:ea typeface="GE SS Text Light" panose="020A0503020102020204" pitchFamily="18" charset="-78"/>
                <a:cs typeface="GE SS Text Light" panose="020A0503020102020204" pitchFamily="18" charset="-78"/>
              </a:rPr>
              <a:t>تشوه المشهد العام للمدفوعات الإلكترونية في البلاد </a:t>
            </a:r>
            <a:endParaRPr lang="en-US" altLang="en-US" b="1"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
        <p:nvSpPr>
          <p:cNvPr id="10" name="AutoShape 6">
            <a:extLst>
              <a:ext uri="{FF2B5EF4-FFF2-40B4-BE49-F238E27FC236}">
                <a16:creationId xmlns:a16="http://schemas.microsoft.com/office/drawing/2014/main" id="{88DCBC75-B748-403C-A6C7-9FEC20E16FCC}"/>
              </a:ext>
            </a:extLst>
          </p:cNvPr>
          <p:cNvSpPr>
            <a:spLocks noChangeArrowheads="1"/>
          </p:cNvSpPr>
          <p:nvPr/>
        </p:nvSpPr>
        <p:spPr bwMode="gray">
          <a:xfrm>
            <a:off x="-305596" y="3242812"/>
            <a:ext cx="6401596" cy="498475"/>
          </a:xfrm>
          <a:prstGeom prst="roundRect">
            <a:avLst>
              <a:gd name="adj" fmla="val 50000"/>
            </a:avLst>
          </a:prstGeom>
          <a:noFill/>
          <a:ln w="38100" algn="ctr">
            <a:noFill/>
            <a:round/>
            <a:headEnd/>
            <a:tailEnd/>
          </a:ln>
          <a:effectLst/>
        </p:spPr>
        <p:txBody>
          <a:bodyPr wrap="none" anchor="ctr"/>
          <a:lstStyle/>
          <a:p>
            <a:pPr algn="r" eaLnBrk="0" hangingPunct="0"/>
            <a:r>
              <a:rPr lang="ar-YE" altLang="en-US" b="1" dirty="0">
                <a:latin typeface="GE SS Text Light" panose="020A0503020102020204" pitchFamily="18" charset="-78"/>
                <a:ea typeface="GE SS Text Light" panose="020A0503020102020204" pitchFamily="18" charset="-78"/>
                <a:cs typeface="GE SS Text Light" panose="020A0503020102020204" pitchFamily="18" charset="-78"/>
              </a:rPr>
              <a:t>أزمة السيولة النقدية التي توثر على مستوى أداء </a:t>
            </a:r>
            <a:endParaRPr lang="en-US" altLang="en-US" b="1" dirty="0">
              <a:latin typeface="GE SS Text Light" panose="020A0503020102020204" pitchFamily="18" charset="-78"/>
              <a:ea typeface="GE SS Text Light" panose="020A0503020102020204" pitchFamily="18" charset="-78"/>
              <a:cs typeface="GE SS Text Light" panose="020A0503020102020204" pitchFamily="18" charset="-78"/>
            </a:endParaRPr>
          </a:p>
          <a:p>
            <a:pPr algn="r" eaLnBrk="0" hangingPunct="0"/>
            <a:r>
              <a:rPr lang="ar-YE" altLang="en-US" b="1" dirty="0">
                <a:latin typeface="GE SS Text Light" panose="020A0503020102020204" pitchFamily="18" charset="-78"/>
                <a:ea typeface="GE SS Text Light" panose="020A0503020102020204" pitchFamily="18" charset="-78"/>
                <a:cs typeface="GE SS Text Light" panose="020A0503020102020204" pitchFamily="18" charset="-78"/>
              </a:rPr>
              <a:t>الخدمات الرقمية </a:t>
            </a:r>
          </a:p>
        </p:txBody>
      </p:sp>
      <p:sp>
        <p:nvSpPr>
          <p:cNvPr id="11" name="AutoShape 7">
            <a:extLst>
              <a:ext uri="{FF2B5EF4-FFF2-40B4-BE49-F238E27FC236}">
                <a16:creationId xmlns:a16="http://schemas.microsoft.com/office/drawing/2014/main" id="{6FFBAC1F-76BD-4AF3-ACCA-E1FE76ED756C}"/>
              </a:ext>
            </a:extLst>
          </p:cNvPr>
          <p:cNvSpPr>
            <a:spLocks noChangeArrowheads="1"/>
          </p:cNvSpPr>
          <p:nvPr/>
        </p:nvSpPr>
        <p:spPr bwMode="gray">
          <a:xfrm>
            <a:off x="-1955266" y="4558176"/>
            <a:ext cx="8145099" cy="500063"/>
          </a:xfrm>
          <a:prstGeom prst="roundRect">
            <a:avLst>
              <a:gd name="adj" fmla="val 50000"/>
            </a:avLst>
          </a:prstGeom>
          <a:noFill/>
          <a:ln w="38100" algn="ctr">
            <a:noFill/>
            <a:round/>
            <a:headEnd/>
            <a:tailEnd/>
          </a:ln>
          <a:effectLst/>
        </p:spPr>
        <p:txBody>
          <a:bodyPr wrap="none" anchor="ctr"/>
          <a:lstStyle/>
          <a:p>
            <a:pPr algn="r" eaLnBrk="0" hangingPunct="0"/>
            <a:r>
              <a:rPr lang="ar-YE" altLang="en-US" sz="1600" b="1" dirty="0">
                <a:latin typeface="GE SS Text Light" panose="020A0503020102020204" pitchFamily="18" charset="-78"/>
                <a:ea typeface="GE SS Text Light" panose="020A0503020102020204" pitchFamily="18" charset="-78"/>
                <a:cs typeface="GE SS Text Light" panose="020A0503020102020204" pitchFamily="18" charset="-78"/>
              </a:rPr>
              <a:t>العمل بعشوائية واضحه في ظل غياب الضوابط والتعليمات</a:t>
            </a:r>
            <a:endParaRPr lang="en-US" altLang="en-US" sz="1600" b="1" dirty="0">
              <a:latin typeface="GE SS Text Light" panose="020A0503020102020204" pitchFamily="18" charset="-78"/>
              <a:ea typeface="GE SS Text Light" panose="020A0503020102020204" pitchFamily="18" charset="-78"/>
              <a:cs typeface="GE SS Text Light" panose="020A0503020102020204" pitchFamily="18" charset="-78"/>
            </a:endParaRPr>
          </a:p>
          <a:p>
            <a:pPr algn="r" eaLnBrk="0" hangingPunct="0"/>
            <a:r>
              <a:rPr lang="ar-YE" altLang="en-US" sz="1600" b="1" dirty="0">
                <a:latin typeface="GE SS Text Light" panose="020A0503020102020204" pitchFamily="18" charset="-78"/>
                <a:ea typeface="GE SS Text Light" panose="020A0503020102020204" pitchFamily="18" charset="-78"/>
                <a:cs typeface="GE SS Text Light" panose="020A0503020102020204" pitchFamily="18" charset="-78"/>
              </a:rPr>
              <a:t> الصحيحية لتقديم الخدمات الإلكترونية </a:t>
            </a:r>
            <a:endParaRPr lang="en-US" altLang="en-US" sz="1600" b="1"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Tree>
    <p:extLst>
      <p:ext uri="{BB962C8B-B14F-4D97-AF65-F5344CB8AC3E}">
        <p14:creationId xmlns:p14="http://schemas.microsoft.com/office/powerpoint/2010/main" val="13108063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10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14:presetBounceEnd="40000">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14:bounceEnd="40000">
                                          <p:cBhvr additive="base">
                                            <p:cTn id="13" dur="10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14"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14:presetBounceEnd="40000">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14:bounceEnd="40000">
                                          <p:cBhvr additive="base">
                                            <p:cTn id="19" dur="10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20"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ppt_x"/>
                                              </p:val>
                                            </p:tav>
                                            <p:tav tm="100000">
                                              <p:val>
                                                <p:strVal val="#ppt_x"/>
                                              </p:val>
                                            </p:tav>
                                          </p:tavLst>
                                        </p:anim>
                                        <p:anim calcmode="lin" valueType="num">
                                          <p:cBhvr additive="base">
                                            <p:cTn id="14"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000" fill="hold"/>
                                            <p:tgtEl>
                                              <p:spTgt spid="11"/>
                                            </p:tgtEl>
                                            <p:attrNameLst>
                                              <p:attrName>ppt_x</p:attrName>
                                            </p:attrNameLst>
                                          </p:cBhvr>
                                          <p:tavLst>
                                            <p:tav tm="0">
                                              <p:val>
                                                <p:strVal val="#ppt_x"/>
                                              </p:val>
                                            </p:tav>
                                            <p:tav tm="100000">
                                              <p:val>
                                                <p:strVal val="#ppt_x"/>
                                              </p:val>
                                            </p:tav>
                                          </p:tavLst>
                                        </p:anim>
                                        <p:anim calcmode="lin" valueType="num">
                                          <p:cBhvr additive="base">
                                            <p:cTn id="20"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cxnSp>
        <p:nvCxnSpPr>
          <p:cNvPr id="372" name="Google Shape;372;p46">
            <a:hlinkClick r:id="" action="ppaction://hlinkshowjump?jump=nextslide"/>
          </p:cNvPr>
          <p:cNvCxnSpPr/>
          <p:nvPr/>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373" name="Google Shape;373;p46">
            <a:hlinkClick r:id="" action="ppaction://hlinkshowjump?jump=previousslide"/>
          </p:cNvPr>
          <p:cNvCxnSpPr/>
          <p:nvPr/>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
        <p:nvSpPr>
          <p:cNvPr id="374" name="Google Shape;374;p46"/>
          <p:cNvSpPr/>
          <p:nvPr/>
        </p:nvSpPr>
        <p:spPr>
          <a:xfrm>
            <a:off x="6498067" y="949800"/>
            <a:ext cx="5761200" cy="47144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endParaRPr sz="2400">
              <a:solidFill>
                <a:srgbClr val="FD0000"/>
              </a:solidFill>
            </a:endParaRPr>
          </a:p>
        </p:txBody>
      </p:sp>
      <p:pic>
        <p:nvPicPr>
          <p:cNvPr id="375" name="Google Shape;375;p46"/>
          <p:cNvPicPr preferRelativeResize="0"/>
          <p:nvPr/>
        </p:nvPicPr>
        <p:blipFill rotWithShape="1">
          <a:blip r:embed="rId3">
            <a:alphaModFix/>
          </a:blip>
          <a:srcRect l="35174" t="680" b="680"/>
          <a:stretch/>
        </p:blipFill>
        <p:spPr>
          <a:xfrm>
            <a:off x="7476600" y="1408200"/>
            <a:ext cx="4715400" cy="4036400"/>
          </a:xfrm>
          <a:prstGeom prst="rect">
            <a:avLst/>
          </a:prstGeom>
          <a:noFill/>
          <a:ln>
            <a:noFill/>
          </a:ln>
        </p:spPr>
      </p:pic>
      <p:sp>
        <p:nvSpPr>
          <p:cNvPr id="376" name="Google Shape;376;p46"/>
          <p:cNvSpPr txBox="1">
            <a:spLocks noGrp="1"/>
          </p:cNvSpPr>
          <p:nvPr>
            <p:ph type="title" idx="2"/>
          </p:nvPr>
        </p:nvSpPr>
        <p:spPr>
          <a:xfrm>
            <a:off x="6146591" y="458701"/>
            <a:ext cx="2298800" cy="1122400"/>
          </a:xfrm>
          <a:prstGeom prst="rect">
            <a:avLst/>
          </a:prstGeom>
        </p:spPr>
        <p:txBody>
          <a:bodyPr spcFirstLastPara="1" wrap="square" lIns="121900" tIns="0" rIns="121900" bIns="121900" anchor="b" anchorCtr="0">
            <a:noAutofit/>
          </a:bodyPr>
          <a:lstStyle/>
          <a:p>
            <a:r>
              <a:rPr lang="en" dirty="0"/>
              <a:t>*</a:t>
            </a:r>
            <a:endParaRPr dirty="0"/>
          </a:p>
        </p:txBody>
      </p:sp>
      <p:sp>
        <p:nvSpPr>
          <p:cNvPr id="377" name="Google Shape;377;p46"/>
          <p:cNvSpPr txBox="1">
            <a:spLocks noGrp="1"/>
          </p:cNvSpPr>
          <p:nvPr>
            <p:ph type="title"/>
          </p:nvPr>
        </p:nvSpPr>
        <p:spPr>
          <a:xfrm>
            <a:off x="1638500" y="173201"/>
            <a:ext cx="6519099" cy="1472800"/>
          </a:xfrm>
          <a:prstGeom prst="rect">
            <a:avLst/>
          </a:prstGeom>
        </p:spPr>
        <p:txBody>
          <a:bodyPr spcFirstLastPara="1" wrap="square" lIns="121900" tIns="121900" rIns="121900" bIns="121900" anchor="t" anchorCtr="0">
            <a:noAutofit/>
          </a:bodyPr>
          <a:lstStyle/>
          <a:p>
            <a:r>
              <a:rPr lang="ar-YE" dirty="0">
                <a:latin typeface="GE SS Two Bold" panose="020A0503020102020204" pitchFamily="18" charset="-78"/>
                <a:ea typeface="GE SS Two Bold" panose="020A0503020102020204" pitchFamily="18" charset="-78"/>
                <a:cs typeface="GE SS Two Bold" panose="020A0503020102020204" pitchFamily="18" charset="-78"/>
              </a:rPr>
              <a:t>المشهد الحالي </a:t>
            </a:r>
            <a:endParaRPr lang="en-US" dirty="0">
              <a:latin typeface="GE SS Two Bold" panose="020A0503020102020204" pitchFamily="18" charset="-78"/>
              <a:ea typeface="GE SS Two Bold" panose="020A0503020102020204" pitchFamily="18" charset="-78"/>
              <a:cs typeface="GE SS Two Bold" panose="020A0503020102020204" pitchFamily="18" charset="-78"/>
            </a:endParaRPr>
          </a:p>
        </p:txBody>
      </p:sp>
      <p:sp>
        <p:nvSpPr>
          <p:cNvPr id="378" name="Google Shape;378;p46"/>
          <p:cNvSpPr txBox="1">
            <a:spLocks noGrp="1"/>
          </p:cNvSpPr>
          <p:nvPr>
            <p:ph type="subTitle" idx="1"/>
          </p:nvPr>
        </p:nvSpPr>
        <p:spPr>
          <a:xfrm>
            <a:off x="686747" y="949800"/>
            <a:ext cx="5194852" cy="744400"/>
          </a:xfrm>
          <a:prstGeom prst="rect">
            <a:avLst/>
          </a:prstGeom>
        </p:spPr>
        <p:txBody>
          <a:bodyPr spcFirstLastPara="1" wrap="square" lIns="121900" tIns="121900" rIns="121900" bIns="121900" anchor="t" anchorCtr="0">
            <a:noAutofit/>
          </a:bodyPr>
          <a:lstStyle/>
          <a:p>
            <a:pPr marL="0" indent="0" algn="ctr" rtl="1"/>
            <a:r>
              <a:rPr lang="ar-YE" dirty="0">
                <a:latin typeface="GE SS Two Light" panose="020A0503020102020204" pitchFamily="18" charset="-78"/>
                <a:ea typeface="GE SS Two Light" panose="020A0503020102020204" pitchFamily="18" charset="-78"/>
                <a:cs typeface="GE SS Two Light" panose="020A0503020102020204" pitchFamily="18" charset="-78"/>
              </a:rPr>
              <a:t>واقع المشهد الحالي للمدفوعات الإلكترونية</a:t>
            </a:r>
            <a:r>
              <a:rPr lang="en-US" dirty="0">
                <a:latin typeface="GE SS Two Light" panose="020A0503020102020204" pitchFamily="18" charset="-78"/>
                <a:ea typeface="GE SS Two Light" panose="020A0503020102020204" pitchFamily="18" charset="-78"/>
                <a:cs typeface="GE SS Two Light" panose="020A0503020102020204" pitchFamily="18" charset="-78"/>
              </a:rPr>
              <a:t> </a:t>
            </a:r>
            <a:r>
              <a:rPr lang="ar-YE" dirty="0">
                <a:latin typeface="GE SS Two Light" panose="020A0503020102020204" pitchFamily="18" charset="-78"/>
                <a:ea typeface="GE SS Two Light" panose="020A0503020102020204" pitchFamily="18" charset="-78"/>
                <a:cs typeface="GE SS Two Light" panose="020A0503020102020204" pitchFamily="18" charset="-78"/>
              </a:rPr>
              <a:t>في البلد</a:t>
            </a:r>
          </a:p>
        </p:txBody>
      </p:sp>
      <p:sp>
        <p:nvSpPr>
          <p:cNvPr id="12" name="AutoShape 8">
            <a:extLst>
              <a:ext uri="{FF2B5EF4-FFF2-40B4-BE49-F238E27FC236}">
                <a16:creationId xmlns:a16="http://schemas.microsoft.com/office/drawing/2014/main" id="{0E867D94-F0EF-4E00-A145-94E582DC09C1}"/>
              </a:ext>
            </a:extLst>
          </p:cNvPr>
          <p:cNvSpPr>
            <a:spLocks noChangeArrowheads="1"/>
          </p:cNvSpPr>
          <p:nvPr/>
        </p:nvSpPr>
        <p:spPr bwMode="gray">
          <a:xfrm>
            <a:off x="-1320446" y="2296984"/>
            <a:ext cx="7416446" cy="500063"/>
          </a:xfrm>
          <a:prstGeom prst="roundRect">
            <a:avLst>
              <a:gd name="adj" fmla="val 50000"/>
            </a:avLst>
          </a:prstGeom>
          <a:noFill/>
          <a:ln w="38100" algn="ctr">
            <a:noFill/>
            <a:round/>
            <a:headEnd/>
            <a:tailEnd/>
          </a:ln>
          <a:effectLst/>
        </p:spPr>
        <p:txBody>
          <a:bodyPr wrap="none" anchor="ctr"/>
          <a:lstStyle/>
          <a:p>
            <a:pPr algn="r" rtl="1" eaLnBrk="0" hangingPunct="0"/>
            <a:r>
              <a:rPr lang="ar-YE" altLang="en-US" b="1" dirty="0">
                <a:latin typeface="GE SS Text Light" panose="020A0503020102020204" pitchFamily="18" charset="-78"/>
                <a:ea typeface="GE SS Text Light" panose="020A0503020102020204" pitchFamily="18" charset="-78"/>
                <a:cs typeface="GE SS Text Light" panose="020A0503020102020204" pitchFamily="18" charset="-78"/>
              </a:rPr>
              <a:t>ضعف التمييز بين المساحات التي نتنافس عليها </a:t>
            </a:r>
            <a:endParaRPr lang="en-US" altLang="en-US" b="1" dirty="0">
              <a:latin typeface="GE SS Text Light" panose="020A0503020102020204" pitchFamily="18" charset="-78"/>
              <a:ea typeface="GE SS Text Light" panose="020A0503020102020204" pitchFamily="18" charset="-78"/>
              <a:cs typeface="GE SS Text Light" panose="020A0503020102020204" pitchFamily="18" charset="-78"/>
            </a:endParaRPr>
          </a:p>
          <a:p>
            <a:pPr algn="r" rtl="1" eaLnBrk="0" hangingPunct="0"/>
            <a:r>
              <a:rPr lang="ar-YE" altLang="en-US" b="1" dirty="0">
                <a:latin typeface="GE SS Text Light" panose="020A0503020102020204" pitchFamily="18" charset="-78"/>
                <a:ea typeface="GE SS Text Light" panose="020A0503020102020204" pitchFamily="18" charset="-78"/>
                <a:cs typeface="GE SS Text Light" panose="020A0503020102020204" pitchFamily="18" charset="-78"/>
              </a:rPr>
              <a:t>والمساحات التي نتكامل فيها </a:t>
            </a:r>
            <a:endParaRPr lang="en-US" altLang="en-US" b="1"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
        <p:nvSpPr>
          <p:cNvPr id="13" name="AutoShape 9">
            <a:extLst>
              <a:ext uri="{FF2B5EF4-FFF2-40B4-BE49-F238E27FC236}">
                <a16:creationId xmlns:a16="http://schemas.microsoft.com/office/drawing/2014/main" id="{BE3C7CFC-75C4-404E-B9B5-EAB933F80364}"/>
              </a:ext>
            </a:extLst>
          </p:cNvPr>
          <p:cNvSpPr>
            <a:spLocks noChangeArrowheads="1"/>
          </p:cNvSpPr>
          <p:nvPr/>
        </p:nvSpPr>
        <p:spPr bwMode="gray">
          <a:xfrm>
            <a:off x="-95979" y="3223453"/>
            <a:ext cx="6242570" cy="500062"/>
          </a:xfrm>
          <a:prstGeom prst="roundRect">
            <a:avLst>
              <a:gd name="adj" fmla="val 50000"/>
            </a:avLst>
          </a:prstGeom>
          <a:noFill/>
          <a:ln w="38100" algn="ctr">
            <a:noFill/>
            <a:round/>
            <a:headEnd/>
            <a:tailEnd/>
          </a:ln>
          <a:effectLst/>
        </p:spPr>
        <p:txBody>
          <a:bodyPr wrap="none" anchor="ctr"/>
          <a:lstStyle/>
          <a:p>
            <a:pPr algn="r" rtl="1" eaLnBrk="0" hangingPunct="0"/>
            <a:r>
              <a:rPr lang="ar-YE" altLang="en-US" b="1" dirty="0">
                <a:latin typeface="GE SS Text Light" panose="020A0503020102020204" pitchFamily="18" charset="-78"/>
                <a:ea typeface="GE SS Text Light" panose="020A0503020102020204" pitchFamily="18" charset="-78"/>
                <a:cs typeface="GE SS Text Light" panose="020A0503020102020204" pitchFamily="18" charset="-78"/>
              </a:rPr>
              <a:t>تقدم الصناعة منتجاتها وخدماتها وفقا لمبدأ" ما بدى </a:t>
            </a:r>
            <a:endParaRPr lang="en-US" altLang="en-US" b="1" dirty="0">
              <a:latin typeface="GE SS Text Light" panose="020A0503020102020204" pitchFamily="18" charset="-78"/>
              <a:ea typeface="GE SS Text Light" panose="020A0503020102020204" pitchFamily="18" charset="-78"/>
              <a:cs typeface="GE SS Text Light" panose="020A0503020102020204" pitchFamily="18" charset="-78"/>
            </a:endParaRPr>
          </a:p>
          <a:p>
            <a:pPr algn="r" rtl="1" eaLnBrk="0" hangingPunct="0"/>
            <a:r>
              <a:rPr lang="ar-YE" altLang="en-US" b="1" dirty="0">
                <a:latin typeface="GE SS Text Light" panose="020A0503020102020204" pitchFamily="18" charset="-78"/>
                <a:ea typeface="GE SS Text Light" panose="020A0503020102020204" pitchFamily="18" charset="-78"/>
                <a:cs typeface="GE SS Text Light" panose="020A0503020102020204" pitchFamily="18" charset="-78"/>
              </a:rPr>
              <a:t>بدينا عليه "</a:t>
            </a:r>
            <a:endParaRPr lang="en-US" altLang="en-US" b="1"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
        <p:nvSpPr>
          <p:cNvPr id="14" name="AutoShape 9">
            <a:extLst>
              <a:ext uri="{FF2B5EF4-FFF2-40B4-BE49-F238E27FC236}">
                <a16:creationId xmlns:a16="http://schemas.microsoft.com/office/drawing/2014/main" id="{00852458-C874-4E29-9936-503F2F296793}"/>
              </a:ext>
            </a:extLst>
          </p:cNvPr>
          <p:cNvSpPr>
            <a:spLocks noChangeArrowheads="1"/>
          </p:cNvSpPr>
          <p:nvPr/>
        </p:nvSpPr>
        <p:spPr bwMode="gray">
          <a:xfrm>
            <a:off x="385391" y="4065425"/>
            <a:ext cx="5761200" cy="500062"/>
          </a:xfrm>
          <a:prstGeom prst="roundRect">
            <a:avLst>
              <a:gd name="adj" fmla="val 50000"/>
            </a:avLst>
          </a:prstGeom>
          <a:noFill/>
          <a:ln w="38100" algn="ctr">
            <a:noFill/>
            <a:round/>
            <a:headEnd/>
            <a:tailEnd/>
          </a:ln>
          <a:effectLst/>
        </p:spPr>
        <p:txBody>
          <a:bodyPr wrap="none" anchor="ctr"/>
          <a:lstStyle/>
          <a:p>
            <a:pPr algn="r" rtl="1" eaLnBrk="0" hangingPunct="0"/>
            <a:r>
              <a:rPr lang="ar-YE" altLang="en-US" b="1" dirty="0">
                <a:latin typeface="GE SS Text Light" panose="020A0503020102020204" pitchFamily="18" charset="-78"/>
                <a:ea typeface="GE SS Text Light" panose="020A0503020102020204" pitchFamily="18" charset="-78"/>
                <a:cs typeface="GE SS Text Light" panose="020A0503020102020204" pitchFamily="18" charset="-78"/>
              </a:rPr>
              <a:t>العمل في الصناعة بدون إستراتيجيات او رؤية تنظيمية </a:t>
            </a:r>
            <a:endParaRPr lang="en-US" altLang="en-US" b="1" dirty="0">
              <a:latin typeface="GE SS Text Light" panose="020A0503020102020204" pitchFamily="18" charset="-78"/>
              <a:ea typeface="GE SS Text Light" panose="020A0503020102020204" pitchFamily="18" charset="-78"/>
              <a:cs typeface="GE SS Text Light" panose="020A0503020102020204" pitchFamily="18" charset="-78"/>
            </a:endParaRPr>
          </a:p>
          <a:p>
            <a:pPr algn="r" rtl="1" eaLnBrk="0" hangingPunct="0"/>
            <a:r>
              <a:rPr lang="ar-YE" altLang="en-US" b="1" dirty="0">
                <a:latin typeface="GE SS Text Light" panose="020A0503020102020204" pitchFamily="18" charset="-78"/>
                <a:ea typeface="GE SS Text Light" panose="020A0503020102020204" pitchFamily="18" charset="-78"/>
                <a:cs typeface="GE SS Text Light" panose="020A0503020102020204" pitchFamily="18" charset="-78"/>
              </a:rPr>
              <a:t>واضحة </a:t>
            </a:r>
            <a:endParaRPr lang="en-US" altLang="en-US" b="1"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
        <p:nvSpPr>
          <p:cNvPr id="15" name="AutoShape 9">
            <a:extLst>
              <a:ext uri="{FF2B5EF4-FFF2-40B4-BE49-F238E27FC236}">
                <a16:creationId xmlns:a16="http://schemas.microsoft.com/office/drawing/2014/main" id="{9E8ACFDD-BBB9-4F95-BDC7-68BFAC3A45D0}"/>
              </a:ext>
            </a:extLst>
          </p:cNvPr>
          <p:cNvSpPr>
            <a:spLocks noChangeArrowheads="1"/>
          </p:cNvSpPr>
          <p:nvPr/>
        </p:nvSpPr>
        <p:spPr bwMode="gray">
          <a:xfrm>
            <a:off x="-148311" y="4944538"/>
            <a:ext cx="6244279" cy="500062"/>
          </a:xfrm>
          <a:prstGeom prst="roundRect">
            <a:avLst>
              <a:gd name="adj" fmla="val 50000"/>
            </a:avLst>
          </a:prstGeom>
          <a:noFill/>
          <a:ln w="38100" algn="ctr">
            <a:noFill/>
            <a:round/>
            <a:headEnd/>
            <a:tailEnd/>
          </a:ln>
          <a:effectLst/>
        </p:spPr>
        <p:txBody>
          <a:bodyPr wrap="none" anchor="ctr"/>
          <a:lstStyle/>
          <a:p>
            <a:pPr algn="r" rtl="1" eaLnBrk="0" hangingPunct="0"/>
            <a:r>
              <a:rPr lang="ar-YE" altLang="en-US" b="1" dirty="0">
                <a:latin typeface="GE SS Text Light" panose="020A0503020102020204" pitchFamily="18" charset="-78"/>
                <a:ea typeface="GE SS Text Light" panose="020A0503020102020204" pitchFamily="18" charset="-78"/>
                <a:cs typeface="GE SS Text Light" panose="020A0503020102020204" pitchFamily="18" charset="-78"/>
              </a:rPr>
              <a:t>تضارب المصالح لأصحاب المصلحة في صناعة </a:t>
            </a:r>
            <a:endParaRPr lang="en-US" altLang="en-US" b="1" dirty="0">
              <a:latin typeface="GE SS Text Light" panose="020A0503020102020204" pitchFamily="18" charset="-78"/>
              <a:ea typeface="GE SS Text Light" panose="020A0503020102020204" pitchFamily="18" charset="-78"/>
              <a:cs typeface="GE SS Text Light" panose="020A0503020102020204" pitchFamily="18" charset="-78"/>
            </a:endParaRPr>
          </a:p>
          <a:p>
            <a:pPr algn="r" rtl="1" eaLnBrk="0" hangingPunct="0"/>
            <a:r>
              <a:rPr lang="ar-YE" altLang="en-US" b="1" dirty="0">
                <a:latin typeface="GE SS Text Light" panose="020A0503020102020204" pitchFamily="18" charset="-78"/>
                <a:ea typeface="GE SS Text Light" panose="020A0503020102020204" pitchFamily="18" charset="-78"/>
                <a:cs typeface="GE SS Text Light" panose="020A0503020102020204" pitchFamily="18" charset="-78"/>
              </a:rPr>
              <a:t>التكنولوجيا المالية  </a:t>
            </a:r>
            <a:endParaRPr lang="en-US" altLang="en-US" b="1"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Tree>
    <p:extLst>
      <p:ext uri="{BB962C8B-B14F-4D97-AF65-F5344CB8AC3E}">
        <p14:creationId xmlns:p14="http://schemas.microsoft.com/office/powerpoint/2010/main" val="235932526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4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0000">
                                          <p:cBhvr additive="base">
                                            <p:cTn id="7" dur="10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14:presetBounceEnd="40000">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14:bounceEnd="40000">
                                          <p:cBhvr additive="base">
                                            <p:cTn id="13" dur="10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14"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14:presetBounceEnd="40000">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14:bounceEnd="40000">
                                          <p:cBhvr additive="base">
                                            <p:cTn id="19" dur="10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20"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14:presetBounceEnd="40000">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14:bounceEnd="40000">
                                          <p:cBhvr additive="base">
                                            <p:cTn id="25" dur="10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26"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1000" fill="hold"/>
                                            <p:tgtEl>
                                              <p:spTgt spid="13"/>
                                            </p:tgtEl>
                                            <p:attrNameLst>
                                              <p:attrName>ppt_x</p:attrName>
                                            </p:attrNameLst>
                                          </p:cBhvr>
                                          <p:tavLst>
                                            <p:tav tm="0">
                                              <p:val>
                                                <p:strVal val="#ppt_x"/>
                                              </p:val>
                                            </p:tav>
                                            <p:tav tm="100000">
                                              <p:val>
                                                <p:strVal val="#ppt_x"/>
                                              </p:val>
                                            </p:tav>
                                          </p:tavLst>
                                        </p:anim>
                                        <p:anim calcmode="lin" valueType="num">
                                          <p:cBhvr additive="base">
                                            <p:cTn id="14"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ppt_x"/>
                                              </p:val>
                                            </p:tav>
                                            <p:tav tm="100000">
                                              <p:val>
                                                <p:strVal val="#ppt_x"/>
                                              </p:val>
                                            </p:tav>
                                          </p:tavLst>
                                        </p:anim>
                                        <p:anim calcmode="lin" valueType="num">
                                          <p:cBhvr additive="base">
                                            <p:cTn id="20"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1000" fill="hold"/>
                                            <p:tgtEl>
                                              <p:spTgt spid="15"/>
                                            </p:tgtEl>
                                            <p:attrNameLst>
                                              <p:attrName>ppt_x</p:attrName>
                                            </p:attrNameLst>
                                          </p:cBhvr>
                                          <p:tavLst>
                                            <p:tav tm="0">
                                              <p:val>
                                                <p:strVal val="#ppt_x"/>
                                              </p:val>
                                            </p:tav>
                                            <p:tav tm="100000">
                                              <p:val>
                                                <p:strVal val="#ppt_x"/>
                                              </p:val>
                                            </p:tav>
                                          </p:tavLst>
                                        </p:anim>
                                        <p:anim calcmode="lin" valueType="num">
                                          <p:cBhvr additive="base">
                                            <p:cTn id="26"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636499" y="5552766"/>
            <a:ext cx="11103217" cy="744400"/>
          </a:xfrm>
        </p:spPr>
        <p:txBody>
          <a:bodyPr/>
          <a:lstStyle/>
          <a:p>
            <a:pPr algn="r"/>
            <a:r>
              <a:rPr lang="ar-SA" b="1" dirty="0">
                <a:latin typeface="GE SS Unique Light" panose="020A0503020102020204" pitchFamily="18" charset="-78"/>
                <a:ea typeface="GE SS Unique Light" panose="020A0503020102020204" pitchFamily="18" charset="-78"/>
                <a:cs typeface="GE SS Unique Light" panose="020A0503020102020204" pitchFamily="18" charset="-78"/>
              </a:rPr>
              <a:t>البيئة المنظمة تعكس ثقة المستهلكين وبالتالي يزداد الطلب على الخدمات المصرفية وعليه يتنافسون المنتجين في تحسينها بشكل يلائم كافة أفراد المجتمع</a:t>
            </a:r>
            <a:endParaRPr lang="en-US" b="1" dirty="0">
              <a:latin typeface="GE SS Unique Light" panose="020A0503020102020204" pitchFamily="18" charset="-78"/>
              <a:ea typeface="GE SS Unique Light" panose="020A0503020102020204" pitchFamily="18" charset="-78"/>
              <a:cs typeface="GE SS Unique Light" panose="020A0503020102020204" pitchFamily="18" charset="-78"/>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623" y="380998"/>
            <a:ext cx="10867242" cy="5171768"/>
          </a:xfrm>
          <a:prstGeom prst="rect">
            <a:avLst/>
          </a:prstGeom>
        </p:spPr>
      </p:pic>
    </p:spTree>
    <p:extLst>
      <p:ext uri="{BB962C8B-B14F-4D97-AF65-F5344CB8AC3E}">
        <p14:creationId xmlns:p14="http://schemas.microsoft.com/office/powerpoint/2010/main" val="6345965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8" name="Google Shape;778;p60"/>
          <p:cNvSpPr/>
          <p:nvPr/>
        </p:nvSpPr>
        <p:spPr>
          <a:xfrm>
            <a:off x="-100567" y="2110133"/>
            <a:ext cx="5690400" cy="36860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endParaRPr sz="2400">
              <a:solidFill>
                <a:srgbClr val="FD0000"/>
              </a:solidFill>
            </a:endParaRPr>
          </a:p>
        </p:txBody>
      </p:sp>
      <p:pic>
        <p:nvPicPr>
          <p:cNvPr id="779" name="Google Shape;779;p60"/>
          <p:cNvPicPr preferRelativeResize="0"/>
          <p:nvPr/>
        </p:nvPicPr>
        <p:blipFill rotWithShape="1">
          <a:blip r:embed="rId3">
            <a:alphaModFix/>
          </a:blip>
          <a:srcRect l="7505" r="3351"/>
          <a:stretch/>
        </p:blipFill>
        <p:spPr>
          <a:xfrm>
            <a:off x="0" y="1368667"/>
            <a:ext cx="5036933" cy="4036335"/>
          </a:xfrm>
          <a:prstGeom prst="rect">
            <a:avLst/>
          </a:prstGeom>
          <a:noFill/>
          <a:ln>
            <a:noFill/>
          </a:ln>
        </p:spPr>
      </p:pic>
      <p:cxnSp>
        <p:nvCxnSpPr>
          <p:cNvPr id="780" name="Google Shape;780;p60">
            <a:hlinkClick r:id="" action="ppaction://hlinkshowjump?jump=nextslide"/>
          </p:cNvPr>
          <p:cNvCxnSpPr/>
          <p:nvPr/>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781" name="Google Shape;781;p60">
            <a:hlinkClick r:id="" action="ppaction://hlinkshowjump?jump=previousslide"/>
          </p:cNvPr>
          <p:cNvCxnSpPr/>
          <p:nvPr/>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783" name="Google Shape;783;p60"/>
          <p:cNvCxnSpPr/>
          <p:nvPr/>
        </p:nvCxnSpPr>
        <p:spPr>
          <a:xfrm>
            <a:off x="6718900" y="2166933"/>
            <a:ext cx="0" cy="3948400"/>
          </a:xfrm>
          <a:prstGeom prst="straightConnector1">
            <a:avLst/>
          </a:prstGeom>
          <a:noFill/>
          <a:ln w="76200" cap="flat" cmpd="sng">
            <a:solidFill>
              <a:schemeClr val="accent1"/>
            </a:solidFill>
            <a:prstDash val="solid"/>
            <a:round/>
            <a:headEnd type="none" w="med" len="med"/>
            <a:tailEnd type="none" w="med" len="med"/>
          </a:ln>
        </p:spPr>
      </p:cxnSp>
      <p:sp>
        <p:nvSpPr>
          <p:cNvPr id="10" name="Google Shape;377;p46">
            <a:extLst>
              <a:ext uri="{FF2B5EF4-FFF2-40B4-BE49-F238E27FC236}">
                <a16:creationId xmlns:a16="http://schemas.microsoft.com/office/drawing/2014/main" id="{10BF6D00-3E5E-4484-9FCC-784B5A3B4210}"/>
              </a:ext>
            </a:extLst>
          </p:cNvPr>
          <p:cNvSpPr txBox="1">
            <a:spLocks/>
          </p:cNvSpPr>
          <p:nvPr/>
        </p:nvSpPr>
        <p:spPr>
          <a:xfrm>
            <a:off x="6359939" y="777436"/>
            <a:ext cx="6519099" cy="14728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Josefin Sans"/>
              <a:buNone/>
              <a:defRPr sz="2800" b="1" i="0" u="none" strike="noStrike" cap="none">
                <a:solidFill>
                  <a:schemeClr val="dk1"/>
                </a:solidFill>
                <a:latin typeface="Josefin Sans"/>
                <a:ea typeface="Josefin Sans"/>
                <a:cs typeface="Josefin Sans"/>
                <a:sym typeface="Josefin Sans"/>
              </a:defRPr>
            </a:lvl1pPr>
            <a:lvl2pPr marR="0" lvl="1"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9pPr>
          </a:lstStyle>
          <a:p>
            <a:r>
              <a:rPr lang="ar-YE" kern="0" dirty="0">
                <a:solidFill>
                  <a:srgbClr val="FF0000"/>
                </a:solidFill>
                <a:latin typeface="GE SS Two Bold" panose="020A0503020102020204" pitchFamily="18" charset="-78"/>
                <a:ea typeface="GE SS Two Bold" panose="020A0503020102020204" pitchFamily="18" charset="-78"/>
                <a:cs typeface="GE SS Two Bold" panose="020A0503020102020204" pitchFamily="18" charset="-78"/>
              </a:rPr>
              <a:t>كيان موحد </a:t>
            </a:r>
            <a:endParaRPr lang="en-US" kern="0" dirty="0">
              <a:solidFill>
                <a:srgbClr val="FF0000"/>
              </a:solidFill>
              <a:latin typeface="GE SS Two Bold" panose="020A0503020102020204" pitchFamily="18" charset="-78"/>
              <a:ea typeface="GE SS Two Bold" panose="020A0503020102020204" pitchFamily="18" charset="-78"/>
              <a:cs typeface="GE SS Two Bold" panose="020A0503020102020204" pitchFamily="18" charset="-78"/>
            </a:endParaRPr>
          </a:p>
        </p:txBody>
      </p:sp>
      <p:sp>
        <p:nvSpPr>
          <p:cNvPr id="11" name="Google Shape;378;p46">
            <a:extLst>
              <a:ext uri="{FF2B5EF4-FFF2-40B4-BE49-F238E27FC236}">
                <a16:creationId xmlns:a16="http://schemas.microsoft.com/office/drawing/2014/main" id="{D2557932-DA9B-4C67-B195-F78EF480EE17}"/>
              </a:ext>
            </a:extLst>
          </p:cNvPr>
          <p:cNvSpPr txBox="1">
            <a:spLocks/>
          </p:cNvSpPr>
          <p:nvPr/>
        </p:nvSpPr>
        <p:spPr>
          <a:xfrm>
            <a:off x="6892429" y="1253974"/>
            <a:ext cx="5194852" cy="744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Josefin Sans Light"/>
              <a:buNone/>
              <a:defRPr sz="1800" b="0" i="0" u="none" strike="noStrike" cap="none">
                <a:solidFill>
                  <a:schemeClr val="dk1"/>
                </a:solidFill>
                <a:latin typeface="Josefin Sans"/>
                <a:ea typeface="Josefin Sans"/>
                <a:cs typeface="Josefin Sans"/>
                <a:sym typeface="Josefin Sans"/>
              </a:defRPr>
            </a:lvl1pPr>
            <a:lvl2pPr marL="914400" marR="0" lvl="1" indent="-317500" algn="l" rtl="0">
              <a:lnSpc>
                <a:spcPct val="100000"/>
              </a:lnSpc>
              <a:spcBef>
                <a:spcPts val="0"/>
              </a:spcBef>
              <a:spcAft>
                <a:spcPts val="0"/>
              </a:spcAft>
              <a:buClr>
                <a:schemeClr val="dk1"/>
              </a:buClr>
              <a:buSzPts val="1400"/>
              <a:buFont typeface="Josefin Sans"/>
              <a:buNone/>
              <a:defRPr sz="1867" b="0" i="0" u="none" strike="noStrike" cap="none">
                <a:solidFill>
                  <a:schemeClr val="dk1"/>
                </a:solidFill>
                <a:latin typeface="Josefin Sans"/>
                <a:ea typeface="Josefin Sans"/>
                <a:cs typeface="Josefin Sans"/>
                <a:sym typeface="Josefin Sans"/>
              </a:defRPr>
            </a:lvl2pPr>
            <a:lvl3pPr marL="1371600" marR="0" lvl="2" indent="-317500" algn="l" rtl="0">
              <a:lnSpc>
                <a:spcPct val="100000"/>
              </a:lnSpc>
              <a:spcBef>
                <a:spcPts val="0"/>
              </a:spcBef>
              <a:spcAft>
                <a:spcPts val="0"/>
              </a:spcAft>
              <a:buClr>
                <a:schemeClr val="dk1"/>
              </a:buClr>
              <a:buSzPts val="1400"/>
              <a:buFont typeface="Josefin Sans Light"/>
              <a:buNone/>
              <a:defRPr sz="1867" b="0" i="0" u="none" strike="noStrike" cap="none">
                <a:solidFill>
                  <a:schemeClr val="dk1"/>
                </a:solidFill>
                <a:latin typeface="Josefin Sans Light"/>
                <a:ea typeface="Josefin Sans Light"/>
                <a:cs typeface="Josefin Sans Light"/>
                <a:sym typeface="Josefin Sans Light"/>
              </a:defRPr>
            </a:lvl3pPr>
            <a:lvl4pPr marL="1828800" marR="0" lvl="3" indent="-317500" algn="l" rtl="0">
              <a:lnSpc>
                <a:spcPct val="100000"/>
              </a:lnSpc>
              <a:spcBef>
                <a:spcPts val="0"/>
              </a:spcBef>
              <a:spcAft>
                <a:spcPts val="0"/>
              </a:spcAft>
              <a:buClr>
                <a:schemeClr val="dk1"/>
              </a:buClr>
              <a:buSzPts val="1400"/>
              <a:buFont typeface="Josefin Sans ExtraLight"/>
              <a:buNone/>
              <a:defRPr sz="1867" b="0" i="0" u="none" strike="noStrike" cap="none">
                <a:solidFill>
                  <a:schemeClr val="dk1"/>
                </a:solidFill>
                <a:latin typeface="Josefin Sans ExtraLight"/>
                <a:ea typeface="Josefin Sans ExtraLight"/>
                <a:cs typeface="Josefin Sans ExtraLight"/>
                <a:sym typeface="Josefin Sans ExtraLight"/>
              </a:defRPr>
            </a:lvl4pPr>
            <a:lvl5pPr marL="2286000" marR="0" lvl="4" indent="-311150" algn="l" rtl="0">
              <a:lnSpc>
                <a:spcPct val="100000"/>
              </a:lnSpc>
              <a:spcBef>
                <a:spcPts val="0"/>
              </a:spcBef>
              <a:spcAft>
                <a:spcPts val="0"/>
              </a:spcAft>
              <a:buClr>
                <a:schemeClr val="dk1"/>
              </a:buClr>
              <a:buSzPts val="1400"/>
              <a:buFont typeface="Josefin Sans ExtraLight"/>
              <a:buNone/>
              <a:defRPr sz="1300" b="0" i="0" u="none" strike="noStrike" cap="none">
                <a:solidFill>
                  <a:schemeClr val="dk1"/>
                </a:solidFill>
                <a:latin typeface="Josefin Sans ExtraLight"/>
                <a:ea typeface="Josefin Sans ExtraLight"/>
                <a:cs typeface="Josefin Sans ExtraLight"/>
                <a:sym typeface="Josefin Sans ExtraLight"/>
              </a:defRPr>
            </a:lvl5pPr>
            <a:lvl6pPr marL="2743200" marR="0" lvl="5"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6pPr>
            <a:lvl7pPr marL="3200400" marR="0" lvl="6"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7pPr>
            <a:lvl8pPr marL="3657600" marR="0" lvl="7"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8pPr>
            <a:lvl9pPr marL="4114800" marR="0" lvl="8"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9pPr>
          </a:lstStyle>
          <a:p>
            <a:pPr marL="0" indent="0" rtl="1"/>
            <a:r>
              <a:rPr lang="ar-YE" altLang="en-US" dirty="0">
                <a:latin typeface="GE SS Text Light" panose="020A0503020102020204" pitchFamily="18" charset="-78"/>
                <a:ea typeface="GE SS Text Light" panose="020A0503020102020204" pitchFamily="18" charset="-78"/>
                <a:cs typeface="GE SS Text Light" panose="020A0503020102020204" pitchFamily="18" charset="-78"/>
              </a:rPr>
              <a:t>أهمية تأسيس كيان موحد تحت مسمى : </a:t>
            </a:r>
            <a:endParaRPr lang="en-US" altLang="en-US" dirty="0">
              <a:latin typeface="GE SS Text Light" panose="020A0503020102020204" pitchFamily="18" charset="-78"/>
              <a:ea typeface="GE SS Text Light" panose="020A0503020102020204" pitchFamily="18" charset="-78"/>
              <a:cs typeface="GE SS Text Light" panose="020A0503020102020204" pitchFamily="18" charset="-78"/>
            </a:endParaRPr>
          </a:p>
          <a:p>
            <a:pPr marL="0" indent="0" rtl="1"/>
            <a:r>
              <a:rPr lang="ar-YE" altLang="en-US" dirty="0">
                <a:latin typeface="GE SS Text Light" panose="020A0503020102020204" pitchFamily="18" charset="-78"/>
                <a:ea typeface="GE SS Text Light" panose="020A0503020102020204" pitchFamily="18" charset="-78"/>
                <a:cs typeface="GE SS Text Light" panose="020A0503020102020204" pitchFamily="18" charset="-78"/>
              </a:rPr>
              <a:t>جمعية التكنولوجيا المالية</a:t>
            </a:r>
            <a:endParaRPr lang="ar-YE" kern="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21" name="Text Box 129">
            <a:extLst>
              <a:ext uri="{FF2B5EF4-FFF2-40B4-BE49-F238E27FC236}">
                <a16:creationId xmlns:a16="http://schemas.microsoft.com/office/drawing/2014/main" id="{9C0004FA-2DB2-4FB0-B663-0DA6E0738FE7}"/>
              </a:ext>
            </a:extLst>
          </p:cNvPr>
          <p:cNvSpPr txBox="1">
            <a:spLocks noChangeArrowheads="1"/>
          </p:cNvSpPr>
          <p:nvPr/>
        </p:nvSpPr>
        <p:spPr bwMode="auto">
          <a:xfrm>
            <a:off x="7954374" y="4044057"/>
            <a:ext cx="4056178"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eaLnBrk="0" hangingPunct="0"/>
            <a:r>
              <a:rPr lang="ar-SA" dirty="0">
                <a:latin typeface="GE SS Text Light" panose="020A0503020102020204" pitchFamily="18" charset="-78"/>
                <a:ea typeface="GE SS Text Light" panose="020A0503020102020204" pitchFamily="18" charset="-78"/>
                <a:cs typeface="GE SS Text Light" panose="020A0503020102020204" pitchFamily="18" charset="-78"/>
              </a:rPr>
              <a:t>تعزيز التعاون مع الجهات الحكومية والخاصة </a:t>
            </a:r>
            <a:endParaRPr lang="en-US" dirty="0">
              <a:latin typeface="GE SS Text Light" panose="020A0503020102020204" pitchFamily="18" charset="-78"/>
              <a:ea typeface="GE SS Text Light" panose="020A0503020102020204" pitchFamily="18" charset="-78"/>
              <a:cs typeface="GE SS Text Light" panose="020A0503020102020204" pitchFamily="18" charset="-78"/>
            </a:endParaRPr>
          </a:p>
          <a:p>
            <a:pPr algn="ctr" eaLnBrk="0" hangingPunct="0"/>
            <a:endParaRPr lang="en-US" altLang="en-US" sz="2400"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
        <p:nvSpPr>
          <p:cNvPr id="48" name="Text Box 147">
            <a:extLst>
              <a:ext uri="{FF2B5EF4-FFF2-40B4-BE49-F238E27FC236}">
                <a16:creationId xmlns:a16="http://schemas.microsoft.com/office/drawing/2014/main" id="{425470D8-62B1-484E-9AF9-48E7883D9012}"/>
              </a:ext>
            </a:extLst>
          </p:cNvPr>
          <p:cNvSpPr txBox="1">
            <a:spLocks noChangeArrowheads="1"/>
          </p:cNvSpPr>
          <p:nvPr/>
        </p:nvSpPr>
        <p:spPr bwMode="auto">
          <a:xfrm>
            <a:off x="7143990" y="2437446"/>
            <a:ext cx="4866562"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eaLnBrk="0" hangingPunct="0"/>
            <a:r>
              <a:rPr lang="ar-SA" dirty="0">
                <a:latin typeface="GE SS Text Light" panose="020A0503020102020204" pitchFamily="18" charset="-78"/>
                <a:ea typeface="GE SS Text Light" panose="020A0503020102020204" pitchFamily="18" charset="-78"/>
                <a:cs typeface="GE SS Text Light" panose="020A0503020102020204" pitchFamily="18" charset="-78"/>
              </a:rPr>
              <a:t>تعزيز الوعي في التكنولوجيا المالية مما يساهم في تعزيز وتحسين الخدمات المالية وتعزيز الشمول المالي في اليمن </a:t>
            </a:r>
            <a:endParaRPr lang="en-US" dirty="0">
              <a:latin typeface="GE SS Text Light" panose="020A0503020102020204" pitchFamily="18" charset="-78"/>
              <a:ea typeface="GE SS Text Light" panose="020A0503020102020204" pitchFamily="18" charset="-78"/>
              <a:cs typeface="GE SS Text Light" panose="020A0503020102020204" pitchFamily="18" charset="-78"/>
            </a:endParaRPr>
          </a:p>
          <a:p>
            <a:pPr algn="ctr" eaLnBrk="0" hangingPunct="0"/>
            <a:endParaRPr lang="en-US" altLang="en-US" sz="2400"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
        <p:nvSpPr>
          <p:cNvPr id="64" name="Text Box 163">
            <a:extLst>
              <a:ext uri="{FF2B5EF4-FFF2-40B4-BE49-F238E27FC236}">
                <a16:creationId xmlns:a16="http://schemas.microsoft.com/office/drawing/2014/main" id="{0DA00DE7-0BF7-4EE2-8932-6702EF3CF613}"/>
              </a:ext>
            </a:extLst>
          </p:cNvPr>
          <p:cNvSpPr txBox="1">
            <a:spLocks noChangeArrowheads="1"/>
          </p:cNvSpPr>
          <p:nvPr/>
        </p:nvSpPr>
        <p:spPr bwMode="auto">
          <a:xfrm>
            <a:off x="6718900" y="5096194"/>
            <a:ext cx="5291652"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eaLnBrk="0" hangingPunct="0"/>
            <a:r>
              <a:rPr lang="ar-SA" dirty="0">
                <a:latin typeface="GE SS Text Light" panose="020A0503020102020204" pitchFamily="18" charset="-78"/>
                <a:ea typeface="GE SS Text Light" panose="020A0503020102020204" pitchFamily="18" charset="-78"/>
                <a:cs typeface="GE SS Text Light" panose="020A0503020102020204" pitchFamily="18" charset="-78"/>
              </a:rPr>
              <a:t>تعزيز الإستثمار في التكنولوجيا المالية ، الأمر الذي يساهم في جذب وتعزيز الإستثمار في الصناعة .</a:t>
            </a:r>
            <a:endParaRPr lang="en-US" dirty="0">
              <a:latin typeface="GE SS Text Light" panose="020A0503020102020204" pitchFamily="18" charset="-78"/>
              <a:ea typeface="GE SS Text Light" panose="020A0503020102020204" pitchFamily="18" charset="-78"/>
              <a:cs typeface="GE SS Text Light" panose="020A0503020102020204" pitchFamily="18" charset="-78"/>
            </a:endParaRPr>
          </a:p>
          <a:p>
            <a:pPr algn="ctr" eaLnBrk="0" hangingPunct="0"/>
            <a:endParaRPr lang="en-US" altLang="en-US" sz="2400"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79"/>
                                            </p:tgtEl>
                                            <p:attrNameLst>
                                              <p:attrName>style.visibility</p:attrName>
                                            </p:attrNameLst>
                                          </p:cBhvr>
                                          <p:to>
                                            <p:strVal val="visible"/>
                                          </p:to>
                                        </p:set>
                                      </p:childTnLst>
                                    </p:cTn>
                                  </p:par>
                                  <p:par>
                                    <p:cTn id="7" presetID="42" presetClass="path" presetSubtype="0" fill="hold" nodeType="withEffect" p14:presetBounceEnd="40000">
                                      <p:stCondLst>
                                        <p:cond delay="0"/>
                                      </p:stCondLst>
                                      <p:childTnLst>
                                        <p:animMotion origin="layout" path="M -4.16667E-7 0 L 0.04896 0.09954 " pathEditMode="relative" rAng="0" ptsTypes="AA" p14:bounceEnd="40000">
                                          <p:cBhvr>
                                            <p:cTn id="8" dur="700" spd="-100000" fill="hold"/>
                                            <p:tgtEl>
                                              <p:spTgt spid="779"/>
                                            </p:tgtEl>
                                            <p:attrNameLst>
                                              <p:attrName>ppt_x</p:attrName>
                                              <p:attrName>ppt_y</p:attrName>
                                            </p:attrNameLst>
                                          </p:cBhvr>
                                          <p:rCtr x="2448" y="4977"/>
                                        </p:animMotion>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14:presetBounceEnd="40000">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14:bounceEnd="40000">
                                          <p:cBhvr additive="base">
                                            <p:cTn id="13" dur="1000" fill="hold"/>
                                            <p:tgtEl>
                                              <p:spTgt spid="48"/>
                                            </p:tgtEl>
                                            <p:attrNameLst>
                                              <p:attrName>ppt_x</p:attrName>
                                            </p:attrNameLst>
                                          </p:cBhvr>
                                          <p:tavLst>
                                            <p:tav tm="0">
                                              <p:val>
                                                <p:strVal val="1+#ppt_w/2"/>
                                              </p:val>
                                            </p:tav>
                                            <p:tav tm="100000">
                                              <p:val>
                                                <p:strVal val="#ppt_x"/>
                                              </p:val>
                                            </p:tav>
                                          </p:tavLst>
                                        </p:anim>
                                        <p:anim calcmode="lin" valueType="num" p14:bounceEnd="40000">
                                          <p:cBhvr additive="base">
                                            <p:cTn id="14" dur="10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14:presetBounceEnd="40000">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14:bounceEnd="40000">
                                          <p:cBhvr additive="base">
                                            <p:cTn id="19" dur="1000" fill="hold"/>
                                            <p:tgtEl>
                                              <p:spTgt spid="21"/>
                                            </p:tgtEl>
                                            <p:attrNameLst>
                                              <p:attrName>ppt_x</p:attrName>
                                            </p:attrNameLst>
                                          </p:cBhvr>
                                          <p:tavLst>
                                            <p:tav tm="0">
                                              <p:val>
                                                <p:strVal val="1+#ppt_w/2"/>
                                              </p:val>
                                            </p:tav>
                                            <p:tav tm="100000">
                                              <p:val>
                                                <p:strVal val="#ppt_x"/>
                                              </p:val>
                                            </p:tav>
                                          </p:tavLst>
                                        </p:anim>
                                        <p:anim calcmode="lin" valueType="num" p14:bounceEnd="40000">
                                          <p:cBhvr additive="base">
                                            <p:cTn id="20" dur="10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14:presetBounceEnd="40000">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14:bounceEnd="40000">
                                          <p:cBhvr additive="base">
                                            <p:cTn id="25" dur="1000" fill="hold"/>
                                            <p:tgtEl>
                                              <p:spTgt spid="64"/>
                                            </p:tgtEl>
                                            <p:attrNameLst>
                                              <p:attrName>ppt_x</p:attrName>
                                            </p:attrNameLst>
                                          </p:cBhvr>
                                          <p:tavLst>
                                            <p:tav tm="0">
                                              <p:val>
                                                <p:strVal val="1+#ppt_w/2"/>
                                              </p:val>
                                            </p:tav>
                                            <p:tav tm="100000">
                                              <p:val>
                                                <p:strVal val="#ppt_x"/>
                                              </p:val>
                                            </p:tav>
                                          </p:tavLst>
                                        </p:anim>
                                        <p:anim calcmode="lin" valueType="num" p14:bounceEnd="40000">
                                          <p:cBhvr additive="base">
                                            <p:cTn id="26" dur="1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8"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79"/>
                                            </p:tgtEl>
                                            <p:attrNameLst>
                                              <p:attrName>style.visibility</p:attrName>
                                            </p:attrNameLst>
                                          </p:cBhvr>
                                          <p:to>
                                            <p:strVal val="visible"/>
                                          </p:to>
                                        </p:set>
                                      </p:childTnLst>
                                    </p:cTn>
                                  </p:par>
                                  <p:par>
                                    <p:cTn id="7" presetID="42" presetClass="path" presetSubtype="0" fill="hold" nodeType="withEffect">
                                      <p:stCondLst>
                                        <p:cond delay="0"/>
                                      </p:stCondLst>
                                      <p:childTnLst>
                                        <p:animMotion origin="layout" path="M -4.16667E-7 0 L 0.04896 0.09954 " pathEditMode="relative" rAng="0" ptsTypes="AA">
                                          <p:cBhvr>
                                            <p:cTn id="8" dur="700" spd="-100000" fill="hold"/>
                                            <p:tgtEl>
                                              <p:spTgt spid="779"/>
                                            </p:tgtEl>
                                            <p:attrNameLst>
                                              <p:attrName>ppt_x</p:attrName>
                                              <p:attrName>ppt_y</p:attrName>
                                            </p:attrNameLst>
                                          </p:cBhvr>
                                          <p:rCtr x="2448" y="4977"/>
                                        </p:animMotion>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additive="base">
                                            <p:cTn id="13" dur="1000" fill="hold"/>
                                            <p:tgtEl>
                                              <p:spTgt spid="48"/>
                                            </p:tgtEl>
                                            <p:attrNameLst>
                                              <p:attrName>ppt_x</p:attrName>
                                            </p:attrNameLst>
                                          </p:cBhvr>
                                          <p:tavLst>
                                            <p:tav tm="0">
                                              <p:val>
                                                <p:strVal val="1+#ppt_w/2"/>
                                              </p:val>
                                            </p:tav>
                                            <p:tav tm="100000">
                                              <p:val>
                                                <p:strVal val="#ppt_x"/>
                                              </p:val>
                                            </p:tav>
                                          </p:tavLst>
                                        </p:anim>
                                        <p:anim calcmode="lin" valueType="num">
                                          <p:cBhvr additive="base">
                                            <p:cTn id="14" dur="10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1000" fill="hold"/>
                                            <p:tgtEl>
                                              <p:spTgt spid="21"/>
                                            </p:tgtEl>
                                            <p:attrNameLst>
                                              <p:attrName>ppt_x</p:attrName>
                                            </p:attrNameLst>
                                          </p:cBhvr>
                                          <p:tavLst>
                                            <p:tav tm="0">
                                              <p:val>
                                                <p:strVal val="1+#ppt_w/2"/>
                                              </p:val>
                                            </p:tav>
                                            <p:tav tm="100000">
                                              <p:val>
                                                <p:strVal val="#ppt_x"/>
                                              </p:val>
                                            </p:tav>
                                          </p:tavLst>
                                        </p:anim>
                                        <p:anim calcmode="lin" valueType="num">
                                          <p:cBhvr additive="base">
                                            <p:cTn id="20" dur="10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1000" fill="hold"/>
                                            <p:tgtEl>
                                              <p:spTgt spid="64"/>
                                            </p:tgtEl>
                                            <p:attrNameLst>
                                              <p:attrName>ppt_x</p:attrName>
                                            </p:attrNameLst>
                                          </p:cBhvr>
                                          <p:tavLst>
                                            <p:tav tm="0">
                                              <p:val>
                                                <p:strVal val="1+#ppt_w/2"/>
                                              </p:val>
                                            </p:tav>
                                            <p:tav tm="100000">
                                              <p:val>
                                                <p:strVal val="#ppt_x"/>
                                              </p:val>
                                            </p:tav>
                                          </p:tavLst>
                                        </p:anim>
                                        <p:anim calcmode="lin" valueType="num">
                                          <p:cBhvr additive="base">
                                            <p:cTn id="26" dur="1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8" grpId="0"/>
          <p:bldP spid="64"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8" name="Google Shape;778;p60"/>
          <p:cNvSpPr/>
          <p:nvPr/>
        </p:nvSpPr>
        <p:spPr>
          <a:xfrm>
            <a:off x="-100567" y="2110133"/>
            <a:ext cx="5690400" cy="36860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endParaRPr sz="2400">
              <a:solidFill>
                <a:srgbClr val="FD0000"/>
              </a:solidFill>
            </a:endParaRPr>
          </a:p>
        </p:txBody>
      </p:sp>
      <p:pic>
        <p:nvPicPr>
          <p:cNvPr id="779" name="Google Shape;779;p60"/>
          <p:cNvPicPr preferRelativeResize="0"/>
          <p:nvPr/>
        </p:nvPicPr>
        <p:blipFill rotWithShape="1">
          <a:blip r:embed="rId3">
            <a:alphaModFix/>
          </a:blip>
          <a:srcRect l="7505" r="3351"/>
          <a:stretch/>
        </p:blipFill>
        <p:spPr>
          <a:xfrm>
            <a:off x="0" y="1368667"/>
            <a:ext cx="5036933" cy="4036335"/>
          </a:xfrm>
          <a:prstGeom prst="rect">
            <a:avLst/>
          </a:prstGeom>
          <a:noFill/>
          <a:ln>
            <a:noFill/>
          </a:ln>
        </p:spPr>
      </p:pic>
      <p:cxnSp>
        <p:nvCxnSpPr>
          <p:cNvPr id="780" name="Google Shape;780;p60">
            <a:hlinkClick r:id="" action="ppaction://hlinkshowjump?jump=nextslide"/>
          </p:cNvPr>
          <p:cNvCxnSpPr/>
          <p:nvPr/>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781" name="Google Shape;781;p60">
            <a:hlinkClick r:id="" action="ppaction://hlinkshowjump?jump=previousslide"/>
          </p:cNvPr>
          <p:cNvCxnSpPr/>
          <p:nvPr/>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783" name="Google Shape;783;p60"/>
          <p:cNvCxnSpPr/>
          <p:nvPr/>
        </p:nvCxnSpPr>
        <p:spPr>
          <a:xfrm>
            <a:off x="6718900" y="2166933"/>
            <a:ext cx="0" cy="3948400"/>
          </a:xfrm>
          <a:prstGeom prst="straightConnector1">
            <a:avLst/>
          </a:prstGeom>
          <a:noFill/>
          <a:ln w="76200" cap="flat" cmpd="sng">
            <a:solidFill>
              <a:schemeClr val="accent1"/>
            </a:solidFill>
            <a:prstDash val="solid"/>
            <a:round/>
            <a:headEnd type="none" w="med" len="med"/>
            <a:tailEnd type="none" w="med" len="med"/>
          </a:ln>
        </p:spPr>
      </p:cxnSp>
      <p:sp>
        <p:nvSpPr>
          <p:cNvPr id="10" name="Google Shape;377;p46">
            <a:extLst>
              <a:ext uri="{FF2B5EF4-FFF2-40B4-BE49-F238E27FC236}">
                <a16:creationId xmlns:a16="http://schemas.microsoft.com/office/drawing/2014/main" id="{10BF6D00-3E5E-4484-9FCC-784B5A3B4210}"/>
              </a:ext>
            </a:extLst>
          </p:cNvPr>
          <p:cNvSpPr txBox="1">
            <a:spLocks/>
          </p:cNvSpPr>
          <p:nvPr/>
        </p:nvSpPr>
        <p:spPr>
          <a:xfrm>
            <a:off x="6359939" y="777436"/>
            <a:ext cx="6519099" cy="14728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Josefin Sans"/>
              <a:buNone/>
              <a:defRPr sz="2800" b="1" i="0" u="none" strike="noStrike" cap="none">
                <a:solidFill>
                  <a:schemeClr val="dk1"/>
                </a:solidFill>
                <a:latin typeface="Josefin Sans"/>
                <a:ea typeface="Josefin Sans"/>
                <a:cs typeface="Josefin Sans"/>
                <a:sym typeface="Josefin Sans"/>
              </a:defRPr>
            </a:lvl1pPr>
            <a:lvl2pPr marR="0" lvl="1"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9pPr>
          </a:lstStyle>
          <a:p>
            <a:r>
              <a:rPr lang="ar-YE" kern="0" dirty="0">
                <a:solidFill>
                  <a:srgbClr val="FF0000"/>
                </a:solidFill>
                <a:latin typeface="GE SS Two Bold" panose="020A0503020102020204" pitchFamily="18" charset="-78"/>
                <a:ea typeface="GE SS Two Bold" panose="020A0503020102020204" pitchFamily="18" charset="-78"/>
                <a:cs typeface="GE SS Two Bold" panose="020A0503020102020204" pitchFamily="18" charset="-78"/>
              </a:rPr>
              <a:t>كيان موحد </a:t>
            </a:r>
            <a:endParaRPr lang="en-US" kern="0" dirty="0">
              <a:solidFill>
                <a:srgbClr val="FF0000"/>
              </a:solidFill>
              <a:latin typeface="GE SS Two Bold" panose="020A0503020102020204" pitchFamily="18" charset="-78"/>
              <a:ea typeface="GE SS Two Bold" panose="020A0503020102020204" pitchFamily="18" charset="-78"/>
              <a:cs typeface="GE SS Two Bold" panose="020A0503020102020204" pitchFamily="18" charset="-78"/>
            </a:endParaRPr>
          </a:p>
        </p:txBody>
      </p:sp>
      <p:sp>
        <p:nvSpPr>
          <p:cNvPr id="11" name="Google Shape;378;p46">
            <a:extLst>
              <a:ext uri="{FF2B5EF4-FFF2-40B4-BE49-F238E27FC236}">
                <a16:creationId xmlns:a16="http://schemas.microsoft.com/office/drawing/2014/main" id="{D2557932-DA9B-4C67-B195-F78EF480EE17}"/>
              </a:ext>
            </a:extLst>
          </p:cNvPr>
          <p:cNvSpPr txBox="1">
            <a:spLocks/>
          </p:cNvSpPr>
          <p:nvPr/>
        </p:nvSpPr>
        <p:spPr>
          <a:xfrm>
            <a:off x="6892429" y="1253974"/>
            <a:ext cx="5194852" cy="744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Josefin Sans Light"/>
              <a:buNone/>
              <a:defRPr sz="1800" b="0" i="0" u="none" strike="noStrike" cap="none">
                <a:solidFill>
                  <a:schemeClr val="dk1"/>
                </a:solidFill>
                <a:latin typeface="Josefin Sans"/>
                <a:ea typeface="Josefin Sans"/>
                <a:cs typeface="Josefin Sans"/>
                <a:sym typeface="Josefin Sans"/>
              </a:defRPr>
            </a:lvl1pPr>
            <a:lvl2pPr marL="914400" marR="0" lvl="1" indent="-317500" algn="l" rtl="0">
              <a:lnSpc>
                <a:spcPct val="100000"/>
              </a:lnSpc>
              <a:spcBef>
                <a:spcPts val="0"/>
              </a:spcBef>
              <a:spcAft>
                <a:spcPts val="0"/>
              </a:spcAft>
              <a:buClr>
                <a:schemeClr val="dk1"/>
              </a:buClr>
              <a:buSzPts val="1400"/>
              <a:buFont typeface="Josefin Sans"/>
              <a:buNone/>
              <a:defRPr sz="1867" b="0" i="0" u="none" strike="noStrike" cap="none">
                <a:solidFill>
                  <a:schemeClr val="dk1"/>
                </a:solidFill>
                <a:latin typeface="Josefin Sans"/>
                <a:ea typeface="Josefin Sans"/>
                <a:cs typeface="Josefin Sans"/>
                <a:sym typeface="Josefin Sans"/>
              </a:defRPr>
            </a:lvl2pPr>
            <a:lvl3pPr marL="1371600" marR="0" lvl="2" indent="-317500" algn="l" rtl="0">
              <a:lnSpc>
                <a:spcPct val="100000"/>
              </a:lnSpc>
              <a:spcBef>
                <a:spcPts val="0"/>
              </a:spcBef>
              <a:spcAft>
                <a:spcPts val="0"/>
              </a:spcAft>
              <a:buClr>
                <a:schemeClr val="dk1"/>
              </a:buClr>
              <a:buSzPts val="1400"/>
              <a:buFont typeface="Josefin Sans Light"/>
              <a:buNone/>
              <a:defRPr sz="1867" b="0" i="0" u="none" strike="noStrike" cap="none">
                <a:solidFill>
                  <a:schemeClr val="dk1"/>
                </a:solidFill>
                <a:latin typeface="Josefin Sans Light"/>
                <a:ea typeface="Josefin Sans Light"/>
                <a:cs typeface="Josefin Sans Light"/>
                <a:sym typeface="Josefin Sans Light"/>
              </a:defRPr>
            </a:lvl3pPr>
            <a:lvl4pPr marL="1828800" marR="0" lvl="3" indent="-317500" algn="l" rtl="0">
              <a:lnSpc>
                <a:spcPct val="100000"/>
              </a:lnSpc>
              <a:spcBef>
                <a:spcPts val="0"/>
              </a:spcBef>
              <a:spcAft>
                <a:spcPts val="0"/>
              </a:spcAft>
              <a:buClr>
                <a:schemeClr val="dk1"/>
              </a:buClr>
              <a:buSzPts val="1400"/>
              <a:buFont typeface="Josefin Sans ExtraLight"/>
              <a:buNone/>
              <a:defRPr sz="1867" b="0" i="0" u="none" strike="noStrike" cap="none">
                <a:solidFill>
                  <a:schemeClr val="dk1"/>
                </a:solidFill>
                <a:latin typeface="Josefin Sans ExtraLight"/>
                <a:ea typeface="Josefin Sans ExtraLight"/>
                <a:cs typeface="Josefin Sans ExtraLight"/>
                <a:sym typeface="Josefin Sans ExtraLight"/>
              </a:defRPr>
            </a:lvl4pPr>
            <a:lvl5pPr marL="2286000" marR="0" lvl="4" indent="-311150" algn="l" rtl="0">
              <a:lnSpc>
                <a:spcPct val="100000"/>
              </a:lnSpc>
              <a:spcBef>
                <a:spcPts val="0"/>
              </a:spcBef>
              <a:spcAft>
                <a:spcPts val="0"/>
              </a:spcAft>
              <a:buClr>
                <a:schemeClr val="dk1"/>
              </a:buClr>
              <a:buSzPts val="1400"/>
              <a:buFont typeface="Josefin Sans ExtraLight"/>
              <a:buNone/>
              <a:defRPr sz="1300" b="0" i="0" u="none" strike="noStrike" cap="none">
                <a:solidFill>
                  <a:schemeClr val="dk1"/>
                </a:solidFill>
                <a:latin typeface="Josefin Sans ExtraLight"/>
                <a:ea typeface="Josefin Sans ExtraLight"/>
                <a:cs typeface="Josefin Sans ExtraLight"/>
                <a:sym typeface="Josefin Sans ExtraLight"/>
              </a:defRPr>
            </a:lvl5pPr>
            <a:lvl6pPr marL="2743200" marR="0" lvl="5"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6pPr>
            <a:lvl7pPr marL="3200400" marR="0" lvl="6"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7pPr>
            <a:lvl8pPr marL="3657600" marR="0" lvl="7"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8pPr>
            <a:lvl9pPr marL="4114800" marR="0" lvl="8"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9pPr>
          </a:lstStyle>
          <a:p>
            <a:pPr marL="0" indent="0" rtl="1"/>
            <a:r>
              <a:rPr lang="ar-YE" altLang="en-US" dirty="0">
                <a:latin typeface="GE SS Text Light" panose="020A0503020102020204" pitchFamily="18" charset="-78"/>
                <a:ea typeface="GE SS Text Light" panose="020A0503020102020204" pitchFamily="18" charset="-78"/>
                <a:cs typeface="GE SS Text Light" panose="020A0503020102020204" pitchFamily="18" charset="-78"/>
              </a:rPr>
              <a:t>أهمية تأسيس كيان موحد تحت مسمى : </a:t>
            </a:r>
            <a:endParaRPr lang="en-US" altLang="en-US" dirty="0">
              <a:latin typeface="GE SS Text Light" panose="020A0503020102020204" pitchFamily="18" charset="-78"/>
              <a:ea typeface="GE SS Text Light" panose="020A0503020102020204" pitchFamily="18" charset="-78"/>
              <a:cs typeface="GE SS Text Light" panose="020A0503020102020204" pitchFamily="18" charset="-78"/>
            </a:endParaRPr>
          </a:p>
          <a:p>
            <a:pPr marL="0" indent="0" rtl="1"/>
            <a:r>
              <a:rPr lang="ar-YE" altLang="en-US" dirty="0">
                <a:latin typeface="GE SS Text Light" panose="020A0503020102020204" pitchFamily="18" charset="-78"/>
                <a:ea typeface="GE SS Text Light" panose="020A0503020102020204" pitchFamily="18" charset="-78"/>
                <a:cs typeface="GE SS Text Light" panose="020A0503020102020204" pitchFamily="18" charset="-78"/>
              </a:rPr>
              <a:t>جمعية التكنولوجيا المالية</a:t>
            </a:r>
            <a:endParaRPr lang="ar-YE" kern="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35" name="Text Box 143">
            <a:extLst>
              <a:ext uri="{FF2B5EF4-FFF2-40B4-BE49-F238E27FC236}">
                <a16:creationId xmlns:a16="http://schemas.microsoft.com/office/drawing/2014/main" id="{FCE77183-6316-4115-9A84-60AC1138F49E}"/>
              </a:ext>
            </a:extLst>
          </p:cNvPr>
          <p:cNvSpPr txBox="1">
            <a:spLocks noChangeArrowheads="1"/>
          </p:cNvSpPr>
          <p:nvPr/>
        </p:nvSpPr>
        <p:spPr bwMode="auto">
          <a:xfrm>
            <a:off x="7020290" y="4117620"/>
            <a:ext cx="485457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eaLnBrk="0" hangingPunct="0"/>
            <a:r>
              <a:rPr lang="ar-SA" dirty="0">
                <a:latin typeface="GE SS Text Light" panose="020A0503020102020204" pitchFamily="18" charset="-78"/>
                <a:ea typeface="GE SS Text Light" panose="020A0503020102020204" pitchFamily="18" charset="-78"/>
                <a:cs typeface="GE SS Text Light" panose="020A0503020102020204" pitchFamily="18" charset="-78"/>
              </a:rPr>
              <a:t>تعزيز الشمول المالي ، حيث يمكن للجمعية ان تعمل على الترويج لإستخدام التكنولوجيا المالية من خلال تقديم خدماتها للفئات المحرومة والمهمشة </a:t>
            </a:r>
            <a:endParaRPr lang="en-US" altLang="en-US" sz="2400"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
        <p:nvSpPr>
          <p:cNvPr id="81" name="Text Box 143">
            <a:extLst>
              <a:ext uri="{FF2B5EF4-FFF2-40B4-BE49-F238E27FC236}">
                <a16:creationId xmlns:a16="http://schemas.microsoft.com/office/drawing/2014/main" id="{2D3189C7-8767-4916-A315-4FDDC1229DCA}"/>
              </a:ext>
            </a:extLst>
          </p:cNvPr>
          <p:cNvSpPr txBox="1">
            <a:spLocks noChangeArrowheads="1"/>
          </p:cNvSpPr>
          <p:nvPr/>
        </p:nvSpPr>
        <p:spPr bwMode="auto">
          <a:xfrm>
            <a:off x="6912838" y="2290250"/>
            <a:ext cx="498213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eaLnBrk="0" hangingPunct="0"/>
            <a:r>
              <a:rPr lang="ar-SA" dirty="0">
                <a:latin typeface="GE SS Text Light" panose="020A0503020102020204" pitchFamily="18" charset="-78"/>
                <a:ea typeface="GE SS Text Light" panose="020A0503020102020204" pitchFamily="18" charset="-78"/>
                <a:cs typeface="GE SS Text Light" panose="020A0503020102020204" pitchFamily="18" charset="-78"/>
              </a:rPr>
              <a:t>دعم السياسات والجوانب التنظيمية والتي من شأنها تساهم في تعزيز تطوير صناعة التكنولوجيا المالية في اليمن </a:t>
            </a:r>
            <a:endParaRPr lang="en-US" dirty="0">
              <a:latin typeface="GE SS Text Light" panose="020A0503020102020204" pitchFamily="18" charset="-78"/>
              <a:ea typeface="GE SS Text Light" panose="020A0503020102020204" pitchFamily="18" charset="-78"/>
              <a:cs typeface="GE SS Text Light" panose="020A0503020102020204" pitchFamily="18" charset="-78"/>
            </a:endParaRPr>
          </a:p>
          <a:p>
            <a:pPr algn="r" eaLnBrk="0" hangingPunct="0"/>
            <a:endParaRPr lang="en-US" altLang="en-US" sz="2400"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Tree>
    <p:extLst>
      <p:ext uri="{BB962C8B-B14F-4D97-AF65-F5344CB8AC3E}">
        <p14:creationId xmlns:p14="http://schemas.microsoft.com/office/powerpoint/2010/main" val="195520167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14:presetBounceEnd="40000">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14:bounceEnd="40000">
                                          <p:cBhvr additive="base">
                                            <p:cTn id="7" dur="1000" fill="hold"/>
                                            <p:tgtEl>
                                              <p:spTgt spid="81"/>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14:presetBounceEnd="40000">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14:bounceEnd="40000">
                                          <p:cBhvr additive="base">
                                            <p:cTn id="13" dur="100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14" dur="10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8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1000" fill="hold"/>
                                            <p:tgtEl>
                                              <p:spTgt spid="81"/>
                                            </p:tgtEl>
                                            <p:attrNameLst>
                                              <p:attrName>ppt_x</p:attrName>
                                            </p:attrNameLst>
                                          </p:cBhvr>
                                          <p:tavLst>
                                            <p:tav tm="0">
                                              <p:val>
                                                <p:strVal val="1+#ppt_w/2"/>
                                              </p:val>
                                            </p:tav>
                                            <p:tav tm="100000">
                                              <p:val>
                                                <p:strVal val="#ppt_x"/>
                                              </p:val>
                                            </p:tav>
                                          </p:tavLst>
                                        </p:anim>
                                        <p:anim calcmode="lin" valueType="num">
                                          <p:cBhvr additive="base">
                                            <p:cTn id="8" dur="10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1000" fill="hold"/>
                                            <p:tgtEl>
                                              <p:spTgt spid="35"/>
                                            </p:tgtEl>
                                            <p:attrNameLst>
                                              <p:attrName>ppt_x</p:attrName>
                                            </p:attrNameLst>
                                          </p:cBhvr>
                                          <p:tavLst>
                                            <p:tav tm="0">
                                              <p:val>
                                                <p:strVal val="1+#ppt_w/2"/>
                                              </p:val>
                                            </p:tav>
                                            <p:tav tm="100000">
                                              <p:val>
                                                <p:strVal val="#ppt_x"/>
                                              </p:val>
                                            </p:tav>
                                          </p:tavLst>
                                        </p:anim>
                                        <p:anim calcmode="lin" valueType="num">
                                          <p:cBhvr additive="base">
                                            <p:cTn id="14" dur="10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81"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8" name="Google Shape;778;p60"/>
          <p:cNvSpPr/>
          <p:nvPr/>
        </p:nvSpPr>
        <p:spPr>
          <a:xfrm>
            <a:off x="-100567" y="2110133"/>
            <a:ext cx="5690400" cy="36860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endParaRPr sz="2400">
              <a:solidFill>
                <a:srgbClr val="FD0000"/>
              </a:solidFill>
            </a:endParaRPr>
          </a:p>
        </p:txBody>
      </p:sp>
      <p:pic>
        <p:nvPicPr>
          <p:cNvPr id="779" name="Google Shape;779;p60"/>
          <p:cNvPicPr preferRelativeResize="0"/>
          <p:nvPr/>
        </p:nvPicPr>
        <p:blipFill rotWithShape="1">
          <a:blip r:embed="rId3">
            <a:alphaModFix/>
          </a:blip>
          <a:srcRect l="7505" r="3351"/>
          <a:stretch/>
        </p:blipFill>
        <p:spPr>
          <a:xfrm>
            <a:off x="0" y="1368667"/>
            <a:ext cx="5036933" cy="4036335"/>
          </a:xfrm>
          <a:prstGeom prst="rect">
            <a:avLst/>
          </a:prstGeom>
          <a:noFill/>
          <a:ln>
            <a:noFill/>
          </a:ln>
        </p:spPr>
      </p:pic>
      <p:cxnSp>
        <p:nvCxnSpPr>
          <p:cNvPr id="780" name="Google Shape;780;p60">
            <a:hlinkClick r:id="" action="ppaction://hlinkshowjump?jump=nextslide"/>
          </p:cNvPr>
          <p:cNvCxnSpPr/>
          <p:nvPr/>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781" name="Google Shape;781;p60">
            <a:hlinkClick r:id="" action="ppaction://hlinkshowjump?jump=previousslide"/>
          </p:cNvPr>
          <p:cNvCxnSpPr/>
          <p:nvPr/>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783" name="Google Shape;783;p60"/>
          <p:cNvCxnSpPr/>
          <p:nvPr/>
        </p:nvCxnSpPr>
        <p:spPr>
          <a:xfrm>
            <a:off x="6718900" y="2166933"/>
            <a:ext cx="0" cy="3948400"/>
          </a:xfrm>
          <a:prstGeom prst="straightConnector1">
            <a:avLst/>
          </a:prstGeom>
          <a:noFill/>
          <a:ln w="76200" cap="flat" cmpd="sng">
            <a:solidFill>
              <a:schemeClr val="accent1"/>
            </a:solidFill>
            <a:prstDash val="solid"/>
            <a:round/>
            <a:headEnd type="none" w="med" len="med"/>
            <a:tailEnd type="none" w="med" len="med"/>
          </a:ln>
        </p:spPr>
      </p:cxnSp>
      <p:sp>
        <p:nvSpPr>
          <p:cNvPr id="10" name="Google Shape;377;p46">
            <a:extLst>
              <a:ext uri="{FF2B5EF4-FFF2-40B4-BE49-F238E27FC236}">
                <a16:creationId xmlns:a16="http://schemas.microsoft.com/office/drawing/2014/main" id="{10BF6D00-3E5E-4484-9FCC-784B5A3B4210}"/>
              </a:ext>
            </a:extLst>
          </p:cNvPr>
          <p:cNvSpPr txBox="1">
            <a:spLocks/>
          </p:cNvSpPr>
          <p:nvPr/>
        </p:nvSpPr>
        <p:spPr>
          <a:xfrm>
            <a:off x="6359939" y="777436"/>
            <a:ext cx="6519099" cy="14728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Josefin Sans"/>
              <a:buNone/>
              <a:defRPr sz="2800" b="1" i="0" u="none" strike="noStrike" cap="none">
                <a:solidFill>
                  <a:schemeClr val="dk1"/>
                </a:solidFill>
                <a:latin typeface="Josefin Sans"/>
                <a:ea typeface="Josefin Sans"/>
                <a:cs typeface="Josefin Sans"/>
                <a:sym typeface="Josefin Sans"/>
              </a:defRPr>
            </a:lvl1pPr>
            <a:lvl2pPr marR="0" lvl="1"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9pPr>
          </a:lstStyle>
          <a:p>
            <a:r>
              <a:rPr lang="ar-YE" kern="0" dirty="0">
                <a:solidFill>
                  <a:srgbClr val="FF0000"/>
                </a:solidFill>
                <a:latin typeface="GE SS Two Bold" panose="020A0503020102020204" pitchFamily="18" charset="-78"/>
                <a:ea typeface="GE SS Two Bold" panose="020A0503020102020204" pitchFamily="18" charset="-78"/>
                <a:cs typeface="GE SS Two Bold" panose="020A0503020102020204" pitchFamily="18" charset="-78"/>
              </a:rPr>
              <a:t>كيان موحد </a:t>
            </a:r>
            <a:endParaRPr lang="en-US" kern="0" dirty="0">
              <a:solidFill>
                <a:srgbClr val="FF0000"/>
              </a:solidFill>
              <a:latin typeface="GE SS Two Bold" panose="020A0503020102020204" pitchFamily="18" charset="-78"/>
              <a:ea typeface="GE SS Two Bold" panose="020A0503020102020204" pitchFamily="18" charset="-78"/>
              <a:cs typeface="GE SS Two Bold" panose="020A0503020102020204" pitchFamily="18" charset="-78"/>
            </a:endParaRPr>
          </a:p>
        </p:txBody>
      </p:sp>
      <p:sp>
        <p:nvSpPr>
          <p:cNvPr id="11" name="Google Shape;378;p46">
            <a:extLst>
              <a:ext uri="{FF2B5EF4-FFF2-40B4-BE49-F238E27FC236}">
                <a16:creationId xmlns:a16="http://schemas.microsoft.com/office/drawing/2014/main" id="{D2557932-DA9B-4C67-B195-F78EF480EE17}"/>
              </a:ext>
            </a:extLst>
          </p:cNvPr>
          <p:cNvSpPr txBox="1">
            <a:spLocks/>
          </p:cNvSpPr>
          <p:nvPr/>
        </p:nvSpPr>
        <p:spPr>
          <a:xfrm>
            <a:off x="6892429" y="1253974"/>
            <a:ext cx="5194852" cy="744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Josefin Sans Light"/>
              <a:buNone/>
              <a:defRPr sz="1800" b="0" i="0" u="none" strike="noStrike" cap="none">
                <a:solidFill>
                  <a:schemeClr val="dk1"/>
                </a:solidFill>
                <a:latin typeface="Josefin Sans"/>
                <a:ea typeface="Josefin Sans"/>
                <a:cs typeface="Josefin Sans"/>
                <a:sym typeface="Josefin Sans"/>
              </a:defRPr>
            </a:lvl1pPr>
            <a:lvl2pPr marL="914400" marR="0" lvl="1" indent="-317500" algn="l" rtl="0">
              <a:lnSpc>
                <a:spcPct val="100000"/>
              </a:lnSpc>
              <a:spcBef>
                <a:spcPts val="0"/>
              </a:spcBef>
              <a:spcAft>
                <a:spcPts val="0"/>
              </a:spcAft>
              <a:buClr>
                <a:schemeClr val="dk1"/>
              </a:buClr>
              <a:buSzPts val="1400"/>
              <a:buFont typeface="Josefin Sans"/>
              <a:buNone/>
              <a:defRPr sz="1867" b="0" i="0" u="none" strike="noStrike" cap="none">
                <a:solidFill>
                  <a:schemeClr val="dk1"/>
                </a:solidFill>
                <a:latin typeface="Josefin Sans"/>
                <a:ea typeface="Josefin Sans"/>
                <a:cs typeface="Josefin Sans"/>
                <a:sym typeface="Josefin Sans"/>
              </a:defRPr>
            </a:lvl2pPr>
            <a:lvl3pPr marL="1371600" marR="0" lvl="2" indent="-317500" algn="l" rtl="0">
              <a:lnSpc>
                <a:spcPct val="100000"/>
              </a:lnSpc>
              <a:spcBef>
                <a:spcPts val="0"/>
              </a:spcBef>
              <a:spcAft>
                <a:spcPts val="0"/>
              </a:spcAft>
              <a:buClr>
                <a:schemeClr val="dk1"/>
              </a:buClr>
              <a:buSzPts val="1400"/>
              <a:buFont typeface="Josefin Sans Light"/>
              <a:buNone/>
              <a:defRPr sz="1867" b="0" i="0" u="none" strike="noStrike" cap="none">
                <a:solidFill>
                  <a:schemeClr val="dk1"/>
                </a:solidFill>
                <a:latin typeface="Josefin Sans Light"/>
                <a:ea typeface="Josefin Sans Light"/>
                <a:cs typeface="Josefin Sans Light"/>
                <a:sym typeface="Josefin Sans Light"/>
              </a:defRPr>
            </a:lvl3pPr>
            <a:lvl4pPr marL="1828800" marR="0" lvl="3" indent="-317500" algn="l" rtl="0">
              <a:lnSpc>
                <a:spcPct val="100000"/>
              </a:lnSpc>
              <a:spcBef>
                <a:spcPts val="0"/>
              </a:spcBef>
              <a:spcAft>
                <a:spcPts val="0"/>
              </a:spcAft>
              <a:buClr>
                <a:schemeClr val="dk1"/>
              </a:buClr>
              <a:buSzPts val="1400"/>
              <a:buFont typeface="Josefin Sans ExtraLight"/>
              <a:buNone/>
              <a:defRPr sz="1867" b="0" i="0" u="none" strike="noStrike" cap="none">
                <a:solidFill>
                  <a:schemeClr val="dk1"/>
                </a:solidFill>
                <a:latin typeface="Josefin Sans ExtraLight"/>
                <a:ea typeface="Josefin Sans ExtraLight"/>
                <a:cs typeface="Josefin Sans ExtraLight"/>
                <a:sym typeface="Josefin Sans ExtraLight"/>
              </a:defRPr>
            </a:lvl4pPr>
            <a:lvl5pPr marL="2286000" marR="0" lvl="4" indent="-311150" algn="l" rtl="0">
              <a:lnSpc>
                <a:spcPct val="100000"/>
              </a:lnSpc>
              <a:spcBef>
                <a:spcPts val="0"/>
              </a:spcBef>
              <a:spcAft>
                <a:spcPts val="0"/>
              </a:spcAft>
              <a:buClr>
                <a:schemeClr val="dk1"/>
              </a:buClr>
              <a:buSzPts val="1400"/>
              <a:buFont typeface="Josefin Sans ExtraLight"/>
              <a:buNone/>
              <a:defRPr sz="1300" b="0" i="0" u="none" strike="noStrike" cap="none">
                <a:solidFill>
                  <a:schemeClr val="dk1"/>
                </a:solidFill>
                <a:latin typeface="Josefin Sans ExtraLight"/>
                <a:ea typeface="Josefin Sans ExtraLight"/>
                <a:cs typeface="Josefin Sans ExtraLight"/>
                <a:sym typeface="Josefin Sans ExtraLight"/>
              </a:defRPr>
            </a:lvl5pPr>
            <a:lvl6pPr marL="2743200" marR="0" lvl="5"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6pPr>
            <a:lvl7pPr marL="3200400" marR="0" lvl="6"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7pPr>
            <a:lvl8pPr marL="3657600" marR="0" lvl="7"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8pPr>
            <a:lvl9pPr marL="4114800" marR="0" lvl="8"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9pPr>
          </a:lstStyle>
          <a:p>
            <a:pPr marL="0" indent="0" rtl="1"/>
            <a:r>
              <a:rPr lang="ar-YE" altLang="en-US" dirty="0">
                <a:latin typeface="GE SS Text Light" panose="020A0503020102020204" pitchFamily="18" charset="-78"/>
                <a:ea typeface="GE SS Text Light" panose="020A0503020102020204" pitchFamily="18" charset="-78"/>
                <a:cs typeface="GE SS Text Light" panose="020A0503020102020204" pitchFamily="18" charset="-78"/>
              </a:rPr>
              <a:t>أهمية تأسيس كيان موحد تحت مسمى : </a:t>
            </a:r>
            <a:endParaRPr lang="en-US" altLang="en-US" dirty="0">
              <a:latin typeface="GE SS Text Light" panose="020A0503020102020204" pitchFamily="18" charset="-78"/>
              <a:ea typeface="GE SS Text Light" panose="020A0503020102020204" pitchFamily="18" charset="-78"/>
              <a:cs typeface="GE SS Text Light" panose="020A0503020102020204" pitchFamily="18" charset="-78"/>
            </a:endParaRPr>
          </a:p>
          <a:p>
            <a:pPr marL="0" indent="0" rtl="1"/>
            <a:r>
              <a:rPr lang="ar-YE" altLang="en-US" dirty="0">
                <a:latin typeface="GE SS Text Light" panose="020A0503020102020204" pitchFamily="18" charset="-78"/>
                <a:ea typeface="GE SS Text Light" panose="020A0503020102020204" pitchFamily="18" charset="-78"/>
                <a:cs typeface="GE SS Text Light" panose="020A0503020102020204" pitchFamily="18" charset="-78"/>
              </a:rPr>
              <a:t>جمعية التكنولوجيا المالية</a:t>
            </a:r>
            <a:endParaRPr lang="ar-YE" kern="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95" name="Text Box 143">
            <a:extLst>
              <a:ext uri="{FF2B5EF4-FFF2-40B4-BE49-F238E27FC236}">
                <a16:creationId xmlns:a16="http://schemas.microsoft.com/office/drawing/2014/main" id="{B94B1E48-147A-4592-B31A-A57EF074CCB0}"/>
              </a:ext>
            </a:extLst>
          </p:cNvPr>
          <p:cNvSpPr txBox="1">
            <a:spLocks noChangeArrowheads="1"/>
          </p:cNvSpPr>
          <p:nvPr/>
        </p:nvSpPr>
        <p:spPr bwMode="auto">
          <a:xfrm>
            <a:off x="7077862" y="2412999"/>
            <a:ext cx="5081038"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eaLnBrk="0" hangingPunct="0"/>
            <a:r>
              <a:rPr lang="ar-SA" dirty="0">
                <a:latin typeface="GE SS Text Light" panose="020A0503020102020204" pitchFamily="18" charset="-78"/>
                <a:ea typeface="GE SS Text Light" panose="020A0503020102020204" pitchFamily="18" charset="-78"/>
                <a:cs typeface="GE SS Text Light" panose="020A0503020102020204" pitchFamily="18" charset="-78"/>
              </a:rPr>
              <a:t>بناء شبكة من الخبراء والمختصين في مجال التكنولوجيا المالية ، الامر الذي يسهل من تبادل المعرفة والخبرات والتعاون بين الأعضاء</a:t>
            </a:r>
            <a:endParaRPr lang="en-US" dirty="0">
              <a:latin typeface="GE SS Text Light" panose="020A0503020102020204" pitchFamily="18" charset="-78"/>
              <a:ea typeface="GE SS Text Light" panose="020A0503020102020204" pitchFamily="18" charset="-78"/>
              <a:cs typeface="GE SS Text Light" panose="020A0503020102020204" pitchFamily="18" charset="-78"/>
            </a:endParaRPr>
          </a:p>
          <a:p>
            <a:pPr algn="r" eaLnBrk="0" hangingPunct="0"/>
            <a:endParaRPr lang="en-US" altLang="en-US" sz="2400"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
        <p:nvSpPr>
          <p:cNvPr id="109" name="Text Box 143">
            <a:extLst>
              <a:ext uri="{FF2B5EF4-FFF2-40B4-BE49-F238E27FC236}">
                <a16:creationId xmlns:a16="http://schemas.microsoft.com/office/drawing/2014/main" id="{70CF012B-0608-497A-9620-825D28F20294}"/>
              </a:ext>
            </a:extLst>
          </p:cNvPr>
          <p:cNvSpPr txBox="1">
            <a:spLocks noChangeArrowheads="1"/>
          </p:cNvSpPr>
          <p:nvPr/>
        </p:nvSpPr>
        <p:spPr bwMode="auto">
          <a:xfrm>
            <a:off x="6718900" y="4141133"/>
            <a:ext cx="522356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lgn="r" eaLnBrk="0" hangingPunct="0">
              <a:defRPr>
                <a:latin typeface="GE SS Text Light" panose="020A0503020102020204" pitchFamily="18" charset="-78"/>
                <a:ea typeface="GE SS Text Light" panose="020A0503020102020204" pitchFamily="18" charset="-78"/>
                <a:cs typeface="GE SS Text Light" panose="020A0503020102020204" pitchFamily="18" charset="-78"/>
              </a:defRPr>
            </a:lvl1pPr>
          </a:lstStyle>
          <a:p>
            <a:r>
              <a:rPr lang="ar-SA" dirty="0"/>
              <a:t>تطوير المهارات والقدرات ،حيث يمكن للجمعية ان تقدم برامج تدري</a:t>
            </a:r>
            <a:r>
              <a:rPr lang="ar-YE" dirty="0"/>
              <a:t>بية </a:t>
            </a:r>
            <a:r>
              <a:rPr lang="ar-SA" dirty="0"/>
              <a:t>وورش عمل لتطوير مهارات وقدرات الأفراد في مجال التكنولوجيا المالية </a:t>
            </a:r>
            <a:endParaRPr lang="en-US" dirty="0"/>
          </a:p>
          <a:p>
            <a:endParaRPr lang="en-US" altLang="en-US" dirty="0"/>
          </a:p>
        </p:txBody>
      </p:sp>
    </p:spTree>
    <p:extLst>
      <p:ext uri="{BB962C8B-B14F-4D97-AF65-F5344CB8AC3E}">
        <p14:creationId xmlns:p14="http://schemas.microsoft.com/office/powerpoint/2010/main" val="323829235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14:presetBounceEnd="40000">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14:bounceEnd="40000">
                                          <p:cBhvr additive="base">
                                            <p:cTn id="7" dur="1000" fill="hold"/>
                                            <p:tgtEl>
                                              <p:spTgt spid="95"/>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14:presetBounceEnd="40000">
                                      <p:stCondLst>
                                        <p:cond delay="0"/>
                                      </p:stCondLst>
                                      <p:childTnLst>
                                        <p:set>
                                          <p:cBhvr>
                                            <p:cTn id="12" dur="1" fill="hold">
                                              <p:stCondLst>
                                                <p:cond delay="0"/>
                                              </p:stCondLst>
                                            </p:cTn>
                                            <p:tgtEl>
                                              <p:spTgt spid="109"/>
                                            </p:tgtEl>
                                            <p:attrNameLst>
                                              <p:attrName>style.visibility</p:attrName>
                                            </p:attrNameLst>
                                          </p:cBhvr>
                                          <p:to>
                                            <p:strVal val="visible"/>
                                          </p:to>
                                        </p:set>
                                        <p:anim calcmode="lin" valueType="num" p14:bounceEnd="40000">
                                          <p:cBhvr additive="base">
                                            <p:cTn id="13" dur="1000" fill="hold"/>
                                            <p:tgtEl>
                                              <p:spTgt spid="109"/>
                                            </p:tgtEl>
                                            <p:attrNameLst>
                                              <p:attrName>ppt_x</p:attrName>
                                            </p:attrNameLst>
                                          </p:cBhvr>
                                          <p:tavLst>
                                            <p:tav tm="0">
                                              <p:val>
                                                <p:strVal val="1+#ppt_w/2"/>
                                              </p:val>
                                            </p:tav>
                                            <p:tav tm="100000">
                                              <p:val>
                                                <p:strVal val="#ppt_x"/>
                                              </p:val>
                                            </p:tav>
                                          </p:tavLst>
                                        </p:anim>
                                        <p:anim calcmode="lin" valueType="num" p14:bounceEnd="40000">
                                          <p:cBhvr additive="base">
                                            <p:cTn id="14" dur="1000" fill="hold"/>
                                            <p:tgtEl>
                                              <p:spTgt spid="1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10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1000" fill="hold"/>
                                            <p:tgtEl>
                                              <p:spTgt spid="95"/>
                                            </p:tgtEl>
                                            <p:attrNameLst>
                                              <p:attrName>ppt_x</p:attrName>
                                            </p:attrNameLst>
                                          </p:cBhvr>
                                          <p:tavLst>
                                            <p:tav tm="0">
                                              <p:val>
                                                <p:strVal val="1+#ppt_w/2"/>
                                              </p:val>
                                            </p:tav>
                                            <p:tav tm="100000">
                                              <p:val>
                                                <p:strVal val="#ppt_x"/>
                                              </p:val>
                                            </p:tav>
                                          </p:tavLst>
                                        </p:anim>
                                        <p:anim calcmode="lin" valueType="num">
                                          <p:cBhvr additive="base">
                                            <p:cTn id="8" dur="10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9"/>
                                            </p:tgtEl>
                                            <p:attrNameLst>
                                              <p:attrName>style.visibility</p:attrName>
                                            </p:attrNameLst>
                                          </p:cBhvr>
                                          <p:to>
                                            <p:strVal val="visible"/>
                                          </p:to>
                                        </p:set>
                                        <p:anim calcmode="lin" valueType="num">
                                          <p:cBhvr additive="base">
                                            <p:cTn id="13" dur="1000" fill="hold"/>
                                            <p:tgtEl>
                                              <p:spTgt spid="109"/>
                                            </p:tgtEl>
                                            <p:attrNameLst>
                                              <p:attrName>ppt_x</p:attrName>
                                            </p:attrNameLst>
                                          </p:cBhvr>
                                          <p:tavLst>
                                            <p:tav tm="0">
                                              <p:val>
                                                <p:strVal val="1+#ppt_w/2"/>
                                              </p:val>
                                            </p:tav>
                                            <p:tav tm="100000">
                                              <p:val>
                                                <p:strVal val="#ppt_x"/>
                                              </p:val>
                                            </p:tav>
                                          </p:tavLst>
                                        </p:anim>
                                        <p:anim calcmode="lin" valueType="num">
                                          <p:cBhvr additive="base">
                                            <p:cTn id="14" dur="1000" fill="hold"/>
                                            <p:tgtEl>
                                              <p:spTgt spid="1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109"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22"/>
        <p:cNvGrpSpPr/>
        <p:nvPr/>
      </p:nvGrpSpPr>
      <p:grpSpPr>
        <a:xfrm>
          <a:off x="0" y="0"/>
          <a:ext cx="0" cy="0"/>
          <a:chOff x="0" y="0"/>
          <a:chExt cx="0" cy="0"/>
        </a:xfrm>
      </p:grpSpPr>
      <p:sp>
        <p:nvSpPr>
          <p:cNvPr id="1226" name="Google Shape;1226;p70"/>
          <p:cNvSpPr/>
          <p:nvPr/>
        </p:nvSpPr>
        <p:spPr>
          <a:xfrm>
            <a:off x="6908867" y="781000"/>
            <a:ext cx="4616400" cy="51068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FD0000"/>
              </a:solidFill>
              <a:latin typeface="Arial"/>
              <a:cs typeface="Arial"/>
              <a:sym typeface="Arial"/>
            </a:endParaRPr>
          </a:p>
        </p:txBody>
      </p:sp>
      <p:pic>
        <p:nvPicPr>
          <p:cNvPr id="1227" name="Google Shape;1227;p70"/>
          <p:cNvPicPr preferRelativeResize="0"/>
          <p:nvPr/>
        </p:nvPicPr>
        <p:blipFill rotWithShape="1">
          <a:blip r:embed="rId3">
            <a:alphaModFix/>
          </a:blip>
          <a:srcRect l="24138"/>
          <a:stretch/>
        </p:blipFill>
        <p:spPr>
          <a:xfrm>
            <a:off x="6171967" y="1220255"/>
            <a:ext cx="4990900" cy="4386045"/>
          </a:xfrm>
          <a:prstGeom prst="rect">
            <a:avLst/>
          </a:prstGeom>
          <a:noFill/>
          <a:ln>
            <a:noFill/>
          </a:ln>
        </p:spPr>
      </p:pic>
      <p:cxnSp>
        <p:nvCxnSpPr>
          <p:cNvPr id="1228" name="Google Shape;1228;p70">
            <a:hlinkClick r:id="" action="ppaction://hlinkshowjump?jump=nextslide"/>
          </p:cNvPr>
          <p:cNvCxnSpPr/>
          <p:nvPr/>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229" name="Google Shape;1229;p70">
            <a:hlinkClick r:id="" action="ppaction://hlinkshowjump?jump=previousslide"/>
          </p:cNvPr>
          <p:cNvCxnSpPr/>
          <p:nvPr/>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
        <p:nvSpPr>
          <p:cNvPr id="1231" name="Google Shape;1231;p70"/>
          <p:cNvSpPr txBox="1">
            <a:spLocks noGrp="1"/>
          </p:cNvSpPr>
          <p:nvPr>
            <p:ph type="title"/>
          </p:nvPr>
        </p:nvSpPr>
        <p:spPr>
          <a:xfrm>
            <a:off x="195633" y="6385519"/>
            <a:ext cx="4036400" cy="305600"/>
          </a:xfrm>
          <a:prstGeom prst="rect">
            <a:avLst/>
          </a:prstGeom>
        </p:spPr>
        <p:txBody>
          <a:bodyPr spcFirstLastPara="1" wrap="square" lIns="121900" tIns="0" rIns="121900" bIns="0" anchor="ctr" anchorCtr="0">
            <a:noAutofit/>
          </a:bodyPr>
          <a:lstStyle/>
          <a:p>
            <a:r>
              <a:rPr lang="en"/>
              <a:t>Our projects</a:t>
            </a:r>
            <a:endParaRPr/>
          </a:p>
        </p:txBody>
      </p:sp>
      <p:sp>
        <p:nvSpPr>
          <p:cNvPr id="1232" name="Google Shape;1232;p70"/>
          <p:cNvSpPr txBox="1">
            <a:spLocks noGrp="1"/>
          </p:cNvSpPr>
          <p:nvPr>
            <p:ph type="title" idx="3"/>
          </p:nvPr>
        </p:nvSpPr>
        <p:spPr>
          <a:xfrm>
            <a:off x="195633" y="6293133"/>
            <a:ext cx="2252000" cy="214000"/>
          </a:xfrm>
          <a:prstGeom prst="rect">
            <a:avLst/>
          </a:prstGeom>
        </p:spPr>
        <p:txBody>
          <a:bodyPr spcFirstLastPara="1" wrap="square" lIns="121900" tIns="0" rIns="121900" bIns="0" anchor="b" anchorCtr="0">
            <a:noAutofit/>
          </a:bodyPr>
          <a:lstStyle/>
          <a:p>
            <a:r>
              <a:rPr lang="en"/>
              <a:t>03</a:t>
            </a:r>
            <a:endParaRPr/>
          </a:p>
        </p:txBody>
      </p:sp>
      <p:sp>
        <p:nvSpPr>
          <p:cNvPr id="12" name="Google Shape;377;p46">
            <a:extLst>
              <a:ext uri="{FF2B5EF4-FFF2-40B4-BE49-F238E27FC236}">
                <a16:creationId xmlns:a16="http://schemas.microsoft.com/office/drawing/2014/main" id="{8C4888C5-E4C1-444D-914A-CBFF084E2305}"/>
              </a:ext>
            </a:extLst>
          </p:cNvPr>
          <p:cNvSpPr txBox="1">
            <a:spLocks/>
          </p:cNvSpPr>
          <p:nvPr/>
        </p:nvSpPr>
        <p:spPr>
          <a:xfrm>
            <a:off x="5136675" y="635226"/>
            <a:ext cx="6519099" cy="14728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Josefin Sans"/>
              <a:buNone/>
              <a:defRPr sz="2800" b="1" i="0" u="none" strike="noStrike" cap="none">
                <a:solidFill>
                  <a:schemeClr val="dk1"/>
                </a:solidFill>
                <a:latin typeface="Josefin Sans"/>
                <a:ea typeface="Josefin Sans"/>
                <a:cs typeface="Josefin Sans"/>
                <a:sym typeface="Josefin Sans"/>
              </a:defRPr>
            </a:lvl1pPr>
            <a:lvl2pPr marR="0" lvl="1"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9pPr>
          </a:lstStyle>
          <a:p>
            <a:r>
              <a:rPr lang="ar-YE" kern="0" dirty="0">
                <a:solidFill>
                  <a:srgbClr val="FF0000"/>
                </a:solidFill>
                <a:latin typeface="GE SS Two Bold" panose="020A0503020102020204" pitchFamily="18" charset="-78"/>
                <a:ea typeface="GE SS Two Bold" panose="020A0503020102020204" pitchFamily="18" charset="-78"/>
                <a:cs typeface="GE SS Two Bold" panose="020A0503020102020204" pitchFamily="18" charset="-78"/>
              </a:rPr>
              <a:t>التحديات</a:t>
            </a:r>
            <a:endParaRPr lang="en-US" kern="0" dirty="0">
              <a:solidFill>
                <a:srgbClr val="FF0000"/>
              </a:solidFill>
              <a:latin typeface="GE SS Two Bold" panose="020A0503020102020204" pitchFamily="18" charset="-78"/>
              <a:ea typeface="GE SS Two Bold" panose="020A0503020102020204" pitchFamily="18" charset="-78"/>
              <a:cs typeface="GE SS Two Bold" panose="020A0503020102020204" pitchFamily="18" charset="-78"/>
            </a:endParaRPr>
          </a:p>
        </p:txBody>
      </p:sp>
      <p:sp>
        <p:nvSpPr>
          <p:cNvPr id="13" name="Google Shape;378;p46">
            <a:extLst>
              <a:ext uri="{FF2B5EF4-FFF2-40B4-BE49-F238E27FC236}">
                <a16:creationId xmlns:a16="http://schemas.microsoft.com/office/drawing/2014/main" id="{C121908E-AA26-4404-9F1F-10B0605C4D84}"/>
              </a:ext>
            </a:extLst>
          </p:cNvPr>
          <p:cNvSpPr txBox="1">
            <a:spLocks/>
          </p:cNvSpPr>
          <p:nvPr/>
        </p:nvSpPr>
        <p:spPr>
          <a:xfrm>
            <a:off x="933912" y="1220255"/>
            <a:ext cx="5162088" cy="744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Josefin Sans Light"/>
              <a:buNone/>
              <a:defRPr sz="1800" b="0" i="0" u="none" strike="noStrike" cap="none">
                <a:solidFill>
                  <a:schemeClr val="dk1"/>
                </a:solidFill>
                <a:latin typeface="Josefin Sans"/>
                <a:ea typeface="Josefin Sans"/>
                <a:cs typeface="Josefin Sans"/>
                <a:sym typeface="Josefin Sans"/>
              </a:defRPr>
            </a:lvl1pPr>
            <a:lvl2pPr marL="914400" marR="0" lvl="1" indent="-317500" algn="l" rtl="0">
              <a:lnSpc>
                <a:spcPct val="100000"/>
              </a:lnSpc>
              <a:spcBef>
                <a:spcPts val="0"/>
              </a:spcBef>
              <a:spcAft>
                <a:spcPts val="0"/>
              </a:spcAft>
              <a:buClr>
                <a:schemeClr val="dk1"/>
              </a:buClr>
              <a:buSzPts val="1400"/>
              <a:buFont typeface="Josefin Sans"/>
              <a:buNone/>
              <a:defRPr sz="1867" b="0" i="0" u="none" strike="noStrike" cap="none">
                <a:solidFill>
                  <a:schemeClr val="dk1"/>
                </a:solidFill>
                <a:latin typeface="Josefin Sans"/>
                <a:ea typeface="Josefin Sans"/>
                <a:cs typeface="Josefin Sans"/>
                <a:sym typeface="Josefin Sans"/>
              </a:defRPr>
            </a:lvl2pPr>
            <a:lvl3pPr marL="1371600" marR="0" lvl="2" indent="-317500" algn="l" rtl="0">
              <a:lnSpc>
                <a:spcPct val="100000"/>
              </a:lnSpc>
              <a:spcBef>
                <a:spcPts val="0"/>
              </a:spcBef>
              <a:spcAft>
                <a:spcPts val="0"/>
              </a:spcAft>
              <a:buClr>
                <a:schemeClr val="dk1"/>
              </a:buClr>
              <a:buSzPts val="1400"/>
              <a:buFont typeface="Josefin Sans Light"/>
              <a:buNone/>
              <a:defRPr sz="1867" b="0" i="0" u="none" strike="noStrike" cap="none">
                <a:solidFill>
                  <a:schemeClr val="dk1"/>
                </a:solidFill>
                <a:latin typeface="Josefin Sans Light"/>
                <a:ea typeface="Josefin Sans Light"/>
                <a:cs typeface="Josefin Sans Light"/>
                <a:sym typeface="Josefin Sans Light"/>
              </a:defRPr>
            </a:lvl3pPr>
            <a:lvl4pPr marL="1828800" marR="0" lvl="3" indent="-317500" algn="l" rtl="0">
              <a:lnSpc>
                <a:spcPct val="100000"/>
              </a:lnSpc>
              <a:spcBef>
                <a:spcPts val="0"/>
              </a:spcBef>
              <a:spcAft>
                <a:spcPts val="0"/>
              </a:spcAft>
              <a:buClr>
                <a:schemeClr val="dk1"/>
              </a:buClr>
              <a:buSzPts val="1400"/>
              <a:buFont typeface="Josefin Sans ExtraLight"/>
              <a:buNone/>
              <a:defRPr sz="1867" b="0" i="0" u="none" strike="noStrike" cap="none">
                <a:solidFill>
                  <a:schemeClr val="dk1"/>
                </a:solidFill>
                <a:latin typeface="Josefin Sans ExtraLight"/>
                <a:ea typeface="Josefin Sans ExtraLight"/>
                <a:cs typeface="Josefin Sans ExtraLight"/>
                <a:sym typeface="Josefin Sans ExtraLight"/>
              </a:defRPr>
            </a:lvl4pPr>
            <a:lvl5pPr marL="2286000" marR="0" lvl="4" indent="-311150" algn="l" rtl="0">
              <a:lnSpc>
                <a:spcPct val="100000"/>
              </a:lnSpc>
              <a:spcBef>
                <a:spcPts val="0"/>
              </a:spcBef>
              <a:spcAft>
                <a:spcPts val="0"/>
              </a:spcAft>
              <a:buClr>
                <a:schemeClr val="dk1"/>
              </a:buClr>
              <a:buSzPts val="1400"/>
              <a:buFont typeface="Josefin Sans ExtraLight"/>
              <a:buNone/>
              <a:defRPr sz="1300" b="0" i="0" u="none" strike="noStrike" cap="none">
                <a:solidFill>
                  <a:schemeClr val="dk1"/>
                </a:solidFill>
                <a:latin typeface="Josefin Sans ExtraLight"/>
                <a:ea typeface="Josefin Sans ExtraLight"/>
                <a:cs typeface="Josefin Sans ExtraLight"/>
                <a:sym typeface="Josefin Sans ExtraLight"/>
              </a:defRPr>
            </a:lvl5pPr>
            <a:lvl6pPr marL="2743200" marR="0" lvl="5"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6pPr>
            <a:lvl7pPr marL="3200400" marR="0" lvl="6"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7pPr>
            <a:lvl8pPr marL="3657600" marR="0" lvl="7"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8pPr>
            <a:lvl9pPr marL="4114800" marR="0" lvl="8"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9pPr>
          </a:lstStyle>
          <a:p>
            <a:pPr marL="0" indent="0" algn="r" rtl="1"/>
            <a:r>
              <a:rPr lang="ar-YE" altLang="en-US" dirty="0">
                <a:latin typeface="GE SS Text Light" panose="020A0503020102020204" pitchFamily="18" charset="-78"/>
                <a:ea typeface="GE SS Text Light" panose="020A0503020102020204" pitchFamily="18" charset="-78"/>
                <a:cs typeface="GE SS Text Light" panose="020A0503020102020204" pitchFamily="18" charset="-78"/>
              </a:rPr>
              <a:t>تدني مستوى الشمول المالي والثقة في القطاع المصرفي ، ما يعزز انتشار السوق النقدي الموازي ، وضعف البنية التحتية الخاصة بأنظمة الدفع الإلكترونية</a:t>
            </a:r>
          </a:p>
        </p:txBody>
      </p:sp>
      <p:sp>
        <p:nvSpPr>
          <p:cNvPr id="24" name="Text Box 39">
            <a:extLst>
              <a:ext uri="{FF2B5EF4-FFF2-40B4-BE49-F238E27FC236}">
                <a16:creationId xmlns:a16="http://schemas.microsoft.com/office/drawing/2014/main" id="{C91B0EEA-196B-4E5B-8546-16733C5CC1D0}"/>
              </a:ext>
            </a:extLst>
          </p:cNvPr>
          <p:cNvSpPr txBox="1">
            <a:spLocks noChangeArrowheads="1"/>
          </p:cNvSpPr>
          <p:nvPr/>
        </p:nvSpPr>
        <p:spPr bwMode="auto">
          <a:xfrm>
            <a:off x="548655" y="2716364"/>
            <a:ext cx="5471379"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justLow" rtl="1" eaLnBrk="0" hangingPunct="0">
              <a:buFont typeface="Arial" panose="020B0604020202020204" pitchFamily="34" charset="0"/>
              <a:buChar char="•"/>
            </a:pPr>
            <a:r>
              <a:rPr lang="ar-SA" dirty="0">
                <a:latin typeface="GE SS Text Light" panose="020A0503020102020204" pitchFamily="18" charset="-78"/>
                <a:ea typeface="GE SS Text Light" panose="020A0503020102020204" pitchFamily="18" charset="-78"/>
                <a:cs typeface="GE SS Text Light" panose="020A0503020102020204" pitchFamily="18" charset="-78"/>
              </a:rPr>
              <a:t>ضعف الجوانب التنظيمية والتشريعية التي تختص بتنظيم وترتيب الية تقديم خدمات الدفع الإلكتروني ومنها عدم تحديث التشريعات والقوانين المرتبطة بخدمات ومنتجات التكنولوجيا المالية </a:t>
            </a:r>
            <a:endParaRPr lang="en-US" dirty="0">
              <a:latin typeface="GE SS Text Light" panose="020A0503020102020204" pitchFamily="18" charset="-78"/>
              <a:ea typeface="GE SS Text Light" panose="020A0503020102020204" pitchFamily="18" charset="-78"/>
              <a:cs typeface="GE SS Text Light" panose="020A0503020102020204" pitchFamily="18" charset="-78"/>
            </a:endParaRPr>
          </a:p>
          <a:p>
            <a:pPr marL="285750" indent="-285750" algn="justLow" rtl="1" eaLnBrk="0" hangingPunct="0">
              <a:buFont typeface="Arial" panose="020B0604020202020204" pitchFamily="34" charset="0"/>
              <a:buChar char="•"/>
            </a:pPr>
            <a:endParaRPr lang="en-US" altLang="en-US"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
        <p:nvSpPr>
          <p:cNvPr id="27" name="Text Box 42">
            <a:extLst>
              <a:ext uri="{FF2B5EF4-FFF2-40B4-BE49-F238E27FC236}">
                <a16:creationId xmlns:a16="http://schemas.microsoft.com/office/drawing/2014/main" id="{D716554C-D98C-4015-BE3E-2B9A8E97B827}"/>
              </a:ext>
            </a:extLst>
          </p:cNvPr>
          <p:cNvSpPr txBox="1">
            <a:spLocks noChangeArrowheads="1"/>
          </p:cNvSpPr>
          <p:nvPr/>
        </p:nvSpPr>
        <p:spPr bwMode="auto">
          <a:xfrm>
            <a:off x="739265" y="3935154"/>
            <a:ext cx="528076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justLow" rtl="1" eaLnBrk="0" hangingPunct="0">
              <a:buFont typeface="Arial" panose="020B0604020202020204" pitchFamily="34" charset="0"/>
              <a:buChar char="•"/>
            </a:pPr>
            <a:r>
              <a:rPr lang="ar-YE" altLang="en-US" dirty="0">
                <a:latin typeface="GE SS Text Light" panose="020A0503020102020204" pitchFamily="18" charset="-78"/>
                <a:ea typeface="GE SS Text Light" panose="020A0503020102020204" pitchFamily="18" charset="-78"/>
                <a:cs typeface="GE SS Text Light" panose="020A0503020102020204" pitchFamily="18" charset="-78"/>
              </a:rPr>
              <a:t>تقديم منتجات وخدمات الصناعة دون مراعاة الممارسات المتعارف عليها عند أطلاق تلك الخدمات</a:t>
            </a:r>
            <a:endParaRPr lang="en-US" altLang="en-US"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
        <p:nvSpPr>
          <p:cNvPr id="28" name="Text Box 43">
            <a:extLst>
              <a:ext uri="{FF2B5EF4-FFF2-40B4-BE49-F238E27FC236}">
                <a16:creationId xmlns:a16="http://schemas.microsoft.com/office/drawing/2014/main" id="{99C56C9B-F2BA-4234-837B-8F291CE4CCD6}"/>
              </a:ext>
            </a:extLst>
          </p:cNvPr>
          <p:cNvSpPr txBox="1">
            <a:spLocks noChangeArrowheads="1"/>
          </p:cNvSpPr>
          <p:nvPr/>
        </p:nvSpPr>
        <p:spPr bwMode="auto">
          <a:xfrm>
            <a:off x="431869" y="4956648"/>
            <a:ext cx="556971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justLow" rtl="1" eaLnBrk="0" hangingPunct="0">
              <a:buFont typeface="Arial" panose="020B0604020202020204" pitchFamily="34" charset="0"/>
              <a:buChar char="•"/>
            </a:pPr>
            <a:r>
              <a:rPr lang="ar-YE" altLang="en-US" dirty="0">
                <a:latin typeface="GE SS Text Light" panose="020A0503020102020204" pitchFamily="18" charset="-78"/>
                <a:ea typeface="GE SS Text Light" panose="020A0503020102020204" pitchFamily="18" charset="-78"/>
                <a:cs typeface="GE SS Text Light" panose="020A0503020102020204" pitchFamily="18" charset="-78"/>
              </a:rPr>
              <a:t>ضعف الوعي المجتمعي بخصوص إستخدام خدمات ومنتجات الدفع الالكتروني والتي تؤثر سلبا على نسبة الشمول المالي </a:t>
            </a:r>
          </a:p>
        </p:txBody>
      </p:sp>
    </p:spTree>
    <p:extLst>
      <p:ext uri="{BB962C8B-B14F-4D97-AF65-F5344CB8AC3E}">
        <p14:creationId xmlns:p14="http://schemas.microsoft.com/office/powerpoint/2010/main" val="63562337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60000">
                                      <p:stCondLst>
                                        <p:cond delay="0"/>
                                      </p:stCondLst>
                                      <p:childTnLst>
                                        <p:set>
                                          <p:cBhvr>
                                            <p:cTn id="6" dur="1" fill="hold">
                                              <p:stCondLst>
                                                <p:cond delay="0"/>
                                              </p:stCondLst>
                                            </p:cTn>
                                            <p:tgtEl>
                                              <p:spTgt spid="1227"/>
                                            </p:tgtEl>
                                            <p:attrNameLst>
                                              <p:attrName>style.visibility</p:attrName>
                                            </p:attrNameLst>
                                          </p:cBhvr>
                                          <p:to>
                                            <p:strVal val="visible"/>
                                          </p:to>
                                        </p:set>
                                        <p:anim calcmode="lin" valueType="num" p14:bounceEnd="60000">
                                          <p:cBhvr additive="base">
                                            <p:cTn id="7" dur="1000" fill="hold"/>
                                            <p:tgtEl>
                                              <p:spTgt spid="1227"/>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122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60000">
                                      <p:stCondLst>
                                        <p:cond delay="100"/>
                                      </p:stCondLst>
                                      <p:childTnLst>
                                        <p:set>
                                          <p:cBhvr>
                                            <p:cTn id="10" dur="1" fill="hold">
                                              <p:stCondLst>
                                                <p:cond delay="0"/>
                                              </p:stCondLst>
                                            </p:cTn>
                                            <p:tgtEl>
                                              <p:spTgt spid="1226"/>
                                            </p:tgtEl>
                                            <p:attrNameLst>
                                              <p:attrName>style.visibility</p:attrName>
                                            </p:attrNameLst>
                                          </p:cBhvr>
                                          <p:to>
                                            <p:strVal val="visible"/>
                                          </p:to>
                                        </p:set>
                                        <p:anim calcmode="lin" valueType="num" p14:bounceEnd="60000">
                                          <p:cBhvr additive="base">
                                            <p:cTn id="11" dur="1000" fill="hold"/>
                                            <p:tgtEl>
                                              <p:spTgt spid="1226"/>
                                            </p:tgtEl>
                                            <p:attrNameLst>
                                              <p:attrName>ppt_x</p:attrName>
                                            </p:attrNameLst>
                                          </p:cBhvr>
                                          <p:tavLst>
                                            <p:tav tm="0">
                                              <p:val>
                                                <p:strVal val="1+#ppt_w/2"/>
                                              </p:val>
                                            </p:tav>
                                            <p:tav tm="100000">
                                              <p:val>
                                                <p:strVal val="#ppt_x"/>
                                              </p:val>
                                            </p:tav>
                                          </p:tavLst>
                                        </p:anim>
                                        <p:anim calcmode="lin" valueType="num" p14:bounceEnd="60000">
                                          <p:cBhvr additive="base">
                                            <p:cTn id="12" dur="1000" fill="hold"/>
                                            <p:tgtEl>
                                              <p:spTgt spid="122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60000">
                                      <p:stCondLst>
                                        <p:cond delay="300"/>
                                      </p:stCondLst>
                                      <p:childTnLst>
                                        <p:set>
                                          <p:cBhvr>
                                            <p:cTn id="14" dur="1" fill="hold">
                                              <p:stCondLst>
                                                <p:cond delay="0"/>
                                              </p:stCondLst>
                                            </p:cTn>
                                            <p:tgtEl>
                                              <p:spTgt spid="12"/>
                                            </p:tgtEl>
                                            <p:attrNameLst>
                                              <p:attrName>style.visibility</p:attrName>
                                            </p:attrNameLst>
                                          </p:cBhvr>
                                          <p:to>
                                            <p:strVal val="visible"/>
                                          </p:to>
                                        </p:set>
                                        <p:anim calcmode="lin" valueType="num" p14:bounceEnd="60000">
                                          <p:cBhvr additive="base">
                                            <p:cTn id="15" dur="1000" fill="hold"/>
                                            <p:tgtEl>
                                              <p:spTgt spid="12"/>
                                            </p:tgtEl>
                                            <p:attrNameLst>
                                              <p:attrName>ppt_x</p:attrName>
                                            </p:attrNameLst>
                                          </p:cBhvr>
                                          <p:tavLst>
                                            <p:tav tm="0">
                                              <p:val>
                                                <p:strVal val="1+#ppt_w/2"/>
                                              </p:val>
                                            </p:tav>
                                            <p:tav tm="100000">
                                              <p:val>
                                                <p:strVal val="#ppt_x"/>
                                              </p:val>
                                            </p:tav>
                                          </p:tavLst>
                                        </p:anim>
                                        <p:anim calcmode="lin" valueType="num" p14:bounceEnd="60000">
                                          <p:cBhvr additive="base">
                                            <p:cTn id="16"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6" grpId="0" animBg="1"/>
          <p:bldP spid="12" grpId="0"/>
          <p:bldP spid="13" grpId="0"/>
          <p:bldP spid="24"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227"/>
                                            </p:tgtEl>
                                            <p:attrNameLst>
                                              <p:attrName>style.visibility</p:attrName>
                                            </p:attrNameLst>
                                          </p:cBhvr>
                                          <p:to>
                                            <p:strVal val="visible"/>
                                          </p:to>
                                        </p:set>
                                        <p:anim calcmode="lin" valueType="num">
                                          <p:cBhvr additive="base">
                                            <p:cTn id="7" dur="1000" fill="hold"/>
                                            <p:tgtEl>
                                              <p:spTgt spid="1227"/>
                                            </p:tgtEl>
                                            <p:attrNameLst>
                                              <p:attrName>ppt_x</p:attrName>
                                            </p:attrNameLst>
                                          </p:cBhvr>
                                          <p:tavLst>
                                            <p:tav tm="0">
                                              <p:val>
                                                <p:strVal val="1+#ppt_w/2"/>
                                              </p:val>
                                            </p:tav>
                                            <p:tav tm="100000">
                                              <p:val>
                                                <p:strVal val="#ppt_x"/>
                                              </p:val>
                                            </p:tav>
                                          </p:tavLst>
                                        </p:anim>
                                        <p:anim calcmode="lin" valueType="num">
                                          <p:cBhvr additive="base">
                                            <p:cTn id="8" dur="1000" fill="hold"/>
                                            <p:tgtEl>
                                              <p:spTgt spid="122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
                                      </p:stCondLst>
                                      <p:childTnLst>
                                        <p:set>
                                          <p:cBhvr>
                                            <p:cTn id="10" dur="1" fill="hold">
                                              <p:stCondLst>
                                                <p:cond delay="0"/>
                                              </p:stCondLst>
                                            </p:cTn>
                                            <p:tgtEl>
                                              <p:spTgt spid="1226"/>
                                            </p:tgtEl>
                                            <p:attrNameLst>
                                              <p:attrName>style.visibility</p:attrName>
                                            </p:attrNameLst>
                                          </p:cBhvr>
                                          <p:to>
                                            <p:strVal val="visible"/>
                                          </p:to>
                                        </p:set>
                                        <p:anim calcmode="lin" valueType="num">
                                          <p:cBhvr additive="base">
                                            <p:cTn id="11" dur="1000" fill="hold"/>
                                            <p:tgtEl>
                                              <p:spTgt spid="1226"/>
                                            </p:tgtEl>
                                            <p:attrNameLst>
                                              <p:attrName>ppt_x</p:attrName>
                                            </p:attrNameLst>
                                          </p:cBhvr>
                                          <p:tavLst>
                                            <p:tav tm="0">
                                              <p:val>
                                                <p:strVal val="1+#ppt_w/2"/>
                                              </p:val>
                                            </p:tav>
                                            <p:tav tm="100000">
                                              <p:val>
                                                <p:strVal val="#ppt_x"/>
                                              </p:val>
                                            </p:tav>
                                          </p:tavLst>
                                        </p:anim>
                                        <p:anim calcmode="lin" valueType="num">
                                          <p:cBhvr additive="base">
                                            <p:cTn id="12" dur="1000" fill="hold"/>
                                            <p:tgtEl>
                                              <p:spTgt spid="122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3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1+#ppt_w/2"/>
                                              </p:val>
                                            </p:tav>
                                            <p:tav tm="100000">
                                              <p:val>
                                                <p:strVal val="#ppt_x"/>
                                              </p:val>
                                            </p:tav>
                                          </p:tavLst>
                                        </p:anim>
                                        <p:anim calcmode="lin" valueType="num">
                                          <p:cBhvr additive="base">
                                            <p:cTn id="16"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6" grpId="0" animBg="1"/>
          <p:bldP spid="12" grpId="0"/>
          <p:bldP spid="13" grpId="0"/>
          <p:bldP spid="24" grpId="0"/>
          <p:bldP spid="27" grpId="0"/>
          <p:bldP spid="2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22"/>
        <p:cNvGrpSpPr/>
        <p:nvPr/>
      </p:nvGrpSpPr>
      <p:grpSpPr>
        <a:xfrm>
          <a:off x="0" y="0"/>
          <a:ext cx="0" cy="0"/>
          <a:chOff x="0" y="0"/>
          <a:chExt cx="0" cy="0"/>
        </a:xfrm>
      </p:grpSpPr>
      <p:sp>
        <p:nvSpPr>
          <p:cNvPr id="1226" name="Google Shape;1226;p70"/>
          <p:cNvSpPr/>
          <p:nvPr/>
        </p:nvSpPr>
        <p:spPr>
          <a:xfrm>
            <a:off x="6908867" y="781000"/>
            <a:ext cx="4616400" cy="51068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FD0000"/>
              </a:solidFill>
              <a:latin typeface="Arial"/>
              <a:cs typeface="Arial"/>
              <a:sym typeface="Arial"/>
            </a:endParaRPr>
          </a:p>
        </p:txBody>
      </p:sp>
      <p:pic>
        <p:nvPicPr>
          <p:cNvPr id="1227" name="Google Shape;1227;p70"/>
          <p:cNvPicPr preferRelativeResize="0"/>
          <p:nvPr/>
        </p:nvPicPr>
        <p:blipFill rotWithShape="1">
          <a:blip r:embed="rId3">
            <a:alphaModFix/>
          </a:blip>
          <a:srcRect l="24138"/>
          <a:stretch/>
        </p:blipFill>
        <p:spPr>
          <a:xfrm>
            <a:off x="6171967" y="1220255"/>
            <a:ext cx="4990900" cy="4386045"/>
          </a:xfrm>
          <a:prstGeom prst="rect">
            <a:avLst/>
          </a:prstGeom>
          <a:noFill/>
          <a:ln>
            <a:noFill/>
          </a:ln>
        </p:spPr>
      </p:pic>
      <p:cxnSp>
        <p:nvCxnSpPr>
          <p:cNvPr id="1228" name="Google Shape;1228;p70">
            <a:hlinkClick r:id="" action="ppaction://hlinkshowjump?jump=nextslide"/>
          </p:cNvPr>
          <p:cNvCxnSpPr/>
          <p:nvPr/>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229" name="Google Shape;1229;p70">
            <a:hlinkClick r:id="" action="ppaction://hlinkshowjump?jump=previousslide"/>
          </p:cNvPr>
          <p:cNvCxnSpPr/>
          <p:nvPr/>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sp>
        <p:nvSpPr>
          <p:cNvPr id="1231" name="Google Shape;1231;p70"/>
          <p:cNvSpPr txBox="1">
            <a:spLocks noGrp="1"/>
          </p:cNvSpPr>
          <p:nvPr>
            <p:ph type="title"/>
          </p:nvPr>
        </p:nvSpPr>
        <p:spPr>
          <a:xfrm>
            <a:off x="195633" y="6385519"/>
            <a:ext cx="4036400" cy="305600"/>
          </a:xfrm>
          <a:prstGeom prst="rect">
            <a:avLst/>
          </a:prstGeom>
        </p:spPr>
        <p:txBody>
          <a:bodyPr spcFirstLastPara="1" wrap="square" lIns="121900" tIns="0" rIns="121900" bIns="0" anchor="ctr" anchorCtr="0">
            <a:noAutofit/>
          </a:bodyPr>
          <a:lstStyle/>
          <a:p>
            <a:r>
              <a:rPr lang="en"/>
              <a:t>Our projects</a:t>
            </a:r>
            <a:endParaRPr/>
          </a:p>
        </p:txBody>
      </p:sp>
      <p:sp>
        <p:nvSpPr>
          <p:cNvPr id="1232" name="Google Shape;1232;p70"/>
          <p:cNvSpPr txBox="1">
            <a:spLocks noGrp="1"/>
          </p:cNvSpPr>
          <p:nvPr>
            <p:ph type="title" idx="3"/>
          </p:nvPr>
        </p:nvSpPr>
        <p:spPr>
          <a:xfrm>
            <a:off x="195633" y="6293133"/>
            <a:ext cx="2252000" cy="214000"/>
          </a:xfrm>
          <a:prstGeom prst="rect">
            <a:avLst/>
          </a:prstGeom>
        </p:spPr>
        <p:txBody>
          <a:bodyPr spcFirstLastPara="1" wrap="square" lIns="121900" tIns="0" rIns="121900" bIns="0" anchor="b" anchorCtr="0">
            <a:noAutofit/>
          </a:bodyPr>
          <a:lstStyle/>
          <a:p>
            <a:r>
              <a:rPr lang="en"/>
              <a:t>03</a:t>
            </a:r>
            <a:endParaRPr/>
          </a:p>
        </p:txBody>
      </p:sp>
      <p:sp>
        <p:nvSpPr>
          <p:cNvPr id="12" name="Google Shape;377;p46">
            <a:extLst>
              <a:ext uri="{FF2B5EF4-FFF2-40B4-BE49-F238E27FC236}">
                <a16:creationId xmlns:a16="http://schemas.microsoft.com/office/drawing/2014/main" id="{8C4888C5-E4C1-444D-914A-CBFF084E2305}"/>
              </a:ext>
            </a:extLst>
          </p:cNvPr>
          <p:cNvSpPr txBox="1">
            <a:spLocks/>
          </p:cNvSpPr>
          <p:nvPr/>
        </p:nvSpPr>
        <p:spPr>
          <a:xfrm>
            <a:off x="5136675" y="635226"/>
            <a:ext cx="6519099" cy="14728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Josefin Sans"/>
              <a:buNone/>
              <a:defRPr sz="2800" b="1" i="0" u="none" strike="noStrike" cap="none">
                <a:solidFill>
                  <a:schemeClr val="dk1"/>
                </a:solidFill>
                <a:latin typeface="Josefin Sans"/>
                <a:ea typeface="Josefin Sans"/>
                <a:cs typeface="Josefin Sans"/>
                <a:sym typeface="Josefin Sans"/>
              </a:defRPr>
            </a:lvl1pPr>
            <a:lvl2pPr marR="0" lvl="1"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9pPr>
          </a:lstStyle>
          <a:p>
            <a:r>
              <a:rPr lang="ar-YE" kern="0" dirty="0">
                <a:solidFill>
                  <a:srgbClr val="FF0000"/>
                </a:solidFill>
                <a:latin typeface="GE SS Two Bold" panose="020A0503020102020204" pitchFamily="18" charset="-78"/>
                <a:ea typeface="GE SS Two Bold" panose="020A0503020102020204" pitchFamily="18" charset="-78"/>
                <a:cs typeface="GE SS Two Bold" panose="020A0503020102020204" pitchFamily="18" charset="-78"/>
              </a:rPr>
              <a:t>التحديات</a:t>
            </a:r>
            <a:endParaRPr lang="en-US" kern="0" dirty="0">
              <a:solidFill>
                <a:srgbClr val="FF0000"/>
              </a:solidFill>
              <a:latin typeface="GE SS Two Bold" panose="020A0503020102020204" pitchFamily="18" charset="-78"/>
              <a:ea typeface="GE SS Two Bold" panose="020A0503020102020204" pitchFamily="18" charset="-78"/>
              <a:cs typeface="GE SS Two Bold" panose="020A0503020102020204" pitchFamily="18" charset="-78"/>
            </a:endParaRPr>
          </a:p>
        </p:txBody>
      </p:sp>
      <p:sp>
        <p:nvSpPr>
          <p:cNvPr id="13" name="Google Shape;378;p46">
            <a:extLst>
              <a:ext uri="{FF2B5EF4-FFF2-40B4-BE49-F238E27FC236}">
                <a16:creationId xmlns:a16="http://schemas.microsoft.com/office/drawing/2014/main" id="{C121908E-AA26-4404-9F1F-10B0605C4D84}"/>
              </a:ext>
            </a:extLst>
          </p:cNvPr>
          <p:cNvSpPr txBox="1">
            <a:spLocks/>
          </p:cNvSpPr>
          <p:nvPr/>
        </p:nvSpPr>
        <p:spPr>
          <a:xfrm>
            <a:off x="933912" y="1220255"/>
            <a:ext cx="5162088" cy="744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Josefin Sans Light"/>
              <a:buNone/>
              <a:defRPr sz="1800" b="0" i="0" u="none" strike="noStrike" cap="none">
                <a:solidFill>
                  <a:schemeClr val="dk1"/>
                </a:solidFill>
                <a:latin typeface="Josefin Sans"/>
                <a:ea typeface="Josefin Sans"/>
                <a:cs typeface="Josefin Sans"/>
                <a:sym typeface="Josefin Sans"/>
              </a:defRPr>
            </a:lvl1pPr>
            <a:lvl2pPr marL="914400" marR="0" lvl="1" indent="-317500" algn="l" rtl="0">
              <a:lnSpc>
                <a:spcPct val="100000"/>
              </a:lnSpc>
              <a:spcBef>
                <a:spcPts val="0"/>
              </a:spcBef>
              <a:spcAft>
                <a:spcPts val="0"/>
              </a:spcAft>
              <a:buClr>
                <a:schemeClr val="dk1"/>
              </a:buClr>
              <a:buSzPts val="1400"/>
              <a:buFont typeface="Josefin Sans"/>
              <a:buNone/>
              <a:defRPr sz="1867" b="0" i="0" u="none" strike="noStrike" cap="none">
                <a:solidFill>
                  <a:schemeClr val="dk1"/>
                </a:solidFill>
                <a:latin typeface="Josefin Sans"/>
                <a:ea typeface="Josefin Sans"/>
                <a:cs typeface="Josefin Sans"/>
                <a:sym typeface="Josefin Sans"/>
              </a:defRPr>
            </a:lvl2pPr>
            <a:lvl3pPr marL="1371600" marR="0" lvl="2" indent="-317500" algn="l" rtl="0">
              <a:lnSpc>
                <a:spcPct val="100000"/>
              </a:lnSpc>
              <a:spcBef>
                <a:spcPts val="0"/>
              </a:spcBef>
              <a:spcAft>
                <a:spcPts val="0"/>
              </a:spcAft>
              <a:buClr>
                <a:schemeClr val="dk1"/>
              </a:buClr>
              <a:buSzPts val="1400"/>
              <a:buFont typeface="Josefin Sans Light"/>
              <a:buNone/>
              <a:defRPr sz="1867" b="0" i="0" u="none" strike="noStrike" cap="none">
                <a:solidFill>
                  <a:schemeClr val="dk1"/>
                </a:solidFill>
                <a:latin typeface="Josefin Sans Light"/>
                <a:ea typeface="Josefin Sans Light"/>
                <a:cs typeface="Josefin Sans Light"/>
                <a:sym typeface="Josefin Sans Light"/>
              </a:defRPr>
            </a:lvl3pPr>
            <a:lvl4pPr marL="1828800" marR="0" lvl="3" indent="-317500" algn="l" rtl="0">
              <a:lnSpc>
                <a:spcPct val="100000"/>
              </a:lnSpc>
              <a:spcBef>
                <a:spcPts val="0"/>
              </a:spcBef>
              <a:spcAft>
                <a:spcPts val="0"/>
              </a:spcAft>
              <a:buClr>
                <a:schemeClr val="dk1"/>
              </a:buClr>
              <a:buSzPts val="1400"/>
              <a:buFont typeface="Josefin Sans ExtraLight"/>
              <a:buNone/>
              <a:defRPr sz="1867" b="0" i="0" u="none" strike="noStrike" cap="none">
                <a:solidFill>
                  <a:schemeClr val="dk1"/>
                </a:solidFill>
                <a:latin typeface="Josefin Sans ExtraLight"/>
                <a:ea typeface="Josefin Sans ExtraLight"/>
                <a:cs typeface="Josefin Sans ExtraLight"/>
                <a:sym typeface="Josefin Sans ExtraLight"/>
              </a:defRPr>
            </a:lvl4pPr>
            <a:lvl5pPr marL="2286000" marR="0" lvl="4" indent="-311150" algn="l" rtl="0">
              <a:lnSpc>
                <a:spcPct val="100000"/>
              </a:lnSpc>
              <a:spcBef>
                <a:spcPts val="0"/>
              </a:spcBef>
              <a:spcAft>
                <a:spcPts val="0"/>
              </a:spcAft>
              <a:buClr>
                <a:schemeClr val="dk1"/>
              </a:buClr>
              <a:buSzPts val="1400"/>
              <a:buFont typeface="Josefin Sans ExtraLight"/>
              <a:buNone/>
              <a:defRPr sz="1300" b="0" i="0" u="none" strike="noStrike" cap="none">
                <a:solidFill>
                  <a:schemeClr val="dk1"/>
                </a:solidFill>
                <a:latin typeface="Josefin Sans ExtraLight"/>
                <a:ea typeface="Josefin Sans ExtraLight"/>
                <a:cs typeface="Josefin Sans ExtraLight"/>
                <a:sym typeface="Josefin Sans ExtraLight"/>
              </a:defRPr>
            </a:lvl5pPr>
            <a:lvl6pPr marL="2743200" marR="0" lvl="5"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6pPr>
            <a:lvl7pPr marL="3200400" marR="0" lvl="6"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7pPr>
            <a:lvl8pPr marL="3657600" marR="0" lvl="7"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8pPr>
            <a:lvl9pPr marL="4114800" marR="0" lvl="8"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9pPr>
          </a:lstStyle>
          <a:p>
            <a:pPr marL="0" indent="0" algn="r" rtl="1"/>
            <a:r>
              <a:rPr lang="ar-YE" altLang="en-US" dirty="0">
                <a:latin typeface="GE SS Text Light" panose="020A0503020102020204" pitchFamily="18" charset="-78"/>
                <a:ea typeface="GE SS Text Light" panose="020A0503020102020204" pitchFamily="18" charset="-78"/>
                <a:cs typeface="GE SS Text Light" panose="020A0503020102020204" pitchFamily="18" charset="-78"/>
              </a:rPr>
              <a:t>التحديات التي تواجه اللاعبين الرئيسيين في صناعة التكنولوجيا المالية</a:t>
            </a:r>
            <a:endParaRPr lang="ar-YE" kern="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24" name="Text Box 39">
            <a:extLst>
              <a:ext uri="{FF2B5EF4-FFF2-40B4-BE49-F238E27FC236}">
                <a16:creationId xmlns:a16="http://schemas.microsoft.com/office/drawing/2014/main" id="{C91B0EEA-196B-4E5B-8546-16733C5CC1D0}"/>
              </a:ext>
            </a:extLst>
          </p:cNvPr>
          <p:cNvSpPr txBox="1">
            <a:spLocks noChangeArrowheads="1"/>
          </p:cNvSpPr>
          <p:nvPr/>
        </p:nvSpPr>
        <p:spPr bwMode="auto">
          <a:xfrm>
            <a:off x="1293482" y="2403718"/>
            <a:ext cx="472655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justLow" rtl="1" eaLnBrk="0" hangingPunct="0">
              <a:buFont typeface="Arial" panose="020B0604020202020204" pitchFamily="34" charset="0"/>
              <a:buChar char="•"/>
            </a:pPr>
            <a:r>
              <a:rPr lang="ar-YE" altLang="en-US" sz="1600" dirty="0">
                <a:latin typeface="GE SS Text Light" panose="020A0503020102020204" pitchFamily="18" charset="-78"/>
                <a:ea typeface="GE SS Text Light" panose="020A0503020102020204" pitchFamily="18" charset="-78"/>
                <a:cs typeface="GE SS Text Light" panose="020A0503020102020204" pitchFamily="18" charset="-78"/>
              </a:rPr>
              <a:t>عدم  وجود جهة تتبنى عملية إصدار تقارير خاصة بالشمول المالي بشكل سنوي</a:t>
            </a:r>
          </a:p>
          <a:p>
            <a:pPr marL="285750" indent="-285750" algn="justLow" rtl="1" eaLnBrk="0" hangingPunct="0">
              <a:buFont typeface="Arial" panose="020B0604020202020204" pitchFamily="34" charset="0"/>
              <a:buChar char="•"/>
            </a:pPr>
            <a:endParaRPr lang="ar-YE" altLang="en-US" sz="1600"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
        <p:nvSpPr>
          <p:cNvPr id="26" name="Text Box 41">
            <a:extLst>
              <a:ext uri="{FF2B5EF4-FFF2-40B4-BE49-F238E27FC236}">
                <a16:creationId xmlns:a16="http://schemas.microsoft.com/office/drawing/2014/main" id="{896F0ACD-EC17-468E-AC79-E1DACEC401C7}"/>
              </a:ext>
            </a:extLst>
          </p:cNvPr>
          <p:cNvSpPr txBox="1">
            <a:spLocks noChangeArrowheads="1"/>
          </p:cNvSpPr>
          <p:nvPr/>
        </p:nvSpPr>
        <p:spPr bwMode="auto">
          <a:xfrm>
            <a:off x="511884" y="4763195"/>
            <a:ext cx="550815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justLow" rtl="1" eaLnBrk="0" hangingPunct="0">
              <a:buFont typeface="Arial" panose="020B0604020202020204" pitchFamily="34" charset="0"/>
              <a:buChar char="•"/>
            </a:pPr>
            <a:r>
              <a:rPr lang="ar-YE" altLang="en-US" sz="1600" dirty="0">
                <a:latin typeface="GE SS Text Light" panose="020A0503020102020204" pitchFamily="18" charset="-78"/>
                <a:ea typeface="GE SS Text Light" panose="020A0503020102020204" pitchFamily="18" charset="-78"/>
                <a:cs typeface="GE SS Text Light" panose="020A0503020102020204" pitchFamily="18" charset="-78"/>
              </a:rPr>
              <a:t>تقديم منتجات وخدمات الصناعة دون مراعاة الممارسات المتعارف عليها عند أطلاق تلك الخدمات</a:t>
            </a:r>
            <a:endParaRPr lang="en-US" altLang="en-US" sz="1600"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
        <p:nvSpPr>
          <p:cNvPr id="27" name="Text Box 42">
            <a:extLst>
              <a:ext uri="{FF2B5EF4-FFF2-40B4-BE49-F238E27FC236}">
                <a16:creationId xmlns:a16="http://schemas.microsoft.com/office/drawing/2014/main" id="{D716554C-D98C-4015-BE3E-2B9A8E97B827}"/>
              </a:ext>
            </a:extLst>
          </p:cNvPr>
          <p:cNvSpPr txBox="1">
            <a:spLocks noChangeArrowheads="1"/>
          </p:cNvSpPr>
          <p:nvPr/>
        </p:nvSpPr>
        <p:spPr bwMode="auto">
          <a:xfrm>
            <a:off x="687623" y="3441267"/>
            <a:ext cx="528076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justLow" rtl="1" eaLnBrk="0" hangingPunct="0">
              <a:buFont typeface="Arial" panose="020B0604020202020204" pitchFamily="34" charset="0"/>
              <a:buChar char="•"/>
            </a:pPr>
            <a:r>
              <a:rPr lang="ar-YE" altLang="en-US" sz="1600" dirty="0">
                <a:latin typeface="GE SS Text Light" panose="020A0503020102020204" pitchFamily="18" charset="-78"/>
                <a:ea typeface="GE SS Text Light" panose="020A0503020102020204" pitchFamily="18" charset="-78"/>
                <a:cs typeface="GE SS Text Light" panose="020A0503020102020204" pitchFamily="18" charset="-78"/>
              </a:rPr>
              <a:t>إستمرار النموذج النقدي الخاص بالشبكات المحلية ، وعدم تبني  الدولة للدفع الإلكتروني كإستراتيجية واضحة  </a:t>
            </a:r>
            <a:endParaRPr lang="en-US" altLang="en-US" sz="1600" dirty="0">
              <a:latin typeface="GE SS Text Light" panose="020A0503020102020204" pitchFamily="18" charset="-78"/>
              <a:ea typeface="GE SS Text Light" panose="020A0503020102020204" pitchFamily="18" charset="-78"/>
              <a:cs typeface="GE SS Text Light" panose="020A0503020102020204" pitchFamily="18" charset="-78"/>
            </a:endParaRPr>
          </a:p>
          <a:p>
            <a:pPr marL="285750" indent="-285750" algn="justLow" rtl="1" eaLnBrk="0" hangingPunct="0">
              <a:buFont typeface="Arial" panose="020B0604020202020204" pitchFamily="34" charset="0"/>
              <a:buChar char="•"/>
            </a:pPr>
            <a:endParaRPr lang="en-US" altLang="en-US" sz="1600" dirty="0"/>
          </a:p>
        </p:txBody>
      </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60000">
                                      <p:stCondLst>
                                        <p:cond delay="0"/>
                                      </p:stCondLst>
                                      <p:childTnLst>
                                        <p:set>
                                          <p:cBhvr>
                                            <p:cTn id="6" dur="1" fill="hold">
                                              <p:stCondLst>
                                                <p:cond delay="0"/>
                                              </p:stCondLst>
                                            </p:cTn>
                                            <p:tgtEl>
                                              <p:spTgt spid="1227"/>
                                            </p:tgtEl>
                                            <p:attrNameLst>
                                              <p:attrName>style.visibility</p:attrName>
                                            </p:attrNameLst>
                                          </p:cBhvr>
                                          <p:to>
                                            <p:strVal val="visible"/>
                                          </p:to>
                                        </p:set>
                                        <p:anim calcmode="lin" valueType="num" p14:bounceEnd="60000">
                                          <p:cBhvr additive="base">
                                            <p:cTn id="7" dur="1000" fill="hold"/>
                                            <p:tgtEl>
                                              <p:spTgt spid="1227"/>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122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60000">
                                      <p:stCondLst>
                                        <p:cond delay="100"/>
                                      </p:stCondLst>
                                      <p:childTnLst>
                                        <p:set>
                                          <p:cBhvr>
                                            <p:cTn id="10" dur="1" fill="hold">
                                              <p:stCondLst>
                                                <p:cond delay="0"/>
                                              </p:stCondLst>
                                            </p:cTn>
                                            <p:tgtEl>
                                              <p:spTgt spid="1226"/>
                                            </p:tgtEl>
                                            <p:attrNameLst>
                                              <p:attrName>style.visibility</p:attrName>
                                            </p:attrNameLst>
                                          </p:cBhvr>
                                          <p:to>
                                            <p:strVal val="visible"/>
                                          </p:to>
                                        </p:set>
                                        <p:anim calcmode="lin" valueType="num" p14:bounceEnd="60000">
                                          <p:cBhvr additive="base">
                                            <p:cTn id="11" dur="1000" fill="hold"/>
                                            <p:tgtEl>
                                              <p:spTgt spid="1226"/>
                                            </p:tgtEl>
                                            <p:attrNameLst>
                                              <p:attrName>ppt_x</p:attrName>
                                            </p:attrNameLst>
                                          </p:cBhvr>
                                          <p:tavLst>
                                            <p:tav tm="0">
                                              <p:val>
                                                <p:strVal val="1+#ppt_w/2"/>
                                              </p:val>
                                            </p:tav>
                                            <p:tav tm="100000">
                                              <p:val>
                                                <p:strVal val="#ppt_x"/>
                                              </p:val>
                                            </p:tav>
                                          </p:tavLst>
                                        </p:anim>
                                        <p:anim calcmode="lin" valueType="num" p14:bounceEnd="60000">
                                          <p:cBhvr additive="base">
                                            <p:cTn id="12" dur="1000" fill="hold"/>
                                            <p:tgtEl>
                                              <p:spTgt spid="122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60000">
                                      <p:stCondLst>
                                        <p:cond delay="300"/>
                                      </p:stCondLst>
                                      <p:childTnLst>
                                        <p:set>
                                          <p:cBhvr>
                                            <p:cTn id="14" dur="1" fill="hold">
                                              <p:stCondLst>
                                                <p:cond delay="0"/>
                                              </p:stCondLst>
                                            </p:cTn>
                                            <p:tgtEl>
                                              <p:spTgt spid="12"/>
                                            </p:tgtEl>
                                            <p:attrNameLst>
                                              <p:attrName>style.visibility</p:attrName>
                                            </p:attrNameLst>
                                          </p:cBhvr>
                                          <p:to>
                                            <p:strVal val="visible"/>
                                          </p:to>
                                        </p:set>
                                        <p:anim calcmode="lin" valueType="num" p14:bounceEnd="60000">
                                          <p:cBhvr additive="base">
                                            <p:cTn id="15" dur="1000" fill="hold"/>
                                            <p:tgtEl>
                                              <p:spTgt spid="12"/>
                                            </p:tgtEl>
                                            <p:attrNameLst>
                                              <p:attrName>ppt_x</p:attrName>
                                            </p:attrNameLst>
                                          </p:cBhvr>
                                          <p:tavLst>
                                            <p:tav tm="0">
                                              <p:val>
                                                <p:strVal val="1+#ppt_w/2"/>
                                              </p:val>
                                            </p:tav>
                                            <p:tav tm="100000">
                                              <p:val>
                                                <p:strVal val="#ppt_x"/>
                                              </p:val>
                                            </p:tav>
                                          </p:tavLst>
                                        </p:anim>
                                        <p:anim calcmode="lin" valueType="num" p14:bounceEnd="60000">
                                          <p:cBhvr additive="base">
                                            <p:cTn id="16"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6" grpId="0" animBg="1"/>
          <p:bldP spid="12" grpId="0"/>
          <p:bldP spid="13" grpId="0"/>
          <p:bldP spid="24"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227"/>
                                            </p:tgtEl>
                                            <p:attrNameLst>
                                              <p:attrName>style.visibility</p:attrName>
                                            </p:attrNameLst>
                                          </p:cBhvr>
                                          <p:to>
                                            <p:strVal val="visible"/>
                                          </p:to>
                                        </p:set>
                                        <p:anim calcmode="lin" valueType="num">
                                          <p:cBhvr additive="base">
                                            <p:cTn id="7" dur="1000" fill="hold"/>
                                            <p:tgtEl>
                                              <p:spTgt spid="1227"/>
                                            </p:tgtEl>
                                            <p:attrNameLst>
                                              <p:attrName>ppt_x</p:attrName>
                                            </p:attrNameLst>
                                          </p:cBhvr>
                                          <p:tavLst>
                                            <p:tav tm="0">
                                              <p:val>
                                                <p:strVal val="1+#ppt_w/2"/>
                                              </p:val>
                                            </p:tav>
                                            <p:tav tm="100000">
                                              <p:val>
                                                <p:strVal val="#ppt_x"/>
                                              </p:val>
                                            </p:tav>
                                          </p:tavLst>
                                        </p:anim>
                                        <p:anim calcmode="lin" valueType="num">
                                          <p:cBhvr additive="base">
                                            <p:cTn id="8" dur="1000" fill="hold"/>
                                            <p:tgtEl>
                                              <p:spTgt spid="122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
                                      </p:stCondLst>
                                      <p:childTnLst>
                                        <p:set>
                                          <p:cBhvr>
                                            <p:cTn id="10" dur="1" fill="hold">
                                              <p:stCondLst>
                                                <p:cond delay="0"/>
                                              </p:stCondLst>
                                            </p:cTn>
                                            <p:tgtEl>
                                              <p:spTgt spid="1226"/>
                                            </p:tgtEl>
                                            <p:attrNameLst>
                                              <p:attrName>style.visibility</p:attrName>
                                            </p:attrNameLst>
                                          </p:cBhvr>
                                          <p:to>
                                            <p:strVal val="visible"/>
                                          </p:to>
                                        </p:set>
                                        <p:anim calcmode="lin" valueType="num">
                                          <p:cBhvr additive="base">
                                            <p:cTn id="11" dur="1000" fill="hold"/>
                                            <p:tgtEl>
                                              <p:spTgt spid="1226"/>
                                            </p:tgtEl>
                                            <p:attrNameLst>
                                              <p:attrName>ppt_x</p:attrName>
                                            </p:attrNameLst>
                                          </p:cBhvr>
                                          <p:tavLst>
                                            <p:tav tm="0">
                                              <p:val>
                                                <p:strVal val="1+#ppt_w/2"/>
                                              </p:val>
                                            </p:tav>
                                            <p:tav tm="100000">
                                              <p:val>
                                                <p:strVal val="#ppt_x"/>
                                              </p:val>
                                            </p:tav>
                                          </p:tavLst>
                                        </p:anim>
                                        <p:anim calcmode="lin" valueType="num">
                                          <p:cBhvr additive="base">
                                            <p:cTn id="12" dur="1000" fill="hold"/>
                                            <p:tgtEl>
                                              <p:spTgt spid="122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3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1+#ppt_w/2"/>
                                              </p:val>
                                            </p:tav>
                                            <p:tav tm="100000">
                                              <p:val>
                                                <p:strVal val="#ppt_x"/>
                                              </p:val>
                                            </p:tav>
                                          </p:tavLst>
                                        </p:anim>
                                        <p:anim calcmode="lin" valueType="num">
                                          <p:cBhvr additive="base">
                                            <p:cTn id="16"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6" grpId="0" animBg="1"/>
          <p:bldP spid="12" grpId="0"/>
          <p:bldP spid="13" grpId="0"/>
          <p:bldP spid="24" grpId="0"/>
          <p:bldP spid="2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1"/>
        <p:cNvGrpSpPr/>
        <p:nvPr/>
      </p:nvGrpSpPr>
      <p:grpSpPr>
        <a:xfrm>
          <a:off x="0" y="0"/>
          <a:ext cx="0" cy="0"/>
          <a:chOff x="0" y="0"/>
          <a:chExt cx="0" cy="0"/>
        </a:xfrm>
      </p:grpSpPr>
      <p:sp>
        <p:nvSpPr>
          <p:cNvPr id="12" name="Google Shape;188;p32"/>
          <p:cNvSpPr/>
          <p:nvPr/>
        </p:nvSpPr>
        <p:spPr>
          <a:xfrm rot="20619438">
            <a:off x="4864097" y="1681476"/>
            <a:ext cx="2044034" cy="1507167"/>
          </a:xfrm>
          <a:prstGeom prst="flowChartInternalStorage">
            <a:avLst/>
          </a:prstGeom>
          <a:noFill/>
          <a:ln w="9525" cap="flat" cmpd="sng">
            <a:noFill/>
            <a:prstDash val="solid"/>
            <a:round/>
            <a:headEnd type="none" w="sm" len="sm"/>
            <a:tailEnd type="none" w="sm" len="sm"/>
          </a:ln>
          <a:scene3d>
            <a:camera prst="orthographicFront">
              <a:rot lat="19800000" lon="3000000" rev="21240000"/>
            </a:camera>
            <a:lightRig rig="balanced" dir="t"/>
          </a:scene3d>
          <a:sp3d>
            <a:bevelT w="101600" prst="slope"/>
          </a:sp3d>
        </p:spPr>
        <p:txBody>
          <a:bodyPr spcFirstLastPara="1" wrap="square" lIns="121900" tIns="121900" rIns="121900" bIns="121900" anchor="ctr" anchorCtr="0">
            <a:noAutofit/>
            <a:sp3d extrusionH="133350">
              <a:bevelT w="63500" h="215900" prst="slope"/>
              <a:extrusionClr>
                <a:srgbClr val="B89CA1"/>
              </a:extrusionClr>
              <a:contourClr>
                <a:srgbClr val="3F3F3F"/>
              </a:contourClr>
            </a:sp3d>
          </a:bodyPr>
          <a:lstStyle/>
          <a:p>
            <a:pPr>
              <a:buClr>
                <a:srgbClr val="000000"/>
              </a:buClr>
            </a:pPr>
            <a:r>
              <a:rPr lang="en-US" sz="9600" kern="0" dirty="0">
                <a:ln w="0"/>
                <a:solidFill>
                  <a:srgbClr val="D9D9D9">
                    <a:lumMod val="90000"/>
                  </a:srgbClr>
                </a:solidFill>
                <a:effectLst>
                  <a:outerShdw blurRad="38100" dist="19050" dir="2700000" algn="tl" rotWithShape="0">
                    <a:srgbClr val="000000">
                      <a:alpha val="40000"/>
                    </a:srgbClr>
                  </a:outerShdw>
                </a:effectLst>
                <a:latin typeface="Franklin Gothic Demi Cond" panose="020B0706030402020204" pitchFamily="34" charset="0"/>
                <a:cs typeface="Arial"/>
                <a:sym typeface="Arial"/>
              </a:rPr>
              <a:t>Y  F</a:t>
            </a:r>
            <a:endParaRPr sz="9600" kern="0" dirty="0">
              <a:ln w="0"/>
              <a:solidFill>
                <a:srgbClr val="D9D9D9">
                  <a:lumMod val="90000"/>
                </a:srgbClr>
              </a:solidFill>
              <a:effectLst>
                <a:outerShdw blurRad="38100" dist="19050" dir="2700000" algn="tl" rotWithShape="0">
                  <a:srgbClr val="000000">
                    <a:alpha val="40000"/>
                  </a:srgbClr>
                </a:outerShdw>
              </a:effectLst>
              <a:latin typeface="Franklin Gothic Demi Cond" panose="020B0706030402020204" pitchFamily="34" charset="0"/>
              <a:cs typeface="Arial"/>
              <a:sym typeface="Arial"/>
            </a:endParaRPr>
          </a:p>
        </p:txBody>
      </p:sp>
      <p:sp>
        <p:nvSpPr>
          <p:cNvPr id="14" name="Google Shape;188;p32"/>
          <p:cNvSpPr/>
          <p:nvPr/>
        </p:nvSpPr>
        <p:spPr>
          <a:xfrm>
            <a:off x="0" y="1915067"/>
            <a:ext cx="5964254" cy="505355"/>
          </a:xfrm>
          <a:prstGeom prst="flowChartInternalStorage">
            <a:avLst/>
          </a:prstGeom>
          <a:noFill/>
          <a:ln w="9525" cap="flat" cmpd="sng">
            <a:noFill/>
            <a:prstDash val="solid"/>
            <a:round/>
            <a:headEnd type="none" w="sm" len="sm"/>
            <a:tailEnd type="none" w="sm" len="sm"/>
          </a:ln>
          <a:scene3d>
            <a:camera prst="orthographicFront"/>
            <a:lightRig rig="balanced" dir="t"/>
          </a:scene3d>
          <a:sp3d/>
        </p:spPr>
        <p:txBody>
          <a:bodyPr spcFirstLastPara="1" wrap="square" lIns="121900" tIns="121900" rIns="121900" bIns="121900" anchor="ctr" anchorCtr="0">
            <a:noAutofit/>
            <a:sp3d>
              <a:extrusionClr>
                <a:srgbClr val="FF0000"/>
              </a:extrusionClr>
              <a:contourClr>
                <a:schemeClr val="tx2"/>
              </a:contourClr>
            </a:sp3d>
          </a:bodyPr>
          <a:lstStyle/>
          <a:p>
            <a:pPr>
              <a:buClr>
                <a:srgbClr val="000000"/>
              </a:buClr>
            </a:pPr>
            <a:r>
              <a:rPr lang="ar-YE" sz="2400" kern="0" dirty="0">
                <a:ln w="0"/>
                <a:solidFill>
                  <a:srgbClr val="595959"/>
                </a:solidFill>
                <a:effectLst>
                  <a:outerShdw blurRad="38100" dist="19050" dir="2700000" algn="tl" rotWithShape="0">
                    <a:srgbClr val="000000">
                      <a:alpha val="40000"/>
                    </a:srgbClr>
                  </a:outerShdw>
                </a:effectLst>
                <a:latin typeface="GE SS Two Light" panose="020A0503020102020204" pitchFamily="18" charset="-78"/>
                <a:ea typeface="GE SS Two Light" panose="020A0503020102020204" pitchFamily="18" charset="-78"/>
                <a:cs typeface="GE SS Two Light" panose="020A0503020102020204" pitchFamily="18" charset="-78"/>
                <a:sym typeface="Arial"/>
              </a:rPr>
              <a:t>الجمعية اليمنية للشمول المالي</a:t>
            </a:r>
            <a:endParaRPr sz="2400" kern="0" dirty="0">
              <a:ln w="0"/>
              <a:solidFill>
                <a:srgbClr val="595959"/>
              </a:solidFill>
              <a:effectLst>
                <a:outerShdw blurRad="38100" dist="19050" dir="2700000" algn="tl" rotWithShape="0">
                  <a:srgbClr val="000000">
                    <a:alpha val="40000"/>
                  </a:srgbClr>
                </a:outerShdw>
              </a:effectLst>
              <a:latin typeface="GE SS Two Light" panose="020A0503020102020204" pitchFamily="18" charset="-78"/>
              <a:ea typeface="GE SS Two Light" panose="020A0503020102020204" pitchFamily="18" charset="-78"/>
              <a:cs typeface="GE SS Two Light" panose="020A0503020102020204" pitchFamily="18" charset="-78"/>
              <a:sym typeface="Arial"/>
            </a:endParaRPr>
          </a:p>
        </p:txBody>
      </p:sp>
      <p:sp>
        <p:nvSpPr>
          <p:cNvPr id="16" name="Google Shape;188;p32"/>
          <p:cNvSpPr/>
          <p:nvPr/>
        </p:nvSpPr>
        <p:spPr>
          <a:xfrm rot="20619438">
            <a:off x="5969415" y="670762"/>
            <a:ext cx="2044034" cy="1507167"/>
          </a:xfrm>
          <a:prstGeom prst="flowChartInternalStorage">
            <a:avLst/>
          </a:prstGeom>
          <a:noFill/>
          <a:ln w="9525" cap="flat" cmpd="sng">
            <a:noFill/>
            <a:prstDash val="solid"/>
            <a:round/>
            <a:headEnd type="none" w="sm" len="sm"/>
            <a:tailEnd type="none" w="sm" len="sm"/>
          </a:ln>
          <a:scene3d>
            <a:camera prst="orthographicFront">
              <a:rot lat="19800000" lon="3000000" rev="21240000"/>
            </a:camera>
            <a:lightRig rig="balanced" dir="t"/>
          </a:scene3d>
          <a:sp3d>
            <a:bevelT w="101600" prst="slope"/>
          </a:sp3d>
        </p:spPr>
        <p:txBody>
          <a:bodyPr spcFirstLastPara="1" wrap="square" lIns="121900" tIns="121900" rIns="121900" bIns="121900" anchor="ctr" anchorCtr="0">
            <a:noAutofit/>
            <a:sp3d extrusionH="133350">
              <a:bevelT w="63500" h="215900" prst="slope"/>
              <a:extrusionClr>
                <a:srgbClr val="B89CA1"/>
              </a:extrusionClr>
              <a:contourClr>
                <a:srgbClr val="3F3F3F"/>
              </a:contourClr>
            </a:sp3d>
          </a:bodyPr>
          <a:lstStyle/>
          <a:p>
            <a:pPr>
              <a:buClr>
                <a:srgbClr val="000000"/>
              </a:buClr>
            </a:pPr>
            <a:r>
              <a:rPr lang="en-US" sz="9600" kern="0" dirty="0">
                <a:ln w="0"/>
                <a:solidFill>
                  <a:srgbClr val="D9D9D9">
                    <a:lumMod val="90000"/>
                  </a:srgbClr>
                </a:solidFill>
                <a:effectLst>
                  <a:outerShdw blurRad="38100" dist="19050" dir="2700000" algn="tl" rotWithShape="0">
                    <a:srgbClr val="000000">
                      <a:alpha val="40000"/>
                    </a:srgbClr>
                  </a:outerShdw>
                </a:effectLst>
                <a:latin typeface="Franklin Gothic Demi Cond" panose="020B0706030402020204" pitchFamily="34" charset="0"/>
                <a:cs typeface="Arial"/>
                <a:sym typeface="Arial"/>
              </a:rPr>
              <a:t>A</a:t>
            </a:r>
            <a:endParaRPr sz="9600" kern="0" dirty="0">
              <a:ln w="0"/>
              <a:solidFill>
                <a:srgbClr val="D9D9D9">
                  <a:lumMod val="90000"/>
                </a:srgbClr>
              </a:solidFill>
              <a:effectLst>
                <a:outerShdw blurRad="38100" dist="19050" dir="2700000" algn="tl" rotWithShape="0">
                  <a:srgbClr val="000000">
                    <a:alpha val="40000"/>
                  </a:srgbClr>
                </a:outerShdw>
              </a:effectLst>
              <a:latin typeface="Franklin Gothic Demi Cond" panose="020B0706030402020204" pitchFamily="34" charset="0"/>
              <a:cs typeface="Arial"/>
              <a:sym typeface="Arial"/>
            </a:endParaRPr>
          </a:p>
        </p:txBody>
      </p:sp>
      <p:sp>
        <p:nvSpPr>
          <p:cNvPr id="17" name="Google Shape;188;p32"/>
          <p:cNvSpPr/>
          <p:nvPr/>
        </p:nvSpPr>
        <p:spPr>
          <a:xfrm rot="20619438">
            <a:off x="5969415" y="670759"/>
            <a:ext cx="2044034" cy="1507167"/>
          </a:xfrm>
          <a:prstGeom prst="flowChartInternalStorage">
            <a:avLst/>
          </a:prstGeom>
          <a:noFill/>
          <a:ln w="9525" cap="flat" cmpd="sng">
            <a:noFill/>
            <a:prstDash val="solid"/>
            <a:round/>
            <a:headEnd type="none" w="sm" len="sm"/>
            <a:tailEnd type="none" w="sm" len="sm"/>
          </a:ln>
          <a:scene3d>
            <a:camera prst="orthographicFront">
              <a:rot lat="19800000" lon="3000000" rev="21240000"/>
            </a:camera>
            <a:lightRig rig="balanced" dir="t"/>
          </a:scene3d>
          <a:sp3d>
            <a:bevelT w="101600" prst="slope"/>
          </a:sp3d>
        </p:spPr>
        <p:txBody>
          <a:bodyPr spcFirstLastPara="1" wrap="square" lIns="121900" tIns="121900" rIns="121900" bIns="121900" anchor="ctr" anchorCtr="0">
            <a:noAutofit/>
            <a:sp3d extrusionH="133350">
              <a:bevelT w="63500" h="215900" prst="slope"/>
              <a:extrusionClr>
                <a:srgbClr val="BAB1B7"/>
              </a:extrusionClr>
              <a:contourClr>
                <a:schemeClr val="tx2">
                  <a:lumMod val="10000"/>
                </a:schemeClr>
              </a:contourClr>
            </a:sp3d>
          </a:bodyPr>
          <a:lstStyle/>
          <a:p>
            <a:pPr>
              <a:buClr>
                <a:srgbClr val="000000"/>
              </a:buClr>
            </a:pPr>
            <a:r>
              <a:rPr lang="en-US" sz="9600" kern="0" dirty="0">
                <a:ln w="0"/>
                <a:solidFill>
                  <a:srgbClr val="D00000"/>
                </a:solidFill>
                <a:effectLst>
                  <a:glow rad="571500">
                    <a:srgbClr val="FF0000">
                      <a:alpha val="43000"/>
                    </a:srgbClr>
                  </a:glow>
                  <a:outerShdw blurRad="38100" dist="19050" dir="2700000" algn="tl" rotWithShape="0">
                    <a:srgbClr val="000000">
                      <a:alpha val="40000"/>
                    </a:srgbClr>
                  </a:outerShdw>
                </a:effectLst>
                <a:latin typeface="Franklin Gothic Demi Cond" panose="020B0706030402020204" pitchFamily="34" charset="0"/>
                <a:cs typeface="Arial"/>
                <a:sym typeface="Arial"/>
              </a:rPr>
              <a:t>A</a:t>
            </a:r>
            <a:endParaRPr sz="9600" kern="0" dirty="0">
              <a:ln w="0"/>
              <a:solidFill>
                <a:srgbClr val="D00000"/>
              </a:solidFill>
              <a:effectLst>
                <a:glow rad="571500">
                  <a:srgbClr val="FF0000">
                    <a:alpha val="43000"/>
                  </a:srgbClr>
                </a:glow>
                <a:outerShdw blurRad="38100" dist="19050" dir="2700000" algn="tl" rotWithShape="0">
                  <a:srgbClr val="000000">
                    <a:alpha val="40000"/>
                  </a:srgbClr>
                </a:outerShdw>
              </a:effectLst>
              <a:latin typeface="Franklin Gothic Demi Cond" panose="020B0706030402020204" pitchFamily="34" charset="0"/>
              <a:cs typeface="Arial"/>
              <a:sym typeface="Arial"/>
            </a:endParaRPr>
          </a:p>
        </p:txBody>
      </p:sp>
      <p:sp>
        <p:nvSpPr>
          <p:cNvPr id="18" name="Google Shape;188;p32"/>
          <p:cNvSpPr/>
          <p:nvPr/>
        </p:nvSpPr>
        <p:spPr>
          <a:xfrm rot="20619438">
            <a:off x="4840475" y="1681472"/>
            <a:ext cx="2044034" cy="1507167"/>
          </a:xfrm>
          <a:prstGeom prst="flowChartInternalStorage">
            <a:avLst/>
          </a:prstGeom>
          <a:noFill/>
          <a:ln w="9525" cap="flat" cmpd="sng">
            <a:noFill/>
            <a:prstDash val="solid"/>
            <a:round/>
            <a:headEnd type="none" w="sm" len="sm"/>
            <a:tailEnd type="none" w="sm" len="sm"/>
          </a:ln>
          <a:scene3d>
            <a:camera prst="orthographicFront">
              <a:rot lat="19800000" lon="3000000" rev="21240000"/>
            </a:camera>
            <a:lightRig rig="balanced" dir="t"/>
          </a:scene3d>
          <a:sp3d>
            <a:bevelT w="101600" prst="slope"/>
          </a:sp3d>
        </p:spPr>
        <p:txBody>
          <a:bodyPr spcFirstLastPara="1" wrap="square" lIns="121900" tIns="121900" rIns="121900" bIns="121900" anchor="ctr" anchorCtr="0">
            <a:noAutofit/>
            <a:sp3d extrusionH="133350">
              <a:bevelT w="63500" h="215900" prst="slope"/>
              <a:extrusionClr>
                <a:srgbClr val="B89CA1"/>
              </a:extrusionClr>
              <a:contourClr>
                <a:srgbClr val="3F3F3F"/>
              </a:contourClr>
            </a:sp3d>
          </a:bodyPr>
          <a:lstStyle/>
          <a:p>
            <a:pPr>
              <a:buClr>
                <a:srgbClr val="000000"/>
              </a:buClr>
            </a:pPr>
            <a:r>
              <a:rPr lang="en-US" sz="9600" kern="0" dirty="0">
                <a:ln w="0"/>
                <a:solidFill>
                  <a:srgbClr val="D00000"/>
                </a:solidFill>
                <a:effectLst>
                  <a:glow rad="571500">
                    <a:srgbClr val="FF0000">
                      <a:alpha val="43000"/>
                    </a:srgbClr>
                  </a:glow>
                  <a:outerShdw blurRad="38100" dist="19050" dir="2700000" algn="tl" rotWithShape="0">
                    <a:srgbClr val="000000">
                      <a:alpha val="40000"/>
                    </a:srgbClr>
                  </a:outerShdw>
                </a:effectLst>
                <a:latin typeface="Franklin Gothic Demi Cond" panose="020B0706030402020204" pitchFamily="34" charset="0"/>
                <a:cs typeface="Arial"/>
                <a:sym typeface="Arial"/>
              </a:rPr>
              <a:t>Y  F</a:t>
            </a:r>
            <a:endParaRPr sz="9600" kern="0" dirty="0">
              <a:ln w="0"/>
              <a:solidFill>
                <a:srgbClr val="D00000"/>
              </a:solidFill>
              <a:effectLst>
                <a:glow rad="571500">
                  <a:srgbClr val="FF0000">
                    <a:alpha val="43000"/>
                  </a:srgbClr>
                </a:glow>
                <a:outerShdw blurRad="38100" dist="19050" dir="2700000" algn="tl" rotWithShape="0">
                  <a:srgbClr val="000000">
                    <a:alpha val="40000"/>
                  </a:srgbClr>
                </a:outerShdw>
              </a:effectLst>
              <a:latin typeface="Franklin Gothic Demi Cond" panose="020B0706030402020204" pitchFamily="34" charset="0"/>
              <a:cs typeface="Arial"/>
              <a:sym typeface="Arial"/>
            </a:endParaRPr>
          </a:p>
        </p:txBody>
      </p:sp>
      <p:sp>
        <p:nvSpPr>
          <p:cNvPr id="2" name="TextBox 1"/>
          <p:cNvSpPr txBox="1"/>
          <p:nvPr/>
        </p:nvSpPr>
        <p:spPr>
          <a:xfrm>
            <a:off x="1381537" y="992559"/>
            <a:ext cx="3903162" cy="830997"/>
          </a:xfrm>
          <a:prstGeom prst="rect">
            <a:avLst/>
          </a:prstGeom>
          <a:noFill/>
        </p:spPr>
        <p:txBody>
          <a:bodyPr wrap="square" rtlCol="0">
            <a:spAutoFit/>
          </a:bodyPr>
          <a:lstStyle/>
          <a:p>
            <a:r>
              <a:rPr lang="ar-YE" sz="2400" b="1" dirty="0">
                <a:solidFill>
                  <a:srgbClr val="595959"/>
                </a:solidFill>
                <a:latin typeface="GE SS Two Light" panose="020A0503020102020204" pitchFamily="18" charset="-78"/>
                <a:ea typeface="GE SS Two Light" panose="020A0503020102020204" pitchFamily="18" charset="-78"/>
                <a:cs typeface="GE SS Two Light" panose="020A0503020102020204" pitchFamily="18" charset="-78"/>
              </a:rPr>
              <a:t>الاسم المقترح للجمعية المراد تأسيسها</a:t>
            </a:r>
            <a:endParaRPr lang="en-US" sz="2400" b="1" dirty="0">
              <a:solidFill>
                <a:srgbClr val="595959"/>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19" name="Google Shape;188;p32"/>
          <p:cNvSpPr/>
          <p:nvPr/>
        </p:nvSpPr>
        <p:spPr>
          <a:xfrm>
            <a:off x="-917194" y="2546667"/>
            <a:ext cx="5964254" cy="505355"/>
          </a:xfrm>
          <a:prstGeom prst="flowChartInternalStorage">
            <a:avLst/>
          </a:prstGeom>
          <a:noFill/>
          <a:ln w="9525" cap="flat" cmpd="sng">
            <a:noFill/>
            <a:prstDash val="solid"/>
            <a:round/>
            <a:headEnd type="none" w="sm" len="sm"/>
            <a:tailEnd type="none" w="sm" len="sm"/>
          </a:ln>
          <a:scene3d>
            <a:camera prst="orthographicFront"/>
            <a:lightRig rig="balanced" dir="t"/>
          </a:scene3d>
          <a:sp3d/>
        </p:spPr>
        <p:txBody>
          <a:bodyPr spcFirstLastPara="1" wrap="square" lIns="121900" tIns="121900" rIns="121900" bIns="121900" anchor="ctr" anchorCtr="0">
            <a:noAutofit/>
            <a:sp3d>
              <a:extrusionClr>
                <a:srgbClr val="FF0000"/>
              </a:extrusionClr>
              <a:contourClr>
                <a:schemeClr val="tx2"/>
              </a:contourClr>
            </a:sp3d>
          </a:bodyPr>
          <a:lstStyle/>
          <a:p>
            <a:pPr>
              <a:buClr>
                <a:srgbClr val="000000"/>
              </a:buClr>
            </a:pPr>
            <a:r>
              <a:rPr lang="ar-YE" sz="2400" kern="0" dirty="0">
                <a:ln w="0"/>
                <a:solidFill>
                  <a:srgbClr val="595959"/>
                </a:solidFill>
                <a:effectLst>
                  <a:outerShdw blurRad="38100" dist="19050" dir="2700000" algn="tl" rotWithShape="0">
                    <a:srgbClr val="000000">
                      <a:alpha val="40000"/>
                    </a:srgbClr>
                  </a:outerShdw>
                </a:effectLst>
                <a:latin typeface="GE SS Two Light" panose="020A0503020102020204" pitchFamily="18" charset="-78"/>
                <a:ea typeface="GE SS Two Light" panose="020A0503020102020204" pitchFamily="18" charset="-78"/>
                <a:cs typeface="GE SS Two Light" panose="020A0503020102020204" pitchFamily="18" charset="-78"/>
                <a:sym typeface="Arial"/>
              </a:rPr>
              <a:t>	الجمعية اليمنية للتحول الرقمي</a:t>
            </a:r>
          </a:p>
        </p:txBody>
      </p:sp>
      <p:sp>
        <p:nvSpPr>
          <p:cNvPr id="20" name="Google Shape;188;p32"/>
          <p:cNvSpPr/>
          <p:nvPr/>
        </p:nvSpPr>
        <p:spPr>
          <a:xfrm>
            <a:off x="191297" y="3347983"/>
            <a:ext cx="4583850" cy="505355"/>
          </a:xfrm>
          <a:prstGeom prst="flowChartInternalStorage">
            <a:avLst/>
          </a:prstGeom>
          <a:noFill/>
          <a:ln w="9525" cap="flat" cmpd="sng">
            <a:noFill/>
            <a:prstDash val="solid"/>
            <a:round/>
            <a:headEnd type="none" w="sm" len="sm"/>
            <a:tailEnd type="none" w="sm" len="sm"/>
          </a:ln>
          <a:scene3d>
            <a:camera prst="orthographicFront"/>
            <a:lightRig rig="balanced" dir="t"/>
          </a:scene3d>
          <a:sp3d/>
        </p:spPr>
        <p:txBody>
          <a:bodyPr spcFirstLastPara="1" wrap="square" lIns="121900" tIns="121900" rIns="121900" bIns="121900" anchor="ctr" anchorCtr="0">
            <a:noAutofit/>
            <a:sp3d>
              <a:extrusionClr>
                <a:srgbClr val="FF0000"/>
              </a:extrusionClr>
              <a:contourClr>
                <a:schemeClr val="tx2"/>
              </a:contourClr>
            </a:sp3d>
          </a:bodyPr>
          <a:lstStyle/>
          <a:p>
            <a:pPr>
              <a:buClr>
                <a:srgbClr val="000000"/>
              </a:buClr>
            </a:pPr>
            <a:r>
              <a:rPr lang="ar-YE" sz="2400" kern="0" dirty="0">
                <a:ln w="0"/>
                <a:solidFill>
                  <a:srgbClr val="595959"/>
                </a:solidFill>
                <a:effectLst>
                  <a:outerShdw blurRad="38100" dist="19050" dir="2700000" algn="tl" rotWithShape="0">
                    <a:srgbClr val="000000">
                      <a:alpha val="40000"/>
                    </a:srgbClr>
                  </a:outerShdw>
                </a:effectLst>
                <a:latin typeface="GE SS Two Light" panose="020A0503020102020204" pitchFamily="18" charset="-78"/>
                <a:ea typeface="GE SS Two Light" panose="020A0503020102020204" pitchFamily="18" charset="-78"/>
                <a:cs typeface="GE SS Two Light" panose="020A0503020102020204" pitchFamily="18" charset="-78"/>
                <a:sym typeface="Arial"/>
              </a:rPr>
              <a:t>الجمعية اليمنية للتكنولوجيا المالية</a:t>
            </a:r>
          </a:p>
        </p:txBody>
      </p:sp>
      <p:sp>
        <p:nvSpPr>
          <p:cNvPr id="4" name="Rectangle 3"/>
          <p:cNvSpPr/>
          <p:nvPr/>
        </p:nvSpPr>
        <p:spPr>
          <a:xfrm>
            <a:off x="687315" y="992559"/>
            <a:ext cx="45720" cy="30557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1" name="Google Shape;188;p32"/>
          <p:cNvSpPr/>
          <p:nvPr/>
        </p:nvSpPr>
        <p:spPr>
          <a:xfrm>
            <a:off x="191297" y="3354265"/>
            <a:ext cx="4583850" cy="505355"/>
          </a:xfrm>
          <a:prstGeom prst="flowChartInternalStorage">
            <a:avLst/>
          </a:prstGeom>
          <a:noFill/>
          <a:ln w="9525" cap="flat" cmpd="sng">
            <a:noFill/>
            <a:prstDash val="solid"/>
            <a:round/>
            <a:headEnd type="none" w="sm" len="sm"/>
            <a:tailEnd type="none" w="sm" len="sm"/>
          </a:ln>
          <a:scene3d>
            <a:camera prst="orthographicFront"/>
            <a:lightRig rig="balanced" dir="t"/>
          </a:scene3d>
          <a:sp3d/>
        </p:spPr>
        <p:txBody>
          <a:bodyPr spcFirstLastPara="1" wrap="square" lIns="121900" tIns="121900" rIns="121900" bIns="121900" anchor="ctr" anchorCtr="0">
            <a:noAutofit/>
            <a:sp3d>
              <a:extrusionClr>
                <a:srgbClr val="FF0000"/>
              </a:extrusionClr>
              <a:contourClr>
                <a:schemeClr val="tx2"/>
              </a:contourClr>
            </a:sp3d>
          </a:bodyPr>
          <a:lstStyle/>
          <a:p>
            <a:pPr>
              <a:buClr>
                <a:srgbClr val="000000"/>
              </a:buClr>
            </a:pPr>
            <a:r>
              <a:rPr lang="ar-YE" sz="2400" kern="0" dirty="0">
                <a:ln w="0"/>
                <a:solidFill>
                  <a:srgbClr val="00B050"/>
                </a:solidFill>
                <a:effectLst>
                  <a:outerShdw blurRad="38100" dist="19050" dir="2700000" algn="tl" rotWithShape="0">
                    <a:srgbClr val="000000">
                      <a:alpha val="40000"/>
                    </a:srgbClr>
                  </a:outerShdw>
                </a:effectLst>
                <a:latin typeface="GE SS Two Light" panose="020A0503020102020204" pitchFamily="18" charset="-78"/>
                <a:ea typeface="GE SS Two Light" panose="020A0503020102020204" pitchFamily="18" charset="-78"/>
                <a:cs typeface="GE SS Two Light" panose="020A0503020102020204" pitchFamily="18" charset="-78"/>
                <a:sym typeface="Arial"/>
              </a:rPr>
              <a:t>الجمعية اليمنية للتكنولوجيا المالية</a:t>
            </a:r>
          </a:p>
        </p:txBody>
      </p:sp>
    </p:spTree>
    <p:extLst>
      <p:ext uri="{BB962C8B-B14F-4D97-AF65-F5344CB8AC3E}">
        <p14:creationId xmlns:p14="http://schemas.microsoft.com/office/powerpoint/2010/main" val="284024827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35" presetClass="emph" presetSubtype="0" fill="hold" grpId="1" nodeType="withEffect">
                                      <p:stCondLst>
                                        <p:cond delay="0"/>
                                      </p:stCondLst>
                                      <p:childTnLst>
                                        <p:anim calcmode="discrete" valueType="str">
                                          <p:cBhvr>
                                            <p:cTn id="8" dur="1100" fill="hold"/>
                                            <p:tgtEl>
                                              <p:spTgt spid="18"/>
                                            </p:tgtEl>
                                            <p:attrNameLst>
                                              <p:attrName>style.visibility</p:attrName>
                                            </p:attrNameLst>
                                          </p:cBhvr>
                                          <p:tavLst>
                                            <p:tav tm="0">
                                              <p:val>
                                                <p:strVal val="hidden"/>
                                              </p:val>
                                            </p:tav>
                                            <p:tav tm="50000">
                                              <p:val>
                                                <p:strVal val="visible"/>
                                              </p:val>
                                            </p:tav>
                                          </p:tavLst>
                                        </p:anim>
                                      </p:childTnLst>
                                    </p:cTn>
                                  </p:par>
                                  <p:par>
                                    <p:cTn id="9" presetID="1" presetClass="entr" presetSubtype="0" fill="hold" grpId="1" nodeType="withEffect">
                                      <p:stCondLst>
                                        <p:cond delay="1100"/>
                                      </p:stCondLst>
                                      <p:childTnLst>
                                        <p:set>
                                          <p:cBhvr>
                                            <p:cTn id="10" dur="1" fill="hold">
                                              <p:stCondLst>
                                                <p:cond delay="0"/>
                                              </p:stCondLst>
                                            </p:cTn>
                                            <p:tgtEl>
                                              <p:spTgt spid="17"/>
                                            </p:tgtEl>
                                            <p:attrNameLst>
                                              <p:attrName>style.visibility</p:attrName>
                                            </p:attrNameLst>
                                          </p:cBhvr>
                                          <p:to>
                                            <p:strVal val="visible"/>
                                          </p:to>
                                        </p:set>
                                      </p:childTnLst>
                                    </p:cTn>
                                  </p:par>
                                  <p:par>
                                    <p:cTn id="11" presetID="35" presetClass="emph" presetSubtype="0" repeatCount="indefinite" fill="hold" grpId="0" nodeType="withEffect">
                                      <p:stCondLst>
                                        <p:cond delay="1100"/>
                                      </p:stCondLst>
                                      <p:childTnLst>
                                        <p:anim calcmode="discrete" valueType="str">
                                          <p:cBhvr>
                                            <p:cTn id="12" dur="1100" fill="hold"/>
                                            <p:tgtEl>
                                              <p:spTgt spid="17"/>
                                            </p:tgtEl>
                                            <p:attrNameLst>
                                              <p:attrName>style.visibility</p:attrName>
                                            </p:attrNameLst>
                                          </p:cBhvr>
                                          <p:tavLst>
                                            <p:tav tm="0">
                                              <p:val>
                                                <p:strVal val="hidden"/>
                                              </p:val>
                                            </p:tav>
                                            <p:tav tm="50000">
                                              <p:val>
                                                <p:strVal val="visible"/>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14:presetBounceEnd="60000">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14:bounceEnd="60000">
                                          <p:cBhvr additive="base">
                                            <p:cTn id="17" dur="900" fill="hold"/>
                                            <p:tgtEl>
                                              <p:spTgt spid="4"/>
                                            </p:tgtEl>
                                            <p:attrNameLst>
                                              <p:attrName>ppt_x</p:attrName>
                                            </p:attrNameLst>
                                          </p:cBhvr>
                                          <p:tavLst>
                                            <p:tav tm="0">
                                              <p:val>
                                                <p:strVal val="#ppt_x"/>
                                              </p:val>
                                            </p:tav>
                                            <p:tav tm="100000">
                                              <p:val>
                                                <p:strVal val="#ppt_x"/>
                                              </p:val>
                                            </p:tav>
                                          </p:tavLst>
                                        </p:anim>
                                        <p:anim calcmode="lin" valueType="num" p14:bounceEnd="60000">
                                          <p:cBhvr additive="base">
                                            <p:cTn id="18" dur="900" fill="hold"/>
                                            <p:tgtEl>
                                              <p:spTgt spid="4"/>
                                            </p:tgtEl>
                                            <p:attrNameLst>
                                              <p:attrName>ppt_y</p:attrName>
                                            </p:attrNameLst>
                                          </p:cBhvr>
                                          <p:tavLst>
                                            <p:tav tm="0">
                                              <p:val>
                                                <p:strVal val="0-#ppt_h/2"/>
                                              </p:val>
                                            </p:tav>
                                            <p:tav tm="100000">
                                              <p:val>
                                                <p:strVal val="#ppt_y"/>
                                              </p:val>
                                            </p:tav>
                                          </p:tavLst>
                                        </p:anim>
                                      </p:childTnLst>
                                    </p:cTn>
                                  </p:par>
                                  <p:par>
                                    <p:cTn id="19" presetID="2" presetClass="entr" presetSubtype="4" fill="hold" grpId="0" nodeType="withEffect" p14:presetBounceEnd="60000">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14:bounceEnd="60000">
                                          <p:cBhvr additive="base">
                                            <p:cTn id="21" dur="900" fill="hold"/>
                                            <p:tgtEl>
                                              <p:spTgt spid="2"/>
                                            </p:tgtEl>
                                            <p:attrNameLst>
                                              <p:attrName>ppt_x</p:attrName>
                                            </p:attrNameLst>
                                          </p:cBhvr>
                                          <p:tavLst>
                                            <p:tav tm="0">
                                              <p:val>
                                                <p:strVal val="#ppt_x"/>
                                              </p:val>
                                            </p:tav>
                                            <p:tav tm="100000">
                                              <p:val>
                                                <p:strVal val="#ppt_x"/>
                                              </p:val>
                                            </p:tav>
                                          </p:tavLst>
                                        </p:anim>
                                        <p:anim calcmode="lin" valueType="num" p14:bounceEnd="60000">
                                          <p:cBhvr additive="base">
                                            <p:cTn id="22" dur="9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14:presetBounceEnd="60000">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14:bounceEnd="60000">
                                          <p:cBhvr additive="base">
                                            <p:cTn id="27" dur="900" fill="hold"/>
                                            <p:tgtEl>
                                              <p:spTgt spid="14"/>
                                            </p:tgtEl>
                                            <p:attrNameLst>
                                              <p:attrName>ppt_x</p:attrName>
                                            </p:attrNameLst>
                                          </p:cBhvr>
                                          <p:tavLst>
                                            <p:tav tm="0">
                                              <p:val>
                                                <p:strVal val="0-#ppt_w/2"/>
                                              </p:val>
                                            </p:tav>
                                            <p:tav tm="100000">
                                              <p:val>
                                                <p:strVal val="#ppt_x"/>
                                              </p:val>
                                            </p:tav>
                                          </p:tavLst>
                                        </p:anim>
                                        <p:anim calcmode="lin" valueType="num" p14:bounceEnd="60000">
                                          <p:cBhvr additive="base">
                                            <p:cTn id="28" dur="9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14:presetBounceEnd="60000">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14:bounceEnd="60000">
                                          <p:cBhvr additive="base">
                                            <p:cTn id="33" dur="900" fill="hold"/>
                                            <p:tgtEl>
                                              <p:spTgt spid="19"/>
                                            </p:tgtEl>
                                            <p:attrNameLst>
                                              <p:attrName>ppt_x</p:attrName>
                                            </p:attrNameLst>
                                          </p:cBhvr>
                                          <p:tavLst>
                                            <p:tav tm="0">
                                              <p:val>
                                                <p:strVal val="0-#ppt_w/2"/>
                                              </p:val>
                                            </p:tav>
                                            <p:tav tm="100000">
                                              <p:val>
                                                <p:strVal val="#ppt_x"/>
                                              </p:val>
                                            </p:tav>
                                          </p:tavLst>
                                        </p:anim>
                                        <p:anim calcmode="lin" valueType="num" p14:bounceEnd="60000">
                                          <p:cBhvr additive="base">
                                            <p:cTn id="34" dur="9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14:presetBounceEnd="60000">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14:bounceEnd="60000">
                                          <p:cBhvr additive="base">
                                            <p:cTn id="39" dur="900" fill="hold"/>
                                            <p:tgtEl>
                                              <p:spTgt spid="20"/>
                                            </p:tgtEl>
                                            <p:attrNameLst>
                                              <p:attrName>ppt_x</p:attrName>
                                            </p:attrNameLst>
                                          </p:cBhvr>
                                          <p:tavLst>
                                            <p:tav tm="0">
                                              <p:val>
                                                <p:strVal val="0-#ppt_w/2"/>
                                              </p:val>
                                            </p:tav>
                                            <p:tav tm="100000">
                                              <p:val>
                                                <p:strVal val="#ppt_x"/>
                                              </p:val>
                                            </p:tav>
                                          </p:tavLst>
                                        </p:anim>
                                        <p:anim calcmode="lin" valueType="num" p14:bounceEnd="60000">
                                          <p:cBhvr additive="base">
                                            <p:cTn id="40" dur="9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2" nodeType="clickEffect">
                                      <p:stCondLst>
                                        <p:cond delay="0"/>
                                      </p:stCondLst>
                                      <p:childTnLst>
                                        <p:animEffect transition="out" filter="fade">
                                          <p:cBhvr>
                                            <p:cTn id="44" dur="500"/>
                                            <p:tgtEl>
                                              <p:spTgt spid="20"/>
                                            </p:tgtEl>
                                          </p:cBhvr>
                                        </p:animEffect>
                                        <p:set>
                                          <p:cBhvr>
                                            <p:cTn id="45" dur="1" fill="hold">
                                              <p:stCondLst>
                                                <p:cond delay="499"/>
                                              </p:stCondLst>
                                            </p:cTn>
                                            <p:tgtEl>
                                              <p:spTgt spid="20"/>
                                            </p:tgtEl>
                                            <p:attrNameLst>
                                              <p:attrName>style.visibility</p:attrName>
                                            </p:attrNameLst>
                                          </p:cBhvr>
                                          <p:to>
                                            <p:strVal val="hidden"/>
                                          </p:to>
                                        </p:set>
                                      </p:childTnLst>
                                    </p:cTn>
                                  </p:par>
                                  <p:par>
                                    <p:cTn id="46" presetID="10"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7" grpId="1"/>
          <p:bldP spid="18" grpId="0"/>
          <p:bldP spid="18" grpId="1"/>
          <p:bldP spid="2" grpId="0"/>
          <p:bldP spid="19" grpId="0"/>
          <p:bldP spid="20" grpId="0"/>
          <p:bldP spid="20" grpId="2"/>
          <p:bldP spid="4"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35" presetClass="emph" presetSubtype="0" fill="hold" grpId="1" nodeType="withEffect">
                                      <p:stCondLst>
                                        <p:cond delay="0"/>
                                      </p:stCondLst>
                                      <p:childTnLst>
                                        <p:anim calcmode="discrete" valueType="str">
                                          <p:cBhvr>
                                            <p:cTn id="8" dur="1100" fill="hold"/>
                                            <p:tgtEl>
                                              <p:spTgt spid="18"/>
                                            </p:tgtEl>
                                            <p:attrNameLst>
                                              <p:attrName>style.visibility</p:attrName>
                                            </p:attrNameLst>
                                          </p:cBhvr>
                                          <p:tavLst>
                                            <p:tav tm="0">
                                              <p:val>
                                                <p:strVal val="hidden"/>
                                              </p:val>
                                            </p:tav>
                                            <p:tav tm="50000">
                                              <p:val>
                                                <p:strVal val="visible"/>
                                              </p:val>
                                            </p:tav>
                                          </p:tavLst>
                                        </p:anim>
                                      </p:childTnLst>
                                    </p:cTn>
                                  </p:par>
                                  <p:par>
                                    <p:cTn id="9" presetID="1" presetClass="entr" presetSubtype="0" fill="hold" grpId="1" nodeType="withEffect">
                                      <p:stCondLst>
                                        <p:cond delay="1100"/>
                                      </p:stCondLst>
                                      <p:childTnLst>
                                        <p:set>
                                          <p:cBhvr>
                                            <p:cTn id="10" dur="1" fill="hold">
                                              <p:stCondLst>
                                                <p:cond delay="0"/>
                                              </p:stCondLst>
                                            </p:cTn>
                                            <p:tgtEl>
                                              <p:spTgt spid="17"/>
                                            </p:tgtEl>
                                            <p:attrNameLst>
                                              <p:attrName>style.visibility</p:attrName>
                                            </p:attrNameLst>
                                          </p:cBhvr>
                                          <p:to>
                                            <p:strVal val="visible"/>
                                          </p:to>
                                        </p:set>
                                      </p:childTnLst>
                                    </p:cTn>
                                  </p:par>
                                  <p:par>
                                    <p:cTn id="11" presetID="35" presetClass="emph" presetSubtype="0" repeatCount="indefinite" fill="hold" grpId="0" nodeType="withEffect">
                                      <p:stCondLst>
                                        <p:cond delay="1100"/>
                                      </p:stCondLst>
                                      <p:childTnLst>
                                        <p:anim calcmode="discrete" valueType="str">
                                          <p:cBhvr>
                                            <p:cTn id="12" dur="1100" fill="hold"/>
                                            <p:tgtEl>
                                              <p:spTgt spid="17"/>
                                            </p:tgtEl>
                                            <p:attrNameLst>
                                              <p:attrName>style.visibility</p:attrName>
                                            </p:attrNameLst>
                                          </p:cBhvr>
                                          <p:tavLst>
                                            <p:tav tm="0">
                                              <p:val>
                                                <p:strVal val="hidden"/>
                                              </p:val>
                                            </p:tav>
                                            <p:tav tm="50000">
                                              <p:val>
                                                <p:strVal val="visible"/>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900" fill="hold"/>
                                            <p:tgtEl>
                                              <p:spTgt spid="4"/>
                                            </p:tgtEl>
                                            <p:attrNameLst>
                                              <p:attrName>ppt_x</p:attrName>
                                            </p:attrNameLst>
                                          </p:cBhvr>
                                          <p:tavLst>
                                            <p:tav tm="0">
                                              <p:val>
                                                <p:strVal val="#ppt_x"/>
                                              </p:val>
                                            </p:tav>
                                            <p:tav tm="100000">
                                              <p:val>
                                                <p:strVal val="#ppt_x"/>
                                              </p:val>
                                            </p:tav>
                                          </p:tavLst>
                                        </p:anim>
                                        <p:anim calcmode="lin" valueType="num">
                                          <p:cBhvr additive="base">
                                            <p:cTn id="18" dur="900" fill="hold"/>
                                            <p:tgtEl>
                                              <p:spTgt spid="4"/>
                                            </p:tgtEl>
                                            <p:attrNameLst>
                                              <p:attrName>ppt_y</p:attrName>
                                            </p:attrNameLst>
                                          </p:cBhvr>
                                          <p:tavLst>
                                            <p:tav tm="0">
                                              <p:val>
                                                <p:strVal val="0-#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900" fill="hold"/>
                                            <p:tgtEl>
                                              <p:spTgt spid="2"/>
                                            </p:tgtEl>
                                            <p:attrNameLst>
                                              <p:attrName>ppt_x</p:attrName>
                                            </p:attrNameLst>
                                          </p:cBhvr>
                                          <p:tavLst>
                                            <p:tav tm="0">
                                              <p:val>
                                                <p:strVal val="#ppt_x"/>
                                              </p:val>
                                            </p:tav>
                                            <p:tav tm="100000">
                                              <p:val>
                                                <p:strVal val="#ppt_x"/>
                                              </p:val>
                                            </p:tav>
                                          </p:tavLst>
                                        </p:anim>
                                        <p:anim calcmode="lin" valueType="num">
                                          <p:cBhvr additive="base">
                                            <p:cTn id="22" dur="9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900" fill="hold"/>
                                            <p:tgtEl>
                                              <p:spTgt spid="14"/>
                                            </p:tgtEl>
                                            <p:attrNameLst>
                                              <p:attrName>ppt_x</p:attrName>
                                            </p:attrNameLst>
                                          </p:cBhvr>
                                          <p:tavLst>
                                            <p:tav tm="0">
                                              <p:val>
                                                <p:strVal val="0-#ppt_w/2"/>
                                              </p:val>
                                            </p:tav>
                                            <p:tav tm="100000">
                                              <p:val>
                                                <p:strVal val="#ppt_x"/>
                                              </p:val>
                                            </p:tav>
                                          </p:tavLst>
                                        </p:anim>
                                        <p:anim calcmode="lin" valueType="num">
                                          <p:cBhvr additive="base">
                                            <p:cTn id="28" dur="9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900" fill="hold"/>
                                            <p:tgtEl>
                                              <p:spTgt spid="19"/>
                                            </p:tgtEl>
                                            <p:attrNameLst>
                                              <p:attrName>ppt_x</p:attrName>
                                            </p:attrNameLst>
                                          </p:cBhvr>
                                          <p:tavLst>
                                            <p:tav tm="0">
                                              <p:val>
                                                <p:strVal val="0-#ppt_w/2"/>
                                              </p:val>
                                            </p:tav>
                                            <p:tav tm="100000">
                                              <p:val>
                                                <p:strVal val="#ppt_x"/>
                                              </p:val>
                                            </p:tav>
                                          </p:tavLst>
                                        </p:anim>
                                        <p:anim calcmode="lin" valueType="num">
                                          <p:cBhvr additive="base">
                                            <p:cTn id="34" dur="9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900" fill="hold"/>
                                            <p:tgtEl>
                                              <p:spTgt spid="20"/>
                                            </p:tgtEl>
                                            <p:attrNameLst>
                                              <p:attrName>ppt_x</p:attrName>
                                            </p:attrNameLst>
                                          </p:cBhvr>
                                          <p:tavLst>
                                            <p:tav tm="0">
                                              <p:val>
                                                <p:strVal val="0-#ppt_w/2"/>
                                              </p:val>
                                            </p:tav>
                                            <p:tav tm="100000">
                                              <p:val>
                                                <p:strVal val="#ppt_x"/>
                                              </p:val>
                                            </p:tav>
                                          </p:tavLst>
                                        </p:anim>
                                        <p:anim calcmode="lin" valueType="num">
                                          <p:cBhvr additive="base">
                                            <p:cTn id="40" dur="9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2" nodeType="clickEffect">
                                      <p:stCondLst>
                                        <p:cond delay="0"/>
                                      </p:stCondLst>
                                      <p:childTnLst>
                                        <p:animEffect transition="out" filter="fade">
                                          <p:cBhvr>
                                            <p:cTn id="44" dur="500"/>
                                            <p:tgtEl>
                                              <p:spTgt spid="20"/>
                                            </p:tgtEl>
                                          </p:cBhvr>
                                        </p:animEffect>
                                        <p:set>
                                          <p:cBhvr>
                                            <p:cTn id="45" dur="1" fill="hold">
                                              <p:stCondLst>
                                                <p:cond delay="499"/>
                                              </p:stCondLst>
                                            </p:cTn>
                                            <p:tgtEl>
                                              <p:spTgt spid="20"/>
                                            </p:tgtEl>
                                            <p:attrNameLst>
                                              <p:attrName>style.visibility</p:attrName>
                                            </p:attrNameLst>
                                          </p:cBhvr>
                                          <p:to>
                                            <p:strVal val="hidden"/>
                                          </p:to>
                                        </p:set>
                                      </p:childTnLst>
                                    </p:cTn>
                                  </p:par>
                                  <p:par>
                                    <p:cTn id="46" presetID="10"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7" grpId="1"/>
          <p:bldP spid="18" grpId="0"/>
          <p:bldP spid="18" grpId="1"/>
          <p:bldP spid="2" grpId="0"/>
          <p:bldP spid="19" grpId="0"/>
          <p:bldP spid="20" grpId="0"/>
          <p:bldP spid="20" grpId="2"/>
          <p:bldP spid="4" grpId="0" animBg="1"/>
          <p:bldP spid="2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334767" y="2774309"/>
            <a:ext cx="7523018" cy="4196020"/>
          </a:xfrm>
          <a:prstGeom prst="rect">
            <a:avLst/>
          </a:prstGeom>
          <a:noFill/>
        </p:spPr>
        <p:txBody>
          <a:bodyPr wrap="square" rtlCol="1">
            <a:spAutoFit/>
          </a:bodyPr>
          <a:lstStyle/>
          <a:p>
            <a:pPr marL="285750" indent="-285750" algn="r" rtl="1">
              <a:spcBef>
                <a:spcPts val="4000"/>
              </a:spcBef>
              <a:buFont typeface="Arial" panose="020B0604020202020204" pitchFamily="34" charset="0"/>
              <a:buChar char="•"/>
            </a:pPr>
            <a:r>
              <a:rPr lang="ar-YE" sz="2000" dirty="0">
                <a:latin typeface="GE SS Text Light" panose="020A0503020102020204" pitchFamily="18" charset="-78"/>
                <a:ea typeface="GE SS Text Light" panose="020A0503020102020204" pitchFamily="18" charset="-78"/>
                <a:cs typeface="GE SS Text Light" panose="020A0503020102020204" pitchFamily="18" charset="-78"/>
              </a:rPr>
              <a:t>يعتبر الشعار احد اهم المكونات الاساسية للهوية البصرية الذي يميز الجمعية عن غيره من المؤسسات المحلية والدولية, ويعبر عن اختصار لمسمى الجمعية باللغة الانجليزية من خلال اختيار الاحرف الاولى للجمعية والذي هو </a:t>
            </a:r>
            <a:r>
              <a:rPr lang="en-US" sz="2000" dirty="0">
                <a:solidFill>
                  <a:schemeClr val="accent1">
                    <a:lumMod val="75000"/>
                  </a:schemeClr>
                </a:solidFill>
                <a:latin typeface="+mj-lt"/>
                <a:ea typeface="GE SS Text Light" panose="020A0503020102020204" pitchFamily="18" charset="-78"/>
                <a:cs typeface="GE SS Text Light" panose="020A0503020102020204" pitchFamily="18" charset="-78"/>
              </a:rPr>
              <a:t>Yemen Fintech</a:t>
            </a:r>
            <a:r>
              <a:rPr lang="en-US" sz="2000" dirty="0">
                <a:solidFill>
                  <a:schemeClr val="accent1">
                    <a:lumMod val="75000"/>
                  </a:schemeClr>
                </a:solidFill>
                <a:latin typeface="GE SS Text Light" panose="020A0503020102020204" pitchFamily="18" charset="-78"/>
                <a:ea typeface="GE SS Text Light" panose="020A0503020102020204" pitchFamily="18" charset="-78"/>
                <a:cs typeface="GE SS Text Light" panose="020A0503020102020204" pitchFamily="18" charset="-78"/>
              </a:rPr>
              <a:t> </a:t>
            </a:r>
            <a:r>
              <a:rPr lang="en-US" sz="2000" dirty="0">
                <a:solidFill>
                  <a:schemeClr val="accent1">
                    <a:lumMod val="75000"/>
                  </a:schemeClr>
                </a:solidFill>
                <a:latin typeface="+mj-lt"/>
                <a:ea typeface="GE SS Text Light" panose="020A0503020102020204" pitchFamily="18" charset="-78"/>
                <a:cs typeface="GE SS Text Light" panose="020A0503020102020204" pitchFamily="18" charset="-78"/>
              </a:rPr>
              <a:t>Association</a:t>
            </a:r>
            <a:r>
              <a:rPr lang="ar-SA" sz="2000" dirty="0">
                <a:solidFill>
                  <a:schemeClr val="accent1">
                    <a:lumMod val="75000"/>
                  </a:schemeClr>
                </a:solidFill>
                <a:latin typeface="GE SS Text Light" panose="020A0503020102020204" pitchFamily="18" charset="-78"/>
                <a:ea typeface="GE SS Text Light" panose="020A0503020102020204" pitchFamily="18" charset="-78"/>
                <a:cs typeface="GE SS Text Light" panose="020A0503020102020204" pitchFamily="18" charset="-78"/>
              </a:rPr>
              <a:t> </a:t>
            </a:r>
            <a:r>
              <a:rPr lang="ar-SA" sz="2000" dirty="0">
                <a:latin typeface="GE SS Text Light" panose="020A0503020102020204" pitchFamily="18" charset="-78"/>
                <a:ea typeface="GE SS Text Light" panose="020A0503020102020204" pitchFamily="18" charset="-78"/>
                <a:cs typeface="GE SS Text Light" panose="020A0503020102020204" pitchFamily="18" charset="-78"/>
              </a:rPr>
              <a:t>والذي تم اختزاله </a:t>
            </a:r>
            <a:r>
              <a:rPr lang="ar-SA" sz="2000" dirty="0">
                <a:solidFill>
                  <a:schemeClr val="accent1">
                    <a:lumMod val="75000"/>
                  </a:schemeClr>
                </a:solidFill>
                <a:latin typeface="GE SS Text Light" panose="020A0503020102020204" pitchFamily="18" charset="-78"/>
                <a:ea typeface="GE SS Text Light" panose="020A0503020102020204" pitchFamily="18" charset="-78"/>
                <a:cs typeface="GE SS Text Light" panose="020A0503020102020204" pitchFamily="18" charset="-78"/>
              </a:rPr>
              <a:t>بـ </a:t>
            </a:r>
            <a:r>
              <a:rPr lang="en-US" sz="2000" dirty="0">
                <a:solidFill>
                  <a:schemeClr val="accent1">
                    <a:lumMod val="75000"/>
                  </a:schemeClr>
                </a:solidFill>
                <a:latin typeface="+mj-lt"/>
                <a:ea typeface="GE SS Text Light" panose="020A0503020102020204" pitchFamily="18" charset="-78"/>
                <a:cs typeface="GE SS Text Light" panose="020A0503020102020204" pitchFamily="18" charset="-78"/>
              </a:rPr>
              <a:t>YFA</a:t>
            </a:r>
            <a:r>
              <a:rPr lang="ar-YE" sz="2000" dirty="0">
                <a:solidFill>
                  <a:schemeClr val="accent1">
                    <a:lumMod val="75000"/>
                  </a:schemeClr>
                </a:solidFill>
                <a:latin typeface="GE SS Text Light" panose="020A0503020102020204" pitchFamily="18" charset="-78"/>
                <a:ea typeface="GE SS Text Light" panose="020A0503020102020204" pitchFamily="18" charset="-78"/>
                <a:cs typeface="GE SS Text Light" panose="020A0503020102020204" pitchFamily="18" charset="-78"/>
              </a:rPr>
              <a:t>.</a:t>
            </a:r>
          </a:p>
          <a:p>
            <a:pPr marL="285750" indent="-285750" algn="r" rtl="1">
              <a:spcBef>
                <a:spcPts val="4000"/>
              </a:spcBef>
              <a:buFont typeface="Arial" panose="020B0604020202020204" pitchFamily="34" charset="0"/>
              <a:buChar char="•"/>
            </a:pPr>
            <a:r>
              <a:rPr lang="ar-SA" sz="2000" dirty="0">
                <a:latin typeface="GE SS Text Light" panose="020A0503020102020204" pitchFamily="18" charset="-78"/>
                <a:ea typeface="GE SS Text Light" panose="020A0503020102020204" pitchFamily="18" charset="-78"/>
                <a:cs typeface="GE SS Text Light" panose="020A0503020102020204" pitchFamily="18" charset="-78"/>
              </a:rPr>
              <a:t>اختزال الشعار بالاحرف الابجدية الاولى ياتي من مبداء تمييز الجمعية باعتبارة كيان قانوني وطني خالص ويساهم في تمييز الجمعية لدى الجمهور والمهتمين بالاضافة الى خلق خصوصية محلية ودولية للجمعية, كما ان عملية اختيار الاحرف الاولى يسهل من عملية استدعاء العلامة التجارية لدى اذهان الجمهور </a:t>
            </a:r>
            <a:r>
              <a:rPr lang="en-US" sz="2000" dirty="0">
                <a:latin typeface="+mj-lt"/>
                <a:ea typeface="GE SS Text Light" panose="020A0503020102020204" pitchFamily="18" charset="-78"/>
                <a:cs typeface="GE SS Text Light" panose="020A0503020102020204" pitchFamily="18" charset="-78"/>
              </a:rPr>
              <a:t>Brand Calling</a:t>
            </a:r>
            <a:r>
              <a:rPr lang="ar-YE" sz="2000" dirty="0">
                <a:latin typeface="GE SS Text Light" panose="020A0503020102020204" pitchFamily="18" charset="-78"/>
                <a:ea typeface="GE SS Text Light" panose="020A0503020102020204" pitchFamily="18" charset="-78"/>
                <a:cs typeface="GE SS Text Light" panose="020A0503020102020204" pitchFamily="18" charset="-78"/>
              </a:rPr>
              <a:t>.</a:t>
            </a:r>
          </a:p>
          <a:p>
            <a:pPr marL="285750" indent="-285750" algn="r" rtl="1">
              <a:spcBef>
                <a:spcPts val="4000"/>
              </a:spcBef>
              <a:buFont typeface="Arial" panose="020B0604020202020204" pitchFamily="34" charset="0"/>
              <a:buChar char="•"/>
            </a:pPr>
            <a:endParaRPr lang="ar-YE" sz="2000" dirty="0">
              <a:latin typeface="GE SS Text Light" panose="020A0503020102020204" pitchFamily="18" charset="-78"/>
              <a:ea typeface="GE SS Text Light" panose="020A0503020102020204" pitchFamily="18" charset="-78"/>
              <a:cs typeface="GE SS Text Light" panose="020A0503020102020204" pitchFamily="18" charset="-78"/>
            </a:endParaRPr>
          </a:p>
        </p:txBody>
      </p:sp>
      <p:pic>
        <p:nvPicPr>
          <p:cNvPr id="4" name="Picture 3">
            <a:extLst>
              <a:ext uri="{FF2B5EF4-FFF2-40B4-BE49-F238E27FC236}">
                <a16:creationId xmlns:a16="http://schemas.microsoft.com/office/drawing/2014/main" id="{BA5A1B76-F2CD-431E-A9B7-C7D0FB8B4B6A}"/>
              </a:ext>
            </a:extLst>
          </p:cNvPr>
          <p:cNvPicPr>
            <a:picLocks noChangeAspect="1"/>
          </p:cNvPicPr>
          <p:nvPr/>
        </p:nvPicPr>
        <p:blipFill rotWithShape="1">
          <a:blip r:embed="rId2"/>
          <a:srcRect l="2749"/>
          <a:stretch/>
        </p:blipFill>
        <p:spPr>
          <a:xfrm>
            <a:off x="8949447" y="0"/>
            <a:ext cx="3242553" cy="4067743"/>
          </a:xfrm>
          <a:prstGeom prst="rect">
            <a:avLst/>
          </a:prstGeom>
        </p:spPr>
      </p:pic>
    </p:spTree>
    <p:extLst>
      <p:ext uri="{BB962C8B-B14F-4D97-AF65-F5344CB8AC3E}">
        <p14:creationId xmlns:p14="http://schemas.microsoft.com/office/powerpoint/2010/main" val="20822448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71"/>
        <p:cNvGrpSpPr/>
        <p:nvPr/>
      </p:nvGrpSpPr>
      <p:grpSpPr>
        <a:xfrm>
          <a:off x="0" y="0"/>
          <a:ext cx="0" cy="0"/>
          <a:chOff x="0" y="0"/>
          <a:chExt cx="0" cy="0"/>
        </a:xfrm>
      </p:grpSpPr>
      <p:sp>
        <p:nvSpPr>
          <p:cNvPr id="1272" name="Google Shape;1272;p72"/>
          <p:cNvSpPr/>
          <p:nvPr/>
        </p:nvSpPr>
        <p:spPr>
          <a:xfrm>
            <a:off x="1664500" y="2013929"/>
            <a:ext cx="3925600" cy="47972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endParaRPr sz="2400">
              <a:solidFill>
                <a:srgbClr val="FD0000"/>
              </a:solidFill>
            </a:endParaRPr>
          </a:p>
        </p:txBody>
      </p:sp>
      <p:pic>
        <p:nvPicPr>
          <p:cNvPr id="1273" name="Google Shape;1273;p72"/>
          <p:cNvPicPr preferRelativeResize="0"/>
          <p:nvPr/>
        </p:nvPicPr>
        <p:blipFill rotWithShape="1">
          <a:blip r:embed="rId3">
            <a:alphaModFix/>
          </a:blip>
          <a:srcRect l="6460" r="6469"/>
          <a:stretch/>
        </p:blipFill>
        <p:spPr>
          <a:xfrm rot="5400000">
            <a:off x="519200" y="1411330"/>
            <a:ext cx="5271736" cy="4035340"/>
          </a:xfrm>
          <a:prstGeom prst="rect">
            <a:avLst/>
          </a:prstGeom>
          <a:noFill/>
          <a:ln>
            <a:noFill/>
          </a:ln>
        </p:spPr>
      </p:pic>
      <p:cxnSp>
        <p:nvCxnSpPr>
          <p:cNvPr id="1274" name="Google Shape;1274;p72">
            <a:hlinkClick r:id="" action="ppaction://hlinkshowjump?jump=nextslide"/>
          </p:cNvPr>
          <p:cNvCxnSpPr/>
          <p:nvPr/>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275" name="Google Shape;1275;p72">
            <a:hlinkClick r:id="" action="ppaction://hlinkshowjump?jump=previousslide"/>
          </p:cNvPr>
          <p:cNvCxnSpPr/>
          <p:nvPr/>
        </p:nvCxnSpPr>
        <p:spPr>
          <a:xfrm rot="10800000">
            <a:off x="310367" y="1197729"/>
            <a:ext cx="349600" cy="0"/>
          </a:xfrm>
          <a:prstGeom prst="straightConnector1">
            <a:avLst/>
          </a:prstGeom>
          <a:noFill/>
          <a:ln w="9525" cap="flat" cmpd="sng">
            <a:solidFill>
              <a:schemeClr val="accent1"/>
            </a:solidFill>
            <a:prstDash val="solid"/>
            <a:round/>
            <a:headEnd type="none" w="med" len="med"/>
            <a:tailEnd type="triangle" w="med" len="med"/>
          </a:ln>
        </p:spPr>
      </p:cxnSp>
      <p:sp>
        <p:nvSpPr>
          <p:cNvPr id="10" name="Google Shape;377;p46">
            <a:extLst>
              <a:ext uri="{FF2B5EF4-FFF2-40B4-BE49-F238E27FC236}">
                <a16:creationId xmlns:a16="http://schemas.microsoft.com/office/drawing/2014/main" id="{F3C790E4-D86F-4AE0-A3E1-355B250943D1}"/>
              </a:ext>
            </a:extLst>
          </p:cNvPr>
          <p:cNvSpPr txBox="1">
            <a:spLocks/>
          </p:cNvSpPr>
          <p:nvPr/>
        </p:nvSpPr>
        <p:spPr>
          <a:xfrm>
            <a:off x="7795052" y="135657"/>
            <a:ext cx="6519099" cy="14728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Josefin Sans"/>
              <a:buNone/>
              <a:defRPr sz="2800" b="1" i="0" u="none" strike="noStrike" cap="none">
                <a:solidFill>
                  <a:schemeClr val="dk1"/>
                </a:solidFill>
                <a:latin typeface="Josefin Sans"/>
                <a:ea typeface="Josefin Sans"/>
                <a:cs typeface="Josefin Sans"/>
                <a:sym typeface="Josefin Sans"/>
              </a:defRPr>
            </a:lvl1pPr>
            <a:lvl2pPr marR="0" lvl="1"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9pPr>
          </a:lstStyle>
          <a:p>
            <a:r>
              <a:rPr lang="ar-YE" kern="0" dirty="0">
                <a:solidFill>
                  <a:srgbClr val="FF0000"/>
                </a:solidFill>
                <a:latin typeface="GE SS Two Bold" panose="020A0503020102020204" pitchFamily="18" charset="-78"/>
                <a:ea typeface="GE SS Two Bold" panose="020A0503020102020204" pitchFamily="18" charset="-78"/>
                <a:cs typeface="GE SS Two Bold" panose="020A0503020102020204" pitchFamily="18" charset="-78"/>
              </a:rPr>
              <a:t>طبيعة عمل الجمعية</a:t>
            </a:r>
            <a:endParaRPr lang="en-US" kern="0" dirty="0">
              <a:solidFill>
                <a:srgbClr val="FF0000"/>
              </a:solidFill>
              <a:latin typeface="GE SS Two Bold" panose="020A0503020102020204" pitchFamily="18" charset="-78"/>
              <a:ea typeface="GE SS Two Bold" panose="020A0503020102020204" pitchFamily="18" charset="-78"/>
              <a:cs typeface="GE SS Two Bold" panose="020A0503020102020204" pitchFamily="18" charset="-78"/>
            </a:endParaRPr>
          </a:p>
        </p:txBody>
      </p:sp>
      <p:sp>
        <p:nvSpPr>
          <p:cNvPr id="11" name="Google Shape;378;p46">
            <a:extLst>
              <a:ext uri="{FF2B5EF4-FFF2-40B4-BE49-F238E27FC236}">
                <a16:creationId xmlns:a16="http://schemas.microsoft.com/office/drawing/2014/main" id="{6A642966-4646-49CA-AC03-146F3FCFA703}"/>
              </a:ext>
            </a:extLst>
          </p:cNvPr>
          <p:cNvSpPr txBox="1">
            <a:spLocks/>
          </p:cNvSpPr>
          <p:nvPr/>
        </p:nvSpPr>
        <p:spPr>
          <a:xfrm>
            <a:off x="6269722" y="793132"/>
            <a:ext cx="5162088" cy="744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Josefin Sans Light"/>
              <a:buNone/>
              <a:defRPr sz="1800" b="0" i="0" u="none" strike="noStrike" cap="none">
                <a:solidFill>
                  <a:schemeClr val="dk1"/>
                </a:solidFill>
                <a:latin typeface="Josefin Sans"/>
                <a:ea typeface="Josefin Sans"/>
                <a:cs typeface="Josefin Sans"/>
                <a:sym typeface="Josefin Sans"/>
              </a:defRPr>
            </a:lvl1pPr>
            <a:lvl2pPr marL="914400" marR="0" lvl="1" indent="-317500" algn="l" rtl="0">
              <a:lnSpc>
                <a:spcPct val="100000"/>
              </a:lnSpc>
              <a:spcBef>
                <a:spcPts val="0"/>
              </a:spcBef>
              <a:spcAft>
                <a:spcPts val="0"/>
              </a:spcAft>
              <a:buClr>
                <a:schemeClr val="dk1"/>
              </a:buClr>
              <a:buSzPts val="1400"/>
              <a:buFont typeface="Josefin Sans"/>
              <a:buNone/>
              <a:defRPr sz="1867" b="0" i="0" u="none" strike="noStrike" cap="none">
                <a:solidFill>
                  <a:schemeClr val="dk1"/>
                </a:solidFill>
                <a:latin typeface="Josefin Sans"/>
                <a:ea typeface="Josefin Sans"/>
                <a:cs typeface="Josefin Sans"/>
                <a:sym typeface="Josefin Sans"/>
              </a:defRPr>
            </a:lvl2pPr>
            <a:lvl3pPr marL="1371600" marR="0" lvl="2" indent="-317500" algn="l" rtl="0">
              <a:lnSpc>
                <a:spcPct val="100000"/>
              </a:lnSpc>
              <a:spcBef>
                <a:spcPts val="0"/>
              </a:spcBef>
              <a:spcAft>
                <a:spcPts val="0"/>
              </a:spcAft>
              <a:buClr>
                <a:schemeClr val="dk1"/>
              </a:buClr>
              <a:buSzPts val="1400"/>
              <a:buFont typeface="Josefin Sans Light"/>
              <a:buNone/>
              <a:defRPr sz="1867" b="0" i="0" u="none" strike="noStrike" cap="none">
                <a:solidFill>
                  <a:schemeClr val="dk1"/>
                </a:solidFill>
                <a:latin typeface="Josefin Sans Light"/>
                <a:ea typeface="Josefin Sans Light"/>
                <a:cs typeface="Josefin Sans Light"/>
                <a:sym typeface="Josefin Sans Light"/>
              </a:defRPr>
            </a:lvl3pPr>
            <a:lvl4pPr marL="1828800" marR="0" lvl="3" indent="-317500" algn="l" rtl="0">
              <a:lnSpc>
                <a:spcPct val="100000"/>
              </a:lnSpc>
              <a:spcBef>
                <a:spcPts val="0"/>
              </a:spcBef>
              <a:spcAft>
                <a:spcPts val="0"/>
              </a:spcAft>
              <a:buClr>
                <a:schemeClr val="dk1"/>
              </a:buClr>
              <a:buSzPts val="1400"/>
              <a:buFont typeface="Josefin Sans ExtraLight"/>
              <a:buNone/>
              <a:defRPr sz="1867" b="0" i="0" u="none" strike="noStrike" cap="none">
                <a:solidFill>
                  <a:schemeClr val="dk1"/>
                </a:solidFill>
                <a:latin typeface="Josefin Sans ExtraLight"/>
                <a:ea typeface="Josefin Sans ExtraLight"/>
                <a:cs typeface="Josefin Sans ExtraLight"/>
                <a:sym typeface="Josefin Sans ExtraLight"/>
              </a:defRPr>
            </a:lvl4pPr>
            <a:lvl5pPr marL="2286000" marR="0" lvl="4" indent="-311150" algn="l" rtl="0">
              <a:lnSpc>
                <a:spcPct val="100000"/>
              </a:lnSpc>
              <a:spcBef>
                <a:spcPts val="0"/>
              </a:spcBef>
              <a:spcAft>
                <a:spcPts val="0"/>
              </a:spcAft>
              <a:buClr>
                <a:schemeClr val="dk1"/>
              </a:buClr>
              <a:buSzPts val="1400"/>
              <a:buFont typeface="Josefin Sans ExtraLight"/>
              <a:buNone/>
              <a:defRPr sz="1300" b="0" i="0" u="none" strike="noStrike" cap="none">
                <a:solidFill>
                  <a:schemeClr val="dk1"/>
                </a:solidFill>
                <a:latin typeface="Josefin Sans ExtraLight"/>
                <a:ea typeface="Josefin Sans ExtraLight"/>
                <a:cs typeface="Josefin Sans ExtraLight"/>
                <a:sym typeface="Josefin Sans ExtraLight"/>
              </a:defRPr>
            </a:lvl5pPr>
            <a:lvl6pPr marL="2743200" marR="0" lvl="5"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6pPr>
            <a:lvl7pPr marL="3200400" marR="0" lvl="6"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7pPr>
            <a:lvl8pPr marL="3657600" marR="0" lvl="7"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8pPr>
            <a:lvl9pPr marL="4114800" marR="0" lvl="8"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9pPr>
          </a:lstStyle>
          <a:p>
            <a:pPr marL="0" indent="0" algn="r" rtl="1"/>
            <a:r>
              <a:rPr lang="ar-YE" altLang="en-US" dirty="0">
                <a:latin typeface="GE SS Text Light" panose="020A0503020102020204" pitchFamily="18" charset="-78"/>
                <a:ea typeface="GE SS Text Light" panose="020A0503020102020204" pitchFamily="18" charset="-78"/>
                <a:cs typeface="GE SS Text Light" panose="020A0503020102020204" pitchFamily="18" charset="-78"/>
              </a:rPr>
              <a:t>جمعية التكنولوجيا المالية اليمنية </a:t>
            </a:r>
            <a:r>
              <a:rPr lang="en-US" altLang="en-US" dirty="0">
                <a:latin typeface="+mj-lt"/>
                <a:ea typeface="GE SS Text Light" panose="020A0503020102020204" pitchFamily="18" charset="-78"/>
                <a:cs typeface="GE SS Text Light" panose="020A0503020102020204" pitchFamily="18" charset="-78"/>
              </a:rPr>
              <a:t>YFA</a:t>
            </a:r>
            <a:r>
              <a:rPr lang="en-US" altLang="en-US" dirty="0">
                <a:latin typeface="GE SS Text Light" panose="020A0503020102020204" pitchFamily="18" charset="-78"/>
                <a:ea typeface="GE SS Text Light" panose="020A0503020102020204" pitchFamily="18" charset="-78"/>
                <a:cs typeface="GE SS Text Light" panose="020A0503020102020204" pitchFamily="18" charset="-78"/>
              </a:rPr>
              <a:t> </a:t>
            </a:r>
            <a:r>
              <a:rPr lang="ar-YE" altLang="en-US" dirty="0">
                <a:latin typeface="GE SS Text Light" panose="020A0503020102020204" pitchFamily="18" charset="-78"/>
                <a:ea typeface="GE SS Text Light" panose="020A0503020102020204" pitchFamily="18" charset="-78"/>
                <a:cs typeface="GE SS Text Light" panose="020A0503020102020204" pitchFamily="18" charset="-78"/>
              </a:rPr>
              <a:t>عبارة عن منظمة وطنية غير هادفة للربحية,الهدف من تاسيسها هو:</a:t>
            </a:r>
          </a:p>
        </p:txBody>
      </p:sp>
      <p:sp>
        <p:nvSpPr>
          <p:cNvPr id="19" name="Subtitle 2">
            <a:extLst>
              <a:ext uri="{FF2B5EF4-FFF2-40B4-BE49-F238E27FC236}">
                <a16:creationId xmlns:a16="http://schemas.microsoft.com/office/drawing/2014/main" id="{AE16FC5F-6F54-40F8-88D3-E516E1D1630F}"/>
              </a:ext>
            </a:extLst>
          </p:cNvPr>
          <p:cNvSpPr>
            <a:spLocks noGrp="1"/>
          </p:cNvSpPr>
          <p:nvPr>
            <p:ph type="subTitle" idx="1"/>
          </p:nvPr>
        </p:nvSpPr>
        <p:spPr>
          <a:xfrm>
            <a:off x="5993027" y="2016008"/>
            <a:ext cx="5881840" cy="3766732"/>
          </a:xfrm>
        </p:spPr>
        <p:txBody>
          <a:bodyPr/>
          <a:lstStyle/>
          <a:p>
            <a:pPr marL="171450" indent="-171450" algn="r" rtl="1">
              <a:spcBef>
                <a:spcPts val="25"/>
              </a:spcBef>
              <a:buFont typeface="Wingdings" panose="05000000000000000000" pitchFamily="2" charset="2"/>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تنسيق وتنظيم الجهود الخاصة بمقدمي خدمات النقود الالكترونية والجهات المرتبطة بها لتحقيق الاهداف المتعلقة بالشمول المالي.</a:t>
            </a:r>
          </a:p>
          <a:p>
            <a:pPr indent="0" algn="r" rtl="1">
              <a:spcBef>
                <a:spcPts val="25"/>
              </a:spcBef>
            </a:pPr>
            <a:endParaRPr lang="ar-YE" sz="1600" dirty="0">
              <a:latin typeface="GE SS Text Light" panose="020A0503020102020204" pitchFamily="18" charset="-78"/>
              <a:ea typeface="GE SS Text Light" panose="020A0503020102020204" pitchFamily="18" charset="-78"/>
              <a:cs typeface="GE SS Text Light" panose="020A0503020102020204" pitchFamily="18" charset="-78"/>
            </a:endParaRPr>
          </a:p>
          <a:p>
            <a:pPr marL="171450" indent="-171450" algn="r" rtl="1">
              <a:spcBef>
                <a:spcPts val="25"/>
              </a:spcBef>
              <a:buFont typeface="Wingdings" panose="05000000000000000000" pitchFamily="2" charset="2"/>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المساهمة في تدريب وتاهيل الكوادر الوطنية والعاملين في قطاع التكنولوجيا المالية بما يضمن الاداء الفعال.</a:t>
            </a:r>
          </a:p>
          <a:p>
            <a:pPr marL="171450" indent="-171450" algn="r" rtl="1">
              <a:spcBef>
                <a:spcPts val="25"/>
              </a:spcBef>
              <a:buFont typeface="Wingdings" panose="05000000000000000000" pitchFamily="2" charset="2"/>
              <a:buChar char="§"/>
            </a:pPr>
            <a:endParaRPr lang="ar-YE" sz="1600" dirty="0">
              <a:latin typeface="GE SS Text Light" panose="020A0503020102020204" pitchFamily="18" charset="-78"/>
              <a:ea typeface="GE SS Text Light" panose="020A0503020102020204" pitchFamily="18" charset="-78"/>
              <a:cs typeface="GE SS Text Light" panose="020A0503020102020204" pitchFamily="18" charset="-78"/>
            </a:endParaRPr>
          </a:p>
          <a:p>
            <a:pPr marL="171450" indent="-171450" algn="r" rtl="1">
              <a:spcBef>
                <a:spcPts val="25"/>
              </a:spcBef>
              <a:buFont typeface="Wingdings" panose="05000000000000000000" pitchFamily="2" charset="2"/>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بناء شراكات مع الجهات التعليمية والمبرمجين لتطوير المناهج لتحسين المخرجات التقنية.</a:t>
            </a:r>
          </a:p>
          <a:p>
            <a:pPr marL="171450" indent="-171450" algn="r" rtl="1">
              <a:spcBef>
                <a:spcPts val="25"/>
              </a:spcBef>
              <a:buFont typeface="Wingdings" panose="05000000000000000000" pitchFamily="2" charset="2"/>
              <a:buChar char="§"/>
            </a:pPr>
            <a:endParaRPr lang="ar-YE" sz="1600" dirty="0">
              <a:latin typeface="GE SS Text Light" panose="020A0503020102020204" pitchFamily="18" charset="-78"/>
              <a:ea typeface="GE SS Text Light" panose="020A0503020102020204" pitchFamily="18" charset="-78"/>
              <a:cs typeface="GE SS Text Light" panose="020A0503020102020204" pitchFamily="18" charset="-78"/>
            </a:endParaRPr>
          </a:p>
          <a:p>
            <a:pPr marL="171450" indent="-171450" algn="r" rtl="1">
              <a:spcBef>
                <a:spcPts val="25"/>
              </a:spcBef>
              <a:buFont typeface="Wingdings" panose="05000000000000000000" pitchFamily="2" charset="2"/>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تعزيز الناتج القومي المحلي من خلال تطوير الكوادر المحلية والترويج للمنتجات المحلية في الاسواق العالمية.</a:t>
            </a:r>
          </a:p>
          <a:p>
            <a:pPr marL="171450" indent="-171450" algn="r" rtl="1">
              <a:spcBef>
                <a:spcPts val="25"/>
              </a:spcBef>
              <a:buFont typeface="Wingdings" panose="05000000000000000000" pitchFamily="2" charset="2"/>
              <a:buChar char="§"/>
            </a:pPr>
            <a:endParaRPr lang="ar-YE" sz="1600" dirty="0">
              <a:latin typeface="GE SS Text Light" panose="020A0503020102020204" pitchFamily="18" charset="-78"/>
              <a:ea typeface="GE SS Text Light" panose="020A0503020102020204" pitchFamily="18" charset="-78"/>
              <a:cs typeface="GE SS Text Light" panose="020A0503020102020204" pitchFamily="18" charset="-78"/>
            </a:endParaRPr>
          </a:p>
          <a:p>
            <a:pPr marL="171450" indent="-171450" algn="r" rtl="1">
              <a:spcBef>
                <a:spcPts val="25"/>
              </a:spcBef>
              <a:buFont typeface="Wingdings" panose="05000000000000000000" pitchFamily="2" charset="2"/>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المشاركة مع الجهات المعنية في وضع المعايير لصناعة التكنولوجيا المالية وحماية المستهلك المحلي</a:t>
            </a:r>
            <a:endParaRPr lang="ar-YE" sz="1400" b="0"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14:presetBounceEnd="60000">
                                      <p:stCondLst>
                                        <p:cond delay="0"/>
                                      </p:stCondLst>
                                      <p:childTnLst>
                                        <p:set>
                                          <p:cBhvr>
                                            <p:cTn id="6" dur="1" fill="hold">
                                              <p:stCondLst>
                                                <p:cond delay="0"/>
                                              </p:stCondLst>
                                            </p:cTn>
                                            <p:tgtEl>
                                              <p:spTgt spid="1273"/>
                                            </p:tgtEl>
                                            <p:attrNameLst>
                                              <p:attrName>style.visibility</p:attrName>
                                            </p:attrNameLst>
                                          </p:cBhvr>
                                          <p:to>
                                            <p:strVal val="visible"/>
                                          </p:to>
                                        </p:set>
                                        <p:anim calcmode="lin" valueType="num" p14:bounceEnd="60000">
                                          <p:cBhvr additive="base">
                                            <p:cTn id="7" dur="1000" fill="hold"/>
                                            <p:tgtEl>
                                              <p:spTgt spid="1273"/>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12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14:presetBounceEnd="60000">
                                      <p:stCondLst>
                                        <p:cond delay="0"/>
                                      </p:stCondLst>
                                      <p:childTnLst>
                                        <p:set>
                                          <p:cBhvr>
                                            <p:cTn id="12" dur="1" fill="hold">
                                              <p:stCondLst>
                                                <p:cond delay="0"/>
                                              </p:stCondLst>
                                            </p:cTn>
                                            <p:tgtEl>
                                              <p:spTgt spid="1272"/>
                                            </p:tgtEl>
                                            <p:attrNameLst>
                                              <p:attrName>style.visibility</p:attrName>
                                            </p:attrNameLst>
                                          </p:cBhvr>
                                          <p:to>
                                            <p:strVal val="visible"/>
                                          </p:to>
                                        </p:set>
                                        <p:anim calcmode="lin" valueType="num" p14:bounceEnd="60000">
                                          <p:cBhvr additive="base">
                                            <p:cTn id="13" dur="1000" fill="hold"/>
                                            <p:tgtEl>
                                              <p:spTgt spid="1272"/>
                                            </p:tgtEl>
                                            <p:attrNameLst>
                                              <p:attrName>ppt_x</p:attrName>
                                            </p:attrNameLst>
                                          </p:cBhvr>
                                          <p:tavLst>
                                            <p:tav tm="0">
                                              <p:val>
                                                <p:strVal val="#ppt_x"/>
                                              </p:val>
                                            </p:tav>
                                            <p:tav tm="100000">
                                              <p:val>
                                                <p:strVal val="#ppt_x"/>
                                              </p:val>
                                            </p:tav>
                                          </p:tavLst>
                                        </p:anim>
                                        <p:anim calcmode="lin" valueType="num" p14:bounceEnd="60000">
                                          <p:cBhvr additive="base">
                                            <p:cTn id="14" dur="1000" fill="hold"/>
                                            <p:tgtEl>
                                              <p:spTgt spid="1272"/>
                                            </p:tgtEl>
                                            <p:attrNameLst>
                                              <p:attrName>ppt_y</p:attrName>
                                            </p:attrNameLst>
                                          </p:cBhvr>
                                          <p:tavLst>
                                            <p:tav tm="0">
                                              <p:val>
                                                <p:strVal val="1+#ppt_h/2"/>
                                              </p:val>
                                            </p:tav>
                                            <p:tav tm="100000">
                                              <p:val>
                                                <p:strVal val="#ppt_y"/>
                                              </p:val>
                                            </p:tav>
                                          </p:tavLst>
                                        </p:anim>
                                      </p:childTnLst>
                                    </p:cTn>
                                  </p:par>
                                  <p:par>
                                    <p:cTn id="15" presetID="2" presetClass="entr" presetSubtype="2" fill="hold" grpId="0" nodeType="withEffect" p14:presetBounceEnd="60000">
                                      <p:stCondLst>
                                        <p:cond delay="300"/>
                                      </p:stCondLst>
                                      <p:childTnLst>
                                        <p:set>
                                          <p:cBhvr>
                                            <p:cTn id="16" dur="1" fill="hold">
                                              <p:stCondLst>
                                                <p:cond delay="0"/>
                                              </p:stCondLst>
                                            </p:cTn>
                                            <p:tgtEl>
                                              <p:spTgt spid="10"/>
                                            </p:tgtEl>
                                            <p:attrNameLst>
                                              <p:attrName>style.visibility</p:attrName>
                                            </p:attrNameLst>
                                          </p:cBhvr>
                                          <p:to>
                                            <p:strVal val="visible"/>
                                          </p:to>
                                        </p:set>
                                        <p:anim calcmode="lin" valueType="num" p14:bounceEnd="60000">
                                          <p:cBhvr additive="base">
                                            <p:cTn id="17" dur="1000" fill="hold"/>
                                            <p:tgtEl>
                                              <p:spTgt spid="10"/>
                                            </p:tgtEl>
                                            <p:attrNameLst>
                                              <p:attrName>ppt_x</p:attrName>
                                            </p:attrNameLst>
                                          </p:cBhvr>
                                          <p:tavLst>
                                            <p:tav tm="0">
                                              <p:val>
                                                <p:strVal val="1+#ppt_w/2"/>
                                              </p:val>
                                            </p:tav>
                                            <p:tav tm="100000">
                                              <p:val>
                                                <p:strVal val="#ppt_x"/>
                                              </p:val>
                                            </p:tav>
                                          </p:tavLst>
                                        </p:anim>
                                        <p:anim calcmode="lin" valueType="num" p14:bounceEnd="60000">
                                          <p:cBhvr additive="base">
                                            <p:cTn id="1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10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2" grpId="0" animBg="1"/>
          <p:bldP spid="10" grpId="0"/>
          <p:bldP spid="11"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73"/>
                                            </p:tgtEl>
                                            <p:attrNameLst>
                                              <p:attrName>style.visibility</p:attrName>
                                            </p:attrNameLst>
                                          </p:cBhvr>
                                          <p:to>
                                            <p:strVal val="visible"/>
                                          </p:to>
                                        </p:set>
                                        <p:anim calcmode="lin" valueType="num">
                                          <p:cBhvr additive="base">
                                            <p:cTn id="7" dur="1000" fill="hold"/>
                                            <p:tgtEl>
                                              <p:spTgt spid="1273"/>
                                            </p:tgtEl>
                                            <p:attrNameLst>
                                              <p:attrName>ppt_x</p:attrName>
                                            </p:attrNameLst>
                                          </p:cBhvr>
                                          <p:tavLst>
                                            <p:tav tm="0">
                                              <p:val>
                                                <p:strVal val="#ppt_x"/>
                                              </p:val>
                                            </p:tav>
                                            <p:tav tm="100000">
                                              <p:val>
                                                <p:strVal val="#ppt_x"/>
                                              </p:val>
                                            </p:tav>
                                          </p:tavLst>
                                        </p:anim>
                                        <p:anim calcmode="lin" valueType="num">
                                          <p:cBhvr additive="base">
                                            <p:cTn id="8" dur="1000" fill="hold"/>
                                            <p:tgtEl>
                                              <p:spTgt spid="12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72"/>
                                            </p:tgtEl>
                                            <p:attrNameLst>
                                              <p:attrName>style.visibility</p:attrName>
                                            </p:attrNameLst>
                                          </p:cBhvr>
                                          <p:to>
                                            <p:strVal val="visible"/>
                                          </p:to>
                                        </p:set>
                                        <p:anim calcmode="lin" valueType="num">
                                          <p:cBhvr additive="base">
                                            <p:cTn id="13" dur="1000" fill="hold"/>
                                            <p:tgtEl>
                                              <p:spTgt spid="1272"/>
                                            </p:tgtEl>
                                            <p:attrNameLst>
                                              <p:attrName>ppt_x</p:attrName>
                                            </p:attrNameLst>
                                          </p:cBhvr>
                                          <p:tavLst>
                                            <p:tav tm="0">
                                              <p:val>
                                                <p:strVal val="#ppt_x"/>
                                              </p:val>
                                            </p:tav>
                                            <p:tav tm="100000">
                                              <p:val>
                                                <p:strVal val="#ppt_x"/>
                                              </p:val>
                                            </p:tav>
                                          </p:tavLst>
                                        </p:anim>
                                        <p:anim calcmode="lin" valueType="num">
                                          <p:cBhvr additive="base">
                                            <p:cTn id="14" dur="1000" fill="hold"/>
                                            <p:tgtEl>
                                              <p:spTgt spid="1272"/>
                                            </p:tgtEl>
                                            <p:attrNameLst>
                                              <p:attrName>ppt_y</p:attrName>
                                            </p:attrNameLst>
                                          </p:cBhvr>
                                          <p:tavLst>
                                            <p:tav tm="0">
                                              <p:val>
                                                <p:strVal val="1+#ppt_h/2"/>
                                              </p:val>
                                            </p:tav>
                                            <p:tav tm="100000">
                                              <p:val>
                                                <p:strVal val="#ppt_y"/>
                                              </p:val>
                                            </p:tav>
                                          </p:tavLst>
                                        </p:anim>
                                      </p:childTnLst>
                                    </p:cTn>
                                  </p:par>
                                  <p:par>
                                    <p:cTn id="15" presetID="2" presetClass="entr" presetSubtype="2" fill="hold" grpId="0" nodeType="withEffect">
                                      <p:stCondLst>
                                        <p:cond delay="3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1000" fill="hold"/>
                                            <p:tgtEl>
                                              <p:spTgt spid="10"/>
                                            </p:tgtEl>
                                            <p:attrNameLst>
                                              <p:attrName>ppt_x</p:attrName>
                                            </p:attrNameLst>
                                          </p:cBhvr>
                                          <p:tavLst>
                                            <p:tav tm="0">
                                              <p:val>
                                                <p:strVal val="1+#ppt_w/2"/>
                                              </p:val>
                                            </p:tav>
                                            <p:tav tm="100000">
                                              <p:val>
                                                <p:strVal val="#ppt_x"/>
                                              </p:val>
                                            </p:tav>
                                          </p:tavLst>
                                        </p:anim>
                                        <p:anim calcmode="lin" valueType="num">
                                          <p:cBhvr additive="base">
                                            <p:cTn id="1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10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2" grpId="0" animBg="1"/>
          <p:bldP spid="10" grpId="0"/>
          <p:bldP spid="11" grpId="0"/>
          <p:bldP spid="19"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71"/>
        <p:cNvGrpSpPr/>
        <p:nvPr/>
      </p:nvGrpSpPr>
      <p:grpSpPr>
        <a:xfrm>
          <a:off x="0" y="0"/>
          <a:ext cx="0" cy="0"/>
          <a:chOff x="0" y="0"/>
          <a:chExt cx="0" cy="0"/>
        </a:xfrm>
      </p:grpSpPr>
      <p:sp>
        <p:nvSpPr>
          <p:cNvPr id="1272" name="Google Shape;1272;p72"/>
          <p:cNvSpPr/>
          <p:nvPr/>
        </p:nvSpPr>
        <p:spPr>
          <a:xfrm>
            <a:off x="1664500" y="2013929"/>
            <a:ext cx="3925600" cy="4797200"/>
          </a:xfrm>
          <a:prstGeom prst="rect">
            <a:avLst/>
          </a:prstGeom>
          <a:no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endParaRPr sz="2400">
              <a:solidFill>
                <a:srgbClr val="FD0000"/>
              </a:solidFill>
            </a:endParaRPr>
          </a:p>
        </p:txBody>
      </p:sp>
      <p:pic>
        <p:nvPicPr>
          <p:cNvPr id="1273" name="Google Shape;1273;p72"/>
          <p:cNvPicPr preferRelativeResize="0"/>
          <p:nvPr/>
        </p:nvPicPr>
        <p:blipFill rotWithShape="1">
          <a:blip r:embed="rId3">
            <a:alphaModFix/>
          </a:blip>
          <a:srcRect l="6460" r="6469"/>
          <a:stretch/>
        </p:blipFill>
        <p:spPr>
          <a:xfrm rot="5400000">
            <a:off x="519200" y="1411330"/>
            <a:ext cx="5271736" cy="4035340"/>
          </a:xfrm>
          <a:prstGeom prst="rect">
            <a:avLst/>
          </a:prstGeom>
          <a:noFill/>
          <a:ln>
            <a:noFill/>
          </a:ln>
        </p:spPr>
      </p:pic>
      <p:cxnSp>
        <p:nvCxnSpPr>
          <p:cNvPr id="1274" name="Google Shape;1274;p72">
            <a:hlinkClick r:id="" action="ppaction://hlinkshowjump?jump=nextslide"/>
          </p:cNvPr>
          <p:cNvCxnSpPr/>
          <p:nvPr/>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1275" name="Google Shape;1275;p72">
            <a:hlinkClick r:id="" action="ppaction://hlinkshowjump?jump=previousslide"/>
          </p:cNvPr>
          <p:cNvCxnSpPr/>
          <p:nvPr/>
        </p:nvCxnSpPr>
        <p:spPr>
          <a:xfrm rot="10800000">
            <a:off x="310367" y="1197729"/>
            <a:ext cx="349600" cy="0"/>
          </a:xfrm>
          <a:prstGeom prst="straightConnector1">
            <a:avLst/>
          </a:prstGeom>
          <a:noFill/>
          <a:ln w="9525" cap="flat" cmpd="sng">
            <a:solidFill>
              <a:schemeClr val="accent1"/>
            </a:solidFill>
            <a:prstDash val="solid"/>
            <a:round/>
            <a:headEnd type="none" w="med" len="med"/>
            <a:tailEnd type="triangle" w="med" len="med"/>
          </a:ln>
        </p:spPr>
      </p:cxnSp>
      <p:sp>
        <p:nvSpPr>
          <p:cNvPr id="10" name="Google Shape;377;p46">
            <a:extLst>
              <a:ext uri="{FF2B5EF4-FFF2-40B4-BE49-F238E27FC236}">
                <a16:creationId xmlns:a16="http://schemas.microsoft.com/office/drawing/2014/main" id="{F3C790E4-D86F-4AE0-A3E1-355B250943D1}"/>
              </a:ext>
            </a:extLst>
          </p:cNvPr>
          <p:cNvSpPr txBox="1">
            <a:spLocks/>
          </p:cNvSpPr>
          <p:nvPr/>
        </p:nvSpPr>
        <p:spPr>
          <a:xfrm>
            <a:off x="7795052" y="135657"/>
            <a:ext cx="6519099" cy="14728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Josefin Sans"/>
              <a:buNone/>
              <a:defRPr sz="2800" b="1" i="0" u="none" strike="noStrike" cap="none">
                <a:solidFill>
                  <a:schemeClr val="dk1"/>
                </a:solidFill>
                <a:latin typeface="Josefin Sans"/>
                <a:ea typeface="Josefin Sans"/>
                <a:cs typeface="Josefin Sans"/>
                <a:sym typeface="Josefin Sans"/>
              </a:defRPr>
            </a:lvl1pPr>
            <a:lvl2pPr marR="0" lvl="1"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3600"/>
              <a:buFont typeface="Arial"/>
              <a:buNone/>
              <a:defRPr sz="4800" b="0" i="0" u="none" strike="noStrike" cap="none">
                <a:solidFill>
                  <a:schemeClr val="dk1"/>
                </a:solidFill>
                <a:latin typeface="Arial"/>
                <a:ea typeface="Arial"/>
                <a:cs typeface="Arial"/>
                <a:sym typeface="Arial"/>
              </a:defRPr>
            </a:lvl9pPr>
          </a:lstStyle>
          <a:p>
            <a:r>
              <a:rPr lang="ar-YE" kern="0" dirty="0">
                <a:solidFill>
                  <a:srgbClr val="FF0000"/>
                </a:solidFill>
                <a:latin typeface="GE SS Two Bold" panose="020A0503020102020204" pitchFamily="18" charset="-78"/>
                <a:ea typeface="GE SS Two Bold" panose="020A0503020102020204" pitchFamily="18" charset="-78"/>
                <a:cs typeface="GE SS Two Bold" panose="020A0503020102020204" pitchFamily="18" charset="-78"/>
              </a:rPr>
              <a:t>طبيعة عمل الجمعية</a:t>
            </a:r>
            <a:endParaRPr lang="en-US" kern="0" dirty="0">
              <a:solidFill>
                <a:srgbClr val="FF0000"/>
              </a:solidFill>
              <a:latin typeface="GE SS Two Bold" panose="020A0503020102020204" pitchFamily="18" charset="-78"/>
              <a:ea typeface="GE SS Two Bold" panose="020A0503020102020204" pitchFamily="18" charset="-78"/>
              <a:cs typeface="GE SS Two Bold" panose="020A0503020102020204" pitchFamily="18" charset="-78"/>
            </a:endParaRPr>
          </a:p>
        </p:txBody>
      </p:sp>
      <p:sp>
        <p:nvSpPr>
          <p:cNvPr id="11" name="Google Shape;378;p46">
            <a:extLst>
              <a:ext uri="{FF2B5EF4-FFF2-40B4-BE49-F238E27FC236}">
                <a16:creationId xmlns:a16="http://schemas.microsoft.com/office/drawing/2014/main" id="{6A642966-4646-49CA-AC03-146F3FCFA703}"/>
              </a:ext>
            </a:extLst>
          </p:cNvPr>
          <p:cNvSpPr txBox="1">
            <a:spLocks/>
          </p:cNvSpPr>
          <p:nvPr/>
        </p:nvSpPr>
        <p:spPr>
          <a:xfrm>
            <a:off x="6269722" y="793132"/>
            <a:ext cx="5162088" cy="744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Josefin Sans Light"/>
              <a:buNone/>
              <a:defRPr sz="1800" b="0" i="0" u="none" strike="noStrike" cap="none">
                <a:solidFill>
                  <a:schemeClr val="dk1"/>
                </a:solidFill>
                <a:latin typeface="Josefin Sans"/>
                <a:ea typeface="Josefin Sans"/>
                <a:cs typeface="Josefin Sans"/>
                <a:sym typeface="Josefin Sans"/>
              </a:defRPr>
            </a:lvl1pPr>
            <a:lvl2pPr marL="914400" marR="0" lvl="1" indent="-317500" algn="l" rtl="0">
              <a:lnSpc>
                <a:spcPct val="100000"/>
              </a:lnSpc>
              <a:spcBef>
                <a:spcPts val="0"/>
              </a:spcBef>
              <a:spcAft>
                <a:spcPts val="0"/>
              </a:spcAft>
              <a:buClr>
                <a:schemeClr val="dk1"/>
              </a:buClr>
              <a:buSzPts val="1400"/>
              <a:buFont typeface="Josefin Sans"/>
              <a:buNone/>
              <a:defRPr sz="1867" b="0" i="0" u="none" strike="noStrike" cap="none">
                <a:solidFill>
                  <a:schemeClr val="dk1"/>
                </a:solidFill>
                <a:latin typeface="Josefin Sans"/>
                <a:ea typeface="Josefin Sans"/>
                <a:cs typeface="Josefin Sans"/>
                <a:sym typeface="Josefin Sans"/>
              </a:defRPr>
            </a:lvl2pPr>
            <a:lvl3pPr marL="1371600" marR="0" lvl="2" indent="-317500" algn="l" rtl="0">
              <a:lnSpc>
                <a:spcPct val="100000"/>
              </a:lnSpc>
              <a:spcBef>
                <a:spcPts val="0"/>
              </a:spcBef>
              <a:spcAft>
                <a:spcPts val="0"/>
              </a:spcAft>
              <a:buClr>
                <a:schemeClr val="dk1"/>
              </a:buClr>
              <a:buSzPts val="1400"/>
              <a:buFont typeface="Josefin Sans Light"/>
              <a:buNone/>
              <a:defRPr sz="1867" b="0" i="0" u="none" strike="noStrike" cap="none">
                <a:solidFill>
                  <a:schemeClr val="dk1"/>
                </a:solidFill>
                <a:latin typeface="Josefin Sans Light"/>
                <a:ea typeface="Josefin Sans Light"/>
                <a:cs typeface="Josefin Sans Light"/>
                <a:sym typeface="Josefin Sans Light"/>
              </a:defRPr>
            </a:lvl3pPr>
            <a:lvl4pPr marL="1828800" marR="0" lvl="3" indent="-317500" algn="l" rtl="0">
              <a:lnSpc>
                <a:spcPct val="100000"/>
              </a:lnSpc>
              <a:spcBef>
                <a:spcPts val="0"/>
              </a:spcBef>
              <a:spcAft>
                <a:spcPts val="0"/>
              </a:spcAft>
              <a:buClr>
                <a:schemeClr val="dk1"/>
              </a:buClr>
              <a:buSzPts val="1400"/>
              <a:buFont typeface="Josefin Sans ExtraLight"/>
              <a:buNone/>
              <a:defRPr sz="1867" b="0" i="0" u="none" strike="noStrike" cap="none">
                <a:solidFill>
                  <a:schemeClr val="dk1"/>
                </a:solidFill>
                <a:latin typeface="Josefin Sans ExtraLight"/>
                <a:ea typeface="Josefin Sans ExtraLight"/>
                <a:cs typeface="Josefin Sans ExtraLight"/>
                <a:sym typeface="Josefin Sans ExtraLight"/>
              </a:defRPr>
            </a:lvl4pPr>
            <a:lvl5pPr marL="2286000" marR="0" lvl="4" indent="-311150" algn="l" rtl="0">
              <a:lnSpc>
                <a:spcPct val="100000"/>
              </a:lnSpc>
              <a:spcBef>
                <a:spcPts val="0"/>
              </a:spcBef>
              <a:spcAft>
                <a:spcPts val="0"/>
              </a:spcAft>
              <a:buClr>
                <a:schemeClr val="dk1"/>
              </a:buClr>
              <a:buSzPts val="1400"/>
              <a:buFont typeface="Josefin Sans ExtraLight"/>
              <a:buNone/>
              <a:defRPr sz="1300" b="0" i="0" u="none" strike="noStrike" cap="none">
                <a:solidFill>
                  <a:schemeClr val="dk1"/>
                </a:solidFill>
                <a:latin typeface="Josefin Sans ExtraLight"/>
                <a:ea typeface="Josefin Sans ExtraLight"/>
                <a:cs typeface="Josefin Sans ExtraLight"/>
                <a:sym typeface="Josefin Sans ExtraLight"/>
              </a:defRPr>
            </a:lvl5pPr>
            <a:lvl6pPr marL="2743200" marR="0" lvl="5"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6pPr>
            <a:lvl7pPr marL="3200400" marR="0" lvl="6"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7pPr>
            <a:lvl8pPr marL="3657600" marR="0" lvl="7"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8pPr>
            <a:lvl9pPr marL="4114800" marR="0" lvl="8" indent="-304800" algn="l" rtl="0">
              <a:lnSpc>
                <a:spcPct val="100000"/>
              </a:lnSpc>
              <a:spcBef>
                <a:spcPts val="0"/>
              </a:spcBef>
              <a:spcAft>
                <a:spcPts val="0"/>
              </a:spcAft>
              <a:buClr>
                <a:schemeClr val="dk1"/>
              </a:buClr>
              <a:buSzPts val="1400"/>
              <a:buFont typeface="Josefin Sans ExtraLight"/>
              <a:buNone/>
              <a:defRPr sz="1200" b="0" i="0" u="none" strike="noStrike" cap="none">
                <a:solidFill>
                  <a:schemeClr val="dk1"/>
                </a:solidFill>
                <a:latin typeface="Josefin Sans ExtraLight"/>
                <a:ea typeface="Josefin Sans ExtraLight"/>
                <a:cs typeface="Josefin Sans ExtraLight"/>
                <a:sym typeface="Josefin Sans ExtraLight"/>
              </a:defRPr>
            </a:lvl9pPr>
          </a:lstStyle>
          <a:p>
            <a:pPr marL="0" indent="0" algn="r" rtl="1"/>
            <a:r>
              <a:rPr lang="ar-YE" altLang="en-US" dirty="0">
                <a:latin typeface="GE SS Text Light" panose="020A0503020102020204" pitchFamily="18" charset="-78"/>
                <a:ea typeface="GE SS Text Light" panose="020A0503020102020204" pitchFamily="18" charset="-78"/>
                <a:cs typeface="GE SS Text Light" panose="020A0503020102020204" pitchFamily="18" charset="-78"/>
              </a:rPr>
              <a:t>جمعية التكنولوجيا المالية اليمنية </a:t>
            </a:r>
            <a:r>
              <a:rPr lang="en-US" altLang="en-US" dirty="0">
                <a:latin typeface="+mj-lt"/>
                <a:ea typeface="GE SS Text Light" panose="020A0503020102020204" pitchFamily="18" charset="-78"/>
                <a:cs typeface="GE SS Text Light" panose="020A0503020102020204" pitchFamily="18" charset="-78"/>
              </a:rPr>
              <a:t>YFA</a:t>
            </a:r>
            <a:r>
              <a:rPr lang="en-US" altLang="en-US" dirty="0">
                <a:latin typeface="GE SS Text Light" panose="020A0503020102020204" pitchFamily="18" charset="-78"/>
                <a:ea typeface="GE SS Text Light" panose="020A0503020102020204" pitchFamily="18" charset="-78"/>
                <a:cs typeface="GE SS Text Light" panose="020A0503020102020204" pitchFamily="18" charset="-78"/>
              </a:rPr>
              <a:t> </a:t>
            </a:r>
            <a:r>
              <a:rPr lang="ar-YE" altLang="en-US" dirty="0">
                <a:latin typeface="GE SS Text Light" panose="020A0503020102020204" pitchFamily="18" charset="-78"/>
                <a:ea typeface="GE SS Text Light" panose="020A0503020102020204" pitchFamily="18" charset="-78"/>
                <a:cs typeface="GE SS Text Light" panose="020A0503020102020204" pitchFamily="18" charset="-78"/>
              </a:rPr>
              <a:t>عبارة عن منظمة وطنية غير هادفة للربحية,الهدف من تاسيسها هو:</a:t>
            </a:r>
          </a:p>
        </p:txBody>
      </p:sp>
      <p:sp>
        <p:nvSpPr>
          <p:cNvPr id="19" name="Subtitle 2">
            <a:extLst>
              <a:ext uri="{FF2B5EF4-FFF2-40B4-BE49-F238E27FC236}">
                <a16:creationId xmlns:a16="http://schemas.microsoft.com/office/drawing/2014/main" id="{AE16FC5F-6F54-40F8-88D3-E516E1D1630F}"/>
              </a:ext>
            </a:extLst>
          </p:cNvPr>
          <p:cNvSpPr>
            <a:spLocks noGrp="1"/>
          </p:cNvSpPr>
          <p:nvPr>
            <p:ph type="subTitle" idx="1"/>
          </p:nvPr>
        </p:nvSpPr>
        <p:spPr>
          <a:xfrm>
            <a:off x="5993027" y="2016008"/>
            <a:ext cx="5881840" cy="3766732"/>
          </a:xfrm>
        </p:spPr>
        <p:txBody>
          <a:bodyPr/>
          <a:lstStyle/>
          <a:p>
            <a:pPr marL="171450" indent="-171450" algn="r" rtl="1">
              <a:spcBef>
                <a:spcPts val="25"/>
              </a:spcBef>
              <a:buFont typeface="Wingdings" panose="05000000000000000000" pitchFamily="2" charset="2"/>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تنسيق وتنظيم الجهود الخاصة بمقدمي خدمات النقود الالكترونية والجهات المرتبطة بها لتحقيق الاهداف المتعلقة بالشمول المالي.</a:t>
            </a:r>
          </a:p>
          <a:p>
            <a:pPr indent="0" algn="r" rtl="1">
              <a:spcBef>
                <a:spcPts val="25"/>
              </a:spcBef>
            </a:pPr>
            <a:endParaRPr lang="ar-YE" sz="1600" dirty="0">
              <a:latin typeface="GE SS Text Light" panose="020A0503020102020204" pitchFamily="18" charset="-78"/>
              <a:ea typeface="GE SS Text Light" panose="020A0503020102020204" pitchFamily="18" charset="-78"/>
              <a:cs typeface="GE SS Text Light" panose="020A0503020102020204" pitchFamily="18" charset="-78"/>
            </a:endParaRPr>
          </a:p>
          <a:p>
            <a:pPr marL="171450" indent="-171450" algn="r" rtl="1">
              <a:spcBef>
                <a:spcPts val="25"/>
              </a:spcBef>
              <a:buFont typeface="Wingdings" panose="05000000000000000000" pitchFamily="2" charset="2"/>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المساهمة في تدريب وتاهيل الكوادر الوطنية والعاملين في قطاع التكنولوجيا المالية بما يضمن الاداء الفعال.</a:t>
            </a:r>
          </a:p>
          <a:p>
            <a:pPr marL="171450" indent="-171450" algn="r" rtl="1">
              <a:spcBef>
                <a:spcPts val="25"/>
              </a:spcBef>
              <a:buFont typeface="Wingdings" panose="05000000000000000000" pitchFamily="2" charset="2"/>
              <a:buChar char="§"/>
            </a:pPr>
            <a:endParaRPr lang="ar-YE" sz="1600" dirty="0">
              <a:latin typeface="GE SS Text Light" panose="020A0503020102020204" pitchFamily="18" charset="-78"/>
              <a:ea typeface="GE SS Text Light" panose="020A0503020102020204" pitchFamily="18" charset="-78"/>
              <a:cs typeface="GE SS Text Light" panose="020A0503020102020204" pitchFamily="18" charset="-78"/>
            </a:endParaRPr>
          </a:p>
          <a:p>
            <a:pPr marL="171450" indent="-171450" algn="r" rtl="1">
              <a:spcBef>
                <a:spcPts val="25"/>
              </a:spcBef>
              <a:buFont typeface="Wingdings" panose="05000000000000000000" pitchFamily="2" charset="2"/>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بناء شراكات مع الجهات التعليمية والمبرمجين لتطوير المناهج لتحسين المخرجات التقنية.</a:t>
            </a:r>
          </a:p>
          <a:p>
            <a:pPr marL="171450" indent="-171450" algn="r" rtl="1">
              <a:spcBef>
                <a:spcPts val="25"/>
              </a:spcBef>
              <a:buFont typeface="Wingdings" panose="05000000000000000000" pitchFamily="2" charset="2"/>
              <a:buChar char="§"/>
            </a:pPr>
            <a:endParaRPr lang="ar-YE" sz="1600" dirty="0">
              <a:latin typeface="GE SS Text Light" panose="020A0503020102020204" pitchFamily="18" charset="-78"/>
              <a:ea typeface="GE SS Text Light" panose="020A0503020102020204" pitchFamily="18" charset="-78"/>
              <a:cs typeface="GE SS Text Light" panose="020A0503020102020204" pitchFamily="18" charset="-78"/>
            </a:endParaRPr>
          </a:p>
          <a:p>
            <a:pPr marL="171450" indent="-171450" algn="r" rtl="1">
              <a:spcBef>
                <a:spcPts val="25"/>
              </a:spcBef>
              <a:buFont typeface="Wingdings" panose="05000000000000000000" pitchFamily="2" charset="2"/>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تعزيز الناتج القومي المحلي من خلال تطوير الكوادر المحلية والترويج للمنتجات المحلية في الاسواق العالمية.</a:t>
            </a:r>
          </a:p>
          <a:p>
            <a:pPr marL="171450" indent="-171450" algn="r" rtl="1">
              <a:spcBef>
                <a:spcPts val="25"/>
              </a:spcBef>
              <a:buFont typeface="Wingdings" panose="05000000000000000000" pitchFamily="2" charset="2"/>
              <a:buChar char="§"/>
            </a:pPr>
            <a:endParaRPr lang="ar-YE" sz="1600" dirty="0">
              <a:latin typeface="GE SS Text Light" panose="020A0503020102020204" pitchFamily="18" charset="-78"/>
              <a:ea typeface="GE SS Text Light" panose="020A0503020102020204" pitchFamily="18" charset="-78"/>
              <a:cs typeface="GE SS Text Light" panose="020A0503020102020204" pitchFamily="18" charset="-78"/>
            </a:endParaRPr>
          </a:p>
          <a:p>
            <a:pPr marL="171450" indent="-171450" algn="r" rtl="1">
              <a:spcBef>
                <a:spcPts val="25"/>
              </a:spcBef>
              <a:buFont typeface="Wingdings" panose="05000000000000000000" pitchFamily="2" charset="2"/>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المشاركة مع الجهات المعنية في وضع المعايير لصناعة التكنولوجيا المالية وحماية المستهلك المحلي</a:t>
            </a:r>
            <a:endParaRPr lang="ar-YE" sz="1400" b="0" dirty="0">
              <a:latin typeface="GE SS Text Light" panose="020A0503020102020204" pitchFamily="18" charset="-78"/>
              <a:ea typeface="GE SS Text Light" panose="020A0503020102020204" pitchFamily="18" charset="-78"/>
              <a:cs typeface="GE SS Text Light" panose="020A0503020102020204" pitchFamily="18" charset="-78"/>
            </a:endParaRPr>
          </a:p>
        </p:txBody>
      </p:sp>
    </p:spTree>
    <p:extLst>
      <p:ext uri="{BB962C8B-B14F-4D97-AF65-F5344CB8AC3E}">
        <p14:creationId xmlns:p14="http://schemas.microsoft.com/office/powerpoint/2010/main" val="394516521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14:presetBounceEnd="60000">
                                      <p:stCondLst>
                                        <p:cond delay="0"/>
                                      </p:stCondLst>
                                      <p:childTnLst>
                                        <p:set>
                                          <p:cBhvr>
                                            <p:cTn id="6" dur="1" fill="hold">
                                              <p:stCondLst>
                                                <p:cond delay="0"/>
                                              </p:stCondLst>
                                            </p:cTn>
                                            <p:tgtEl>
                                              <p:spTgt spid="1273"/>
                                            </p:tgtEl>
                                            <p:attrNameLst>
                                              <p:attrName>style.visibility</p:attrName>
                                            </p:attrNameLst>
                                          </p:cBhvr>
                                          <p:to>
                                            <p:strVal val="visible"/>
                                          </p:to>
                                        </p:set>
                                        <p:anim calcmode="lin" valueType="num" p14:bounceEnd="60000">
                                          <p:cBhvr additive="base">
                                            <p:cTn id="7" dur="1000" fill="hold"/>
                                            <p:tgtEl>
                                              <p:spTgt spid="1273"/>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12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14:presetBounceEnd="60000">
                                      <p:stCondLst>
                                        <p:cond delay="0"/>
                                      </p:stCondLst>
                                      <p:childTnLst>
                                        <p:set>
                                          <p:cBhvr>
                                            <p:cTn id="12" dur="1" fill="hold">
                                              <p:stCondLst>
                                                <p:cond delay="0"/>
                                              </p:stCondLst>
                                            </p:cTn>
                                            <p:tgtEl>
                                              <p:spTgt spid="1272"/>
                                            </p:tgtEl>
                                            <p:attrNameLst>
                                              <p:attrName>style.visibility</p:attrName>
                                            </p:attrNameLst>
                                          </p:cBhvr>
                                          <p:to>
                                            <p:strVal val="visible"/>
                                          </p:to>
                                        </p:set>
                                        <p:anim calcmode="lin" valueType="num" p14:bounceEnd="60000">
                                          <p:cBhvr additive="base">
                                            <p:cTn id="13" dur="1000" fill="hold"/>
                                            <p:tgtEl>
                                              <p:spTgt spid="1272"/>
                                            </p:tgtEl>
                                            <p:attrNameLst>
                                              <p:attrName>ppt_x</p:attrName>
                                            </p:attrNameLst>
                                          </p:cBhvr>
                                          <p:tavLst>
                                            <p:tav tm="0">
                                              <p:val>
                                                <p:strVal val="#ppt_x"/>
                                              </p:val>
                                            </p:tav>
                                            <p:tav tm="100000">
                                              <p:val>
                                                <p:strVal val="#ppt_x"/>
                                              </p:val>
                                            </p:tav>
                                          </p:tavLst>
                                        </p:anim>
                                        <p:anim calcmode="lin" valueType="num" p14:bounceEnd="60000">
                                          <p:cBhvr additive="base">
                                            <p:cTn id="14" dur="1000" fill="hold"/>
                                            <p:tgtEl>
                                              <p:spTgt spid="1272"/>
                                            </p:tgtEl>
                                            <p:attrNameLst>
                                              <p:attrName>ppt_y</p:attrName>
                                            </p:attrNameLst>
                                          </p:cBhvr>
                                          <p:tavLst>
                                            <p:tav tm="0">
                                              <p:val>
                                                <p:strVal val="1+#ppt_h/2"/>
                                              </p:val>
                                            </p:tav>
                                            <p:tav tm="100000">
                                              <p:val>
                                                <p:strVal val="#ppt_y"/>
                                              </p:val>
                                            </p:tav>
                                          </p:tavLst>
                                        </p:anim>
                                      </p:childTnLst>
                                    </p:cTn>
                                  </p:par>
                                  <p:par>
                                    <p:cTn id="15" presetID="2" presetClass="entr" presetSubtype="2" fill="hold" grpId="0" nodeType="withEffect" p14:presetBounceEnd="60000">
                                      <p:stCondLst>
                                        <p:cond delay="300"/>
                                      </p:stCondLst>
                                      <p:childTnLst>
                                        <p:set>
                                          <p:cBhvr>
                                            <p:cTn id="16" dur="1" fill="hold">
                                              <p:stCondLst>
                                                <p:cond delay="0"/>
                                              </p:stCondLst>
                                            </p:cTn>
                                            <p:tgtEl>
                                              <p:spTgt spid="10"/>
                                            </p:tgtEl>
                                            <p:attrNameLst>
                                              <p:attrName>style.visibility</p:attrName>
                                            </p:attrNameLst>
                                          </p:cBhvr>
                                          <p:to>
                                            <p:strVal val="visible"/>
                                          </p:to>
                                        </p:set>
                                        <p:anim calcmode="lin" valueType="num" p14:bounceEnd="60000">
                                          <p:cBhvr additive="base">
                                            <p:cTn id="17" dur="1000" fill="hold"/>
                                            <p:tgtEl>
                                              <p:spTgt spid="10"/>
                                            </p:tgtEl>
                                            <p:attrNameLst>
                                              <p:attrName>ppt_x</p:attrName>
                                            </p:attrNameLst>
                                          </p:cBhvr>
                                          <p:tavLst>
                                            <p:tav tm="0">
                                              <p:val>
                                                <p:strVal val="1+#ppt_w/2"/>
                                              </p:val>
                                            </p:tav>
                                            <p:tav tm="100000">
                                              <p:val>
                                                <p:strVal val="#ppt_x"/>
                                              </p:val>
                                            </p:tav>
                                          </p:tavLst>
                                        </p:anim>
                                        <p:anim calcmode="lin" valueType="num" p14:bounceEnd="60000">
                                          <p:cBhvr additive="base">
                                            <p:cTn id="1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10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2" grpId="0" animBg="1"/>
          <p:bldP spid="10" grpId="0"/>
          <p:bldP spid="11"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73"/>
                                            </p:tgtEl>
                                            <p:attrNameLst>
                                              <p:attrName>style.visibility</p:attrName>
                                            </p:attrNameLst>
                                          </p:cBhvr>
                                          <p:to>
                                            <p:strVal val="visible"/>
                                          </p:to>
                                        </p:set>
                                        <p:anim calcmode="lin" valueType="num">
                                          <p:cBhvr additive="base">
                                            <p:cTn id="7" dur="1000" fill="hold"/>
                                            <p:tgtEl>
                                              <p:spTgt spid="1273"/>
                                            </p:tgtEl>
                                            <p:attrNameLst>
                                              <p:attrName>ppt_x</p:attrName>
                                            </p:attrNameLst>
                                          </p:cBhvr>
                                          <p:tavLst>
                                            <p:tav tm="0">
                                              <p:val>
                                                <p:strVal val="#ppt_x"/>
                                              </p:val>
                                            </p:tav>
                                            <p:tav tm="100000">
                                              <p:val>
                                                <p:strVal val="#ppt_x"/>
                                              </p:val>
                                            </p:tav>
                                          </p:tavLst>
                                        </p:anim>
                                        <p:anim calcmode="lin" valueType="num">
                                          <p:cBhvr additive="base">
                                            <p:cTn id="8" dur="1000" fill="hold"/>
                                            <p:tgtEl>
                                              <p:spTgt spid="12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72"/>
                                            </p:tgtEl>
                                            <p:attrNameLst>
                                              <p:attrName>style.visibility</p:attrName>
                                            </p:attrNameLst>
                                          </p:cBhvr>
                                          <p:to>
                                            <p:strVal val="visible"/>
                                          </p:to>
                                        </p:set>
                                        <p:anim calcmode="lin" valueType="num">
                                          <p:cBhvr additive="base">
                                            <p:cTn id="13" dur="1000" fill="hold"/>
                                            <p:tgtEl>
                                              <p:spTgt spid="1272"/>
                                            </p:tgtEl>
                                            <p:attrNameLst>
                                              <p:attrName>ppt_x</p:attrName>
                                            </p:attrNameLst>
                                          </p:cBhvr>
                                          <p:tavLst>
                                            <p:tav tm="0">
                                              <p:val>
                                                <p:strVal val="#ppt_x"/>
                                              </p:val>
                                            </p:tav>
                                            <p:tav tm="100000">
                                              <p:val>
                                                <p:strVal val="#ppt_x"/>
                                              </p:val>
                                            </p:tav>
                                          </p:tavLst>
                                        </p:anim>
                                        <p:anim calcmode="lin" valueType="num">
                                          <p:cBhvr additive="base">
                                            <p:cTn id="14" dur="1000" fill="hold"/>
                                            <p:tgtEl>
                                              <p:spTgt spid="1272"/>
                                            </p:tgtEl>
                                            <p:attrNameLst>
                                              <p:attrName>ppt_y</p:attrName>
                                            </p:attrNameLst>
                                          </p:cBhvr>
                                          <p:tavLst>
                                            <p:tav tm="0">
                                              <p:val>
                                                <p:strVal val="1+#ppt_h/2"/>
                                              </p:val>
                                            </p:tav>
                                            <p:tav tm="100000">
                                              <p:val>
                                                <p:strVal val="#ppt_y"/>
                                              </p:val>
                                            </p:tav>
                                          </p:tavLst>
                                        </p:anim>
                                      </p:childTnLst>
                                    </p:cTn>
                                  </p:par>
                                  <p:par>
                                    <p:cTn id="15" presetID="2" presetClass="entr" presetSubtype="2" fill="hold" grpId="0" nodeType="withEffect">
                                      <p:stCondLst>
                                        <p:cond delay="3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1000" fill="hold"/>
                                            <p:tgtEl>
                                              <p:spTgt spid="10"/>
                                            </p:tgtEl>
                                            <p:attrNameLst>
                                              <p:attrName>ppt_x</p:attrName>
                                            </p:attrNameLst>
                                          </p:cBhvr>
                                          <p:tavLst>
                                            <p:tav tm="0">
                                              <p:val>
                                                <p:strVal val="1+#ppt_w/2"/>
                                              </p:val>
                                            </p:tav>
                                            <p:tav tm="100000">
                                              <p:val>
                                                <p:strVal val="#ppt_x"/>
                                              </p:val>
                                            </p:tav>
                                          </p:tavLst>
                                        </p:anim>
                                        <p:anim calcmode="lin" valueType="num">
                                          <p:cBhvr additive="base">
                                            <p:cTn id="1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10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2" grpId="0" animBg="1"/>
          <p:bldP spid="10" grpId="0"/>
          <p:bldP spid="11" grpId="0"/>
          <p:bldP spid="1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 name="Title 2"/>
          <p:cNvSpPr>
            <a:spLocks noGrp="1"/>
          </p:cNvSpPr>
          <p:nvPr>
            <p:ph type="ctrTitle"/>
          </p:nvPr>
        </p:nvSpPr>
        <p:spPr/>
        <p:txBody>
          <a:bodyPr/>
          <a:lstStyle/>
          <a:p>
            <a:endParaRPr lang="en-US" dirty="0"/>
          </a:p>
        </p:txBody>
      </p:sp>
      <p:pic>
        <p:nvPicPr>
          <p:cNvPr id="319" name="Google Shape;319;p40"/>
          <p:cNvPicPr preferRelativeResize="0"/>
          <p:nvPr/>
        </p:nvPicPr>
        <p:blipFill rotWithShape="1">
          <a:blip r:embed="rId3"/>
          <a:srcRect l="13656" t="19125" r="11677" b="17143"/>
          <a:stretch/>
        </p:blipFill>
        <p:spPr>
          <a:xfrm>
            <a:off x="124978" y="515791"/>
            <a:ext cx="12192000" cy="6861593"/>
          </a:xfrm>
          <a:prstGeom prst="rect">
            <a:avLst/>
          </a:prstGeom>
          <a:noFill/>
          <a:ln>
            <a:solidFill>
              <a:schemeClr val="bg1"/>
            </a:solidFill>
          </a:ln>
        </p:spPr>
      </p:pic>
      <p:sp>
        <p:nvSpPr>
          <p:cNvPr id="17" name="Rectangle 16"/>
          <p:cNvSpPr/>
          <p:nvPr/>
        </p:nvSpPr>
        <p:spPr>
          <a:xfrm>
            <a:off x="2801915" y="3140961"/>
            <a:ext cx="1072344" cy="1725207"/>
          </a:xfrm>
          <a:custGeom>
            <a:avLst/>
            <a:gdLst>
              <a:gd name="connsiteX0" fmla="*/ 0 w 1160915"/>
              <a:gd name="connsiteY0" fmla="*/ 0 h 1711275"/>
              <a:gd name="connsiteX1" fmla="*/ 1160915 w 1160915"/>
              <a:gd name="connsiteY1" fmla="*/ 0 h 1711275"/>
              <a:gd name="connsiteX2" fmla="*/ 1160915 w 1160915"/>
              <a:gd name="connsiteY2" fmla="*/ 1711275 h 1711275"/>
              <a:gd name="connsiteX3" fmla="*/ 0 w 1160915"/>
              <a:gd name="connsiteY3" fmla="*/ 1711275 h 1711275"/>
              <a:gd name="connsiteX4" fmla="*/ 0 w 1160915"/>
              <a:gd name="connsiteY4" fmla="*/ 0 h 1711275"/>
              <a:gd name="connsiteX0" fmla="*/ 0 w 1160915"/>
              <a:gd name="connsiteY0" fmla="*/ 0 h 1711275"/>
              <a:gd name="connsiteX1" fmla="*/ 1160915 w 1160915"/>
              <a:gd name="connsiteY1" fmla="*/ 0 h 1711275"/>
              <a:gd name="connsiteX2" fmla="*/ 1140850 w 1160915"/>
              <a:gd name="connsiteY2" fmla="*/ 1705542 h 1711275"/>
              <a:gd name="connsiteX3" fmla="*/ 0 w 1160915"/>
              <a:gd name="connsiteY3" fmla="*/ 1711275 h 1711275"/>
              <a:gd name="connsiteX4" fmla="*/ 0 w 1160915"/>
              <a:gd name="connsiteY4" fmla="*/ 0 h 1711275"/>
              <a:gd name="connsiteX0" fmla="*/ 0 w 1160919"/>
              <a:gd name="connsiteY0" fmla="*/ 0 h 1711275"/>
              <a:gd name="connsiteX1" fmla="*/ 1160915 w 1160919"/>
              <a:gd name="connsiteY1" fmla="*/ 0 h 1711275"/>
              <a:gd name="connsiteX2" fmla="*/ 1136307 w 1160919"/>
              <a:gd name="connsiteY2" fmla="*/ 472965 h 1711275"/>
              <a:gd name="connsiteX3" fmla="*/ 1140850 w 1160919"/>
              <a:gd name="connsiteY3" fmla="*/ 1705542 h 1711275"/>
              <a:gd name="connsiteX4" fmla="*/ 0 w 1160919"/>
              <a:gd name="connsiteY4" fmla="*/ 1711275 h 1711275"/>
              <a:gd name="connsiteX5" fmla="*/ 0 w 1160919"/>
              <a:gd name="connsiteY5" fmla="*/ 0 h 1711275"/>
              <a:gd name="connsiteX0" fmla="*/ 0 w 1227015"/>
              <a:gd name="connsiteY0" fmla="*/ 0 h 1711275"/>
              <a:gd name="connsiteX1" fmla="*/ 1160915 w 1227015"/>
              <a:gd name="connsiteY1" fmla="*/ 0 h 1711275"/>
              <a:gd name="connsiteX2" fmla="*/ 1067823 w 1227015"/>
              <a:gd name="connsiteY2" fmla="*/ 447859 h 1711275"/>
              <a:gd name="connsiteX3" fmla="*/ 1136307 w 1227015"/>
              <a:gd name="connsiteY3" fmla="*/ 472965 h 1711275"/>
              <a:gd name="connsiteX4" fmla="*/ 1140850 w 1227015"/>
              <a:gd name="connsiteY4" fmla="*/ 1705542 h 1711275"/>
              <a:gd name="connsiteX5" fmla="*/ 0 w 1227015"/>
              <a:gd name="connsiteY5" fmla="*/ 1711275 h 1711275"/>
              <a:gd name="connsiteX6" fmla="*/ 0 w 1227015"/>
              <a:gd name="connsiteY6" fmla="*/ 0 h 1711275"/>
              <a:gd name="connsiteX0" fmla="*/ 0 w 1227015"/>
              <a:gd name="connsiteY0" fmla="*/ 0 h 1711275"/>
              <a:gd name="connsiteX1" fmla="*/ 1160915 w 1227015"/>
              <a:gd name="connsiteY1" fmla="*/ 0 h 1711275"/>
              <a:gd name="connsiteX2" fmla="*/ 1067823 w 1227015"/>
              <a:gd name="connsiteY2" fmla="*/ 445836 h 1711275"/>
              <a:gd name="connsiteX3" fmla="*/ 1136307 w 1227015"/>
              <a:gd name="connsiteY3" fmla="*/ 472965 h 1711275"/>
              <a:gd name="connsiteX4" fmla="*/ 1140850 w 1227015"/>
              <a:gd name="connsiteY4" fmla="*/ 1705542 h 1711275"/>
              <a:gd name="connsiteX5" fmla="*/ 0 w 1227015"/>
              <a:gd name="connsiteY5" fmla="*/ 1711275 h 1711275"/>
              <a:gd name="connsiteX6" fmla="*/ 0 w 1227015"/>
              <a:gd name="connsiteY6" fmla="*/ 0 h 1711275"/>
              <a:gd name="connsiteX0" fmla="*/ 0 w 1227015"/>
              <a:gd name="connsiteY0" fmla="*/ 0 h 1711275"/>
              <a:gd name="connsiteX1" fmla="*/ 1160915 w 1227015"/>
              <a:gd name="connsiteY1" fmla="*/ 0 h 1711275"/>
              <a:gd name="connsiteX2" fmla="*/ 1067823 w 1227015"/>
              <a:gd name="connsiteY2" fmla="*/ 445836 h 1711275"/>
              <a:gd name="connsiteX3" fmla="*/ 1136307 w 1227015"/>
              <a:gd name="connsiteY3" fmla="*/ 472965 h 1711275"/>
              <a:gd name="connsiteX4" fmla="*/ 1140850 w 1227015"/>
              <a:gd name="connsiteY4" fmla="*/ 1705542 h 1711275"/>
              <a:gd name="connsiteX5" fmla="*/ 0 w 1227015"/>
              <a:gd name="connsiteY5" fmla="*/ 1711275 h 1711275"/>
              <a:gd name="connsiteX6" fmla="*/ 0 w 1227015"/>
              <a:gd name="connsiteY6" fmla="*/ 0 h 1711275"/>
              <a:gd name="connsiteX0" fmla="*/ 0 w 1227015"/>
              <a:gd name="connsiteY0" fmla="*/ 0 h 1711275"/>
              <a:gd name="connsiteX1" fmla="*/ 1160915 w 1227015"/>
              <a:gd name="connsiteY1" fmla="*/ 0 h 1711275"/>
              <a:gd name="connsiteX2" fmla="*/ 1067823 w 1227015"/>
              <a:gd name="connsiteY2" fmla="*/ 445836 h 1711275"/>
              <a:gd name="connsiteX3" fmla="*/ 1136307 w 1227015"/>
              <a:gd name="connsiteY3" fmla="*/ 472965 h 1711275"/>
              <a:gd name="connsiteX4" fmla="*/ 1140850 w 1227015"/>
              <a:gd name="connsiteY4" fmla="*/ 1705542 h 1711275"/>
              <a:gd name="connsiteX5" fmla="*/ 0 w 1227015"/>
              <a:gd name="connsiteY5" fmla="*/ 1711275 h 1711275"/>
              <a:gd name="connsiteX6" fmla="*/ 0 w 1227015"/>
              <a:gd name="connsiteY6" fmla="*/ 0 h 1711275"/>
              <a:gd name="connsiteX0" fmla="*/ 0 w 1226152"/>
              <a:gd name="connsiteY0" fmla="*/ 0 h 1711275"/>
              <a:gd name="connsiteX1" fmla="*/ 1160915 w 1226152"/>
              <a:gd name="connsiteY1" fmla="*/ 0 h 1711275"/>
              <a:gd name="connsiteX2" fmla="*/ 1067823 w 1226152"/>
              <a:gd name="connsiteY2" fmla="*/ 445836 h 1711275"/>
              <a:gd name="connsiteX3" fmla="*/ 1136307 w 1226152"/>
              <a:gd name="connsiteY3" fmla="*/ 472965 h 1711275"/>
              <a:gd name="connsiteX4" fmla="*/ 1140850 w 1226152"/>
              <a:gd name="connsiteY4" fmla="*/ 1705542 h 1711275"/>
              <a:gd name="connsiteX5" fmla="*/ 0 w 1226152"/>
              <a:gd name="connsiteY5" fmla="*/ 1711275 h 1711275"/>
              <a:gd name="connsiteX6" fmla="*/ 0 w 1226152"/>
              <a:gd name="connsiteY6" fmla="*/ 0 h 1711275"/>
              <a:gd name="connsiteX0" fmla="*/ 0 w 1226152"/>
              <a:gd name="connsiteY0" fmla="*/ 0 h 1711275"/>
              <a:gd name="connsiteX1" fmla="*/ 1160915 w 1226152"/>
              <a:gd name="connsiteY1" fmla="*/ 0 h 1711275"/>
              <a:gd name="connsiteX2" fmla="*/ 1067823 w 1226152"/>
              <a:gd name="connsiteY2" fmla="*/ 445836 h 1711275"/>
              <a:gd name="connsiteX3" fmla="*/ 1136307 w 1226152"/>
              <a:gd name="connsiteY3" fmla="*/ 472965 h 1711275"/>
              <a:gd name="connsiteX4" fmla="*/ 1140850 w 1226152"/>
              <a:gd name="connsiteY4" fmla="*/ 1705542 h 1711275"/>
              <a:gd name="connsiteX5" fmla="*/ 0 w 1226152"/>
              <a:gd name="connsiteY5" fmla="*/ 1711275 h 1711275"/>
              <a:gd name="connsiteX6" fmla="*/ 0 w 1226152"/>
              <a:gd name="connsiteY6" fmla="*/ 0 h 1711275"/>
              <a:gd name="connsiteX0" fmla="*/ 0 w 1224613"/>
              <a:gd name="connsiteY0" fmla="*/ 0 h 1711275"/>
              <a:gd name="connsiteX1" fmla="*/ 1160915 w 1224613"/>
              <a:gd name="connsiteY1" fmla="*/ 0 h 1711275"/>
              <a:gd name="connsiteX2" fmla="*/ 1057708 w 1224613"/>
              <a:gd name="connsiteY2" fmla="*/ 393237 h 1711275"/>
              <a:gd name="connsiteX3" fmla="*/ 1067823 w 1224613"/>
              <a:gd name="connsiteY3" fmla="*/ 445836 h 1711275"/>
              <a:gd name="connsiteX4" fmla="*/ 1136307 w 1224613"/>
              <a:gd name="connsiteY4" fmla="*/ 472965 h 1711275"/>
              <a:gd name="connsiteX5" fmla="*/ 1140850 w 1224613"/>
              <a:gd name="connsiteY5" fmla="*/ 1705542 h 1711275"/>
              <a:gd name="connsiteX6" fmla="*/ 0 w 1224613"/>
              <a:gd name="connsiteY6" fmla="*/ 1711275 h 1711275"/>
              <a:gd name="connsiteX7" fmla="*/ 0 w 1224613"/>
              <a:gd name="connsiteY7" fmla="*/ 0 h 1711275"/>
              <a:gd name="connsiteX0" fmla="*/ 0 w 1214414"/>
              <a:gd name="connsiteY0" fmla="*/ 0 h 1711275"/>
              <a:gd name="connsiteX1" fmla="*/ 1160915 w 1214414"/>
              <a:gd name="connsiteY1" fmla="*/ 0 h 1711275"/>
              <a:gd name="connsiteX2" fmla="*/ 990949 w 1214414"/>
              <a:gd name="connsiteY2" fmla="*/ 368961 h 1711275"/>
              <a:gd name="connsiteX3" fmla="*/ 1057708 w 1214414"/>
              <a:gd name="connsiteY3" fmla="*/ 393237 h 1711275"/>
              <a:gd name="connsiteX4" fmla="*/ 1067823 w 1214414"/>
              <a:gd name="connsiteY4" fmla="*/ 445836 h 1711275"/>
              <a:gd name="connsiteX5" fmla="*/ 1136307 w 1214414"/>
              <a:gd name="connsiteY5" fmla="*/ 472965 h 1711275"/>
              <a:gd name="connsiteX6" fmla="*/ 1140850 w 1214414"/>
              <a:gd name="connsiteY6" fmla="*/ 1705542 h 1711275"/>
              <a:gd name="connsiteX7" fmla="*/ 0 w 1214414"/>
              <a:gd name="connsiteY7" fmla="*/ 1711275 h 1711275"/>
              <a:gd name="connsiteX8" fmla="*/ 0 w 1214414"/>
              <a:gd name="connsiteY8" fmla="*/ 0 h 1711275"/>
              <a:gd name="connsiteX0" fmla="*/ 0 w 1214414"/>
              <a:gd name="connsiteY0" fmla="*/ 0 h 1711275"/>
              <a:gd name="connsiteX1" fmla="*/ 1160915 w 1214414"/>
              <a:gd name="connsiteY1" fmla="*/ 0 h 1711275"/>
              <a:gd name="connsiteX2" fmla="*/ 990949 w 1214414"/>
              <a:gd name="connsiteY2" fmla="*/ 368961 h 1711275"/>
              <a:gd name="connsiteX3" fmla="*/ 1057708 w 1214414"/>
              <a:gd name="connsiteY3" fmla="*/ 393237 h 1711275"/>
              <a:gd name="connsiteX4" fmla="*/ 1067823 w 1214414"/>
              <a:gd name="connsiteY4" fmla="*/ 445836 h 1711275"/>
              <a:gd name="connsiteX5" fmla="*/ 1136307 w 1214414"/>
              <a:gd name="connsiteY5" fmla="*/ 472965 h 1711275"/>
              <a:gd name="connsiteX6" fmla="*/ 1140850 w 1214414"/>
              <a:gd name="connsiteY6" fmla="*/ 1705542 h 1711275"/>
              <a:gd name="connsiteX7" fmla="*/ 0 w 1214414"/>
              <a:gd name="connsiteY7" fmla="*/ 1711275 h 1711275"/>
              <a:gd name="connsiteX8" fmla="*/ 0 w 1214414"/>
              <a:gd name="connsiteY8" fmla="*/ 0 h 1711275"/>
              <a:gd name="connsiteX0" fmla="*/ 0 w 1212364"/>
              <a:gd name="connsiteY0" fmla="*/ 0 h 1711275"/>
              <a:gd name="connsiteX1" fmla="*/ 1160915 w 1212364"/>
              <a:gd name="connsiteY1" fmla="*/ 0 h 1711275"/>
              <a:gd name="connsiteX2" fmla="*/ 984880 w 1212364"/>
              <a:gd name="connsiteY2" fmla="*/ 308271 h 1711275"/>
              <a:gd name="connsiteX3" fmla="*/ 990949 w 1212364"/>
              <a:gd name="connsiteY3" fmla="*/ 368961 h 1711275"/>
              <a:gd name="connsiteX4" fmla="*/ 1057708 w 1212364"/>
              <a:gd name="connsiteY4" fmla="*/ 393237 h 1711275"/>
              <a:gd name="connsiteX5" fmla="*/ 1067823 w 1212364"/>
              <a:gd name="connsiteY5" fmla="*/ 445836 h 1711275"/>
              <a:gd name="connsiteX6" fmla="*/ 1136307 w 1212364"/>
              <a:gd name="connsiteY6" fmla="*/ 472965 h 1711275"/>
              <a:gd name="connsiteX7" fmla="*/ 1140850 w 1212364"/>
              <a:gd name="connsiteY7" fmla="*/ 1705542 h 1711275"/>
              <a:gd name="connsiteX8" fmla="*/ 0 w 1212364"/>
              <a:gd name="connsiteY8" fmla="*/ 1711275 h 1711275"/>
              <a:gd name="connsiteX9" fmla="*/ 0 w 1212364"/>
              <a:gd name="connsiteY9" fmla="*/ 0 h 1711275"/>
              <a:gd name="connsiteX0" fmla="*/ 0 w 1212364"/>
              <a:gd name="connsiteY0" fmla="*/ 0 h 1711275"/>
              <a:gd name="connsiteX1" fmla="*/ 1160915 w 1212364"/>
              <a:gd name="connsiteY1" fmla="*/ 0 h 1711275"/>
              <a:gd name="connsiteX2" fmla="*/ 984880 w 1212364"/>
              <a:gd name="connsiteY2" fmla="*/ 308271 h 1711275"/>
              <a:gd name="connsiteX3" fmla="*/ 990949 w 1212364"/>
              <a:gd name="connsiteY3" fmla="*/ 368961 h 1711275"/>
              <a:gd name="connsiteX4" fmla="*/ 1057708 w 1212364"/>
              <a:gd name="connsiteY4" fmla="*/ 393237 h 1711275"/>
              <a:gd name="connsiteX5" fmla="*/ 1067823 w 1212364"/>
              <a:gd name="connsiteY5" fmla="*/ 445836 h 1711275"/>
              <a:gd name="connsiteX6" fmla="*/ 1136307 w 1212364"/>
              <a:gd name="connsiteY6" fmla="*/ 472965 h 1711275"/>
              <a:gd name="connsiteX7" fmla="*/ 1140850 w 1212364"/>
              <a:gd name="connsiteY7" fmla="*/ 1705542 h 1711275"/>
              <a:gd name="connsiteX8" fmla="*/ 0 w 1212364"/>
              <a:gd name="connsiteY8" fmla="*/ 1711275 h 1711275"/>
              <a:gd name="connsiteX9" fmla="*/ 0 w 1212364"/>
              <a:gd name="connsiteY9" fmla="*/ 0 h 1711275"/>
              <a:gd name="connsiteX0" fmla="*/ 0 w 1213070"/>
              <a:gd name="connsiteY0" fmla="*/ 0 h 1711275"/>
              <a:gd name="connsiteX1" fmla="*/ 1160915 w 1213070"/>
              <a:gd name="connsiteY1" fmla="*/ 0 h 1711275"/>
              <a:gd name="connsiteX2" fmla="*/ 990949 w 1213070"/>
              <a:gd name="connsiteY2" fmla="*/ 308271 h 1711275"/>
              <a:gd name="connsiteX3" fmla="*/ 990949 w 1213070"/>
              <a:gd name="connsiteY3" fmla="*/ 368961 h 1711275"/>
              <a:gd name="connsiteX4" fmla="*/ 1057708 w 1213070"/>
              <a:gd name="connsiteY4" fmla="*/ 393237 h 1711275"/>
              <a:gd name="connsiteX5" fmla="*/ 1067823 w 1213070"/>
              <a:gd name="connsiteY5" fmla="*/ 445836 h 1711275"/>
              <a:gd name="connsiteX6" fmla="*/ 1136307 w 1213070"/>
              <a:gd name="connsiteY6" fmla="*/ 472965 h 1711275"/>
              <a:gd name="connsiteX7" fmla="*/ 1140850 w 1213070"/>
              <a:gd name="connsiteY7" fmla="*/ 1705542 h 1711275"/>
              <a:gd name="connsiteX8" fmla="*/ 0 w 1213070"/>
              <a:gd name="connsiteY8" fmla="*/ 1711275 h 1711275"/>
              <a:gd name="connsiteX9" fmla="*/ 0 w 1213070"/>
              <a:gd name="connsiteY9" fmla="*/ 0 h 1711275"/>
              <a:gd name="connsiteX0" fmla="*/ 0 w 1193692"/>
              <a:gd name="connsiteY0" fmla="*/ 0 h 1711275"/>
              <a:gd name="connsiteX1" fmla="*/ 1160915 w 1193692"/>
              <a:gd name="connsiteY1" fmla="*/ 0 h 1711275"/>
              <a:gd name="connsiteX2" fmla="*/ 715820 w 1193692"/>
              <a:gd name="connsiteY2" fmla="*/ 267811 h 1711275"/>
              <a:gd name="connsiteX3" fmla="*/ 990949 w 1193692"/>
              <a:gd name="connsiteY3" fmla="*/ 308271 h 1711275"/>
              <a:gd name="connsiteX4" fmla="*/ 990949 w 1193692"/>
              <a:gd name="connsiteY4" fmla="*/ 368961 h 1711275"/>
              <a:gd name="connsiteX5" fmla="*/ 1057708 w 1193692"/>
              <a:gd name="connsiteY5" fmla="*/ 393237 h 1711275"/>
              <a:gd name="connsiteX6" fmla="*/ 1067823 w 1193692"/>
              <a:gd name="connsiteY6" fmla="*/ 445836 h 1711275"/>
              <a:gd name="connsiteX7" fmla="*/ 1136307 w 1193692"/>
              <a:gd name="connsiteY7" fmla="*/ 472965 h 1711275"/>
              <a:gd name="connsiteX8" fmla="*/ 1140850 w 1193692"/>
              <a:gd name="connsiteY8" fmla="*/ 1705542 h 1711275"/>
              <a:gd name="connsiteX9" fmla="*/ 0 w 1193692"/>
              <a:gd name="connsiteY9" fmla="*/ 1711275 h 1711275"/>
              <a:gd name="connsiteX10" fmla="*/ 0 w 1193692"/>
              <a:gd name="connsiteY10" fmla="*/ 0 h 1711275"/>
              <a:gd name="connsiteX0" fmla="*/ 0 w 1182805"/>
              <a:gd name="connsiteY0" fmla="*/ 0 h 1711275"/>
              <a:gd name="connsiteX1" fmla="*/ 1160915 w 1182805"/>
              <a:gd name="connsiteY1" fmla="*/ 0 h 1711275"/>
              <a:gd name="connsiteX2" fmla="*/ 717843 w 1182805"/>
              <a:gd name="connsiteY2" fmla="*/ 221282 h 1711275"/>
              <a:gd name="connsiteX3" fmla="*/ 715820 w 1182805"/>
              <a:gd name="connsiteY3" fmla="*/ 267811 h 1711275"/>
              <a:gd name="connsiteX4" fmla="*/ 990949 w 1182805"/>
              <a:gd name="connsiteY4" fmla="*/ 308271 h 1711275"/>
              <a:gd name="connsiteX5" fmla="*/ 990949 w 1182805"/>
              <a:gd name="connsiteY5" fmla="*/ 368961 h 1711275"/>
              <a:gd name="connsiteX6" fmla="*/ 1057708 w 1182805"/>
              <a:gd name="connsiteY6" fmla="*/ 393237 h 1711275"/>
              <a:gd name="connsiteX7" fmla="*/ 1067823 w 1182805"/>
              <a:gd name="connsiteY7" fmla="*/ 445836 h 1711275"/>
              <a:gd name="connsiteX8" fmla="*/ 1136307 w 1182805"/>
              <a:gd name="connsiteY8" fmla="*/ 472965 h 1711275"/>
              <a:gd name="connsiteX9" fmla="*/ 1140850 w 1182805"/>
              <a:gd name="connsiteY9" fmla="*/ 1705542 h 1711275"/>
              <a:gd name="connsiteX10" fmla="*/ 0 w 1182805"/>
              <a:gd name="connsiteY10" fmla="*/ 1711275 h 1711275"/>
              <a:gd name="connsiteX11" fmla="*/ 0 w 1182805"/>
              <a:gd name="connsiteY11" fmla="*/ 0 h 1711275"/>
              <a:gd name="connsiteX0" fmla="*/ 0 w 1182805"/>
              <a:gd name="connsiteY0" fmla="*/ 0 h 1711275"/>
              <a:gd name="connsiteX1" fmla="*/ 1160915 w 1182805"/>
              <a:gd name="connsiteY1" fmla="*/ 0 h 1711275"/>
              <a:gd name="connsiteX2" fmla="*/ 717843 w 1182805"/>
              <a:gd name="connsiteY2" fmla="*/ 221282 h 1711275"/>
              <a:gd name="connsiteX3" fmla="*/ 715820 w 1182805"/>
              <a:gd name="connsiteY3" fmla="*/ 267811 h 1711275"/>
              <a:gd name="connsiteX4" fmla="*/ 990949 w 1182805"/>
              <a:gd name="connsiteY4" fmla="*/ 308271 h 1711275"/>
              <a:gd name="connsiteX5" fmla="*/ 990949 w 1182805"/>
              <a:gd name="connsiteY5" fmla="*/ 368961 h 1711275"/>
              <a:gd name="connsiteX6" fmla="*/ 1057708 w 1182805"/>
              <a:gd name="connsiteY6" fmla="*/ 393237 h 1711275"/>
              <a:gd name="connsiteX7" fmla="*/ 1067823 w 1182805"/>
              <a:gd name="connsiteY7" fmla="*/ 445836 h 1711275"/>
              <a:gd name="connsiteX8" fmla="*/ 1136307 w 1182805"/>
              <a:gd name="connsiteY8" fmla="*/ 472965 h 1711275"/>
              <a:gd name="connsiteX9" fmla="*/ 1140850 w 1182805"/>
              <a:gd name="connsiteY9" fmla="*/ 1705542 h 1711275"/>
              <a:gd name="connsiteX10" fmla="*/ 0 w 1182805"/>
              <a:gd name="connsiteY10" fmla="*/ 1711275 h 1711275"/>
              <a:gd name="connsiteX11" fmla="*/ 0 w 1182805"/>
              <a:gd name="connsiteY11" fmla="*/ 0 h 1711275"/>
              <a:gd name="connsiteX0" fmla="*/ 0 w 1179906"/>
              <a:gd name="connsiteY0" fmla="*/ 0 h 1711275"/>
              <a:gd name="connsiteX1" fmla="*/ 1160915 w 1179906"/>
              <a:gd name="connsiteY1" fmla="*/ 0 h 1711275"/>
              <a:gd name="connsiteX2" fmla="*/ 638947 w 1179906"/>
              <a:gd name="connsiteY2" fmla="*/ 194982 h 1711275"/>
              <a:gd name="connsiteX3" fmla="*/ 717843 w 1179906"/>
              <a:gd name="connsiteY3" fmla="*/ 221282 h 1711275"/>
              <a:gd name="connsiteX4" fmla="*/ 715820 w 1179906"/>
              <a:gd name="connsiteY4" fmla="*/ 267811 h 1711275"/>
              <a:gd name="connsiteX5" fmla="*/ 990949 w 1179906"/>
              <a:gd name="connsiteY5" fmla="*/ 308271 h 1711275"/>
              <a:gd name="connsiteX6" fmla="*/ 990949 w 1179906"/>
              <a:gd name="connsiteY6" fmla="*/ 368961 h 1711275"/>
              <a:gd name="connsiteX7" fmla="*/ 1057708 w 1179906"/>
              <a:gd name="connsiteY7" fmla="*/ 393237 h 1711275"/>
              <a:gd name="connsiteX8" fmla="*/ 1067823 w 1179906"/>
              <a:gd name="connsiteY8" fmla="*/ 445836 h 1711275"/>
              <a:gd name="connsiteX9" fmla="*/ 1136307 w 1179906"/>
              <a:gd name="connsiteY9" fmla="*/ 472965 h 1711275"/>
              <a:gd name="connsiteX10" fmla="*/ 1140850 w 1179906"/>
              <a:gd name="connsiteY10" fmla="*/ 1705542 h 1711275"/>
              <a:gd name="connsiteX11" fmla="*/ 0 w 1179906"/>
              <a:gd name="connsiteY11" fmla="*/ 1711275 h 1711275"/>
              <a:gd name="connsiteX12" fmla="*/ 0 w 1179906"/>
              <a:gd name="connsiteY12" fmla="*/ 0 h 1711275"/>
              <a:gd name="connsiteX0" fmla="*/ 0 w 1179906"/>
              <a:gd name="connsiteY0" fmla="*/ 0 h 1711275"/>
              <a:gd name="connsiteX1" fmla="*/ 1160915 w 1179906"/>
              <a:gd name="connsiteY1" fmla="*/ 0 h 1711275"/>
              <a:gd name="connsiteX2" fmla="*/ 638947 w 1179906"/>
              <a:gd name="connsiteY2" fmla="*/ 194982 h 1711275"/>
              <a:gd name="connsiteX3" fmla="*/ 717843 w 1179906"/>
              <a:gd name="connsiteY3" fmla="*/ 221282 h 1711275"/>
              <a:gd name="connsiteX4" fmla="*/ 715820 w 1179906"/>
              <a:gd name="connsiteY4" fmla="*/ 267811 h 1711275"/>
              <a:gd name="connsiteX5" fmla="*/ 990949 w 1179906"/>
              <a:gd name="connsiteY5" fmla="*/ 308271 h 1711275"/>
              <a:gd name="connsiteX6" fmla="*/ 990949 w 1179906"/>
              <a:gd name="connsiteY6" fmla="*/ 368961 h 1711275"/>
              <a:gd name="connsiteX7" fmla="*/ 1057708 w 1179906"/>
              <a:gd name="connsiteY7" fmla="*/ 393237 h 1711275"/>
              <a:gd name="connsiteX8" fmla="*/ 1067823 w 1179906"/>
              <a:gd name="connsiteY8" fmla="*/ 445836 h 1711275"/>
              <a:gd name="connsiteX9" fmla="*/ 1136307 w 1179906"/>
              <a:gd name="connsiteY9" fmla="*/ 472965 h 1711275"/>
              <a:gd name="connsiteX10" fmla="*/ 1140850 w 1179906"/>
              <a:gd name="connsiteY10" fmla="*/ 1705542 h 1711275"/>
              <a:gd name="connsiteX11" fmla="*/ 0 w 1179906"/>
              <a:gd name="connsiteY11" fmla="*/ 1711275 h 1711275"/>
              <a:gd name="connsiteX12" fmla="*/ 0 w 1179906"/>
              <a:gd name="connsiteY12" fmla="*/ 0 h 1711275"/>
              <a:gd name="connsiteX0" fmla="*/ 0 w 1179906"/>
              <a:gd name="connsiteY0" fmla="*/ 0 h 1711275"/>
              <a:gd name="connsiteX1" fmla="*/ 1160915 w 1179906"/>
              <a:gd name="connsiteY1" fmla="*/ 0 h 1711275"/>
              <a:gd name="connsiteX2" fmla="*/ 638947 w 1179906"/>
              <a:gd name="connsiteY2" fmla="*/ 194982 h 1711275"/>
              <a:gd name="connsiteX3" fmla="*/ 717843 w 1179906"/>
              <a:gd name="connsiteY3" fmla="*/ 221282 h 1711275"/>
              <a:gd name="connsiteX4" fmla="*/ 715820 w 1179906"/>
              <a:gd name="connsiteY4" fmla="*/ 267811 h 1711275"/>
              <a:gd name="connsiteX5" fmla="*/ 990949 w 1179906"/>
              <a:gd name="connsiteY5" fmla="*/ 308271 h 1711275"/>
              <a:gd name="connsiteX6" fmla="*/ 990949 w 1179906"/>
              <a:gd name="connsiteY6" fmla="*/ 368961 h 1711275"/>
              <a:gd name="connsiteX7" fmla="*/ 1057708 w 1179906"/>
              <a:gd name="connsiteY7" fmla="*/ 393237 h 1711275"/>
              <a:gd name="connsiteX8" fmla="*/ 1067823 w 1179906"/>
              <a:gd name="connsiteY8" fmla="*/ 445836 h 1711275"/>
              <a:gd name="connsiteX9" fmla="*/ 1136307 w 1179906"/>
              <a:gd name="connsiteY9" fmla="*/ 472965 h 1711275"/>
              <a:gd name="connsiteX10" fmla="*/ 1140850 w 1179906"/>
              <a:gd name="connsiteY10" fmla="*/ 1705542 h 1711275"/>
              <a:gd name="connsiteX11" fmla="*/ 0 w 1179906"/>
              <a:gd name="connsiteY11" fmla="*/ 1711275 h 1711275"/>
              <a:gd name="connsiteX12" fmla="*/ 0 w 1179906"/>
              <a:gd name="connsiteY12" fmla="*/ 0 h 1711275"/>
              <a:gd name="connsiteX0" fmla="*/ 0 w 1179272"/>
              <a:gd name="connsiteY0" fmla="*/ 0 h 1711275"/>
              <a:gd name="connsiteX1" fmla="*/ 1160915 w 1179272"/>
              <a:gd name="connsiteY1" fmla="*/ 0 h 1711275"/>
              <a:gd name="connsiteX2" fmla="*/ 632878 w 1179272"/>
              <a:gd name="connsiteY2" fmla="*/ 126200 h 1711275"/>
              <a:gd name="connsiteX3" fmla="*/ 638947 w 1179272"/>
              <a:gd name="connsiteY3" fmla="*/ 194982 h 1711275"/>
              <a:gd name="connsiteX4" fmla="*/ 717843 w 1179272"/>
              <a:gd name="connsiteY4" fmla="*/ 221282 h 1711275"/>
              <a:gd name="connsiteX5" fmla="*/ 715820 w 1179272"/>
              <a:gd name="connsiteY5" fmla="*/ 267811 h 1711275"/>
              <a:gd name="connsiteX6" fmla="*/ 990949 w 1179272"/>
              <a:gd name="connsiteY6" fmla="*/ 308271 h 1711275"/>
              <a:gd name="connsiteX7" fmla="*/ 990949 w 1179272"/>
              <a:gd name="connsiteY7" fmla="*/ 368961 h 1711275"/>
              <a:gd name="connsiteX8" fmla="*/ 1057708 w 1179272"/>
              <a:gd name="connsiteY8" fmla="*/ 393237 h 1711275"/>
              <a:gd name="connsiteX9" fmla="*/ 1067823 w 1179272"/>
              <a:gd name="connsiteY9" fmla="*/ 445836 h 1711275"/>
              <a:gd name="connsiteX10" fmla="*/ 1136307 w 1179272"/>
              <a:gd name="connsiteY10" fmla="*/ 472965 h 1711275"/>
              <a:gd name="connsiteX11" fmla="*/ 1140850 w 1179272"/>
              <a:gd name="connsiteY11" fmla="*/ 1705542 h 1711275"/>
              <a:gd name="connsiteX12" fmla="*/ 0 w 1179272"/>
              <a:gd name="connsiteY12" fmla="*/ 1711275 h 1711275"/>
              <a:gd name="connsiteX13" fmla="*/ 0 w 1179272"/>
              <a:gd name="connsiteY13" fmla="*/ 0 h 1711275"/>
              <a:gd name="connsiteX0" fmla="*/ 0 w 1179272"/>
              <a:gd name="connsiteY0" fmla="*/ 0 h 1711275"/>
              <a:gd name="connsiteX1" fmla="*/ 1160915 w 1179272"/>
              <a:gd name="connsiteY1" fmla="*/ 0 h 1711275"/>
              <a:gd name="connsiteX2" fmla="*/ 632878 w 1179272"/>
              <a:gd name="connsiteY2" fmla="*/ 126200 h 1711275"/>
              <a:gd name="connsiteX3" fmla="*/ 638947 w 1179272"/>
              <a:gd name="connsiteY3" fmla="*/ 194982 h 1711275"/>
              <a:gd name="connsiteX4" fmla="*/ 717843 w 1179272"/>
              <a:gd name="connsiteY4" fmla="*/ 221282 h 1711275"/>
              <a:gd name="connsiteX5" fmla="*/ 715820 w 1179272"/>
              <a:gd name="connsiteY5" fmla="*/ 267811 h 1711275"/>
              <a:gd name="connsiteX6" fmla="*/ 990949 w 1179272"/>
              <a:gd name="connsiteY6" fmla="*/ 308271 h 1711275"/>
              <a:gd name="connsiteX7" fmla="*/ 990949 w 1179272"/>
              <a:gd name="connsiteY7" fmla="*/ 368961 h 1711275"/>
              <a:gd name="connsiteX8" fmla="*/ 1057708 w 1179272"/>
              <a:gd name="connsiteY8" fmla="*/ 393237 h 1711275"/>
              <a:gd name="connsiteX9" fmla="*/ 1067823 w 1179272"/>
              <a:gd name="connsiteY9" fmla="*/ 445836 h 1711275"/>
              <a:gd name="connsiteX10" fmla="*/ 1136307 w 1179272"/>
              <a:gd name="connsiteY10" fmla="*/ 472965 h 1711275"/>
              <a:gd name="connsiteX11" fmla="*/ 1140850 w 1179272"/>
              <a:gd name="connsiteY11" fmla="*/ 1705542 h 1711275"/>
              <a:gd name="connsiteX12" fmla="*/ 0 w 1179272"/>
              <a:gd name="connsiteY12" fmla="*/ 1711275 h 1711275"/>
              <a:gd name="connsiteX13" fmla="*/ 0 w 1179272"/>
              <a:gd name="connsiteY13" fmla="*/ 0 h 1711275"/>
              <a:gd name="connsiteX0" fmla="*/ 0 w 1177242"/>
              <a:gd name="connsiteY0" fmla="*/ 0 h 1711275"/>
              <a:gd name="connsiteX1" fmla="*/ 1160915 w 1177242"/>
              <a:gd name="connsiteY1" fmla="*/ 0 h 1711275"/>
              <a:gd name="connsiteX2" fmla="*/ 586349 w 1177242"/>
              <a:gd name="connsiteY2" fmla="*/ 105970 h 1711275"/>
              <a:gd name="connsiteX3" fmla="*/ 632878 w 1177242"/>
              <a:gd name="connsiteY3" fmla="*/ 126200 h 1711275"/>
              <a:gd name="connsiteX4" fmla="*/ 638947 w 1177242"/>
              <a:gd name="connsiteY4" fmla="*/ 194982 h 1711275"/>
              <a:gd name="connsiteX5" fmla="*/ 717843 w 1177242"/>
              <a:gd name="connsiteY5" fmla="*/ 221282 h 1711275"/>
              <a:gd name="connsiteX6" fmla="*/ 715820 w 1177242"/>
              <a:gd name="connsiteY6" fmla="*/ 267811 h 1711275"/>
              <a:gd name="connsiteX7" fmla="*/ 990949 w 1177242"/>
              <a:gd name="connsiteY7" fmla="*/ 308271 h 1711275"/>
              <a:gd name="connsiteX8" fmla="*/ 990949 w 1177242"/>
              <a:gd name="connsiteY8" fmla="*/ 368961 h 1711275"/>
              <a:gd name="connsiteX9" fmla="*/ 1057708 w 1177242"/>
              <a:gd name="connsiteY9" fmla="*/ 393237 h 1711275"/>
              <a:gd name="connsiteX10" fmla="*/ 1067823 w 1177242"/>
              <a:gd name="connsiteY10" fmla="*/ 445836 h 1711275"/>
              <a:gd name="connsiteX11" fmla="*/ 1136307 w 1177242"/>
              <a:gd name="connsiteY11" fmla="*/ 472965 h 1711275"/>
              <a:gd name="connsiteX12" fmla="*/ 1140850 w 1177242"/>
              <a:gd name="connsiteY12" fmla="*/ 1705542 h 1711275"/>
              <a:gd name="connsiteX13" fmla="*/ 0 w 1177242"/>
              <a:gd name="connsiteY13" fmla="*/ 1711275 h 1711275"/>
              <a:gd name="connsiteX14" fmla="*/ 0 w 1177242"/>
              <a:gd name="connsiteY14" fmla="*/ 0 h 1711275"/>
              <a:gd name="connsiteX0" fmla="*/ 0 w 1177242"/>
              <a:gd name="connsiteY0" fmla="*/ 0 h 1711275"/>
              <a:gd name="connsiteX1" fmla="*/ 1160915 w 1177242"/>
              <a:gd name="connsiteY1" fmla="*/ 0 h 1711275"/>
              <a:gd name="connsiteX2" fmla="*/ 586349 w 1177242"/>
              <a:gd name="connsiteY2" fmla="*/ 105970 h 1711275"/>
              <a:gd name="connsiteX3" fmla="*/ 632878 w 1177242"/>
              <a:gd name="connsiteY3" fmla="*/ 126200 h 1711275"/>
              <a:gd name="connsiteX4" fmla="*/ 638947 w 1177242"/>
              <a:gd name="connsiteY4" fmla="*/ 194982 h 1711275"/>
              <a:gd name="connsiteX5" fmla="*/ 717843 w 1177242"/>
              <a:gd name="connsiteY5" fmla="*/ 221282 h 1711275"/>
              <a:gd name="connsiteX6" fmla="*/ 715820 w 1177242"/>
              <a:gd name="connsiteY6" fmla="*/ 267811 h 1711275"/>
              <a:gd name="connsiteX7" fmla="*/ 990949 w 1177242"/>
              <a:gd name="connsiteY7" fmla="*/ 308271 h 1711275"/>
              <a:gd name="connsiteX8" fmla="*/ 990949 w 1177242"/>
              <a:gd name="connsiteY8" fmla="*/ 368961 h 1711275"/>
              <a:gd name="connsiteX9" fmla="*/ 1057708 w 1177242"/>
              <a:gd name="connsiteY9" fmla="*/ 393237 h 1711275"/>
              <a:gd name="connsiteX10" fmla="*/ 1067823 w 1177242"/>
              <a:gd name="connsiteY10" fmla="*/ 445836 h 1711275"/>
              <a:gd name="connsiteX11" fmla="*/ 1136307 w 1177242"/>
              <a:gd name="connsiteY11" fmla="*/ 472965 h 1711275"/>
              <a:gd name="connsiteX12" fmla="*/ 1140850 w 1177242"/>
              <a:gd name="connsiteY12" fmla="*/ 1705542 h 1711275"/>
              <a:gd name="connsiteX13" fmla="*/ 0 w 1177242"/>
              <a:gd name="connsiteY13" fmla="*/ 1711275 h 1711275"/>
              <a:gd name="connsiteX14" fmla="*/ 0 w 1177242"/>
              <a:gd name="connsiteY14" fmla="*/ 0 h 1711275"/>
              <a:gd name="connsiteX0" fmla="*/ 0 w 1175998"/>
              <a:gd name="connsiteY0" fmla="*/ 0 h 1711275"/>
              <a:gd name="connsiteX1" fmla="*/ 1160915 w 1175998"/>
              <a:gd name="connsiteY1" fmla="*/ 0 h 1711275"/>
              <a:gd name="connsiteX2" fmla="*/ 580279 w 1175998"/>
              <a:gd name="connsiteY2" fmla="*/ 45280 h 1711275"/>
              <a:gd name="connsiteX3" fmla="*/ 586349 w 1175998"/>
              <a:gd name="connsiteY3" fmla="*/ 105970 h 1711275"/>
              <a:gd name="connsiteX4" fmla="*/ 632878 w 1175998"/>
              <a:gd name="connsiteY4" fmla="*/ 126200 h 1711275"/>
              <a:gd name="connsiteX5" fmla="*/ 638947 w 1175998"/>
              <a:gd name="connsiteY5" fmla="*/ 194982 h 1711275"/>
              <a:gd name="connsiteX6" fmla="*/ 717843 w 1175998"/>
              <a:gd name="connsiteY6" fmla="*/ 221282 h 1711275"/>
              <a:gd name="connsiteX7" fmla="*/ 715820 w 1175998"/>
              <a:gd name="connsiteY7" fmla="*/ 267811 h 1711275"/>
              <a:gd name="connsiteX8" fmla="*/ 990949 w 1175998"/>
              <a:gd name="connsiteY8" fmla="*/ 308271 h 1711275"/>
              <a:gd name="connsiteX9" fmla="*/ 990949 w 1175998"/>
              <a:gd name="connsiteY9" fmla="*/ 368961 h 1711275"/>
              <a:gd name="connsiteX10" fmla="*/ 1057708 w 1175998"/>
              <a:gd name="connsiteY10" fmla="*/ 393237 h 1711275"/>
              <a:gd name="connsiteX11" fmla="*/ 1067823 w 1175998"/>
              <a:gd name="connsiteY11" fmla="*/ 445836 h 1711275"/>
              <a:gd name="connsiteX12" fmla="*/ 1136307 w 1175998"/>
              <a:gd name="connsiteY12" fmla="*/ 472965 h 1711275"/>
              <a:gd name="connsiteX13" fmla="*/ 1140850 w 1175998"/>
              <a:gd name="connsiteY13" fmla="*/ 1705542 h 1711275"/>
              <a:gd name="connsiteX14" fmla="*/ 0 w 1175998"/>
              <a:gd name="connsiteY14" fmla="*/ 1711275 h 1711275"/>
              <a:gd name="connsiteX15" fmla="*/ 0 w 1175998"/>
              <a:gd name="connsiteY15" fmla="*/ 0 h 1711275"/>
              <a:gd name="connsiteX0" fmla="*/ 0 w 1175998"/>
              <a:gd name="connsiteY0" fmla="*/ 0 h 1711275"/>
              <a:gd name="connsiteX1" fmla="*/ 1160915 w 1175998"/>
              <a:gd name="connsiteY1" fmla="*/ 0 h 1711275"/>
              <a:gd name="connsiteX2" fmla="*/ 580279 w 1175998"/>
              <a:gd name="connsiteY2" fmla="*/ 45280 h 1711275"/>
              <a:gd name="connsiteX3" fmla="*/ 586349 w 1175998"/>
              <a:gd name="connsiteY3" fmla="*/ 105970 h 1711275"/>
              <a:gd name="connsiteX4" fmla="*/ 632878 w 1175998"/>
              <a:gd name="connsiteY4" fmla="*/ 126200 h 1711275"/>
              <a:gd name="connsiteX5" fmla="*/ 638947 w 1175998"/>
              <a:gd name="connsiteY5" fmla="*/ 194982 h 1711275"/>
              <a:gd name="connsiteX6" fmla="*/ 717843 w 1175998"/>
              <a:gd name="connsiteY6" fmla="*/ 221282 h 1711275"/>
              <a:gd name="connsiteX7" fmla="*/ 715820 w 1175998"/>
              <a:gd name="connsiteY7" fmla="*/ 267811 h 1711275"/>
              <a:gd name="connsiteX8" fmla="*/ 990949 w 1175998"/>
              <a:gd name="connsiteY8" fmla="*/ 308271 h 1711275"/>
              <a:gd name="connsiteX9" fmla="*/ 990949 w 1175998"/>
              <a:gd name="connsiteY9" fmla="*/ 368961 h 1711275"/>
              <a:gd name="connsiteX10" fmla="*/ 1057708 w 1175998"/>
              <a:gd name="connsiteY10" fmla="*/ 393237 h 1711275"/>
              <a:gd name="connsiteX11" fmla="*/ 1067823 w 1175998"/>
              <a:gd name="connsiteY11" fmla="*/ 445836 h 1711275"/>
              <a:gd name="connsiteX12" fmla="*/ 1136307 w 1175998"/>
              <a:gd name="connsiteY12" fmla="*/ 472965 h 1711275"/>
              <a:gd name="connsiteX13" fmla="*/ 1140850 w 1175998"/>
              <a:gd name="connsiteY13" fmla="*/ 1705542 h 1711275"/>
              <a:gd name="connsiteX14" fmla="*/ 0 w 1175998"/>
              <a:gd name="connsiteY14" fmla="*/ 1711275 h 1711275"/>
              <a:gd name="connsiteX15" fmla="*/ 0 w 1175998"/>
              <a:gd name="connsiteY15" fmla="*/ 0 h 1711275"/>
              <a:gd name="connsiteX0" fmla="*/ 0 w 1140850"/>
              <a:gd name="connsiteY0" fmla="*/ 0 h 1711275"/>
              <a:gd name="connsiteX1" fmla="*/ 467023 w 1140850"/>
              <a:gd name="connsiteY1" fmla="*/ 22253 h 1711275"/>
              <a:gd name="connsiteX2" fmla="*/ 580279 w 1140850"/>
              <a:gd name="connsiteY2" fmla="*/ 45280 h 1711275"/>
              <a:gd name="connsiteX3" fmla="*/ 586349 w 1140850"/>
              <a:gd name="connsiteY3" fmla="*/ 105970 h 1711275"/>
              <a:gd name="connsiteX4" fmla="*/ 632878 w 1140850"/>
              <a:gd name="connsiteY4" fmla="*/ 126200 h 1711275"/>
              <a:gd name="connsiteX5" fmla="*/ 638947 w 1140850"/>
              <a:gd name="connsiteY5" fmla="*/ 194982 h 1711275"/>
              <a:gd name="connsiteX6" fmla="*/ 717843 w 1140850"/>
              <a:gd name="connsiteY6" fmla="*/ 221282 h 1711275"/>
              <a:gd name="connsiteX7" fmla="*/ 715820 w 1140850"/>
              <a:gd name="connsiteY7" fmla="*/ 267811 h 1711275"/>
              <a:gd name="connsiteX8" fmla="*/ 990949 w 1140850"/>
              <a:gd name="connsiteY8" fmla="*/ 308271 h 1711275"/>
              <a:gd name="connsiteX9" fmla="*/ 990949 w 1140850"/>
              <a:gd name="connsiteY9" fmla="*/ 368961 h 1711275"/>
              <a:gd name="connsiteX10" fmla="*/ 1057708 w 1140850"/>
              <a:gd name="connsiteY10" fmla="*/ 393237 h 1711275"/>
              <a:gd name="connsiteX11" fmla="*/ 1067823 w 1140850"/>
              <a:gd name="connsiteY11" fmla="*/ 445836 h 1711275"/>
              <a:gd name="connsiteX12" fmla="*/ 1136307 w 1140850"/>
              <a:gd name="connsiteY12" fmla="*/ 472965 h 1711275"/>
              <a:gd name="connsiteX13" fmla="*/ 1140850 w 1140850"/>
              <a:gd name="connsiteY13" fmla="*/ 1705542 h 1711275"/>
              <a:gd name="connsiteX14" fmla="*/ 0 w 1140850"/>
              <a:gd name="connsiteY14" fmla="*/ 1711275 h 1711275"/>
              <a:gd name="connsiteX15" fmla="*/ 0 w 1140850"/>
              <a:gd name="connsiteY15" fmla="*/ 0 h 1711275"/>
              <a:gd name="connsiteX0" fmla="*/ 0 w 1140850"/>
              <a:gd name="connsiteY0" fmla="*/ 0 h 1711275"/>
              <a:gd name="connsiteX1" fmla="*/ 467023 w 1140850"/>
              <a:gd name="connsiteY1" fmla="*/ 22253 h 1711275"/>
              <a:gd name="connsiteX2" fmla="*/ 580279 w 1140850"/>
              <a:gd name="connsiteY2" fmla="*/ 45280 h 1711275"/>
              <a:gd name="connsiteX3" fmla="*/ 586349 w 1140850"/>
              <a:gd name="connsiteY3" fmla="*/ 105970 h 1711275"/>
              <a:gd name="connsiteX4" fmla="*/ 632878 w 1140850"/>
              <a:gd name="connsiteY4" fmla="*/ 126200 h 1711275"/>
              <a:gd name="connsiteX5" fmla="*/ 638947 w 1140850"/>
              <a:gd name="connsiteY5" fmla="*/ 194982 h 1711275"/>
              <a:gd name="connsiteX6" fmla="*/ 717843 w 1140850"/>
              <a:gd name="connsiteY6" fmla="*/ 221282 h 1711275"/>
              <a:gd name="connsiteX7" fmla="*/ 715820 w 1140850"/>
              <a:gd name="connsiteY7" fmla="*/ 267811 h 1711275"/>
              <a:gd name="connsiteX8" fmla="*/ 990949 w 1140850"/>
              <a:gd name="connsiteY8" fmla="*/ 308271 h 1711275"/>
              <a:gd name="connsiteX9" fmla="*/ 990949 w 1140850"/>
              <a:gd name="connsiteY9" fmla="*/ 368961 h 1711275"/>
              <a:gd name="connsiteX10" fmla="*/ 1057708 w 1140850"/>
              <a:gd name="connsiteY10" fmla="*/ 393237 h 1711275"/>
              <a:gd name="connsiteX11" fmla="*/ 1067823 w 1140850"/>
              <a:gd name="connsiteY11" fmla="*/ 445836 h 1711275"/>
              <a:gd name="connsiteX12" fmla="*/ 1136307 w 1140850"/>
              <a:gd name="connsiteY12" fmla="*/ 472965 h 1711275"/>
              <a:gd name="connsiteX13" fmla="*/ 1140850 w 1140850"/>
              <a:gd name="connsiteY13" fmla="*/ 1705542 h 1711275"/>
              <a:gd name="connsiteX14" fmla="*/ 0 w 1140850"/>
              <a:gd name="connsiteY14" fmla="*/ 1711275 h 1711275"/>
              <a:gd name="connsiteX15" fmla="*/ 0 w 1140850"/>
              <a:gd name="connsiteY15" fmla="*/ 0 h 1711275"/>
              <a:gd name="connsiteX0" fmla="*/ 402579 w 1140850"/>
              <a:gd name="connsiteY0" fmla="*/ 14161 h 1689022"/>
              <a:gd name="connsiteX1" fmla="*/ 467023 w 1140850"/>
              <a:gd name="connsiteY1" fmla="*/ 0 h 1689022"/>
              <a:gd name="connsiteX2" fmla="*/ 580279 w 1140850"/>
              <a:gd name="connsiteY2" fmla="*/ 23027 h 1689022"/>
              <a:gd name="connsiteX3" fmla="*/ 586349 w 1140850"/>
              <a:gd name="connsiteY3" fmla="*/ 83717 h 1689022"/>
              <a:gd name="connsiteX4" fmla="*/ 632878 w 1140850"/>
              <a:gd name="connsiteY4" fmla="*/ 103947 h 1689022"/>
              <a:gd name="connsiteX5" fmla="*/ 638947 w 1140850"/>
              <a:gd name="connsiteY5" fmla="*/ 172729 h 1689022"/>
              <a:gd name="connsiteX6" fmla="*/ 717843 w 1140850"/>
              <a:gd name="connsiteY6" fmla="*/ 199029 h 1689022"/>
              <a:gd name="connsiteX7" fmla="*/ 715820 w 1140850"/>
              <a:gd name="connsiteY7" fmla="*/ 245558 h 1689022"/>
              <a:gd name="connsiteX8" fmla="*/ 990949 w 1140850"/>
              <a:gd name="connsiteY8" fmla="*/ 286018 h 1689022"/>
              <a:gd name="connsiteX9" fmla="*/ 990949 w 1140850"/>
              <a:gd name="connsiteY9" fmla="*/ 346708 h 1689022"/>
              <a:gd name="connsiteX10" fmla="*/ 1057708 w 1140850"/>
              <a:gd name="connsiteY10" fmla="*/ 370984 h 1689022"/>
              <a:gd name="connsiteX11" fmla="*/ 1067823 w 1140850"/>
              <a:gd name="connsiteY11" fmla="*/ 423583 h 1689022"/>
              <a:gd name="connsiteX12" fmla="*/ 1136307 w 1140850"/>
              <a:gd name="connsiteY12" fmla="*/ 450712 h 1689022"/>
              <a:gd name="connsiteX13" fmla="*/ 1140850 w 1140850"/>
              <a:gd name="connsiteY13" fmla="*/ 1683289 h 1689022"/>
              <a:gd name="connsiteX14" fmla="*/ 0 w 1140850"/>
              <a:gd name="connsiteY14" fmla="*/ 1689022 h 1689022"/>
              <a:gd name="connsiteX15" fmla="*/ 402579 w 1140850"/>
              <a:gd name="connsiteY15" fmla="*/ 14161 h 1689022"/>
              <a:gd name="connsiteX0" fmla="*/ 402579 w 1140850"/>
              <a:gd name="connsiteY0" fmla="*/ 14161 h 1689022"/>
              <a:gd name="connsiteX1" fmla="*/ 467023 w 1140850"/>
              <a:gd name="connsiteY1" fmla="*/ 0 h 1689022"/>
              <a:gd name="connsiteX2" fmla="*/ 580279 w 1140850"/>
              <a:gd name="connsiteY2" fmla="*/ 23027 h 1689022"/>
              <a:gd name="connsiteX3" fmla="*/ 586349 w 1140850"/>
              <a:gd name="connsiteY3" fmla="*/ 83717 h 1689022"/>
              <a:gd name="connsiteX4" fmla="*/ 632878 w 1140850"/>
              <a:gd name="connsiteY4" fmla="*/ 103947 h 1689022"/>
              <a:gd name="connsiteX5" fmla="*/ 638947 w 1140850"/>
              <a:gd name="connsiteY5" fmla="*/ 172729 h 1689022"/>
              <a:gd name="connsiteX6" fmla="*/ 717843 w 1140850"/>
              <a:gd name="connsiteY6" fmla="*/ 199029 h 1689022"/>
              <a:gd name="connsiteX7" fmla="*/ 715820 w 1140850"/>
              <a:gd name="connsiteY7" fmla="*/ 245558 h 1689022"/>
              <a:gd name="connsiteX8" fmla="*/ 990949 w 1140850"/>
              <a:gd name="connsiteY8" fmla="*/ 286018 h 1689022"/>
              <a:gd name="connsiteX9" fmla="*/ 990949 w 1140850"/>
              <a:gd name="connsiteY9" fmla="*/ 346708 h 1689022"/>
              <a:gd name="connsiteX10" fmla="*/ 1057708 w 1140850"/>
              <a:gd name="connsiteY10" fmla="*/ 370984 h 1689022"/>
              <a:gd name="connsiteX11" fmla="*/ 1067823 w 1140850"/>
              <a:gd name="connsiteY11" fmla="*/ 423583 h 1689022"/>
              <a:gd name="connsiteX12" fmla="*/ 1136307 w 1140850"/>
              <a:gd name="connsiteY12" fmla="*/ 450712 h 1689022"/>
              <a:gd name="connsiteX13" fmla="*/ 1140850 w 1140850"/>
              <a:gd name="connsiteY13" fmla="*/ 1683289 h 1689022"/>
              <a:gd name="connsiteX14" fmla="*/ 0 w 1140850"/>
              <a:gd name="connsiteY14" fmla="*/ 1689022 h 1689022"/>
              <a:gd name="connsiteX15" fmla="*/ 349656 w 1140850"/>
              <a:gd name="connsiteY15" fmla="*/ 81693 h 1689022"/>
              <a:gd name="connsiteX16" fmla="*/ 402579 w 1140850"/>
              <a:gd name="connsiteY16" fmla="*/ 14161 h 1689022"/>
              <a:gd name="connsiteX0" fmla="*/ 402579 w 1140850"/>
              <a:gd name="connsiteY0" fmla="*/ 14161 h 1689022"/>
              <a:gd name="connsiteX1" fmla="*/ 467023 w 1140850"/>
              <a:gd name="connsiteY1" fmla="*/ 0 h 1689022"/>
              <a:gd name="connsiteX2" fmla="*/ 580279 w 1140850"/>
              <a:gd name="connsiteY2" fmla="*/ 23027 h 1689022"/>
              <a:gd name="connsiteX3" fmla="*/ 586349 w 1140850"/>
              <a:gd name="connsiteY3" fmla="*/ 83717 h 1689022"/>
              <a:gd name="connsiteX4" fmla="*/ 632878 w 1140850"/>
              <a:gd name="connsiteY4" fmla="*/ 103947 h 1689022"/>
              <a:gd name="connsiteX5" fmla="*/ 638947 w 1140850"/>
              <a:gd name="connsiteY5" fmla="*/ 172729 h 1689022"/>
              <a:gd name="connsiteX6" fmla="*/ 717843 w 1140850"/>
              <a:gd name="connsiteY6" fmla="*/ 199029 h 1689022"/>
              <a:gd name="connsiteX7" fmla="*/ 715820 w 1140850"/>
              <a:gd name="connsiteY7" fmla="*/ 245558 h 1689022"/>
              <a:gd name="connsiteX8" fmla="*/ 990949 w 1140850"/>
              <a:gd name="connsiteY8" fmla="*/ 286018 h 1689022"/>
              <a:gd name="connsiteX9" fmla="*/ 990949 w 1140850"/>
              <a:gd name="connsiteY9" fmla="*/ 346708 h 1689022"/>
              <a:gd name="connsiteX10" fmla="*/ 1057708 w 1140850"/>
              <a:gd name="connsiteY10" fmla="*/ 370984 h 1689022"/>
              <a:gd name="connsiteX11" fmla="*/ 1067823 w 1140850"/>
              <a:gd name="connsiteY11" fmla="*/ 423583 h 1689022"/>
              <a:gd name="connsiteX12" fmla="*/ 1136307 w 1140850"/>
              <a:gd name="connsiteY12" fmla="*/ 450712 h 1689022"/>
              <a:gd name="connsiteX13" fmla="*/ 1140850 w 1140850"/>
              <a:gd name="connsiteY13" fmla="*/ 1683289 h 1689022"/>
              <a:gd name="connsiteX14" fmla="*/ 0 w 1140850"/>
              <a:gd name="connsiteY14" fmla="*/ 1689022 h 1689022"/>
              <a:gd name="connsiteX15" fmla="*/ 349656 w 1140850"/>
              <a:gd name="connsiteY15" fmla="*/ 81693 h 1689022"/>
              <a:gd name="connsiteX16" fmla="*/ 402579 w 1140850"/>
              <a:gd name="connsiteY16"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83741 w 1174935"/>
              <a:gd name="connsiteY16" fmla="*/ 81693 h 1689022"/>
              <a:gd name="connsiteX17" fmla="*/ 436664 w 1174935"/>
              <a:gd name="connsiteY17"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57443 w 1174935"/>
              <a:gd name="connsiteY16" fmla="*/ 174752 h 1689022"/>
              <a:gd name="connsiteX17" fmla="*/ 383741 w 1174935"/>
              <a:gd name="connsiteY17" fmla="*/ 81693 h 1689022"/>
              <a:gd name="connsiteX18" fmla="*/ 436664 w 1174935"/>
              <a:gd name="connsiteY18"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57443 w 1174935"/>
              <a:gd name="connsiteY16" fmla="*/ 174752 h 1689022"/>
              <a:gd name="connsiteX17" fmla="*/ 383741 w 1174935"/>
              <a:gd name="connsiteY17" fmla="*/ 81693 h 1689022"/>
              <a:gd name="connsiteX18" fmla="*/ 436664 w 1174935"/>
              <a:gd name="connsiteY18"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57443 w 1174935"/>
              <a:gd name="connsiteY16" fmla="*/ 174752 h 1689022"/>
              <a:gd name="connsiteX17" fmla="*/ 383741 w 1174935"/>
              <a:gd name="connsiteY17" fmla="*/ 81693 h 1689022"/>
              <a:gd name="connsiteX18" fmla="*/ 436664 w 1174935"/>
              <a:gd name="connsiteY18"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57443 w 1174935"/>
              <a:gd name="connsiteY16" fmla="*/ 174752 h 1689022"/>
              <a:gd name="connsiteX17" fmla="*/ 383741 w 1174935"/>
              <a:gd name="connsiteY17" fmla="*/ 81693 h 1689022"/>
              <a:gd name="connsiteX18" fmla="*/ 436664 w 1174935"/>
              <a:gd name="connsiteY18"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81521 w 1188026"/>
              <a:gd name="connsiteY16" fmla="*/ 277925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81521 w 1188026"/>
              <a:gd name="connsiteY16" fmla="*/ 277925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81521 w 1188026"/>
              <a:gd name="connsiteY16" fmla="*/ 277925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69383 w 1188026"/>
              <a:gd name="connsiteY16" fmla="*/ 275902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69383 w 1188026"/>
              <a:gd name="connsiteY16" fmla="*/ 275902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69383 w 1188026"/>
              <a:gd name="connsiteY16" fmla="*/ 275902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53087 w 1191358"/>
              <a:gd name="connsiteY0" fmla="*/ 14161 h 1689022"/>
              <a:gd name="connsiteX1" fmla="*/ 517531 w 1191358"/>
              <a:gd name="connsiteY1" fmla="*/ 0 h 1689022"/>
              <a:gd name="connsiteX2" fmla="*/ 630787 w 1191358"/>
              <a:gd name="connsiteY2" fmla="*/ 23027 h 1689022"/>
              <a:gd name="connsiteX3" fmla="*/ 636857 w 1191358"/>
              <a:gd name="connsiteY3" fmla="*/ 83717 h 1689022"/>
              <a:gd name="connsiteX4" fmla="*/ 683386 w 1191358"/>
              <a:gd name="connsiteY4" fmla="*/ 103947 h 1689022"/>
              <a:gd name="connsiteX5" fmla="*/ 689455 w 1191358"/>
              <a:gd name="connsiteY5" fmla="*/ 172729 h 1689022"/>
              <a:gd name="connsiteX6" fmla="*/ 768351 w 1191358"/>
              <a:gd name="connsiteY6" fmla="*/ 199029 h 1689022"/>
              <a:gd name="connsiteX7" fmla="*/ 766328 w 1191358"/>
              <a:gd name="connsiteY7" fmla="*/ 245558 h 1689022"/>
              <a:gd name="connsiteX8" fmla="*/ 1041457 w 1191358"/>
              <a:gd name="connsiteY8" fmla="*/ 286018 h 1689022"/>
              <a:gd name="connsiteX9" fmla="*/ 1041457 w 1191358"/>
              <a:gd name="connsiteY9" fmla="*/ 346708 h 1689022"/>
              <a:gd name="connsiteX10" fmla="*/ 1108216 w 1191358"/>
              <a:gd name="connsiteY10" fmla="*/ 370984 h 1689022"/>
              <a:gd name="connsiteX11" fmla="*/ 1118331 w 1191358"/>
              <a:gd name="connsiteY11" fmla="*/ 423583 h 1689022"/>
              <a:gd name="connsiteX12" fmla="*/ 1186815 w 1191358"/>
              <a:gd name="connsiteY12" fmla="*/ 450712 h 1689022"/>
              <a:gd name="connsiteX13" fmla="*/ 1191358 w 1191358"/>
              <a:gd name="connsiteY13" fmla="*/ 1683289 h 1689022"/>
              <a:gd name="connsiteX14" fmla="*/ 50508 w 1191358"/>
              <a:gd name="connsiteY14" fmla="*/ 1689022 h 1689022"/>
              <a:gd name="connsiteX15" fmla="*/ 191796 w 1191358"/>
              <a:gd name="connsiteY15" fmla="*/ 640044 h 1689022"/>
              <a:gd name="connsiteX16" fmla="*/ 244394 w 1191358"/>
              <a:gd name="connsiteY16" fmla="*/ 609698 h 1689022"/>
              <a:gd name="connsiteX17" fmla="*/ 272715 w 1191358"/>
              <a:gd name="connsiteY17" fmla="*/ 275902 h 1689022"/>
              <a:gd name="connsiteX18" fmla="*/ 373866 w 1191358"/>
              <a:gd name="connsiteY18" fmla="*/ 174752 h 1689022"/>
              <a:gd name="connsiteX19" fmla="*/ 400164 w 1191358"/>
              <a:gd name="connsiteY19" fmla="*/ 81693 h 1689022"/>
              <a:gd name="connsiteX20" fmla="*/ 453087 w 1191358"/>
              <a:gd name="connsiteY20" fmla="*/ 14161 h 1689022"/>
              <a:gd name="connsiteX0" fmla="*/ 453087 w 1191358"/>
              <a:gd name="connsiteY0" fmla="*/ 14161 h 1689022"/>
              <a:gd name="connsiteX1" fmla="*/ 517531 w 1191358"/>
              <a:gd name="connsiteY1" fmla="*/ 0 h 1689022"/>
              <a:gd name="connsiteX2" fmla="*/ 630787 w 1191358"/>
              <a:gd name="connsiteY2" fmla="*/ 23027 h 1689022"/>
              <a:gd name="connsiteX3" fmla="*/ 636857 w 1191358"/>
              <a:gd name="connsiteY3" fmla="*/ 83717 h 1689022"/>
              <a:gd name="connsiteX4" fmla="*/ 683386 w 1191358"/>
              <a:gd name="connsiteY4" fmla="*/ 103947 h 1689022"/>
              <a:gd name="connsiteX5" fmla="*/ 689455 w 1191358"/>
              <a:gd name="connsiteY5" fmla="*/ 172729 h 1689022"/>
              <a:gd name="connsiteX6" fmla="*/ 768351 w 1191358"/>
              <a:gd name="connsiteY6" fmla="*/ 199029 h 1689022"/>
              <a:gd name="connsiteX7" fmla="*/ 766328 w 1191358"/>
              <a:gd name="connsiteY7" fmla="*/ 245558 h 1689022"/>
              <a:gd name="connsiteX8" fmla="*/ 1041457 w 1191358"/>
              <a:gd name="connsiteY8" fmla="*/ 286018 h 1689022"/>
              <a:gd name="connsiteX9" fmla="*/ 1041457 w 1191358"/>
              <a:gd name="connsiteY9" fmla="*/ 346708 h 1689022"/>
              <a:gd name="connsiteX10" fmla="*/ 1108216 w 1191358"/>
              <a:gd name="connsiteY10" fmla="*/ 370984 h 1689022"/>
              <a:gd name="connsiteX11" fmla="*/ 1118331 w 1191358"/>
              <a:gd name="connsiteY11" fmla="*/ 423583 h 1689022"/>
              <a:gd name="connsiteX12" fmla="*/ 1186815 w 1191358"/>
              <a:gd name="connsiteY12" fmla="*/ 450712 h 1689022"/>
              <a:gd name="connsiteX13" fmla="*/ 1191358 w 1191358"/>
              <a:gd name="connsiteY13" fmla="*/ 1683289 h 1689022"/>
              <a:gd name="connsiteX14" fmla="*/ 50508 w 1191358"/>
              <a:gd name="connsiteY14" fmla="*/ 1689022 h 1689022"/>
              <a:gd name="connsiteX15" fmla="*/ 191796 w 1191358"/>
              <a:gd name="connsiteY15" fmla="*/ 640044 h 1689022"/>
              <a:gd name="connsiteX16" fmla="*/ 244394 w 1191358"/>
              <a:gd name="connsiteY16" fmla="*/ 609698 h 1689022"/>
              <a:gd name="connsiteX17" fmla="*/ 272715 w 1191358"/>
              <a:gd name="connsiteY17" fmla="*/ 275902 h 1689022"/>
              <a:gd name="connsiteX18" fmla="*/ 373866 w 1191358"/>
              <a:gd name="connsiteY18" fmla="*/ 174752 h 1689022"/>
              <a:gd name="connsiteX19" fmla="*/ 400164 w 1191358"/>
              <a:gd name="connsiteY19" fmla="*/ 81693 h 1689022"/>
              <a:gd name="connsiteX20" fmla="*/ 453087 w 1191358"/>
              <a:gd name="connsiteY20" fmla="*/ 14161 h 1689022"/>
              <a:gd name="connsiteX0" fmla="*/ 453087 w 1191358"/>
              <a:gd name="connsiteY0" fmla="*/ 14161 h 1689022"/>
              <a:gd name="connsiteX1" fmla="*/ 517531 w 1191358"/>
              <a:gd name="connsiteY1" fmla="*/ 0 h 1689022"/>
              <a:gd name="connsiteX2" fmla="*/ 630787 w 1191358"/>
              <a:gd name="connsiteY2" fmla="*/ 23027 h 1689022"/>
              <a:gd name="connsiteX3" fmla="*/ 636857 w 1191358"/>
              <a:gd name="connsiteY3" fmla="*/ 83717 h 1689022"/>
              <a:gd name="connsiteX4" fmla="*/ 683386 w 1191358"/>
              <a:gd name="connsiteY4" fmla="*/ 103947 h 1689022"/>
              <a:gd name="connsiteX5" fmla="*/ 689455 w 1191358"/>
              <a:gd name="connsiteY5" fmla="*/ 172729 h 1689022"/>
              <a:gd name="connsiteX6" fmla="*/ 768351 w 1191358"/>
              <a:gd name="connsiteY6" fmla="*/ 199029 h 1689022"/>
              <a:gd name="connsiteX7" fmla="*/ 766328 w 1191358"/>
              <a:gd name="connsiteY7" fmla="*/ 245558 h 1689022"/>
              <a:gd name="connsiteX8" fmla="*/ 1041457 w 1191358"/>
              <a:gd name="connsiteY8" fmla="*/ 286018 h 1689022"/>
              <a:gd name="connsiteX9" fmla="*/ 1041457 w 1191358"/>
              <a:gd name="connsiteY9" fmla="*/ 346708 h 1689022"/>
              <a:gd name="connsiteX10" fmla="*/ 1108216 w 1191358"/>
              <a:gd name="connsiteY10" fmla="*/ 370984 h 1689022"/>
              <a:gd name="connsiteX11" fmla="*/ 1118331 w 1191358"/>
              <a:gd name="connsiteY11" fmla="*/ 423583 h 1689022"/>
              <a:gd name="connsiteX12" fmla="*/ 1186815 w 1191358"/>
              <a:gd name="connsiteY12" fmla="*/ 450712 h 1689022"/>
              <a:gd name="connsiteX13" fmla="*/ 1191358 w 1191358"/>
              <a:gd name="connsiteY13" fmla="*/ 1683289 h 1689022"/>
              <a:gd name="connsiteX14" fmla="*/ 50508 w 1191358"/>
              <a:gd name="connsiteY14" fmla="*/ 1689022 h 1689022"/>
              <a:gd name="connsiteX15" fmla="*/ 191796 w 1191358"/>
              <a:gd name="connsiteY15" fmla="*/ 640044 h 1689022"/>
              <a:gd name="connsiteX16" fmla="*/ 244394 w 1191358"/>
              <a:gd name="connsiteY16" fmla="*/ 609698 h 1689022"/>
              <a:gd name="connsiteX17" fmla="*/ 272715 w 1191358"/>
              <a:gd name="connsiteY17" fmla="*/ 275902 h 1689022"/>
              <a:gd name="connsiteX18" fmla="*/ 373866 w 1191358"/>
              <a:gd name="connsiteY18" fmla="*/ 174752 h 1689022"/>
              <a:gd name="connsiteX19" fmla="*/ 400164 w 1191358"/>
              <a:gd name="connsiteY19" fmla="*/ 81693 h 1689022"/>
              <a:gd name="connsiteX20" fmla="*/ 453087 w 1191358"/>
              <a:gd name="connsiteY20" fmla="*/ 14161 h 1689022"/>
              <a:gd name="connsiteX0" fmla="*/ 395378 w 1133649"/>
              <a:gd name="connsiteY0" fmla="*/ 14161 h 1692000"/>
              <a:gd name="connsiteX1" fmla="*/ 459822 w 1133649"/>
              <a:gd name="connsiteY1" fmla="*/ 0 h 1692000"/>
              <a:gd name="connsiteX2" fmla="*/ 573078 w 1133649"/>
              <a:gd name="connsiteY2" fmla="*/ 23027 h 1692000"/>
              <a:gd name="connsiteX3" fmla="*/ 579148 w 1133649"/>
              <a:gd name="connsiteY3" fmla="*/ 83717 h 1692000"/>
              <a:gd name="connsiteX4" fmla="*/ 625677 w 1133649"/>
              <a:gd name="connsiteY4" fmla="*/ 103947 h 1692000"/>
              <a:gd name="connsiteX5" fmla="*/ 631746 w 1133649"/>
              <a:gd name="connsiteY5" fmla="*/ 172729 h 1692000"/>
              <a:gd name="connsiteX6" fmla="*/ 710642 w 1133649"/>
              <a:gd name="connsiteY6" fmla="*/ 199029 h 1692000"/>
              <a:gd name="connsiteX7" fmla="*/ 708619 w 1133649"/>
              <a:gd name="connsiteY7" fmla="*/ 245558 h 1692000"/>
              <a:gd name="connsiteX8" fmla="*/ 983748 w 1133649"/>
              <a:gd name="connsiteY8" fmla="*/ 286018 h 1692000"/>
              <a:gd name="connsiteX9" fmla="*/ 983748 w 1133649"/>
              <a:gd name="connsiteY9" fmla="*/ 346708 h 1692000"/>
              <a:gd name="connsiteX10" fmla="*/ 1050507 w 1133649"/>
              <a:gd name="connsiteY10" fmla="*/ 370984 h 1692000"/>
              <a:gd name="connsiteX11" fmla="*/ 1060622 w 1133649"/>
              <a:gd name="connsiteY11" fmla="*/ 423583 h 1692000"/>
              <a:gd name="connsiteX12" fmla="*/ 1129106 w 1133649"/>
              <a:gd name="connsiteY12" fmla="*/ 450712 h 1692000"/>
              <a:gd name="connsiteX13" fmla="*/ 1133649 w 1133649"/>
              <a:gd name="connsiteY13" fmla="*/ 1683289 h 1692000"/>
              <a:gd name="connsiteX14" fmla="*/ 61305 w 1133649"/>
              <a:gd name="connsiteY14" fmla="*/ 1692000 h 1692000"/>
              <a:gd name="connsiteX15" fmla="*/ 134087 w 1133649"/>
              <a:gd name="connsiteY15" fmla="*/ 640044 h 1692000"/>
              <a:gd name="connsiteX16" fmla="*/ 186685 w 1133649"/>
              <a:gd name="connsiteY16" fmla="*/ 609698 h 1692000"/>
              <a:gd name="connsiteX17" fmla="*/ 215006 w 1133649"/>
              <a:gd name="connsiteY17" fmla="*/ 275902 h 1692000"/>
              <a:gd name="connsiteX18" fmla="*/ 316157 w 1133649"/>
              <a:gd name="connsiteY18" fmla="*/ 174752 h 1692000"/>
              <a:gd name="connsiteX19" fmla="*/ 342455 w 1133649"/>
              <a:gd name="connsiteY19" fmla="*/ 81693 h 1692000"/>
              <a:gd name="connsiteX20" fmla="*/ 395378 w 1133649"/>
              <a:gd name="connsiteY20" fmla="*/ 14161 h 1692000"/>
              <a:gd name="connsiteX0" fmla="*/ 334073 w 1072344"/>
              <a:gd name="connsiteY0" fmla="*/ 14161 h 1692000"/>
              <a:gd name="connsiteX1" fmla="*/ 398517 w 1072344"/>
              <a:gd name="connsiteY1" fmla="*/ 0 h 1692000"/>
              <a:gd name="connsiteX2" fmla="*/ 511773 w 1072344"/>
              <a:gd name="connsiteY2" fmla="*/ 23027 h 1692000"/>
              <a:gd name="connsiteX3" fmla="*/ 517843 w 1072344"/>
              <a:gd name="connsiteY3" fmla="*/ 83717 h 1692000"/>
              <a:gd name="connsiteX4" fmla="*/ 564372 w 1072344"/>
              <a:gd name="connsiteY4" fmla="*/ 103947 h 1692000"/>
              <a:gd name="connsiteX5" fmla="*/ 570441 w 1072344"/>
              <a:gd name="connsiteY5" fmla="*/ 172729 h 1692000"/>
              <a:gd name="connsiteX6" fmla="*/ 649337 w 1072344"/>
              <a:gd name="connsiteY6" fmla="*/ 199029 h 1692000"/>
              <a:gd name="connsiteX7" fmla="*/ 647314 w 1072344"/>
              <a:gd name="connsiteY7" fmla="*/ 245558 h 1692000"/>
              <a:gd name="connsiteX8" fmla="*/ 922443 w 1072344"/>
              <a:gd name="connsiteY8" fmla="*/ 286018 h 1692000"/>
              <a:gd name="connsiteX9" fmla="*/ 922443 w 1072344"/>
              <a:gd name="connsiteY9" fmla="*/ 346708 h 1692000"/>
              <a:gd name="connsiteX10" fmla="*/ 989202 w 1072344"/>
              <a:gd name="connsiteY10" fmla="*/ 370984 h 1692000"/>
              <a:gd name="connsiteX11" fmla="*/ 999317 w 1072344"/>
              <a:gd name="connsiteY11" fmla="*/ 423583 h 1692000"/>
              <a:gd name="connsiteX12" fmla="*/ 1067801 w 1072344"/>
              <a:gd name="connsiteY12" fmla="*/ 450712 h 1692000"/>
              <a:gd name="connsiteX13" fmla="*/ 1072344 w 1072344"/>
              <a:gd name="connsiteY13" fmla="*/ 1683289 h 1692000"/>
              <a:gd name="connsiteX14" fmla="*/ 0 w 1072344"/>
              <a:gd name="connsiteY14" fmla="*/ 1692000 h 1692000"/>
              <a:gd name="connsiteX15" fmla="*/ 72782 w 1072344"/>
              <a:gd name="connsiteY15" fmla="*/ 640044 h 1692000"/>
              <a:gd name="connsiteX16" fmla="*/ 125380 w 1072344"/>
              <a:gd name="connsiteY16" fmla="*/ 609698 h 1692000"/>
              <a:gd name="connsiteX17" fmla="*/ 153701 w 1072344"/>
              <a:gd name="connsiteY17" fmla="*/ 275902 h 1692000"/>
              <a:gd name="connsiteX18" fmla="*/ 254852 w 1072344"/>
              <a:gd name="connsiteY18" fmla="*/ 174752 h 1692000"/>
              <a:gd name="connsiteX19" fmla="*/ 281150 w 1072344"/>
              <a:gd name="connsiteY19" fmla="*/ 81693 h 1692000"/>
              <a:gd name="connsiteX20" fmla="*/ 334073 w 1072344"/>
              <a:gd name="connsiteY20" fmla="*/ 14161 h 1692000"/>
              <a:gd name="connsiteX0" fmla="*/ 334073 w 1072344"/>
              <a:gd name="connsiteY0" fmla="*/ 14161 h 1724881"/>
              <a:gd name="connsiteX1" fmla="*/ 398517 w 1072344"/>
              <a:gd name="connsiteY1" fmla="*/ 0 h 1724881"/>
              <a:gd name="connsiteX2" fmla="*/ 511773 w 1072344"/>
              <a:gd name="connsiteY2" fmla="*/ 23027 h 1724881"/>
              <a:gd name="connsiteX3" fmla="*/ 517843 w 1072344"/>
              <a:gd name="connsiteY3" fmla="*/ 83717 h 1724881"/>
              <a:gd name="connsiteX4" fmla="*/ 564372 w 1072344"/>
              <a:gd name="connsiteY4" fmla="*/ 103947 h 1724881"/>
              <a:gd name="connsiteX5" fmla="*/ 570441 w 1072344"/>
              <a:gd name="connsiteY5" fmla="*/ 172729 h 1724881"/>
              <a:gd name="connsiteX6" fmla="*/ 649337 w 1072344"/>
              <a:gd name="connsiteY6" fmla="*/ 199029 h 1724881"/>
              <a:gd name="connsiteX7" fmla="*/ 647314 w 1072344"/>
              <a:gd name="connsiteY7" fmla="*/ 245558 h 1724881"/>
              <a:gd name="connsiteX8" fmla="*/ 922443 w 1072344"/>
              <a:gd name="connsiteY8" fmla="*/ 286018 h 1724881"/>
              <a:gd name="connsiteX9" fmla="*/ 922443 w 1072344"/>
              <a:gd name="connsiteY9" fmla="*/ 346708 h 1724881"/>
              <a:gd name="connsiteX10" fmla="*/ 989202 w 1072344"/>
              <a:gd name="connsiteY10" fmla="*/ 370984 h 1724881"/>
              <a:gd name="connsiteX11" fmla="*/ 999317 w 1072344"/>
              <a:gd name="connsiteY11" fmla="*/ 423583 h 1724881"/>
              <a:gd name="connsiteX12" fmla="*/ 1067801 w 1072344"/>
              <a:gd name="connsiteY12" fmla="*/ 450712 h 1724881"/>
              <a:gd name="connsiteX13" fmla="*/ 1072344 w 1072344"/>
              <a:gd name="connsiteY13" fmla="*/ 1683289 h 1724881"/>
              <a:gd name="connsiteX14" fmla="*/ 109781 w 1072344"/>
              <a:gd name="connsiteY14" fmla="*/ 1724881 h 1724881"/>
              <a:gd name="connsiteX15" fmla="*/ 0 w 1072344"/>
              <a:gd name="connsiteY15" fmla="*/ 1692000 h 1724881"/>
              <a:gd name="connsiteX16" fmla="*/ 72782 w 1072344"/>
              <a:gd name="connsiteY16" fmla="*/ 640044 h 1724881"/>
              <a:gd name="connsiteX17" fmla="*/ 125380 w 1072344"/>
              <a:gd name="connsiteY17" fmla="*/ 609698 h 1724881"/>
              <a:gd name="connsiteX18" fmla="*/ 153701 w 1072344"/>
              <a:gd name="connsiteY18" fmla="*/ 275902 h 1724881"/>
              <a:gd name="connsiteX19" fmla="*/ 254852 w 1072344"/>
              <a:gd name="connsiteY19" fmla="*/ 174752 h 1724881"/>
              <a:gd name="connsiteX20" fmla="*/ 281150 w 1072344"/>
              <a:gd name="connsiteY20" fmla="*/ 81693 h 1724881"/>
              <a:gd name="connsiteX21" fmla="*/ 334073 w 1072344"/>
              <a:gd name="connsiteY21" fmla="*/ 14161 h 1724881"/>
              <a:gd name="connsiteX0" fmla="*/ 334073 w 1072344"/>
              <a:gd name="connsiteY0" fmla="*/ 14161 h 1769079"/>
              <a:gd name="connsiteX1" fmla="*/ 398517 w 1072344"/>
              <a:gd name="connsiteY1" fmla="*/ 0 h 1769079"/>
              <a:gd name="connsiteX2" fmla="*/ 511773 w 1072344"/>
              <a:gd name="connsiteY2" fmla="*/ 23027 h 1769079"/>
              <a:gd name="connsiteX3" fmla="*/ 517843 w 1072344"/>
              <a:gd name="connsiteY3" fmla="*/ 83717 h 1769079"/>
              <a:gd name="connsiteX4" fmla="*/ 564372 w 1072344"/>
              <a:gd name="connsiteY4" fmla="*/ 103947 h 1769079"/>
              <a:gd name="connsiteX5" fmla="*/ 570441 w 1072344"/>
              <a:gd name="connsiteY5" fmla="*/ 172729 h 1769079"/>
              <a:gd name="connsiteX6" fmla="*/ 649337 w 1072344"/>
              <a:gd name="connsiteY6" fmla="*/ 199029 h 1769079"/>
              <a:gd name="connsiteX7" fmla="*/ 647314 w 1072344"/>
              <a:gd name="connsiteY7" fmla="*/ 245558 h 1769079"/>
              <a:gd name="connsiteX8" fmla="*/ 922443 w 1072344"/>
              <a:gd name="connsiteY8" fmla="*/ 286018 h 1769079"/>
              <a:gd name="connsiteX9" fmla="*/ 922443 w 1072344"/>
              <a:gd name="connsiteY9" fmla="*/ 346708 h 1769079"/>
              <a:gd name="connsiteX10" fmla="*/ 989202 w 1072344"/>
              <a:gd name="connsiteY10" fmla="*/ 370984 h 1769079"/>
              <a:gd name="connsiteX11" fmla="*/ 999317 w 1072344"/>
              <a:gd name="connsiteY11" fmla="*/ 423583 h 1769079"/>
              <a:gd name="connsiteX12" fmla="*/ 1067801 w 1072344"/>
              <a:gd name="connsiteY12" fmla="*/ 450712 h 1769079"/>
              <a:gd name="connsiteX13" fmla="*/ 1072344 w 1072344"/>
              <a:gd name="connsiteY13" fmla="*/ 1683289 h 1769079"/>
              <a:gd name="connsiteX14" fmla="*/ 257729 w 1072344"/>
              <a:gd name="connsiteY14" fmla="*/ 1652962 h 1769079"/>
              <a:gd name="connsiteX15" fmla="*/ 109781 w 1072344"/>
              <a:gd name="connsiteY15" fmla="*/ 1724881 h 1769079"/>
              <a:gd name="connsiteX16" fmla="*/ 0 w 1072344"/>
              <a:gd name="connsiteY16" fmla="*/ 1692000 h 1769079"/>
              <a:gd name="connsiteX17" fmla="*/ 72782 w 1072344"/>
              <a:gd name="connsiteY17" fmla="*/ 640044 h 1769079"/>
              <a:gd name="connsiteX18" fmla="*/ 125380 w 1072344"/>
              <a:gd name="connsiteY18" fmla="*/ 609698 h 1769079"/>
              <a:gd name="connsiteX19" fmla="*/ 153701 w 1072344"/>
              <a:gd name="connsiteY19" fmla="*/ 275902 h 1769079"/>
              <a:gd name="connsiteX20" fmla="*/ 254852 w 1072344"/>
              <a:gd name="connsiteY20" fmla="*/ 174752 h 1769079"/>
              <a:gd name="connsiteX21" fmla="*/ 281150 w 1072344"/>
              <a:gd name="connsiteY21" fmla="*/ 81693 h 1769079"/>
              <a:gd name="connsiteX22" fmla="*/ 334073 w 1072344"/>
              <a:gd name="connsiteY22" fmla="*/ 14161 h 1769079"/>
              <a:gd name="connsiteX0" fmla="*/ 334073 w 1072344"/>
              <a:gd name="connsiteY0" fmla="*/ 14161 h 1781614"/>
              <a:gd name="connsiteX1" fmla="*/ 398517 w 1072344"/>
              <a:gd name="connsiteY1" fmla="*/ 0 h 1781614"/>
              <a:gd name="connsiteX2" fmla="*/ 511773 w 1072344"/>
              <a:gd name="connsiteY2" fmla="*/ 23027 h 1781614"/>
              <a:gd name="connsiteX3" fmla="*/ 517843 w 1072344"/>
              <a:gd name="connsiteY3" fmla="*/ 83717 h 1781614"/>
              <a:gd name="connsiteX4" fmla="*/ 564372 w 1072344"/>
              <a:gd name="connsiteY4" fmla="*/ 103947 h 1781614"/>
              <a:gd name="connsiteX5" fmla="*/ 570441 w 1072344"/>
              <a:gd name="connsiteY5" fmla="*/ 172729 h 1781614"/>
              <a:gd name="connsiteX6" fmla="*/ 649337 w 1072344"/>
              <a:gd name="connsiteY6" fmla="*/ 199029 h 1781614"/>
              <a:gd name="connsiteX7" fmla="*/ 647314 w 1072344"/>
              <a:gd name="connsiteY7" fmla="*/ 245558 h 1781614"/>
              <a:gd name="connsiteX8" fmla="*/ 922443 w 1072344"/>
              <a:gd name="connsiteY8" fmla="*/ 286018 h 1781614"/>
              <a:gd name="connsiteX9" fmla="*/ 922443 w 1072344"/>
              <a:gd name="connsiteY9" fmla="*/ 346708 h 1781614"/>
              <a:gd name="connsiteX10" fmla="*/ 989202 w 1072344"/>
              <a:gd name="connsiteY10" fmla="*/ 370984 h 1781614"/>
              <a:gd name="connsiteX11" fmla="*/ 999317 w 1072344"/>
              <a:gd name="connsiteY11" fmla="*/ 423583 h 1781614"/>
              <a:gd name="connsiteX12" fmla="*/ 1067801 w 1072344"/>
              <a:gd name="connsiteY12" fmla="*/ 450712 h 1781614"/>
              <a:gd name="connsiteX13" fmla="*/ 1072344 w 1072344"/>
              <a:gd name="connsiteY13" fmla="*/ 1683289 h 1781614"/>
              <a:gd name="connsiteX14" fmla="*/ 944043 w 1072344"/>
              <a:gd name="connsiteY14" fmla="*/ 1685839 h 1781614"/>
              <a:gd name="connsiteX15" fmla="*/ 257729 w 1072344"/>
              <a:gd name="connsiteY15" fmla="*/ 1652962 h 1781614"/>
              <a:gd name="connsiteX16" fmla="*/ 109781 w 1072344"/>
              <a:gd name="connsiteY16" fmla="*/ 1724881 h 1781614"/>
              <a:gd name="connsiteX17" fmla="*/ 0 w 1072344"/>
              <a:gd name="connsiteY17" fmla="*/ 1692000 h 1781614"/>
              <a:gd name="connsiteX18" fmla="*/ 72782 w 1072344"/>
              <a:gd name="connsiteY18" fmla="*/ 640044 h 1781614"/>
              <a:gd name="connsiteX19" fmla="*/ 125380 w 1072344"/>
              <a:gd name="connsiteY19" fmla="*/ 609698 h 1781614"/>
              <a:gd name="connsiteX20" fmla="*/ 153701 w 1072344"/>
              <a:gd name="connsiteY20" fmla="*/ 275902 h 1781614"/>
              <a:gd name="connsiteX21" fmla="*/ 254852 w 1072344"/>
              <a:gd name="connsiteY21" fmla="*/ 174752 h 1781614"/>
              <a:gd name="connsiteX22" fmla="*/ 281150 w 1072344"/>
              <a:gd name="connsiteY22" fmla="*/ 81693 h 1781614"/>
              <a:gd name="connsiteX23" fmla="*/ 334073 w 1072344"/>
              <a:gd name="connsiteY23" fmla="*/ 14161 h 1781614"/>
              <a:gd name="connsiteX0" fmla="*/ 334073 w 1072344"/>
              <a:gd name="connsiteY0" fmla="*/ 14161 h 1791437"/>
              <a:gd name="connsiteX1" fmla="*/ 398517 w 1072344"/>
              <a:gd name="connsiteY1" fmla="*/ 0 h 1791437"/>
              <a:gd name="connsiteX2" fmla="*/ 511773 w 1072344"/>
              <a:gd name="connsiteY2" fmla="*/ 23027 h 1791437"/>
              <a:gd name="connsiteX3" fmla="*/ 517843 w 1072344"/>
              <a:gd name="connsiteY3" fmla="*/ 83717 h 1791437"/>
              <a:gd name="connsiteX4" fmla="*/ 564372 w 1072344"/>
              <a:gd name="connsiteY4" fmla="*/ 103947 h 1791437"/>
              <a:gd name="connsiteX5" fmla="*/ 570441 w 1072344"/>
              <a:gd name="connsiteY5" fmla="*/ 172729 h 1791437"/>
              <a:gd name="connsiteX6" fmla="*/ 649337 w 1072344"/>
              <a:gd name="connsiteY6" fmla="*/ 199029 h 1791437"/>
              <a:gd name="connsiteX7" fmla="*/ 647314 w 1072344"/>
              <a:gd name="connsiteY7" fmla="*/ 245558 h 1791437"/>
              <a:gd name="connsiteX8" fmla="*/ 922443 w 1072344"/>
              <a:gd name="connsiteY8" fmla="*/ 286018 h 1791437"/>
              <a:gd name="connsiteX9" fmla="*/ 922443 w 1072344"/>
              <a:gd name="connsiteY9" fmla="*/ 346708 h 1791437"/>
              <a:gd name="connsiteX10" fmla="*/ 989202 w 1072344"/>
              <a:gd name="connsiteY10" fmla="*/ 370984 h 1791437"/>
              <a:gd name="connsiteX11" fmla="*/ 999317 w 1072344"/>
              <a:gd name="connsiteY11" fmla="*/ 423583 h 1791437"/>
              <a:gd name="connsiteX12" fmla="*/ 1067801 w 1072344"/>
              <a:gd name="connsiteY12" fmla="*/ 450712 h 1791437"/>
              <a:gd name="connsiteX13" fmla="*/ 1072344 w 1072344"/>
              <a:gd name="connsiteY13" fmla="*/ 1683289 h 1791437"/>
              <a:gd name="connsiteX14" fmla="*/ 1038565 w 1072344"/>
              <a:gd name="connsiteY14" fmla="*/ 1716661 h 1791437"/>
              <a:gd name="connsiteX15" fmla="*/ 944043 w 1072344"/>
              <a:gd name="connsiteY15" fmla="*/ 1685839 h 1791437"/>
              <a:gd name="connsiteX16" fmla="*/ 257729 w 1072344"/>
              <a:gd name="connsiteY16" fmla="*/ 1652962 h 1791437"/>
              <a:gd name="connsiteX17" fmla="*/ 109781 w 1072344"/>
              <a:gd name="connsiteY17" fmla="*/ 1724881 h 1791437"/>
              <a:gd name="connsiteX18" fmla="*/ 0 w 1072344"/>
              <a:gd name="connsiteY18" fmla="*/ 1692000 h 1791437"/>
              <a:gd name="connsiteX19" fmla="*/ 72782 w 1072344"/>
              <a:gd name="connsiteY19" fmla="*/ 640044 h 1791437"/>
              <a:gd name="connsiteX20" fmla="*/ 125380 w 1072344"/>
              <a:gd name="connsiteY20" fmla="*/ 609698 h 1791437"/>
              <a:gd name="connsiteX21" fmla="*/ 153701 w 1072344"/>
              <a:gd name="connsiteY21" fmla="*/ 275902 h 1791437"/>
              <a:gd name="connsiteX22" fmla="*/ 254852 w 1072344"/>
              <a:gd name="connsiteY22" fmla="*/ 174752 h 1791437"/>
              <a:gd name="connsiteX23" fmla="*/ 281150 w 1072344"/>
              <a:gd name="connsiteY23" fmla="*/ 81693 h 1791437"/>
              <a:gd name="connsiteX24" fmla="*/ 334073 w 1072344"/>
              <a:gd name="connsiteY24" fmla="*/ 14161 h 1791437"/>
              <a:gd name="connsiteX0" fmla="*/ 334073 w 1072344"/>
              <a:gd name="connsiteY0" fmla="*/ 14161 h 1725143"/>
              <a:gd name="connsiteX1" fmla="*/ 398517 w 1072344"/>
              <a:gd name="connsiteY1" fmla="*/ 0 h 1725143"/>
              <a:gd name="connsiteX2" fmla="*/ 511773 w 1072344"/>
              <a:gd name="connsiteY2" fmla="*/ 23027 h 1725143"/>
              <a:gd name="connsiteX3" fmla="*/ 517843 w 1072344"/>
              <a:gd name="connsiteY3" fmla="*/ 83717 h 1725143"/>
              <a:gd name="connsiteX4" fmla="*/ 564372 w 1072344"/>
              <a:gd name="connsiteY4" fmla="*/ 103947 h 1725143"/>
              <a:gd name="connsiteX5" fmla="*/ 570441 w 1072344"/>
              <a:gd name="connsiteY5" fmla="*/ 172729 h 1725143"/>
              <a:gd name="connsiteX6" fmla="*/ 649337 w 1072344"/>
              <a:gd name="connsiteY6" fmla="*/ 199029 h 1725143"/>
              <a:gd name="connsiteX7" fmla="*/ 647314 w 1072344"/>
              <a:gd name="connsiteY7" fmla="*/ 245558 h 1725143"/>
              <a:gd name="connsiteX8" fmla="*/ 922443 w 1072344"/>
              <a:gd name="connsiteY8" fmla="*/ 286018 h 1725143"/>
              <a:gd name="connsiteX9" fmla="*/ 922443 w 1072344"/>
              <a:gd name="connsiteY9" fmla="*/ 346708 h 1725143"/>
              <a:gd name="connsiteX10" fmla="*/ 989202 w 1072344"/>
              <a:gd name="connsiteY10" fmla="*/ 370984 h 1725143"/>
              <a:gd name="connsiteX11" fmla="*/ 999317 w 1072344"/>
              <a:gd name="connsiteY11" fmla="*/ 423583 h 1725143"/>
              <a:gd name="connsiteX12" fmla="*/ 1067801 w 1072344"/>
              <a:gd name="connsiteY12" fmla="*/ 450712 h 1725143"/>
              <a:gd name="connsiteX13" fmla="*/ 1072344 w 1072344"/>
              <a:gd name="connsiteY13" fmla="*/ 1683289 h 1725143"/>
              <a:gd name="connsiteX14" fmla="*/ 1038565 w 1072344"/>
              <a:gd name="connsiteY14" fmla="*/ 1716661 h 1725143"/>
              <a:gd name="connsiteX15" fmla="*/ 944043 w 1072344"/>
              <a:gd name="connsiteY15" fmla="*/ 1685839 h 1725143"/>
              <a:gd name="connsiteX16" fmla="*/ 257729 w 1072344"/>
              <a:gd name="connsiteY16" fmla="*/ 1652962 h 1725143"/>
              <a:gd name="connsiteX17" fmla="*/ 109781 w 1072344"/>
              <a:gd name="connsiteY17" fmla="*/ 1724881 h 1725143"/>
              <a:gd name="connsiteX18" fmla="*/ 0 w 1072344"/>
              <a:gd name="connsiteY18" fmla="*/ 1692000 h 1725143"/>
              <a:gd name="connsiteX19" fmla="*/ 72782 w 1072344"/>
              <a:gd name="connsiteY19" fmla="*/ 640044 h 1725143"/>
              <a:gd name="connsiteX20" fmla="*/ 125380 w 1072344"/>
              <a:gd name="connsiteY20" fmla="*/ 609698 h 1725143"/>
              <a:gd name="connsiteX21" fmla="*/ 153701 w 1072344"/>
              <a:gd name="connsiteY21" fmla="*/ 275902 h 1725143"/>
              <a:gd name="connsiteX22" fmla="*/ 254852 w 1072344"/>
              <a:gd name="connsiteY22" fmla="*/ 174752 h 1725143"/>
              <a:gd name="connsiteX23" fmla="*/ 281150 w 1072344"/>
              <a:gd name="connsiteY23" fmla="*/ 81693 h 1725143"/>
              <a:gd name="connsiteX24" fmla="*/ 334073 w 1072344"/>
              <a:gd name="connsiteY24" fmla="*/ 14161 h 1725143"/>
              <a:gd name="connsiteX0" fmla="*/ 334073 w 1072344"/>
              <a:gd name="connsiteY0" fmla="*/ 14161 h 1725189"/>
              <a:gd name="connsiteX1" fmla="*/ 398517 w 1072344"/>
              <a:gd name="connsiteY1" fmla="*/ 0 h 1725189"/>
              <a:gd name="connsiteX2" fmla="*/ 511773 w 1072344"/>
              <a:gd name="connsiteY2" fmla="*/ 23027 h 1725189"/>
              <a:gd name="connsiteX3" fmla="*/ 517843 w 1072344"/>
              <a:gd name="connsiteY3" fmla="*/ 83717 h 1725189"/>
              <a:gd name="connsiteX4" fmla="*/ 564372 w 1072344"/>
              <a:gd name="connsiteY4" fmla="*/ 103947 h 1725189"/>
              <a:gd name="connsiteX5" fmla="*/ 570441 w 1072344"/>
              <a:gd name="connsiteY5" fmla="*/ 172729 h 1725189"/>
              <a:gd name="connsiteX6" fmla="*/ 649337 w 1072344"/>
              <a:gd name="connsiteY6" fmla="*/ 199029 h 1725189"/>
              <a:gd name="connsiteX7" fmla="*/ 647314 w 1072344"/>
              <a:gd name="connsiteY7" fmla="*/ 245558 h 1725189"/>
              <a:gd name="connsiteX8" fmla="*/ 922443 w 1072344"/>
              <a:gd name="connsiteY8" fmla="*/ 286018 h 1725189"/>
              <a:gd name="connsiteX9" fmla="*/ 922443 w 1072344"/>
              <a:gd name="connsiteY9" fmla="*/ 346708 h 1725189"/>
              <a:gd name="connsiteX10" fmla="*/ 989202 w 1072344"/>
              <a:gd name="connsiteY10" fmla="*/ 370984 h 1725189"/>
              <a:gd name="connsiteX11" fmla="*/ 999317 w 1072344"/>
              <a:gd name="connsiteY11" fmla="*/ 423583 h 1725189"/>
              <a:gd name="connsiteX12" fmla="*/ 1067801 w 1072344"/>
              <a:gd name="connsiteY12" fmla="*/ 450712 h 1725189"/>
              <a:gd name="connsiteX13" fmla="*/ 1072344 w 1072344"/>
              <a:gd name="connsiteY13" fmla="*/ 1683289 h 1725189"/>
              <a:gd name="connsiteX14" fmla="*/ 1038565 w 1072344"/>
              <a:gd name="connsiteY14" fmla="*/ 1716661 h 1725189"/>
              <a:gd name="connsiteX15" fmla="*/ 944043 w 1072344"/>
              <a:gd name="connsiteY15" fmla="*/ 1685839 h 1725189"/>
              <a:gd name="connsiteX16" fmla="*/ 826917 w 1072344"/>
              <a:gd name="connsiteY16" fmla="*/ 1694057 h 1725189"/>
              <a:gd name="connsiteX17" fmla="*/ 257729 w 1072344"/>
              <a:gd name="connsiteY17" fmla="*/ 1652962 h 1725189"/>
              <a:gd name="connsiteX18" fmla="*/ 109781 w 1072344"/>
              <a:gd name="connsiteY18" fmla="*/ 1724881 h 1725189"/>
              <a:gd name="connsiteX19" fmla="*/ 0 w 1072344"/>
              <a:gd name="connsiteY19" fmla="*/ 1692000 h 1725189"/>
              <a:gd name="connsiteX20" fmla="*/ 72782 w 1072344"/>
              <a:gd name="connsiteY20" fmla="*/ 640044 h 1725189"/>
              <a:gd name="connsiteX21" fmla="*/ 125380 w 1072344"/>
              <a:gd name="connsiteY21" fmla="*/ 609698 h 1725189"/>
              <a:gd name="connsiteX22" fmla="*/ 153701 w 1072344"/>
              <a:gd name="connsiteY22" fmla="*/ 275902 h 1725189"/>
              <a:gd name="connsiteX23" fmla="*/ 254852 w 1072344"/>
              <a:gd name="connsiteY23" fmla="*/ 174752 h 1725189"/>
              <a:gd name="connsiteX24" fmla="*/ 281150 w 1072344"/>
              <a:gd name="connsiteY24" fmla="*/ 81693 h 1725189"/>
              <a:gd name="connsiteX25" fmla="*/ 334073 w 1072344"/>
              <a:gd name="connsiteY25" fmla="*/ 14161 h 1725189"/>
              <a:gd name="connsiteX0" fmla="*/ 334073 w 1072344"/>
              <a:gd name="connsiteY0" fmla="*/ 14161 h 1725189"/>
              <a:gd name="connsiteX1" fmla="*/ 398517 w 1072344"/>
              <a:gd name="connsiteY1" fmla="*/ 0 h 1725189"/>
              <a:gd name="connsiteX2" fmla="*/ 511773 w 1072344"/>
              <a:gd name="connsiteY2" fmla="*/ 23027 h 1725189"/>
              <a:gd name="connsiteX3" fmla="*/ 517843 w 1072344"/>
              <a:gd name="connsiteY3" fmla="*/ 83717 h 1725189"/>
              <a:gd name="connsiteX4" fmla="*/ 564372 w 1072344"/>
              <a:gd name="connsiteY4" fmla="*/ 103947 h 1725189"/>
              <a:gd name="connsiteX5" fmla="*/ 570441 w 1072344"/>
              <a:gd name="connsiteY5" fmla="*/ 172729 h 1725189"/>
              <a:gd name="connsiteX6" fmla="*/ 649337 w 1072344"/>
              <a:gd name="connsiteY6" fmla="*/ 199029 h 1725189"/>
              <a:gd name="connsiteX7" fmla="*/ 647314 w 1072344"/>
              <a:gd name="connsiteY7" fmla="*/ 245558 h 1725189"/>
              <a:gd name="connsiteX8" fmla="*/ 922443 w 1072344"/>
              <a:gd name="connsiteY8" fmla="*/ 286018 h 1725189"/>
              <a:gd name="connsiteX9" fmla="*/ 922443 w 1072344"/>
              <a:gd name="connsiteY9" fmla="*/ 346708 h 1725189"/>
              <a:gd name="connsiteX10" fmla="*/ 989202 w 1072344"/>
              <a:gd name="connsiteY10" fmla="*/ 370984 h 1725189"/>
              <a:gd name="connsiteX11" fmla="*/ 999317 w 1072344"/>
              <a:gd name="connsiteY11" fmla="*/ 423583 h 1725189"/>
              <a:gd name="connsiteX12" fmla="*/ 1067801 w 1072344"/>
              <a:gd name="connsiteY12" fmla="*/ 450712 h 1725189"/>
              <a:gd name="connsiteX13" fmla="*/ 1072344 w 1072344"/>
              <a:gd name="connsiteY13" fmla="*/ 1683289 h 1725189"/>
              <a:gd name="connsiteX14" fmla="*/ 1038565 w 1072344"/>
              <a:gd name="connsiteY14" fmla="*/ 1716661 h 1725189"/>
              <a:gd name="connsiteX15" fmla="*/ 944043 w 1072344"/>
              <a:gd name="connsiteY15" fmla="*/ 1685839 h 1725189"/>
              <a:gd name="connsiteX16" fmla="*/ 826917 w 1072344"/>
              <a:gd name="connsiteY16" fmla="*/ 1694057 h 1725189"/>
              <a:gd name="connsiteX17" fmla="*/ 257729 w 1072344"/>
              <a:gd name="connsiteY17" fmla="*/ 1652962 h 1725189"/>
              <a:gd name="connsiteX18" fmla="*/ 109781 w 1072344"/>
              <a:gd name="connsiteY18" fmla="*/ 1724881 h 1725189"/>
              <a:gd name="connsiteX19" fmla="*/ 0 w 1072344"/>
              <a:gd name="connsiteY19" fmla="*/ 1692000 h 1725189"/>
              <a:gd name="connsiteX20" fmla="*/ 72782 w 1072344"/>
              <a:gd name="connsiteY20" fmla="*/ 640044 h 1725189"/>
              <a:gd name="connsiteX21" fmla="*/ 125380 w 1072344"/>
              <a:gd name="connsiteY21" fmla="*/ 609698 h 1725189"/>
              <a:gd name="connsiteX22" fmla="*/ 153701 w 1072344"/>
              <a:gd name="connsiteY22" fmla="*/ 275902 h 1725189"/>
              <a:gd name="connsiteX23" fmla="*/ 254852 w 1072344"/>
              <a:gd name="connsiteY23" fmla="*/ 174752 h 1725189"/>
              <a:gd name="connsiteX24" fmla="*/ 281150 w 1072344"/>
              <a:gd name="connsiteY24" fmla="*/ 81693 h 1725189"/>
              <a:gd name="connsiteX25" fmla="*/ 334073 w 1072344"/>
              <a:gd name="connsiteY25" fmla="*/ 14161 h 1725189"/>
              <a:gd name="connsiteX0" fmla="*/ 334073 w 1072344"/>
              <a:gd name="connsiteY0" fmla="*/ 14161 h 1725207"/>
              <a:gd name="connsiteX1" fmla="*/ 398517 w 1072344"/>
              <a:gd name="connsiteY1" fmla="*/ 0 h 1725207"/>
              <a:gd name="connsiteX2" fmla="*/ 511773 w 1072344"/>
              <a:gd name="connsiteY2" fmla="*/ 23027 h 1725207"/>
              <a:gd name="connsiteX3" fmla="*/ 517843 w 1072344"/>
              <a:gd name="connsiteY3" fmla="*/ 83717 h 1725207"/>
              <a:gd name="connsiteX4" fmla="*/ 564372 w 1072344"/>
              <a:gd name="connsiteY4" fmla="*/ 103947 h 1725207"/>
              <a:gd name="connsiteX5" fmla="*/ 570441 w 1072344"/>
              <a:gd name="connsiteY5" fmla="*/ 172729 h 1725207"/>
              <a:gd name="connsiteX6" fmla="*/ 649337 w 1072344"/>
              <a:gd name="connsiteY6" fmla="*/ 199029 h 1725207"/>
              <a:gd name="connsiteX7" fmla="*/ 647314 w 1072344"/>
              <a:gd name="connsiteY7" fmla="*/ 245558 h 1725207"/>
              <a:gd name="connsiteX8" fmla="*/ 922443 w 1072344"/>
              <a:gd name="connsiteY8" fmla="*/ 286018 h 1725207"/>
              <a:gd name="connsiteX9" fmla="*/ 922443 w 1072344"/>
              <a:gd name="connsiteY9" fmla="*/ 346708 h 1725207"/>
              <a:gd name="connsiteX10" fmla="*/ 989202 w 1072344"/>
              <a:gd name="connsiteY10" fmla="*/ 370984 h 1725207"/>
              <a:gd name="connsiteX11" fmla="*/ 999317 w 1072344"/>
              <a:gd name="connsiteY11" fmla="*/ 423583 h 1725207"/>
              <a:gd name="connsiteX12" fmla="*/ 1067801 w 1072344"/>
              <a:gd name="connsiteY12" fmla="*/ 450712 h 1725207"/>
              <a:gd name="connsiteX13" fmla="*/ 1072344 w 1072344"/>
              <a:gd name="connsiteY13" fmla="*/ 1683289 h 1725207"/>
              <a:gd name="connsiteX14" fmla="*/ 1038565 w 1072344"/>
              <a:gd name="connsiteY14" fmla="*/ 1716661 h 1725207"/>
              <a:gd name="connsiteX15" fmla="*/ 944043 w 1072344"/>
              <a:gd name="connsiteY15" fmla="*/ 1685839 h 1725207"/>
              <a:gd name="connsiteX16" fmla="*/ 826917 w 1072344"/>
              <a:gd name="connsiteY16" fmla="*/ 1694057 h 1725207"/>
              <a:gd name="connsiteX17" fmla="*/ 395403 w 1072344"/>
              <a:gd name="connsiteY17" fmla="*/ 1657070 h 1725207"/>
              <a:gd name="connsiteX18" fmla="*/ 257729 w 1072344"/>
              <a:gd name="connsiteY18" fmla="*/ 1652962 h 1725207"/>
              <a:gd name="connsiteX19" fmla="*/ 109781 w 1072344"/>
              <a:gd name="connsiteY19" fmla="*/ 1724881 h 1725207"/>
              <a:gd name="connsiteX20" fmla="*/ 0 w 1072344"/>
              <a:gd name="connsiteY20" fmla="*/ 1692000 h 1725207"/>
              <a:gd name="connsiteX21" fmla="*/ 72782 w 1072344"/>
              <a:gd name="connsiteY21" fmla="*/ 640044 h 1725207"/>
              <a:gd name="connsiteX22" fmla="*/ 125380 w 1072344"/>
              <a:gd name="connsiteY22" fmla="*/ 609698 h 1725207"/>
              <a:gd name="connsiteX23" fmla="*/ 153701 w 1072344"/>
              <a:gd name="connsiteY23" fmla="*/ 275902 h 1725207"/>
              <a:gd name="connsiteX24" fmla="*/ 254852 w 1072344"/>
              <a:gd name="connsiteY24" fmla="*/ 174752 h 1725207"/>
              <a:gd name="connsiteX25" fmla="*/ 281150 w 1072344"/>
              <a:gd name="connsiteY25" fmla="*/ 81693 h 1725207"/>
              <a:gd name="connsiteX26" fmla="*/ 334073 w 1072344"/>
              <a:gd name="connsiteY26" fmla="*/ 14161 h 1725207"/>
              <a:gd name="connsiteX0" fmla="*/ 334073 w 1072344"/>
              <a:gd name="connsiteY0" fmla="*/ 14161 h 1725207"/>
              <a:gd name="connsiteX1" fmla="*/ 398517 w 1072344"/>
              <a:gd name="connsiteY1" fmla="*/ 0 h 1725207"/>
              <a:gd name="connsiteX2" fmla="*/ 511773 w 1072344"/>
              <a:gd name="connsiteY2" fmla="*/ 23027 h 1725207"/>
              <a:gd name="connsiteX3" fmla="*/ 517843 w 1072344"/>
              <a:gd name="connsiteY3" fmla="*/ 83717 h 1725207"/>
              <a:gd name="connsiteX4" fmla="*/ 564372 w 1072344"/>
              <a:gd name="connsiteY4" fmla="*/ 103947 h 1725207"/>
              <a:gd name="connsiteX5" fmla="*/ 570441 w 1072344"/>
              <a:gd name="connsiteY5" fmla="*/ 172729 h 1725207"/>
              <a:gd name="connsiteX6" fmla="*/ 649337 w 1072344"/>
              <a:gd name="connsiteY6" fmla="*/ 199029 h 1725207"/>
              <a:gd name="connsiteX7" fmla="*/ 647314 w 1072344"/>
              <a:gd name="connsiteY7" fmla="*/ 245558 h 1725207"/>
              <a:gd name="connsiteX8" fmla="*/ 922443 w 1072344"/>
              <a:gd name="connsiteY8" fmla="*/ 286018 h 1725207"/>
              <a:gd name="connsiteX9" fmla="*/ 922443 w 1072344"/>
              <a:gd name="connsiteY9" fmla="*/ 346708 h 1725207"/>
              <a:gd name="connsiteX10" fmla="*/ 989202 w 1072344"/>
              <a:gd name="connsiteY10" fmla="*/ 370984 h 1725207"/>
              <a:gd name="connsiteX11" fmla="*/ 999317 w 1072344"/>
              <a:gd name="connsiteY11" fmla="*/ 423583 h 1725207"/>
              <a:gd name="connsiteX12" fmla="*/ 1067801 w 1072344"/>
              <a:gd name="connsiteY12" fmla="*/ 450712 h 1725207"/>
              <a:gd name="connsiteX13" fmla="*/ 1072344 w 1072344"/>
              <a:gd name="connsiteY13" fmla="*/ 1683289 h 1725207"/>
              <a:gd name="connsiteX14" fmla="*/ 1038565 w 1072344"/>
              <a:gd name="connsiteY14" fmla="*/ 1716661 h 1725207"/>
              <a:gd name="connsiteX15" fmla="*/ 944043 w 1072344"/>
              <a:gd name="connsiteY15" fmla="*/ 1685839 h 1725207"/>
              <a:gd name="connsiteX16" fmla="*/ 826917 w 1072344"/>
              <a:gd name="connsiteY16" fmla="*/ 1694057 h 1725207"/>
              <a:gd name="connsiteX17" fmla="*/ 598831 w 1072344"/>
              <a:gd name="connsiteY17" fmla="*/ 1667345 h 1725207"/>
              <a:gd name="connsiteX18" fmla="*/ 395403 w 1072344"/>
              <a:gd name="connsiteY18" fmla="*/ 1657070 h 1725207"/>
              <a:gd name="connsiteX19" fmla="*/ 257729 w 1072344"/>
              <a:gd name="connsiteY19" fmla="*/ 1652962 h 1725207"/>
              <a:gd name="connsiteX20" fmla="*/ 109781 w 1072344"/>
              <a:gd name="connsiteY20" fmla="*/ 1724881 h 1725207"/>
              <a:gd name="connsiteX21" fmla="*/ 0 w 1072344"/>
              <a:gd name="connsiteY21" fmla="*/ 1692000 h 1725207"/>
              <a:gd name="connsiteX22" fmla="*/ 72782 w 1072344"/>
              <a:gd name="connsiteY22" fmla="*/ 640044 h 1725207"/>
              <a:gd name="connsiteX23" fmla="*/ 125380 w 1072344"/>
              <a:gd name="connsiteY23" fmla="*/ 609698 h 1725207"/>
              <a:gd name="connsiteX24" fmla="*/ 153701 w 1072344"/>
              <a:gd name="connsiteY24" fmla="*/ 275902 h 1725207"/>
              <a:gd name="connsiteX25" fmla="*/ 254852 w 1072344"/>
              <a:gd name="connsiteY25" fmla="*/ 174752 h 1725207"/>
              <a:gd name="connsiteX26" fmla="*/ 281150 w 1072344"/>
              <a:gd name="connsiteY26" fmla="*/ 81693 h 1725207"/>
              <a:gd name="connsiteX27" fmla="*/ 334073 w 1072344"/>
              <a:gd name="connsiteY27" fmla="*/ 14161 h 1725207"/>
              <a:gd name="connsiteX0" fmla="*/ 334073 w 1072344"/>
              <a:gd name="connsiteY0" fmla="*/ 14161 h 1725207"/>
              <a:gd name="connsiteX1" fmla="*/ 398517 w 1072344"/>
              <a:gd name="connsiteY1" fmla="*/ 0 h 1725207"/>
              <a:gd name="connsiteX2" fmla="*/ 511773 w 1072344"/>
              <a:gd name="connsiteY2" fmla="*/ 23027 h 1725207"/>
              <a:gd name="connsiteX3" fmla="*/ 517843 w 1072344"/>
              <a:gd name="connsiteY3" fmla="*/ 83717 h 1725207"/>
              <a:gd name="connsiteX4" fmla="*/ 564372 w 1072344"/>
              <a:gd name="connsiteY4" fmla="*/ 103947 h 1725207"/>
              <a:gd name="connsiteX5" fmla="*/ 570441 w 1072344"/>
              <a:gd name="connsiteY5" fmla="*/ 172729 h 1725207"/>
              <a:gd name="connsiteX6" fmla="*/ 649337 w 1072344"/>
              <a:gd name="connsiteY6" fmla="*/ 199029 h 1725207"/>
              <a:gd name="connsiteX7" fmla="*/ 647314 w 1072344"/>
              <a:gd name="connsiteY7" fmla="*/ 245558 h 1725207"/>
              <a:gd name="connsiteX8" fmla="*/ 922443 w 1072344"/>
              <a:gd name="connsiteY8" fmla="*/ 286018 h 1725207"/>
              <a:gd name="connsiteX9" fmla="*/ 922443 w 1072344"/>
              <a:gd name="connsiteY9" fmla="*/ 346708 h 1725207"/>
              <a:gd name="connsiteX10" fmla="*/ 989202 w 1072344"/>
              <a:gd name="connsiteY10" fmla="*/ 370984 h 1725207"/>
              <a:gd name="connsiteX11" fmla="*/ 999317 w 1072344"/>
              <a:gd name="connsiteY11" fmla="*/ 423583 h 1725207"/>
              <a:gd name="connsiteX12" fmla="*/ 1067801 w 1072344"/>
              <a:gd name="connsiteY12" fmla="*/ 450712 h 1725207"/>
              <a:gd name="connsiteX13" fmla="*/ 1072344 w 1072344"/>
              <a:gd name="connsiteY13" fmla="*/ 1683289 h 1725207"/>
              <a:gd name="connsiteX14" fmla="*/ 1038565 w 1072344"/>
              <a:gd name="connsiteY14" fmla="*/ 1716661 h 1725207"/>
              <a:gd name="connsiteX15" fmla="*/ 944043 w 1072344"/>
              <a:gd name="connsiteY15" fmla="*/ 1685839 h 1725207"/>
              <a:gd name="connsiteX16" fmla="*/ 826917 w 1072344"/>
              <a:gd name="connsiteY16" fmla="*/ 1694057 h 1725207"/>
              <a:gd name="connsiteX17" fmla="*/ 720066 w 1072344"/>
              <a:gd name="connsiteY17" fmla="*/ 1673509 h 1725207"/>
              <a:gd name="connsiteX18" fmla="*/ 598831 w 1072344"/>
              <a:gd name="connsiteY18" fmla="*/ 1667345 h 1725207"/>
              <a:gd name="connsiteX19" fmla="*/ 395403 w 1072344"/>
              <a:gd name="connsiteY19" fmla="*/ 1657070 h 1725207"/>
              <a:gd name="connsiteX20" fmla="*/ 257729 w 1072344"/>
              <a:gd name="connsiteY20" fmla="*/ 1652962 h 1725207"/>
              <a:gd name="connsiteX21" fmla="*/ 109781 w 1072344"/>
              <a:gd name="connsiteY21" fmla="*/ 1724881 h 1725207"/>
              <a:gd name="connsiteX22" fmla="*/ 0 w 1072344"/>
              <a:gd name="connsiteY22" fmla="*/ 1692000 h 1725207"/>
              <a:gd name="connsiteX23" fmla="*/ 72782 w 1072344"/>
              <a:gd name="connsiteY23" fmla="*/ 640044 h 1725207"/>
              <a:gd name="connsiteX24" fmla="*/ 125380 w 1072344"/>
              <a:gd name="connsiteY24" fmla="*/ 609698 h 1725207"/>
              <a:gd name="connsiteX25" fmla="*/ 153701 w 1072344"/>
              <a:gd name="connsiteY25" fmla="*/ 275902 h 1725207"/>
              <a:gd name="connsiteX26" fmla="*/ 254852 w 1072344"/>
              <a:gd name="connsiteY26" fmla="*/ 174752 h 1725207"/>
              <a:gd name="connsiteX27" fmla="*/ 281150 w 1072344"/>
              <a:gd name="connsiteY27" fmla="*/ 81693 h 1725207"/>
              <a:gd name="connsiteX28" fmla="*/ 334073 w 1072344"/>
              <a:gd name="connsiteY28" fmla="*/ 14161 h 1725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72344" h="1725207">
                <a:moveTo>
                  <a:pt x="334073" y="14161"/>
                </a:moveTo>
                <a:lnTo>
                  <a:pt x="398517" y="0"/>
                </a:lnTo>
                <a:cubicBezTo>
                  <a:pt x="515797" y="14627"/>
                  <a:pt x="441647" y="15480"/>
                  <a:pt x="511773" y="23027"/>
                </a:cubicBezTo>
                <a:cubicBezTo>
                  <a:pt x="505024" y="115540"/>
                  <a:pt x="529644" y="77311"/>
                  <a:pt x="517843" y="83717"/>
                </a:cubicBezTo>
                <a:cubicBezTo>
                  <a:pt x="567402" y="102727"/>
                  <a:pt x="580893" y="89112"/>
                  <a:pt x="564372" y="103947"/>
                </a:cubicBezTo>
                <a:cubicBezTo>
                  <a:pt x="558298" y="197135"/>
                  <a:pt x="577522" y="162277"/>
                  <a:pt x="570441" y="172729"/>
                </a:cubicBezTo>
                <a:cubicBezTo>
                  <a:pt x="624046" y="185333"/>
                  <a:pt x="631804" y="182845"/>
                  <a:pt x="649337" y="199029"/>
                </a:cubicBezTo>
                <a:cubicBezTo>
                  <a:pt x="641914" y="269963"/>
                  <a:pt x="613597" y="231397"/>
                  <a:pt x="647314" y="245558"/>
                </a:cubicBezTo>
                <a:cubicBezTo>
                  <a:pt x="681031" y="259719"/>
                  <a:pt x="933907" y="263765"/>
                  <a:pt x="922443" y="286018"/>
                </a:cubicBezTo>
                <a:cubicBezTo>
                  <a:pt x="930529" y="353580"/>
                  <a:pt x="920420" y="330524"/>
                  <a:pt x="922443" y="346708"/>
                </a:cubicBezTo>
                <a:cubicBezTo>
                  <a:pt x="967955" y="359648"/>
                  <a:pt x="991899" y="352777"/>
                  <a:pt x="989202" y="370984"/>
                </a:cubicBezTo>
                <a:cubicBezTo>
                  <a:pt x="986505" y="389191"/>
                  <a:pt x="993972" y="405238"/>
                  <a:pt x="999317" y="423583"/>
                </a:cubicBezTo>
                <a:cubicBezTo>
                  <a:pt x="1053883" y="445766"/>
                  <a:pt x="1004718" y="454526"/>
                  <a:pt x="1067801" y="450712"/>
                </a:cubicBezTo>
                <a:cubicBezTo>
                  <a:pt x="1069315" y="861571"/>
                  <a:pt x="1070830" y="1272430"/>
                  <a:pt x="1072344" y="1683289"/>
                </a:cubicBezTo>
                <a:cubicBezTo>
                  <a:pt x="1051376" y="1714483"/>
                  <a:pt x="1059948" y="1716236"/>
                  <a:pt x="1038565" y="1716661"/>
                </a:cubicBezTo>
                <a:cubicBezTo>
                  <a:pt x="1017182" y="1717086"/>
                  <a:pt x="978633" y="1692688"/>
                  <a:pt x="944043" y="1685839"/>
                </a:cubicBezTo>
                <a:cubicBezTo>
                  <a:pt x="909453" y="1678990"/>
                  <a:pt x="865274" y="1695084"/>
                  <a:pt x="826917" y="1694057"/>
                </a:cubicBezTo>
                <a:cubicBezTo>
                  <a:pt x="788560" y="1693030"/>
                  <a:pt x="758080" y="1677961"/>
                  <a:pt x="720066" y="1673509"/>
                </a:cubicBezTo>
                <a:cubicBezTo>
                  <a:pt x="682052" y="1669057"/>
                  <a:pt x="651914" y="1671112"/>
                  <a:pt x="598831" y="1667345"/>
                </a:cubicBezTo>
                <a:cubicBezTo>
                  <a:pt x="545748" y="1663578"/>
                  <a:pt x="451226" y="1660152"/>
                  <a:pt x="395403" y="1657070"/>
                </a:cubicBezTo>
                <a:cubicBezTo>
                  <a:pt x="339580" y="1653988"/>
                  <a:pt x="304990" y="1640633"/>
                  <a:pt x="257729" y="1652962"/>
                </a:cubicBezTo>
                <a:cubicBezTo>
                  <a:pt x="210468" y="1665291"/>
                  <a:pt x="153421" y="1730361"/>
                  <a:pt x="109781" y="1724881"/>
                </a:cubicBezTo>
                <a:lnTo>
                  <a:pt x="0" y="1692000"/>
                </a:lnTo>
                <a:cubicBezTo>
                  <a:pt x="18523" y="1504975"/>
                  <a:pt x="40468" y="819931"/>
                  <a:pt x="72782" y="640044"/>
                </a:cubicBezTo>
                <a:cubicBezTo>
                  <a:pt x="155671" y="624020"/>
                  <a:pt x="67725" y="630602"/>
                  <a:pt x="125380" y="609698"/>
                </a:cubicBezTo>
                <a:cubicBezTo>
                  <a:pt x="136115" y="372492"/>
                  <a:pt x="146621" y="376378"/>
                  <a:pt x="153701" y="275902"/>
                </a:cubicBezTo>
                <a:cubicBezTo>
                  <a:pt x="277388" y="268982"/>
                  <a:pt x="223496" y="253986"/>
                  <a:pt x="254852" y="174752"/>
                </a:cubicBezTo>
                <a:cubicBezTo>
                  <a:pt x="257887" y="140024"/>
                  <a:pt x="262889" y="96994"/>
                  <a:pt x="281150" y="81693"/>
                </a:cubicBezTo>
                <a:cubicBezTo>
                  <a:pt x="304860" y="71320"/>
                  <a:pt x="316432" y="36672"/>
                  <a:pt x="334073" y="14161"/>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6"/>
          <p:cNvSpPr/>
          <p:nvPr/>
        </p:nvSpPr>
        <p:spPr>
          <a:xfrm>
            <a:off x="5689960" y="1662591"/>
            <a:ext cx="1065847" cy="3334977"/>
          </a:xfrm>
          <a:custGeom>
            <a:avLst/>
            <a:gdLst>
              <a:gd name="connsiteX0" fmla="*/ 0 w 1160915"/>
              <a:gd name="connsiteY0" fmla="*/ 0 h 1711275"/>
              <a:gd name="connsiteX1" fmla="*/ 1160915 w 1160915"/>
              <a:gd name="connsiteY1" fmla="*/ 0 h 1711275"/>
              <a:gd name="connsiteX2" fmla="*/ 1160915 w 1160915"/>
              <a:gd name="connsiteY2" fmla="*/ 1711275 h 1711275"/>
              <a:gd name="connsiteX3" fmla="*/ 0 w 1160915"/>
              <a:gd name="connsiteY3" fmla="*/ 1711275 h 1711275"/>
              <a:gd name="connsiteX4" fmla="*/ 0 w 1160915"/>
              <a:gd name="connsiteY4" fmla="*/ 0 h 1711275"/>
              <a:gd name="connsiteX0" fmla="*/ 0 w 1160915"/>
              <a:gd name="connsiteY0" fmla="*/ 0 h 1711275"/>
              <a:gd name="connsiteX1" fmla="*/ 1160915 w 1160915"/>
              <a:gd name="connsiteY1" fmla="*/ 0 h 1711275"/>
              <a:gd name="connsiteX2" fmla="*/ 1140850 w 1160915"/>
              <a:gd name="connsiteY2" fmla="*/ 1705542 h 1711275"/>
              <a:gd name="connsiteX3" fmla="*/ 0 w 1160915"/>
              <a:gd name="connsiteY3" fmla="*/ 1711275 h 1711275"/>
              <a:gd name="connsiteX4" fmla="*/ 0 w 1160915"/>
              <a:gd name="connsiteY4" fmla="*/ 0 h 1711275"/>
              <a:gd name="connsiteX0" fmla="*/ 0 w 1160919"/>
              <a:gd name="connsiteY0" fmla="*/ 0 h 1711275"/>
              <a:gd name="connsiteX1" fmla="*/ 1160915 w 1160919"/>
              <a:gd name="connsiteY1" fmla="*/ 0 h 1711275"/>
              <a:gd name="connsiteX2" fmla="*/ 1136307 w 1160919"/>
              <a:gd name="connsiteY2" fmla="*/ 472965 h 1711275"/>
              <a:gd name="connsiteX3" fmla="*/ 1140850 w 1160919"/>
              <a:gd name="connsiteY3" fmla="*/ 1705542 h 1711275"/>
              <a:gd name="connsiteX4" fmla="*/ 0 w 1160919"/>
              <a:gd name="connsiteY4" fmla="*/ 1711275 h 1711275"/>
              <a:gd name="connsiteX5" fmla="*/ 0 w 1160919"/>
              <a:gd name="connsiteY5" fmla="*/ 0 h 1711275"/>
              <a:gd name="connsiteX0" fmla="*/ 0 w 1227015"/>
              <a:gd name="connsiteY0" fmla="*/ 0 h 1711275"/>
              <a:gd name="connsiteX1" fmla="*/ 1160915 w 1227015"/>
              <a:gd name="connsiteY1" fmla="*/ 0 h 1711275"/>
              <a:gd name="connsiteX2" fmla="*/ 1067823 w 1227015"/>
              <a:gd name="connsiteY2" fmla="*/ 447859 h 1711275"/>
              <a:gd name="connsiteX3" fmla="*/ 1136307 w 1227015"/>
              <a:gd name="connsiteY3" fmla="*/ 472965 h 1711275"/>
              <a:gd name="connsiteX4" fmla="*/ 1140850 w 1227015"/>
              <a:gd name="connsiteY4" fmla="*/ 1705542 h 1711275"/>
              <a:gd name="connsiteX5" fmla="*/ 0 w 1227015"/>
              <a:gd name="connsiteY5" fmla="*/ 1711275 h 1711275"/>
              <a:gd name="connsiteX6" fmla="*/ 0 w 1227015"/>
              <a:gd name="connsiteY6" fmla="*/ 0 h 1711275"/>
              <a:gd name="connsiteX0" fmla="*/ 0 w 1227015"/>
              <a:gd name="connsiteY0" fmla="*/ 0 h 1711275"/>
              <a:gd name="connsiteX1" fmla="*/ 1160915 w 1227015"/>
              <a:gd name="connsiteY1" fmla="*/ 0 h 1711275"/>
              <a:gd name="connsiteX2" fmla="*/ 1067823 w 1227015"/>
              <a:gd name="connsiteY2" fmla="*/ 445836 h 1711275"/>
              <a:gd name="connsiteX3" fmla="*/ 1136307 w 1227015"/>
              <a:gd name="connsiteY3" fmla="*/ 472965 h 1711275"/>
              <a:gd name="connsiteX4" fmla="*/ 1140850 w 1227015"/>
              <a:gd name="connsiteY4" fmla="*/ 1705542 h 1711275"/>
              <a:gd name="connsiteX5" fmla="*/ 0 w 1227015"/>
              <a:gd name="connsiteY5" fmla="*/ 1711275 h 1711275"/>
              <a:gd name="connsiteX6" fmla="*/ 0 w 1227015"/>
              <a:gd name="connsiteY6" fmla="*/ 0 h 1711275"/>
              <a:gd name="connsiteX0" fmla="*/ 0 w 1227015"/>
              <a:gd name="connsiteY0" fmla="*/ 0 h 1711275"/>
              <a:gd name="connsiteX1" fmla="*/ 1160915 w 1227015"/>
              <a:gd name="connsiteY1" fmla="*/ 0 h 1711275"/>
              <a:gd name="connsiteX2" fmla="*/ 1067823 w 1227015"/>
              <a:gd name="connsiteY2" fmla="*/ 445836 h 1711275"/>
              <a:gd name="connsiteX3" fmla="*/ 1136307 w 1227015"/>
              <a:gd name="connsiteY3" fmla="*/ 472965 h 1711275"/>
              <a:gd name="connsiteX4" fmla="*/ 1140850 w 1227015"/>
              <a:gd name="connsiteY4" fmla="*/ 1705542 h 1711275"/>
              <a:gd name="connsiteX5" fmla="*/ 0 w 1227015"/>
              <a:gd name="connsiteY5" fmla="*/ 1711275 h 1711275"/>
              <a:gd name="connsiteX6" fmla="*/ 0 w 1227015"/>
              <a:gd name="connsiteY6" fmla="*/ 0 h 1711275"/>
              <a:gd name="connsiteX0" fmla="*/ 0 w 1227015"/>
              <a:gd name="connsiteY0" fmla="*/ 0 h 1711275"/>
              <a:gd name="connsiteX1" fmla="*/ 1160915 w 1227015"/>
              <a:gd name="connsiteY1" fmla="*/ 0 h 1711275"/>
              <a:gd name="connsiteX2" fmla="*/ 1067823 w 1227015"/>
              <a:gd name="connsiteY2" fmla="*/ 445836 h 1711275"/>
              <a:gd name="connsiteX3" fmla="*/ 1136307 w 1227015"/>
              <a:gd name="connsiteY3" fmla="*/ 472965 h 1711275"/>
              <a:gd name="connsiteX4" fmla="*/ 1140850 w 1227015"/>
              <a:gd name="connsiteY4" fmla="*/ 1705542 h 1711275"/>
              <a:gd name="connsiteX5" fmla="*/ 0 w 1227015"/>
              <a:gd name="connsiteY5" fmla="*/ 1711275 h 1711275"/>
              <a:gd name="connsiteX6" fmla="*/ 0 w 1227015"/>
              <a:gd name="connsiteY6" fmla="*/ 0 h 1711275"/>
              <a:gd name="connsiteX0" fmla="*/ 0 w 1226152"/>
              <a:gd name="connsiteY0" fmla="*/ 0 h 1711275"/>
              <a:gd name="connsiteX1" fmla="*/ 1160915 w 1226152"/>
              <a:gd name="connsiteY1" fmla="*/ 0 h 1711275"/>
              <a:gd name="connsiteX2" fmla="*/ 1067823 w 1226152"/>
              <a:gd name="connsiteY2" fmla="*/ 445836 h 1711275"/>
              <a:gd name="connsiteX3" fmla="*/ 1136307 w 1226152"/>
              <a:gd name="connsiteY3" fmla="*/ 472965 h 1711275"/>
              <a:gd name="connsiteX4" fmla="*/ 1140850 w 1226152"/>
              <a:gd name="connsiteY4" fmla="*/ 1705542 h 1711275"/>
              <a:gd name="connsiteX5" fmla="*/ 0 w 1226152"/>
              <a:gd name="connsiteY5" fmla="*/ 1711275 h 1711275"/>
              <a:gd name="connsiteX6" fmla="*/ 0 w 1226152"/>
              <a:gd name="connsiteY6" fmla="*/ 0 h 1711275"/>
              <a:gd name="connsiteX0" fmla="*/ 0 w 1226152"/>
              <a:gd name="connsiteY0" fmla="*/ 0 h 1711275"/>
              <a:gd name="connsiteX1" fmla="*/ 1160915 w 1226152"/>
              <a:gd name="connsiteY1" fmla="*/ 0 h 1711275"/>
              <a:gd name="connsiteX2" fmla="*/ 1067823 w 1226152"/>
              <a:gd name="connsiteY2" fmla="*/ 445836 h 1711275"/>
              <a:gd name="connsiteX3" fmla="*/ 1136307 w 1226152"/>
              <a:gd name="connsiteY3" fmla="*/ 472965 h 1711275"/>
              <a:gd name="connsiteX4" fmla="*/ 1140850 w 1226152"/>
              <a:gd name="connsiteY4" fmla="*/ 1705542 h 1711275"/>
              <a:gd name="connsiteX5" fmla="*/ 0 w 1226152"/>
              <a:gd name="connsiteY5" fmla="*/ 1711275 h 1711275"/>
              <a:gd name="connsiteX6" fmla="*/ 0 w 1226152"/>
              <a:gd name="connsiteY6" fmla="*/ 0 h 1711275"/>
              <a:gd name="connsiteX0" fmla="*/ 0 w 1224613"/>
              <a:gd name="connsiteY0" fmla="*/ 0 h 1711275"/>
              <a:gd name="connsiteX1" fmla="*/ 1160915 w 1224613"/>
              <a:gd name="connsiteY1" fmla="*/ 0 h 1711275"/>
              <a:gd name="connsiteX2" fmla="*/ 1057708 w 1224613"/>
              <a:gd name="connsiteY2" fmla="*/ 393237 h 1711275"/>
              <a:gd name="connsiteX3" fmla="*/ 1067823 w 1224613"/>
              <a:gd name="connsiteY3" fmla="*/ 445836 h 1711275"/>
              <a:gd name="connsiteX4" fmla="*/ 1136307 w 1224613"/>
              <a:gd name="connsiteY4" fmla="*/ 472965 h 1711275"/>
              <a:gd name="connsiteX5" fmla="*/ 1140850 w 1224613"/>
              <a:gd name="connsiteY5" fmla="*/ 1705542 h 1711275"/>
              <a:gd name="connsiteX6" fmla="*/ 0 w 1224613"/>
              <a:gd name="connsiteY6" fmla="*/ 1711275 h 1711275"/>
              <a:gd name="connsiteX7" fmla="*/ 0 w 1224613"/>
              <a:gd name="connsiteY7" fmla="*/ 0 h 1711275"/>
              <a:gd name="connsiteX0" fmla="*/ 0 w 1214414"/>
              <a:gd name="connsiteY0" fmla="*/ 0 h 1711275"/>
              <a:gd name="connsiteX1" fmla="*/ 1160915 w 1214414"/>
              <a:gd name="connsiteY1" fmla="*/ 0 h 1711275"/>
              <a:gd name="connsiteX2" fmla="*/ 990949 w 1214414"/>
              <a:gd name="connsiteY2" fmla="*/ 368961 h 1711275"/>
              <a:gd name="connsiteX3" fmla="*/ 1057708 w 1214414"/>
              <a:gd name="connsiteY3" fmla="*/ 393237 h 1711275"/>
              <a:gd name="connsiteX4" fmla="*/ 1067823 w 1214414"/>
              <a:gd name="connsiteY4" fmla="*/ 445836 h 1711275"/>
              <a:gd name="connsiteX5" fmla="*/ 1136307 w 1214414"/>
              <a:gd name="connsiteY5" fmla="*/ 472965 h 1711275"/>
              <a:gd name="connsiteX6" fmla="*/ 1140850 w 1214414"/>
              <a:gd name="connsiteY6" fmla="*/ 1705542 h 1711275"/>
              <a:gd name="connsiteX7" fmla="*/ 0 w 1214414"/>
              <a:gd name="connsiteY7" fmla="*/ 1711275 h 1711275"/>
              <a:gd name="connsiteX8" fmla="*/ 0 w 1214414"/>
              <a:gd name="connsiteY8" fmla="*/ 0 h 1711275"/>
              <a:gd name="connsiteX0" fmla="*/ 0 w 1214414"/>
              <a:gd name="connsiteY0" fmla="*/ 0 h 1711275"/>
              <a:gd name="connsiteX1" fmla="*/ 1160915 w 1214414"/>
              <a:gd name="connsiteY1" fmla="*/ 0 h 1711275"/>
              <a:gd name="connsiteX2" fmla="*/ 990949 w 1214414"/>
              <a:gd name="connsiteY2" fmla="*/ 368961 h 1711275"/>
              <a:gd name="connsiteX3" fmla="*/ 1057708 w 1214414"/>
              <a:gd name="connsiteY3" fmla="*/ 393237 h 1711275"/>
              <a:gd name="connsiteX4" fmla="*/ 1067823 w 1214414"/>
              <a:gd name="connsiteY4" fmla="*/ 445836 h 1711275"/>
              <a:gd name="connsiteX5" fmla="*/ 1136307 w 1214414"/>
              <a:gd name="connsiteY5" fmla="*/ 472965 h 1711275"/>
              <a:gd name="connsiteX6" fmla="*/ 1140850 w 1214414"/>
              <a:gd name="connsiteY6" fmla="*/ 1705542 h 1711275"/>
              <a:gd name="connsiteX7" fmla="*/ 0 w 1214414"/>
              <a:gd name="connsiteY7" fmla="*/ 1711275 h 1711275"/>
              <a:gd name="connsiteX8" fmla="*/ 0 w 1214414"/>
              <a:gd name="connsiteY8" fmla="*/ 0 h 1711275"/>
              <a:gd name="connsiteX0" fmla="*/ 0 w 1212364"/>
              <a:gd name="connsiteY0" fmla="*/ 0 h 1711275"/>
              <a:gd name="connsiteX1" fmla="*/ 1160915 w 1212364"/>
              <a:gd name="connsiteY1" fmla="*/ 0 h 1711275"/>
              <a:gd name="connsiteX2" fmla="*/ 984880 w 1212364"/>
              <a:gd name="connsiteY2" fmla="*/ 308271 h 1711275"/>
              <a:gd name="connsiteX3" fmla="*/ 990949 w 1212364"/>
              <a:gd name="connsiteY3" fmla="*/ 368961 h 1711275"/>
              <a:gd name="connsiteX4" fmla="*/ 1057708 w 1212364"/>
              <a:gd name="connsiteY4" fmla="*/ 393237 h 1711275"/>
              <a:gd name="connsiteX5" fmla="*/ 1067823 w 1212364"/>
              <a:gd name="connsiteY5" fmla="*/ 445836 h 1711275"/>
              <a:gd name="connsiteX6" fmla="*/ 1136307 w 1212364"/>
              <a:gd name="connsiteY6" fmla="*/ 472965 h 1711275"/>
              <a:gd name="connsiteX7" fmla="*/ 1140850 w 1212364"/>
              <a:gd name="connsiteY7" fmla="*/ 1705542 h 1711275"/>
              <a:gd name="connsiteX8" fmla="*/ 0 w 1212364"/>
              <a:gd name="connsiteY8" fmla="*/ 1711275 h 1711275"/>
              <a:gd name="connsiteX9" fmla="*/ 0 w 1212364"/>
              <a:gd name="connsiteY9" fmla="*/ 0 h 1711275"/>
              <a:gd name="connsiteX0" fmla="*/ 0 w 1212364"/>
              <a:gd name="connsiteY0" fmla="*/ 0 h 1711275"/>
              <a:gd name="connsiteX1" fmla="*/ 1160915 w 1212364"/>
              <a:gd name="connsiteY1" fmla="*/ 0 h 1711275"/>
              <a:gd name="connsiteX2" fmla="*/ 984880 w 1212364"/>
              <a:gd name="connsiteY2" fmla="*/ 308271 h 1711275"/>
              <a:gd name="connsiteX3" fmla="*/ 990949 w 1212364"/>
              <a:gd name="connsiteY3" fmla="*/ 368961 h 1711275"/>
              <a:gd name="connsiteX4" fmla="*/ 1057708 w 1212364"/>
              <a:gd name="connsiteY4" fmla="*/ 393237 h 1711275"/>
              <a:gd name="connsiteX5" fmla="*/ 1067823 w 1212364"/>
              <a:gd name="connsiteY5" fmla="*/ 445836 h 1711275"/>
              <a:gd name="connsiteX6" fmla="*/ 1136307 w 1212364"/>
              <a:gd name="connsiteY6" fmla="*/ 472965 h 1711275"/>
              <a:gd name="connsiteX7" fmla="*/ 1140850 w 1212364"/>
              <a:gd name="connsiteY7" fmla="*/ 1705542 h 1711275"/>
              <a:gd name="connsiteX8" fmla="*/ 0 w 1212364"/>
              <a:gd name="connsiteY8" fmla="*/ 1711275 h 1711275"/>
              <a:gd name="connsiteX9" fmla="*/ 0 w 1212364"/>
              <a:gd name="connsiteY9" fmla="*/ 0 h 1711275"/>
              <a:gd name="connsiteX0" fmla="*/ 0 w 1213070"/>
              <a:gd name="connsiteY0" fmla="*/ 0 h 1711275"/>
              <a:gd name="connsiteX1" fmla="*/ 1160915 w 1213070"/>
              <a:gd name="connsiteY1" fmla="*/ 0 h 1711275"/>
              <a:gd name="connsiteX2" fmla="*/ 990949 w 1213070"/>
              <a:gd name="connsiteY2" fmla="*/ 308271 h 1711275"/>
              <a:gd name="connsiteX3" fmla="*/ 990949 w 1213070"/>
              <a:gd name="connsiteY3" fmla="*/ 368961 h 1711275"/>
              <a:gd name="connsiteX4" fmla="*/ 1057708 w 1213070"/>
              <a:gd name="connsiteY4" fmla="*/ 393237 h 1711275"/>
              <a:gd name="connsiteX5" fmla="*/ 1067823 w 1213070"/>
              <a:gd name="connsiteY5" fmla="*/ 445836 h 1711275"/>
              <a:gd name="connsiteX6" fmla="*/ 1136307 w 1213070"/>
              <a:gd name="connsiteY6" fmla="*/ 472965 h 1711275"/>
              <a:gd name="connsiteX7" fmla="*/ 1140850 w 1213070"/>
              <a:gd name="connsiteY7" fmla="*/ 1705542 h 1711275"/>
              <a:gd name="connsiteX8" fmla="*/ 0 w 1213070"/>
              <a:gd name="connsiteY8" fmla="*/ 1711275 h 1711275"/>
              <a:gd name="connsiteX9" fmla="*/ 0 w 1213070"/>
              <a:gd name="connsiteY9" fmla="*/ 0 h 1711275"/>
              <a:gd name="connsiteX0" fmla="*/ 0 w 1193692"/>
              <a:gd name="connsiteY0" fmla="*/ 0 h 1711275"/>
              <a:gd name="connsiteX1" fmla="*/ 1160915 w 1193692"/>
              <a:gd name="connsiteY1" fmla="*/ 0 h 1711275"/>
              <a:gd name="connsiteX2" fmla="*/ 715820 w 1193692"/>
              <a:gd name="connsiteY2" fmla="*/ 267811 h 1711275"/>
              <a:gd name="connsiteX3" fmla="*/ 990949 w 1193692"/>
              <a:gd name="connsiteY3" fmla="*/ 308271 h 1711275"/>
              <a:gd name="connsiteX4" fmla="*/ 990949 w 1193692"/>
              <a:gd name="connsiteY4" fmla="*/ 368961 h 1711275"/>
              <a:gd name="connsiteX5" fmla="*/ 1057708 w 1193692"/>
              <a:gd name="connsiteY5" fmla="*/ 393237 h 1711275"/>
              <a:gd name="connsiteX6" fmla="*/ 1067823 w 1193692"/>
              <a:gd name="connsiteY6" fmla="*/ 445836 h 1711275"/>
              <a:gd name="connsiteX7" fmla="*/ 1136307 w 1193692"/>
              <a:gd name="connsiteY7" fmla="*/ 472965 h 1711275"/>
              <a:gd name="connsiteX8" fmla="*/ 1140850 w 1193692"/>
              <a:gd name="connsiteY8" fmla="*/ 1705542 h 1711275"/>
              <a:gd name="connsiteX9" fmla="*/ 0 w 1193692"/>
              <a:gd name="connsiteY9" fmla="*/ 1711275 h 1711275"/>
              <a:gd name="connsiteX10" fmla="*/ 0 w 1193692"/>
              <a:gd name="connsiteY10" fmla="*/ 0 h 1711275"/>
              <a:gd name="connsiteX0" fmla="*/ 0 w 1182805"/>
              <a:gd name="connsiteY0" fmla="*/ 0 h 1711275"/>
              <a:gd name="connsiteX1" fmla="*/ 1160915 w 1182805"/>
              <a:gd name="connsiteY1" fmla="*/ 0 h 1711275"/>
              <a:gd name="connsiteX2" fmla="*/ 717843 w 1182805"/>
              <a:gd name="connsiteY2" fmla="*/ 221282 h 1711275"/>
              <a:gd name="connsiteX3" fmla="*/ 715820 w 1182805"/>
              <a:gd name="connsiteY3" fmla="*/ 267811 h 1711275"/>
              <a:gd name="connsiteX4" fmla="*/ 990949 w 1182805"/>
              <a:gd name="connsiteY4" fmla="*/ 308271 h 1711275"/>
              <a:gd name="connsiteX5" fmla="*/ 990949 w 1182805"/>
              <a:gd name="connsiteY5" fmla="*/ 368961 h 1711275"/>
              <a:gd name="connsiteX6" fmla="*/ 1057708 w 1182805"/>
              <a:gd name="connsiteY6" fmla="*/ 393237 h 1711275"/>
              <a:gd name="connsiteX7" fmla="*/ 1067823 w 1182805"/>
              <a:gd name="connsiteY7" fmla="*/ 445836 h 1711275"/>
              <a:gd name="connsiteX8" fmla="*/ 1136307 w 1182805"/>
              <a:gd name="connsiteY8" fmla="*/ 472965 h 1711275"/>
              <a:gd name="connsiteX9" fmla="*/ 1140850 w 1182805"/>
              <a:gd name="connsiteY9" fmla="*/ 1705542 h 1711275"/>
              <a:gd name="connsiteX10" fmla="*/ 0 w 1182805"/>
              <a:gd name="connsiteY10" fmla="*/ 1711275 h 1711275"/>
              <a:gd name="connsiteX11" fmla="*/ 0 w 1182805"/>
              <a:gd name="connsiteY11" fmla="*/ 0 h 1711275"/>
              <a:gd name="connsiteX0" fmla="*/ 0 w 1182805"/>
              <a:gd name="connsiteY0" fmla="*/ 0 h 1711275"/>
              <a:gd name="connsiteX1" fmla="*/ 1160915 w 1182805"/>
              <a:gd name="connsiteY1" fmla="*/ 0 h 1711275"/>
              <a:gd name="connsiteX2" fmla="*/ 717843 w 1182805"/>
              <a:gd name="connsiteY2" fmla="*/ 221282 h 1711275"/>
              <a:gd name="connsiteX3" fmla="*/ 715820 w 1182805"/>
              <a:gd name="connsiteY3" fmla="*/ 267811 h 1711275"/>
              <a:gd name="connsiteX4" fmla="*/ 990949 w 1182805"/>
              <a:gd name="connsiteY4" fmla="*/ 308271 h 1711275"/>
              <a:gd name="connsiteX5" fmla="*/ 990949 w 1182805"/>
              <a:gd name="connsiteY5" fmla="*/ 368961 h 1711275"/>
              <a:gd name="connsiteX6" fmla="*/ 1057708 w 1182805"/>
              <a:gd name="connsiteY6" fmla="*/ 393237 h 1711275"/>
              <a:gd name="connsiteX7" fmla="*/ 1067823 w 1182805"/>
              <a:gd name="connsiteY7" fmla="*/ 445836 h 1711275"/>
              <a:gd name="connsiteX8" fmla="*/ 1136307 w 1182805"/>
              <a:gd name="connsiteY8" fmla="*/ 472965 h 1711275"/>
              <a:gd name="connsiteX9" fmla="*/ 1140850 w 1182805"/>
              <a:gd name="connsiteY9" fmla="*/ 1705542 h 1711275"/>
              <a:gd name="connsiteX10" fmla="*/ 0 w 1182805"/>
              <a:gd name="connsiteY10" fmla="*/ 1711275 h 1711275"/>
              <a:gd name="connsiteX11" fmla="*/ 0 w 1182805"/>
              <a:gd name="connsiteY11" fmla="*/ 0 h 1711275"/>
              <a:gd name="connsiteX0" fmla="*/ 0 w 1179906"/>
              <a:gd name="connsiteY0" fmla="*/ 0 h 1711275"/>
              <a:gd name="connsiteX1" fmla="*/ 1160915 w 1179906"/>
              <a:gd name="connsiteY1" fmla="*/ 0 h 1711275"/>
              <a:gd name="connsiteX2" fmla="*/ 638947 w 1179906"/>
              <a:gd name="connsiteY2" fmla="*/ 194982 h 1711275"/>
              <a:gd name="connsiteX3" fmla="*/ 717843 w 1179906"/>
              <a:gd name="connsiteY3" fmla="*/ 221282 h 1711275"/>
              <a:gd name="connsiteX4" fmla="*/ 715820 w 1179906"/>
              <a:gd name="connsiteY4" fmla="*/ 267811 h 1711275"/>
              <a:gd name="connsiteX5" fmla="*/ 990949 w 1179906"/>
              <a:gd name="connsiteY5" fmla="*/ 308271 h 1711275"/>
              <a:gd name="connsiteX6" fmla="*/ 990949 w 1179906"/>
              <a:gd name="connsiteY6" fmla="*/ 368961 h 1711275"/>
              <a:gd name="connsiteX7" fmla="*/ 1057708 w 1179906"/>
              <a:gd name="connsiteY7" fmla="*/ 393237 h 1711275"/>
              <a:gd name="connsiteX8" fmla="*/ 1067823 w 1179906"/>
              <a:gd name="connsiteY8" fmla="*/ 445836 h 1711275"/>
              <a:gd name="connsiteX9" fmla="*/ 1136307 w 1179906"/>
              <a:gd name="connsiteY9" fmla="*/ 472965 h 1711275"/>
              <a:gd name="connsiteX10" fmla="*/ 1140850 w 1179906"/>
              <a:gd name="connsiteY10" fmla="*/ 1705542 h 1711275"/>
              <a:gd name="connsiteX11" fmla="*/ 0 w 1179906"/>
              <a:gd name="connsiteY11" fmla="*/ 1711275 h 1711275"/>
              <a:gd name="connsiteX12" fmla="*/ 0 w 1179906"/>
              <a:gd name="connsiteY12" fmla="*/ 0 h 1711275"/>
              <a:gd name="connsiteX0" fmla="*/ 0 w 1179906"/>
              <a:gd name="connsiteY0" fmla="*/ 0 h 1711275"/>
              <a:gd name="connsiteX1" fmla="*/ 1160915 w 1179906"/>
              <a:gd name="connsiteY1" fmla="*/ 0 h 1711275"/>
              <a:gd name="connsiteX2" fmla="*/ 638947 w 1179906"/>
              <a:gd name="connsiteY2" fmla="*/ 194982 h 1711275"/>
              <a:gd name="connsiteX3" fmla="*/ 717843 w 1179906"/>
              <a:gd name="connsiteY3" fmla="*/ 221282 h 1711275"/>
              <a:gd name="connsiteX4" fmla="*/ 715820 w 1179906"/>
              <a:gd name="connsiteY4" fmla="*/ 267811 h 1711275"/>
              <a:gd name="connsiteX5" fmla="*/ 990949 w 1179906"/>
              <a:gd name="connsiteY5" fmla="*/ 308271 h 1711275"/>
              <a:gd name="connsiteX6" fmla="*/ 990949 w 1179906"/>
              <a:gd name="connsiteY6" fmla="*/ 368961 h 1711275"/>
              <a:gd name="connsiteX7" fmla="*/ 1057708 w 1179906"/>
              <a:gd name="connsiteY7" fmla="*/ 393237 h 1711275"/>
              <a:gd name="connsiteX8" fmla="*/ 1067823 w 1179906"/>
              <a:gd name="connsiteY8" fmla="*/ 445836 h 1711275"/>
              <a:gd name="connsiteX9" fmla="*/ 1136307 w 1179906"/>
              <a:gd name="connsiteY9" fmla="*/ 472965 h 1711275"/>
              <a:gd name="connsiteX10" fmla="*/ 1140850 w 1179906"/>
              <a:gd name="connsiteY10" fmla="*/ 1705542 h 1711275"/>
              <a:gd name="connsiteX11" fmla="*/ 0 w 1179906"/>
              <a:gd name="connsiteY11" fmla="*/ 1711275 h 1711275"/>
              <a:gd name="connsiteX12" fmla="*/ 0 w 1179906"/>
              <a:gd name="connsiteY12" fmla="*/ 0 h 1711275"/>
              <a:gd name="connsiteX0" fmla="*/ 0 w 1179906"/>
              <a:gd name="connsiteY0" fmla="*/ 0 h 1711275"/>
              <a:gd name="connsiteX1" fmla="*/ 1160915 w 1179906"/>
              <a:gd name="connsiteY1" fmla="*/ 0 h 1711275"/>
              <a:gd name="connsiteX2" fmla="*/ 638947 w 1179906"/>
              <a:gd name="connsiteY2" fmla="*/ 194982 h 1711275"/>
              <a:gd name="connsiteX3" fmla="*/ 717843 w 1179906"/>
              <a:gd name="connsiteY3" fmla="*/ 221282 h 1711275"/>
              <a:gd name="connsiteX4" fmla="*/ 715820 w 1179906"/>
              <a:gd name="connsiteY4" fmla="*/ 267811 h 1711275"/>
              <a:gd name="connsiteX5" fmla="*/ 990949 w 1179906"/>
              <a:gd name="connsiteY5" fmla="*/ 308271 h 1711275"/>
              <a:gd name="connsiteX6" fmla="*/ 990949 w 1179906"/>
              <a:gd name="connsiteY6" fmla="*/ 368961 h 1711275"/>
              <a:gd name="connsiteX7" fmla="*/ 1057708 w 1179906"/>
              <a:gd name="connsiteY7" fmla="*/ 393237 h 1711275"/>
              <a:gd name="connsiteX8" fmla="*/ 1067823 w 1179906"/>
              <a:gd name="connsiteY8" fmla="*/ 445836 h 1711275"/>
              <a:gd name="connsiteX9" fmla="*/ 1136307 w 1179906"/>
              <a:gd name="connsiteY9" fmla="*/ 472965 h 1711275"/>
              <a:gd name="connsiteX10" fmla="*/ 1140850 w 1179906"/>
              <a:gd name="connsiteY10" fmla="*/ 1705542 h 1711275"/>
              <a:gd name="connsiteX11" fmla="*/ 0 w 1179906"/>
              <a:gd name="connsiteY11" fmla="*/ 1711275 h 1711275"/>
              <a:gd name="connsiteX12" fmla="*/ 0 w 1179906"/>
              <a:gd name="connsiteY12" fmla="*/ 0 h 1711275"/>
              <a:gd name="connsiteX0" fmla="*/ 0 w 1179272"/>
              <a:gd name="connsiteY0" fmla="*/ 0 h 1711275"/>
              <a:gd name="connsiteX1" fmla="*/ 1160915 w 1179272"/>
              <a:gd name="connsiteY1" fmla="*/ 0 h 1711275"/>
              <a:gd name="connsiteX2" fmla="*/ 632878 w 1179272"/>
              <a:gd name="connsiteY2" fmla="*/ 126200 h 1711275"/>
              <a:gd name="connsiteX3" fmla="*/ 638947 w 1179272"/>
              <a:gd name="connsiteY3" fmla="*/ 194982 h 1711275"/>
              <a:gd name="connsiteX4" fmla="*/ 717843 w 1179272"/>
              <a:gd name="connsiteY4" fmla="*/ 221282 h 1711275"/>
              <a:gd name="connsiteX5" fmla="*/ 715820 w 1179272"/>
              <a:gd name="connsiteY5" fmla="*/ 267811 h 1711275"/>
              <a:gd name="connsiteX6" fmla="*/ 990949 w 1179272"/>
              <a:gd name="connsiteY6" fmla="*/ 308271 h 1711275"/>
              <a:gd name="connsiteX7" fmla="*/ 990949 w 1179272"/>
              <a:gd name="connsiteY7" fmla="*/ 368961 h 1711275"/>
              <a:gd name="connsiteX8" fmla="*/ 1057708 w 1179272"/>
              <a:gd name="connsiteY8" fmla="*/ 393237 h 1711275"/>
              <a:gd name="connsiteX9" fmla="*/ 1067823 w 1179272"/>
              <a:gd name="connsiteY9" fmla="*/ 445836 h 1711275"/>
              <a:gd name="connsiteX10" fmla="*/ 1136307 w 1179272"/>
              <a:gd name="connsiteY10" fmla="*/ 472965 h 1711275"/>
              <a:gd name="connsiteX11" fmla="*/ 1140850 w 1179272"/>
              <a:gd name="connsiteY11" fmla="*/ 1705542 h 1711275"/>
              <a:gd name="connsiteX12" fmla="*/ 0 w 1179272"/>
              <a:gd name="connsiteY12" fmla="*/ 1711275 h 1711275"/>
              <a:gd name="connsiteX13" fmla="*/ 0 w 1179272"/>
              <a:gd name="connsiteY13" fmla="*/ 0 h 1711275"/>
              <a:gd name="connsiteX0" fmla="*/ 0 w 1179272"/>
              <a:gd name="connsiteY0" fmla="*/ 0 h 1711275"/>
              <a:gd name="connsiteX1" fmla="*/ 1160915 w 1179272"/>
              <a:gd name="connsiteY1" fmla="*/ 0 h 1711275"/>
              <a:gd name="connsiteX2" fmla="*/ 632878 w 1179272"/>
              <a:gd name="connsiteY2" fmla="*/ 126200 h 1711275"/>
              <a:gd name="connsiteX3" fmla="*/ 638947 w 1179272"/>
              <a:gd name="connsiteY3" fmla="*/ 194982 h 1711275"/>
              <a:gd name="connsiteX4" fmla="*/ 717843 w 1179272"/>
              <a:gd name="connsiteY4" fmla="*/ 221282 h 1711275"/>
              <a:gd name="connsiteX5" fmla="*/ 715820 w 1179272"/>
              <a:gd name="connsiteY5" fmla="*/ 267811 h 1711275"/>
              <a:gd name="connsiteX6" fmla="*/ 990949 w 1179272"/>
              <a:gd name="connsiteY6" fmla="*/ 308271 h 1711275"/>
              <a:gd name="connsiteX7" fmla="*/ 990949 w 1179272"/>
              <a:gd name="connsiteY7" fmla="*/ 368961 h 1711275"/>
              <a:gd name="connsiteX8" fmla="*/ 1057708 w 1179272"/>
              <a:gd name="connsiteY8" fmla="*/ 393237 h 1711275"/>
              <a:gd name="connsiteX9" fmla="*/ 1067823 w 1179272"/>
              <a:gd name="connsiteY9" fmla="*/ 445836 h 1711275"/>
              <a:gd name="connsiteX10" fmla="*/ 1136307 w 1179272"/>
              <a:gd name="connsiteY10" fmla="*/ 472965 h 1711275"/>
              <a:gd name="connsiteX11" fmla="*/ 1140850 w 1179272"/>
              <a:gd name="connsiteY11" fmla="*/ 1705542 h 1711275"/>
              <a:gd name="connsiteX12" fmla="*/ 0 w 1179272"/>
              <a:gd name="connsiteY12" fmla="*/ 1711275 h 1711275"/>
              <a:gd name="connsiteX13" fmla="*/ 0 w 1179272"/>
              <a:gd name="connsiteY13" fmla="*/ 0 h 1711275"/>
              <a:gd name="connsiteX0" fmla="*/ 0 w 1177242"/>
              <a:gd name="connsiteY0" fmla="*/ 0 h 1711275"/>
              <a:gd name="connsiteX1" fmla="*/ 1160915 w 1177242"/>
              <a:gd name="connsiteY1" fmla="*/ 0 h 1711275"/>
              <a:gd name="connsiteX2" fmla="*/ 586349 w 1177242"/>
              <a:gd name="connsiteY2" fmla="*/ 105970 h 1711275"/>
              <a:gd name="connsiteX3" fmla="*/ 632878 w 1177242"/>
              <a:gd name="connsiteY3" fmla="*/ 126200 h 1711275"/>
              <a:gd name="connsiteX4" fmla="*/ 638947 w 1177242"/>
              <a:gd name="connsiteY4" fmla="*/ 194982 h 1711275"/>
              <a:gd name="connsiteX5" fmla="*/ 717843 w 1177242"/>
              <a:gd name="connsiteY5" fmla="*/ 221282 h 1711275"/>
              <a:gd name="connsiteX6" fmla="*/ 715820 w 1177242"/>
              <a:gd name="connsiteY6" fmla="*/ 267811 h 1711275"/>
              <a:gd name="connsiteX7" fmla="*/ 990949 w 1177242"/>
              <a:gd name="connsiteY7" fmla="*/ 308271 h 1711275"/>
              <a:gd name="connsiteX8" fmla="*/ 990949 w 1177242"/>
              <a:gd name="connsiteY8" fmla="*/ 368961 h 1711275"/>
              <a:gd name="connsiteX9" fmla="*/ 1057708 w 1177242"/>
              <a:gd name="connsiteY9" fmla="*/ 393237 h 1711275"/>
              <a:gd name="connsiteX10" fmla="*/ 1067823 w 1177242"/>
              <a:gd name="connsiteY10" fmla="*/ 445836 h 1711275"/>
              <a:gd name="connsiteX11" fmla="*/ 1136307 w 1177242"/>
              <a:gd name="connsiteY11" fmla="*/ 472965 h 1711275"/>
              <a:gd name="connsiteX12" fmla="*/ 1140850 w 1177242"/>
              <a:gd name="connsiteY12" fmla="*/ 1705542 h 1711275"/>
              <a:gd name="connsiteX13" fmla="*/ 0 w 1177242"/>
              <a:gd name="connsiteY13" fmla="*/ 1711275 h 1711275"/>
              <a:gd name="connsiteX14" fmla="*/ 0 w 1177242"/>
              <a:gd name="connsiteY14" fmla="*/ 0 h 1711275"/>
              <a:gd name="connsiteX0" fmla="*/ 0 w 1177242"/>
              <a:gd name="connsiteY0" fmla="*/ 0 h 1711275"/>
              <a:gd name="connsiteX1" fmla="*/ 1160915 w 1177242"/>
              <a:gd name="connsiteY1" fmla="*/ 0 h 1711275"/>
              <a:gd name="connsiteX2" fmla="*/ 586349 w 1177242"/>
              <a:gd name="connsiteY2" fmla="*/ 105970 h 1711275"/>
              <a:gd name="connsiteX3" fmla="*/ 632878 w 1177242"/>
              <a:gd name="connsiteY3" fmla="*/ 126200 h 1711275"/>
              <a:gd name="connsiteX4" fmla="*/ 638947 w 1177242"/>
              <a:gd name="connsiteY4" fmla="*/ 194982 h 1711275"/>
              <a:gd name="connsiteX5" fmla="*/ 717843 w 1177242"/>
              <a:gd name="connsiteY5" fmla="*/ 221282 h 1711275"/>
              <a:gd name="connsiteX6" fmla="*/ 715820 w 1177242"/>
              <a:gd name="connsiteY6" fmla="*/ 267811 h 1711275"/>
              <a:gd name="connsiteX7" fmla="*/ 990949 w 1177242"/>
              <a:gd name="connsiteY7" fmla="*/ 308271 h 1711275"/>
              <a:gd name="connsiteX8" fmla="*/ 990949 w 1177242"/>
              <a:gd name="connsiteY8" fmla="*/ 368961 h 1711275"/>
              <a:gd name="connsiteX9" fmla="*/ 1057708 w 1177242"/>
              <a:gd name="connsiteY9" fmla="*/ 393237 h 1711275"/>
              <a:gd name="connsiteX10" fmla="*/ 1067823 w 1177242"/>
              <a:gd name="connsiteY10" fmla="*/ 445836 h 1711275"/>
              <a:gd name="connsiteX11" fmla="*/ 1136307 w 1177242"/>
              <a:gd name="connsiteY11" fmla="*/ 472965 h 1711275"/>
              <a:gd name="connsiteX12" fmla="*/ 1140850 w 1177242"/>
              <a:gd name="connsiteY12" fmla="*/ 1705542 h 1711275"/>
              <a:gd name="connsiteX13" fmla="*/ 0 w 1177242"/>
              <a:gd name="connsiteY13" fmla="*/ 1711275 h 1711275"/>
              <a:gd name="connsiteX14" fmla="*/ 0 w 1177242"/>
              <a:gd name="connsiteY14" fmla="*/ 0 h 1711275"/>
              <a:gd name="connsiteX0" fmla="*/ 0 w 1175998"/>
              <a:gd name="connsiteY0" fmla="*/ 0 h 1711275"/>
              <a:gd name="connsiteX1" fmla="*/ 1160915 w 1175998"/>
              <a:gd name="connsiteY1" fmla="*/ 0 h 1711275"/>
              <a:gd name="connsiteX2" fmla="*/ 580279 w 1175998"/>
              <a:gd name="connsiteY2" fmla="*/ 45280 h 1711275"/>
              <a:gd name="connsiteX3" fmla="*/ 586349 w 1175998"/>
              <a:gd name="connsiteY3" fmla="*/ 105970 h 1711275"/>
              <a:gd name="connsiteX4" fmla="*/ 632878 w 1175998"/>
              <a:gd name="connsiteY4" fmla="*/ 126200 h 1711275"/>
              <a:gd name="connsiteX5" fmla="*/ 638947 w 1175998"/>
              <a:gd name="connsiteY5" fmla="*/ 194982 h 1711275"/>
              <a:gd name="connsiteX6" fmla="*/ 717843 w 1175998"/>
              <a:gd name="connsiteY6" fmla="*/ 221282 h 1711275"/>
              <a:gd name="connsiteX7" fmla="*/ 715820 w 1175998"/>
              <a:gd name="connsiteY7" fmla="*/ 267811 h 1711275"/>
              <a:gd name="connsiteX8" fmla="*/ 990949 w 1175998"/>
              <a:gd name="connsiteY8" fmla="*/ 308271 h 1711275"/>
              <a:gd name="connsiteX9" fmla="*/ 990949 w 1175998"/>
              <a:gd name="connsiteY9" fmla="*/ 368961 h 1711275"/>
              <a:gd name="connsiteX10" fmla="*/ 1057708 w 1175998"/>
              <a:gd name="connsiteY10" fmla="*/ 393237 h 1711275"/>
              <a:gd name="connsiteX11" fmla="*/ 1067823 w 1175998"/>
              <a:gd name="connsiteY11" fmla="*/ 445836 h 1711275"/>
              <a:gd name="connsiteX12" fmla="*/ 1136307 w 1175998"/>
              <a:gd name="connsiteY12" fmla="*/ 472965 h 1711275"/>
              <a:gd name="connsiteX13" fmla="*/ 1140850 w 1175998"/>
              <a:gd name="connsiteY13" fmla="*/ 1705542 h 1711275"/>
              <a:gd name="connsiteX14" fmla="*/ 0 w 1175998"/>
              <a:gd name="connsiteY14" fmla="*/ 1711275 h 1711275"/>
              <a:gd name="connsiteX15" fmla="*/ 0 w 1175998"/>
              <a:gd name="connsiteY15" fmla="*/ 0 h 1711275"/>
              <a:gd name="connsiteX0" fmla="*/ 0 w 1175998"/>
              <a:gd name="connsiteY0" fmla="*/ 0 h 1711275"/>
              <a:gd name="connsiteX1" fmla="*/ 1160915 w 1175998"/>
              <a:gd name="connsiteY1" fmla="*/ 0 h 1711275"/>
              <a:gd name="connsiteX2" fmla="*/ 580279 w 1175998"/>
              <a:gd name="connsiteY2" fmla="*/ 45280 h 1711275"/>
              <a:gd name="connsiteX3" fmla="*/ 586349 w 1175998"/>
              <a:gd name="connsiteY3" fmla="*/ 105970 h 1711275"/>
              <a:gd name="connsiteX4" fmla="*/ 632878 w 1175998"/>
              <a:gd name="connsiteY4" fmla="*/ 126200 h 1711275"/>
              <a:gd name="connsiteX5" fmla="*/ 638947 w 1175998"/>
              <a:gd name="connsiteY5" fmla="*/ 194982 h 1711275"/>
              <a:gd name="connsiteX6" fmla="*/ 717843 w 1175998"/>
              <a:gd name="connsiteY6" fmla="*/ 221282 h 1711275"/>
              <a:gd name="connsiteX7" fmla="*/ 715820 w 1175998"/>
              <a:gd name="connsiteY7" fmla="*/ 267811 h 1711275"/>
              <a:gd name="connsiteX8" fmla="*/ 990949 w 1175998"/>
              <a:gd name="connsiteY8" fmla="*/ 308271 h 1711275"/>
              <a:gd name="connsiteX9" fmla="*/ 990949 w 1175998"/>
              <a:gd name="connsiteY9" fmla="*/ 368961 h 1711275"/>
              <a:gd name="connsiteX10" fmla="*/ 1057708 w 1175998"/>
              <a:gd name="connsiteY10" fmla="*/ 393237 h 1711275"/>
              <a:gd name="connsiteX11" fmla="*/ 1067823 w 1175998"/>
              <a:gd name="connsiteY11" fmla="*/ 445836 h 1711275"/>
              <a:gd name="connsiteX12" fmla="*/ 1136307 w 1175998"/>
              <a:gd name="connsiteY12" fmla="*/ 472965 h 1711275"/>
              <a:gd name="connsiteX13" fmla="*/ 1140850 w 1175998"/>
              <a:gd name="connsiteY13" fmla="*/ 1705542 h 1711275"/>
              <a:gd name="connsiteX14" fmla="*/ 0 w 1175998"/>
              <a:gd name="connsiteY14" fmla="*/ 1711275 h 1711275"/>
              <a:gd name="connsiteX15" fmla="*/ 0 w 1175998"/>
              <a:gd name="connsiteY15" fmla="*/ 0 h 1711275"/>
              <a:gd name="connsiteX0" fmla="*/ 0 w 1140850"/>
              <a:gd name="connsiteY0" fmla="*/ 0 h 1711275"/>
              <a:gd name="connsiteX1" fmla="*/ 467023 w 1140850"/>
              <a:gd name="connsiteY1" fmla="*/ 22253 h 1711275"/>
              <a:gd name="connsiteX2" fmla="*/ 580279 w 1140850"/>
              <a:gd name="connsiteY2" fmla="*/ 45280 h 1711275"/>
              <a:gd name="connsiteX3" fmla="*/ 586349 w 1140850"/>
              <a:gd name="connsiteY3" fmla="*/ 105970 h 1711275"/>
              <a:gd name="connsiteX4" fmla="*/ 632878 w 1140850"/>
              <a:gd name="connsiteY4" fmla="*/ 126200 h 1711275"/>
              <a:gd name="connsiteX5" fmla="*/ 638947 w 1140850"/>
              <a:gd name="connsiteY5" fmla="*/ 194982 h 1711275"/>
              <a:gd name="connsiteX6" fmla="*/ 717843 w 1140850"/>
              <a:gd name="connsiteY6" fmla="*/ 221282 h 1711275"/>
              <a:gd name="connsiteX7" fmla="*/ 715820 w 1140850"/>
              <a:gd name="connsiteY7" fmla="*/ 267811 h 1711275"/>
              <a:gd name="connsiteX8" fmla="*/ 990949 w 1140850"/>
              <a:gd name="connsiteY8" fmla="*/ 308271 h 1711275"/>
              <a:gd name="connsiteX9" fmla="*/ 990949 w 1140850"/>
              <a:gd name="connsiteY9" fmla="*/ 368961 h 1711275"/>
              <a:gd name="connsiteX10" fmla="*/ 1057708 w 1140850"/>
              <a:gd name="connsiteY10" fmla="*/ 393237 h 1711275"/>
              <a:gd name="connsiteX11" fmla="*/ 1067823 w 1140850"/>
              <a:gd name="connsiteY11" fmla="*/ 445836 h 1711275"/>
              <a:gd name="connsiteX12" fmla="*/ 1136307 w 1140850"/>
              <a:gd name="connsiteY12" fmla="*/ 472965 h 1711275"/>
              <a:gd name="connsiteX13" fmla="*/ 1140850 w 1140850"/>
              <a:gd name="connsiteY13" fmla="*/ 1705542 h 1711275"/>
              <a:gd name="connsiteX14" fmla="*/ 0 w 1140850"/>
              <a:gd name="connsiteY14" fmla="*/ 1711275 h 1711275"/>
              <a:gd name="connsiteX15" fmla="*/ 0 w 1140850"/>
              <a:gd name="connsiteY15" fmla="*/ 0 h 1711275"/>
              <a:gd name="connsiteX0" fmla="*/ 0 w 1140850"/>
              <a:gd name="connsiteY0" fmla="*/ 0 h 1711275"/>
              <a:gd name="connsiteX1" fmla="*/ 467023 w 1140850"/>
              <a:gd name="connsiteY1" fmla="*/ 22253 h 1711275"/>
              <a:gd name="connsiteX2" fmla="*/ 580279 w 1140850"/>
              <a:gd name="connsiteY2" fmla="*/ 45280 h 1711275"/>
              <a:gd name="connsiteX3" fmla="*/ 586349 w 1140850"/>
              <a:gd name="connsiteY3" fmla="*/ 105970 h 1711275"/>
              <a:gd name="connsiteX4" fmla="*/ 632878 w 1140850"/>
              <a:gd name="connsiteY4" fmla="*/ 126200 h 1711275"/>
              <a:gd name="connsiteX5" fmla="*/ 638947 w 1140850"/>
              <a:gd name="connsiteY5" fmla="*/ 194982 h 1711275"/>
              <a:gd name="connsiteX6" fmla="*/ 717843 w 1140850"/>
              <a:gd name="connsiteY6" fmla="*/ 221282 h 1711275"/>
              <a:gd name="connsiteX7" fmla="*/ 715820 w 1140850"/>
              <a:gd name="connsiteY7" fmla="*/ 267811 h 1711275"/>
              <a:gd name="connsiteX8" fmla="*/ 990949 w 1140850"/>
              <a:gd name="connsiteY8" fmla="*/ 308271 h 1711275"/>
              <a:gd name="connsiteX9" fmla="*/ 990949 w 1140850"/>
              <a:gd name="connsiteY9" fmla="*/ 368961 h 1711275"/>
              <a:gd name="connsiteX10" fmla="*/ 1057708 w 1140850"/>
              <a:gd name="connsiteY10" fmla="*/ 393237 h 1711275"/>
              <a:gd name="connsiteX11" fmla="*/ 1067823 w 1140850"/>
              <a:gd name="connsiteY11" fmla="*/ 445836 h 1711275"/>
              <a:gd name="connsiteX12" fmla="*/ 1136307 w 1140850"/>
              <a:gd name="connsiteY12" fmla="*/ 472965 h 1711275"/>
              <a:gd name="connsiteX13" fmla="*/ 1140850 w 1140850"/>
              <a:gd name="connsiteY13" fmla="*/ 1705542 h 1711275"/>
              <a:gd name="connsiteX14" fmla="*/ 0 w 1140850"/>
              <a:gd name="connsiteY14" fmla="*/ 1711275 h 1711275"/>
              <a:gd name="connsiteX15" fmla="*/ 0 w 1140850"/>
              <a:gd name="connsiteY15" fmla="*/ 0 h 1711275"/>
              <a:gd name="connsiteX0" fmla="*/ 402579 w 1140850"/>
              <a:gd name="connsiteY0" fmla="*/ 14161 h 1689022"/>
              <a:gd name="connsiteX1" fmla="*/ 467023 w 1140850"/>
              <a:gd name="connsiteY1" fmla="*/ 0 h 1689022"/>
              <a:gd name="connsiteX2" fmla="*/ 580279 w 1140850"/>
              <a:gd name="connsiteY2" fmla="*/ 23027 h 1689022"/>
              <a:gd name="connsiteX3" fmla="*/ 586349 w 1140850"/>
              <a:gd name="connsiteY3" fmla="*/ 83717 h 1689022"/>
              <a:gd name="connsiteX4" fmla="*/ 632878 w 1140850"/>
              <a:gd name="connsiteY4" fmla="*/ 103947 h 1689022"/>
              <a:gd name="connsiteX5" fmla="*/ 638947 w 1140850"/>
              <a:gd name="connsiteY5" fmla="*/ 172729 h 1689022"/>
              <a:gd name="connsiteX6" fmla="*/ 717843 w 1140850"/>
              <a:gd name="connsiteY6" fmla="*/ 199029 h 1689022"/>
              <a:gd name="connsiteX7" fmla="*/ 715820 w 1140850"/>
              <a:gd name="connsiteY7" fmla="*/ 245558 h 1689022"/>
              <a:gd name="connsiteX8" fmla="*/ 990949 w 1140850"/>
              <a:gd name="connsiteY8" fmla="*/ 286018 h 1689022"/>
              <a:gd name="connsiteX9" fmla="*/ 990949 w 1140850"/>
              <a:gd name="connsiteY9" fmla="*/ 346708 h 1689022"/>
              <a:gd name="connsiteX10" fmla="*/ 1057708 w 1140850"/>
              <a:gd name="connsiteY10" fmla="*/ 370984 h 1689022"/>
              <a:gd name="connsiteX11" fmla="*/ 1067823 w 1140850"/>
              <a:gd name="connsiteY11" fmla="*/ 423583 h 1689022"/>
              <a:gd name="connsiteX12" fmla="*/ 1136307 w 1140850"/>
              <a:gd name="connsiteY12" fmla="*/ 450712 h 1689022"/>
              <a:gd name="connsiteX13" fmla="*/ 1140850 w 1140850"/>
              <a:gd name="connsiteY13" fmla="*/ 1683289 h 1689022"/>
              <a:gd name="connsiteX14" fmla="*/ 0 w 1140850"/>
              <a:gd name="connsiteY14" fmla="*/ 1689022 h 1689022"/>
              <a:gd name="connsiteX15" fmla="*/ 402579 w 1140850"/>
              <a:gd name="connsiteY15" fmla="*/ 14161 h 1689022"/>
              <a:gd name="connsiteX0" fmla="*/ 402579 w 1140850"/>
              <a:gd name="connsiteY0" fmla="*/ 14161 h 1689022"/>
              <a:gd name="connsiteX1" fmla="*/ 467023 w 1140850"/>
              <a:gd name="connsiteY1" fmla="*/ 0 h 1689022"/>
              <a:gd name="connsiteX2" fmla="*/ 580279 w 1140850"/>
              <a:gd name="connsiteY2" fmla="*/ 23027 h 1689022"/>
              <a:gd name="connsiteX3" fmla="*/ 586349 w 1140850"/>
              <a:gd name="connsiteY3" fmla="*/ 83717 h 1689022"/>
              <a:gd name="connsiteX4" fmla="*/ 632878 w 1140850"/>
              <a:gd name="connsiteY4" fmla="*/ 103947 h 1689022"/>
              <a:gd name="connsiteX5" fmla="*/ 638947 w 1140850"/>
              <a:gd name="connsiteY5" fmla="*/ 172729 h 1689022"/>
              <a:gd name="connsiteX6" fmla="*/ 717843 w 1140850"/>
              <a:gd name="connsiteY6" fmla="*/ 199029 h 1689022"/>
              <a:gd name="connsiteX7" fmla="*/ 715820 w 1140850"/>
              <a:gd name="connsiteY7" fmla="*/ 245558 h 1689022"/>
              <a:gd name="connsiteX8" fmla="*/ 990949 w 1140850"/>
              <a:gd name="connsiteY8" fmla="*/ 286018 h 1689022"/>
              <a:gd name="connsiteX9" fmla="*/ 990949 w 1140850"/>
              <a:gd name="connsiteY9" fmla="*/ 346708 h 1689022"/>
              <a:gd name="connsiteX10" fmla="*/ 1057708 w 1140850"/>
              <a:gd name="connsiteY10" fmla="*/ 370984 h 1689022"/>
              <a:gd name="connsiteX11" fmla="*/ 1067823 w 1140850"/>
              <a:gd name="connsiteY11" fmla="*/ 423583 h 1689022"/>
              <a:gd name="connsiteX12" fmla="*/ 1136307 w 1140850"/>
              <a:gd name="connsiteY12" fmla="*/ 450712 h 1689022"/>
              <a:gd name="connsiteX13" fmla="*/ 1140850 w 1140850"/>
              <a:gd name="connsiteY13" fmla="*/ 1683289 h 1689022"/>
              <a:gd name="connsiteX14" fmla="*/ 0 w 1140850"/>
              <a:gd name="connsiteY14" fmla="*/ 1689022 h 1689022"/>
              <a:gd name="connsiteX15" fmla="*/ 349656 w 1140850"/>
              <a:gd name="connsiteY15" fmla="*/ 81693 h 1689022"/>
              <a:gd name="connsiteX16" fmla="*/ 402579 w 1140850"/>
              <a:gd name="connsiteY16" fmla="*/ 14161 h 1689022"/>
              <a:gd name="connsiteX0" fmla="*/ 402579 w 1140850"/>
              <a:gd name="connsiteY0" fmla="*/ 14161 h 1689022"/>
              <a:gd name="connsiteX1" fmla="*/ 467023 w 1140850"/>
              <a:gd name="connsiteY1" fmla="*/ 0 h 1689022"/>
              <a:gd name="connsiteX2" fmla="*/ 580279 w 1140850"/>
              <a:gd name="connsiteY2" fmla="*/ 23027 h 1689022"/>
              <a:gd name="connsiteX3" fmla="*/ 586349 w 1140850"/>
              <a:gd name="connsiteY3" fmla="*/ 83717 h 1689022"/>
              <a:gd name="connsiteX4" fmla="*/ 632878 w 1140850"/>
              <a:gd name="connsiteY4" fmla="*/ 103947 h 1689022"/>
              <a:gd name="connsiteX5" fmla="*/ 638947 w 1140850"/>
              <a:gd name="connsiteY5" fmla="*/ 172729 h 1689022"/>
              <a:gd name="connsiteX6" fmla="*/ 717843 w 1140850"/>
              <a:gd name="connsiteY6" fmla="*/ 199029 h 1689022"/>
              <a:gd name="connsiteX7" fmla="*/ 715820 w 1140850"/>
              <a:gd name="connsiteY7" fmla="*/ 245558 h 1689022"/>
              <a:gd name="connsiteX8" fmla="*/ 990949 w 1140850"/>
              <a:gd name="connsiteY8" fmla="*/ 286018 h 1689022"/>
              <a:gd name="connsiteX9" fmla="*/ 990949 w 1140850"/>
              <a:gd name="connsiteY9" fmla="*/ 346708 h 1689022"/>
              <a:gd name="connsiteX10" fmla="*/ 1057708 w 1140850"/>
              <a:gd name="connsiteY10" fmla="*/ 370984 h 1689022"/>
              <a:gd name="connsiteX11" fmla="*/ 1067823 w 1140850"/>
              <a:gd name="connsiteY11" fmla="*/ 423583 h 1689022"/>
              <a:gd name="connsiteX12" fmla="*/ 1136307 w 1140850"/>
              <a:gd name="connsiteY12" fmla="*/ 450712 h 1689022"/>
              <a:gd name="connsiteX13" fmla="*/ 1140850 w 1140850"/>
              <a:gd name="connsiteY13" fmla="*/ 1683289 h 1689022"/>
              <a:gd name="connsiteX14" fmla="*/ 0 w 1140850"/>
              <a:gd name="connsiteY14" fmla="*/ 1689022 h 1689022"/>
              <a:gd name="connsiteX15" fmla="*/ 349656 w 1140850"/>
              <a:gd name="connsiteY15" fmla="*/ 81693 h 1689022"/>
              <a:gd name="connsiteX16" fmla="*/ 402579 w 1140850"/>
              <a:gd name="connsiteY16"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83741 w 1174935"/>
              <a:gd name="connsiteY16" fmla="*/ 81693 h 1689022"/>
              <a:gd name="connsiteX17" fmla="*/ 436664 w 1174935"/>
              <a:gd name="connsiteY17"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57443 w 1174935"/>
              <a:gd name="connsiteY16" fmla="*/ 174752 h 1689022"/>
              <a:gd name="connsiteX17" fmla="*/ 383741 w 1174935"/>
              <a:gd name="connsiteY17" fmla="*/ 81693 h 1689022"/>
              <a:gd name="connsiteX18" fmla="*/ 436664 w 1174935"/>
              <a:gd name="connsiteY18"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57443 w 1174935"/>
              <a:gd name="connsiteY16" fmla="*/ 174752 h 1689022"/>
              <a:gd name="connsiteX17" fmla="*/ 383741 w 1174935"/>
              <a:gd name="connsiteY17" fmla="*/ 81693 h 1689022"/>
              <a:gd name="connsiteX18" fmla="*/ 436664 w 1174935"/>
              <a:gd name="connsiteY18"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57443 w 1174935"/>
              <a:gd name="connsiteY16" fmla="*/ 174752 h 1689022"/>
              <a:gd name="connsiteX17" fmla="*/ 383741 w 1174935"/>
              <a:gd name="connsiteY17" fmla="*/ 81693 h 1689022"/>
              <a:gd name="connsiteX18" fmla="*/ 436664 w 1174935"/>
              <a:gd name="connsiteY18"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57443 w 1174935"/>
              <a:gd name="connsiteY16" fmla="*/ 174752 h 1689022"/>
              <a:gd name="connsiteX17" fmla="*/ 383741 w 1174935"/>
              <a:gd name="connsiteY17" fmla="*/ 81693 h 1689022"/>
              <a:gd name="connsiteX18" fmla="*/ 436664 w 1174935"/>
              <a:gd name="connsiteY18"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81521 w 1188026"/>
              <a:gd name="connsiteY16" fmla="*/ 277925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81521 w 1188026"/>
              <a:gd name="connsiteY16" fmla="*/ 277925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81521 w 1188026"/>
              <a:gd name="connsiteY16" fmla="*/ 277925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69383 w 1188026"/>
              <a:gd name="connsiteY16" fmla="*/ 275902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69383 w 1188026"/>
              <a:gd name="connsiteY16" fmla="*/ 275902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69383 w 1188026"/>
              <a:gd name="connsiteY16" fmla="*/ 275902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53087 w 1191358"/>
              <a:gd name="connsiteY0" fmla="*/ 14161 h 1689022"/>
              <a:gd name="connsiteX1" fmla="*/ 517531 w 1191358"/>
              <a:gd name="connsiteY1" fmla="*/ 0 h 1689022"/>
              <a:gd name="connsiteX2" fmla="*/ 630787 w 1191358"/>
              <a:gd name="connsiteY2" fmla="*/ 23027 h 1689022"/>
              <a:gd name="connsiteX3" fmla="*/ 636857 w 1191358"/>
              <a:gd name="connsiteY3" fmla="*/ 83717 h 1689022"/>
              <a:gd name="connsiteX4" fmla="*/ 683386 w 1191358"/>
              <a:gd name="connsiteY4" fmla="*/ 103947 h 1689022"/>
              <a:gd name="connsiteX5" fmla="*/ 689455 w 1191358"/>
              <a:gd name="connsiteY5" fmla="*/ 172729 h 1689022"/>
              <a:gd name="connsiteX6" fmla="*/ 768351 w 1191358"/>
              <a:gd name="connsiteY6" fmla="*/ 199029 h 1689022"/>
              <a:gd name="connsiteX7" fmla="*/ 766328 w 1191358"/>
              <a:gd name="connsiteY7" fmla="*/ 245558 h 1689022"/>
              <a:gd name="connsiteX8" fmla="*/ 1041457 w 1191358"/>
              <a:gd name="connsiteY8" fmla="*/ 286018 h 1689022"/>
              <a:gd name="connsiteX9" fmla="*/ 1041457 w 1191358"/>
              <a:gd name="connsiteY9" fmla="*/ 346708 h 1689022"/>
              <a:gd name="connsiteX10" fmla="*/ 1108216 w 1191358"/>
              <a:gd name="connsiteY10" fmla="*/ 370984 h 1689022"/>
              <a:gd name="connsiteX11" fmla="*/ 1118331 w 1191358"/>
              <a:gd name="connsiteY11" fmla="*/ 423583 h 1689022"/>
              <a:gd name="connsiteX12" fmla="*/ 1186815 w 1191358"/>
              <a:gd name="connsiteY12" fmla="*/ 450712 h 1689022"/>
              <a:gd name="connsiteX13" fmla="*/ 1191358 w 1191358"/>
              <a:gd name="connsiteY13" fmla="*/ 1683289 h 1689022"/>
              <a:gd name="connsiteX14" fmla="*/ 50508 w 1191358"/>
              <a:gd name="connsiteY14" fmla="*/ 1689022 h 1689022"/>
              <a:gd name="connsiteX15" fmla="*/ 191796 w 1191358"/>
              <a:gd name="connsiteY15" fmla="*/ 640044 h 1689022"/>
              <a:gd name="connsiteX16" fmla="*/ 244394 w 1191358"/>
              <a:gd name="connsiteY16" fmla="*/ 609698 h 1689022"/>
              <a:gd name="connsiteX17" fmla="*/ 272715 w 1191358"/>
              <a:gd name="connsiteY17" fmla="*/ 275902 h 1689022"/>
              <a:gd name="connsiteX18" fmla="*/ 373866 w 1191358"/>
              <a:gd name="connsiteY18" fmla="*/ 174752 h 1689022"/>
              <a:gd name="connsiteX19" fmla="*/ 400164 w 1191358"/>
              <a:gd name="connsiteY19" fmla="*/ 81693 h 1689022"/>
              <a:gd name="connsiteX20" fmla="*/ 453087 w 1191358"/>
              <a:gd name="connsiteY20" fmla="*/ 14161 h 1689022"/>
              <a:gd name="connsiteX0" fmla="*/ 453087 w 1191358"/>
              <a:gd name="connsiteY0" fmla="*/ 14161 h 1689022"/>
              <a:gd name="connsiteX1" fmla="*/ 517531 w 1191358"/>
              <a:gd name="connsiteY1" fmla="*/ 0 h 1689022"/>
              <a:gd name="connsiteX2" fmla="*/ 630787 w 1191358"/>
              <a:gd name="connsiteY2" fmla="*/ 23027 h 1689022"/>
              <a:gd name="connsiteX3" fmla="*/ 636857 w 1191358"/>
              <a:gd name="connsiteY3" fmla="*/ 83717 h 1689022"/>
              <a:gd name="connsiteX4" fmla="*/ 683386 w 1191358"/>
              <a:gd name="connsiteY4" fmla="*/ 103947 h 1689022"/>
              <a:gd name="connsiteX5" fmla="*/ 689455 w 1191358"/>
              <a:gd name="connsiteY5" fmla="*/ 172729 h 1689022"/>
              <a:gd name="connsiteX6" fmla="*/ 768351 w 1191358"/>
              <a:gd name="connsiteY6" fmla="*/ 199029 h 1689022"/>
              <a:gd name="connsiteX7" fmla="*/ 766328 w 1191358"/>
              <a:gd name="connsiteY7" fmla="*/ 245558 h 1689022"/>
              <a:gd name="connsiteX8" fmla="*/ 1041457 w 1191358"/>
              <a:gd name="connsiteY8" fmla="*/ 286018 h 1689022"/>
              <a:gd name="connsiteX9" fmla="*/ 1041457 w 1191358"/>
              <a:gd name="connsiteY9" fmla="*/ 346708 h 1689022"/>
              <a:gd name="connsiteX10" fmla="*/ 1108216 w 1191358"/>
              <a:gd name="connsiteY10" fmla="*/ 370984 h 1689022"/>
              <a:gd name="connsiteX11" fmla="*/ 1118331 w 1191358"/>
              <a:gd name="connsiteY11" fmla="*/ 423583 h 1689022"/>
              <a:gd name="connsiteX12" fmla="*/ 1186815 w 1191358"/>
              <a:gd name="connsiteY12" fmla="*/ 450712 h 1689022"/>
              <a:gd name="connsiteX13" fmla="*/ 1191358 w 1191358"/>
              <a:gd name="connsiteY13" fmla="*/ 1683289 h 1689022"/>
              <a:gd name="connsiteX14" fmla="*/ 50508 w 1191358"/>
              <a:gd name="connsiteY14" fmla="*/ 1689022 h 1689022"/>
              <a:gd name="connsiteX15" fmla="*/ 191796 w 1191358"/>
              <a:gd name="connsiteY15" fmla="*/ 640044 h 1689022"/>
              <a:gd name="connsiteX16" fmla="*/ 244394 w 1191358"/>
              <a:gd name="connsiteY16" fmla="*/ 609698 h 1689022"/>
              <a:gd name="connsiteX17" fmla="*/ 272715 w 1191358"/>
              <a:gd name="connsiteY17" fmla="*/ 275902 h 1689022"/>
              <a:gd name="connsiteX18" fmla="*/ 373866 w 1191358"/>
              <a:gd name="connsiteY18" fmla="*/ 174752 h 1689022"/>
              <a:gd name="connsiteX19" fmla="*/ 400164 w 1191358"/>
              <a:gd name="connsiteY19" fmla="*/ 81693 h 1689022"/>
              <a:gd name="connsiteX20" fmla="*/ 453087 w 1191358"/>
              <a:gd name="connsiteY20" fmla="*/ 14161 h 1689022"/>
              <a:gd name="connsiteX0" fmla="*/ 453087 w 1191358"/>
              <a:gd name="connsiteY0" fmla="*/ 14161 h 1689022"/>
              <a:gd name="connsiteX1" fmla="*/ 517531 w 1191358"/>
              <a:gd name="connsiteY1" fmla="*/ 0 h 1689022"/>
              <a:gd name="connsiteX2" fmla="*/ 630787 w 1191358"/>
              <a:gd name="connsiteY2" fmla="*/ 23027 h 1689022"/>
              <a:gd name="connsiteX3" fmla="*/ 636857 w 1191358"/>
              <a:gd name="connsiteY3" fmla="*/ 83717 h 1689022"/>
              <a:gd name="connsiteX4" fmla="*/ 683386 w 1191358"/>
              <a:gd name="connsiteY4" fmla="*/ 103947 h 1689022"/>
              <a:gd name="connsiteX5" fmla="*/ 689455 w 1191358"/>
              <a:gd name="connsiteY5" fmla="*/ 172729 h 1689022"/>
              <a:gd name="connsiteX6" fmla="*/ 768351 w 1191358"/>
              <a:gd name="connsiteY6" fmla="*/ 199029 h 1689022"/>
              <a:gd name="connsiteX7" fmla="*/ 766328 w 1191358"/>
              <a:gd name="connsiteY7" fmla="*/ 245558 h 1689022"/>
              <a:gd name="connsiteX8" fmla="*/ 1041457 w 1191358"/>
              <a:gd name="connsiteY8" fmla="*/ 286018 h 1689022"/>
              <a:gd name="connsiteX9" fmla="*/ 1041457 w 1191358"/>
              <a:gd name="connsiteY9" fmla="*/ 346708 h 1689022"/>
              <a:gd name="connsiteX10" fmla="*/ 1108216 w 1191358"/>
              <a:gd name="connsiteY10" fmla="*/ 370984 h 1689022"/>
              <a:gd name="connsiteX11" fmla="*/ 1118331 w 1191358"/>
              <a:gd name="connsiteY11" fmla="*/ 423583 h 1689022"/>
              <a:gd name="connsiteX12" fmla="*/ 1186815 w 1191358"/>
              <a:gd name="connsiteY12" fmla="*/ 450712 h 1689022"/>
              <a:gd name="connsiteX13" fmla="*/ 1191358 w 1191358"/>
              <a:gd name="connsiteY13" fmla="*/ 1683289 h 1689022"/>
              <a:gd name="connsiteX14" fmla="*/ 50508 w 1191358"/>
              <a:gd name="connsiteY14" fmla="*/ 1689022 h 1689022"/>
              <a:gd name="connsiteX15" fmla="*/ 191796 w 1191358"/>
              <a:gd name="connsiteY15" fmla="*/ 640044 h 1689022"/>
              <a:gd name="connsiteX16" fmla="*/ 244394 w 1191358"/>
              <a:gd name="connsiteY16" fmla="*/ 609698 h 1689022"/>
              <a:gd name="connsiteX17" fmla="*/ 272715 w 1191358"/>
              <a:gd name="connsiteY17" fmla="*/ 275902 h 1689022"/>
              <a:gd name="connsiteX18" fmla="*/ 373866 w 1191358"/>
              <a:gd name="connsiteY18" fmla="*/ 174752 h 1689022"/>
              <a:gd name="connsiteX19" fmla="*/ 400164 w 1191358"/>
              <a:gd name="connsiteY19" fmla="*/ 81693 h 1689022"/>
              <a:gd name="connsiteX20" fmla="*/ 453087 w 1191358"/>
              <a:gd name="connsiteY20" fmla="*/ 14161 h 1689022"/>
              <a:gd name="connsiteX0" fmla="*/ 395378 w 1133649"/>
              <a:gd name="connsiteY0" fmla="*/ 14161 h 1692000"/>
              <a:gd name="connsiteX1" fmla="*/ 459822 w 1133649"/>
              <a:gd name="connsiteY1" fmla="*/ 0 h 1692000"/>
              <a:gd name="connsiteX2" fmla="*/ 573078 w 1133649"/>
              <a:gd name="connsiteY2" fmla="*/ 23027 h 1692000"/>
              <a:gd name="connsiteX3" fmla="*/ 579148 w 1133649"/>
              <a:gd name="connsiteY3" fmla="*/ 83717 h 1692000"/>
              <a:gd name="connsiteX4" fmla="*/ 625677 w 1133649"/>
              <a:gd name="connsiteY4" fmla="*/ 103947 h 1692000"/>
              <a:gd name="connsiteX5" fmla="*/ 631746 w 1133649"/>
              <a:gd name="connsiteY5" fmla="*/ 172729 h 1692000"/>
              <a:gd name="connsiteX6" fmla="*/ 710642 w 1133649"/>
              <a:gd name="connsiteY6" fmla="*/ 199029 h 1692000"/>
              <a:gd name="connsiteX7" fmla="*/ 708619 w 1133649"/>
              <a:gd name="connsiteY7" fmla="*/ 245558 h 1692000"/>
              <a:gd name="connsiteX8" fmla="*/ 983748 w 1133649"/>
              <a:gd name="connsiteY8" fmla="*/ 286018 h 1692000"/>
              <a:gd name="connsiteX9" fmla="*/ 983748 w 1133649"/>
              <a:gd name="connsiteY9" fmla="*/ 346708 h 1692000"/>
              <a:gd name="connsiteX10" fmla="*/ 1050507 w 1133649"/>
              <a:gd name="connsiteY10" fmla="*/ 370984 h 1692000"/>
              <a:gd name="connsiteX11" fmla="*/ 1060622 w 1133649"/>
              <a:gd name="connsiteY11" fmla="*/ 423583 h 1692000"/>
              <a:gd name="connsiteX12" fmla="*/ 1129106 w 1133649"/>
              <a:gd name="connsiteY12" fmla="*/ 450712 h 1692000"/>
              <a:gd name="connsiteX13" fmla="*/ 1133649 w 1133649"/>
              <a:gd name="connsiteY13" fmla="*/ 1683289 h 1692000"/>
              <a:gd name="connsiteX14" fmla="*/ 61305 w 1133649"/>
              <a:gd name="connsiteY14" fmla="*/ 1692000 h 1692000"/>
              <a:gd name="connsiteX15" fmla="*/ 134087 w 1133649"/>
              <a:gd name="connsiteY15" fmla="*/ 640044 h 1692000"/>
              <a:gd name="connsiteX16" fmla="*/ 186685 w 1133649"/>
              <a:gd name="connsiteY16" fmla="*/ 609698 h 1692000"/>
              <a:gd name="connsiteX17" fmla="*/ 215006 w 1133649"/>
              <a:gd name="connsiteY17" fmla="*/ 275902 h 1692000"/>
              <a:gd name="connsiteX18" fmla="*/ 316157 w 1133649"/>
              <a:gd name="connsiteY18" fmla="*/ 174752 h 1692000"/>
              <a:gd name="connsiteX19" fmla="*/ 342455 w 1133649"/>
              <a:gd name="connsiteY19" fmla="*/ 81693 h 1692000"/>
              <a:gd name="connsiteX20" fmla="*/ 395378 w 1133649"/>
              <a:gd name="connsiteY20" fmla="*/ 14161 h 1692000"/>
              <a:gd name="connsiteX0" fmla="*/ 334073 w 1072344"/>
              <a:gd name="connsiteY0" fmla="*/ 14161 h 1692000"/>
              <a:gd name="connsiteX1" fmla="*/ 398517 w 1072344"/>
              <a:gd name="connsiteY1" fmla="*/ 0 h 1692000"/>
              <a:gd name="connsiteX2" fmla="*/ 511773 w 1072344"/>
              <a:gd name="connsiteY2" fmla="*/ 23027 h 1692000"/>
              <a:gd name="connsiteX3" fmla="*/ 517843 w 1072344"/>
              <a:gd name="connsiteY3" fmla="*/ 83717 h 1692000"/>
              <a:gd name="connsiteX4" fmla="*/ 564372 w 1072344"/>
              <a:gd name="connsiteY4" fmla="*/ 103947 h 1692000"/>
              <a:gd name="connsiteX5" fmla="*/ 570441 w 1072344"/>
              <a:gd name="connsiteY5" fmla="*/ 172729 h 1692000"/>
              <a:gd name="connsiteX6" fmla="*/ 649337 w 1072344"/>
              <a:gd name="connsiteY6" fmla="*/ 199029 h 1692000"/>
              <a:gd name="connsiteX7" fmla="*/ 647314 w 1072344"/>
              <a:gd name="connsiteY7" fmla="*/ 245558 h 1692000"/>
              <a:gd name="connsiteX8" fmla="*/ 922443 w 1072344"/>
              <a:gd name="connsiteY8" fmla="*/ 286018 h 1692000"/>
              <a:gd name="connsiteX9" fmla="*/ 922443 w 1072344"/>
              <a:gd name="connsiteY9" fmla="*/ 346708 h 1692000"/>
              <a:gd name="connsiteX10" fmla="*/ 989202 w 1072344"/>
              <a:gd name="connsiteY10" fmla="*/ 370984 h 1692000"/>
              <a:gd name="connsiteX11" fmla="*/ 999317 w 1072344"/>
              <a:gd name="connsiteY11" fmla="*/ 423583 h 1692000"/>
              <a:gd name="connsiteX12" fmla="*/ 1067801 w 1072344"/>
              <a:gd name="connsiteY12" fmla="*/ 450712 h 1692000"/>
              <a:gd name="connsiteX13" fmla="*/ 1072344 w 1072344"/>
              <a:gd name="connsiteY13" fmla="*/ 1683289 h 1692000"/>
              <a:gd name="connsiteX14" fmla="*/ 0 w 1072344"/>
              <a:gd name="connsiteY14" fmla="*/ 1692000 h 1692000"/>
              <a:gd name="connsiteX15" fmla="*/ 72782 w 1072344"/>
              <a:gd name="connsiteY15" fmla="*/ 640044 h 1692000"/>
              <a:gd name="connsiteX16" fmla="*/ 125380 w 1072344"/>
              <a:gd name="connsiteY16" fmla="*/ 609698 h 1692000"/>
              <a:gd name="connsiteX17" fmla="*/ 153701 w 1072344"/>
              <a:gd name="connsiteY17" fmla="*/ 275902 h 1692000"/>
              <a:gd name="connsiteX18" fmla="*/ 254852 w 1072344"/>
              <a:gd name="connsiteY18" fmla="*/ 174752 h 1692000"/>
              <a:gd name="connsiteX19" fmla="*/ 281150 w 1072344"/>
              <a:gd name="connsiteY19" fmla="*/ 81693 h 1692000"/>
              <a:gd name="connsiteX20" fmla="*/ 334073 w 1072344"/>
              <a:gd name="connsiteY20" fmla="*/ 14161 h 1692000"/>
              <a:gd name="connsiteX0" fmla="*/ 334073 w 1072344"/>
              <a:gd name="connsiteY0" fmla="*/ 14161 h 1724881"/>
              <a:gd name="connsiteX1" fmla="*/ 398517 w 1072344"/>
              <a:gd name="connsiteY1" fmla="*/ 0 h 1724881"/>
              <a:gd name="connsiteX2" fmla="*/ 511773 w 1072344"/>
              <a:gd name="connsiteY2" fmla="*/ 23027 h 1724881"/>
              <a:gd name="connsiteX3" fmla="*/ 517843 w 1072344"/>
              <a:gd name="connsiteY3" fmla="*/ 83717 h 1724881"/>
              <a:gd name="connsiteX4" fmla="*/ 564372 w 1072344"/>
              <a:gd name="connsiteY4" fmla="*/ 103947 h 1724881"/>
              <a:gd name="connsiteX5" fmla="*/ 570441 w 1072344"/>
              <a:gd name="connsiteY5" fmla="*/ 172729 h 1724881"/>
              <a:gd name="connsiteX6" fmla="*/ 649337 w 1072344"/>
              <a:gd name="connsiteY6" fmla="*/ 199029 h 1724881"/>
              <a:gd name="connsiteX7" fmla="*/ 647314 w 1072344"/>
              <a:gd name="connsiteY7" fmla="*/ 245558 h 1724881"/>
              <a:gd name="connsiteX8" fmla="*/ 922443 w 1072344"/>
              <a:gd name="connsiteY8" fmla="*/ 286018 h 1724881"/>
              <a:gd name="connsiteX9" fmla="*/ 922443 w 1072344"/>
              <a:gd name="connsiteY9" fmla="*/ 346708 h 1724881"/>
              <a:gd name="connsiteX10" fmla="*/ 989202 w 1072344"/>
              <a:gd name="connsiteY10" fmla="*/ 370984 h 1724881"/>
              <a:gd name="connsiteX11" fmla="*/ 999317 w 1072344"/>
              <a:gd name="connsiteY11" fmla="*/ 423583 h 1724881"/>
              <a:gd name="connsiteX12" fmla="*/ 1067801 w 1072344"/>
              <a:gd name="connsiteY12" fmla="*/ 450712 h 1724881"/>
              <a:gd name="connsiteX13" fmla="*/ 1072344 w 1072344"/>
              <a:gd name="connsiteY13" fmla="*/ 1683289 h 1724881"/>
              <a:gd name="connsiteX14" fmla="*/ 109781 w 1072344"/>
              <a:gd name="connsiteY14" fmla="*/ 1724881 h 1724881"/>
              <a:gd name="connsiteX15" fmla="*/ 0 w 1072344"/>
              <a:gd name="connsiteY15" fmla="*/ 1692000 h 1724881"/>
              <a:gd name="connsiteX16" fmla="*/ 72782 w 1072344"/>
              <a:gd name="connsiteY16" fmla="*/ 640044 h 1724881"/>
              <a:gd name="connsiteX17" fmla="*/ 125380 w 1072344"/>
              <a:gd name="connsiteY17" fmla="*/ 609698 h 1724881"/>
              <a:gd name="connsiteX18" fmla="*/ 153701 w 1072344"/>
              <a:gd name="connsiteY18" fmla="*/ 275902 h 1724881"/>
              <a:gd name="connsiteX19" fmla="*/ 254852 w 1072344"/>
              <a:gd name="connsiteY19" fmla="*/ 174752 h 1724881"/>
              <a:gd name="connsiteX20" fmla="*/ 281150 w 1072344"/>
              <a:gd name="connsiteY20" fmla="*/ 81693 h 1724881"/>
              <a:gd name="connsiteX21" fmla="*/ 334073 w 1072344"/>
              <a:gd name="connsiteY21" fmla="*/ 14161 h 1724881"/>
              <a:gd name="connsiteX0" fmla="*/ 334073 w 1072344"/>
              <a:gd name="connsiteY0" fmla="*/ 14161 h 1769079"/>
              <a:gd name="connsiteX1" fmla="*/ 398517 w 1072344"/>
              <a:gd name="connsiteY1" fmla="*/ 0 h 1769079"/>
              <a:gd name="connsiteX2" fmla="*/ 511773 w 1072344"/>
              <a:gd name="connsiteY2" fmla="*/ 23027 h 1769079"/>
              <a:gd name="connsiteX3" fmla="*/ 517843 w 1072344"/>
              <a:gd name="connsiteY3" fmla="*/ 83717 h 1769079"/>
              <a:gd name="connsiteX4" fmla="*/ 564372 w 1072344"/>
              <a:gd name="connsiteY4" fmla="*/ 103947 h 1769079"/>
              <a:gd name="connsiteX5" fmla="*/ 570441 w 1072344"/>
              <a:gd name="connsiteY5" fmla="*/ 172729 h 1769079"/>
              <a:gd name="connsiteX6" fmla="*/ 649337 w 1072344"/>
              <a:gd name="connsiteY6" fmla="*/ 199029 h 1769079"/>
              <a:gd name="connsiteX7" fmla="*/ 647314 w 1072344"/>
              <a:gd name="connsiteY7" fmla="*/ 245558 h 1769079"/>
              <a:gd name="connsiteX8" fmla="*/ 922443 w 1072344"/>
              <a:gd name="connsiteY8" fmla="*/ 286018 h 1769079"/>
              <a:gd name="connsiteX9" fmla="*/ 922443 w 1072344"/>
              <a:gd name="connsiteY9" fmla="*/ 346708 h 1769079"/>
              <a:gd name="connsiteX10" fmla="*/ 989202 w 1072344"/>
              <a:gd name="connsiteY10" fmla="*/ 370984 h 1769079"/>
              <a:gd name="connsiteX11" fmla="*/ 999317 w 1072344"/>
              <a:gd name="connsiteY11" fmla="*/ 423583 h 1769079"/>
              <a:gd name="connsiteX12" fmla="*/ 1067801 w 1072344"/>
              <a:gd name="connsiteY12" fmla="*/ 450712 h 1769079"/>
              <a:gd name="connsiteX13" fmla="*/ 1072344 w 1072344"/>
              <a:gd name="connsiteY13" fmla="*/ 1683289 h 1769079"/>
              <a:gd name="connsiteX14" fmla="*/ 257729 w 1072344"/>
              <a:gd name="connsiteY14" fmla="*/ 1652962 h 1769079"/>
              <a:gd name="connsiteX15" fmla="*/ 109781 w 1072344"/>
              <a:gd name="connsiteY15" fmla="*/ 1724881 h 1769079"/>
              <a:gd name="connsiteX16" fmla="*/ 0 w 1072344"/>
              <a:gd name="connsiteY16" fmla="*/ 1692000 h 1769079"/>
              <a:gd name="connsiteX17" fmla="*/ 72782 w 1072344"/>
              <a:gd name="connsiteY17" fmla="*/ 640044 h 1769079"/>
              <a:gd name="connsiteX18" fmla="*/ 125380 w 1072344"/>
              <a:gd name="connsiteY18" fmla="*/ 609698 h 1769079"/>
              <a:gd name="connsiteX19" fmla="*/ 153701 w 1072344"/>
              <a:gd name="connsiteY19" fmla="*/ 275902 h 1769079"/>
              <a:gd name="connsiteX20" fmla="*/ 254852 w 1072344"/>
              <a:gd name="connsiteY20" fmla="*/ 174752 h 1769079"/>
              <a:gd name="connsiteX21" fmla="*/ 281150 w 1072344"/>
              <a:gd name="connsiteY21" fmla="*/ 81693 h 1769079"/>
              <a:gd name="connsiteX22" fmla="*/ 334073 w 1072344"/>
              <a:gd name="connsiteY22" fmla="*/ 14161 h 1769079"/>
              <a:gd name="connsiteX0" fmla="*/ 334073 w 1072344"/>
              <a:gd name="connsiteY0" fmla="*/ 14161 h 1781614"/>
              <a:gd name="connsiteX1" fmla="*/ 398517 w 1072344"/>
              <a:gd name="connsiteY1" fmla="*/ 0 h 1781614"/>
              <a:gd name="connsiteX2" fmla="*/ 511773 w 1072344"/>
              <a:gd name="connsiteY2" fmla="*/ 23027 h 1781614"/>
              <a:gd name="connsiteX3" fmla="*/ 517843 w 1072344"/>
              <a:gd name="connsiteY3" fmla="*/ 83717 h 1781614"/>
              <a:gd name="connsiteX4" fmla="*/ 564372 w 1072344"/>
              <a:gd name="connsiteY4" fmla="*/ 103947 h 1781614"/>
              <a:gd name="connsiteX5" fmla="*/ 570441 w 1072344"/>
              <a:gd name="connsiteY5" fmla="*/ 172729 h 1781614"/>
              <a:gd name="connsiteX6" fmla="*/ 649337 w 1072344"/>
              <a:gd name="connsiteY6" fmla="*/ 199029 h 1781614"/>
              <a:gd name="connsiteX7" fmla="*/ 647314 w 1072344"/>
              <a:gd name="connsiteY7" fmla="*/ 245558 h 1781614"/>
              <a:gd name="connsiteX8" fmla="*/ 922443 w 1072344"/>
              <a:gd name="connsiteY8" fmla="*/ 286018 h 1781614"/>
              <a:gd name="connsiteX9" fmla="*/ 922443 w 1072344"/>
              <a:gd name="connsiteY9" fmla="*/ 346708 h 1781614"/>
              <a:gd name="connsiteX10" fmla="*/ 989202 w 1072344"/>
              <a:gd name="connsiteY10" fmla="*/ 370984 h 1781614"/>
              <a:gd name="connsiteX11" fmla="*/ 999317 w 1072344"/>
              <a:gd name="connsiteY11" fmla="*/ 423583 h 1781614"/>
              <a:gd name="connsiteX12" fmla="*/ 1067801 w 1072344"/>
              <a:gd name="connsiteY12" fmla="*/ 450712 h 1781614"/>
              <a:gd name="connsiteX13" fmla="*/ 1072344 w 1072344"/>
              <a:gd name="connsiteY13" fmla="*/ 1683289 h 1781614"/>
              <a:gd name="connsiteX14" fmla="*/ 944043 w 1072344"/>
              <a:gd name="connsiteY14" fmla="*/ 1685839 h 1781614"/>
              <a:gd name="connsiteX15" fmla="*/ 257729 w 1072344"/>
              <a:gd name="connsiteY15" fmla="*/ 1652962 h 1781614"/>
              <a:gd name="connsiteX16" fmla="*/ 109781 w 1072344"/>
              <a:gd name="connsiteY16" fmla="*/ 1724881 h 1781614"/>
              <a:gd name="connsiteX17" fmla="*/ 0 w 1072344"/>
              <a:gd name="connsiteY17" fmla="*/ 1692000 h 1781614"/>
              <a:gd name="connsiteX18" fmla="*/ 72782 w 1072344"/>
              <a:gd name="connsiteY18" fmla="*/ 640044 h 1781614"/>
              <a:gd name="connsiteX19" fmla="*/ 125380 w 1072344"/>
              <a:gd name="connsiteY19" fmla="*/ 609698 h 1781614"/>
              <a:gd name="connsiteX20" fmla="*/ 153701 w 1072344"/>
              <a:gd name="connsiteY20" fmla="*/ 275902 h 1781614"/>
              <a:gd name="connsiteX21" fmla="*/ 254852 w 1072344"/>
              <a:gd name="connsiteY21" fmla="*/ 174752 h 1781614"/>
              <a:gd name="connsiteX22" fmla="*/ 281150 w 1072344"/>
              <a:gd name="connsiteY22" fmla="*/ 81693 h 1781614"/>
              <a:gd name="connsiteX23" fmla="*/ 334073 w 1072344"/>
              <a:gd name="connsiteY23" fmla="*/ 14161 h 1781614"/>
              <a:gd name="connsiteX0" fmla="*/ 334073 w 1072344"/>
              <a:gd name="connsiteY0" fmla="*/ 14161 h 1791437"/>
              <a:gd name="connsiteX1" fmla="*/ 398517 w 1072344"/>
              <a:gd name="connsiteY1" fmla="*/ 0 h 1791437"/>
              <a:gd name="connsiteX2" fmla="*/ 511773 w 1072344"/>
              <a:gd name="connsiteY2" fmla="*/ 23027 h 1791437"/>
              <a:gd name="connsiteX3" fmla="*/ 517843 w 1072344"/>
              <a:gd name="connsiteY3" fmla="*/ 83717 h 1791437"/>
              <a:gd name="connsiteX4" fmla="*/ 564372 w 1072344"/>
              <a:gd name="connsiteY4" fmla="*/ 103947 h 1791437"/>
              <a:gd name="connsiteX5" fmla="*/ 570441 w 1072344"/>
              <a:gd name="connsiteY5" fmla="*/ 172729 h 1791437"/>
              <a:gd name="connsiteX6" fmla="*/ 649337 w 1072344"/>
              <a:gd name="connsiteY6" fmla="*/ 199029 h 1791437"/>
              <a:gd name="connsiteX7" fmla="*/ 647314 w 1072344"/>
              <a:gd name="connsiteY7" fmla="*/ 245558 h 1791437"/>
              <a:gd name="connsiteX8" fmla="*/ 922443 w 1072344"/>
              <a:gd name="connsiteY8" fmla="*/ 286018 h 1791437"/>
              <a:gd name="connsiteX9" fmla="*/ 922443 w 1072344"/>
              <a:gd name="connsiteY9" fmla="*/ 346708 h 1791437"/>
              <a:gd name="connsiteX10" fmla="*/ 989202 w 1072344"/>
              <a:gd name="connsiteY10" fmla="*/ 370984 h 1791437"/>
              <a:gd name="connsiteX11" fmla="*/ 999317 w 1072344"/>
              <a:gd name="connsiteY11" fmla="*/ 423583 h 1791437"/>
              <a:gd name="connsiteX12" fmla="*/ 1067801 w 1072344"/>
              <a:gd name="connsiteY12" fmla="*/ 450712 h 1791437"/>
              <a:gd name="connsiteX13" fmla="*/ 1072344 w 1072344"/>
              <a:gd name="connsiteY13" fmla="*/ 1683289 h 1791437"/>
              <a:gd name="connsiteX14" fmla="*/ 1038565 w 1072344"/>
              <a:gd name="connsiteY14" fmla="*/ 1716661 h 1791437"/>
              <a:gd name="connsiteX15" fmla="*/ 944043 w 1072344"/>
              <a:gd name="connsiteY15" fmla="*/ 1685839 h 1791437"/>
              <a:gd name="connsiteX16" fmla="*/ 257729 w 1072344"/>
              <a:gd name="connsiteY16" fmla="*/ 1652962 h 1791437"/>
              <a:gd name="connsiteX17" fmla="*/ 109781 w 1072344"/>
              <a:gd name="connsiteY17" fmla="*/ 1724881 h 1791437"/>
              <a:gd name="connsiteX18" fmla="*/ 0 w 1072344"/>
              <a:gd name="connsiteY18" fmla="*/ 1692000 h 1791437"/>
              <a:gd name="connsiteX19" fmla="*/ 72782 w 1072344"/>
              <a:gd name="connsiteY19" fmla="*/ 640044 h 1791437"/>
              <a:gd name="connsiteX20" fmla="*/ 125380 w 1072344"/>
              <a:gd name="connsiteY20" fmla="*/ 609698 h 1791437"/>
              <a:gd name="connsiteX21" fmla="*/ 153701 w 1072344"/>
              <a:gd name="connsiteY21" fmla="*/ 275902 h 1791437"/>
              <a:gd name="connsiteX22" fmla="*/ 254852 w 1072344"/>
              <a:gd name="connsiteY22" fmla="*/ 174752 h 1791437"/>
              <a:gd name="connsiteX23" fmla="*/ 281150 w 1072344"/>
              <a:gd name="connsiteY23" fmla="*/ 81693 h 1791437"/>
              <a:gd name="connsiteX24" fmla="*/ 334073 w 1072344"/>
              <a:gd name="connsiteY24" fmla="*/ 14161 h 1791437"/>
              <a:gd name="connsiteX0" fmla="*/ 334073 w 1072344"/>
              <a:gd name="connsiteY0" fmla="*/ 14161 h 1725143"/>
              <a:gd name="connsiteX1" fmla="*/ 398517 w 1072344"/>
              <a:gd name="connsiteY1" fmla="*/ 0 h 1725143"/>
              <a:gd name="connsiteX2" fmla="*/ 511773 w 1072344"/>
              <a:gd name="connsiteY2" fmla="*/ 23027 h 1725143"/>
              <a:gd name="connsiteX3" fmla="*/ 517843 w 1072344"/>
              <a:gd name="connsiteY3" fmla="*/ 83717 h 1725143"/>
              <a:gd name="connsiteX4" fmla="*/ 564372 w 1072344"/>
              <a:gd name="connsiteY4" fmla="*/ 103947 h 1725143"/>
              <a:gd name="connsiteX5" fmla="*/ 570441 w 1072344"/>
              <a:gd name="connsiteY5" fmla="*/ 172729 h 1725143"/>
              <a:gd name="connsiteX6" fmla="*/ 649337 w 1072344"/>
              <a:gd name="connsiteY6" fmla="*/ 199029 h 1725143"/>
              <a:gd name="connsiteX7" fmla="*/ 647314 w 1072344"/>
              <a:gd name="connsiteY7" fmla="*/ 245558 h 1725143"/>
              <a:gd name="connsiteX8" fmla="*/ 922443 w 1072344"/>
              <a:gd name="connsiteY8" fmla="*/ 286018 h 1725143"/>
              <a:gd name="connsiteX9" fmla="*/ 922443 w 1072344"/>
              <a:gd name="connsiteY9" fmla="*/ 346708 h 1725143"/>
              <a:gd name="connsiteX10" fmla="*/ 989202 w 1072344"/>
              <a:gd name="connsiteY10" fmla="*/ 370984 h 1725143"/>
              <a:gd name="connsiteX11" fmla="*/ 999317 w 1072344"/>
              <a:gd name="connsiteY11" fmla="*/ 423583 h 1725143"/>
              <a:gd name="connsiteX12" fmla="*/ 1067801 w 1072344"/>
              <a:gd name="connsiteY12" fmla="*/ 450712 h 1725143"/>
              <a:gd name="connsiteX13" fmla="*/ 1072344 w 1072344"/>
              <a:gd name="connsiteY13" fmla="*/ 1683289 h 1725143"/>
              <a:gd name="connsiteX14" fmla="*/ 1038565 w 1072344"/>
              <a:gd name="connsiteY14" fmla="*/ 1716661 h 1725143"/>
              <a:gd name="connsiteX15" fmla="*/ 944043 w 1072344"/>
              <a:gd name="connsiteY15" fmla="*/ 1685839 h 1725143"/>
              <a:gd name="connsiteX16" fmla="*/ 257729 w 1072344"/>
              <a:gd name="connsiteY16" fmla="*/ 1652962 h 1725143"/>
              <a:gd name="connsiteX17" fmla="*/ 109781 w 1072344"/>
              <a:gd name="connsiteY17" fmla="*/ 1724881 h 1725143"/>
              <a:gd name="connsiteX18" fmla="*/ 0 w 1072344"/>
              <a:gd name="connsiteY18" fmla="*/ 1692000 h 1725143"/>
              <a:gd name="connsiteX19" fmla="*/ 72782 w 1072344"/>
              <a:gd name="connsiteY19" fmla="*/ 640044 h 1725143"/>
              <a:gd name="connsiteX20" fmla="*/ 125380 w 1072344"/>
              <a:gd name="connsiteY20" fmla="*/ 609698 h 1725143"/>
              <a:gd name="connsiteX21" fmla="*/ 153701 w 1072344"/>
              <a:gd name="connsiteY21" fmla="*/ 275902 h 1725143"/>
              <a:gd name="connsiteX22" fmla="*/ 254852 w 1072344"/>
              <a:gd name="connsiteY22" fmla="*/ 174752 h 1725143"/>
              <a:gd name="connsiteX23" fmla="*/ 281150 w 1072344"/>
              <a:gd name="connsiteY23" fmla="*/ 81693 h 1725143"/>
              <a:gd name="connsiteX24" fmla="*/ 334073 w 1072344"/>
              <a:gd name="connsiteY24" fmla="*/ 14161 h 1725143"/>
              <a:gd name="connsiteX0" fmla="*/ 334073 w 1072344"/>
              <a:gd name="connsiteY0" fmla="*/ 14161 h 1725189"/>
              <a:gd name="connsiteX1" fmla="*/ 398517 w 1072344"/>
              <a:gd name="connsiteY1" fmla="*/ 0 h 1725189"/>
              <a:gd name="connsiteX2" fmla="*/ 511773 w 1072344"/>
              <a:gd name="connsiteY2" fmla="*/ 23027 h 1725189"/>
              <a:gd name="connsiteX3" fmla="*/ 517843 w 1072344"/>
              <a:gd name="connsiteY3" fmla="*/ 83717 h 1725189"/>
              <a:gd name="connsiteX4" fmla="*/ 564372 w 1072344"/>
              <a:gd name="connsiteY4" fmla="*/ 103947 h 1725189"/>
              <a:gd name="connsiteX5" fmla="*/ 570441 w 1072344"/>
              <a:gd name="connsiteY5" fmla="*/ 172729 h 1725189"/>
              <a:gd name="connsiteX6" fmla="*/ 649337 w 1072344"/>
              <a:gd name="connsiteY6" fmla="*/ 199029 h 1725189"/>
              <a:gd name="connsiteX7" fmla="*/ 647314 w 1072344"/>
              <a:gd name="connsiteY7" fmla="*/ 245558 h 1725189"/>
              <a:gd name="connsiteX8" fmla="*/ 922443 w 1072344"/>
              <a:gd name="connsiteY8" fmla="*/ 286018 h 1725189"/>
              <a:gd name="connsiteX9" fmla="*/ 922443 w 1072344"/>
              <a:gd name="connsiteY9" fmla="*/ 346708 h 1725189"/>
              <a:gd name="connsiteX10" fmla="*/ 989202 w 1072344"/>
              <a:gd name="connsiteY10" fmla="*/ 370984 h 1725189"/>
              <a:gd name="connsiteX11" fmla="*/ 999317 w 1072344"/>
              <a:gd name="connsiteY11" fmla="*/ 423583 h 1725189"/>
              <a:gd name="connsiteX12" fmla="*/ 1067801 w 1072344"/>
              <a:gd name="connsiteY12" fmla="*/ 450712 h 1725189"/>
              <a:gd name="connsiteX13" fmla="*/ 1072344 w 1072344"/>
              <a:gd name="connsiteY13" fmla="*/ 1683289 h 1725189"/>
              <a:gd name="connsiteX14" fmla="*/ 1038565 w 1072344"/>
              <a:gd name="connsiteY14" fmla="*/ 1716661 h 1725189"/>
              <a:gd name="connsiteX15" fmla="*/ 944043 w 1072344"/>
              <a:gd name="connsiteY15" fmla="*/ 1685839 h 1725189"/>
              <a:gd name="connsiteX16" fmla="*/ 826917 w 1072344"/>
              <a:gd name="connsiteY16" fmla="*/ 1694057 h 1725189"/>
              <a:gd name="connsiteX17" fmla="*/ 257729 w 1072344"/>
              <a:gd name="connsiteY17" fmla="*/ 1652962 h 1725189"/>
              <a:gd name="connsiteX18" fmla="*/ 109781 w 1072344"/>
              <a:gd name="connsiteY18" fmla="*/ 1724881 h 1725189"/>
              <a:gd name="connsiteX19" fmla="*/ 0 w 1072344"/>
              <a:gd name="connsiteY19" fmla="*/ 1692000 h 1725189"/>
              <a:gd name="connsiteX20" fmla="*/ 72782 w 1072344"/>
              <a:gd name="connsiteY20" fmla="*/ 640044 h 1725189"/>
              <a:gd name="connsiteX21" fmla="*/ 125380 w 1072344"/>
              <a:gd name="connsiteY21" fmla="*/ 609698 h 1725189"/>
              <a:gd name="connsiteX22" fmla="*/ 153701 w 1072344"/>
              <a:gd name="connsiteY22" fmla="*/ 275902 h 1725189"/>
              <a:gd name="connsiteX23" fmla="*/ 254852 w 1072344"/>
              <a:gd name="connsiteY23" fmla="*/ 174752 h 1725189"/>
              <a:gd name="connsiteX24" fmla="*/ 281150 w 1072344"/>
              <a:gd name="connsiteY24" fmla="*/ 81693 h 1725189"/>
              <a:gd name="connsiteX25" fmla="*/ 334073 w 1072344"/>
              <a:gd name="connsiteY25" fmla="*/ 14161 h 1725189"/>
              <a:gd name="connsiteX0" fmla="*/ 334073 w 1072344"/>
              <a:gd name="connsiteY0" fmla="*/ 14161 h 1725189"/>
              <a:gd name="connsiteX1" fmla="*/ 398517 w 1072344"/>
              <a:gd name="connsiteY1" fmla="*/ 0 h 1725189"/>
              <a:gd name="connsiteX2" fmla="*/ 511773 w 1072344"/>
              <a:gd name="connsiteY2" fmla="*/ 23027 h 1725189"/>
              <a:gd name="connsiteX3" fmla="*/ 517843 w 1072344"/>
              <a:gd name="connsiteY3" fmla="*/ 83717 h 1725189"/>
              <a:gd name="connsiteX4" fmla="*/ 564372 w 1072344"/>
              <a:gd name="connsiteY4" fmla="*/ 103947 h 1725189"/>
              <a:gd name="connsiteX5" fmla="*/ 570441 w 1072344"/>
              <a:gd name="connsiteY5" fmla="*/ 172729 h 1725189"/>
              <a:gd name="connsiteX6" fmla="*/ 649337 w 1072344"/>
              <a:gd name="connsiteY6" fmla="*/ 199029 h 1725189"/>
              <a:gd name="connsiteX7" fmla="*/ 647314 w 1072344"/>
              <a:gd name="connsiteY7" fmla="*/ 245558 h 1725189"/>
              <a:gd name="connsiteX8" fmla="*/ 922443 w 1072344"/>
              <a:gd name="connsiteY8" fmla="*/ 286018 h 1725189"/>
              <a:gd name="connsiteX9" fmla="*/ 922443 w 1072344"/>
              <a:gd name="connsiteY9" fmla="*/ 346708 h 1725189"/>
              <a:gd name="connsiteX10" fmla="*/ 989202 w 1072344"/>
              <a:gd name="connsiteY10" fmla="*/ 370984 h 1725189"/>
              <a:gd name="connsiteX11" fmla="*/ 999317 w 1072344"/>
              <a:gd name="connsiteY11" fmla="*/ 423583 h 1725189"/>
              <a:gd name="connsiteX12" fmla="*/ 1067801 w 1072344"/>
              <a:gd name="connsiteY12" fmla="*/ 450712 h 1725189"/>
              <a:gd name="connsiteX13" fmla="*/ 1072344 w 1072344"/>
              <a:gd name="connsiteY13" fmla="*/ 1683289 h 1725189"/>
              <a:gd name="connsiteX14" fmla="*/ 1038565 w 1072344"/>
              <a:gd name="connsiteY14" fmla="*/ 1716661 h 1725189"/>
              <a:gd name="connsiteX15" fmla="*/ 944043 w 1072344"/>
              <a:gd name="connsiteY15" fmla="*/ 1685839 h 1725189"/>
              <a:gd name="connsiteX16" fmla="*/ 826917 w 1072344"/>
              <a:gd name="connsiteY16" fmla="*/ 1694057 h 1725189"/>
              <a:gd name="connsiteX17" fmla="*/ 257729 w 1072344"/>
              <a:gd name="connsiteY17" fmla="*/ 1652962 h 1725189"/>
              <a:gd name="connsiteX18" fmla="*/ 109781 w 1072344"/>
              <a:gd name="connsiteY18" fmla="*/ 1724881 h 1725189"/>
              <a:gd name="connsiteX19" fmla="*/ 0 w 1072344"/>
              <a:gd name="connsiteY19" fmla="*/ 1692000 h 1725189"/>
              <a:gd name="connsiteX20" fmla="*/ 72782 w 1072344"/>
              <a:gd name="connsiteY20" fmla="*/ 640044 h 1725189"/>
              <a:gd name="connsiteX21" fmla="*/ 125380 w 1072344"/>
              <a:gd name="connsiteY21" fmla="*/ 609698 h 1725189"/>
              <a:gd name="connsiteX22" fmla="*/ 153701 w 1072344"/>
              <a:gd name="connsiteY22" fmla="*/ 275902 h 1725189"/>
              <a:gd name="connsiteX23" fmla="*/ 254852 w 1072344"/>
              <a:gd name="connsiteY23" fmla="*/ 174752 h 1725189"/>
              <a:gd name="connsiteX24" fmla="*/ 281150 w 1072344"/>
              <a:gd name="connsiteY24" fmla="*/ 81693 h 1725189"/>
              <a:gd name="connsiteX25" fmla="*/ 334073 w 1072344"/>
              <a:gd name="connsiteY25" fmla="*/ 14161 h 1725189"/>
              <a:gd name="connsiteX0" fmla="*/ 334073 w 1072344"/>
              <a:gd name="connsiteY0" fmla="*/ 14161 h 1725207"/>
              <a:gd name="connsiteX1" fmla="*/ 398517 w 1072344"/>
              <a:gd name="connsiteY1" fmla="*/ 0 h 1725207"/>
              <a:gd name="connsiteX2" fmla="*/ 511773 w 1072344"/>
              <a:gd name="connsiteY2" fmla="*/ 23027 h 1725207"/>
              <a:gd name="connsiteX3" fmla="*/ 517843 w 1072344"/>
              <a:gd name="connsiteY3" fmla="*/ 83717 h 1725207"/>
              <a:gd name="connsiteX4" fmla="*/ 564372 w 1072344"/>
              <a:gd name="connsiteY4" fmla="*/ 103947 h 1725207"/>
              <a:gd name="connsiteX5" fmla="*/ 570441 w 1072344"/>
              <a:gd name="connsiteY5" fmla="*/ 172729 h 1725207"/>
              <a:gd name="connsiteX6" fmla="*/ 649337 w 1072344"/>
              <a:gd name="connsiteY6" fmla="*/ 199029 h 1725207"/>
              <a:gd name="connsiteX7" fmla="*/ 647314 w 1072344"/>
              <a:gd name="connsiteY7" fmla="*/ 245558 h 1725207"/>
              <a:gd name="connsiteX8" fmla="*/ 922443 w 1072344"/>
              <a:gd name="connsiteY8" fmla="*/ 286018 h 1725207"/>
              <a:gd name="connsiteX9" fmla="*/ 922443 w 1072344"/>
              <a:gd name="connsiteY9" fmla="*/ 346708 h 1725207"/>
              <a:gd name="connsiteX10" fmla="*/ 989202 w 1072344"/>
              <a:gd name="connsiteY10" fmla="*/ 370984 h 1725207"/>
              <a:gd name="connsiteX11" fmla="*/ 999317 w 1072344"/>
              <a:gd name="connsiteY11" fmla="*/ 423583 h 1725207"/>
              <a:gd name="connsiteX12" fmla="*/ 1067801 w 1072344"/>
              <a:gd name="connsiteY12" fmla="*/ 450712 h 1725207"/>
              <a:gd name="connsiteX13" fmla="*/ 1072344 w 1072344"/>
              <a:gd name="connsiteY13" fmla="*/ 1683289 h 1725207"/>
              <a:gd name="connsiteX14" fmla="*/ 1038565 w 1072344"/>
              <a:gd name="connsiteY14" fmla="*/ 1716661 h 1725207"/>
              <a:gd name="connsiteX15" fmla="*/ 944043 w 1072344"/>
              <a:gd name="connsiteY15" fmla="*/ 1685839 h 1725207"/>
              <a:gd name="connsiteX16" fmla="*/ 826917 w 1072344"/>
              <a:gd name="connsiteY16" fmla="*/ 1694057 h 1725207"/>
              <a:gd name="connsiteX17" fmla="*/ 395403 w 1072344"/>
              <a:gd name="connsiteY17" fmla="*/ 1657070 h 1725207"/>
              <a:gd name="connsiteX18" fmla="*/ 257729 w 1072344"/>
              <a:gd name="connsiteY18" fmla="*/ 1652962 h 1725207"/>
              <a:gd name="connsiteX19" fmla="*/ 109781 w 1072344"/>
              <a:gd name="connsiteY19" fmla="*/ 1724881 h 1725207"/>
              <a:gd name="connsiteX20" fmla="*/ 0 w 1072344"/>
              <a:gd name="connsiteY20" fmla="*/ 1692000 h 1725207"/>
              <a:gd name="connsiteX21" fmla="*/ 72782 w 1072344"/>
              <a:gd name="connsiteY21" fmla="*/ 640044 h 1725207"/>
              <a:gd name="connsiteX22" fmla="*/ 125380 w 1072344"/>
              <a:gd name="connsiteY22" fmla="*/ 609698 h 1725207"/>
              <a:gd name="connsiteX23" fmla="*/ 153701 w 1072344"/>
              <a:gd name="connsiteY23" fmla="*/ 275902 h 1725207"/>
              <a:gd name="connsiteX24" fmla="*/ 254852 w 1072344"/>
              <a:gd name="connsiteY24" fmla="*/ 174752 h 1725207"/>
              <a:gd name="connsiteX25" fmla="*/ 281150 w 1072344"/>
              <a:gd name="connsiteY25" fmla="*/ 81693 h 1725207"/>
              <a:gd name="connsiteX26" fmla="*/ 334073 w 1072344"/>
              <a:gd name="connsiteY26" fmla="*/ 14161 h 1725207"/>
              <a:gd name="connsiteX0" fmla="*/ 334073 w 1072344"/>
              <a:gd name="connsiteY0" fmla="*/ 14161 h 1725207"/>
              <a:gd name="connsiteX1" fmla="*/ 398517 w 1072344"/>
              <a:gd name="connsiteY1" fmla="*/ 0 h 1725207"/>
              <a:gd name="connsiteX2" fmla="*/ 511773 w 1072344"/>
              <a:gd name="connsiteY2" fmla="*/ 23027 h 1725207"/>
              <a:gd name="connsiteX3" fmla="*/ 517843 w 1072344"/>
              <a:gd name="connsiteY3" fmla="*/ 83717 h 1725207"/>
              <a:gd name="connsiteX4" fmla="*/ 564372 w 1072344"/>
              <a:gd name="connsiteY4" fmla="*/ 103947 h 1725207"/>
              <a:gd name="connsiteX5" fmla="*/ 570441 w 1072344"/>
              <a:gd name="connsiteY5" fmla="*/ 172729 h 1725207"/>
              <a:gd name="connsiteX6" fmla="*/ 649337 w 1072344"/>
              <a:gd name="connsiteY6" fmla="*/ 199029 h 1725207"/>
              <a:gd name="connsiteX7" fmla="*/ 647314 w 1072344"/>
              <a:gd name="connsiteY7" fmla="*/ 245558 h 1725207"/>
              <a:gd name="connsiteX8" fmla="*/ 922443 w 1072344"/>
              <a:gd name="connsiteY8" fmla="*/ 286018 h 1725207"/>
              <a:gd name="connsiteX9" fmla="*/ 922443 w 1072344"/>
              <a:gd name="connsiteY9" fmla="*/ 346708 h 1725207"/>
              <a:gd name="connsiteX10" fmla="*/ 989202 w 1072344"/>
              <a:gd name="connsiteY10" fmla="*/ 370984 h 1725207"/>
              <a:gd name="connsiteX11" fmla="*/ 999317 w 1072344"/>
              <a:gd name="connsiteY11" fmla="*/ 423583 h 1725207"/>
              <a:gd name="connsiteX12" fmla="*/ 1067801 w 1072344"/>
              <a:gd name="connsiteY12" fmla="*/ 450712 h 1725207"/>
              <a:gd name="connsiteX13" fmla="*/ 1072344 w 1072344"/>
              <a:gd name="connsiteY13" fmla="*/ 1683289 h 1725207"/>
              <a:gd name="connsiteX14" fmla="*/ 1038565 w 1072344"/>
              <a:gd name="connsiteY14" fmla="*/ 1716661 h 1725207"/>
              <a:gd name="connsiteX15" fmla="*/ 944043 w 1072344"/>
              <a:gd name="connsiteY15" fmla="*/ 1685839 h 1725207"/>
              <a:gd name="connsiteX16" fmla="*/ 826917 w 1072344"/>
              <a:gd name="connsiteY16" fmla="*/ 1694057 h 1725207"/>
              <a:gd name="connsiteX17" fmla="*/ 598831 w 1072344"/>
              <a:gd name="connsiteY17" fmla="*/ 1667345 h 1725207"/>
              <a:gd name="connsiteX18" fmla="*/ 395403 w 1072344"/>
              <a:gd name="connsiteY18" fmla="*/ 1657070 h 1725207"/>
              <a:gd name="connsiteX19" fmla="*/ 257729 w 1072344"/>
              <a:gd name="connsiteY19" fmla="*/ 1652962 h 1725207"/>
              <a:gd name="connsiteX20" fmla="*/ 109781 w 1072344"/>
              <a:gd name="connsiteY20" fmla="*/ 1724881 h 1725207"/>
              <a:gd name="connsiteX21" fmla="*/ 0 w 1072344"/>
              <a:gd name="connsiteY21" fmla="*/ 1692000 h 1725207"/>
              <a:gd name="connsiteX22" fmla="*/ 72782 w 1072344"/>
              <a:gd name="connsiteY22" fmla="*/ 640044 h 1725207"/>
              <a:gd name="connsiteX23" fmla="*/ 125380 w 1072344"/>
              <a:gd name="connsiteY23" fmla="*/ 609698 h 1725207"/>
              <a:gd name="connsiteX24" fmla="*/ 153701 w 1072344"/>
              <a:gd name="connsiteY24" fmla="*/ 275902 h 1725207"/>
              <a:gd name="connsiteX25" fmla="*/ 254852 w 1072344"/>
              <a:gd name="connsiteY25" fmla="*/ 174752 h 1725207"/>
              <a:gd name="connsiteX26" fmla="*/ 281150 w 1072344"/>
              <a:gd name="connsiteY26" fmla="*/ 81693 h 1725207"/>
              <a:gd name="connsiteX27" fmla="*/ 334073 w 1072344"/>
              <a:gd name="connsiteY27" fmla="*/ 14161 h 1725207"/>
              <a:gd name="connsiteX0" fmla="*/ 334073 w 1072344"/>
              <a:gd name="connsiteY0" fmla="*/ 14161 h 1725207"/>
              <a:gd name="connsiteX1" fmla="*/ 398517 w 1072344"/>
              <a:gd name="connsiteY1" fmla="*/ 0 h 1725207"/>
              <a:gd name="connsiteX2" fmla="*/ 511773 w 1072344"/>
              <a:gd name="connsiteY2" fmla="*/ 23027 h 1725207"/>
              <a:gd name="connsiteX3" fmla="*/ 517843 w 1072344"/>
              <a:gd name="connsiteY3" fmla="*/ 83717 h 1725207"/>
              <a:gd name="connsiteX4" fmla="*/ 564372 w 1072344"/>
              <a:gd name="connsiteY4" fmla="*/ 103947 h 1725207"/>
              <a:gd name="connsiteX5" fmla="*/ 570441 w 1072344"/>
              <a:gd name="connsiteY5" fmla="*/ 172729 h 1725207"/>
              <a:gd name="connsiteX6" fmla="*/ 649337 w 1072344"/>
              <a:gd name="connsiteY6" fmla="*/ 199029 h 1725207"/>
              <a:gd name="connsiteX7" fmla="*/ 647314 w 1072344"/>
              <a:gd name="connsiteY7" fmla="*/ 245558 h 1725207"/>
              <a:gd name="connsiteX8" fmla="*/ 922443 w 1072344"/>
              <a:gd name="connsiteY8" fmla="*/ 286018 h 1725207"/>
              <a:gd name="connsiteX9" fmla="*/ 922443 w 1072344"/>
              <a:gd name="connsiteY9" fmla="*/ 346708 h 1725207"/>
              <a:gd name="connsiteX10" fmla="*/ 989202 w 1072344"/>
              <a:gd name="connsiteY10" fmla="*/ 370984 h 1725207"/>
              <a:gd name="connsiteX11" fmla="*/ 999317 w 1072344"/>
              <a:gd name="connsiteY11" fmla="*/ 423583 h 1725207"/>
              <a:gd name="connsiteX12" fmla="*/ 1067801 w 1072344"/>
              <a:gd name="connsiteY12" fmla="*/ 450712 h 1725207"/>
              <a:gd name="connsiteX13" fmla="*/ 1072344 w 1072344"/>
              <a:gd name="connsiteY13" fmla="*/ 1683289 h 1725207"/>
              <a:gd name="connsiteX14" fmla="*/ 1038565 w 1072344"/>
              <a:gd name="connsiteY14" fmla="*/ 1716661 h 1725207"/>
              <a:gd name="connsiteX15" fmla="*/ 944043 w 1072344"/>
              <a:gd name="connsiteY15" fmla="*/ 1685839 h 1725207"/>
              <a:gd name="connsiteX16" fmla="*/ 826917 w 1072344"/>
              <a:gd name="connsiteY16" fmla="*/ 1694057 h 1725207"/>
              <a:gd name="connsiteX17" fmla="*/ 720066 w 1072344"/>
              <a:gd name="connsiteY17" fmla="*/ 1673509 h 1725207"/>
              <a:gd name="connsiteX18" fmla="*/ 598831 w 1072344"/>
              <a:gd name="connsiteY18" fmla="*/ 1667345 h 1725207"/>
              <a:gd name="connsiteX19" fmla="*/ 395403 w 1072344"/>
              <a:gd name="connsiteY19" fmla="*/ 1657070 h 1725207"/>
              <a:gd name="connsiteX20" fmla="*/ 257729 w 1072344"/>
              <a:gd name="connsiteY20" fmla="*/ 1652962 h 1725207"/>
              <a:gd name="connsiteX21" fmla="*/ 109781 w 1072344"/>
              <a:gd name="connsiteY21" fmla="*/ 1724881 h 1725207"/>
              <a:gd name="connsiteX22" fmla="*/ 0 w 1072344"/>
              <a:gd name="connsiteY22" fmla="*/ 1692000 h 1725207"/>
              <a:gd name="connsiteX23" fmla="*/ 72782 w 1072344"/>
              <a:gd name="connsiteY23" fmla="*/ 640044 h 1725207"/>
              <a:gd name="connsiteX24" fmla="*/ 125380 w 1072344"/>
              <a:gd name="connsiteY24" fmla="*/ 609698 h 1725207"/>
              <a:gd name="connsiteX25" fmla="*/ 153701 w 1072344"/>
              <a:gd name="connsiteY25" fmla="*/ 275902 h 1725207"/>
              <a:gd name="connsiteX26" fmla="*/ 254852 w 1072344"/>
              <a:gd name="connsiteY26" fmla="*/ 174752 h 1725207"/>
              <a:gd name="connsiteX27" fmla="*/ 281150 w 1072344"/>
              <a:gd name="connsiteY27" fmla="*/ 81693 h 1725207"/>
              <a:gd name="connsiteX28" fmla="*/ 334073 w 1072344"/>
              <a:gd name="connsiteY28" fmla="*/ 14161 h 1725207"/>
              <a:gd name="connsiteX0" fmla="*/ 334073 w 1072344"/>
              <a:gd name="connsiteY0" fmla="*/ 14161 h 1726373"/>
              <a:gd name="connsiteX1" fmla="*/ 398517 w 1072344"/>
              <a:gd name="connsiteY1" fmla="*/ 0 h 1726373"/>
              <a:gd name="connsiteX2" fmla="*/ 511773 w 1072344"/>
              <a:gd name="connsiteY2" fmla="*/ 23027 h 1726373"/>
              <a:gd name="connsiteX3" fmla="*/ 517843 w 1072344"/>
              <a:gd name="connsiteY3" fmla="*/ 83717 h 1726373"/>
              <a:gd name="connsiteX4" fmla="*/ 564372 w 1072344"/>
              <a:gd name="connsiteY4" fmla="*/ 103947 h 1726373"/>
              <a:gd name="connsiteX5" fmla="*/ 570441 w 1072344"/>
              <a:gd name="connsiteY5" fmla="*/ 172729 h 1726373"/>
              <a:gd name="connsiteX6" fmla="*/ 649337 w 1072344"/>
              <a:gd name="connsiteY6" fmla="*/ 199029 h 1726373"/>
              <a:gd name="connsiteX7" fmla="*/ 647314 w 1072344"/>
              <a:gd name="connsiteY7" fmla="*/ 245558 h 1726373"/>
              <a:gd name="connsiteX8" fmla="*/ 922443 w 1072344"/>
              <a:gd name="connsiteY8" fmla="*/ 286018 h 1726373"/>
              <a:gd name="connsiteX9" fmla="*/ 922443 w 1072344"/>
              <a:gd name="connsiteY9" fmla="*/ 346708 h 1726373"/>
              <a:gd name="connsiteX10" fmla="*/ 989202 w 1072344"/>
              <a:gd name="connsiteY10" fmla="*/ 370984 h 1726373"/>
              <a:gd name="connsiteX11" fmla="*/ 999317 w 1072344"/>
              <a:gd name="connsiteY11" fmla="*/ 423583 h 1726373"/>
              <a:gd name="connsiteX12" fmla="*/ 1067801 w 1072344"/>
              <a:gd name="connsiteY12" fmla="*/ 450712 h 1726373"/>
              <a:gd name="connsiteX13" fmla="*/ 1072344 w 1072344"/>
              <a:gd name="connsiteY13" fmla="*/ 1683289 h 1726373"/>
              <a:gd name="connsiteX14" fmla="*/ 1038565 w 1072344"/>
              <a:gd name="connsiteY14" fmla="*/ 1716661 h 1726373"/>
              <a:gd name="connsiteX15" fmla="*/ 944043 w 1072344"/>
              <a:gd name="connsiteY15" fmla="*/ 1685839 h 1726373"/>
              <a:gd name="connsiteX16" fmla="*/ 826917 w 1072344"/>
              <a:gd name="connsiteY16" fmla="*/ 1694057 h 1726373"/>
              <a:gd name="connsiteX17" fmla="*/ 720066 w 1072344"/>
              <a:gd name="connsiteY17" fmla="*/ 1673509 h 1726373"/>
              <a:gd name="connsiteX18" fmla="*/ 598831 w 1072344"/>
              <a:gd name="connsiteY18" fmla="*/ 1667345 h 1726373"/>
              <a:gd name="connsiteX19" fmla="*/ 395403 w 1072344"/>
              <a:gd name="connsiteY19" fmla="*/ 1657070 h 1726373"/>
              <a:gd name="connsiteX20" fmla="*/ 285024 w 1072344"/>
              <a:gd name="connsiteY20" fmla="*/ 1707553 h 1726373"/>
              <a:gd name="connsiteX21" fmla="*/ 109781 w 1072344"/>
              <a:gd name="connsiteY21" fmla="*/ 1724881 h 1726373"/>
              <a:gd name="connsiteX22" fmla="*/ 0 w 1072344"/>
              <a:gd name="connsiteY22" fmla="*/ 1692000 h 1726373"/>
              <a:gd name="connsiteX23" fmla="*/ 72782 w 1072344"/>
              <a:gd name="connsiteY23" fmla="*/ 640044 h 1726373"/>
              <a:gd name="connsiteX24" fmla="*/ 125380 w 1072344"/>
              <a:gd name="connsiteY24" fmla="*/ 609698 h 1726373"/>
              <a:gd name="connsiteX25" fmla="*/ 153701 w 1072344"/>
              <a:gd name="connsiteY25" fmla="*/ 275902 h 1726373"/>
              <a:gd name="connsiteX26" fmla="*/ 254852 w 1072344"/>
              <a:gd name="connsiteY26" fmla="*/ 174752 h 1726373"/>
              <a:gd name="connsiteX27" fmla="*/ 281150 w 1072344"/>
              <a:gd name="connsiteY27" fmla="*/ 81693 h 1726373"/>
              <a:gd name="connsiteX28" fmla="*/ 334073 w 1072344"/>
              <a:gd name="connsiteY28" fmla="*/ 14161 h 1726373"/>
              <a:gd name="connsiteX0" fmla="*/ 334073 w 1072344"/>
              <a:gd name="connsiteY0" fmla="*/ 14161 h 1916405"/>
              <a:gd name="connsiteX1" fmla="*/ 398517 w 1072344"/>
              <a:gd name="connsiteY1" fmla="*/ 0 h 1916405"/>
              <a:gd name="connsiteX2" fmla="*/ 511773 w 1072344"/>
              <a:gd name="connsiteY2" fmla="*/ 23027 h 1916405"/>
              <a:gd name="connsiteX3" fmla="*/ 517843 w 1072344"/>
              <a:gd name="connsiteY3" fmla="*/ 83717 h 1916405"/>
              <a:gd name="connsiteX4" fmla="*/ 564372 w 1072344"/>
              <a:gd name="connsiteY4" fmla="*/ 103947 h 1916405"/>
              <a:gd name="connsiteX5" fmla="*/ 570441 w 1072344"/>
              <a:gd name="connsiteY5" fmla="*/ 172729 h 1916405"/>
              <a:gd name="connsiteX6" fmla="*/ 649337 w 1072344"/>
              <a:gd name="connsiteY6" fmla="*/ 199029 h 1916405"/>
              <a:gd name="connsiteX7" fmla="*/ 647314 w 1072344"/>
              <a:gd name="connsiteY7" fmla="*/ 245558 h 1916405"/>
              <a:gd name="connsiteX8" fmla="*/ 922443 w 1072344"/>
              <a:gd name="connsiteY8" fmla="*/ 286018 h 1916405"/>
              <a:gd name="connsiteX9" fmla="*/ 922443 w 1072344"/>
              <a:gd name="connsiteY9" fmla="*/ 346708 h 1916405"/>
              <a:gd name="connsiteX10" fmla="*/ 989202 w 1072344"/>
              <a:gd name="connsiteY10" fmla="*/ 370984 h 1916405"/>
              <a:gd name="connsiteX11" fmla="*/ 999317 w 1072344"/>
              <a:gd name="connsiteY11" fmla="*/ 423583 h 1916405"/>
              <a:gd name="connsiteX12" fmla="*/ 1067801 w 1072344"/>
              <a:gd name="connsiteY12" fmla="*/ 450712 h 1916405"/>
              <a:gd name="connsiteX13" fmla="*/ 1072344 w 1072344"/>
              <a:gd name="connsiteY13" fmla="*/ 1683289 h 1916405"/>
              <a:gd name="connsiteX14" fmla="*/ 1038565 w 1072344"/>
              <a:gd name="connsiteY14" fmla="*/ 1716661 h 1916405"/>
              <a:gd name="connsiteX15" fmla="*/ 944043 w 1072344"/>
              <a:gd name="connsiteY15" fmla="*/ 1685839 h 1916405"/>
              <a:gd name="connsiteX16" fmla="*/ 826917 w 1072344"/>
              <a:gd name="connsiteY16" fmla="*/ 1694057 h 1916405"/>
              <a:gd name="connsiteX17" fmla="*/ 720066 w 1072344"/>
              <a:gd name="connsiteY17" fmla="*/ 1673509 h 1916405"/>
              <a:gd name="connsiteX18" fmla="*/ 598831 w 1072344"/>
              <a:gd name="connsiteY18" fmla="*/ 1667345 h 1916405"/>
              <a:gd name="connsiteX19" fmla="*/ 368107 w 1072344"/>
              <a:gd name="connsiteY19" fmla="*/ 1916378 h 1916405"/>
              <a:gd name="connsiteX20" fmla="*/ 285024 w 1072344"/>
              <a:gd name="connsiteY20" fmla="*/ 1707553 h 1916405"/>
              <a:gd name="connsiteX21" fmla="*/ 109781 w 1072344"/>
              <a:gd name="connsiteY21" fmla="*/ 1724881 h 1916405"/>
              <a:gd name="connsiteX22" fmla="*/ 0 w 1072344"/>
              <a:gd name="connsiteY22" fmla="*/ 1692000 h 1916405"/>
              <a:gd name="connsiteX23" fmla="*/ 72782 w 1072344"/>
              <a:gd name="connsiteY23" fmla="*/ 640044 h 1916405"/>
              <a:gd name="connsiteX24" fmla="*/ 125380 w 1072344"/>
              <a:gd name="connsiteY24" fmla="*/ 609698 h 1916405"/>
              <a:gd name="connsiteX25" fmla="*/ 153701 w 1072344"/>
              <a:gd name="connsiteY25" fmla="*/ 275902 h 1916405"/>
              <a:gd name="connsiteX26" fmla="*/ 254852 w 1072344"/>
              <a:gd name="connsiteY26" fmla="*/ 174752 h 1916405"/>
              <a:gd name="connsiteX27" fmla="*/ 281150 w 1072344"/>
              <a:gd name="connsiteY27" fmla="*/ 81693 h 1916405"/>
              <a:gd name="connsiteX28" fmla="*/ 334073 w 1072344"/>
              <a:gd name="connsiteY28" fmla="*/ 14161 h 1916405"/>
              <a:gd name="connsiteX0" fmla="*/ 334073 w 1072344"/>
              <a:gd name="connsiteY0" fmla="*/ 14161 h 2172332"/>
              <a:gd name="connsiteX1" fmla="*/ 398517 w 1072344"/>
              <a:gd name="connsiteY1" fmla="*/ 0 h 2172332"/>
              <a:gd name="connsiteX2" fmla="*/ 511773 w 1072344"/>
              <a:gd name="connsiteY2" fmla="*/ 23027 h 2172332"/>
              <a:gd name="connsiteX3" fmla="*/ 517843 w 1072344"/>
              <a:gd name="connsiteY3" fmla="*/ 83717 h 2172332"/>
              <a:gd name="connsiteX4" fmla="*/ 564372 w 1072344"/>
              <a:gd name="connsiteY4" fmla="*/ 103947 h 2172332"/>
              <a:gd name="connsiteX5" fmla="*/ 570441 w 1072344"/>
              <a:gd name="connsiteY5" fmla="*/ 172729 h 2172332"/>
              <a:gd name="connsiteX6" fmla="*/ 649337 w 1072344"/>
              <a:gd name="connsiteY6" fmla="*/ 199029 h 2172332"/>
              <a:gd name="connsiteX7" fmla="*/ 647314 w 1072344"/>
              <a:gd name="connsiteY7" fmla="*/ 245558 h 2172332"/>
              <a:gd name="connsiteX8" fmla="*/ 922443 w 1072344"/>
              <a:gd name="connsiteY8" fmla="*/ 286018 h 2172332"/>
              <a:gd name="connsiteX9" fmla="*/ 922443 w 1072344"/>
              <a:gd name="connsiteY9" fmla="*/ 346708 h 2172332"/>
              <a:gd name="connsiteX10" fmla="*/ 989202 w 1072344"/>
              <a:gd name="connsiteY10" fmla="*/ 370984 h 2172332"/>
              <a:gd name="connsiteX11" fmla="*/ 999317 w 1072344"/>
              <a:gd name="connsiteY11" fmla="*/ 423583 h 2172332"/>
              <a:gd name="connsiteX12" fmla="*/ 1067801 w 1072344"/>
              <a:gd name="connsiteY12" fmla="*/ 450712 h 2172332"/>
              <a:gd name="connsiteX13" fmla="*/ 1072344 w 1072344"/>
              <a:gd name="connsiteY13" fmla="*/ 1683289 h 2172332"/>
              <a:gd name="connsiteX14" fmla="*/ 1038565 w 1072344"/>
              <a:gd name="connsiteY14" fmla="*/ 1716661 h 2172332"/>
              <a:gd name="connsiteX15" fmla="*/ 944043 w 1072344"/>
              <a:gd name="connsiteY15" fmla="*/ 1685839 h 2172332"/>
              <a:gd name="connsiteX16" fmla="*/ 826917 w 1072344"/>
              <a:gd name="connsiteY16" fmla="*/ 1694057 h 2172332"/>
              <a:gd name="connsiteX17" fmla="*/ 720066 w 1072344"/>
              <a:gd name="connsiteY17" fmla="*/ 1673509 h 2172332"/>
              <a:gd name="connsiteX18" fmla="*/ 421410 w 1072344"/>
              <a:gd name="connsiteY18" fmla="*/ 2172312 h 2172332"/>
              <a:gd name="connsiteX19" fmla="*/ 368107 w 1072344"/>
              <a:gd name="connsiteY19" fmla="*/ 1916378 h 2172332"/>
              <a:gd name="connsiteX20" fmla="*/ 285024 w 1072344"/>
              <a:gd name="connsiteY20" fmla="*/ 1707553 h 2172332"/>
              <a:gd name="connsiteX21" fmla="*/ 109781 w 1072344"/>
              <a:gd name="connsiteY21" fmla="*/ 1724881 h 2172332"/>
              <a:gd name="connsiteX22" fmla="*/ 0 w 1072344"/>
              <a:gd name="connsiteY22" fmla="*/ 1692000 h 2172332"/>
              <a:gd name="connsiteX23" fmla="*/ 72782 w 1072344"/>
              <a:gd name="connsiteY23" fmla="*/ 640044 h 2172332"/>
              <a:gd name="connsiteX24" fmla="*/ 125380 w 1072344"/>
              <a:gd name="connsiteY24" fmla="*/ 609698 h 2172332"/>
              <a:gd name="connsiteX25" fmla="*/ 153701 w 1072344"/>
              <a:gd name="connsiteY25" fmla="*/ 275902 h 2172332"/>
              <a:gd name="connsiteX26" fmla="*/ 254852 w 1072344"/>
              <a:gd name="connsiteY26" fmla="*/ 174752 h 2172332"/>
              <a:gd name="connsiteX27" fmla="*/ 281150 w 1072344"/>
              <a:gd name="connsiteY27" fmla="*/ 81693 h 2172332"/>
              <a:gd name="connsiteX28" fmla="*/ 334073 w 1072344"/>
              <a:gd name="connsiteY28" fmla="*/ 14161 h 2172332"/>
              <a:gd name="connsiteX0" fmla="*/ 334073 w 1072344"/>
              <a:gd name="connsiteY0" fmla="*/ 14161 h 2172331"/>
              <a:gd name="connsiteX1" fmla="*/ 398517 w 1072344"/>
              <a:gd name="connsiteY1" fmla="*/ 0 h 2172331"/>
              <a:gd name="connsiteX2" fmla="*/ 511773 w 1072344"/>
              <a:gd name="connsiteY2" fmla="*/ 23027 h 2172331"/>
              <a:gd name="connsiteX3" fmla="*/ 517843 w 1072344"/>
              <a:gd name="connsiteY3" fmla="*/ 83717 h 2172331"/>
              <a:gd name="connsiteX4" fmla="*/ 564372 w 1072344"/>
              <a:gd name="connsiteY4" fmla="*/ 103947 h 2172331"/>
              <a:gd name="connsiteX5" fmla="*/ 570441 w 1072344"/>
              <a:gd name="connsiteY5" fmla="*/ 172729 h 2172331"/>
              <a:gd name="connsiteX6" fmla="*/ 649337 w 1072344"/>
              <a:gd name="connsiteY6" fmla="*/ 199029 h 2172331"/>
              <a:gd name="connsiteX7" fmla="*/ 647314 w 1072344"/>
              <a:gd name="connsiteY7" fmla="*/ 245558 h 2172331"/>
              <a:gd name="connsiteX8" fmla="*/ 922443 w 1072344"/>
              <a:gd name="connsiteY8" fmla="*/ 286018 h 2172331"/>
              <a:gd name="connsiteX9" fmla="*/ 922443 w 1072344"/>
              <a:gd name="connsiteY9" fmla="*/ 346708 h 2172331"/>
              <a:gd name="connsiteX10" fmla="*/ 989202 w 1072344"/>
              <a:gd name="connsiteY10" fmla="*/ 370984 h 2172331"/>
              <a:gd name="connsiteX11" fmla="*/ 999317 w 1072344"/>
              <a:gd name="connsiteY11" fmla="*/ 423583 h 2172331"/>
              <a:gd name="connsiteX12" fmla="*/ 1067801 w 1072344"/>
              <a:gd name="connsiteY12" fmla="*/ 450712 h 2172331"/>
              <a:gd name="connsiteX13" fmla="*/ 1072344 w 1072344"/>
              <a:gd name="connsiteY13" fmla="*/ 1683289 h 2172331"/>
              <a:gd name="connsiteX14" fmla="*/ 1038565 w 1072344"/>
              <a:gd name="connsiteY14" fmla="*/ 1716661 h 2172331"/>
              <a:gd name="connsiteX15" fmla="*/ 944043 w 1072344"/>
              <a:gd name="connsiteY15" fmla="*/ 1685839 h 2172331"/>
              <a:gd name="connsiteX16" fmla="*/ 826917 w 1072344"/>
              <a:gd name="connsiteY16" fmla="*/ 1694057 h 2172331"/>
              <a:gd name="connsiteX17" fmla="*/ 460759 w 1072344"/>
              <a:gd name="connsiteY17" fmla="*/ 1639390 h 2172331"/>
              <a:gd name="connsiteX18" fmla="*/ 421410 w 1072344"/>
              <a:gd name="connsiteY18" fmla="*/ 2172312 h 2172331"/>
              <a:gd name="connsiteX19" fmla="*/ 368107 w 1072344"/>
              <a:gd name="connsiteY19" fmla="*/ 1916378 h 2172331"/>
              <a:gd name="connsiteX20" fmla="*/ 285024 w 1072344"/>
              <a:gd name="connsiteY20" fmla="*/ 1707553 h 2172331"/>
              <a:gd name="connsiteX21" fmla="*/ 109781 w 1072344"/>
              <a:gd name="connsiteY21" fmla="*/ 1724881 h 2172331"/>
              <a:gd name="connsiteX22" fmla="*/ 0 w 1072344"/>
              <a:gd name="connsiteY22" fmla="*/ 1692000 h 2172331"/>
              <a:gd name="connsiteX23" fmla="*/ 72782 w 1072344"/>
              <a:gd name="connsiteY23" fmla="*/ 640044 h 2172331"/>
              <a:gd name="connsiteX24" fmla="*/ 125380 w 1072344"/>
              <a:gd name="connsiteY24" fmla="*/ 609698 h 2172331"/>
              <a:gd name="connsiteX25" fmla="*/ 153701 w 1072344"/>
              <a:gd name="connsiteY25" fmla="*/ 275902 h 2172331"/>
              <a:gd name="connsiteX26" fmla="*/ 254852 w 1072344"/>
              <a:gd name="connsiteY26" fmla="*/ 174752 h 2172331"/>
              <a:gd name="connsiteX27" fmla="*/ 281150 w 1072344"/>
              <a:gd name="connsiteY27" fmla="*/ 81693 h 2172331"/>
              <a:gd name="connsiteX28" fmla="*/ 334073 w 1072344"/>
              <a:gd name="connsiteY28" fmla="*/ 14161 h 2172331"/>
              <a:gd name="connsiteX0" fmla="*/ 334073 w 1072344"/>
              <a:gd name="connsiteY0" fmla="*/ 268256 h 2426426"/>
              <a:gd name="connsiteX1" fmla="*/ 398517 w 1072344"/>
              <a:gd name="connsiteY1" fmla="*/ 254095 h 2426426"/>
              <a:gd name="connsiteX2" fmla="*/ 511773 w 1072344"/>
              <a:gd name="connsiteY2" fmla="*/ 277122 h 2426426"/>
              <a:gd name="connsiteX3" fmla="*/ 517843 w 1072344"/>
              <a:gd name="connsiteY3" fmla="*/ 337812 h 2426426"/>
              <a:gd name="connsiteX4" fmla="*/ 564372 w 1072344"/>
              <a:gd name="connsiteY4" fmla="*/ 358042 h 2426426"/>
              <a:gd name="connsiteX5" fmla="*/ 570441 w 1072344"/>
              <a:gd name="connsiteY5" fmla="*/ 426824 h 2426426"/>
              <a:gd name="connsiteX6" fmla="*/ 649337 w 1072344"/>
              <a:gd name="connsiteY6" fmla="*/ 453124 h 2426426"/>
              <a:gd name="connsiteX7" fmla="*/ 647314 w 1072344"/>
              <a:gd name="connsiteY7" fmla="*/ 499653 h 2426426"/>
              <a:gd name="connsiteX8" fmla="*/ 922443 w 1072344"/>
              <a:gd name="connsiteY8" fmla="*/ 540113 h 2426426"/>
              <a:gd name="connsiteX9" fmla="*/ 922443 w 1072344"/>
              <a:gd name="connsiteY9" fmla="*/ 600803 h 2426426"/>
              <a:gd name="connsiteX10" fmla="*/ 989202 w 1072344"/>
              <a:gd name="connsiteY10" fmla="*/ 625079 h 2426426"/>
              <a:gd name="connsiteX11" fmla="*/ 999317 w 1072344"/>
              <a:gd name="connsiteY11" fmla="*/ 677678 h 2426426"/>
              <a:gd name="connsiteX12" fmla="*/ 1067801 w 1072344"/>
              <a:gd name="connsiteY12" fmla="*/ 704807 h 2426426"/>
              <a:gd name="connsiteX13" fmla="*/ 1072344 w 1072344"/>
              <a:gd name="connsiteY13" fmla="*/ 1937384 h 2426426"/>
              <a:gd name="connsiteX14" fmla="*/ 1038565 w 1072344"/>
              <a:gd name="connsiteY14" fmla="*/ 1970756 h 2426426"/>
              <a:gd name="connsiteX15" fmla="*/ 944043 w 1072344"/>
              <a:gd name="connsiteY15" fmla="*/ 1939934 h 2426426"/>
              <a:gd name="connsiteX16" fmla="*/ 826917 w 1072344"/>
              <a:gd name="connsiteY16" fmla="*/ 1948152 h 2426426"/>
              <a:gd name="connsiteX17" fmla="*/ 460759 w 1072344"/>
              <a:gd name="connsiteY17" fmla="*/ 1893485 h 2426426"/>
              <a:gd name="connsiteX18" fmla="*/ 421410 w 1072344"/>
              <a:gd name="connsiteY18" fmla="*/ 2426407 h 2426426"/>
              <a:gd name="connsiteX19" fmla="*/ 368107 w 1072344"/>
              <a:gd name="connsiteY19" fmla="*/ 2170473 h 2426426"/>
              <a:gd name="connsiteX20" fmla="*/ 285024 w 1072344"/>
              <a:gd name="connsiteY20" fmla="*/ 1961648 h 2426426"/>
              <a:gd name="connsiteX21" fmla="*/ 109781 w 1072344"/>
              <a:gd name="connsiteY21" fmla="*/ 1978976 h 2426426"/>
              <a:gd name="connsiteX22" fmla="*/ 0 w 1072344"/>
              <a:gd name="connsiteY22" fmla="*/ 1946095 h 2426426"/>
              <a:gd name="connsiteX23" fmla="*/ 25015 w 1072344"/>
              <a:gd name="connsiteY23" fmla="*/ 211 h 2426426"/>
              <a:gd name="connsiteX24" fmla="*/ 125380 w 1072344"/>
              <a:gd name="connsiteY24" fmla="*/ 863793 h 2426426"/>
              <a:gd name="connsiteX25" fmla="*/ 153701 w 1072344"/>
              <a:gd name="connsiteY25" fmla="*/ 529997 h 2426426"/>
              <a:gd name="connsiteX26" fmla="*/ 254852 w 1072344"/>
              <a:gd name="connsiteY26" fmla="*/ 428847 h 2426426"/>
              <a:gd name="connsiteX27" fmla="*/ 281150 w 1072344"/>
              <a:gd name="connsiteY27" fmla="*/ 335788 h 2426426"/>
              <a:gd name="connsiteX28" fmla="*/ 334073 w 1072344"/>
              <a:gd name="connsiteY28" fmla="*/ 268256 h 2426426"/>
              <a:gd name="connsiteX0" fmla="*/ 334073 w 1072344"/>
              <a:gd name="connsiteY0" fmla="*/ 397657 h 2555827"/>
              <a:gd name="connsiteX1" fmla="*/ 398517 w 1072344"/>
              <a:gd name="connsiteY1" fmla="*/ 383496 h 2555827"/>
              <a:gd name="connsiteX2" fmla="*/ 511773 w 1072344"/>
              <a:gd name="connsiteY2" fmla="*/ 406523 h 2555827"/>
              <a:gd name="connsiteX3" fmla="*/ 517843 w 1072344"/>
              <a:gd name="connsiteY3" fmla="*/ 467213 h 2555827"/>
              <a:gd name="connsiteX4" fmla="*/ 564372 w 1072344"/>
              <a:gd name="connsiteY4" fmla="*/ 487443 h 2555827"/>
              <a:gd name="connsiteX5" fmla="*/ 570441 w 1072344"/>
              <a:gd name="connsiteY5" fmla="*/ 556225 h 2555827"/>
              <a:gd name="connsiteX6" fmla="*/ 649337 w 1072344"/>
              <a:gd name="connsiteY6" fmla="*/ 582525 h 2555827"/>
              <a:gd name="connsiteX7" fmla="*/ 647314 w 1072344"/>
              <a:gd name="connsiteY7" fmla="*/ 629054 h 2555827"/>
              <a:gd name="connsiteX8" fmla="*/ 922443 w 1072344"/>
              <a:gd name="connsiteY8" fmla="*/ 669514 h 2555827"/>
              <a:gd name="connsiteX9" fmla="*/ 922443 w 1072344"/>
              <a:gd name="connsiteY9" fmla="*/ 730204 h 2555827"/>
              <a:gd name="connsiteX10" fmla="*/ 989202 w 1072344"/>
              <a:gd name="connsiteY10" fmla="*/ 754480 h 2555827"/>
              <a:gd name="connsiteX11" fmla="*/ 999317 w 1072344"/>
              <a:gd name="connsiteY11" fmla="*/ 807079 h 2555827"/>
              <a:gd name="connsiteX12" fmla="*/ 1067801 w 1072344"/>
              <a:gd name="connsiteY12" fmla="*/ 834208 h 2555827"/>
              <a:gd name="connsiteX13" fmla="*/ 1072344 w 1072344"/>
              <a:gd name="connsiteY13" fmla="*/ 2066785 h 2555827"/>
              <a:gd name="connsiteX14" fmla="*/ 1038565 w 1072344"/>
              <a:gd name="connsiteY14" fmla="*/ 2100157 h 2555827"/>
              <a:gd name="connsiteX15" fmla="*/ 944043 w 1072344"/>
              <a:gd name="connsiteY15" fmla="*/ 2069335 h 2555827"/>
              <a:gd name="connsiteX16" fmla="*/ 826917 w 1072344"/>
              <a:gd name="connsiteY16" fmla="*/ 2077553 h 2555827"/>
              <a:gd name="connsiteX17" fmla="*/ 460759 w 1072344"/>
              <a:gd name="connsiteY17" fmla="*/ 2022886 h 2555827"/>
              <a:gd name="connsiteX18" fmla="*/ 421410 w 1072344"/>
              <a:gd name="connsiteY18" fmla="*/ 2555808 h 2555827"/>
              <a:gd name="connsiteX19" fmla="*/ 368107 w 1072344"/>
              <a:gd name="connsiteY19" fmla="*/ 2299874 h 2555827"/>
              <a:gd name="connsiteX20" fmla="*/ 285024 w 1072344"/>
              <a:gd name="connsiteY20" fmla="*/ 2091049 h 2555827"/>
              <a:gd name="connsiteX21" fmla="*/ 109781 w 1072344"/>
              <a:gd name="connsiteY21" fmla="*/ 2108377 h 2555827"/>
              <a:gd name="connsiteX22" fmla="*/ 0 w 1072344"/>
              <a:gd name="connsiteY22" fmla="*/ 2075496 h 2555827"/>
              <a:gd name="connsiteX23" fmla="*/ 25015 w 1072344"/>
              <a:gd name="connsiteY23" fmla="*/ 129612 h 2555827"/>
              <a:gd name="connsiteX24" fmla="*/ 145852 w 1072344"/>
              <a:gd name="connsiteY24" fmla="*/ 37851 h 2555827"/>
              <a:gd name="connsiteX25" fmla="*/ 153701 w 1072344"/>
              <a:gd name="connsiteY25" fmla="*/ 659398 h 2555827"/>
              <a:gd name="connsiteX26" fmla="*/ 254852 w 1072344"/>
              <a:gd name="connsiteY26" fmla="*/ 558248 h 2555827"/>
              <a:gd name="connsiteX27" fmla="*/ 281150 w 1072344"/>
              <a:gd name="connsiteY27" fmla="*/ 465189 h 2555827"/>
              <a:gd name="connsiteX28" fmla="*/ 334073 w 1072344"/>
              <a:gd name="connsiteY28" fmla="*/ 397657 h 2555827"/>
              <a:gd name="connsiteX0" fmla="*/ 334073 w 1072344"/>
              <a:gd name="connsiteY0" fmla="*/ 1376012 h 3534182"/>
              <a:gd name="connsiteX1" fmla="*/ 398517 w 1072344"/>
              <a:gd name="connsiteY1" fmla="*/ 1361851 h 3534182"/>
              <a:gd name="connsiteX2" fmla="*/ 511773 w 1072344"/>
              <a:gd name="connsiteY2" fmla="*/ 1384878 h 3534182"/>
              <a:gd name="connsiteX3" fmla="*/ 517843 w 1072344"/>
              <a:gd name="connsiteY3" fmla="*/ 1445568 h 3534182"/>
              <a:gd name="connsiteX4" fmla="*/ 564372 w 1072344"/>
              <a:gd name="connsiteY4" fmla="*/ 1465798 h 3534182"/>
              <a:gd name="connsiteX5" fmla="*/ 570441 w 1072344"/>
              <a:gd name="connsiteY5" fmla="*/ 1534580 h 3534182"/>
              <a:gd name="connsiteX6" fmla="*/ 649337 w 1072344"/>
              <a:gd name="connsiteY6" fmla="*/ 1560880 h 3534182"/>
              <a:gd name="connsiteX7" fmla="*/ 647314 w 1072344"/>
              <a:gd name="connsiteY7" fmla="*/ 1607409 h 3534182"/>
              <a:gd name="connsiteX8" fmla="*/ 922443 w 1072344"/>
              <a:gd name="connsiteY8" fmla="*/ 1647869 h 3534182"/>
              <a:gd name="connsiteX9" fmla="*/ 922443 w 1072344"/>
              <a:gd name="connsiteY9" fmla="*/ 1708559 h 3534182"/>
              <a:gd name="connsiteX10" fmla="*/ 989202 w 1072344"/>
              <a:gd name="connsiteY10" fmla="*/ 1732835 h 3534182"/>
              <a:gd name="connsiteX11" fmla="*/ 999317 w 1072344"/>
              <a:gd name="connsiteY11" fmla="*/ 1785434 h 3534182"/>
              <a:gd name="connsiteX12" fmla="*/ 1067801 w 1072344"/>
              <a:gd name="connsiteY12" fmla="*/ 1812563 h 3534182"/>
              <a:gd name="connsiteX13" fmla="*/ 1072344 w 1072344"/>
              <a:gd name="connsiteY13" fmla="*/ 3045140 h 3534182"/>
              <a:gd name="connsiteX14" fmla="*/ 1038565 w 1072344"/>
              <a:gd name="connsiteY14" fmla="*/ 3078512 h 3534182"/>
              <a:gd name="connsiteX15" fmla="*/ 944043 w 1072344"/>
              <a:gd name="connsiteY15" fmla="*/ 3047690 h 3534182"/>
              <a:gd name="connsiteX16" fmla="*/ 826917 w 1072344"/>
              <a:gd name="connsiteY16" fmla="*/ 3055908 h 3534182"/>
              <a:gd name="connsiteX17" fmla="*/ 460759 w 1072344"/>
              <a:gd name="connsiteY17" fmla="*/ 3001241 h 3534182"/>
              <a:gd name="connsiteX18" fmla="*/ 421410 w 1072344"/>
              <a:gd name="connsiteY18" fmla="*/ 3534163 h 3534182"/>
              <a:gd name="connsiteX19" fmla="*/ 368107 w 1072344"/>
              <a:gd name="connsiteY19" fmla="*/ 3278229 h 3534182"/>
              <a:gd name="connsiteX20" fmla="*/ 285024 w 1072344"/>
              <a:gd name="connsiteY20" fmla="*/ 3069404 h 3534182"/>
              <a:gd name="connsiteX21" fmla="*/ 109781 w 1072344"/>
              <a:gd name="connsiteY21" fmla="*/ 3086732 h 3534182"/>
              <a:gd name="connsiteX22" fmla="*/ 0 w 1072344"/>
              <a:gd name="connsiteY22" fmla="*/ 3053851 h 3534182"/>
              <a:gd name="connsiteX23" fmla="*/ 25015 w 1072344"/>
              <a:gd name="connsiteY23" fmla="*/ 1107967 h 3534182"/>
              <a:gd name="connsiteX24" fmla="*/ 145852 w 1072344"/>
              <a:gd name="connsiteY24" fmla="*/ 1016206 h 3534182"/>
              <a:gd name="connsiteX25" fmla="*/ 133229 w 1072344"/>
              <a:gd name="connsiteY25" fmla="*/ 22 h 3534182"/>
              <a:gd name="connsiteX26" fmla="*/ 254852 w 1072344"/>
              <a:gd name="connsiteY26" fmla="*/ 1536603 h 3534182"/>
              <a:gd name="connsiteX27" fmla="*/ 281150 w 1072344"/>
              <a:gd name="connsiteY27" fmla="*/ 1443544 h 3534182"/>
              <a:gd name="connsiteX28" fmla="*/ 334073 w 1072344"/>
              <a:gd name="connsiteY28" fmla="*/ 1376012 h 3534182"/>
              <a:gd name="connsiteX0" fmla="*/ 334073 w 1072344"/>
              <a:gd name="connsiteY0" fmla="*/ 1502116 h 3660286"/>
              <a:gd name="connsiteX1" fmla="*/ 398517 w 1072344"/>
              <a:gd name="connsiteY1" fmla="*/ 1487955 h 3660286"/>
              <a:gd name="connsiteX2" fmla="*/ 511773 w 1072344"/>
              <a:gd name="connsiteY2" fmla="*/ 1510982 h 3660286"/>
              <a:gd name="connsiteX3" fmla="*/ 517843 w 1072344"/>
              <a:gd name="connsiteY3" fmla="*/ 1571672 h 3660286"/>
              <a:gd name="connsiteX4" fmla="*/ 564372 w 1072344"/>
              <a:gd name="connsiteY4" fmla="*/ 1591902 h 3660286"/>
              <a:gd name="connsiteX5" fmla="*/ 570441 w 1072344"/>
              <a:gd name="connsiteY5" fmla="*/ 1660684 h 3660286"/>
              <a:gd name="connsiteX6" fmla="*/ 649337 w 1072344"/>
              <a:gd name="connsiteY6" fmla="*/ 1686984 h 3660286"/>
              <a:gd name="connsiteX7" fmla="*/ 647314 w 1072344"/>
              <a:gd name="connsiteY7" fmla="*/ 1733513 h 3660286"/>
              <a:gd name="connsiteX8" fmla="*/ 922443 w 1072344"/>
              <a:gd name="connsiteY8" fmla="*/ 1773973 h 3660286"/>
              <a:gd name="connsiteX9" fmla="*/ 922443 w 1072344"/>
              <a:gd name="connsiteY9" fmla="*/ 1834663 h 3660286"/>
              <a:gd name="connsiteX10" fmla="*/ 989202 w 1072344"/>
              <a:gd name="connsiteY10" fmla="*/ 1858939 h 3660286"/>
              <a:gd name="connsiteX11" fmla="*/ 999317 w 1072344"/>
              <a:gd name="connsiteY11" fmla="*/ 1911538 h 3660286"/>
              <a:gd name="connsiteX12" fmla="*/ 1067801 w 1072344"/>
              <a:gd name="connsiteY12" fmla="*/ 1938667 h 3660286"/>
              <a:gd name="connsiteX13" fmla="*/ 1072344 w 1072344"/>
              <a:gd name="connsiteY13" fmla="*/ 3171244 h 3660286"/>
              <a:gd name="connsiteX14" fmla="*/ 1038565 w 1072344"/>
              <a:gd name="connsiteY14" fmla="*/ 3204616 h 3660286"/>
              <a:gd name="connsiteX15" fmla="*/ 944043 w 1072344"/>
              <a:gd name="connsiteY15" fmla="*/ 3173794 h 3660286"/>
              <a:gd name="connsiteX16" fmla="*/ 826917 w 1072344"/>
              <a:gd name="connsiteY16" fmla="*/ 3182012 h 3660286"/>
              <a:gd name="connsiteX17" fmla="*/ 460759 w 1072344"/>
              <a:gd name="connsiteY17" fmla="*/ 3127345 h 3660286"/>
              <a:gd name="connsiteX18" fmla="*/ 421410 w 1072344"/>
              <a:gd name="connsiteY18" fmla="*/ 3660267 h 3660286"/>
              <a:gd name="connsiteX19" fmla="*/ 368107 w 1072344"/>
              <a:gd name="connsiteY19" fmla="*/ 3404333 h 3660286"/>
              <a:gd name="connsiteX20" fmla="*/ 285024 w 1072344"/>
              <a:gd name="connsiteY20" fmla="*/ 3195508 h 3660286"/>
              <a:gd name="connsiteX21" fmla="*/ 109781 w 1072344"/>
              <a:gd name="connsiteY21" fmla="*/ 3212836 h 3660286"/>
              <a:gd name="connsiteX22" fmla="*/ 0 w 1072344"/>
              <a:gd name="connsiteY22" fmla="*/ 3179955 h 3660286"/>
              <a:gd name="connsiteX23" fmla="*/ 25015 w 1072344"/>
              <a:gd name="connsiteY23" fmla="*/ 1234071 h 3660286"/>
              <a:gd name="connsiteX24" fmla="*/ 145852 w 1072344"/>
              <a:gd name="connsiteY24" fmla="*/ 1142310 h 3660286"/>
              <a:gd name="connsiteX25" fmla="*/ 133229 w 1072344"/>
              <a:gd name="connsiteY25" fmla="*/ 126126 h 3660286"/>
              <a:gd name="connsiteX26" fmla="*/ 156575 w 1072344"/>
              <a:gd name="connsiteY26" fmla="*/ 550 h 3660286"/>
              <a:gd name="connsiteX27" fmla="*/ 281150 w 1072344"/>
              <a:gd name="connsiteY27" fmla="*/ 1569648 h 3660286"/>
              <a:gd name="connsiteX28" fmla="*/ 334073 w 1072344"/>
              <a:gd name="connsiteY28" fmla="*/ 1502116 h 3660286"/>
              <a:gd name="connsiteX0" fmla="*/ 334073 w 1072344"/>
              <a:gd name="connsiteY0" fmla="*/ 1502116 h 3660286"/>
              <a:gd name="connsiteX1" fmla="*/ 398517 w 1072344"/>
              <a:gd name="connsiteY1" fmla="*/ 1487955 h 3660286"/>
              <a:gd name="connsiteX2" fmla="*/ 511773 w 1072344"/>
              <a:gd name="connsiteY2" fmla="*/ 1510982 h 3660286"/>
              <a:gd name="connsiteX3" fmla="*/ 517843 w 1072344"/>
              <a:gd name="connsiteY3" fmla="*/ 1571672 h 3660286"/>
              <a:gd name="connsiteX4" fmla="*/ 564372 w 1072344"/>
              <a:gd name="connsiteY4" fmla="*/ 1591902 h 3660286"/>
              <a:gd name="connsiteX5" fmla="*/ 570441 w 1072344"/>
              <a:gd name="connsiteY5" fmla="*/ 1660684 h 3660286"/>
              <a:gd name="connsiteX6" fmla="*/ 649337 w 1072344"/>
              <a:gd name="connsiteY6" fmla="*/ 1686984 h 3660286"/>
              <a:gd name="connsiteX7" fmla="*/ 647314 w 1072344"/>
              <a:gd name="connsiteY7" fmla="*/ 1733513 h 3660286"/>
              <a:gd name="connsiteX8" fmla="*/ 922443 w 1072344"/>
              <a:gd name="connsiteY8" fmla="*/ 1773973 h 3660286"/>
              <a:gd name="connsiteX9" fmla="*/ 922443 w 1072344"/>
              <a:gd name="connsiteY9" fmla="*/ 1834663 h 3660286"/>
              <a:gd name="connsiteX10" fmla="*/ 989202 w 1072344"/>
              <a:gd name="connsiteY10" fmla="*/ 1858939 h 3660286"/>
              <a:gd name="connsiteX11" fmla="*/ 999317 w 1072344"/>
              <a:gd name="connsiteY11" fmla="*/ 1911538 h 3660286"/>
              <a:gd name="connsiteX12" fmla="*/ 1067801 w 1072344"/>
              <a:gd name="connsiteY12" fmla="*/ 1938667 h 3660286"/>
              <a:gd name="connsiteX13" fmla="*/ 1072344 w 1072344"/>
              <a:gd name="connsiteY13" fmla="*/ 3171244 h 3660286"/>
              <a:gd name="connsiteX14" fmla="*/ 1038565 w 1072344"/>
              <a:gd name="connsiteY14" fmla="*/ 3204616 h 3660286"/>
              <a:gd name="connsiteX15" fmla="*/ 944043 w 1072344"/>
              <a:gd name="connsiteY15" fmla="*/ 3173794 h 3660286"/>
              <a:gd name="connsiteX16" fmla="*/ 826917 w 1072344"/>
              <a:gd name="connsiteY16" fmla="*/ 3182012 h 3660286"/>
              <a:gd name="connsiteX17" fmla="*/ 460759 w 1072344"/>
              <a:gd name="connsiteY17" fmla="*/ 3127345 h 3660286"/>
              <a:gd name="connsiteX18" fmla="*/ 421410 w 1072344"/>
              <a:gd name="connsiteY18" fmla="*/ 3660267 h 3660286"/>
              <a:gd name="connsiteX19" fmla="*/ 368107 w 1072344"/>
              <a:gd name="connsiteY19" fmla="*/ 3404333 h 3660286"/>
              <a:gd name="connsiteX20" fmla="*/ 285024 w 1072344"/>
              <a:gd name="connsiteY20" fmla="*/ 3195508 h 3660286"/>
              <a:gd name="connsiteX21" fmla="*/ 109781 w 1072344"/>
              <a:gd name="connsiteY21" fmla="*/ 3212836 h 3660286"/>
              <a:gd name="connsiteX22" fmla="*/ 0 w 1072344"/>
              <a:gd name="connsiteY22" fmla="*/ 3179955 h 3660286"/>
              <a:gd name="connsiteX23" fmla="*/ 25015 w 1072344"/>
              <a:gd name="connsiteY23" fmla="*/ 1234071 h 3660286"/>
              <a:gd name="connsiteX24" fmla="*/ 145852 w 1072344"/>
              <a:gd name="connsiteY24" fmla="*/ 1142310 h 3660286"/>
              <a:gd name="connsiteX25" fmla="*/ 133229 w 1072344"/>
              <a:gd name="connsiteY25" fmla="*/ 126126 h 3660286"/>
              <a:gd name="connsiteX26" fmla="*/ 156575 w 1072344"/>
              <a:gd name="connsiteY26" fmla="*/ 550 h 3660286"/>
              <a:gd name="connsiteX27" fmla="*/ 281150 w 1072344"/>
              <a:gd name="connsiteY27" fmla="*/ 1569648 h 3660286"/>
              <a:gd name="connsiteX28" fmla="*/ 334073 w 1072344"/>
              <a:gd name="connsiteY28" fmla="*/ 1502116 h 3660286"/>
              <a:gd name="connsiteX0" fmla="*/ 334073 w 1072344"/>
              <a:gd name="connsiteY0" fmla="*/ 1577582 h 3735752"/>
              <a:gd name="connsiteX1" fmla="*/ 398517 w 1072344"/>
              <a:gd name="connsiteY1" fmla="*/ 1563421 h 3735752"/>
              <a:gd name="connsiteX2" fmla="*/ 511773 w 1072344"/>
              <a:gd name="connsiteY2" fmla="*/ 1586448 h 3735752"/>
              <a:gd name="connsiteX3" fmla="*/ 517843 w 1072344"/>
              <a:gd name="connsiteY3" fmla="*/ 1647138 h 3735752"/>
              <a:gd name="connsiteX4" fmla="*/ 564372 w 1072344"/>
              <a:gd name="connsiteY4" fmla="*/ 1667368 h 3735752"/>
              <a:gd name="connsiteX5" fmla="*/ 570441 w 1072344"/>
              <a:gd name="connsiteY5" fmla="*/ 1736150 h 3735752"/>
              <a:gd name="connsiteX6" fmla="*/ 649337 w 1072344"/>
              <a:gd name="connsiteY6" fmla="*/ 1762450 h 3735752"/>
              <a:gd name="connsiteX7" fmla="*/ 647314 w 1072344"/>
              <a:gd name="connsiteY7" fmla="*/ 1808979 h 3735752"/>
              <a:gd name="connsiteX8" fmla="*/ 922443 w 1072344"/>
              <a:gd name="connsiteY8" fmla="*/ 1849439 h 3735752"/>
              <a:gd name="connsiteX9" fmla="*/ 922443 w 1072344"/>
              <a:gd name="connsiteY9" fmla="*/ 1910129 h 3735752"/>
              <a:gd name="connsiteX10" fmla="*/ 989202 w 1072344"/>
              <a:gd name="connsiteY10" fmla="*/ 1934405 h 3735752"/>
              <a:gd name="connsiteX11" fmla="*/ 999317 w 1072344"/>
              <a:gd name="connsiteY11" fmla="*/ 1987004 h 3735752"/>
              <a:gd name="connsiteX12" fmla="*/ 1067801 w 1072344"/>
              <a:gd name="connsiteY12" fmla="*/ 2014133 h 3735752"/>
              <a:gd name="connsiteX13" fmla="*/ 1072344 w 1072344"/>
              <a:gd name="connsiteY13" fmla="*/ 3246710 h 3735752"/>
              <a:gd name="connsiteX14" fmla="*/ 1038565 w 1072344"/>
              <a:gd name="connsiteY14" fmla="*/ 3280082 h 3735752"/>
              <a:gd name="connsiteX15" fmla="*/ 944043 w 1072344"/>
              <a:gd name="connsiteY15" fmla="*/ 3249260 h 3735752"/>
              <a:gd name="connsiteX16" fmla="*/ 826917 w 1072344"/>
              <a:gd name="connsiteY16" fmla="*/ 3257478 h 3735752"/>
              <a:gd name="connsiteX17" fmla="*/ 460759 w 1072344"/>
              <a:gd name="connsiteY17" fmla="*/ 3202811 h 3735752"/>
              <a:gd name="connsiteX18" fmla="*/ 421410 w 1072344"/>
              <a:gd name="connsiteY18" fmla="*/ 3735733 h 3735752"/>
              <a:gd name="connsiteX19" fmla="*/ 368107 w 1072344"/>
              <a:gd name="connsiteY19" fmla="*/ 3479799 h 3735752"/>
              <a:gd name="connsiteX20" fmla="*/ 285024 w 1072344"/>
              <a:gd name="connsiteY20" fmla="*/ 3270974 h 3735752"/>
              <a:gd name="connsiteX21" fmla="*/ 109781 w 1072344"/>
              <a:gd name="connsiteY21" fmla="*/ 3288302 h 3735752"/>
              <a:gd name="connsiteX22" fmla="*/ 0 w 1072344"/>
              <a:gd name="connsiteY22" fmla="*/ 3255421 h 3735752"/>
              <a:gd name="connsiteX23" fmla="*/ 25015 w 1072344"/>
              <a:gd name="connsiteY23" fmla="*/ 1309537 h 3735752"/>
              <a:gd name="connsiteX24" fmla="*/ 145852 w 1072344"/>
              <a:gd name="connsiteY24" fmla="*/ 1217776 h 3735752"/>
              <a:gd name="connsiteX25" fmla="*/ 133229 w 1072344"/>
              <a:gd name="connsiteY25" fmla="*/ 201592 h 3735752"/>
              <a:gd name="connsiteX26" fmla="*/ 156575 w 1072344"/>
              <a:gd name="connsiteY26" fmla="*/ 76016 h 3735752"/>
              <a:gd name="connsiteX27" fmla="*/ 648619 w 1072344"/>
              <a:gd name="connsiteY27" fmla="*/ 49 h 3735752"/>
              <a:gd name="connsiteX28" fmla="*/ 334073 w 1072344"/>
              <a:gd name="connsiteY28" fmla="*/ 1577582 h 3735752"/>
              <a:gd name="connsiteX0" fmla="*/ 334073 w 1072344"/>
              <a:gd name="connsiteY0" fmla="*/ 1577587 h 3735757"/>
              <a:gd name="connsiteX1" fmla="*/ 398517 w 1072344"/>
              <a:gd name="connsiteY1" fmla="*/ 1563426 h 3735757"/>
              <a:gd name="connsiteX2" fmla="*/ 511773 w 1072344"/>
              <a:gd name="connsiteY2" fmla="*/ 1586453 h 3735757"/>
              <a:gd name="connsiteX3" fmla="*/ 517843 w 1072344"/>
              <a:gd name="connsiteY3" fmla="*/ 1647143 h 3735757"/>
              <a:gd name="connsiteX4" fmla="*/ 564372 w 1072344"/>
              <a:gd name="connsiteY4" fmla="*/ 1667373 h 3735757"/>
              <a:gd name="connsiteX5" fmla="*/ 570441 w 1072344"/>
              <a:gd name="connsiteY5" fmla="*/ 1736155 h 3735757"/>
              <a:gd name="connsiteX6" fmla="*/ 649337 w 1072344"/>
              <a:gd name="connsiteY6" fmla="*/ 1762455 h 3735757"/>
              <a:gd name="connsiteX7" fmla="*/ 647314 w 1072344"/>
              <a:gd name="connsiteY7" fmla="*/ 1808984 h 3735757"/>
              <a:gd name="connsiteX8" fmla="*/ 922443 w 1072344"/>
              <a:gd name="connsiteY8" fmla="*/ 1849444 h 3735757"/>
              <a:gd name="connsiteX9" fmla="*/ 922443 w 1072344"/>
              <a:gd name="connsiteY9" fmla="*/ 1910134 h 3735757"/>
              <a:gd name="connsiteX10" fmla="*/ 989202 w 1072344"/>
              <a:gd name="connsiteY10" fmla="*/ 1934410 h 3735757"/>
              <a:gd name="connsiteX11" fmla="*/ 999317 w 1072344"/>
              <a:gd name="connsiteY11" fmla="*/ 1987009 h 3735757"/>
              <a:gd name="connsiteX12" fmla="*/ 1067801 w 1072344"/>
              <a:gd name="connsiteY12" fmla="*/ 2014138 h 3735757"/>
              <a:gd name="connsiteX13" fmla="*/ 1072344 w 1072344"/>
              <a:gd name="connsiteY13" fmla="*/ 3246715 h 3735757"/>
              <a:gd name="connsiteX14" fmla="*/ 1038565 w 1072344"/>
              <a:gd name="connsiteY14" fmla="*/ 3280087 h 3735757"/>
              <a:gd name="connsiteX15" fmla="*/ 944043 w 1072344"/>
              <a:gd name="connsiteY15" fmla="*/ 3249265 h 3735757"/>
              <a:gd name="connsiteX16" fmla="*/ 826917 w 1072344"/>
              <a:gd name="connsiteY16" fmla="*/ 3257483 h 3735757"/>
              <a:gd name="connsiteX17" fmla="*/ 460759 w 1072344"/>
              <a:gd name="connsiteY17" fmla="*/ 3202816 h 3735757"/>
              <a:gd name="connsiteX18" fmla="*/ 421410 w 1072344"/>
              <a:gd name="connsiteY18" fmla="*/ 3735738 h 3735757"/>
              <a:gd name="connsiteX19" fmla="*/ 368107 w 1072344"/>
              <a:gd name="connsiteY19" fmla="*/ 3479804 h 3735757"/>
              <a:gd name="connsiteX20" fmla="*/ 285024 w 1072344"/>
              <a:gd name="connsiteY20" fmla="*/ 3270979 h 3735757"/>
              <a:gd name="connsiteX21" fmla="*/ 109781 w 1072344"/>
              <a:gd name="connsiteY21" fmla="*/ 3288307 h 3735757"/>
              <a:gd name="connsiteX22" fmla="*/ 0 w 1072344"/>
              <a:gd name="connsiteY22" fmla="*/ 3255426 h 3735757"/>
              <a:gd name="connsiteX23" fmla="*/ 25015 w 1072344"/>
              <a:gd name="connsiteY23" fmla="*/ 1309542 h 3735757"/>
              <a:gd name="connsiteX24" fmla="*/ 145852 w 1072344"/>
              <a:gd name="connsiteY24" fmla="*/ 1217781 h 3735757"/>
              <a:gd name="connsiteX25" fmla="*/ 133229 w 1072344"/>
              <a:gd name="connsiteY25" fmla="*/ 201597 h 3735757"/>
              <a:gd name="connsiteX26" fmla="*/ 156575 w 1072344"/>
              <a:gd name="connsiteY26" fmla="*/ 76021 h 3735757"/>
              <a:gd name="connsiteX27" fmla="*/ 648619 w 1072344"/>
              <a:gd name="connsiteY27" fmla="*/ 54 h 3735757"/>
              <a:gd name="connsiteX28" fmla="*/ 334073 w 1072344"/>
              <a:gd name="connsiteY28" fmla="*/ 1577587 h 3735757"/>
              <a:gd name="connsiteX0" fmla="*/ 675905 w 1072344"/>
              <a:gd name="connsiteY0" fmla="*/ 385584 h 3735892"/>
              <a:gd name="connsiteX1" fmla="*/ 398517 w 1072344"/>
              <a:gd name="connsiteY1" fmla="*/ 1563561 h 3735892"/>
              <a:gd name="connsiteX2" fmla="*/ 511773 w 1072344"/>
              <a:gd name="connsiteY2" fmla="*/ 1586588 h 3735892"/>
              <a:gd name="connsiteX3" fmla="*/ 517843 w 1072344"/>
              <a:gd name="connsiteY3" fmla="*/ 1647278 h 3735892"/>
              <a:gd name="connsiteX4" fmla="*/ 564372 w 1072344"/>
              <a:gd name="connsiteY4" fmla="*/ 1667508 h 3735892"/>
              <a:gd name="connsiteX5" fmla="*/ 570441 w 1072344"/>
              <a:gd name="connsiteY5" fmla="*/ 1736290 h 3735892"/>
              <a:gd name="connsiteX6" fmla="*/ 649337 w 1072344"/>
              <a:gd name="connsiteY6" fmla="*/ 1762590 h 3735892"/>
              <a:gd name="connsiteX7" fmla="*/ 647314 w 1072344"/>
              <a:gd name="connsiteY7" fmla="*/ 1809119 h 3735892"/>
              <a:gd name="connsiteX8" fmla="*/ 922443 w 1072344"/>
              <a:gd name="connsiteY8" fmla="*/ 1849579 h 3735892"/>
              <a:gd name="connsiteX9" fmla="*/ 922443 w 1072344"/>
              <a:gd name="connsiteY9" fmla="*/ 1910269 h 3735892"/>
              <a:gd name="connsiteX10" fmla="*/ 989202 w 1072344"/>
              <a:gd name="connsiteY10" fmla="*/ 1934545 h 3735892"/>
              <a:gd name="connsiteX11" fmla="*/ 999317 w 1072344"/>
              <a:gd name="connsiteY11" fmla="*/ 1987144 h 3735892"/>
              <a:gd name="connsiteX12" fmla="*/ 1067801 w 1072344"/>
              <a:gd name="connsiteY12" fmla="*/ 2014273 h 3735892"/>
              <a:gd name="connsiteX13" fmla="*/ 1072344 w 1072344"/>
              <a:gd name="connsiteY13" fmla="*/ 3246850 h 3735892"/>
              <a:gd name="connsiteX14" fmla="*/ 1038565 w 1072344"/>
              <a:gd name="connsiteY14" fmla="*/ 3280222 h 3735892"/>
              <a:gd name="connsiteX15" fmla="*/ 944043 w 1072344"/>
              <a:gd name="connsiteY15" fmla="*/ 3249400 h 3735892"/>
              <a:gd name="connsiteX16" fmla="*/ 826917 w 1072344"/>
              <a:gd name="connsiteY16" fmla="*/ 3257618 h 3735892"/>
              <a:gd name="connsiteX17" fmla="*/ 460759 w 1072344"/>
              <a:gd name="connsiteY17" fmla="*/ 3202951 h 3735892"/>
              <a:gd name="connsiteX18" fmla="*/ 421410 w 1072344"/>
              <a:gd name="connsiteY18" fmla="*/ 3735873 h 3735892"/>
              <a:gd name="connsiteX19" fmla="*/ 368107 w 1072344"/>
              <a:gd name="connsiteY19" fmla="*/ 3479939 h 3735892"/>
              <a:gd name="connsiteX20" fmla="*/ 285024 w 1072344"/>
              <a:gd name="connsiteY20" fmla="*/ 3271114 h 3735892"/>
              <a:gd name="connsiteX21" fmla="*/ 109781 w 1072344"/>
              <a:gd name="connsiteY21" fmla="*/ 3288442 h 3735892"/>
              <a:gd name="connsiteX22" fmla="*/ 0 w 1072344"/>
              <a:gd name="connsiteY22" fmla="*/ 3255561 h 3735892"/>
              <a:gd name="connsiteX23" fmla="*/ 25015 w 1072344"/>
              <a:gd name="connsiteY23" fmla="*/ 1309677 h 3735892"/>
              <a:gd name="connsiteX24" fmla="*/ 145852 w 1072344"/>
              <a:gd name="connsiteY24" fmla="*/ 1217916 h 3735892"/>
              <a:gd name="connsiteX25" fmla="*/ 133229 w 1072344"/>
              <a:gd name="connsiteY25" fmla="*/ 201732 h 3735892"/>
              <a:gd name="connsiteX26" fmla="*/ 156575 w 1072344"/>
              <a:gd name="connsiteY26" fmla="*/ 76156 h 3735892"/>
              <a:gd name="connsiteX27" fmla="*/ 648619 w 1072344"/>
              <a:gd name="connsiteY27" fmla="*/ 189 h 3735892"/>
              <a:gd name="connsiteX28" fmla="*/ 675905 w 1072344"/>
              <a:gd name="connsiteY28" fmla="*/ 385584 h 3735892"/>
              <a:gd name="connsiteX0" fmla="*/ 675905 w 1072344"/>
              <a:gd name="connsiteY0" fmla="*/ 385678 h 3735986"/>
              <a:gd name="connsiteX1" fmla="*/ 398517 w 1072344"/>
              <a:gd name="connsiteY1" fmla="*/ 1563655 h 3735986"/>
              <a:gd name="connsiteX2" fmla="*/ 511773 w 1072344"/>
              <a:gd name="connsiteY2" fmla="*/ 1586682 h 3735986"/>
              <a:gd name="connsiteX3" fmla="*/ 517843 w 1072344"/>
              <a:gd name="connsiteY3" fmla="*/ 1647372 h 3735986"/>
              <a:gd name="connsiteX4" fmla="*/ 564372 w 1072344"/>
              <a:gd name="connsiteY4" fmla="*/ 1667602 h 3735986"/>
              <a:gd name="connsiteX5" fmla="*/ 570441 w 1072344"/>
              <a:gd name="connsiteY5" fmla="*/ 1736384 h 3735986"/>
              <a:gd name="connsiteX6" fmla="*/ 649337 w 1072344"/>
              <a:gd name="connsiteY6" fmla="*/ 1762684 h 3735986"/>
              <a:gd name="connsiteX7" fmla="*/ 647314 w 1072344"/>
              <a:gd name="connsiteY7" fmla="*/ 1809213 h 3735986"/>
              <a:gd name="connsiteX8" fmla="*/ 922443 w 1072344"/>
              <a:gd name="connsiteY8" fmla="*/ 1849673 h 3735986"/>
              <a:gd name="connsiteX9" fmla="*/ 922443 w 1072344"/>
              <a:gd name="connsiteY9" fmla="*/ 1910363 h 3735986"/>
              <a:gd name="connsiteX10" fmla="*/ 989202 w 1072344"/>
              <a:gd name="connsiteY10" fmla="*/ 1934639 h 3735986"/>
              <a:gd name="connsiteX11" fmla="*/ 999317 w 1072344"/>
              <a:gd name="connsiteY11" fmla="*/ 1987238 h 3735986"/>
              <a:gd name="connsiteX12" fmla="*/ 1067801 w 1072344"/>
              <a:gd name="connsiteY12" fmla="*/ 2014367 h 3735986"/>
              <a:gd name="connsiteX13" fmla="*/ 1072344 w 1072344"/>
              <a:gd name="connsiteY13" fmla="*/ 3246944 h 3735986"/>
              <a:gd name="connsiteX14" fmla="*/ 1038565 w 1072344"/>
              <a:gd name="connsiteY14" fmla="*/ 3280316 h 3735986"/>
              <a:gd name="connsiteX15" fmla="*/ 944043 w 1072344"/>
              <a:gd name="connsiteY15" fmla="*/ 3249494 h 3735986"/>
              <a:gd name="connsiteX16" fmla="*/ 826917 w 1072344"/>
              <a:gd name="connsiteY16" fmla="*/ 3257712 h 3735986"/>
              <a:gd name="connsiteX17" fmla="*/ 460759 w 1072344"/>
              <a:gd name="connsiteY17" fmla="*/ 3203045 h 3735986"/>
              <a:gd name="connsiteX18" fmla="*/ 421410 w 1072344"/>
              <a:gd name="connsiteY18" fmla="*/ 3735967 h 3735986"/>
              <a:gd name="connsiteX19" fmla="*/ 368107 w 1072344"/>
              <a:gd name="connsiteY19" fmla="*/ 3480033 h 3735986"/>
              <a:gd name="connsiteX20" fmla="*/ 285024 w 1072344"/>
              <a:gd name="connsiteY20" fmla="*/ 3271208 h 3735986"/>
              <a:gd name="connsiteX21" fmla="*/ 109781 w 1072344"/>
              <a:gd name="connsiteY21" fmla="*/ 3288536 h 3735986"/>
              <a:gd name="connsiteX22" fmla="*/ 0 w 1072344"/>
              <a:gd name="connsiteY22" fmla="*/ 3255655 h 3735986"/>
              <a:gd name="connsiteX23" fmla="*/ 25015 w 1072344"/>
              <a:gd name="connsiteY23" fmla="*/ 1309771 h 3735986"/>
              <a:gd name="connsiteX24" fmla="*/ 145852 w 1072344"/>
              <a:gd name="connsiteY24" fmla="*/ 1218010 h 3735986"/>
              <a:gd name="connsiteX25" fmla="*/ 133229 w 1072344"/>
              <a:gd name="connsiteY25" fmla="*/ 201826 h 3735986"/>
              <a:gd name="connsiteX26" fmla="*/ 156575 w 1072344"/>
              <a:gd name="connsiteY26" fmla="*/ 76250 h 3735986"/>
              <a:gd name="connsiteX27" fmla="*/ 648619 w 1072344"/>
              <a:gd name="connsiteY27" fmla="*/ 283 h 3735986"/>
              <a:gd name="connsiteX28" fmla="*/ 675905 w 1072344"/>
              <a:gd name="connsiteY28" fmla="*/ 385678 h 3735986"/>
              <a:gd name="connsiteX0" fmla="*/ 675905 w 1072344"/>
              <a:gd name="connsiteY0" fmla="*/ 385678 h 3735986"/>
              <a:gd name="connsiteX1" fmla="*/ 398517 w 1072344"/>
              <a:gd name="connsiteY1" fmla="*/ 1563655 h 3735986"/>
              <a:gd name="connsiteX2" fmla="*/ 511773 w 1072344"/>
              <a:gd name="connsiteY2" fmla="*/ 1586682 h 3735986"/>
              <a:gd name="connsiteX3" fmla="*/ 517843 w 1072344"/>
              <a:gd name="connsiteY3" fmla="*/ 1647372 h 3735986"/>
              <a:gd name="connsiteX4" fmla="*/ 564372 w 1072344"/>
              <a:gd name="connsiteY4" fmla="*/ 1667602 h 3735986"/>
              <a:gd name="connsiteX5" fmla="*/ 570441 w 1072344"/>
              <a:gd name="connsiteY5" fmla="*/ 1736384 h 3735986"/>
              <a:gd name="connsiteX6" fmla="*/ 649337 w 1072344"/>
              <a:gd name="connsiteY6" fmla="*/ 1762684 h 3735986"/>
              <a:gd name="connsiteX7" fmla="*/ 647314 w 1072344"/>
              <a:gd name="connsiteY7" fmla="*/ 1809213 h 3735986"/>
              <a:gd name="connsiteX8" fmla="*/ 922443 w 1072344"/>
              <a:gd name="connsiteY8" fmla="*/ 1849673 h 3735986"/>
              <a:gd name="connsiteX9" fmla="*/ 922443 w 1072344"/>
              <a:gd name="connsiteY9" fmla="*/ 1910363 h 3735986"/>
              <a:gd name="connsiteX10" fmla="*/ 989202 w 1072344"/>
              <a:gd name="connsiteY10" fmla="*/ 1934639 h 3735986"/>
              <a:gd name="connsiteX11" fmla="*/ 999317 w 1072344"/>
              <a:gd name="connsiteY11" fmla="*/ 1987238 h 3735986"/>
              <a:gd name="connsiteX12" fmla="*/ 1067801 w 1072344"/>
              <a:gd name="connsiteY12" fmla="*/ 2014367 h 3735986"/>
              <a:gd name="connsiteX13" fmla="*/ 1072344 w 1072344"/>
              <a:gd name="connsiteY13" fmla="*/ 3246944 h 3735986"/>
              <a:gd name="connsiteX14" fmla="*/ 1038565 w 1072344"/>
              <a:gd name="connsiteY14" fmla="*/ 3280316 h 3735986"/>
              <a:gd name="connsiteX15" fmla="*/ 944043 w 1072344"/>
              <a:gd name="connsiteY15" fmla="*/ 3249494 h 3735986"/>
              <a:gd name="connsiteX16" fmla="*/ 826917 w 1072344"/>
              <a:gd name="connsiteY16" fmla="*/ 3257712 h 3735986"/>
              <a:gd name="connsiteX17" fmla="*/ 460759 w 1072344"/>
              <a:gd name="connsiteY17" fmla="*/ 3203045 h 3735986"/>
              <a:gd name="connsiteX18" fmla="*/ 421410 w 1072344"/>
              <a:gd name="connsiteY18" fmla="*/ 3735967 h 3735986"/>
              <a:gd name="connsiteX19" fmla="*/ 368107 w 1072344"/>
              <a:gd name="connsiteY19" fmla="*/ 3480033 h 3735986"/>
              <a:gd name="connsiteX20" fmla="*/ 285024 w 1072344"/>
              <a:gd name="connsiteY20" fmla="*/ 3271208 h 3735986"/>
              <a:gd name="connsiteX21" fmla="*/ 109781 w 1072344"/>
              <a:gd name="connsiteY21" fmla="*/ 3288536 h 3735986"/>
              <a:gd name="connsiteX22" fmla="*/ 0 w 1072344"/>
              <a:gd name="connsiteY22" fmla="*/ 3255655 h 3735986"/>
              <a:gd name="connsiteX23" fmla="*/ 25015 w 1072344"/>
              <a:gd name="connsiteY23" fmla="*/ 1309771 h 3735986"/>
              <a:gd name="connsiteX24" fmla="*/ 145852 w 1072344"/>
              <a:gd name="connsiteY24" fmla="*/ 1218010 h 3735986"/>
              <a:gd name="connsiteX25" fmla="*/ 133229 w 1072344"/>
              <a:gd name="connsiteY25" fmla="*/ 201826 h 3735986"/>
              <a:gd name="connsiteX26" fmla="*/ 156575 w 1072344"/>
              <a:gd name="connsiteY26" fmla="*/ 76250 h 3735986"/>
              <a:gd name="connsiteX27" fmla="*/ 648619 w 1072344"/>
              <a:gd name="connsiteY27" fmla="*/ 283 h 3735986"/>
              <a:gd name="connsiteX28" fmla="*/ 675905 w 1072344"/>
              <a:gd name="connsiteY28" fmla="*/ 385678 h 3735986"/>
              <a:gd name="connsiteX0" fmla="*/ 662297 w 1072344"/>
              <a:gd name="connsiteY0" fmla="*/ 388398 h 3735984"/>
              <a:gd name="connsiteX1" fmla="*/ 398517 w 1072344"/>
              <a:gd name="connsiteY1" fmla="*/ 1563653 h 3735984"/>
              <a:gd name="connsiteX2" fmla="*/ 511773 w 1072344"/>
              <a:gd name="connsiteY2" fmla="*/ 1586680 h 3735984"/>
              <a:gd name="connsiteX3" fmla="*/ 517843 w 1072344"/>
              <a:gd name="connsiteY3" fmla="*/ 1647370 h 3735984"/>
              <a:gd name="connsiteX4" fmla="*/ 564372 w 1072344"/>
              <a:gd name="connsiteY4" fmla="*/ 1667600 h 3735984"/>
              <a:gd name="connsiteX5" fmla="*/ 570441 w 1072344"/>
              <a:gd name="connsiteY5" fmla="*/ 1736382 h 3735984"/>
              <a:gd name="connsiteX6" fmla="*/ 649337 w 1072344"/>
              <a:gd name="connsiteY6" fmla="*/ 1762682 h 3735984"/>
              <a:gd name="connsiteX7" fmla="*/ 647314 w 1072344"/>
              <a:gd name="connsiteY7" fmla="*/ 1809211 h 3735984"/>
              <a:gd name="connsiteX8" fmla="*/ 922443 w 1072344"/>
              <a:gd name="connsiteY8" fmla="*/ 1849671 h 3735984"/>
              <a:gd name="connsiteX9" fmla="*/ 922443 w 1072344"/>
              <a:gd name="connsiteY9" fmla="*/ 1910361 h 3735984"/>
              <a:gd name="connsiteX10" fmla="*/ 989202 w 1072344"/>
              <a:gd name="connsiteY10" fmla="*/ 1934637 h 3735984"/>
              <a:gd name="connsiteX11" fmla="*/ 999317 w 1072344"/>
              <a:gd name="connsiteY11" fmla="*/ 1987236 h 3735984"/>
              <a:gd name="connsiteX12" fmla="*/ 1067801 w 1072344"/>
              <a:gd name="connsiteY12" fmla="*/ 2014365 h 3735984"/>
              <a:gd name="connsiteX13" fmla="*/ 1072344 w 1072344"/>
              <a:gd name="connsiteY13" fmla="*/ 3246942 h 3735984"/>
              <a:gd name="connsiteX14" fmla="*/ 1038565 w 1072344"/>
              <a:gd name="connsiteY14" fmla="*/ 3280314 h 3735984"/>
              <a:gd name="connsiteX15" fmla="*/ 944043 w 1072344"/>
              <a:gd name="connsiteY15" fmla="*/ 3249492 h 3735984"/>
              <a:gd name="connsiteX16" fmla="*/ 826917 w 1072344"/>
              <a:gd name="connsiteY16" fmla="*/ 3257710 h 3735984"/>
              <a:gd name="connsiteX17" fmla="*/ 460759 w 1072344"/>
              <a:gd name="connsiteY17" fmla="*/ 3203043 h 3735984"/>
              <a:gd name="connsiteX18" fmla="*/ 421410 w 1072344"/>
              <a:gd name="connsiteY18" fmla="*/ 3735965 h 3735984"/>
              <a:gd name="connsiteX19" fmla="*/ 368107 w 1072344"/>
              <a:gd name="connsiteY19" fmla="*/ 3480031 h 3735984"/>
              <a:gd name="connsiteX20" fmla="*/ 285024 w 1072344"/>
              <a:gd name="connsiteY20" fmla="*/ 3271206 h 3735984"/>
              <a:gd name="connsiteX21" fmla="*/ 109781 w 1072344"/>
              <a:gd name="connsiteY21" fmla="*/ 3288534 h 3735984"/>
              <a:gd name="connsiteX22" fmla="*/ 0 w 1072344"/>
              <a:gd name="connsiteY22" fmla="*/ 3255653 h 3735984"/>
              <a:gd name="connsiteX23" fmla="*/ 25015 w 1072344"/>
              <a:gd name="connsiteY23" fmla="*/ 1309769 h 3735984"/>
              <a:gd name="connsiteX24" fmla="*/ 145852 w 1072344"/>
              <a:gd name="connsiteY24" fmla="*/ 1218008 h 3735984"/>
              <a:gd name="connsiteX25" fmla="*/ 133229 w 1072344"/>
              <a:gd name="connsiteY25" fmla="*/ 201824 h 3735984"/>
              <a:gd name="connsiteX26" fmla="*/ 156575 w 1072344"/>
              <a:gd name="connsiteY26" fmla="*/ 76248 h 3735984"/>
              <a:gd name="connsiteX27" fmla="*/ 648619 w 1072344"/>
              <a:gd name="connsiteY27" fmla="*/ 281 h 3735984"/>
              <a:gd name="connsiteX28" fmla="*/ 662297 w 1072344"/>
              <a:gd name="connsiteY28" fmla="*/ 388398 h 3735984"/>
              <a:gd name="connsiteX0" fmla="*/ 662297 w 1072344"/>
              <a:gd name="connsiteY0" fmla="*/ 388398 h 3735984"/>
              <a:gd name="connsiteX1" fmla="*/ 398517 w 1072344"/>
              <a:gd name="connsiteY1" fmla="*/ 1563653 h 3735984"/>
              <a:gd name="connsiteX2" fmla="*/ 511773 w 1072344"/>
              <a:gd name="connsiteY2" fmla="*/ 1586680 h 3735984"/>
              <a:gd name="connsiteX3" fmla="*/ 517843 w 1072344"/>
              <a:gd name="connsiteY3" fmla="*/ 1647370 h 3735984"/>
              <a:gd name="connsiteX4" fmla="*/ 564372 w 1072344"/>
              <a:gd name="connsiteY4" fmla="*/ 1667600 h 3735984"/>
              <a:gd name="connsiteX5" fmla="*/ 570441 w 1072344"/>
              <a:gd name="connsiteY5" fmla="*/ 1736382 h 3735984"/>
              <a:gd name="connsiteX6" fmla="*/ 649337 w 1072344"/>
              <a:gd name="connsiteY6" fmla="*/ 1762682 h 3735984"/>
              <a:gd name="connsiteX7" fmla="*/ 647314 w 1072344"/>
              <a:gd name="connsiteY7" fmla="*/ 1809211 h 3735984"/>
              <a:gd name="connsiteX8" fmla="*/ 922443 w 1072344"/>
              <a:gd name="connsiteY8" fmla="*/ 1849671 h 3735984"/>
              <a:gd name="connsiteX9" fmla="*/ 922443 w 1072344"/>
              <a:gd name="connsiteY9" fmla="*/ 1910361 h 3735984"/>
              <a:gd name="connsiteX10" fmla="*/ 989202 w 1072344"/>
              <a:gd name="connsiteY10" fmla="*/ 1934637 h 3735984"/>
              <a:gd name="connsiteX11" fmla="*/ 999317 w 1072344"/>
              <a:gd name="connsiteY11" fmla="*/ 1987236 h 3735984"/>
              <a:gd name="connsiteX12" fmla="*/ 1067801 w 1072344"/>
              <a:gd name="connsiteY12" fmla="*/ 2014365 h 3735984"/>
              <a:gd name="connsiteX13" fmla="*/ 1072344 w 1072344"/>
              <a:gd name="connsiteY13" fmla="*/ 3246942 h 3735984"/>
              <a:gd name="connsiteX14" fmla="*/ 1038565 w 1072344"/>
              <a:gd name="connsiteY14" fmla="*/ 3280314 h 3735984"/>
              <a:gd name="connsiteX15" fmla="*/ 944043 w 1072344"/>
              <a:gd name="connsiteY15" fmla="*/ 3249492 h 3735984"/>
              <a:gd name="connsiteX16" fmla="*/ 826917 w 1072344"/>
              <a:gd name="connsiteY16" fmla="*/ 3257710 h 3735984"/>
              <a:gd name="connsiteX17" fmla="*/ 460759 w 1072344"/>
              <a:gd name="connsiteY17" fmla="*/ 3203043 h 3735984"/>
              <a:gd name="connsiteX18" fmla="*/ 421410 w 1072344"/>
              <a:gd name="connsiteY18" fmla="*/ 3735965 h 3735984"/>
              <a:gd name="connsiteX19" fmla="*/ 368107 w 1072344"/>
              <a:gd name="connsiteY19" fmla="*/ 3480031 h 3735984"/>
              <a:gd name="connsiteX20" fmla="*/ 285024 w 1072344"/>
              <a:gd name="connsiteY20" fmla="*/ 3271206 h 3735984"/>
              <a:gd name="connsiteX21" fmla="*/ 109781 w 1072344"/>
              <a:gd name="connsiteY21" fmla="*/ 3288534 h 3735984"/>
              <a:gd name="connsiteX22" fmla="*/ 0 w 1072344"/>
              <a:gd name="connsiteY22" fmla="*/ 3255653 h 3735984"/>
              <a:gd name="connsiteX23" fmla="*/ 25015 w 1072344"/>
              <a:gd name="connsiteY23" fmla="*/ 1309769 h 3735984"/>
              <a:gd name="connsiteX24" fmla="*/ 145852 w 1072344"/>
              <a:gd name="connsiteY24" fmla="*/ 1218008 h 3735984"/>
              <a:gd name="connsiteX25" fmla="*/ 133229 w 1072344"/>
              <a:gd name="connsiteY25" fmla="*/ 201824 h 3735984"/>
              <a:gd name="connsiteX26" fmla="*/ 156575 w 1072344"/>
              <a:gd name="connsiteY26" fmla="*/ 76248 h 3735984"/>
              <a:gd name="connsiteX27" fmla="*/ 648619 w 1072344"/>
              <a:gd name="connsiteY27" fmla="*/ 281 h 3735984"/>
              <a:gd name="connsiteX28" fmla="*/ 662297 w 1072344"/>
              <a:gd name="connsiteY28" fmla="*/ 388398 h 3735984"/>
              <a:gd name="connsiteX0" fmla="*/ 662297 w 1072344"/>
              <a:gd name="connsiteY0" fmla="*/ 388172 h 3735758"/>
              <a:gd name="connsiteX1" fmla="*/ 398517 w 1072344"/>
              <a:gd name="connsiteY1" fmla="*/ 1563427 h 3735758"/>
              <a:gd name="connsiteX2" fmla="*/ 511773 w 1072344"/>
              <a:gd name="connsiteY2" fmla="*/ 1586454 h 3735758"/>
              <a:gd name="connsiteX3" fmla="*/ 517843 w 1072344"/>
              <a:gd name="connsiteY3" fmla="*/ 1647144 h 3735758"/>
              <a:gd name="connsiteX4" fmla="*/ 564372 w 1072344"/>
              <a:gd name="connsiteY4" fmla="*/ 1667374 h 3735758"/>
              <a:gd name="connsiteX5" fmla="*/ 570441 w 1072344"/>
              <a:gd name="connsiteY5" fmla="*/ 1736156 h 3735758"/>
              <a:gd name="connsiteX6" fmla="*/ 649337 w 1072344"/>
              <a:gd name="connsiteY6" fmla="*/ 1762456 h 3735758"/>
              <a:gd name="connsiteX7" fmla="*/ 647314 w 1072344"/>
              <a:gd name="connsiteY7" fmla="*/ 1808985 h 3735758"/>
              <a:gd name="connsiteX8" fmla="*/ 922443 w 1072344"/>
              <a:gd name="connsiteY8" fmla="*/ 1849445 h 3735758"/>
              <a:gd name="connsiteX9" fmla="*/ 922443 w 1072344"/>
              <a:gd name="connsiteY9" fmla="*/ 1910135 h 3735758"/>
              <a:gd name="connsiteX10" fmla="*/ 989202 w 1072344"/>
              <a:gd name="connsiteY10" fmla="*/ 1934411 h 3735758"/>
              <a:gd name="connsiteX11" fmla="*/ 999317 w 1072344"/>
              <a:gd name="connsiteY11" fmla="*/ 1987010 h 3735758"/>
              <a:gd name="connsiteX12" fmla="*/ 1067801 w 1072344"/>
              <a:gd name="connsiteY12" fmla="*/ 2014139 h 3735758"/>
              <a:gd name="connsiteX13" fmla="*/ 1072344 w 1072344"/>
              <a:gd name="connsiteY13" fmla="*/ 3246716 h 3735758"/>
              <a:gd name="connsiteX14" fmla="*/ 1038565 w 1072344"/>
              <a:gd name="connsiteY14" fmla="*/ 3280088 h 3735758"/>
              <a:gd name="connsiteX15" fmla="*/ 944043 w 1072344"/>
              <a:gd name="connsiteY15" fmla="*/ 3249266 h 3735758"/>
              <a:gd name="connsiteX16" fmla="*/ 826917 w 1072344"/>
              <a:gd name="connsiteY16" fmla="*/ 3257484 h 3735758"/>
              <a:gd name="connsiteX17" fmla="*/ 460759 w 1072344"/>
              <a:gd name="connsiteY17" fmla="*/ 3202817 h 3735758"/>
              <a:gd name="connsiteX18" fmla="*/ 421410 w 1072344"/>
              <a:gd name="connsiteY18" fmla="*/ 3735739 h 3735758"/>
              <a:gd name="connsiteX19" fmla="*/ 368107 w 1072344"/>
              <a:gd name="connsiteY19" fmla="*/ 3479805 h 3735758"/>
              <a:gd name="connsiteX20" fmla="*/ 285024 w 1072344"/>
              <a:gd name="connsiteY20" fmla="*/ 3270980 h 3735758"/>
              <a:gd name="connsiteX21" fmla="*/ 109781 w 1072344"/>
              <a:gd name="connsiteY21" fmla="*/ 3288308 h 3735758"/>
              <a:gd name="connsiteX22" fmla="*/ 0 w 1072344"/>
              <a:gd name="connsiteY22" fmla="*/ 3255427 h 3735758"/>
              <a:gd name="connsiteX23" fmla="*/ 25015 w 1072344"/>
              <a:gd name="connsiteY23" fmla="*/ 1309543 h 3735758"/>
              <a:gd name="connsiteX24" fmla="*/ 145852 w 1072344"/>
              <a:gd name="connsiteY24" fmla="*/ 1217782 h 3735758"/>
              <a:gd name="connsiteX25" fmla="*/ 133229 w 1072344"/>
              <a:gd name="connsiteY25" fmla="*/ 201598 h 3735758"/>
              <a:gd name="connsiteX26" fmla="*/ 156575 w 1072344"/>
              <a:gd name="connsiteY26" fmla="*/ 76022 h 3735758"/>
              <a:gd name="connsiteX27" fmla="*/ 648619 w 1072344"/>
              <a:gd name="connsiteY27" fmla="*/ 55 h 3735758"/>
              <a:gd name="connsiteX28" fmla="*/ 662297 w 1072344"/>
              <a:gd name="connsiteY28" fmla="*/ 388172 h 3735758"/>
              <a:gd name="connsiteX0" fmla="*/ 662297 w 1072344"/>
              <a:gd name="connsiteY0" fmla="*/ 388172 h 3735758"/>
              <a:gd name="connsiteX1" fmla="*/ 398517 w 1072344"/>
              <a:gd name="connsiteY1" fmla="*/ 1563427 h 3735758"/>
              <a:gd name="connsiteX2" fmla="*/ 511773 w 1072344"/>
              <a:gd name="connsiteY2" fmla="*/ 1586454 h 3735758"/>
              <a:gd name="connsiteX3" fmla="*/ 517843 w 1072344"/>
              <a:gd name="connsiteY3" fmla="*/ 1647144 h 3735758"/>
              <a:gd name="connsiteX4" fmla="*/ 564372 w 1072344"/>
              <a:gd name="connsiteY4" fmla="*/ 1667374 h 3735758"/>
              <a:gd name="connsiteX5" fmla="*/ 570441 w 1072344"/>
              <a:gd name="connsiteY5" fmla="*/ 1736156 h 3735758"/>
              <a:gd name="connsiteX6" fmla="*/ 649337 w 1072344"/>
              <a:gd name="connsiteY6" fmla="*/ 1762456 h 3735758"/>
              <a:gd name="connsiteX7" fmla="*/ 647314 w 1072344"/>
              <a:gd name="connsiteY7" fmla="*/ 1808985 h 3735758"/>
              <a:gd name="connsiteX8" fmla="*/ 922443 w 1072344"/>
              <a:gd name="connsiteY8" fmla="*/ 1849445 h 3735758"/>
              <a:gd name="connsiteX9" fmla="*/ 922443 w 1072344"/>
              <a:gd name="connsiteY9" fmla="*/ 1910135 h 3735758"/>
              <a:gd name="connsiteX10" fmla="*/ 989202 w 1072344"/>
              <a:gd name="connsiteY10" fmla="*/ 1934411 h 3735758"/>
              <a:gd name="connsiteX11" fmla="*/ 999317 w 1072344"/>
              <a:gd name="connsiteY11" fmla="*/ 1987010 h 3735758"/>
              <a:gd name="connsiteX12" fmla="*/ 1067801 w 1072344"/>
              <a:gd name="connsiteY12" fmla="*/ 2014139 h 3735758"/>
              <a:gd name="connsiteX13" fmla="*/ 1072344 w 1072344"/>
              <a:gd name="connsiteY13" fmla="*/ 3246716 h 3735758"/>
              <a:gd name="connsiteX14" fmla="*/ 1038565 w 1072344"/>
              <a:gd name="connsiteY14" fmla="*/ 3280088 h 3735758"/>
              <a:gd name="connsiteX15" fmla="*/ 944043 w 1072344"/>
              <a:gd name="connsiteY15" fmla="*/ 3249266 h 3735758"/>
              <a:gd name="connsiteX16" fmla="*/ 826917 w 1072344"/>
              <a:gd name="connsiteY16" fmla="*/ 3257484 h 3735758"/>
              <a:gd name="connsiteX17" fmla="*/ 460759 w 1072344"/>
              <a:gd name="connsiteY17" fmla="*/ 3202817 h 3735758"/>
              <a:gd name="connsiteX18" fmla="*/ 421410 w 1072344"/>
              <a:gd name="connsiteY18" fmla="*/ 3735739 h 3735758"/>
              <a:gd name="connsiteX19" fmla="*/ 368107 w 1072344"/>
              <a:gd name="connsiteY19" fmla="*/ 3479805 h 3735758"/>
              <a:gd name="connsiteX20" fmla="*/ 285024 w 1072344"/>
              <a:gd name="connsiteY20" fmla="*/ 3270980 h 3735758"/>
              <a:gd name="connsiteX21" fmla="*/ 109781 w 1072344"/>
              <a:gd name="connsiteY21" fmla="*/ 3288308 h 3735758"/>
              <a:gd name="connsiteX22" fmla="*/ 0 w 1072344"/>
              <a:gd name="connsiteY22" fmla="*/ 3255427 h 3735758"/>
              <a:gd name="connsiteX23" fmla="*/ 25015 w 1072344"/>
              <a:gd name="connsiteY23" fmla="*/ 1309543 h 3735758"/>
              <a:gd name="connsiteX24" fmla="*/ 145852 w 1072344"/>
              <a:gd name="connsiteY24" fmla="*/ 1217782 h 3735758"/>
              <a:gd name="connsiteX25" fmla="*/ 133229 w 1072344"/>
              <a:gd name="connsiteY25" fmla="*/ 201598 h 3735758"/>
              <a:gd name="connsiteX26" fmla="*/ 156575 w 1072344"/>
              <a:gd name="connsiteY26" fmla="*/ 76022 h 3735758"/>
              <a:gd name="connsiteX27" fmla="*/ 648619 w 1072344"/>
              <a:gd name="connsiteY27" fmla="*/ 55 h 3735758"/>
              <a:gd name="connsiteX28" fmla="*/ 662297 w 1072344"/>
              <a:gd name="connsiteY28" fmla="*/ 388172 h 3735758"/>
              <a:gd name="connsiteX0" fmla="*/ 662297 w 1072344"/>
              <a:gd name="connsiteY0" fmla="*/ 388172 h 3735758"/>
              <a:gd name="connsiteX1" fmla="*/ 398517 w 1072344"/>
              <a:gd name="connsiteY1" fmla="*/ 1563427 h 3735758"/>
              <a:gd name="connsiteX2" fmla="*/ 511773 w 1072344"/>
              <a:gd name="connsiteY2" fmla="*/ 1586454 h 3735758"/>
              <a:gd name="connsiteX3" fmla="*/ 517843 w 1072344"/>
              <a:gd name="connsiteY3" fmla="*/ 1647144 h 3735758"/>
              <a:gd name="connsiteX4" fmla="*/ 564372 w 1072344"/>
              <a:gd name="connsiteY4" fmla="*/ 1667374 h 3735758"/>
              <a:gd name="connsiteX5" fmla="*/ 570441 w 1072344"/>
              <a:gd name="connsiteY5" fmla="*/ 1736156 h 3735758"/>
              <a:gd name="connsiteX6" fmla="*/ 649337 w 1072344"/>
              <a:gd name="connsiteY6" fmla="*/ 1762456 h 3735758"/>
              <a:gd name="connsiteX7" fmla="*/ 647314 w 1072344"/>
              <a:gd name="connsiteY7" fmla="*/ 1808985 h 3735758"/>
              <a:gd name="connsiteX8" fmla="*/ 922443 w 1072344"/>
              <a:gd name="connsiteY8" fmla="*/ 1849445 h 3735758"/>
              <a:gd name="connsiteX9" fmla="*/ 922443 w 1072344"/>
              <a:gd name="connsiteY9" fmla="*/ 1910135 h 3735758"/>
              <a:gd name="connsiteX10" fmla="*/ 989202 w 1072344"/>
              <a:gd name="connsiteY10" fmla="*/ 1934411 h 3735758"/>
              <a:gd name="connsiteX11" fmla="*/ 999317 w 1072344"/>
              <a:gd name="connsiteY11" fmla="*/ 1987010 h 3735758"/>
              <a:gd name="connsiteX12" fmla="*/ 1067801 w 1072344"/>
              <a:gd name="connsiteY12" fmla="*/ 2014139 h 3735758"/>
              <a:gd name="connsiteX13" fmla="*/ 1072344 w 1072344"/>
              <a:gd name="connsiteY13" fmla="*/ 3246716 h 3735758"/>
              <a:gd name="connsiteX14" fmla="*/ 1038565 w 1072344"/>
              <a:gd name="connsiteY14" fmla="*/ 3280088 h 3735758"/>
              <a:gd name="connsiteX15" fmla="*/ 944043 w 1072344"/>
              <a:gd name="connsiteY15" fmla="*/ 3249266 h 3735758"/>
              <a:gd name="connsiteX16" fmla="*/ 826917 w 1072344"/>
              <a:gd name="connsiteY16" fmla="*/ 3257484 h 3735758"/>
              <a:gd name="connsiteX17" fmla="*/ 460759 w 1072344"/>
              <a:gd name="connsiteY17" fmla="*/ 3202817 h 3735758"/>
              <a:gd name="connsiteX18" fmla="*/ 421410 w 1072344"/>
              <a:gd name="connsiteY18" fmla="*/ 3735739 h 3735758"/>
              <a:gd name="connsiteX19" fmla="*/ 368107 w 1072344"/>
              <a:gd name="connsiteY19" fmla="*/ 3479805 h 3735758"/>
              <a:gd name="connsiteX20" fmla="*/ 285024 w 1072344"/>
              <a:gd name="connsiteY20" fmla="*/ 3270980 h 3735758"/>
              <a:gd name="connsiteX21" fmla="*/ 109781 w 1072344"/>
              <a:gd name="connsiteY21" fmla="*/ 3288308 h 3735758"/>
              <a:gd name="connsiteX22" fmla="*/ 0 w 1072344"/>
              <a:gd name="connsiteY22" fmla="*/ 3255427 h 3735758"/>
              <a:gd name="connsiteX23" fmla="*/ 25015 w 1072344"/>
              <a:gd name="connsiteY23" fmla="*/ 1309543 h 3735758"/>
              <a:gd name="connsiteX24" fmla="*/ 145852 w 1072344"/>
              <a:gd name="connsiteY24" fmla="*/ 1217782 h 3735758"/>
              <a:gd name="connsiteX25" fmla="*/ 133229 w 1072344"/>
              <a:gd name="connsiteY25" fmla="*/ 201598 h 3735758"/>
              <a:gd name="connsiteX26" fmla="*/ 156575 w 1072344"/>
              <a:gd name="connsiteY26" fmla="*/ 76022 h 3735758"/>
              <a:gd name="connsiteX27" fmla="*/ 648619 w 1072344"/>
              <a:gd name="connsiteY27" fmla="*/ 55 h 3735758"/>
              <a:gd name="connsiteX28" fmla="*/ 662297 w 1072344"/>
              <a:gd name="connsiteY28" fmla="*/ 388172 h 3735758"/>
              <a:gd name="connsiteX0" fmla="*/ 662297 w 1072344"/>
              <a:gd name="connsiteY0" fmla="*/ 388172 h 3735758"/>
              <a:gd name="connsiteX1" fmla="*/ 398517 w 1072344"/>
              <a:gd name="connsiteY1" fmla="*/ 1563427 h 3735758"/>
              <a:gd name="connsiteX2" fmla="*/ 511773 w 1072344"/>
              <a:gd name="connsiteY2" fmla="*/ 1586454 h 3735758"/>
              <a:gd name="connsiteX3" fmla="*/ 517843 w 1072344"/>
              <a:gd name="connsiteY3" fmla="*/ 1647144 h 3735758"/>
              <a:gd name="connsiteX4" fmla="*/ 564372 w 1072344"/>
              <a:gd name="connsiteY4" fmla="*/ 1667374 h 3735758"/>
              <a:gd name="connsiteX5" fmla="*/ 570441 w 1072344"/>
              <a:gd name="connsiteY5" fmla="*/ 1736156 h 3735758"/>
              <a:gd name="connsiteX6" fmla="*/ 649337 w 1072344"/>
              <a:gd name="connsiteY6" fmla="*/ 1762456 h 3735758"/>
              <a:gd name="connsiteX7" fmla="*/ 647314 w 1072344"/>
              <a:gd name="connsiteY7" fmla="*/ 1808985 h 3735758"/>
              <a:gd name="connsiteX8" fmla="*/ 922443 w 1072344"/>
              <a:gd name="connsiteY8" fmla="*/ 1849445 h 3735758"/>
              <a:gd name="connsiteX9" fmla="*/ 922443 w 1072344"/>
              <a:gd name="connsiteY9" fmla="*/ 1910135 h 3735758"/>
              <a:gd name="connsiteX10" fmla="*/ 989202 w 1072344"/>
              <a:gd name="connsiteY10" fmla="*/ 1934411 h 3735758"/>
              <a:gd name="connsiteX11" fmla="*/ 999317 w 1072344"/>
              <a:gd name="connsiteY11" fmla="*/ 1987010 h 3735758"/>
              <a:gd name="connsiteX12" fmla="*/ 1067801 w 1072344"/>
              <a:gd name="connsiteY12" fmla="*/ 2014139 h 3735758"/>
              <a:gd name="connsiteX13" fmla="*/ 1072344 w 1072344"/>
              <a:gd name="connsiteY13" fmla="*/ 3246716 h 3735758"/>
              <a:gd name="connsiteX14" fmla="*/ 1038565 w 1072344"/>
              <a:gd name="connsiteY14" fmla="*/ 3280088 h 3735758"/>
              <a:gd name="connsiteX15" fmla="*/ 944043 w 1072344"/>
              <a:gd name="connsiteY15" fmla="*/ 3249266 h 3735758"/>
              <a:gd name="connsiteX16" fmla="*/ 826917 w 1072344"/>
              <a:gd name="connsiteY16" fmla="*/ 3257484 h 3735758"/>
              <a:gd name="connsiteX17" fmla="*/ 460759 w 1072344"/>
              <a:gd name="connsiteY17" fmla="*/ 3202817 h 3735758"/>
              <a:gd name="connsiteX18" fmla="*/ 421410 w 1072344"/>
              <a:gd name="connsiteY18" fmla="*/ 3735739 h 3735758"/>
              <a:gd name="connsiteX19" fmla="*/ 368107 w 1072344"/>
              <a:gd name="connsiteY19" fmla="*/ 3479805 h 3735758"/>
              <a:gd name="connsiteX20" fmla="*/ 285024 w 1072344"/>
              <a:gd name="connsiteY20" fmla="*/ 3270980 h 3735758"/>
              <a:gd name="connsiteX21" fmla="*/ 109781 w 1072344"/>
              <a:gd name="connsiteY21" fmla="*/ 3288308 h 3735758"/>
              <a:gd name="connsiteX22" fmla="*/ 0 w 1072344"/>
              <a:gd name="connsiteY22" fmla="*/ 3255427 h 3735758"/>
              <a:gd name="connsiteX23" fmla="*/ 25015 w 1072344"/>
              <a:gd name="connsiteY23" fmla="*/ 1309543 h 3735758"/>
              <a:gd name="connsiteX24" fmla="*/ 145852 w 1072344"/>
              <a:gd name="connsiteY24" fmla="*/ 1217782 h 3735758"/>
              <a:gd name="connsiteX25" fmla="*/ 133229 w 1072344"/>
              <a:gd name="connsiteY25" fmla="*/ 201598 h 3735758"/>
              <a:gd name="connsiteX26" fmla="*/ 156575 w 1072344"/>
              <a:gd name="connsiteY26" fmla="*/ 76022 h 3735758"/>
              <a:gd name="connsiteX27" fmla="*/ 648619 w 1072344"/>
              <a:gd name="connsiteY27" fmla="*/ 55 h 3735758"/>
              <a:gd name="connsiteX28" fmla="*/ 662297 w 1072344"/>
              <a:gd name="connsiteY28" fmla="*/ 388172 h 3735758"/>
              <a:gd name="connsiteX0" fmla="*/ 662297 w 1072344"/>
              <a:gd name="connsiteY0" fmla="*/ 388172 h 3735758"/>
              <a:gd name="connsiteX1" fmla="*/ 733791 w 1072344"/>
              <a:gd name="connsiteY1" fmla="*/ 446515 h 3735758"/>
              <a:gd name="connsiteX2" fmla="*/ 398517 w 1072344"/>
              <a:gd name="connsiteY2" fmla="*/ 1563427 h 3735758"/>
              <a:gd name="connsiteX3" fmla="*/ 511773 w 1072344"/>
              <a:gd name="connsiteY3" fmla="*/ 1586454 h 3735758"/>
              <a:gd name="connsiteX4" fmla="*/ 517843 w 1072344"/>
              <a:gd name="connsiteY4" fmla="*/ 1647144 h 3735758"/>
              <a:gd name="connsiteX5" fmla="*/ 564372 w 1072344"/>
              <a:gd name="connsiteY5" fmla="*/ 1667374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398517 w 1072344"/>
              <a:gd name="connsiteY2" fmla="*/ 1563427 h 3735758"/>
              <a:gd name="connsiteX3" fmla="*/ 511773 w 1072344"/>
              <a:gd name="connsiteY3" fmla="*/ 1586454 h 3735758"/>
              <a:gd name="connsiteX4" fmla="*/ 517843 w 1072344"/>
              <a:gd name="connsiteY4" fmla="*/ 1647144 h 3735758"/>
              <a:gd name="connsiteX5" fmla="*/ 564372 w 1072344"/>
              <a:gd name="connsiteY5" fmla="*/ 1667374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11773 w 1072344"/>
              <a:gd name="connsiteY3" fmla="*/ 1586454 h 3735758"/>
              <a:gd name="connsiteX4" fmla="*/ 517843 w 1072344"/>
              <a:gd name="connsiteY4" fmla="*/ 1647144 h 3735758"/>
              <a:gd name="connsiteX5" fmla="*/ 564372 w 1072344"/>
              <a:gd name="connsiteY5" fmla="*/ 1667374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17843 w 1072344"/>
              <a:gd name="connsiteY4" fmla="*/ 1647144 h 3735758"/>
              <a:gd name="connsiteX5" fmla="*/ 564372 w 1072344"/>
              <a:gd name="connsiteY5" fmla="*/ 1667374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17843 w 1072344"/>
              <a:gd name="connsiteY4" fmla="*/ 1647144 h 3735758"/>
              <a:gd name="connsiteX5" fmla="*/ 564372 w 1072344"/>
              <a:gd name="connsiteY5" fmla="*/ 1667374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17843 w 1072344"/>
              <a:gd name="connsiteY4" fmla="*/ 1647144 h 3735758"/>
              <a:gd name="connsiteX5" fmla="*/ 564372 w 1072344"/>
              <a:gd name="connsiteY5" fmla="*/ 1667374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64372 w 1072344"/>
              <a:gd name="connsiteY5" fmla="*/ 1667374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64372 w 1072344"/>
              <a:gd name="connsiteY5" fmla="*/ 1667374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60406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60406 h 3735758"/>
              <a:gd name="connsiteX18" fmla="*/ 440309 w 1072344"/>
              <a:gd name="connsiteY18" fmla="*/ 3205738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438370 w 1072344"/>
              <a:gd name="connsiteY17" fmla="*/ 2901073 h 3735758"/>
              <a:gd name="connsiteX18" fmla="*/ 440309 w 1072344"/>
              <a:gd name="connsiteY18" fmla="*/ 3205738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438370 w 1072344"/>
              <a:gd name="connsiteY17" fmla="*/ 2901073 h 3735758"/>
              <a:gd name="connsiteX18" fmla="*/ 440309 w 1072344"/>
              <a:gd name="connsiteY18" fmla="*/ 3205738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438370 w 1072344"/>
              <a:gd name="connsiteY17" fmla="*/ 2901073 h 3735758"/>
              <a:gd name="connsiteX18" fmla="*/ 440309 w 1072344"/>
              <a:gd name="connsiteY18" fmla="*/ 3205738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438370 w 1072344"/>
              <a:gd name="connsiteY17" fmla="*/ 2901073 h 3735758"/>
              <a:gd name="connsiteX18" fmla="*/ 440309 w 1072344"/>
              <a:gd name="connsiteY18" fmla="*/ 3205738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90162"/>
              <a:gd name="connsiteY0" fmla="*/ 388172 h 3735758"/>
              <a:gd name="connsiteX1" fmla="*/ 733791 w 1090162"/>
              <a:gd name="connsiteY1" fmla="*/ 446515 h 3735758"/>
              <a:gd name="connsiteX2" fmla="*/ 725089 w 1090162"/>
              <a:gd name="connsiteY2" fmla="*/ 583713 h 3735758"/>
              <a:gd name="connsiteX3" fmla="*/ 577088 w 1090162"/>
              <a:gd name="connsiteY3" fmla="*/ 606739 h 3735758"/>
              <a:gd name="connsiteX4" fmla="*/ 569550 w 1090162"/>
              <a:gd name="connsiteY4" fmla="*/ 1113744 h 3735758"/>
              <a:gd name="connsiteX5" fmla="*/ 509944 w 1090162"/>
              <a:gd name="connsiteY5" fmla="*/ 1155746 h 3735758"/>
              <a:gd name="connsiteX6" fmla="*/ 505126 w 1090162"/>
              <a:gd name="connsiteY6" fmla="*/ 1262627 h 3735758"/>
              <a:gd name="connsiteX7" fmla="*/ 428902 w 1090162"/>
              <a:gd name="connsiteY7" fmla="*/ 1280763 h 3735758"/>
              <a:gd name="connsiteX8" fmla="*/ 425287 w 1090162"/>
              <a:gd name="connsiteY8" fmla="*/ 1896628 h 3735758"/>
              <a:gd name="connsiteX9" fmla="*/ 922443 w 1090162"/>
              <a:gd name="connsiteY9" fmla="*/ 1849445 h 3735758"/>
              <a:gd name="connsiteX10" fmla="*/ 922443 w 1090162"/>
              <a:gd name="connsiteY10" fmla="*/ 1910135 h 3735758"/>
              <a:gd name="connsiteX11" fmla="*/ 989202 w 1090162"/>
              <a:gd name="connsiteY11" fmla="*/ 1934411 h 3735758"/>
              <a:gd name="connsiteX12" fmla="*/ 999317 w 1090162"/>
              <a:gd name="connsiteY12" fmla="*/ 1987010 h 3735758"/>
              <a:gd name="connsiteX13" fmla="*/ 1067801 w 1090162"/>
              <a:gd name="connsiteY13" fmla="*/ 2014139 h 3735758"/>
              <a:gd name="connsiteX14" fmla="*/ 1072344 w 1090162"/>
              <a:gd name="connsiteY14" fmla="*/ 3246716 h 3735758"/>
              <a:gd name="connsiteX15" fmla="*/ 1038565 w 1090162"/>
              <a:gd name="connsiteY15" fmla="*/ 3280088 h 3735758"/>
              <a:gd name="connsiteX16" fmla="*/ 438370 w 1090162"/>
              <a:gd name="connsiteY16" fmla="*/ 2901073 h 3735758"/>
              <a:gd name="connsiteX17" fmla="*/ 440309 w 1090162"/>
              <a:gd name="connsiteY17" fmla="*/ 3205738 h 3735758"/>
              <a:gd name="connsiteX18" fmla="*/ 421410 w 1090162"/>
              <a:gd name="connsiteY18" fmla="*/ 3735739 h 3735758"/>
              <a:gd name="connsiteX19" fmla="*/ 368107 w 1090162"/>
              <a:gd name="connsiteY19" fmla="*/ 3479805 h 3735758"/>
              <a:gd name="connsiteX20" fmla="*/ 285024 w 1090162"/>
              <a:gd name="connsiteY20" fmla="*/ 3270980 h 3735758"/>
              <a:gd name="connsiteX21" fmla="*/ 109781 w 1090162"/>
              <a:gd name="connsiteY21" fmla="*/ 3288308 h 3735758"/>
              <a:gd name="connsiteX22" fmla="*/ 0 w 1090162"/>
              <a:gd name="connsiteY22" fmla="*/ 3255427 h 3735758"/>
              <a:gd name="connsiteX23" fmla="*/ 25015 w 1090162"/>
              <a:gd name="connsiteY23" fmla="*/ 1309543 h 3735758"/>
              <a:gd name="connsiteX24" fmla="*/ 145852 w 1090162"/>
              <a:gd name="connsiteY24" fmla="*/ 1217782 h 3735758"/>
              <a:gd name="connsiteX25" fmla="*/ 133229 w 1090162"/>
              <a:gd name="connsiteY25" fmla="*/ 201598 h 3735758"/>
              <a:gd name="connsiteX26" fmla="*/ 156575 w 1090162"/>
              <a:gd name="connsiteY26" fmla="*/ 76022 h 3735758"/>
              <a:gd name="connsiteX27" fmla="*/ 648619 w 1090162"/>
              <a:gd name="connsiteY27" fmla="*/ 55 h 3735758"/>
              <a:gd name="connsiteX28" fmla="*/ 662297 w 1090162"/>
              <a:gd name="connsiteY28"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438370 w 1072344"/>
              <a:gd name="connsiteY15" fmla="*/ 2901073 h 3735758"/>
              <a:gd name="connsiteX16" fmla="*/ 440309 w 1072344"/>
              <a:gd name="connsiteY16" fmla="*/ 3205738 h 3735758"/>
              <a:gd name="connsiteX17" fmla="*/ 421410 w 1072344"/>
              <a:gd name="connsiteY17" fmla="*/ 3735739 h 3735758"/>
              <a:gd name="connsiteX18" fmla="*/ 368107 w 1072344"/>
              <a:gd name="connsiteY18" fmla="*/ 3479805 h 3735758"/>
              <a:gd name="connsiteX19" fmla="*/ 285024 w 1072344"/>
              <a:gd name="connsiteY19" fmla="*/ 3270980 h 3735758"/>
              <a:gd name="connsiteX20" fmla="*/ 109781 w 1072344"/>
              <a:gd name="connsiteY20" fmla="*/ 3288308 h 3735758"/>
              <a:gd name="connsiteX21" fmla="*/ 0 w 1072344"/>
              <a:gd name="connsiteY21" fmla="*/ 3255427 h 3735758"/>
              <a:gd name="connsiteX22" fmla="*/ 25015 w 1072344"/>
              <a:gd name="connsiteY22" fmla="*/ 1309543 h 3735758"/>
              <a:gd name="connsiteX23" fmla="*/ 145852 w 1072344"/>
              <a:gd name="connsiteY23" fmla="*/ 1217782 h 3735758"/>
              <a:gd name="connsiteX24" fmla="*/ 133229 w 1072344"/>
              <a:gd name="connsiteY24" fmla="*/ 201598 h 3735758"/>
              <a:gd name="connsiteX25" fmla="*/ 156575 w 1072344"/>
              <a:gd name="connsiteY25" fmla="*/ 76022 h 3735758"/>
              <a:gd name="connsiteX26" fmla="*/ 648619 w 1072344"/>
              <a:gd name="connsiteY26" fmla="*/ 55 h 3735758"/>
              <a:gd name="connsiteX27" fmla="*/ 662297 w 1072344"/>
              <a:gd name="connsiteY27" fmla="*/ 388172 h 3735758"/>
              <a:gd name="connsiteX0" fmla="*/ 662297 w 1067801"/>
              <a:gd name="connsiteY0" fmla="*/ 388172 h 3735758"/>
              <a:gd name="connsiteX1" fmla="*/ 733791 w 1067801"/>
              <a:gd name="connsiteY1" fmla="*/ 446515 h 3735758"/>
              <a:gd name="connsiteX2" fmla="*/ 725089 w 1067801"/>
              <a:gd name="connsiteY2" fmla="*/ 583713 h 3735758"/>
              <a:gd name="connsiteX3" fmla="*/ 577088 w 1067801"/>
              <a:gd name="connsiteY3" fmla="*/ 606739 h 3735758"/>
              <a:gd name="connsiteX4" fmla="*/ 569550 w 1067801"/>
              <a:gd name="connsiteY4" fmla="*/ 1113744 h 3735758"/>
              <a:gd name="connsiteX5" fmla="*/ 509944 w 1067801"/>
              <a:gd name="connsiteY5" fmla="*/ 1155746 h 3735758"/>
              <a:gd name="connsiteX6" fmla="*/ 505126 w 1067801"/>
              <a:gd name="connsiteY6" fmla="*/ 1262627 h 3735758"/>
              <a:gd name="connsiteX7" fmla="*/ 428902 w 1067801"/>
              <a:gd name="connsiteY7" fmla="*/ 1280763 h 3735758"/>
              <a:gd name="connsiteX8" fmla="*/ 425287 w 1067801"/>
              <a:gd name="connsiteY8" fmla="*/ 1896628 h 3735758"/>
              <a:gd name="connsiteX9" fmla="*/ 922443 w 1067801"/>
              <a:gd name="connsiteY9" fmla="*/ 1849445 h 3735758"/>
              <a:gd name="connsiteX10" fmla="*/ 922443 w 1067801"/>
              <a:gd name="connsiteY10" fmla="*/ 1910135 h 3735758"/>
              <a:gd name="connsiteX11" fmla="*/ 989202 w 1067801"/>
              <a:gd name="connsiteY11" fmla="*/ 1934411 h 3735758"/>
              <a:gd name="connsiteX12" fmla="*/ 999317 w 1067801"/>
              <a:gd name="connsiteY12" fmla="*/ 1987010 h 3735758"/>
              <a:gd name="connsiteX13" fmla="*/ 1067801 w 1067801"/>
              <a:gd name="connsiteY13" fmla="*/ 2014139 h 3735758"/>
              <a:gd name="connsiteX14" fmla="*/ 438370 w 1067801"/>
              <a:gd name="connsiteY14" fmla="*/ 2901073 h 3735758"/>
              <a:gd name="connsiteX15" fmla="*/ 440309 w 1067801"/>
              <a:gd name="connsiteY15" fmla="*/ 3205738 h 3735758"/>
              <a:gd name="connsiteX16" fmla="*/ 421410 w 1067801"/>
              <a:gd name="connsiteY16" fmla="*/ 3735739 h 3735758"/>
              <a:gd name="connsiteX17" fmla="*/ 368107 w 1067801"/>
              <a:gd name="connsiteY17" fmla="*/ 3479805 h 3735758"/>
              <a:gd name="connsiteX18" fmla="*/ 285024 w 1067801"/>
              <a:gd name="connsiteY18" fmla="*/ 3270980 h 3735758"/>
              <a:gd name="connsiteX19" fmla="*/ 109781 w 1067801"/>
              <a:gd name="connsiteY19" fmla="*/ 3288308 h 3735758"/>
              <a:gd name="connsiteX20" fmla="*/ 0 w 1067801"/>
              <a:gd name="connsiteY20" fmla="*/ 3255427 h 3735758"/>
              <a:gd name="connsiteX21" fmla="*/ 25015 w 1067801"/>
              <a:gd name="connsiteY21" fmla="*/ 1309543 h 3735758"/>
              <a:gd name="connsiteX22" fmla="*/ 145852 w 1067801"/>
              <a:gd name="connsiteY22" fmla="*/ 1217782 h 3735758"/>
              <a:gd name="connsiteX23" fmla="*/ 133229 w 1067801"/>
              <a:gd name="connsiteY23" fmla="*/ 201598 h 3735758"/>
              <a:gd name="connsiteX24" fmla="*/ 156575 w 1067801"/>
              <a:gd name="connsiteY24" fmla="*/ 76022 h 3735758"/>
              <a:gd name="connsiteX25" fmla="*/ 648619 w 1067801"/>
              <a:gd name="connsiteY25" fmla="*/ 55 h 3735758"/>
              <a:gd name="connsiteX26" fmla="*/ 662297 w 1067801"/>
              <a:gd name="connsiteY26" fmla="*/ 388172 h 3735758"/>
              <a:gd name="connsiteX0" fmla="*/ 662297 w 999317"/>
              <a:gd name="connsiteY0" fmla="*/ 388172 h 3735758"/>
              <a:gd name="connsiteX1" fmla="*/ 733791 w 999317"/>
              <a:gd name="connsiteY1" fmla="*/ 446515 h 3735758"/>
              <a:gd name="connsiteX2" fmla="*/ 725089 w 999317"/>
              <a:gd name="connsiteY2" fmla="*/ 583713 h 3735758"/>
              <a:gd name="connsiteX3" fmla="*/ 577088 w 999317"/>
              <a:gd name="connsiteY3" fmla="*/ 606739 h 3735758"/>
              <a:gd name="connsiteX4" fmla="*/ 569550 w 999317"/>
              <a:gd name="connsiteY4" fmla="*/ 1113744 h 3735758"/>
              <a:gd name="connsiteX5" fmla="*/ 509944 w 999317"/>
              <a:gd name="connsiteY5" fmla="*/ 1155746 h 3735758"/>
              <a:gd name="connsiteX6" fmla="*/ 505126 w 999317"/>
              <a:gd name="connsiteY6" fmla="*/ 1262627 h 3735758"/>
              <a:gd name="connsiteX7" fmla="*/ 428902 w 999317"/>
              <a:gd name="connsiteY7" fmla="*/ 1280763 h 3735758"/>
              <a:gd name="connsiteX8" fmla="*/ 425287 w 999317"/>
              <a:gd name="connsiteY8" fmla="*/ 1896628 h 3735758"/>
              <a:gd name="connsiteX9" fmla="*/ 922443 w 999317"/>
              <a:gd name="connsiteY9" fmla="*/ 1849445 h 3735758"/>
              <a:gd name="connsiteX10" fmla="*/ 922443 w 999317"/>
              <a:gd name="connsiteY10" fmla="*/ 1910135 h 3735758"/>
              <a:gd name="connsiteX11" fmla="*/ 989202 w 999317"/>
              <a:gd name="connsiteY11" fmla="*/ 1934411 h 3735758"/>
              <a:gd name="connsiteX12" fmla="*/ 999317 w 999317"/>
              <a:gd name="connsiteY12" fmla="*/ 1987010 h 3735758"/>
              <a:gd name="connsiteX13" fmla="*/ 438370 w 999317"/>
              <a:gd name="connsiteY13" fmla="*/ 2901073 h 3735758"/>
              <a:gd name="connsiteX14" fmla="*/ 440309 w 999317"/>
              <a:gd name="connsiteY14" fmla="*/ 3205738 h 3735758"/>
              <a:gd name="connsiteX15" fmla="*/ 421410 w 999317"/>
              <a:gd name="connsiteY15" fmla="*/ 3735739 h 3735758"/>
              <a:gd name="connsiteX16" fmla="*/ 368107 w 999317"/>
              <a:gd name="connsiteY16" fmla="*/ 3479805 h 3735758"/>
              <a:gd name="connsiteX17" fmla="*/ 285024 w 999317"/>
              <a:gd name="connsiteY17" fmla="*/ 3270980 h 3735758"/>
              <a:gd name="connsiteX18" fmla="*/ 109781 w 999317"/>
              <a:gd name="connsiteY18" fmla="*/ 3288308 h 3735758"/>
              <a:gd name="connsiteX19" fmla="*/ 0 w 999317"/>
              <a:gd name="connsiteY19" fmla="*/ 3255427 h 3735758"/>
              <a:gd name="connsiteX20" fmla="*/ 25015 w 999317"/>
              <a:gd name="connsiteY20" fmla="*/ 1309543 h 3735758"/>
              <a:gd name="connsiteX21" fmla="*/ 145852 w 999317"/>
              <a:gd name="connsiteY21" fmla="*/ 1217782 h 3735758"/>
              <a:gd name="connsiteX22" fmla="*/ 133229 w 999317"/>
              <a:gd name="connsiteY22" fmla="*/ 201598 h 3735758"/>
              <a:gd name="connsiteX23" fmla="*/ 156575 w 999317"/>
              <a:gd name="connsiteY23" fmla="*/ 76022 h 3735758"/>
              <a:gd name="connsiteX24" fmla="*/ 648619 w 999317"/>
              <a:gd name="connsiteY24" fmla="*/ 55 h 3735758"/>
              <a:gd name="connsiteX25" fmla="*/ 662297 w 999317"/>
              <a:gd name="connsiteY25" fmla="*/ 388172 h 3735758"/>
              <a:gd name="connsiteX0" fmla="*/ 662297 w 1019322"/>
              <a:gd name="connsiteY0" fmla="*/ 388172 h 3735758"/>
              <a:gd name="connsiteX1" fmla="*/ 733791 w 1019322"/>
              <a:gd name="connsiteY1" fmla="*/ 446515 h 3735758"/>
              <a:gd name="connsiteX2" fmla="*/ 725089 w 1019322"/>
              <a:gd name="connsiteY2" fmla="*/ 583713 h 3735758"/>
              <a:gd name="connsiteX3" fmla="*/ 577088 w 1019322"/>
              <a:gd name="connsiteY3" fmla="*/ 606739 h 3735758"/>
              <a:gd name="connsiteX4" fmla="*/ 569550 w 1019322"/>
              <a:gd name="connsiteY4" fmla="*/ 1113744 h 3735758"/>
              <a:gd name="connsiteX5" fmla="*/ 509944 w 1019322"/>
              <a:gd name="connsiteY5" fmla="*/ 1155746 h 3735758"/>
              <a:gd name="connsiteX6" fmla="*/ 505126 w 1019322"/>
              <a:gd name="connsiteY6" fmla="*/ 1262627 h 3735758"/>
              <a:gd name="connsiteX7" fmla="*/ 428902 w 1019322"/>
              <a:gd name="connsiteY7" fmla="*/ 1280763 h 3735758"/>
              <a:gd name="connsiteX8" fmla="*/ 425287 w 1019322"/>
              <a:gd name="connsiteY8" fmla="*/ 1896628 h 3735758"/>
              <a:gd name="connsiteX9" fmla="*/ 922443 w 1019322"/>
              <a:gd name="connsiteY9" fmla="*/ 1849445 h 3735758"/>
              <a:gd name="connsiteX10" fmla="*/ 922443 w 1019322"/>
              <a:gd name="connsiteY10" fmla="*/ 1910135 h 3735758"/>
              <a:gd name="connsiteX11" fmla="*/ 989202 w 1019322"/>
              <a:gd name="connsiteY11" fmla="*/ 1934411 h 3735758"/>
              <a:gd name="connsiteX12" fmla="*/ 438370 w 1019322"/>
              <a:gd name="connsiteY12" fmla="*/ 2901073 h 3735758"/>
              <a:gd name="connsiteX13" fmla="*/ 440309 w 1019322"/>
              <a:gd name="connsiteY13" fmla="*/ 3205738 h 3735758"/>
              <a:gd name="connsiteX14" fmla="*/ 421410 w 1019322"/>
              <a:gd name="connsiteY14" fmla="*/ 3735739 h 3735758"/>
              <a:gd name="connsiteX15" fmla="*/ 368107 w 1019322"/>
              <a:gd name="connsiteY15" fmla="*/ 3479805 h 3735758"/>
              <a:gd name="connsiteX16" fmla="*/ 285024 w 1019322"/>
              <a:gd name="connsiteY16" fmla="*/ 3270980 h 3735758"/>
              <a:gd name="connsiteX17" fmla="*/ 109781 w 1019322"/>
              <a:gd name="connsiteY17" fmla="*/ 3288308 h 3735758"/>
              <a:gd name="connsiteX18" fmla="*/ 0 w 1019322"/>
              <a:gd name="connsiteY18" fmla="*/ 3255427 h 3735758"/>
              <a:gd name="connsiteX19" fmla="*/ 25015 w 1019322"/>
              <a:gd name="connsiteY19" fmla="*/ 1309543 h 3735758"/>
              <a:gd name="connsiteX20" fmla="*/ 145852 w 1019322"/>
              <a:gd name="connsiteY20" fmla="*/ 1217782 h 3735758"/>
              <a:gd name="connsiteX21" fmla="*/ 133229 w 1019322"/>
              <a:gd name="connsiteY21" fmla="*/ 201598 h 3735758"/>
              <a:gd name="connsiteX22" fmla="*/ 156575 w 1019322"/>
              <a:gd name="connsiteY22" fmla="*/ 76022 h 3735758"/>
              <a:gd name="connsiteX23" fmla="*/ 648619 w 1019322"/>
              <a:gd name="connsiteY23" fmla="*/ 55 h 3735758"/>
              <a:gd name="connsiteX24" fmla="*/ 662297 w 1019322"/>
              <a:gd name="connsiteY24" fmla="*/ 388172 h 3735758"/>
              <a:gd name="connsiteX0" fmla="*/ 662297 w 925627"/>
              <a:gd name="connsiteY0" fmla="*/ 388172 h 3735758"/>
              <a:gd name="connsiteX1" fmla="*/ 733791 w 925627"/>
              <a:gd name="connsiteY1" fmla="*/ 446515 h 3735758"/>
              <a:gd name="connsiteX2" fmla="*/ 725089 w 925627"/>
              <a:gd name="connsiteY2" fmla="*/ 583713 h 3735758"/>
              <a:gd name="connsiteX3" fmla="*/ 577088 w 925627"/>
              <a:gd name="connsiteY3" fmla="*/ 606739 h 3735758"/>
              <a:gd name="connsiteX4" fmla="*/ 569550 w 925627"/>
              <a:gd name="connsiteY4" fmla="*/ 1113744 h 3735758"/>
              <a:gd name="connsiteX5" fmla="*/ 509944 w 925627"/>
              <a:gd name="connsiteY5" fmla="*/ 1155746 h 3735758"/>
              <a:gd name="connsiteX6" fmla="*/ 505126 w 925627"/>
              <a:gd name="connsiteY6" fmla="*/ 1262627 h 3735758"/>
              <a:gd name="connsiteX7" fmla="*/ 428902 w 925627"/>
              <a:gd name="connsiteY7" fmla="*/ 1280763 h 3735758"/>
              <a:gd name="connsiteX8" fmla="*/ 425287 w 925627"/>
              <a:gd name="connsiteY8" fmla="*/ 1896628 h 3735758"/>
              <a:gd name="connsiteX9" fmla="*/ 922443 w 925627"/>
              <a:gd name="connsiteY9" fmla="*/ 1849445 h 3735758"/>
              <a:gd name="connsiteX10" fmla="*/ 922443 w 925627"/>
              <a:gd name="connsiteY10" fmla="*/ 1910135 h 3735758"/>
              <a:gd name="connsiteX11" fmla="*/ 438370 w 925627"/>
              <a:gd name="connsiteY11" fmla="*/ 2901073 h 3735758"/>
              <a:gd name="connsiteX12" fmla="*/ 440309 w 925627"/>
              <a:gd name="connsiteY12" fmla="*/ 3205738 h 3735758"/>
              <a:gd name="connsiteX13" fmla="*/ 421410 w 925627"/>
              <a:gd name="connsiteY13" fmla="*/ 3735739 h 3735758"/>
              <a:gd name="connsiteX14" fmla="*/ 368107 w 925627"/>
              <a:gd name="connsiteY14" fmla="*/ 3479805 h 3735758"/>
              <a:gd name="connsiteX15" fmla="*/ 285024 w 925627"/>
              <a:gd name="connsiteY15" fmla="*/ 3270980 h 3735758"/>
              <a:gd name="connsiteX16" fmla="*/ 109781 w 925627"/>
              <a:gd name="connsiteY16" fmla="*/ 3288308 h 3735758"/>
              <a:gd name="connsiteX17" fmla="*/ 0 w 925627"/>
              <a:gd name="connsiteY17" fmla="*/ 3255427 h 3735758"/>
              <a:gd name="connsiteX18" fmla="*/ 25015 w 925627"/>
              <a:gd name="connsiteY18" fmla="*/ 1309543 h 3735758"/>
              <a:gd name="connsiteX19" fmla="*/ 145852 w 925627"/>
              <a:gd name="connsiteY19" fmla="*/ 1217782 h 3735758"/>
              <a:gd name="connsiteX20" fmla="*/ 133229 w 925627"/>
              <a:gd name="connsiteY20" fmla="*/ 201598 h 3735758"/>
              <a:gd name="connsiteX21" fmla="*/ 156575 w 925627"/>
              <a:gd name="connsiteY21" fmla="*/ 76022 h 3735758"/>
              <a:gd name="connsiteX22" fmla="*/ 648619 w 925627"/>
              <a:gd name="connsiteY22" fmla="*/ 55 h 3735758"/>
              <a:gd name="connsiteX23" fmla="*/ 662297 w 925627"/>
              <a:gd name="connsiteY23" fmla="*/ 388172 h 3735758"/>
              <a:gd name="connsiteX0" fmla="*/ 662297 w 922647"/>
              <a:gd name="connsiteY0" fmla="*/ 388172 h 3735758"/>
              <a:gd name="connsiteX1" fmla="*/ 733791 w 922647"/>
              <a:gd name="connsiteY1" fmla="*/ 446515 h 3735758"/>
              <a:gd name="connsiteX2" fmla="*/ 725089 w 922647"/>
              <a:gd name="connsiteY2" fmla="*/ 583713 h 3735758"/>
              <a:gd name="connsiteX3" fmla="*/ 577088 w 922647"/>
              <a:gd name="connsiteY3" fmla="*/ 606739 h 3735758"/>
              <a:gd name="connsiteX4" fmla="*/ 569550 w 922647"/>
              <a:gd name="connsiteY4" fmla="*/ 1113744 h 3735758"/>
              <a:gd name="connsiteX5" fmla="*/ 509944 w 922647"/>
              <a:gd name="connsiteY5" fmla="*/ 1155746 h 3735758"/>
              <a:gd name="connsiteX6" fmla="*/ 505126 w 922647"/>
              <a:gd name="connsiteY6" fmla="*/ 1262627 h 3735758"/>
              <a:gd name="connsiteX7" fmla="*/ 428902 w 922647"/>
              <a:gd name="connsiteY7" fmla="*/ 1280763 h 3735758"/>
              <a:gd name="connsiteX8" fmla="*/ 425287 w 922647"/>
              <a:gd name="connsiteY8" fmla="*/ 1896628 h 3735758"/>
              <a:gd name="connsiteX9" fmla="*/ 922443 w 922647"/>
              <a:gd name="connsiteY9" fmla="*/ 1849445 h 3735758"/>
              <a:gd name="connsiteX10" fmla="*/ 438370 w 922647"/>
              <a:gd name="connsiteY10" fmla="*/ 2901073 h 3735758"/>
              <a:gd name="connsiteX11" fmla="*/ 440309 w 922647"/>
              <a:gd name="connsiteY11" fmla="*/ 3205738 h 3735758"/>
              <a:gd name="connsiteX12" fmla="*/ 421410 w 922647"/>
              <a:gd name="connsiteY12" fmla="*/ 3735739 h 3735758"/>
              <a:gd name="connsiteX13" fmla="*/ 368107 w 922647"/>
              <a:gd name="connsiteY13" fmla="*/ 3479805 h 3735758"/>
              <a:gd name="connsiteX14" fmla="*/ 285024 w 922647"/>
              <a:gd name="connsiteY14" fmla="*/ 3270980 h 3735758"/>
              <a:gd name="connsiteX15" fmla="*/ 109781 w 922647"/>
              <a:gd name="connsiteY15" fmla="*/ 3288308 h 3735758"/>
              <a:gd name="connsiteX16" fmla="*/ 0 w 922647"/>
              <a:gd name="connsiteY16" fmla="*/ 3255427 h 3735758"/>
              <a:gd name="connsiteX17" fmla="*/ 25015 w 922647"/>
              <a:gd name="connsiteY17" fmla="*/ 1309543 h 3735758"/>
              <a:gd name="connsiteX18" fmla="*/ 145852 w 922647"/>
              <a:gd name="connsiteY18" fmla="*/ 1217782 h 3735758"/>
              <a:gd name="connsiteX19" fmla="*/ 133229 w 922647"/>
              <a:gd name="connsiteY19" fmla="*/ 201598 h 3735758"/>
              <a:gd name="connsiteX20" fmla="*/ 156575 w 922647"/>
              <a:gd name="connsiteY20" fmla="*/ 76022 h 3735758"/>
              <a:gd name="connsiteX21" fmla="*/ 648619 w 922647"/>
              <a:gd name="connsiteY21" fmla="*/ 55 h 3735758"/>
              <a:gd name="connsiteX22" fmla="*/ 662297 w 922647"/>
              <a:gd name="connsiteY22" fmla="*/ 388172 h 3735758"/>
              <a:gd name="connsiteX0" fmla="*/ 662297 w 734641"/>
              <a:gd name="connsiteY0" fmla="*/ 388172 h 3735758"/>
              <a:gd name="connsiteX1" fmla="*/ 733791 w 734641"/>
              <a:gd name="connsiteY1" fmla="*/ 446515 h 3735758"/>
              <a:gd name="connsiteX2" fmla="*/ 725089 w 734641"/>
              <a:gd name="connsiteY2" fmla="*/ 583713 h 3735758"/>
              <a:gd name="connsiteX3" fmla="*/ 577088 w 734641"/>
              <a:gd name="connsiteY3" fmla="*/ 606739 h 3735758"/>
              <a:gd name="connsiteX4" fmla="*/ 569550 w 734641"/>
              <a:gd name="connsiteY4" fmla="*/ 1113744 h 3735758"/>
              <a:gd name="connsiteX5" fmla="*/ 509944 w 734641"/>
              <a:gd name="connsiteY5" fmla="*/ 1155746 h 3735758"/>
              <a:gd name="connsiteX6" fmla="*/ 505126 w 734641"/>
              <a:gd name="connsiteY6" fmla="*/ 1262627 h 3735758"/>
              <a:gd name="connsiteX7" fmla="*/ 428902 w 734641"/>
              <a:gd name="connsiteY7" fmla="*/ 1280763 h 3735758"/>
              <a:gd name="connsiteX8" fmla="*/ 425287 w 734641"/>
              <a:gd name="connsiteY8" fmla="*/ 1896628 h 3735758"/>
              <a:gd name="connsiteX9" fmla="*/ 438370 w 734641"/>
              <a:gd name="connsiteY9" fmla="*/ 2901073 h 3735758"/>
              <a:gd name="connsiteX10" fmla="*/ 440309 w 734641"/>
              <a:gd name="connsiteY10" fmla="*/ 3205738 h 3735758"/>
              <a:gd name="connsiteX11" fmla="*/ 421410 w 734641"/>
              <a:gd name="connsiteY11" fmla="*/ 3735739 h 3735758"/>
              <a:gd name="connsiteX12" fmla="*/ 368107 w 734641"/>
              <a:gd name="connsiteY12" fmla="*/ 3479805 h 3735758"/>
              <a:gd name="connsiteX13" fmla="*/ 285024 w 734641"/>
              <a:gd name="connsiteY13" fmla="*/ 3270980 h 3735758"/>
              <a:gd name="connsiteX14" fmla="*/ 109781 w 734641"/>
              <a:gd name="connsiteY14" fmla="*/ 3288308 h 3735758"/>
              <a:gd name="connsiteX15" fmla="*/ 0 w 734641"/>
              <a:gd name="connsiteY15" fmla="*/ 3255427 h 3735758"/>
              <a:gd name="connsiteX16" fmla="*/ 25015 w 734641"/>
              <a:gd name="connsiteY16" fmla="*/ 1309543 h 3735758"/>
              <a:gd name="connsiteX17" fmla="*/ 145852 w 734641"/>
              <a:gd name="connsiteY17" fmla="*/ 1217782 h 3735758"/>
              <a:gd name="connsiteX18" fmla="*/ 133229 w 734641"/>
              <a:gd name="connsiteY18" fmla="*/ 201598 h 3735758"/>
              <a:gd name="connsiteX19" fmla="*/ 156575 w 734641"/>
              <a:gd name="connsiteY19" fmla="*/ 76022 h 3735758"/>
              <a:gd name="connsiteX20" fmla="*/ 648619 w 734641"/>
              <a:gd name="connsiteY20" fmla="*/ 55 h 3735758"/>
              <a:gd name="connsiteX21" fmla="*/ 662297 w 734641"/>
              <a:gd name="connsiteY21" fmla="*/ 388172 h 3735758"/>
              <a:gd name="connsiteX0" fmla="*/ 662297 w 734641"/>
              <a:gd name="connsiteY0" fmla="*/ 388172 h 3775086"/>
              <a:gd name="connsiteX1" fmla="*/ 733791 w 734641"/>
              <a:gd name="connsiteY1" fmla="*/ 446515 h 3775086"/>
              <a:gd name="connsiteX2" fmla="*/ 725089 w 734641"/>
              <a:gd name="connsiteY2" fmla="*/ 583713 h 3775086"/>
              <a:gd name="connsiteX3" fmla="*/ 577088 w 734641"/>
              <a:gd name="connsiteY3" fmla="*/ 606739 h 3775086"/>
              <a:gd name="connsiteX4" fmla="*/ 569550 w 734641"/>
              <a:gd name="connsiteY4" fmla="*/ 1113744 h 3775086"/>
              <a:gd name="connsiteX5" fmla="*/ 509944 w 734641"/>
              <a:gd name="connsiteY5" fmla="*/ 1155746 h 3775086"/>
              <a:gd name="connsiteX6" fmla="*/ 505126 w 734641"/>
              <a:gd name="connsiteY6" fmla="*/ 1262627 h 3775086"/>
              <a:gd name="connsiteX7" fmla="*/ 428902 w 734641"/>
              <a:gd name="connsiteY7" fmla="*/ 1280763 h 3775086"/>
              <a:gd name="connsiteX8" fmla="*/ 425287 w 734641"/>
              <a:gd name="connsiteY8" fmla="*/ 1896628 h 3775086"/>
              <a:gd name="connsiteX9" fmla="*/ 438370 w 734641"/>
              <a:gd name="connsiteY9" fmla="*/ 2901073 h 3775086"/>
              <a:gd name="connsiteX10" fmla="*/ 440309 w 734641"/>
              <a:gd name="connsiteY10" fmla="*/ 3205738 h 3775086"/>
              <a:gd name="connsiteX11" fmla="*/ 421410 w 734641"/>
              <a:gd name="connsiteY11" fmla="*/ 3775068 h 3775086"/>
              <a:gd name="connsiteX12" fmla="*/ 368107 w 734641"/>
              <a:gd name="connsiteY12" fmla="*/ 3479805 h 3775086"/>
              <a:gd name="connsiteX13" fmla="*/ 285024 w 734641"/>
              <a:gd name="connsiteY13" fmla="*/ 3270980 h 3775086"/>
              <a:gd name="connsiteX14" fmla="*/ 109781 w 734641"/>
              <a:gd name="connsiteY14" fmla="*/ 3288308 h 3775086"/>
              <a:gd name="connsiteX15" fmla="*/ 0 w 734641"/>
              <a:gd name="connsiteY15" fmla="*/ 3255427 h 3775086"/>
              <a:gd name="connsiteX16" fmla="*/ 25015 w 734641"/>
              <a:gd name="connsiteY16" fmla="*/ 1309543 h 3775086"/>
              <a:gd name="connsiteX17" fmla="*/ 145852 w 734641"/>
              <a:gd name="connsiteY17" fmla="*/ 1217782 h 3775086"/>
              <a:gd name="connsiteX18" fmla="*/ 133229 w 734641"/>
              <a:gd name="connsiteY18" fmla="*/ 201598 h 3775086"/>
              <a:gd name="connsiteX19" fmla="*/ 156575 w 734641"/>
              <a:gd name="connsiteY19" fmla="*/ 76022 h 3775086"/>
              <a:gd name="connsiteX20" fmla="*/ 648619 w 734641"/>
              <a:gd name="connsiteY20" fmla="*/ 55 h 3775086"/>
              <a:gd name="connsiteX21" fmla="*/ 662297 w 734641"/>
              <a:gd name="connsiteY21" fmla="*/ 388172 h 3775086"/>
              <a:gd name="connsiteX0" fmla="*/ 662297 w 734641"/>
              <a:gd name="connsiteY0" fmla="*/ 388172 h 3775086"/>
              <a:gd name="connsiteX1" fmla="*/ 733791 w 734641"/>
              <a:gd name="connsiteY1" fmla="*/ 446515 h 3775086"/>
              <a:gd name="connsiteX2" fmla="*/ 725089 w 734641"/>
              <a:gd name="connsiteY2" fmla="*/ 583713 h 3775086"/>
              <a:gd name="connsiteX3" fmla="*/ 577088 w 734641"/>
              <a:gd name="connsiteY3" fmla="*/ 606739 h 3775086"/>
              <a:gd name="connsiteX4" fmla="*/ 569550 w 734641"/>
              <a:gd name="connsiteY4" fmla="*/ 1113744 h 3775086"/>
              <a:gd name="connsiteX5" fmla="*/ 509944 w 734641"/>
              <a:gd name="connsiteY5" fmla="*/ 1155746 h 3775086"/>
              <a:gd name="connsiteX6" fmla="*/ 505126 w 734641"/>
              <a:gd name="connsiteY6" fmla="*/ 1262627 h 3775086"/>
              <a:gd name="connsiteX7" fmla="*/ 428902 w 734641"/>
              <a:gd name="connsiteY7" fmla="*/ 1280763 h 3775086"/>
              <a:gd name="connsiteX8" fmla="*/ 425287 w 734641"/>
              <a:gd name="connsiteY8" fmla="*/ 1896628 h 3775086"/>
              <a:gd name="connsiteX9" fmla="*/ 438370 w 734641"/>
              <a:gd name="connsiteY9" fmla="*/ 2901073 h 3775086"/>
              <a:gd name="connsiteX10" fmla="*/ 440309 w 734641"/>
              <a:gd name="connsiteY10" fmla="*/ 3205738 h 3775086"/>
              <a:gd name="connsiteX11" fmla="*/ 421410 w 734641"/>
              <a:gd name="connsiteY11" fmla="*/ 3775068 h 3775086"/>
              <a:gd name="connsiteX12" fmla="*/ 368107 w 734641"/>
              <a:gd name="connsiteY12" fmla="*/ 3479805 h 3775086"/>
              <a:gd name="connsiteX13" fmla="*/ 285024 w 734641"/>
              <a:gd name="connsiteY13" fmla="*/ 3270980 h 3775086"/>
              <a:gd name="connsiteX14" fmla="*/ 109781 w 734641"/>
              <a:gd name="connsiteY14" fmla="*/ 3288308 h 3775086"/>
              <a:gd name="connsiteX15" fmla="*/ 0 w 734641"/>
              <a:gd name="connsiteY15" fmla="*/ 3255427 h 3775086"/>
              <a:gd name="connsiteX16" fmla="*/ 25015 w 734641"/>
              <a:gd name="connsiteY16" fmla="*/ 1309543 h 3775086"/>
              <a:gd name="connsiteX17" fmla="*/ 145852 w 734641"/>
              <a:gd name="connsiteY17" fmla="*/ 1217782 h 3775086"/>
              <a:gd name="connsiteX18" fmla="*/ 133229 w 734641"/>
              <a:gd name="connsiteY18" fmla="*/ 201598 h 3775086"/>
              <a:gd name="connsiteX19" fmla="*/ 156575 w 734641"/>
              <a:gd name="connsiteY19" fmla="*/ 76022 h 3775086"/>
              <a:gd name="connsiteX20" fmla="*/ 648619 w 734641"/>
              <a:gd name="connsiteY20" fmla="*/ 55 h 3775086"/>
              <a:gd name="connsiteX21" fmla="*/ 662297 w 734641"/>
              <a:gd name="connsiteY21" fmla="*/ 388172 h 3775086"/>
              <a:gd name="connsiteX0" fmla="*/ 662297 w 734641"/>
              <a:gd name="connsiteY0" fmla="*/ 388172 h 3775068"/>
              <a:gd name="connsiteX1" fmla="*/ 733791 w 734641"/>
              <a:gd name="connsiteY1" fmla="*/ 446515 h 3775068"/>
              <a:gd name="connsiteX2" fmla="*/ 725089 w 734641"/>
              <a:gd name="connsiteY2" fmla="*/ 583713 h 3775068"/>
              <a:gd name="connsiteX3" fmla="*/ 577088 w 734641"/>
              <a:gd name="connsiteY3" fmla="*/ 606739 h 3775068"/>
              <a:gd name="connsiteX4" fmla="*/ 569550 w 734641"/>
              <a:gd name="connsiteY4" fmla="*/ 1113744 h 3775068"/>
              <a:gd name="connsiteX5" fmla="*/ 509944 w 734641"/>
              <a:gd name="connsiteY5" fmla="*/ 1155746 h 3775068"/>
              <a:gd name="connsiteX6" fmla="*/ 505126 w 734641"/>
              <a:gd name="connsiteY6" fmla="*/ 1262627 h 3775068"/>
              <a:gd name="connsiteX7" fmla="*/ 428902 w 734641"/>
              <a:gd name="connsiteY7" fmla="*/ 1280763 h 3775068"/>
              <a:gd name="connsiteX8" fmla="*/ 425287 w 734641"/>
              <a:gd name="connsiteY8" fmla="*/ 1896628 h 3775068"/>
              <a:gd name="connsiteX9" fmla="*/ 438370 w 734641"/>
              <a:gd name="connsiteY9" fmla="*/ 2901073 h 3775068"/>
              <a:gd name="connsiteX10" fmla="*/ 440309 w 734641"/>
              <a:gd name="connsiteY10" fmla="*/ 3205738 h 3775068"/>
              <a:gd name="connsiteX11" fmla="*/ 421410 w 734641"/>
              <a:gd name="connsiteY11" fmla="*/ 3775068 h 3775068"/>
              <a:gd name="connsiteX12" fmla="*/ 368107 w 734641"/>
              <a:gd name="connsiteY12" fmla="*/ 3479805 h 3775068"/>
              <a:gd name="connsiteX13" fmla="*/ 285024 w 734641"/>
              <a:gd name="connsiteY13" fmla="*/ 3270980 h 3775068"/>
              <a:gd name="connsiteX14" fmla="*/ 109781 w 734641"/>
              <a:gd name="connsiteY14" fmla="*/ 3288308 h 3775068"/>
              <a:gd name="connsiteX15" fmla="*/ 0 w 734641"/>
              <a:gd name="connsiteY15" fmla="*/ 3255427 h 3775068"/>
              <a:gd name="connsiteX16" fmla="*/ 25015 w 734641"/>
              <a:gd name="connsiteY16" fmla="*/ 1309543 h 3775068"/>
              <a:gd name="connsiteX17" fmla="*/ 145852 w 734641"/>
              <a:gd name="connsiteY17" fmla="*/ 1217782 h 3775068"/>
              <a:gd name="connsiteX18" fmla="*/ 133229 w 734641"/>
              <a:gd name="connsiteY18" fmla="*/ 201598 h 3775068"/>
              <a:gd name="connsiteX19" fmla="*/ 156575 w 734641"/>
              <a:gd name="connsiteY19" fmla="*/ 76022 h 3775068"/>
              <a:gd name="connsiteX20" fmla="*/ 648619 w 734641"/>
              <a:gd name="connsiteY20" fmla="*/ 55 h 3775068"/>
              <a:gd name="connsiteX21" fmla="*/ 662297 w 734641"/>
              <a:gd name="connsiteY21" fmla="*/ 388172 h 3775068"/>
              <a:gd name="connsiteX0" fmla="*/ 652465 w 724809"/>
              <a:gd name="connsiteY0" fmla="*/ 388172 h 3775068"/>
              <a:gd name="connsiteX1" fmla="*/ 723959 w 724809"/>
              <a:gd name="connsiteY1" fmla="*/ 446515 h 3775068"/>
              <a:gd name="connsiteX2" fmla="*/ 715257 w 724809"/>
              <a:gd name="connsiteY2" fmla="*/ 583713 h 3775068"/>
              <a:gd name="connsiteX3" fmla="*/ 567256 w 724809"/>
              <a:gd name="connsiteY3" fmla="*/ 606739 h 3775068"/>
              <a:gd name="connsiteX4" fmla="*/ 559718 w 724809"/>
              <a:gd name="connsiteY4" fmla="*/ 1113744 h 3775068"/>
              <a:gd name="connsiteX5" fmla="*/ 500112 w 724809"/>
              <a:gd name="connsiteY5" fmla="*/ 1155746 h 3775068"/>
              <a:gd name="connsiteX6" fmla="*/ 495294 w 724809"/>
              <a:gd name="connsiteY6" fmla="*/ 1262627 h 3775068"/>
              <a:gd name="connsiteX7" fmla="*/ 419070 w 724809"/>
              <a:gd name="connsiteY7" fmla="*/ 1280763 h 3775068"/>
              <a:gd name="connsiteX8" fmla="*/ 415455 w 724809"/>
              <a:gd name="connsiteY8" fmla="*/ 1896628 h 3775068"/>
              <a:gd name="connsiteX9" fmla="*/ 428538 w 724809"/>
              <a:gd name="connsiteY9" fmla="*/ 2901073 h 3775068"/>
              <a:gd name="connsiteX10" fmla="*/ 430477 w 724809"/>
              <a:gd name="connsiteY10" fmla="*/ 3205738 h 3775068"/>
              <a:gd name="connsiteX11" fmla="*/ 411578 w 724809"/>
              <a:gd name="connsiteY11" fmla="*/ 3775068 h 3775068"/>
              <a:gd name="connsiteX12" fmla="*/ 358275 w 724809"/>
              <a:gd name="connsiteY12" fmla="*/ 3479805 h 3775068"/>
              <a:gd name="connsiteX13" fmla="*/ 275192 w 724809"/>
              <a:gd name="connsiteY13" fmla="*/ 3270980 h 3775068"/>
              <a:gd name="connsiteX14" fmla="*/ 99949 w 724809"/>
              <a:gd name="connsiteY14" fmla="*/ 3288308 h 3775068"/>
              <a:gd name="connsiteX15" fmla="*/ 0 w 724809"/>
              <a:gd name="connsiteY15" fmla="*/ 3294756 h 3775068"/>
              <a:gd name="connsiteX16" fmla="*/ 15183 w 724809"/>
              <a:gd name="connsiteY16" fmla="*/ 1309543 h 3775068"/>
              <a:gd name="connsiteX17" fmla="*/ 136020 w 724809"/>
              <a:gd name="connsiteY17" fmla="*/ 1217782 h 3775068"/>
              <a:gd name="connsiteX18" fmla="*/ 123397 w 724809"/>
              <a:gd name="connsiteY18" fmla="*/ 201598 h 3775068"/>
              <a:gd name="connsiteX19" fmla="*/ 146743 w 724809"/>
              <a:gd name="connsiteY19" fmla="*/ 76022 h 3775068"/>
              <a:gd name="connsiteX20" fmla="*/ 638787 w 724809"/>
              <a:gd name="connsiteY20" fmla="*/ 55 h 3775068"/>
              <a:gd name="connsiteX21" fmla="*/ 652465 w 724809"/>
              <a:gd name="connsiteY21" fmla="*/ 388172 h 3775068"/>
              <a:gd name="connsiteX0" fmla="*/ 655674 w 728018"/>
              <a:gd name="connsiteY0" fmla="*/ 388172 h 3775068"/>
              <a:gd name="connsiteX1" fmla="*/ 727168 w 728018"/>
              <a:gd name="connsiteY1" fmla="*/ 446515 h 3775068"/>
              <a:gd name="connsiteX2" fmla="*/ 718466 w 728018"/>
              <a:gd name="connsiteY2" fmla="*/ 583713 h 3775068"/>
              <a:gd name="connsiteX3" fmla="*/ 570465 w 728018"/>
              <a:gd name="connsiteY3" fmla="*/ 606739 h 3775068"/>
              <a:gd name="connsiteX4" fmla="*/ 562927 w 728018"/>
              <a:gd name="connsiteY4" fmla="*/ 1113744 h 3775068"/>
              <a:gd name="connsiteX5" fmla="*/ 503321 w 728018"/>
              <a:gd name="connsiteY5" fmla="*/ 1155746 h 3775068"/>
              <a:gd name="connsiteX6" fmla="*/ 498503 w 728018"/>
              <a:gd name="connsiteY6" fmla="*/ 1262627 h 3775068"/>
              <a:gd name="connsiteX7" fmla="*/ 422279 w 728018"/>
              <a:gd name="connsiteY7" fmla="*/ 1280763 h 3775068"/>
              <a:gd name="connsiteX8" fmla="*/ 418664 w 728018"/>
              <a:gd name="connsiteY8" fmla="*/ 1896628 h 3775068"/>
              <a:gd name="connsiteX9" fmla="*/ 431747 w 728018"/>
              <a:gd name="connsiteY9" fmla="*/ 2901073 h 3775068"/>
              <a:gd name="connsiteX10" fmla="*/ 433686 w 728018"/>
              <a:gd name="connsiteY10" fmla="*/ 3205738 h 3775068"/>
              <a:gd name="connsiteX11" fmla="*/ 414787 w 728018"/>
              <a:gd name="connsiteY11" fmla="*/ 3775068 h 3775068"/>
              <a:gd name="connsiteX12" fmla="*/ 361484 w 728018"/>
              <a:gd name="connsiteY12" fmla="*/ 3479805 h 3775068"/>
              <a:gd name="connsiteX13" fmla="*/ 278401 w 728018"/>
              <a:gd name="connsiteY13" fmla="*/ 3270980 h 3775068"/>
              <a:gd name="connsiteX14" fmla="*/ 103158 w 728018"/>
              <a:gd name="connsiteY14" fmla="*/ 3288308 h 3775068"/>
              <a:gd name="connsiteX15" fmla="*/ 3209 w 728018"/>
              <a:gd name="connsiteY15" fmla="*/ 3294756 h 3775068"/>
              <a:gd name="connsiteX16" fmla="*/ 18392 w 728018"/>
              <a:gd name="connsiteY16" fmla="*/ 1309543 h 3775068"/>
              <a:gd name="connsiteX17" fmla="*/ 139229 w 728018"/>
              <a:gd name="connsiteY17" fmla="*/ 1217782 h 3775068"/>
              <a:gd name="connsiteX18" fmla="*/ 126606 w 728018"/>
              <a:gd name="connsiteY18" fmla="*/ 201598 h 3775068"/>
              <a:gd name="connsiteX19" fmla="*/ 149952 w 728018"/>
              <a:gd name="connsiteY19" fmla="*/ 76022 h 3775068"/>
              <a:gd name="connsiteX20" fmla="*/ 641996 w 728018"/>
              <a:gd name="connsiteY20" fmla="*/ 55 h 3775068"/>
              <a:gd name="connsiteX21" fmla="*/ 655674 w 728018"/>
              <a:gd name="connsiteY21" fmla="*/ 388172 h 3775068"/>
              <a:gd name="connsiteX0" fmla="*/ 655674 w 977017"/>
              <a:gd name="connsiteY0" fmla="*/ 388172 h 3775068"/>
              <a:gd name="connsiteX1" fmla="*/ 727168 w 977017"/>
              <a:gd name="connsiteY1" fmla="*/ 446515 h 3775068"/>
              <a:gd name="connsiteX2" fmla="*/ 718466 w 977017"/>
              <a:gd name="connsiteY2" fmla="*/ 583713 h 3775068"/>
              <a:gd name="connsiteX3" fmla="*/ 570465 w 977017"/>
              <a:gd name="connsiteY3" fmla="*/ 606739 h 3775068"/>
              <a:gd name="connsiteX4" fmla="*/ 562927 w 977017"/>
              <a:gd name="connsiteY4" fmla="*/ 1113744 h 3775068"/>
              <a:gd name="connsiteX5" fmla="*/ 503321 w 977017"/>
              <a:gd name="connsiteY5" fmla="*/ 1155746 h 3775068"/>
              <a:gd name="connsiteX6" fmla="*/ 498503 w 977017"/>
              <a:gd name="connsiteY6" fmla="*/ 1262627 h 3775068"/>
              <a:gd name="connsiteX7" fmla="*/ 422279 w 977017"/>
              <a:gd name="connsiteY7" fmla="*/ 1280763 h 3775068"/>
              <a:gd name="connsiteX8" fmla="*/ 977014 w 977017"/>
              <a:gd name="connsiteY8" fmla="*/ 1997778 h 3775068"/>
              <a:gd name="connsiteX9" fmla="*/ 431747 w 977017"/>
              <a:gd name="connsiteY9" fmla="*/ 2901073 h 3775068"/>
              <a:gd name="connsiteX10" fmla="*/ 433686 w 977017"/>
              <a:gd name="connsiteY10" fmla="*/ 3205738 h 3775068"/>
              <a:gd name="connsiteX11" fmla="*/ 414787 w 977017"/>
              <a:gd name="connsiteY11" fmla="*/ 3775068 h 3775068"/>
              <a:gd name="connsiteX12" fmla="*/ 361484 w 977017"/>
              <a:gd name="connsiteY12" fmla="*/ 3479805 h 3775068"/>
              <a:gd name="connsiteX13" fmla="*/ 278401 w 977017"/>
              <a:gd name="connsiteY13" fmla="*/ 3270980 h 3775068"/>
              <a:gd name="connsiteX14" fmla="*/ 103158 w 977017"/>
              <a:gd name="connsiteY14" fmla="*/ 3288308 h 3775068"/>
              <a:gd name="connsiteX15" fmla="*/ 3209 w 977017"/>
              <a:gd name="connsiteY15" fmla="*/ 3294756 h 3775068"/>
              <a:gd name="connsiteX16" fmla="*/ 18392 w 977017"/>
              <a:gd name="connsiteY16" fmla="*/ 1309543 h 3775068"/>
              <a:gd name="connsiteX17" fmla="*/ 139229 w 977017"/>
              <a:gd name="connsiteY17" fmla="*/ 1217782 h 3775068"/>
              <a:gd name="connsiteX18" fmla="*/ 126606 w 977017"/>
              <a:gd name="connsiteY18" fmla="*/ 201598 h 3775068"/>
              <a:gd name="connsiteX19" fmla="*/ 149952 w 977017"/>
              <a:gd name="connsiteY19" fmla="*/ 76022 h 3775068"/>
              <a:gd name="connsiteX20" fmla="*/ 641996 w 977017"/>
              <a:gd name="connsiteY20" fmla="*/ 55 h 3775068"/>
              <a:gd name="connsiteX21" fmla="*/ 655674 w 977017"/>
              <a:gd name="connsiteY21" fmla="*/ 388172 h 3775068"/>
              <a:gd name="connsiteX0" fmla="*/ 655674 w 1029615"/>
              <a:gd name="connsiteY0" fmla="*/ 388172 h 3775068"/>
              <a:gd name="connsiteX1" fmla="*/ 727168 w 1029615"/>
              <a:gd name="connsiteY1" fmla="*/ 446515 h 3775068"/>
              <a:gd name="connsiteX2" fmla="*/ 718466 w 1029615"/>
              <a:gd name="connsiteY2" fmla="*/ 583713 h 3775068"/>
              <a:gd name="connsiteX3" fmla="*/ 570465 w 1029615"/>
              <a:gd name="connsiteY3" fmla="*/ 606739 h 3775068"/>
              <a:gd name="connsiteX4" fmla="*/ 562927 w 1029615"/>
              <a:gd name="connsiteY4" fmla="*/ 1113744 h 3775068"/>
              <a:gd name="connsiteX5" fmla="*/ 503321 w 1029615"/>
              <a:gd name="connsiteY5" fmla="*/ 1155746 h 3775068"/>
              <a:gd name="connsiteX6" fmla="*/ 498503 w 1029615"/>
              <a:gd name="connsiteY6" fmla="*/ 1262627 h 3775068"/>
              <a:gd name="connsiteX7" fmla="*/ 422279 w 1029615"/>
              <a:gd name="connsiteY7" fmla="*/ 1280763 h 3775068"/>
              <a:gd name="connsiteX8" fmla="*/ 1029612 w 1029615"/>
              <a:gd name="connsiteY8" fmla="*/ 2009916 h 3775068"/>
              <a:gd name="connsiteX9" fmla="*/ 431747 w 1029615"/>
              <a:gd name="connsiteY9" fmla="*/ 2901073 h 3775068"/>
              <a:gd name="connsiteX10" fmla="*/ 433686 w 1029615"/>
              <a:gd name="connsiteY10" fmla="*/ 3205738 h 3775068"/>
              <a:gd name="connsiteX11" fmla="*/ 414787 w 1029615"/>
              <a:gd name="connsiteY11" fmla="*/ 3775068 h 3775068"/>
              <a:gd name="connsiteX12" fmla="*/ 361484 w 1029615"/>
              <a:gd name="connsiteY12" fmla="*/ 3479805 h 3775068"/>
              <a:gd name="connsiteX13" fmla="*/ 278401 w 1029615"/>
              <a:gd name="connsiteY13" fmla="*/ 3270980 h 3775068"/>
              <a:gd name="connsiteX14" fmla="*/ 103158 w 1029615"/>
              <a:gd name="connsiteY14" fmla="*/ 3288308 h 3775068"/>
              <a:gd name="connsiteX15" fmla="*/ 3209 w 1029615"/>
              <a:gd name="connsiteY15" fmla="*/ 3294756 h 3775068"/>
              <a:gd name="connsiteX16" fmla="*/ 18392 w 1029615"/>
              <a:gd name="connsiteY16" fmla="*/ 1309543 h 3775068"/>
              <a:gd name="connsiteX17" fmla="*/ 139229 w 1029615"/>
              <a:gd name="connsiteY17" fmla="*/ 1217782 h 3775068"/>
              <a:gd name="connsiteX18" fmla="*/ 126606 w 1029615"/>
              <a:gd name="connsiteY18" fmla="*/ 201598 h 3775068"/>
              <a:gd name="connsiteX19" fmla="*/ 149952 w 1029615"/>
              <a:gd name="connsiteY19" fmla="*/ 76022 h 3775068"/>
              <a:gd name="connsiteX20" fmla="*/ 641996 w 1029615"/>
              <a:gd name="connsiteY20" fmla="*/ 55 h 3775068"/>
              <a:gd name="connsiteX21" fmla="*/ 655674 w 1029615"/>
              <a:gd name="connsiteY21" fmla="*/ 388172 h 3775068"/>
              <a:gd name="connsiteX0" fmla="*/ 655674 w 1029615"/>
              <a:gd name="connsiteY0" fmla="*/ 388172 h 3775068"/>
              <a:gd name="connsiteX1" fmla="*/ 727168 w 1029615"/>
              <a:gd name="connsiteY1" fmla="*/ 446515 h 3775068"/>
              <a:gd name="connsiteX2" fmla="*/ 718466 w 1029615"/>
              <a:gd name="connsiteY2" fmla="*/ 583713 h 3775068"/>
              <a:gd name="connsiteX3" fmla="*/ 570465 w 1029615"/>
              <a:gd name="connsiteY3" fmla="*/ 606739 h 3775068"/>
              <a:gd name="connsiteX4" fmla="*/ 562927 w 1029615"/>
              <a:gd name="connsiteY4" fmla="*/ 1113744 h 3775068"/>
              <a:gd name="connsiteX5" fmla="*/ 503321 w 1029615"/>
              <a:gd name="connsiteY5" fmla="*/ 1155746 h 3775068"/>
              <a:gd name="connsiteX6" fmla="*/ 498503 w 1029615"/>
              <a:gd name="connsiteY6" fmla="*/ 1262627 h 3775068"/>
              <a:gd name="connsiteX7" fmla="*/ 422279 w 1029615"/>
              <a:gd name="connsiteY7" fmla="*/ 1280763 h 3775068"/>
              <a:gd name="connsiteX8" fmla="*/ 1029612 w 1029615"/>
              <a:gd name="connsiteY8" fmla="*/ 2009916 h 3775068"/>
              <a:gd name="connsiteX9" fmla="*/ 431747 w 1029615"/>
              <a:gd name="connsiteY9" fmla="*/ 2901073 h 3775068"/>
              <a:gd name="connsiteX10" fmla="*/ 700723 w 1029615"/>
              <a:gd name="connsiteY10" fmla="*/ 3225968 h 3775068"/>
              <a:gd name="connsiteX11" fmla="*/ 414787 w 1029615"/>
              <a:gd name="connsiteY11" fmla="*/ 3775068 h 3775068"/>
              <a:gd name="connsiteX12" fmla="*/ 361484 w 1029615"/>
              <a:gd name="connsiteY12" fmla="*/ 3479805 h 3775068"/>
              <a:gd name="connsiteX13" fmla="*/ 278401 w 1029615"/>
              <a:gd name="connsiteY13" fmla="*/ 3270980 h 3775068"/>
              <a:gd name="connsiteX14" fmla="*/ 103158 w 1029615"/>
              <a:gd name="connsiteY14" fmla="*/ 3288308 h 3775068"/>
              <a:gd name="connsiteX15" fmla="*/ 3209 w 1029615"/>
              <a:gd name="connsiteY15" fmla="*/ 3294756 h 3775068"/>
              <a:gd name="connsiteX16" fmla="*/ 18392 w 1029615"/>
              <a:gd name="connsiteY16" fmla="*/ 1309543 h 3775068"/>
              <a:gd name="connsiteX17" fmla="*/ 139229 w 1029615"/>
              <a:gd name="connsiteY17" fmla="*/ 1217782 h 3775068"/>
              <a:gd name="connsiteX18" fmla="*/ 126606 w 1029615"/>
              <a:gd name="connsiteY18" fmla="*/ 201598 h 3775068"/>
              <a:gd name="connsiteX19" fmla="*/ 149952 w 1029615"/>
              <a:gd name="connsiteY19" fmla="*/ 76022 h 3775068"/>
              <a:gd name="connsiteX20" fmla="*/ 641996 w 1029615"/>
              <a:gd name="connsiteY20" fmla="*/ 55 h 3775068"/>
              <a:gd name="connsiteX21" fmla="*/ 655674 w 1029615"/>
              <a:gd name="connsiteY21" fmla="*/ 388172 h 3775068"/>
              <a:gd name="connsiteX0" fmla="*/ 655674 w 1029615"/>
              <a:gd name="connsiteY0" fmla="*/ 388172 h 3775068"/>
              <a:gd name="connsiteX1" fmla="*/ 727168 w 1029615"/>
              <a:gd name="connsiteY1" fmla="*/ 446515 h 3775068"/>
              <a:gd name="connsiteX2" fmla="*/ 718466 w 1029615"/>
              <a:gd name="connsiteY2" fmla="*/ 583713 h 3775068"/>
              <a:gd name="connsiteX3" fmla="*/ 570465 w 1029615"/>
              <a:gd name="connsiteY3" fmla="*/ 606739 h 3775068"/>
              <a:gd name="connsiteX4" fmla="*/ 562927 w 1029615"/>
              <a:gd name="connsiteY4" fmla="*/ 1113744 h 3775068"/>
              <a:gd name="connsiteX5" fmla="*/ 503321 w 1029615"/>
              <a:gd name="connsiteY5" fmla="*/ 1155746 h 3775068"/>
              <a:gd name="connsiteX6" fmla="*/ 498503 w 1029615"/>
              <a:gd name="connsiteY6" fmla="*/ 1262627 h 3775068"/>
              <a:gd name="connsiteX7" fmla="*/ 422279 w 1029615"/>
              <a:gd name="connsiteY7" fmla="*/ 1280763 h 3775068"/>
              <a:gd name="connsiteX8" fmla="*/ 1029612 w 1029615"/>
              <a:gd name="connsiteY8" fmla="*/ 2009916 h 3775068"/>
              <a:gd name="connsiteX9" fmla="*/ 431747 w 1029615"/>
              <a:gd name="connsiteY9" fmla="*/ 2901073 h 3775068"/>
              <a:gd name="connsiteX10" fmla="*/ 700723 w 1029615"/>
              <a:gd name="connsiteY10" fmla="*/ 3225968 h 3775068"/>
              <a:gd name="connsiteX11" fmla="*/ 488309 w 1029615"/>
              <a:gd name="connsiteY11" fmla="*/ 3455620 h 3775068"/>
              <a:gd name="connsiteX12" fmla="*/ 414787 w 1029615"/>
              <a:gd name="connsiteY12" fmla="*/ 3775068 h 3775068"/>
              <a:gd name="connsiteX13" fmla="*/ 361484 w 1029615"/>
              <a:gd name="connsiteY13" fmla="*/ 3479805 h 3775068"/>
              <a:gd name="connsiteX14" fmla="*/ 278401 w 1029615"/>
              <a:gd name="connsiteY14" fmla="*/ 3270980 h 3775068"/>
              <a:gd name="connsiteX15" fmla="*/ 103158 w 1029615"/>
              <a:gd name="connsiteY15" fmla="*/ 3288308 h 3775068"/>
              <a:gd name="connsiteX16" fmla="*/ 3209 w 1029615"/>
              <a:gd name="connsiteY16" fmla="*/ 3294756 h 3775068"/>
              <a:gd name="connsiteX17" fmla="*/ 18392 w 1029615"/>
              <a:gd name="connsiteY17" fmla="*/ 1309543 h 3775068"/>
              <a:gd name="connsiteX18" fmla="*/ 139229 w 1029615"/>
              <a:gd name="connsiteY18" fmla="*/ 1217782 h 3775068"/>
              <a:gd name="connsiteX19" fmla="*/ 126606 w 1029615"/>
              <a:gd name="connsiteY19" fmla="*/ 201598 h 3775068"/>
              <a:gd name="connsiteX20" fmla="*/ 149952 w 1029615"/>
              <a:gd name="connsiteY20" fmla="*/ 76022 h 3775068"/>
              <a:gd name="connsiteX21" fmla="*/ 641996 w 1029615"/>
              <a:gd name="connsiteY21" fmla="*/ 55 h 3775068"/>
              <a:gd name="connsiteX22" fmla="*/ 655674 w 1029615"/>
              <a:gd name="connsiteY22" fmla="*/ 388172 h 3775068"/>
              <a:gd name="connsiteX0" fmla="*/ 655674 w 1029615"/>
              <a:gd name="connsiteY0" fmla="*/ 388172 h 3775068"/>
              <a:gd name="connsiteX1" fmla="*/ 727168 w 1029615"/>
              <a:gd name="connsiteY1" fmla="*/ 446515 h 3775068"/>
              <a:gd name="connsiteX2" fmla="*/ 718466 w 1029615"/>
              <a:gd name="connsiteY2" fmla="*/ 583713 h 3775068"/>
              <a:gd name="connsiteX3" fmla="*/ 570465 w 1029615"/>
              <a:gd name="connsiteY3" fmla="*/ 606739 h 3775068"/>
              <a:gd name="connsiteX4" fmla="*/ 562927 w 1029615"/>
              <a:gd name="connsiteY4" fmla="*/ 1113744 h 3775068"/>
              <a:gd name="connsiteX5" fmla="*/ 503321 w 1029615"/>
              <a:gd name="connsiteY5" fmla="*/ 1155746 h 3775068"/>
              <a:gd name="connsiteX6" fmla="*/ 498503 w 1029615"/>
              <a:gd name="connsiteY6" fmla="*/ 1262627 h 3775068"/>
              <a:gd name="connsiteX7" fmla="*/ 422279 w 1029615"/>
              <a:gd name="connsiteY7" fmla="*/ 1280763 h 3775068"/>
              <a:gd name="connsiteX8" fmla="*/ 1029612 w 1029615"/>
              <a:gd name="connsiteY8" fmla="*/ 2009916 h 3775068"/>
              <a:gd name="connsiteX9" fmla="*/ 431747 w 1029615"/>
              <a:gd name="connsiteY9" fmla="*/ 2901073 h 3775068"/>
              <a:gd name="connsiteX10" fmla="*/ 700723 w 1029615"/>
              <a:gd name="connsiteY10" fmla="*/ 3225968 h 3775068"/>
              <a:gd name="connsiteX11" fmla="*/ 488309 w 1029615"/>
              <a:gd name="connsiteY11" fmla="*/ 3455620 h 3775068"/>
              <a:gd name="connsiteX12" fmla="*/ 414787 w 1029615"/>
              <a:gd name="connsiteY12" fmla="*/ 3775068 h 3775068"/>
              <a:gd name="connsiteX13" fmla="*/ 361484 w 1029615"/>
              <a:gd name="connsiteY13" fmla="*/ 3479805 h 3775068"/>
              <a:gd name="connsiteX14" fmla="*/ 278401 w 1029615"/>
              <a:gd name="connsiteY14" fmla="*/ 3270980 h 3775068"/>
              <a:gd name="connsiteX15" fmla="*/ 103158 w 1029615"/>
              <a:gd name="connsiteY15" fmla="*/ 3288308 h 3775068"/>
              <a:gd name="connsiteX16" fmla="*/ 3209 w 1029615"/>
              <a:gd name="connsiteY16" fmla="*/ 3294756 h 3775068"/>
              <a:gd name="connsiteX17" fmla="*/ 18392 w 1029615"/>
              <a:gd name="connsiteY17" fmla="*/ 1309543 h 3775068"/>
              <a:gd name="connsiteX18" fmla="*/ 139229 w 1029615"/>
              <a:gd name="connsiteY18" fmla="*/ 1217782 h 3775068"/>
              <a:gd name="connsiteX19" fmla="*/ 126606 w 1029615"/>
              <a:gd name="connsiteY19" fmla="*/ 201598 h 3775068"/>
              <a:gd name="connsiteX20" fmla="*/ 149952 w 1029615"/>
              <a:gd name="connsiteY20" fmla="*/ 76022 h 3775068"/>
              <a:gd name="connsiteX21" fmla="*/ 641996 w 1029615"/>
              <a:gd name="connsiteY21" fmla="*/ 55 h 3775068"/>
              <a:gd name="connsiteX22" fmla="*/ 655674 w 1029615"/>
              <a:gd name="connsiteY22" fmla="*/ 388172 h 3775068"/>
              <a:gd name="connsiteX0" fmla="*/ 655674 w 1029615"/>
              <a:gd name="connsiteY0" fmla="*/ 388172 h 3775068"/>
              <a:gd name="connsiteX1" fmla="*/ 727168 w 1029615"/>
              <a:gd name="connsiteY1" fmla="*/ 446515 h 3775068"/>
              <a:gd name="connsiteX2" fmla="*/ 718466 w 1029615"/>
              <a:gd name="connsiteY2" fmla="*/ 583713 h 3775068"/>
              <a:gd name="connsiteX3" fmla="*/ 570465 w 1029615"/>
              <a:gd name="connsiteY3" fmla="*/ 606739 h 3775068"/>
              <a:gd name="connsiteX4" fmla="*/ 562927 w 1029615"/>
              <a:gd name="connsiteY4" fmla="*/ 1113744 h 3775068"/>
              <a:gd name="connsiteX5" fmla="*/ 503321 w 1029615"/>
              <a:gd name="connsiteY5" fmla="*/ 1155746 h 3775068"/>
              <a:gd name="connsiteX6" fmla="*/ 498503 w 1029615"/>
              <a:gd name="connsiteY6" fmla="*/ 1262627 h 3775068"/>
              <a:gd name="connsiteX7" fmla="*/ 422279 w 1029615"/>
              <a:gd name="connsiteY7" fmla="*/ 1280763 h 3775068"/>
              <a:gd name="connsiteX8" fmla="*/ 1029612 w 1029615"/>
              <a:gd name="connsiteY8" fmla="*/ 2009916 h 3775068"/>
              <a:gd name="connsiteX9" fmla="*/ 431747 w 1029615"/>
              <a:gd name="connsiteY9" fmla="*/ 2901073 h 3775068"/>
              <a:gd name="connsiteX10" fmla="*/ 700723 w 1029615"/>
              <a:gd name="connsiteY10" fmla="*/ 3225968 h 3775068"/>
              <a:gd name="connsiteX11" fmla="*/ 488309 w 1029615"/>
              <a:gd name="connsiteY11" fmla="*/ 3455620 h 3775068"/>
              <a:gd name="connsiteX12" fmla="*/ 414787 w 1029615"/>
              <a:gd name="connsiteY12" fmla="*/ 3775068 h 3775068"/>
              <a:gd name="connsiteX13" fmla="*/ 361484 w 1029615"/>
              <a:gd name="connsiteY13" fmla="*/ 3479805 h 3775068"/>
              <a:gd name="connsiteX14" fmla="*/ 278401 w 1029615"/>
              <a:gd name="connsiteY14" fmla="*/ 3270980 h 3775068"/>
              <a:gd name="connsiteX15" fmla="*/ 103158 w 1029615"/>
              <a:gd name="connsiteY15" fmla="*/ 3288308 h 3775068"/>
              <a:gd name="connsiteX16" fmla="*/ 3209 w 1029615"/>
              <a:gd name="connsiteY16" fmla="*/ 3294756 h 3775068"/>
              <a:gd name="connsiteX17" fmla="*/ 18392 w 1029615"/>
              <a:gd name="connsiteY17" fmla="*/ 1309543 h 3775068"/>
              <a:gd name="connsiteX18" fmla="*/ 139229 w 1029615"/>
              <a:gd name="connsiteY18" fmla="*/ 1217782 h 3775068"/>
              <a:gd name="connsiteX19" fmla="*/ 126606 w 1029615"/>
              <a:gd name="connsiteY19" fmla="*/ 201598 h 3775068"/>
              <a:gd name="connsiteX20" fmla="*/ 149952 w 1029615"/>
              <a:gd name="connsiteY20" fmla="*/ 76022 h 3775068"/>
              <a:gd name="connsiteX21" fmla="*/ 641996 w 1029615"/>
              <a:gd name="connsiteY21" fmla="*/ 55 h 3775068"/>
              <a:gd name="connsiteX22" fmla="*/ 655674 w 1029615"/>
              <a:gd name="connsiteY22" fmla="*/ 388172 h 3775068"/>
              <a:gd name="connsiteX0" fmla="*/ 655674 w 1029615"/>
              <a:gd name="connsiteY0" fmla="*/ 388172 h 3775068"/>
              <a:gd name="connsiteX1" fmla="*/ 727168 w 1029615"/>
              <a:gd name="connsiteY1" fmla="*/ 446515 h 3775068"/>
              <a:gd name="connsiteX2" fmla="*/ 718466 w 1029615"/>
              <a:gd name="connsiteY2" fmla="*/ 583713 h 3775068"/>
              <a:gd name="connsiteX3" fmla="*/ 570465 w 1029615"/>
              <a:gd name="connsiteY3" fmla="*/ 606739 h 3775068"/>
              <a:gd name="connsiteX4" fmla="*/ 562927 w 1029615"/>
              <a:gd name="connsiteY4" fmla="*/ 1113744 h 3775068"/>
              <a:gd name="connsiteX5" fmla="*/ 503321 w 1029615"/>
              <a:gd name="connsiteY5" fmla="*/ 1155746 h 3775068"/>
              <a:gd name="connsiteX6" fmla="*/ 498503 w 1029615"/>
              <a:gd name="connsiteY6" fmla="*/ 1262627 h 3775068"/>
              <a:gd name="connsiteX7" fmla="*/ 422279 w 1029615"/>
              <a:gd name="connsiteY7" fmla="*/ 1280763 h 3775068"/>
              <a:gd name="connsiteX8" fmla="*/ 1029612 w 1029615"/>
              <a:gd name="connsiteY8" fmla="*/ 2009916 h 3775068"/>
              <a:gd name="connsiteX9" fmla="*/ 431747 w 1029615"/>
              <a:gd name="connsiteY9" fmla="*/ 2901073 h 3775068"/>
              <a:gd name="connsiteX10" fmla="*/ 700723 w 1029615"/>
              <a:gd name="connsiteY10" fmla="*/ 3225968 h 3775068"/>
              <a:gd name="connsiteX11" fmla="*/ 488309 w 1029615"/>
              <a:gd name="connsiteY11" fmla="*/ 3455620 h 3775068"/>
              <a:gd name="connsiteX12" fmla="*/ 414787 w 1029615"/>
              <a:gd name="connsiteY12" fmla="*/ 3775068 h 3775068"/>
              <a:gd name="connsiteX13" fmla="*/ 361484 w 1029615"/>
              <a:gd name="connsiteY13" fmla="*/ 3479805 h 3775068"/>
              <a:gd name="connsiteX14" fmla="*/ 278401 w 1029615"/>
              <a:gd name="connsiteY14" fmla="*/ 3270980 h 3775068"/>
              <a:gd name="connsiteX15" fmla="*/ 103158 w 1029615"/>
              <a:gd name="connsiteY15" fmla="*/ 3288308 h 3775068"/>
              <a:gd name="connsiteX16" fmla="*/ 3209 w 1029615"/>
              <a:gd name="connsiteY16" fmla="*/ 3294756 h 3775068"/>
              <a:gd name="connsiteX17" fmla="*/ 18392 w 1029615"/>
              <a:gd name="connsiteY17" fmla="*/ 1309543 h 3775068"/>
              <a:gd name="connsiteX18" fmla="*/ 139229 w 1029615"/>
              <a:gd name="connsiteY18" fmla="*/ 1217782 h 3775068"/>
              <a:gd name="connsiteX19" fmla="*/ 126606 w 1029615"/>
              <a:gd name="connsiteY19" fmla="*/ 201598 h 3775068"/>
              <a:gd name="connsiteX20" fmla="*/ 149952 w 1029615"/>
              <a:gd name="connsiteY20" fmla="*/ 76022 h 3775068"/>
              <a:gd name="connsiteX21" fmla="*/ 641996 w 1029615"/>
              <a:gd name="connsiteY21" fmla="*/ 55 h 3775068"/>
              <a:gd name="connsiteX22" fmla="*/ 655674 w 1029615"/>
              <a:gd name="connsiteY22" fmla="*/ 388172 h 3775068"/>
              <a:gd name="connsiteX0" fmla="*/ 655674 w 1029615"/>
              <a:gd name="connsiteY0" fmla="*/ 388172 h 3775068"/>
              <a:gd name="connsiteX1" fmla="*/ 727168 w 1029615"/>
              <a:gd name="connsiteY1" fmla="*/ 446515 h 3775068"/>
              <a:gd name="connsiteX2" fmla="*/ 718466 w 1029615"/>
              <a:gd name="connsiteY2" fmla="*/ 583713 h 3775068"/>
              <a:gd name="connsiteX3" fmla="*/ 570465 w 1029615"/>
              <a:gd name="connsiteY3" fmla="*/ 606739 h 3775068"/>
              <a:gd name="connsiteX4" fmla="*/ 562927 w 1029615"/>
              <a:gd name="connsiteY4" fmla="*/ 1113744 h 3775068"/>
              <a:gd name="connsiteX5" fmla="*/ 503321 w 1029615"/>
              <a:gd name="connsiteY5" fmla="*/ 1155746 h 3775068"/>
              <a:gd name="connsiteX6" fmla="*/ 498503 w 1029615"/>
              <a:gd name="connsiteY6" fmla="*/ 1262627 h 3775068"/>
              <a:gd name="connsiteX7" fmla="*/ 422279 w 1029615"/>
              <a:gd name="connsiteY7" fmla="*/ 1280763 h 3775068"/>
              <a:gd name="connsiteX8" fmla="*/ 1029612 w 1029615"/>
              <a:gd name="connsiteY8" fmla="*/ 2009916 h 3775068"/>
              <a:gd name="connsiteX9" fmla="*/ 431747 w 1029615"/>
              <a:gd name="connsiteY9" fmla="*/ 2901073 h 3775068"/>
              <a:gd name="connsiteX10" fmla="*/ 700723 w 1029615"/>
              <a:gd name="connsiteY10" fmla="*/ 3225968 h 3775068"/>
              <a:gd name="connsiteX11" fmla="*/ 488309 w 1029615"/>
              <a:gd name="connsiteY11" fmla="*/ 3455620 h 3775068"/>
              <a:gd name="connsiteX12" fmla="*/ 414787 w 1029615"/>
              <a:gd name="connsiteY12" fmla="*/ 3775068 h 3775068"/>
              <a:gd name="connsiteX13" fmla="*/ 361484 w 1029615"/>
              <a:gd name="connsiteY13" fmla="*/ 3479805 h 3775068"/>
              <a:gd name="connsiteX14" fmla="*/ 278401 w 1029615"/>
              <a:gd name="connsiteY14" fmla="*/ 3270980 h 3775068"/>
              <a:gd name="connsiteX15" fmla="*/ 103158 w 1029615"/>
              <a:gd name="connsiteY15" fmla="*/ 3288308 h 3775068"/>
              <a:gd name="connsiteX16" fmla="*/ 3209 w 1029615"/>
              <a:gd name="connsiteY16" fmla="*/ 3294756 h 3775068"/>
              <a:gd name="connsiteX17" fmla="*/ 18392 w 1029615"/>
              <a:gd name="connsiteY17" fmla="*/ 1309543 h 3775068"/>
              <a:gd name="connsiteX18" fmla="*/ 139229 w 1029615"/>
              <a:gd name="connsiteY18" fmla="*/ 1217782 h 3775068"/>
              <a:gd name="connsiteX19" fmla="*/ 126606 w 1029615"/>
              <a:gd name="connsiteY19" fmla="*/ 201598 h 3775068"/>
              <a:gd name="connsiteX20" fmla="*/ 149952 w 1029615"/>
              <a:gd name="connsiteY20" fmla="*/ 76022 h 3775068"/>
              <a:gd name="connsiteX21" fmla="*/ 641996 w 1029615"/>
              <a:gd name="connsiteY21" fmla="*/ 55 h 3775068"/>
              <a:gd name="connsiteX22" fmla="*/ 655674 w 1029615"/>
              <a:gd name="connsiteY22"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570465 w 1062939"/>
              <a:gd name="connsiteY3" fmla="*/ 606739 h 3775068"/>
              <a:gd name="connsiteX4" fmla="*/ 562927 w 1062939"/>
              <a:gd name="connsiteY4" fmla="*/ 1113744 h 3775068"/>
              <a:gd name="connsiteX5" fmla="*/ 503321 w 1062939"/>
              <a:gd name="connsiteY5" fmla="*/ 1155746 h 3775068"/>
              <a:gd name="connsiteX6" fmla="*/ 498503 w 1062939"/>
              <a:gd name="connsiteY6" fmla="*/ 1262627 h 3775068"/>
              <a:gd name="connsiteX7" fmla="*/ 422279 w 1062939"/>
              <a:gd name="connsiteY7" fmla="*/ 1280763 h 3775068"/>
              <a:gd name="connsiteX8" fmla="*/ 1029612 w 1062939"/>
              <a:gd name="connsiteY8" fmla="*/ 2009916 h 3775068"/>
              <a:gd name="connsiteX9" fmla="*/ 1062926 w 1062939"/>
              <a:gd name="connsiteY9" fmla="*/ 2897027 h 3775068"/>
              <a:gd name="connsiteX10" fmla="*/ 700723 w 1062939"/>
              <a:gd name="connsiteY10" fmla="*/ 3225968 h 3775068"/>
              <a:gd name="connsiteX11" fmla="*/ 488309 w 1062939"/>
              <a:gd name="connsiteY11" fmla="*/ 3455620 h 3775068"/>
              <a:gd name="connsiteX12" fmla="*/ 414787 w 1062939"/>
              <a:gd name="connsiteY12" fmla="*/ 3775068 h 3775068"/>
              <a:gd name="connsiteX13" fmla="*/ 361484 w 1062939"/>
              <a:gd name="connsiteY13" fmla="*/ 3479805 h 3775068"/>
              <a:gd name="connsiteX14" fmla="*/ 278401 w 1062939"/>
              <a:gd name="connsiteY14" fmla="*/ 3270980 h 3775068"/>
              <a:gd name="connsiteX15" fmla="*/ 103158 w 1062939"/>
              <a:gd name="connsiteY15" fmla="*/ 3288308 h 3775068"/>
              <a:gd name="connsiteX16" fmla="*/ 3209 w 1062939"/>
              <a:gd name="connsiteY16" fmla="*/ 3294756 h 3775068"/>
              <a:gd name="connsiteX17" fmla="*/ 18392 w 1062939"/>
              <a:gd name="connsiteY17" fmla="*/ 1309543 h 3775068"/>
              <a:gd name="connsiteX18" fmla="*/ 139229 w 1062939"/>
              <a:gd name="connsiteY18" fmla="*/ 1217782 h 3775068"/>
              <a:gd name="connsiteX19" fmla="*/ 126606 w 1062939"/>
              <a:gd name="connsiteY19" fmla="*/ 201598 h 3775068"/>
              <a:gd name="connsiteX20" fmla="*/ 149952 w 1062939"/>
              <a:gd name="connsiteY20" fmla="*/ 76022 h 3775068"/>
              <a:gd name="connsiteX21" fmla="*/ 641996 w 1062939"/>
              <a:gd name="connsiteY21" fmla="*/ 55 h 3775068"/>
              <a:gd name="connsiteX22" fmla="*/ 655674 w 1062939"/>
              <a:gd name="connsiteY22"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570465 w 1062939"/>
              <a:gd name="connsiteY3" fmla="*/ 606739 h 3775068"/>
              <a:gd name="connsiteX4" fmla="*/ 562927 w 1062939"/>
              <a:gd name="connsiteY4" fmla="*/ 1113744 h 3775068"/>
              <a:gd name="connsiteX5" fmla="*/ 503321 w 1062939"/>
              <a:gd name="connsiteY5" fmla="*/ 1155746 h 3775068"/>
              <a:gd name="connsiteX6" fmla="*/ 498503 w 1062939"/>
              <a:gd name="connsiteY6" fmla="*/ 1262627 h 3775068"/>
              <a:gd name="connsiteX7" fmla="*/ 907801 w 1062939"/>
              <a:gd name="connsiteY7" fmla="*/ 1305039 h 3775068"/>
              <a:gd name="connsiteX8" fmla="*/ 1029612 w 1062939"/>
              <a:gd name="connsiteY8" fmla="*/ 2009916 h 3775068"/>
              <a:gd name="connsiteX9" fmla="*/ 1062926 w 1062939"/>
              <a:gd name="connsiteY9" fmla="*/ 2897027 h 3775068"/>
              <a:gd name="connsiteX10" fmla="*/ 700723 w 1062939"/>
              <a:gd name="connsiteY10" fmla="*/ 3225968 h 3775068"/>
              <a:gd name="connsiteX11" fmla="*/ 488309 w 1062939"/>
              <a:gd name="connsiteY11" fmla="*/ 3455620 h 3775068"/>
              <a:gd name="connsiteX12" fmla="*/ 414787 w 1062939"/>
              <a:gd name="connsiteY12" fmla="*/ 3775068 h 3775068"/>
              <a:gd name="connsiteX13" fmla="*/ 361484 w 1062939"/>
              <a:gd name="connsiteY13" fmla="*/ 3479805 h 3775068"/>
              <a:gd name="connsiteX14" fmla="*/ 278401 w 1062939"/>
              <a:gd name="connsiteY14" fmla="*/ 3270980 h 3775068"/>
              <a:gd name="connsiteX15" fmla="*/ 103158 w 1062939"/>
              <a:gd name="connsiteY15" fmla="*/ 3288308 h 3775068"/>
              <a:gd name="connsiteX16" fmla="*/ 3209 w 1062939"/>
              <a:gd name="connsiteY16" fmla="*/ 3294756 h 3775068"/>
              <a:gd name="connsiteX17" fmla="*/ 18392 w 1062939"/>
              <a:gd name="connsiteY17" fmla="*/ 1309543 h 3775068"/>
              <a:gd name="connsiteX18" fmla="*/ 139229 w 1062939"/>
              <a:gd name="connsiteY18" fmla="*/ 1217782 h 3775068"/>
              <a:gd name="connsiteX19" fmla="*/ 126606 w 1062939"/>
              <a:gd name="connsiteY19" fmla="*/ 201598 h 3775068"/>
              <a:gd name="connsiteX20" fmla="*/ 149952 w 1062939"/>
              <a:gd name="connsiteY20" fmla="*/ 76022 h 3775068"/>
              <a:gd name="connsiteX21" fmla="*/ 641996 w 1062939"/>
              <a:gd name="connsiteY21" fmla="*/ 55 h 3775068"/>
              <a:gd name="connsiteX22" fmla="*/ 655674 w 1062939"/>
              <a:gd name="connsiteY22"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562927 w 1062939"/>
              <a:gd name="connsiteY3" fmla="*/ 1113744 h 3775068"/>
              <a:gd name="connsiteX4" fmla="*/ 503321 w 1062939"/>
              <a:gd name="connsiteY4" fmla="*/ 1155746 h 3775068"/>
              <a:gd name="connsiteX5" fmla="*/ 498503 w 1062939"/>
              <a:gd name="connsiteY5" fmla="*/ 1262627 h 3775068"/>
              <a:gd name="connsiteX6" fmla="*/ 907801 w 1062939"/>
              <a:gd name="connsiteY6" fmla="*/ 1305039 h 3775068"/>
              <a:gd name="connsiteX7" fmla="*/ 1029612 w 1062939"/>
              <a:gd name="connsiteY7" fmla="*/ 2009916 h 3775068"/>
              <a:gd name="connsiteX8" fmla="*/ 1062926 w 1062939"/>
              <a:gd name="connsiteY8" fmla="*/ 2897027 h 3775068"/>
              <a:gd name="connsiteX9" fmla="*/ 700723 w 1062939"/>
              <a:gd name="connsiteY9" fmla="*/ 3225968 h 3775068"/>
              <a:gd name="connsiteX10" fmla="*/ 488309 w 1062939"/>
              <a:gd name="connsiteY10" fmla="*/ 3455620 h 3775068"/>
              <a:gd name="connsiteX11" fmla="*/ 414787 w 1062939"/>
              <a:gd name="connsiteY11" fmla="*/ 3775068 h 3775068"/>
              <a:gd name="connsiteX12" fmla="*/ 361484 w 1062939"/>
              <a:gd name="connsiteY12" fmla="*/ 3479805 h 3775068"/>
              <a:gd name="connsiteX13" fmla="*/ 278401 w 1062939"/>
              <a:gd name="connsiteY13" fmla="*/ 3270980 h 3775068"/>
              <a:gd name="connsiteX14" fmla="*/ 103158 w 1062939"/>
              <a:gd name="connsiteY14" fmla="*/ 3288308 h 3775068"/>
              <a:gd name="connsiteX15" fmla="*/ 3209 w 1062939"/>
              <a:gd name="connsiteY15" fmla="*/ 3294756 h 3775068"/>
              <a:gd name="connsiteX16" fmla="*/ 18392 w 1062939"/>
              <a:gd name="connsiteY16" fmla="*/ 1309543 h 3775068"/>
              <a:gd name="connsiteX17" fmla="*/ 139229 w 1062939"/>
              <a:gd name="connsiteY17" fmla="*/ 1217782 h 3775068"/>
              <a:gd name="connsiteX18" fmla="*/ 126606 w 1062939"/>
              <a:gd name="connsiteY18" fmla="*/ 201598 h 3775068"/>
              <a:gd name="connsiteX19" fmla="*/ 149952 w 1062939"/>
              <a:gd name="connsiteY19" fmla="*/ 76022 h 3775068"/>
              <a:gd name="connsiteX20" fmla="*/ 641996 w 1062939"/>
              <a:gd name="connsiteY20" fmla="*/ 55 h 3775068"/>
              <a:gd name="connsiteX21" fmla="*/ 655674 w 1062939"/>
              <a:gd name="connsiteY21"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503321 w 1062939"/>
              <a:gd name="connsiteY3" fmla="*/ 1155746 h 3775068"/>
              <a:gd name="connsiteX4" fmla="*/ 498503 w 1062939"/>
              <a:gd name="connsiteY4" fmla="*/ 1262627 h 3775068"/>
              <a:gd name="connsiteX5" fmla="*/ 907801 w 1062939"/>
              <a:gd name="connsiteY5" fmla="*/ 1305039 h 3775068"/>
              <a:gd name="connsiteX6" fmla="*/ 1029612 w 1062939"/>
              <a:gd name="connsiteY6" fmla="*/ 2009916 h 3775068"/>
              <a:gd name="connsiteX7" fmla="*/ 1062926 w 1062939"/>
              <a:gd name="connsiteY7" fmla="*/ 2897027 h 3775068"/>
              <a:gd name="connsiteX8" fmla="*/ 700723 w 1062939"/>
              <a:gd name="connsiteY8" fmla="*/ 3225968 h 3775068"/>
              <a:gd name="connsiteX9" fmla="*/ 488309 w 1062939"/>
              <a:gd name="connsiteY9" fmla="*/ 3455620 h 3775068"/>
              <a:gd name="connsiteX10" fmla="*/ 414787 w 1062939"/>
              <a:gd name="connsiteY10" fmla="*/ 3775068 h 3775068"/>
              <a:gd name="connsiteX11" fmla="*/ 361484 w 1062939"/>
              <a:gd name="connsiteY11" fmla="*/ 3479805 h 3775068"/>
              <a:gd name="connsiteX12" fmla="*/ 278401 w 1062939"/>
              <a:gd name="connsiteY12" fmla="*/ 3270980 h 3775068"/>
              <a:gd name="connsiteX13" fmla="*/ 103158 w 1062939"/>
              <a:gd name="connsiteY13" fmla="*/ 3288308 h 3775068"/>
              <a:gd name="connsiteX14" fmla="*/ 3209 w 1062939"/>
              <a:gd name="connsiteY14" fmla="*/ 3294756 h 3775068"/>
              <a:gd name="connsiteX15" fmla="*/ 18392 w 1062939"/>
              <a:gd name="connsiteY15" fmla="*/ 1309543 h 3775068"/>
              <a:gd name="connsiteX16" fmla="*/ 139229 w 1062939"/>
              <a:gd name="connsiteY16" fmla="*/ 1217782 h 3775068"/>
              <a:gd name="connsiteX17" fmla="*/ 126606 w 1062939"/>
              <a:gd name="connsiteY17" fmla="*/ 201598 h 3775068"/>
              <a:gd name="connsiteX18" fmla="*/ 149952 w 1062939"/>
              <a:gd name="connsiteY18" fmla="*/ 76022 h 3775068"/>
              <a:gd name="connsiteX19" fmla="*/ 641996 w 1062939"/>
              <a:gd name="connsiteY19" fmla="*/ 55 h 3775068"/>
              <a:gd name="connsiteX20" fmla="*/ 655674 w 1062939"/>
              <a:gd name="connsiteY20"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498503 w 1062939"/>
              <a:gd name="connsiteY3" fmla="*/ 1262627 h 3775068"/>
              <a:gd name="connsiteX4" fmla="*/ 907801 w 1062939"/>
              <a:gd name="connsiteY4" fmla="*/ 1305039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679806 w 1062939"/>
              <a:gd name="connsiteY3" fmla="*/ 1278393 h 3775068"/>
              <a:gd name="connsiteX4" fmla="*/ 907801 w 1062939"/>
              <a:gd name="connsiteY4" fmla="*/ 1305039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679806 w 1062939"/>
              <a:gd name="connsiteY3" fmla="*/ 1278393 h 3775068"/>
              <a:gd name="connsiteX4" fmla="*/ 907801 w 1062939"/>
              <a:gd name="connsiteY4" fmla="*/ 1305039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679806 w 1062939"/>
              <a:gd name="connsiteY3" fmla="*/ 1278393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714841 w 1062939"/>
              <a:gd name="connsiteY3" fmla="*/ 1274890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714841 w 1062939"/>
              <a:gd name="connsiteY3" fmla="*/ 1274890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714841 w 1062939"/>
              <a:gd name="connsiteY3" fmla="*/ 1274890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28976 w 1062939"/>
              <a:gd name="connsiteY2" fmla="*/ 590720 h 3775068"/>
              <a:gd name="connsiteX3" fmla="*/ 714841 w 1062939"/>
              <a:gd name="connsiteY3" fmla="*/ 1274890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28976 w 1062939"/>
              <a:gd name="connsiteY2" fmla="*/ 590720 h 3775068"/>
              <a:gd name="connsiteX3" fmla="*/ 714841 w 1062939"/>
              <a:gd name="connsiteY3" fmla="*/ 1274890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28976 w 1062939"/>
              <a:gd name="connsiteY2" fmla="*/ 590720 h 3775068"/>
              <a:gd name="connsiteX3" fmla="*/ 714841 w 1062939"/>
              <a:gd name="connsiteY3" fmla="*/ 1274890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28976 w 1062939"/>
              <a:gd name="connsiteY2" fmla="*/ 590720 h 3775068"/>
              <a:gd name="connsiteX3" fmla="*/ 721848 w 1062939"/>
              <a:gd name="connsiteY3" fmla="*/ 1278393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28976 w 1062939"/>
              <a:gd name="connsiteY2" fmla="*/ 590720 h 3775068"/>
              <a:gd name="connsiteX3" fmla="*/ 721848 w 1062939"/>
              <a:gd name="connsiteY3" fmla="*/ 1278393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28976 w 1062939"/>
              <a:gd name="connsiteY2" fmla="*/ 590720 h 3775068"/>
              <a:gd name="connsiteX3" fmla="*/ 721848 w 1062939"/>
              <a:gd name="connsiteY3" fmla="*/ 1278393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5859"/>
              <a:gd name="connsiteY0" fmla="*/ 388172 h 3775068"/>
              <a:gd name="connsiteX1" fmla="*/ 727168 w 1065859"/>
              <a:gd name="connsiteY1" fmla="*/ 446515 h 3775068"/>
              <a:gd name="connsiteX2" fmla="*/ 728976 w 1065859"/>
              <a:gd name="connsiteY2" fmla="*/ 590720 h 3775068"/>
              <a:gd name="connsiteX3" fmla="*/ 721848 w 1065859"/>
              <a:gd name="connsiteY3" fmla="*/ 1278393 h 3775068"/>
              <a:gd name="connsiteX4" fmla="*/ 1010276 w 1065859"/>
              <a:gd name="connsiteY4" fmla="*/ 1324746 h 3775068"/>
              <a:gd name="connsiteX5" fmla="*/ 1029612 w 1065859"/>
              <a:gd name="connsiteY5" fmla="*/ 2009916 h 3775068"/>
              <a:gd name="connsiteX6" fmla="*/ 1065847 w 1065859"/>
              <a:gd name="connsiteY6" fmla="*/ 3186246 h 3775068"/>
              <a:gd name="connsiteX7" fmla="*/ 700723 w 1065859"/>
              <a:gd name="connsiteY7" fmla="*/ 3225968 h 3775068"/>
              <a:gd name="connsiteX8" fmla="*/ 488309 w 1065859"/>
              <a:gd name="connsiteY8" fmla="*/ 3455620 h 3775068"/>
              <a:gd name="connsiteX9" fmla="*/ 414787 w 1065859"/>
              <a:gd name="connsiteY9" fmla="*/ 3775068 h 3775068"/>
              <a:gd name="connsiteX10" fmla="*/ 361484 w 1065859"/>
              <a:gd name="connsiteY10" fmla="*/ 3479805 h 3775068"/>
              <a:gd name="connsiteX11" fmla="*/ 278401 w 1065859"/>
              <a:gd name="connsiteY11" fmla="*/ 3270980 h 3775068"/>
              <a:gd name="connsiteX12" fmla="*/ 103158 w 1065859"/>
              <a:gd name="connsiteY12" fmla="*/ 3288308 h 3775068"/>
              <a:gd name="connsiteX13" fmla="*/ 3209 w 1065859"/>
              <a:gd name="connsiteY13" fmla="*/ 3294756 h 3775068"/>
              <a:gd name="connsiteX14" fmla="*/ 18392 w 1065859"/>
              <a:gd name="connsiteY14" fmla="*/ 1309543 h 3775068"/>
              <a:gd name="connsiteX15" fmla="*/ 139229 w 1065859"/>
              <a:gd name="connsiteY15" fmla="*/ 1217782 h 3775068"/>
              <a:gd name="connsiteX16" fmla="*/ 126606 w 1065859"/>
              <a:gd name="connsiteY16" fmla="*/ 201598 h 3775068"/>
              <a:gd name="connsiteX17" fmla="*/ 149952 w 1065859"/>
              <a:gd name="connsiteY17" fmla="*/ 76022 h 3775068"/>
              <a:gd name="connsiteX18" fmla="*/ 641996 w 1065859"/>
              <a:gd name="connsiteY18" fmla="*/ 55 h 3775068"/>
              <a:gd name="connsiteX19" fmla="*/ 655674 w 1065859"/>
              <a:gd name="connsiteY19" fmla="*/ 388172 h 3775068"/>
              <a:gd name="connsiteX0" fmla="*/ 655674 w 1065847"/>
              <a:gd name="connsiteY0" fmla="*/ 388172 h 3775068"/>
              <a:gd name="connsiteX1" fmla="*/ 727168 w 1065847"/>
              <a:gd name="connsiteY1" fmla="*/ 446515 h 3775068"/>
              <a:gd name="connsiteX2" fmla="*/ 728976 w 1065847"/>
              <a:gd name="connsiteY2" fmla="*/ 590720 h 3775068"/>
              <a:gd name="connsiteX3" fmla="*/ 721848 w 1065847"/>
              <a:gd name="connsiteY3" fmla="*/ 1278393 h 3775068"/>
              <a:gd name="connsiteX4" fmla="*/ 1010276 w 1065847"/>
              <a:gd name="connsiteY4" fmla="*/ 1324746 h 3775068"/>
              <a:gd name="connsiteX5" fmla="*/ 1029612 w 1065847"/>
              <a:gd name="connsiteY5" fmla="*/ 2009916 h 3775068"/>
              <a:gd name="connsiteX6" fmla="*/ 1065847 w 1065847"/>
              <a:gd name="connsiteY6" fmla="*/ 3186246 h 3775068"/>
              <a:gd name="connsiteX7" fmla="*/ 700723 w 1065847"/>
              <a:gd name="connsiteY7" fmla="*/ 3225968 h 3775068"/>
              <a:gd name="connsiteX8" fmla="*/ 488309 w 1065847"/>
              <a:gd name="connsiteY8" fmla="*/ 3455620 h 3775068"/>
              <a:gd name="connsiteX9" fmla="*/ 414787 w 1065847"/>
              <a:gd name="connsiteY9" fmla="*/ 3775068 h 3775068"/>
              <a:gd name="connsiteX10" fmla="*/ 361484 w 1065847"/>
              <a:gd name="connsiteY10" fmla="*/ 3479805 h 3775068"/>
              <a:gd name="connsiteX11" fmla="*/ 278401 w 1065847"/>
              <a:gd name="connsiteY11" fmla="*/ 3270980 h 3775068"/>
              <a:gd name="connsiteX12" fmla="*/ 103158 w 1065847"/>
              <a:gd name="connsiteY12" fmla="*/ 3288308 h 3775068"/>
              <a:gd name="connsiteX13" fmla="*/ 3209 w 1065847"/>
              <a:gd name="connsiteY13" fmla="*/ 3294756 h 3775068"/>
              <a:gd name="connsiteX14" fmla="*/ 18392 w 1065847"/>
              <a:gd name="connsiteY14" fmla="*/ 1309543 h 3775068"/>
              <a:gd name="connsiteX15" fmla="*/ 139229 w 1065847"/>
              <a:gd name="connsiteY15" fmla="*/ 1217782 h 3775068"/>
              <a:gd name="connsiteX16" fmla="*/ 126606 w 1065847"/>
              <a:gd name="connsiteY16" fmla="*/ 201598 h 3775068"/>
              <a:gd name="connsiteX17" fmla="*/ 149952 w 1065847"/>
              <a:gd name="connsiteY17" fmla="*/ 76022 h 3775068"/>
              <a:gd name="connsiteX18" fmla="*/ 641996 w 1065847"/>
              <a:gd name="connsiteY18" fmla="*/ 55 h 3775068"/>
              <a:gd name="connsiteX19" fmla="*/ 655674 w 1065847"/>
              <a:gd name="connsiteY19" fmla="*/ 388172 h 3775068"/>
              <a:gd name="connsiteX0" fmla="*/ 655674 w 1065847"/>
              <a:gd name="connsiteY0" fmla="*/ 388172 h 3775068"/>
              <a:gd name="connsiteX1" fmla="*/ 727168 w 1065847"/>
              <a:gd name="connsiteY1" fmla="*/ 446515 h 3775068"/>
              <a:gd name="connsiteX2" fmla="*/ 728976 w 1065847"/>
              <a:gd name="connsiteY2" fmla="*/ 590720 h 3775068"/>
              <a:gd name="connsiteX3" fmla="*/ 721848 w 1065847"/>
              <a:gd name="connsiteY3" fmla="*/ 1278393 h 3775068"/>
              <a:gd name="connsiteX4" fmla="*/ 1010276 w 1065847"/>
              <a:gd name="connsiteY4" fmla="*/ 1324746 h 3775068"/>
              <a:gd name="connsiteX5" fmla="*/ 1029612 w 1065847"/>
              <a:gd name="connsiteY5" fmla="*/ 2009916 h 3775068"/>
              <a:gd name="connsiteX6" fmla="*/ 1065847 w 1065847"/>
              <a:gd name="connsiteY6" fmla="*/ 3186246 h 3775068"/>
              <a:gd name="connsiteX7" fmla="*/ 700723 w 1065847"/>
              <a:gd name="connsiteY7" fmla="*/ 3225968 h 3775068"/>
              <a:gd name="connsiteX8" fmla="*/ 488309 w 1065847"/>
              <a:gd name="connsiteY8" fmla="*/ 3455620 h 3775068"/>
              <a:gd name="connsiteX9" fmla="*/ 414787 w 1065847"/>
              <a:gd name="connsiteY9" fmla="*/ 3775068 h 3775068"/>
              <a:gd name="connsiteX10" fmla="*/ 361484 w 1065847"/>
              <a:gd name="connsiteY10" fmla="*/ 3479805 h 3775068"/>
              <a:gd name="connsiteX11" fmla="*/ 278401 w 1065847"/>
              <a:gd name="connsiteY11" fmla="*/ 3270980 h 3775068"/>
              <a:gd name="connsiteX12" fmla="*/ 103158 w 1065847"/>
              <a:gd name="connsiteY12" fmla="*/ 3288308 h 3775068"/>
              <a:gd name="connsiteX13" fmla="*/ 3209 w 1065847"/>
              <a:gd name="connsiteY13" fmla="*/ 3294756 h 3775068"/>
              <a:gd name="connsiteX14" fmla="*/ 18392 w 1065847"/>
              <a:gd name="connsiteY14" fmla="*/ 1309543 h 3775068"/>
              <a:gd name="connsiteX15" fmla="*/ 139229 w 1065847"/>
              <a:gd name="connsiteY15" fmla="*/ 1217782 h 3775068"/>
              <a:gd name="connsiteX16" fmla="*/ 126606 w 1065847"/>
              <a:gd name="connsiteY16" fmla="*/ 201598 h 3775068"/>
              <a:gd name="connsiteX17" fmla="*/ 149952 w 1065847"/>
              <a:gd name="connsiteY17" fmla="*/ 76022 h 3775068"/>
              <a:gd name="connsiteX18" fmla="*/ 641996 w 1065847"/>
              <a:gd name="connsiteY18" fmla="*/ 55 h 3775068"/>
              <a:gd name="connsiteX19" fmla="*/ 655674 w 1065847"/>
              <a:gd name="connsiteY19" fmla="*/ 388172 h 3775068"/>
              <a:gd name="connsiteX0" fmla="*/ 655674 w 1065847"/>
              <a:gd name="connsiteY0" fmla="*/ 388172 h 3807144"/>
              <a:gd name="connsiteX1" fmla="*/ 727168 w 1065847"/>
              <a:gd name="connsiteY1" fmla="*/ 446515 h 3807144"/>
              <a:gd name="connsiteX2" fmla="*/ 728976 w 1065847"/>
              <a:gd name="connsiteY2" fmla="*/ 590720 h 3807144"/>
              <a:gd name="connsiteX3" fmla="*/ 721848 w 1065847"/>
              <a:gd name="connsiteY3" fmla="*/ 1278393 h 3807144"/>
              <a:gd name="connsiteX4" fmla="*/ 1010276 w 1065847"/>
              <a:gd name="connsiteY4" fmla="*/ 1324746 h 3807144"/>
              <a:gd name="connsiteX5" fmla="*/ 1029612 w 1065847"/>
              <a:gd name="connsiteY5" fmla="*/ 2009916 h 3807144"/>
              <a:gd name="connsiteX6" fmla="*/ 1065847 w 1065847"/>
              <a:gd name="connsiteY6" fmla="*/ 3186246 h 3807144"/>
              <a:gd name="connsiteX7" fmla="*/ 700723 w 1065847"/>
              <a:gd name="connsiteY7" fmla="*/ 3225968 h 3807144"/>
              <a:gd name="connsiteX8" fmla="*/ 488309 w 1065847"/>
              <a:gd name="connsiteY8" fmla="*/ 3455620 h 3807144"/>
              <a:gd name="connsiteX9" fmla="*/ 469771 w 1065847"/>
              <a:gd name="connsiteY9" fmla="*/ 3769775 h 3807144"/>
              <a:gd name="connsiteX10" fmla="*/ 414787 w 1065847"/>
              <a:gd name="connsiteY10" fmla="*/ 3775068 h 3807144"/>
              <a:gd name="connsiteX11" fmla="*/ 361484 w 1065847"/>
              <a:gd name="connsiteY11" fmla="*/ 3479805 h 3807144"/>
              <a:gd name="connsiteX12" fmla="*/ 278401 w 1065847"/>
              <a:gd name="connsiteY12" fmla="*/ 3270980 h 3807144"/>
              <a:gd name="connsiteX13" fmla="*/ 103158 w 1065847"/>
              <a:gd name="connsiteY13" fmla="*/ 3288308 h 3807144"/>
              <a:gd name="connsiteX14" fmla="*/ 3209 w 1065847"/>
              <a:gd name="connsiteY14" fmla="*/ 3294756 h 3807144"/>
              <a:gd name="connsiteX15" fmla="*/ 18392 w 1065847"/>
              <a:gd name="connsiteY15" fmla="*/ 1309543 h 3807144"/>
              <a:gd name="connsiteX16" fmla="*/ 139229 w 1065847"/>
              <a:gd name="connsiteY16" fmla="*/ 1217782 h 3807144"/>
              <a:gd name="connsiteX17" fmla="*/ 126606 w 1065847"/>
              <a:gd name="connsiteY17" fmla="*/ 201598 h 3807144"/>
              <a:gd name="connsiteX18" fmla="*/ 149952 w 1065847"/>
              <a:gd name="connsiteY18" fmla="*/ 76022 h 3807144"/>
              <a:gd name="connsiteX19" fmla="*/ 641996 w 1065847"/>
              <a:gd name="connsiteY19" fmla="*/ 55 h 3807144"/>
              <a:gd name="connsiteX20" fmla="*/ 655674 w 1065847"/>
              <a:gd name="connsiteY20" fmla="*/ 388172 h 3807144"/>
              <a:gd name="connsiteX0" fmla="*/ 655674 w 1065847"/>
              <a:gd name="connsiteY0" fmla="*/ 388172 h 3815462"/>
              <a:gd name="connsiteX1" fmla="*/ 727168 w 1065847"/>
              <a:gd name="connsiteY1" fmla="*/ 446515 h 3815462"/>
              <a:gd name="connsiteX2" fmla="*/ 728976 w 1065847"/>
              <a:gd name="connsiteY2" fmla="*/ 590720 h 3815462"/>
              <a:gd name="connsiteX3" fmla="*/ 721848 w 1065847"/>
              <a:gd name="connsiteY3" fmla="*/ 1278393 h 3815462"/>
              <a:gd name="connsiteX4" fmla="*/ 1010276 w 1065847"/>
              <a:gd name="connsiteY4" fmla="*/ 1324746 h 3815462"/>
              <a:gd name="connsiteX5" fmla="*/ 1029612 w 1065847"/>
              <a:gd name="connsiteY5" fmla="*/ 2009916 h 3815462"/>
              <a:gd name="connsiteX6" fmla="*/ 1065847 w 1065847"/>
              <a:gd name="connsiteY6" fmla="*/ 3186246 h 3815462"/>
              <a:gd name="connsiteX7" fmla="*/ 700723 w 1065847"/>
              <a:gd name="connsiteY7" fmla="*/ 3225968 h 3815462"/>
              <a:gd name="connsiteX8" fmla="*/ 488309 w 1065847"/>
              <a:gd name="connsiteY8" fmla="*/ 3455620 h 3815462"/>
              <a:gd name="connsiteX9" fmla="*/ 520842 w 1065847"/>
              <a:gd name="connsiteY9" fmla="*/ 3784367 h 3815462"/>
              <a:gd name="connsiteX10" fmla="*/ 414787 w 1065847"/>
              <a:gd name="connsiteY10" fmla="*/ 3775068 h 3815462"/>
              <a:gd name="connsiteX11" fmla="*/ 361484 w 1065847"/>
              <a:gd name="connsiteY11" fmla="*/ 3479805 h 3815462"/>
              <a:gd name="connsiteX12" fmla="*/ 278401 w 1065847"/>
              <a:gd name="connsiteY12" fmla="*/ 3270980 h 3815462"/>
              <a:gd name="connsiteX13" fmla="*/ 103158 w 1065847"/>
              <a:gd name="connsiteY13" fmla="*/ 3288308 h 3815462"/>
              <a:gd name="connsiteX14" fmla="*/ 3209 w 1065847"/>
              <a:gd name="connsiteY14" fmla="*/ 3294756 h 3815462"/>
              <a:gd name="connsiteX15" fmla="*/ 18392 w 1065847"/>
              <a:gd name="connsiteY15" fmla="*/ 1309543 h 3815462"/>
              <a:gd name="connsiteX16" fmla="*/ 139229 w 1065847"/>
              <a:gd name="connsiteY16" fmla="*/ 1217782 h 3815462"/>
              <a:gd name="connsiteX17" fmla="*/ 126606 w 1065847"/>
              <a:gd name="connsiteY17" fmla="*/ 201598 h 3815462"/>
              <a:gd name="connsiteX18" fmla="*/ 149952 w 1065847"/>
              <a:gd name="connsiteY18" fmla="*/ 76022 h 3815462"/>
              <a:gd name="connsiteX19" fmla="*/ 641996 w 1065847"/>
              <a:gd name="connsiteY19" fmla="*/ 55 h 3815462"/>
              <a:gd name="connsiteX20" fmla="*/ 655674 w 1065847"/>
              <a:gd name="connsiteY20" fmla="*/ 388172 h 3815462"/>
              <a:gd name="connsiteX0" fmla="*/ 655674 w 1065847"/>
              <a:gd name="connsiteY0" fmla="*/ 388172 h 3808416"/>
              <a:gd name="connsiteX1" fmla="*/ 727168 w 1065847"/>
              <a:gd name="connsiteY1" fmla="*/ 446515 h 3808416"/>
              <a:gd name="connsiteX2" fmla="*/ 728976 w 1065847"/>
              <a:gd name="connsiteY2" fmla="*/ 590720 h 3808416"/>
              <a:gd name="connsiteX3" fmla="*/ 721848 w 1065847"/>
              <a:gd name="connsiteY3" fmla="*/ 1278393 h 3808416"/>
              <a:gd name="connsiteX4" fmla="*/ 1010276 w 1065847"/>
              <a:gd name="connsiteY4" fmla="*/ 1324746 h 3808416"/>
              <a:gd name="connsiteX5" fmla="*/ 1029612 w 1065847"/>
              <a:gd name="connsiteY5" fmla="*/ 2009916 h 3808416"/>
              <a:gd name="connsiteX6" fmla="*/ 1065847 w 1065847"/>
              <a:gd name="connsiteY6" fmla="*/ 3186246 h 3808416"/>
              <a:gd name="connsiteX7" fmla="*/ 700723 w 1065847"/>
              <a:gd name="connsiteY7" fmla="*/ 3225968 h 3808416"/>
              <a:gd name="connsiteX8" fmla="*/ 488309 w 1065847"/>
              <a:gd name="connsiteY8" fmla="*/ 3455620 h 3808416"/>
              <a:gd name="connsiteX9" fmla="*/ 484363 w 1065847"/>
              <a:gd name="connsiteY9" fmla="*/ 3772207 h 3808416"/>
              <a:gd name="connsiteX10" fmla="*/ 414787 w 1065847"/>
              <a:gd name="connsiteY10" fmla="*/ 3775068 h 3808416"/>
              <a:gd name="connsiteX11" fmla="*/ 361484 w 1065847"/>
              <a:gd name="connsiteY11" fmla="*/ 3479805 h 3808416"/>
              <a:gd name="connsiteX12" fmla="*/ 278401 w 1065847"/>
              <a:gd name="connsiteY12" fmla="*/ 3270980 h 3808416"/>
              <a:gd name="connsiteX13" fmla="*/ 103158 w 1065847"/>
              <a:gd name="connsiteY13" fmla="*/ 3288308 h 3808416"/>
              <a:gd name="connsiteX14" fmla="*/ 3209 w 1065847"/>
              <a:gd name="connsiteY14" fmla="*/ 3294756 h 3808416"/>
              <a:gd name="connsiteX15" fmla="*/ 18392 w 1065847"/>
              <a:gd name="connsiteY15" fmla="*/ 1309543 h 3808416"/>
              <a:gd name="connsiteX16" fmla="*/ 139229 w 1065847"/>
              <a:gd name="connsiteY16" fmla="*/ 1217782 h 3808416"/>
              <a:gd name="connsiteX17" fmla="*/ 126606 w 1065847"/>
              <a:gd name="connsiteY17" fmla="*/ 201598 h 3808416"/>
              <a:gd name="connsiteX18" fmla="*/ 149952 w 1065847"/>
              <a:gd name="connsiteY18" fmla="*/ 76022 h 3808416"/>
              <a:gd name="connsiteX19" fmla="*/ 641996 w 1065847"/>
              <a:gd name="connsiteY19" fmla="*/ 55 h 3808416"/>
              <a:gd name="connsiteX20" fmla="*/ 655674 w 1065847"/>
              <a:gd name="connsiteY20" fmla="*/ 388172 h 3808416"/>
              <a:gd name="connsiteX0" fmla="*/ 655674 w 1065847"/>
              <a:gd name="connsiteY0" fmla="*/ 388172 h 3808416"/>
              <a:gd name="connsiteX1" fmla="*/ 727168 w 1065847"/>
              <a:gd name="connsiteY1" fmla="*/ 446515 h 3808416"/>
              <a:gd name="connsiteX2" fmla="*/ 728976 w 1065847"/>
              <a:gd name="connsiteY2" fmla="*/ 590720 h 3808416"/>
              <a:gd name="connsiteX3" fmla="*/ 721848 w 1065847"/>
              <a:gd name="connsiteY3" fmla="*/ 1278393 h 3808416"/>
              <a:gd name="connsiteX4" fmla="*/ 1010276 w 1065847"/>
              <a:gd name="connsiteY4" fmla="*/ 1324746 h 3808416"/>
              <a:gd name="connsiteX5" fmla="*/ 1029612 w 1065847"/>
              <a:gd name="connsiteY5" fmla="*/ 2009916 h 3808416"/>
              <a:gd name="connsiteX6" fmla="*/ 1065847 w 1065847"/>
              <a:gd name="connsiteY6" fmla="*/ 3186246 h 3808416"/>
              <a:gd name="connsiteX7" fmla="*/ 700723 w 1065847"/>
              <a:gd name="connsiteY7" fmla="*/ 3225968 h 3808416"/>
              <a:gd name="connsiteX8" fmla="*/ 590449 w 1065847"/>
              <a:gd name="connsiteY8" fmla="*/ 3499394 h 3808416"/>
              <a:gd name="connsiteX9" fmla="*/ 484363 w 1065847"/>
              <a:gd name="connsiteY9" fmla="*/ 3772207 h 3808416"/>
              <a:gd name="connsiteX10" fmla="*/ 414787 w 1065847"/>
              <a:gd name="connsiteY10" fmla="*/ 3775068 h 3808416"/>
              <a:gd name="connsiteX11" fmla="*/ 361484 w 1065847"/>
              <a:gd name="connsiteY11" fmla="*/ 3479805 h 3808416"/>
              <a:gd name="connsiteX12" fmla="*/ 278401 w 1065847"/>
              <a:gd name="connsiteY12" fmla="*/ 3270980 h 3808416"/>
              <a:gd name="connsiteX13" fmla="*/ 103158 w 1065847"/>
              <a:gd name="connsiteY13" fmla="*/ 3288308 h 3808416"/>
              <a:gd name="connsiteX14" fmla="*/ 3209 w 1065847"/>
              <a:gd name="connsiteY14" fmla="*/ 3294756 h 3808416"/>
              <a:gd name="connsiteX15" fmla="*/ 18392 w 1065847"/>
              <a:gd name="connsiteY15" fmla="*/ 1309543 h 3808416"/>
              <a:gd name="connsiteX16" fmla="*/ 139229 w 1065847"/>
              <a:gd name="connsiteY16" fmla="*/ 1217782 h 3808416"/>
              <a:gd name="connsiteX17" fmla="*/ 126606 w 1065847"/>
              <a:gd name="connsiteY17" fmla="*/ 201598 h 3808416"/>
              <a:gd name="connsiteX18" fmla="*/ 149952 w 1065847"/>
              <a:gd name="connsiteY18" fmla="*/ 76022 h 3808416"/>
              <a:gd name="connsiteX19" fmla="*/ 641996 w 1065847"/>
              <a:gd name="connsiteY19" fmla="*/ 55 h 3808416"/>
              <a:gd name="connsiteX20" fmla="*/ 655674 w 1065847"/>
              <a:gd name="connsiteY20" fmla="*/ 388172 h 3808416"/>
              <a:gd name="connsiteX0" fmla="*/ 655674 w 1065847"/>
              <a:gd name="connsiteY0" fmla="*/ 388172 h 3808416"/>
              <a:gd name="connsiteX1" fmla="*/ 727168 w 1065847"/>
              <a:gd name="connsiteY1" fmla="*/ 446515 h 3808416"/>
              <a:gd name="connsiteX2" fmla="*/ 728976 w 1065847"/>
              <a:gd name="connsiteY2" fmla="*/ 590720 h 3808416"/>
              <a:gd name="connsiteX3" fmla="*/ 721848 w 1065847"/>
              <a:gd name="connsiteY3" fmla="*/ 1278393 h 3808416"/>
              <a:gd name="connsiteX4" fmla="*/ 1010276 w 1065847"/>
              <a:gd name="connsiteY4" fmla="*/ 1324746 h 3808416"/>
              <a:gd name="connsiteX5" fmla="*/ 1029612 w 1065847"/>
              <a:gd name="connsiteY5" fmla="*/ 2009916 h 3808416"/>
              <a:gd name="connsiteX6" fmla="*/ 1065847 w 1065847"/>
              <a:gd name="connsiteY6" fmla="*/ 3186246 h 3808416"/>
              <a:gd name="connsiteX7" fmla="*/ 700723 w 1065847"/>
              <a:gd name="connsiteY7" fmla="*/ 3225968 h 3808416"/>
              <a:gd name="connsiteX8" fmla="*/ 515060 w 1065847"/>
              <a:gd name="connsiteY8" fmla="*/ 3404549 h 3808416"/>
              <a:gd name="connsiteX9" fmla="*/ 484363 w 1065847"/>
              <a:gd name="connsiteY9" fmla="*/ 3772207 h 3808416"/>
              <a:gd name="connsiteX10" fmla="*/ 414787 w 1065847"/>
              <a:gd name="connsiteY10" fmla="*/ 3775068 h 3808416"/>
              <a:gd name="connsiteX11" fmla="*/ 361484 w 1065847"/>
              <a:gd name="connsiteY11" fmla="*/ 3479805 h 3808416"/>
              <a:gd name="connsiteX12" fmla="*/ 278401 w 1065847"/>
              <a:gd name="connsiteY12" fmla="*/ 3270980 h 3808416"/>
              <a:gd name="connsiteX13" fmla="*/ 103158 w 1065847"/>
              <a:gd name="connsiteY13" fmla="*/ 3288308 h 3808416"/>
              <a:gd name="connsiteX14" fmla="*/ 3209 w 1065847"/>
              <a:gd name="connsiteY14" fmla="*/ 3294756 h 3808416"/>
              <a:gd name="connsiteX15" fmla="*/ 18392 w 1065847"/>
              <a:gd name="connsiteY15" fmla="*/ 1309543 h 3808416"/>
              <a:gd name="connsiteX16" fmla="*/ 139229 w 1065847"/>
              <a:gd name="connsiteY16" fmla="*/ 1217782 h 3808416"/>
              <a:gd name="connsiteX17" fmla="*/ 126606 w 1065847"/>
              <a:gd name="connsiteY17" fmla="*/ 201598 h 3808416"/>
              <a:gd name="connsiteX18" fmla="*/ 149952 w 1065847"/>
              <a:gd name="connsiteY18" fmla="*/ 76022 h 3808416"/>
              <a:gd name="connsiteX19" fmla="*/ 641996 w 1065847"/>
              <a:gd name="connsiteY19" fmla="*/ 55 h 3808416"/>
              <a:gd name="connsiteX20" fmla="*/ 655674 w 1065847"/>
              <a:gd name="connsiteY20" fmla="*/ 388172 h 3808416"/>
              <a:gd name="connsiteX0" fmla="*/ 655674 w 1065847"/>
              <a:gd name="connsiteY0" fmla="*/ 388172 h 3809735"/>
              <a:gd name="connsiteX1" fmla="*/ 727168 w 1065847"/>
              <a:gd name="connsiteY1" fmla="*/ 446515 h 3809735"/>
              <a:gd name="connsiteX2" fmla="*/ 728976 w 1065847"/>
              <a:gd name="connsiteY2" fmla="*/ 590720 h 3809735"/>
              <a:gd name="connsiteX3" fmla="*/ 721848 w 1065847"/>
              <a:gd name="connsiteY3" fmla="*/ 1278393 h 3809735"/>
              <a:gd name="connsiteX4" fmla="*/ 1010276 w 1065847"/>
              <a:gd name="connsiteY4" fmla="*/ 1324746 h 3809735"/>
              <a:gd name="connsiteX5" fmla="*/ 1029612 w 1065847"/>
              <a:gd name="connsiteY5" fmla="*/ 2009916 h 3809735"/>
              <a:gd name="connsiteX6" fmla="*/ 1065847 w 1065847"/>
              <a:gd name="connsiteY6" fmla="*/ 3186246 h 3809735"/>
              <a:gd name="connsiteX7" fmla="*/ 700723 w 1065847"/>
              <a:gd name="connsiteY7" fmla="*/ 3225968 h 3809735"/>
              <a:gd name="connsiteX8" fmla="*/ 515060 w 1065847"/>
              <a:gd name="connsiteY8" fmla="*/ 3404549 h 3809735"/>
              <a:gd name="connsiteX9" fmla="*/ 494091 w 1065847"/>
              <a:gd name="connsiteY9" fmla="*/ 3774639 h 3809735"/>
              <a:gd name="connsiteX10" fmla="*/ 414787 w 1065847"/>
              <a:gd name="connsiteY10" fmla="*/ 3775068 h 3809735"/>
              <a:gd name="connsiteX11" fmla="*/ 361484 w 1065847"/>
              <a:gd name="connsiteY11" fmla="*/ 3479805 h 3809735"/>
              <a:gd name="connsiteX12" fmla="*/ 278401 w 1065847"/>
              <a:gd name="connsiteY12" fmla="*/ 3270980 h 3809735"/>
              <a:gd name="connsiteX13" fmla="*/ 103158 w 1065847"/>
              <a:gd name="connsiteY13" fmla="*/ 3288308 h 3809735"/>
              <a:gd name="connsiteX14" fmla="*/ 3209 w 1065847"/>
              <a:gd name="connsiteY14" fmla="*/ 3294756 h 3809735"/>
              <a:gd name="connsiteX15" fmla="*/ 18392 w 1065847"/>
              <a:gd name="connsiteY15" fmla="*/ 1309543 h 3809735"/>
              <a:gd name="connsiteX16" fmla="*/ 139229 w 1065847"/>
              <a:gd name="connsiteY16" fmla="*/ 1217782 h 3809735"/>
              <a:gd name="connsiteX17" fmla="*/ 126606 w 1065847"/>
              <a:gd name="connsiteY17" fmla="*/ 201598 h 3809735"/>
              <a:gd name="connsiteX18" fmla="*/ 149952 w 1065847"/>
              <a:gd name="connsiteY18" fmla="*/ 76022 h 3809735"/>
              <a:gd name="connsiteX19" fmla="*/ 641996 w 1065847"/>
              <a:gd name="connsiteY19" fmla="*/ 55 h 3809735"/>
              <a:gd name="connsiteX20" fmla="*/ 655674 w 1065847"/>
              <a:gd name="connsiteY20" fmla="*/ 388172 h 3809735"/>
              <a:gd name="connsiteX0" fmla="*/ 655674 w 1065847"/>
              <a:gd name="connsiteY0" fmla="*/ 388172 h 3807647"/>
              <a:gd name="connsiteX1" fmla="*/ 727168 w 1065847"/>
              <a:gd name="connsiteY1" fmla="*/ 446515 h 3807647"/>
              <a:gd name="connsiteX2" fmla="*/ 728976 w 1065847"/>
              <a:gd name="connsiteY2" fmla="*/ 590720 h 3807647"/>
              <a:gd name="connsiteX3" fmla="*/ 721848 w 1065847"/>
              <a:gd name="connsiteY3" fmla="*/ 1278393 h 3807647"/>
              <a:gd name="connsiteX4" fmla="*/ 1010276 w 1065847"/>
              <a:gd name="connsiteY4" fmla="*/ 1324746 h 3807647"/>
              <a:gd name="connsiteX5" fmla="*/ 1029612 w 1065847"/>
              <a:gd name="connsiteY5" fmla="*/ 2009916 h 3807647"/>
              <a:gd name="connsiteX6" fmla="*/ 1065847 w 1065847"/>
              <a:gd name="connsiteY6" fmla="*/ 3186246 h 3807647"/>
              <a:gd name="connsiteX7" fmla="*/ 700723 w 1065847"/>
              <a:gd name="connsiteY7" fmla="*/ 3225968 h 3807647"/>
              <a:gd name="connsiteX8" fmla="*/ 515060 w 1065847"/>
              <a:gd name="connsiteY8" fmla="*/ 3404549 h 3807647"/>
              <a:gd name="connsiteX9" fmla="*/ 494091 w 1065847"/>
              <a:gd name="connsiteY9" fmla="*/ 3774639 h 3807647"/>
              <a:gd name="connsiteX10" fmla="*/ 397764 w 1065847"/>
              <a:gd name="connsiteY10" fmla="*/ 3770204 h 3807647"/>
              <a:gd name="connsiteX11" fmla="*/ 361484 w 1065847"/>
              <a:gd name="connsiteY11" fmla="*/ 3479805 h 3807647"/>
              <a:gd name="connsiteX12" fmla="*/ 278401 w 1065847"/>
              <a:gd name="connsiteY12" fmla="*/ 3270980 h 3807647"/>
              <a:gd name="connsiteX13" fmla="*/ 103158 w 1065847"/>
              <a:gd name="connsiteY13" fmla="*/ 3288308 h 3807647"/>
              <a:gd name="connsiteX14" fmla="*/ 3209 w 1065847"/>
              <a:gd name="connsiteY14" fmla="*/ 3294756 h 3807647"/>
              <a:gd name="connsiteX15" fmla="*/ 18392 w 1065847"/>
              <a:gd name="connsiteY15" fmla="*/ 1309543 h 3807647"/>
              <a:gd name="connsiteX16" fmla="*/ 139229 w 1065847"/>
              <a:gd name="connsiteY16" fmla="*/ 1217782 h 3807647"/>
              <a:gd name="connsiteX17" fmla="*/ 126606 w 1065847"/>
              <a:gd name="connsiteY17" fmla="*/ 201598 h 3807647"/>
              <a:gd name="connsiteX18" fmla="*/ 149952 w 1065847"/>
              <a:gd name="connsiteY18" fmla="*/ 76022 h 3807647"/>
              <a:gd name="connsiteX19" fmla="*/ 641996 w 1065847"/>
              <a:gd name="connsiteY19" fmla="*/ 55 h 3807647"/>
              <a:gd name="connsiteX20" fmla="*/ 655674 w 1065847"/>
              <a:gd name="connsiteY20" fmla="*/ 388172 h 3807647"/>
              <a:gd name="connsiteX0" fmla="*/ 655674 w 1065847"/>
              <a:gd name="connsiteY0" fmla="*/ 388172 h 3798869"/>
              <a:gd name="connsiteX1" fmla="*/ 727168 w 1065847"/>
              <a:gd name="connsiteY1" fmla="*/ 446515 h 3798869"/>
              <a:gd name="connsiteX2" fmla="*/ 728976 w 1065847"/>
              <a:gd name="connsiteY2" fmla="*/ 590720 h 3798869"/>
              <a:gd name="connsiteX3" fmla="*/ 721848 w 1065847"/>
              <a:gd name="connsiteY3" fmla="*/ 1278393 h 3798869"/>
              <a:gd name="connsiteX4" fmla="*/ 1010276 w 1065847"/>
              <a:gd name="connsiteY4" fmla="*/ 1324746 h 3798869"/>
              <a:gd name="connsiteX5" fmla="*/ 1029612 w 1065847"/>
              <a:gd name="connsiteY5" fmla="*/ 2009916 h 3798869"/>
              <a:gd name="connsiteX6" fmla="*/ 1065847 w 1065847"/>
              <a:gd name="connsiteY6" fmla="*/ 3186246 h 3798869"/>
              <a:gd name="connsiteX7" fmla="*/ 700723 w 1065847"/>
              <a:gd name="connsiteY7" fmla="*/ 3225968 h 3798869"/>
              <a:gd name="connsiteX8" fmla="*/ 515060 w 1065847"/>
              <a:gd name="connsiteY8" fmla="*/ 3404549 h 3798869"/>
              <a:gd name="connsiteX9" fmla="*/ 494091 w 1065847"/>
              <a:gd name="connsiteY9" fmla="*/ 3774639 h 3798869"/>
              <a:gd name="connsiteX10" fmla="*/ 397764 w 1065847"/>
              <a:gd name="connsiteY10" fmla="*/ 3770204 h 3798869"/>
              <a:gd name="connsiteX11" fmla="*/ 361484 w 1065847"/>
              <a:gd name="connsiteY11" fmla="*/ 3479805 h 3798869"/>
              <a:gd name="connsiteX12" fmla="*/ 278401 w 1065847"/>
              <a:gd name="connsiteY12" fmla="*/ 3270980 h 3798869"/>
              <a:gd name="connsiteX13" fmla="*/ 103158 w 1065847"/>
              <a:gd name="connsiteY13" fmla="*/ 3288308 h 3798869"/>
              <a:gd name="connsiteX14" fmla="*/ 3209 w 1065847"/>
              <a:gd name="connsiteY14" fmla="*/ 3294756 h 3798869"/>
              <a:gd name="connsiteX15" fmla="*/ 18392 w 1065847"/>
              <a:gd name="connsiteY15" fmla="*/ 1309543 h 3798869"/>
              <a:gd name="connsiteX16" fmla="*/ 139229 w 1065847"/>
              <a:gd name="connsiteY16" fmla="*/ 1217782 h 3798869"/>
              <a:gd name="connsiteX17" fmla="*/ 126606 w 1065847"/>
              <a:gd name="connsiteY17" fmla="*/ 201598 h 3798869"/>
              <a:gd name="connsiteX18" fmla="*/ 149952 w 1065847"/>
              <a:gd name="connsiteY18" fmla="*/ 76022 h 3798869"/>
              <a:gd name="connsiteX19" fmla="*/ 641996 w 1065847"/>
              <a:gd name="connsiteY19" fmla="*/ 55 h 3798869"/>
              <a:gd name="connsiteX20" fmla="*/ 655674 w 1065847"/>
              <a:gd name="connsiteY20" fmla="*/ 388172 h 3798869"/>
              <a:gd name="connsiteX0" fmla="*/ 655674 w 1065847"/>
              <a:gd name="connsiteY0" fmla="*/ 388172 h 3779434"/>
              <a:gd name="connsiteX1" fmla="*/ 727168 w 1065847"/>
              <a:gd name="connsiteY1" fmla="*/ 446515 h 3779434"/>
              <a:gd name="connsiteX2" fmla="*/ 728976 w 1065847"/>
              <a:gd name="connsiteY2" fmla="*/ 590720 h 3779434"/>
              <a:gd name="connsiteX3" fmla="*/ 721848 w 1065847"/>
              <a:gd name="connsiteY3" fmla="*/ 1278393 h 3779434"/>
              <a:gd name="connsiteX4" fmla="*/ 1010276 w 1065847"/>
              <a:gd name="connsiteY4" fmla="*/ 1324746 h 3779434"/>
              <a:gd name="connsiteX5" fmla="*/ 1029612 w 1065847"/>
              <a:gd name="connsiteY5" fmla="*/ 2009916 h 3779434"/>
              <a:gd name="connsiteX6" fmla="*/ 1065847 w 1065847"/>
              <a:gd name="connsiteY6" fmla="*/ 3186246 h 3779434"/>
              <a:gd name="connsiteX7" fmla="*/ 700723 w 1065847"/>
              <a:gd name="connsiteY7" fmla="*/ 3225968 h 3779434"/>
              <a:gd name="connsiteX8" fmla="*/ 515060 w 1065847"/>
              <a:gd name="connsiteY8" fmla="*/ 3404549 h 3779434"/>
              <a:gd name="connsiteX9" fmla="*/ 494091 w 1065847"/>
              <a:gd name="connsiteY9" fmla="*/ 3774639 h 3779434"/>
              <a:gd name="connsiteX10" fmla="*/ 397764 w 1065847"/>
              <a:gd name="connsiteY10" fmla="*/ 3770204 h 3779434"/>
              <a:gd name="connsiteX11" fmla="*/ 361484 w 1065847"/>
              <a:gd name="connsiteY11" fmla="*/ 3479805 h 3779434"/>
              <a:gd name="connsiteX12" fmla="*/ 278401 w 1065847"/>
              <a:gd name="connsiteY12" fmla="*/ 3270980 h 3779434"/>
              <a:gd name="connsiteX13" fmla="*/ 103158 w 1065847"/>
              <a:gd name="connsiteY13" fmla="*/ 3288308 h 3779434"/>
              <a:gd name="connsiteX14" fmla="*/ 3209 w 1065847"/>
              <a:gd name="connsiteY14" fmla="*/ 3294756 h 3779434"/>
              <a:gd name="connsiteX15" fmla="*/ 18392 w 1065847"/>
              <a:gd name="connsiteY15" fmla="*/ 1309543 h 3779434"/>
              <a:gd name="connsiteX16" fmla="*/ 139229 w 1065847"/>
              <a:gd name="connsiteY16" fmla="*/ 1217782 h 3779434"/>
              <a:gd name="connsiteX17" fmla="*/ 126606 w 1065847"/>
              <a:gd name="connsiteY17" fmla="*/ 201598 h 3779434"/>
              <a:gd name="connsiteX18" fmla="*/ 149952 w 1065847"/>
              <a:gd name="connsiteY18" fmla="*/ 76022 h 3779434"/>
              <a:gd name="connsiteX19" fmla="*/ 641996 w 1065847"/>
              <a:gd name="connsiteY19" fmla="*/ 55 h 3779434"/>
              <a:gd name="connsiteX20" fmla="*/ 655674 w 1065847"/>
              <a:gd name="connsiteY20" fmla="*/ 388172 h 3779434"/>
              <a:gd name="connsiteX0" fmla="*/ 655674 w 1065847"/>
              <a:gd name="connsiteY0" fmla="*/ 388172 h 3779434"/>
              <a:gd name="connsiteX1" fmla="*/ 727168 w 1065847"/>
              <a:gd name="connsiteY1" fmla="*/ 446515 h 3779434"/>
              <a:gd name="connsiteX2" fmla="*/ 728976 w 1065847"/>
              <a:gd name="connsiteY2" fmla="*/ 590720 h 3779434"/>
              <a:gd name="connsiteX3" fmla="*/ 721848 w 1065847"/>
              <a:gd name="connsiteY3" fmla="*/ 1278393 h 3779434"/>
              <a:gd name="connsiteX4" fmla="*/ 1010276 w 1065847"/>
              <a:gd name="connsiteY4" fmla="*/ 1324746 h 3779434"/>
              <a:gd name="connsiteX5" fmla="*/ 1029612 w 1065847"/>
              <a:gd name="connsiteY5" fmla="*/ 2009916 h 3779434"/>
              <a:gd name="connsiteX6" fmla="*/ 1065847 w 1065847"/>
              <a:gd name="connsiteY6" fmla="*/ 3186246 h 3779434"/>
              <a:gd name="connsiteX7" fmla="*/ 700723 w 1065847"/>
              <a:gd name="connsiteY7" fmla="*/ 3225968 h 3779434"/>
              <a:gd name="connsiteX8" fmla="*/ 515060 w 1065847"/>
              <a:gd name="connsiteY8" fmla="*/ 3404549 h 3779434"/>
              <a:gd name="connsiteX9" fmla="*/ 494091 w 1065847"/>
              <a:gd name="connsiteY9" fmla="*/ 3774639 h 3779434"/>
              <a:gd name="connsiteX10" fmla="*/ 397764 w 1065847"/>
              <a:gd name="connsiteY10" fmla="*/ 3770204 h 3779434"/>
              <a:gd name="connsiteX11" fmla="*/ 378507 w 1065847"/>
              <a:gd name="connsiteY11" fmla="*/ 3487101 h 3779434"/>
              <a:gd name="connsiteX12" fmla="*/ 278401 w 1065847"/>
              <a:gd name="connsiteY12" fmla="*/ 3270980 h 3779434"/>
              <a:gd name="connsiteX13" fmla="*/ 103158 w 1065847"/>
              <a:gd name="connsiteY13" fmla="*/ 3288308 h 3779434"/>
              <a:gd name="connsiteX14" fmla="*/ 3209 w 1065847"/>
              <a:gd name="connsiteY14" fmla="*/ 3294756 h 3779434"/>
              <a:gd name="connsiteX15" fmla="*/ 18392 w 1065847"/>
              <a:gd name="connsiteY15" fmla="*/ 1309543 h 3779434"/>
              <a:gd name="connsiteX16" fmla="*/ 139229 w 1065847"/>
              <a:gd name="connsiteY16" fmla="*/ 1217782 h 3779434"/>
              <a:gd name="connsiteX17" fmla="*/ 126606 w 1065847"/>
              <a:gd name="connsiteY17" fmla="*/ 201598 h 3779434"/>
              <a:gd name="connsiteX18" fmla="*/ 149952 w 1065847"/>
              <a:gd name="connsiteY18" fmla="*/ 76022 h 3779434"/>
              <a:gd name="connsiteX19" fmla="*/ 641996 w 1065847"/>
              <a:gd name="connsiteY19" fmla="*/ 55 h 3779434"/>
              <a:gd name="connsiteX20" fmla="*/ 655674 w 1065847"/>
              <a:gd name="connsiteY20" fmla="*/ 388172 h 3779434"/>
              <a:gd name="connsiteX0" fmla="*/ 655674 w 1065847"/>
              <a:gd name="connsiteY0" fmla="*/ 388172 h 3779434"/>
              <a:gd name="connsiteX1" fmla="*/ 727168 w 1065847"/>
              <a:gd name="connsiteY1" fmla="*/ 446515 h 3779434"/>
              <a:gd name="connsiteX2" fmla="*/ 728976 w 1065847"/>
              <a:gd name="connsiteY2" fmla="*/ 590720 h 3779434"/>
              <a:gd name="connsiteX3" fmla="*/ 721848 w 1065847"/>
              <a:gd name="connsiteY3" fmla="*/ 1278393 h 3779434"/>
              <a:gd name="connsiteX4" fmla="*/ 1010276 w 1065847"/>
              <a:gd name="connsiteY4" fmla="*/ 1324746 h 3779434"/>
              <a:gd name="connsiteX5" fmla="*/ 1029612 w 1065847"/>
              <a:gd name="connsiteY5" fmla="*/ 2009916 h 3779434"/>
              <a:gd name="connsiteX6" fmla="*/ 1065847 w 1065847"/>
              <a:gd name="connsiteY6" fmla="*/ 3186246 h 3779434"/>
              <a:gd name="connsiteX7" fmla="*/ 700723 w 1065847"/>
              <a:gd name="connsiteY7" fmla="*/ 3225968 h 3779434"/>
              <a:gd name="connsiteX8" fmla="*/ 515060 w 1065847"/>
              <a:gd name="connsiteY8" fmla="*/ 3404549 h 3779434"/>
              <a:gd name="connsiteX9" fmla="*/ 494091 w 1065847"/>
              <a:gd name="connsiteY9" fmla="*/ 3774639 h 3779434"/>
              <a:gd name="connsiteX10" fmla="*/ 397764 w 1065847"/>
              <a:gd name="connsiteY10" fmla="*/ 3770204 h 3779434"/>
              <a:gd name="connsiteX11" fmla="*/ 378507 w 1065847"/>
              <a:gd name="connsiteY11" fmla="*/ 3487101 h 3779434"/>
              <a:gd name="connsiteX12" fmla="*/ 278401 w 1065847"/>
              <a:gd name="connsiteY12" fmla="*/ 3270980 h 3779434"/>
              <a:gd name="connsiteX13" fmla="*/ 103158 w 1065847"/>
              <a:gd name="connsiteY13" fmla="*/ 3288308 h 3779434"/>
              <a:gd name="connsiteX14" fmla="*/ 3209 w 1065847"/>
              <a:gd name="connsiteY14" fmla="*/ 3294756 h 3779434"/>
              <a:gd name="connsiteX15" fmla="*/ 18392 w 1065847"/>
              <a:gd name="connsiteY15" fmla="*/ 1309543 h 3779434"/>
              <a:gd name="connsiteX16" fmla="*/ 139229 w 1065847"/>
              <a:gd name="connsiteY16" fmla="*/ 1217782 h 3779434"/>
              <a:gd name="connsiteX17" fmla="*/ 126606 w 1065847"/>
              <a:gd name="connsiteY17" fmla="*/ 201598 h 3779434"/>
              <a:gd name="connsiteX18" fmla="*/ 149952 w 1065847"/>
              <a:gd name="connsiteY18" fmla="*/ 76022 h 3779434"/>
              <a:gd name="connsiteX19" fmla="*/ 641996 w 1065847"/>
              <a:gd name="connsiteY19" fmla="*/ 55 h 3779434"/>
              <a:gd name="connsiteX20" fmla="*/ 655674 w 1065847"/>
              <a:gd name="connsiteY20" fmla="*/ 388172 h 3779434"/>
              <a:gd name="connsiteX0" fmla="*/ 655674 w 1065847"/>
              <a:gd name="connsiteY0" fmla="*/ 388172 h 3779434"/>
              <a:gd name="connsiteX1" fmla="*/ 727168 w 1065847"/>
              <a:gd name="connsiteY1" fmla="*/ 446515 h 3779434"/>
              <a:gd name="connsiteX2" fmla="*/ 728976 w 1065847"/>
              <a:gd name="connsiteY2" fmla="*/ 590720 h 3779434"/>
              <a:gd name="connsiteX3" fmla="*/ 721848 w 1065847"/>
              <a:gd name="connsiteY3" fmla="*/ 1278393 h 3779434"/>
              <a:gd name="connsiteX4" fmla="*/ 1010276 w 1065847"/>
              <a:gd name="connsiteY4" fmla="*/ 1324746 h 3779434"/>
              <a:gd name="connsiteX5" fmla="*/ 1029612 w 1065847"/>
              <a:gd name="connsiteY5" fmla="*/ 2009916 h 3779434"/>
              <a:gd name="connsiteX6" fmla="*/ 1065847 w 1065847"/>
              <a:gd name="connsiteY6" fmla="*/ 3186246 h 3779434"/>
              <a:gd name="connsiteX7" fmla="*/ 700723 w 1065847"/>
              <a:gd name="connsiteY7" fmla="*/ 3225968 h 3779434"/>
              <a:gd name="connsiteX8" fmla="*/ 515060 w 1065847"/>
              <a:gd name="connsiteY8" fmla="*/ 3404549 h 3779434"/>
              <a:gd name="connsiteX9" fmla="*/ 494091 w 1065847"/>
              <a:gd name="connsiteY9" fmla="*/ 3774639 h 3779434"/>
              <a:gd name="connsiteX10" fmla="*/ 397764 w 1065847"/>
              <a:gd name="connsiteY10" fmla="*/ 3770204 h 3779434"/>
              <a:gd name="connsiteX11" fmla="*/ 378507 w 1065847"/>
              <a:gd name="connsiteY11" fmla="*/ 3487101 h 3779434"/>
              <a:gd name="connsiteX12" fmla="*/ 278401 w 1065847"/>
              <a:gd name="connsiteY12" fmla="*/ 3270980 h 3779434"/>
              <a:gd name="connsiteX13" fmla="*/ 103158 w 1065847"/>
              <a:gd name="connsiteY13" fmla="*/ 3288308 h 3779434"/>
              <a:gd name="connsiteX14" fmla="*/ 3209 w 1065847"/>
              <a:gd name="connsiteY14" fmla="*/ 3294756 h 3779434"/>
              <a:gd name="connsiteX15" fmla="*/ 18392 w 1065847"/>
              <a:gd name="connsiteY15" fmla="*/ 1309543 h 3779434"/>
              <a:gd name="connsiteX16" fmla="*/ 139229 w 1065847"/>
              <a:gd name="connsiteY16" fmla="*/ 1217782 h 3779434"/>
              <a:gd name="connsiteX17" fmla="*/ 126606 w 1065847"/>
              <a:gd name="connsiteY17" fmla="*/ 201598 h 3779434"/>
              <a:gd name="connsiteX18" fmla="*/ 149952 w 1065847"/>
              <a:gd name="connsiteY18" fmla="*/ 76022 h 3779434"/>
              <a:gd name="connsiteX19" fmla="*/ 641996 w 1065847"/>
              <a:gd name="connsiteY19" fmla="*/ 55 h 3779434"/>
              <a:gd name="connsiteX20" fmla="*/ 655674 w 1065847"/>
              <a:gd name="connsiteY20" fmla="*/ 388172 h 3779434"/>
              <a:gd name="connsiteX0" fmla="*/ 655674 w 1065847"/>
              <a:gd name="connsiteY0" fmla="*/ 388172 h 3779434"/>
              <a:gd name="connsiteX1" fmla="*/ 727168 w 1065847"/>
              <a:gd name="connsiteY1" fmla="*/ 446515 h 3779434"/>
              <a:gd name="connsiteX2" fmla="*/ 728976 w 1065847"/>
              <a:gd name="connsiteY2" fmla="*/ 590720 h 3779434"/>
              <a:gd name="connsiteX3" fmla="*/ 721848 w 1065847"/>
              <a:gd name="connsiteY3" fmla="*/ 1278393 h 3779434"/>
              <a:gd name="connsiteX4" fmla="*/ 1010276 w 1065847"/>
              <a:gd name="connsiteY4" fmla="*/ 1324746 h 3779434"/>
              <a:gd name="connsiteX5" fmla="*/ 1029612 w 1065847"/>
              <a:gd name="connsiteY5" fmla="*/ 2009916 h 3779434"/>
              <a:gd name="connsiteX6" fmla="*/ 1065847 w 1065847"/>
              <a:gd name="connsiteY6" fmla="*/ 3186246 h 3779434"/>
              <a:gd name="connsiteX7" fmla="*/ 700723 w 1065847"/>
              <a:gd name="connsiteY7" fmla="*/ 3225968 h 3779434"/>
              <a:gd name="connsiteX8" fmla="*/ 589244 w 1065847"/>
              <a:gd name="connsiteY8" fmla="*/ 3313106 h 3779434"/>
              <a:gd name="connsiteX9" fmla="*/ 515060 w 1065847"/>
              <a:gd name="connsiteY9" fmla="*/ 3404549 h 3779434"/>
              <a:gd name="connsiteX10" fmla="*/ 494091 w 1065847"/>
              <a:gd name="connsiteY10" fmla="*/ 3774639 h 3779434"/>
              <a:gd name="connsiteX11" fmla="*/ 397764 w 1065847"/>
              <a:gd name="connsiteY11" fmla="*/ 3770204 h 3779434"/>
              <a:gd name="connsiteX12" fmla="*/ 378507 w 1065847"/>
              <a:gd name="connsiteY12" fmla="*/ 3487101 h 3779434"/>
              <a:gd name="connsiteX13" fmla="*/ 278401 w 1065847"/>
              <a:gd name="connsiteY13" fmla="*/ 3270980 h 3779434"/>
              <a:gd name="connsiteX14" fmla="*/ 103158 w 1065847"/>
              <a:gd name="connsiteY14" fmla="*/ 3288308 h 3779434"/>
              <a:gd name="connsiteX15" fmla="*/ 3209 w 1065847"/>
              <a:gd name="connsiteY15" fmla="*/ 3294756 h 3779434"/>
              <a:gd name="connsiteX16" fmla="*/ 18392 w 1065847"/>
              <a:gd name="connsiteY16" fmla="*/ 1309543 h 3779434"/>
              <a:gd name="connsiteX17" fmla="*/ 139229 w 1065847"/>
              <a:gd name="connsiteY17" fmla="*/ 1217782 h 3779434"/>
              <a:gd name="connsiteX18" fmla="*/ 126606 w 1065847"/>
              <a:gd name="connsiteY18" fmla="*/ 201598 h 3779434"/>
              <a:gd name="connsiteX19" fmla="*/ 149952 w 1065847"/>
              <a:gd name="connsiteY19" fmla="*/ 76022 h 3779434"/>
              <a:gd name="connsiteX20" fmla="*/ 641996 w 1065847"/>
              <a:gd name="connsiteY20" fmla="*/ 55 h 3779434"/>
              <a:gd name="connsiteX21" fmla="*/ 655674 w 1065847"/>
              <a:gd name="connsiteY21" fmla="*/ 388172 h 3779434"/>
              <a:gd name="connsiteX0" fmla="*/ 655674 w 1065847"/>
              <a:gd name="connsiteY0" fmla="*/ 388172 h 3779434"/>
              <a:gd name="connsiteX1" fmla="*/ 727168 w 1065847"/>
              <a:gd name="connsiteY1" fmla="*/ 446515 h 3779434"/>
              <a:gd name="connsiteX2" fmla="*/ 728976 w 1065847"/>
              <a:gd name="connsiteY2" fmla="*/ 590720 h 3779434"/>
              <a:gd name="connsiteX3" fmla="*/ 721848 w 1065847"/>
              <a:gd name="connsiteY3" fmla="*/ 1278393 h 3779434"/>
              <a:gd name="connsiteX4" fmla="*/ 1010276 w 1065847"/>
              <a:gd name="connsiteY4" fmla="*/ 1324746 h 3779434"/>
              <a:gd name="connsiteX5" fmla="*/ 1029612 w 1065847"/>
              <a:gd name="connsiteY5" fmla="*/ 2009916 h 3779434"/>
              <a:gd name="connsiteX6" fmla="*/ 1065847 w 1065847"/>
              <a:gd name="connsiteY6" fmla="*/ 3186246 h 3779434"/>
              <a:gd name="connsiteX7" fmla="*/ 700723 w 1065847"/>
              <a:gd name="connsiteY7" fmla="*/ 3225968 h 3779434"/>
              <a:gd name="connsiteX8" fmla="*/ 589244 w 1065847"/>
              <a:gd name="connsiteY8" fmla="*/ 3313106 h 3779434"/>
              <a:gd name="connsiteX9" fmla="*/ 515060 w 1065847"/>
              <a:gd name="connsiteY9" fmla="*/ 3404549 h 3779434"/>
              <a:gd name="connsiteX10" fmla="*/ 494091 w 1065847"/>
              <a:gd name="connsiteY10" fmla="*/ 3774639 h 3779434"/>
              <a:gd name="connsiteX11" fmla="*/ 397764 w 1065847"/>
              <a:gd name="connsiteY11" fmla="*/ 3770204 h 3779434"/>
              <a:gd name="connsiteX12" fmla="*/ 378507 w 1065847"/>
              <a:gd name="connsiteY12" fmla="*/ 3487101 h 3779434"/>
              <a:gd name="connsiteX13" fmla="*/ 278401 w 1065847"/>
              <a:gd name="connsiteY13" fmla="*/ 3270980 h 3779434"/>
              <a:gd name="connsiteX14" fmla="*/ 103158 w 1065847"/>
              <a:gd name="connsiteY14" fmla="*/ 3288308 h 3779434"/>
              <a:gd name="connsiteX15" fmla="*/ 3209 w 1065847"/>
              <a:gd name="connsiteY15" fmla="*/ 3294756 h 3779434"/>
              <a:gd name="connsiteX16" fmla="*/ 18392 w 1065847"/>
              <a:gd name="connsiteY16" fmla="*/ 1309543 h 3779434"/>
              <a:gd name="connsiteX17" fmla="*/ 139229 w 1065847"/>
              <a:gd name="connsiteY17" fmla="*/ 1217782 h 3779434"/>
              <a:gd name="connsiteX18" fmla="*/ 126606 w 1065847"/>
              <a:gd name="connsiteY18" fmla="*/ 201598 h 3779434"/>
              <a:gd name="connsiteX19" fmla="*/ 149952 w 1065847"/>
              <a:gd name="connsiteY19" fmla="*/ 76022 h 3779434"/>
              <a:gd name="connsiteX20" fmla="*/ 641996 w 1065847"/>
              <a:gd name="connsiteY20" fmla="*/ 55 h 3779434"/>
              <a:gd name="connsiteX21" fmla="*/ 655674 w 1065847"/>
              <a:gd name="connsiteY21" fmla="*/ 388172 h 3779434"/>
              <a:gd name="connsiteX0" fmla="*/ 655674 w 1065847"/>
              <a:gd name="connsiteY0" fmla="*/ 388172 h 3779434"/>
              <a:gd name="connsiteX1" fmla="*/ 727168 w 1065847"/>
              <a:gd name="connsiteY1" fmla="*/ 446515 h 3779434"/>
              <a:gd name="connsiteX2" fmla="*/ 728976 w 1065847"/>
              <a:gd name="connsiteY2" fmla="*/ 590720 h 3779434"/>
              <a:gd name="connsiteX3" fmla="*/ 721848 w 1065847"/>
              <a:gd name="connsiteY3" fmla="*/ 1278393 h 3779434"/>
              <a:gd name="connsiteX4" fmla="*/ 1010276 w 1065847"/>
              <a:gd name="connsiteY4" fmla="*/ 1324746 h 3779434"/>
              <a:gd name="connsiteX5" fmla="*/ 1029612 w 1065847"/>
              <a:gd name="connsiteY5" fmla="*/ 2009916 h 3779434"/>
              <a:gd name="connsiteX6" fmla="*/ 1065847 w 1065847"/>
              <a:gd name="connsiteY6" fmla="*/ 3186246 h 3779434"/>
              <a:gd name="connsiteX7" fmla="*/ 700723 w 1065847"/>
              <a:gd name="connsiteY7" fmla="*/ 3225968 h 3779434"/>
              <a:gd name="connsiteX8" fmla="*/ 589244 w 1065847"/>
              <a:gd name="connsiteY8" fmla="*/ 3313106 h 3779434"/>
              <a:gd name="connsiteX9" fmla="*/ 515060 w 1065847"/>
              <a:gd name="connsiteY9" fmla="*/ 3404549 h 3779434"/>
              <a:gd name="connsiteX10" fmla="*/ 494091 w 1065847"/>
              <a:gd name="connsiteY10" fmla="*/ 3774639 h 3779434"/>
              <a:gd name="connsiteX11" fmla="*/ 397764 w 1065847"/>
              <a:gd name="connsiteY11" fmla="*/ 3770204 h 3779434"/>
              <a:gd name="connsiteX12" fmla="*/ 378507 w 1065847"/>
              <a:gd name="connsiteY12" fmla="*/ 3487101 h 3779434"/>
              <a:gd name="connsiteX13" fmla="*/ 278401 w 1065847"/>
              <a:gd name="connsiteY13" fmla="*/ 3270980 h 3779434"/>
              <a:gd name="connsiteX14" fmla="*/ 103158 w 1065847"/>
              <a:gd name="connsiteY14" fmla="*/ 3288308 h 3779434"/>
              <a:gd name="connsiteX15" fmla="*/ 3209 w 1065847"/>
              <a:gd name="connsiteY15" fmla="*/ 3294756 h 3779434"/>
              <a:gd name="connsiteX16" fmla="*/ 18392 w 1065847"/>
              <a:gd name="connsiteY16" fmla="*/ 1309543 h 3779434"/>
              <a:gd name="connsiteX17" fmla="*/ 139229 w 1065847"/>
              <a:gd name="connsiteY17" fmla="*/ 1217782 h 3779434"/>
              <a:gd name="connsiteX18" fmla="*/ 126606 w 1065847"/>
              <a:gd name="connsiteY18" fmla="*/ 201598 h 3779434"/>
              <a:gd name="connsiteX19" fmla="*/ 149952 w 1065847"/>
              <a:gd name="connsiteY19" fmla="*/ 76022 h 3779434"/>
              <a:gd name="connsiteX20" fmla="*/ 641996 w 1065847"/>
              <a:gd name="connsiteY20" fmla="*/ 55 h 3779434"/>
              <a:gd name="connsiteX21" fmla="*/ 655674 w 1065847"/>
              <a:gd name="connsiteY21" fmla="*/ 388172 h 3779434"/>
              <a:gd name="connsiteX0" fmla="*/ 655674 w 1065847"/>
              <a:gd name="connsiteY0" fmla="*/ 388172 h 3779434"/>
              <a:gd name="connsiteX1" fmla="*/ 727168 w 1065847"/>
              <a:gd name="connsiteY1" fmla="*/ 446515 h 3779434"/>
              <a:gd name="connsiteX2" fmla="*/ 728976 w 1065847"/>
              <a:gd name="connsiteY2" fmla="*/ 590720 h 3779434"/>
              <a:gd name="connsiteX3" fmla="*/ 721848 w 1065847"/>
              <a:gd name="connsiteY3" fmla="*/ 1278393 h 3779434"/>
              <a:gd name="connsiteX4" fmla="*/ 1010276 w 1065847"/>
              <a:gd name="connsiteY4" fmla="*/ 1324746 h 3779434"/>
              <a:gd name="connsiteX5" fmla="*/ 1029612 w 1065847"/>
              <a:gd name="connsiteY5" fmla="*/ 2009916 h 3779434"/>
              <a:gd name="connsiteX6" fmla="*/ 1065847 w 1065847"/>
              <a:gd name="connsiteY6" fmla="*/ 3186246 h 3779434"/>
              <a:gd name="connsiteX7" fmla="*/ 700723 w 1065847"/>
              <a:gd name="connsiteY7" fmla="*/ 3225968 h 3779434"/>
              <a:gd name="connsiteX8" fmla="*/ 589244 w 1065847"/>
              <a:gd name="connsiteY8" fmla="*/ 3313106 h 3779434"/>
              <a:gd name="connsiteX9" fmla="*/ 515060 w 1065847"/>
              <a:gd name="connsiteY9" fmla="*/ 3404549 h 3779434"/>
              <a:gd name="connsiteX10" fmla="*/ 494091 w 1065847"/>
              <a:gd name="connsiteY10" fmla="*/ 3774639 h 3779434"/>
              <a:gd name="connsiteX11" fmla="*/ 397764 w 1065847"/>
              <a:gd name="connsiteY11" fmla="*/ 3770204 h 3779434"/>
              <a:gd name="connsiteX12" fmla="*/ 278401 w 1065847"/>
              <a:gd name="connsiteY12" fmla="*/ 3270980 h 3779434"/>
              <a:gd name="connsiteX13" fmla="*/ 103158 w 1065847"/>
              <a:gd name="connsiteY13" fmla="*/ 3288308 h 3779434"/>
              <a:gd name="connsiteX14" fmla="*/ 3209 w 1065847"/>
              <a:gd name="connsiteY14" fmla="*/ 3294756 h 3779434"/>
              <a:gd name="connsiteX15" fmla="*/ 18392 w 1065847"/>
              <a:gd name="connsiteY15" fmla="*/ 1309543 h 3779434"/>
              <a:gd name="connsiteX16" fmla="*/ 139229 w 1065847"/>
              <a:gd name="connsiteY16" fmla="*/ 1217782 h 3779434"/>
              <a:gd name="connsiteX17" fmla="*/ 126606 w 1065847"/>
              <a:gd name="connsiteY17" fmla="*/ 201598 h 3779434"/>
              <a:gd name="connsiteX18" fmla="*/ 149952 w 1065847"/>
              <a:gd name="connsiteY18" fmla="*/ 76022 h 3779434"/>
              <a:gd name="connsiteX19" fmla="*/ 641996 w 1065847"/>
              <a:gd name="connsiteY19" fmla="*/ 55 h 3779434"/>
              <a:gd name="connsiteX20" fmla="*/ 655674 w 1065847"/>
              <a:gd name="connsiteY20" fmla="*/ 388172 h 3779434"/>
              <a:gd name="connsiteX0" fmla="*/ 655674 w 1065847"/>
              <a:gd name="connsiteY0" fmla="*/ 388172 h 3774639"/>
              <a:gd name="connsiteX1" fmla="*/ 727168 w 1065847"/>
              <a:gd name="connsiteY1" fmla="*/ 446515 h 3774639"/>
              <a:gd name="connsiteX2" fmla="*/ 728976 w 1065847"/>
              <a:gd name="connsiteY2" fmla="*/ 590720 h 3774639"/>
              <a:gd name="connsiteX3" fmla="*/ 721848 w 1065847"/>
              <a:gd name="connsiteY3" fmla="*/ 1278393 h 3774639"/>
              <a:gd name="connsiteX4" fmla="*/ 1010276 w 1065847"/>
              <a:gd name="connsiteY4" fmla="*/ 1324746 h 3774639"/>
              <a:gd name="connsiteX5" fmla="*/ 1029612 w 1065847"/>
              <a:gd name="connsiteY5" fmla="*/ 2009916 h 3774639"/>
              <a:gd name="connsiteX6" fmla="*/ 1065847 w 1065847"/>
              <a:gd name="connsiteY6" fmla="*/ 3186246 h 3774639"/>
              <a:gd name="connsiteX7" fmla="*/ 700723 w 1065847"/>
              <a:gd name="connsiteY7" fmla="*/ 3225968 h 3774639"/>
              <a:gd name="connsiteX8" fmla="*/ 589244 w 1065847"/>
              <a:gd name="connsiteY8" fmla="*/ 3313106 h 3774639"/>
              <a:gd name="connsiteX9" fmla="*/ 515060 w 1065847"/>
              <a:gd name="connsiteY9" fmla="*/ 3404549 h 3774639"/>
              <a:gd name="connsiteX10" fmla="*/ 494091 w 1065847"/>
              <a:gd name="connsiteY10" fmla="*/ 3774639 h 3774639"/>
              <a:gd name="connsiteX11" fmla="*/ 278401 w 1065847"/>
              <a:gd name="connsiteY11" fmla="*/ 3270980 h 3774639"/>
              <a:gd name="connsiteX12" fmla="*/ 103158 w 1065847"/>
              <a:gd name="connsiteY12" fmla="*/ 3288308 h 3774639"/>
              <a:gd name="connsiteX13" fmla="*/ 3209 w 1065847"/>
              <a:gd name="connsiteY13" fmla="*/ 3294756 h 3774639"/>
              <a:gd name="connsiteX14" fmla="*/ 18392 w 1065847"/>
              <a:gd name="connsiteY14" fmla="*/ 1309543 h 3774639"/>
              <a:gd name="connsiteX15" fmla="*/ 139229 w 1065847"/>
              <a:gd name="connsiteY15" fmla="*/ 1217782 h 3774639"/>
              <a:gd name="connsiteX16" fmla="*/ 126606 w 1065847"/>
              <a:gd name="connsiteY16" fmla="*/ 201598 h 3774639"/>
              <a:gd name="connsiteX17" fmla="*/ 149952 w 1065847"/>
              <a:gd name="connsiteY17" fmla="*/ 76022 h 3774639"/>
              <a:gd name="connsiteX18" fmla="*/ 641996 w 1065847"/>
              <a:gd name="connsiteY18" fmla="*/ 55 h 3774639"/>
              <a:gd name="connsiteX19" fmla="*/ 655674 w 1065847"/>
              <a:gd name="connsiteY19" fmla="*/ 388172 h 3774639"/>
              <a:gd name="connsiteX0" fmla="*/ 655674 w 1065847"/>
              <a:gd name="connsiteY0" fmla="*/ 388172 h 3404549"/>
              <a:gd name="connsiteX1" fmla="*/ 727168 w 1065847"/>
              <a:gd name="connsiteY1" fmla="*/ 446515 h 3404549"/>
              <a:gd name="connsiteX2" fmla="*/ 728976 w 1065847"/>
              <a:gd name="connsiteY2" fmla="*/ 590720 h 3404549"/>
              <a:gd name="connsiteX3" fmla="*/ 721848 w 1065847"/>
              <a:gd name="connsiteY3" fmla="*/ 1278393 h 3404549"/>
              <a:gd name="connsiteX4" fmla="*/ 1010276 w 1065847"/>
              <a:gd name="connsiteY4" fmla="*/ 1324746 h 3404549"/>
              <a:gd name="connsiteX5" fmla="*/ 1029612 w 1065847"/>
              <a:gd name="connsiteY5" fmla="*/ 2009916 h 3404549"/>
              <a:gd name="connsiteX6" fmla="*/ 1065847 w 1065847"/>
              <a:gd name="connsiteY6" fmla="*/ 3186246 h 3404549"/>
              <a:gd name="connsiteX7" fmla="*/ 700723 w 1065847"/>
              <a:gd name="connsiteY7" fmla="*/ 3225968 h 3404549"/>
              <a:gd name="connsiteX8" fmla="*/ 589244 w 1065847"/>
              <a:gd name="connsiteY8" fmla="*/ 3313106 h 3404549"/>
              <a:gd name="connsiteX9" fmla="*/ 515060 w 1065847"/>
              <a:gd name="connsiteY9" fmla="*/ 3404549 h 3404549"/>
              <a:gd name="connsiteX10" fmla="*/ 278401 w 1065847"/>
              <a:gd name="connsiteY10" fmla="*/ 3270980 h 3404549"/>
              <a:gd name="connsiteX11" fmla="*/ 103158 w 1065847"/>
              <a:gd name="connsiteY11" fmla="*/ 3288308 h 3404549"/>
              <a:gd name="connsiteX12" fmla="*/ 3209 w 1065847"/>
              <a:gd name="connsiteY12" fmla="*/ 3294756 h 3404549"/>
              <a:gd name="connsiteX13" fmla="*/ 18392 w 1065847"/>
              <a:gd name="connsiteY13" fmla="*/ 1309543 h 3404549"/>
              <a:gd name="connsiteX14" fmla="*/ 139229 w 1065847"/>
              <a:gd name="connsiteY14" fmla="*/ 1217782 h 3404549"/>
              <a:gd name="connsiteX15" fmla="*/ 126606 w 1065847"/>
              <a:gd name="connsiteY15" fmla="*/ 201598 h 3404549"/>
              <a:gd name="connsiteX16" fmla="*/ 149952 w 1065847"/>
              <a:gd name="connsiteY16" fmla="*/ 76022 h 3404549"/>
              <a:gd name="connsiteX17" fmla="*/ 641996 w 1065847"/>
              <a:gd name="connsiteY17" fmla="*/ 55 h 3404549"/>
              <a:gd name="connsiteX18" fmla="*/ 655674 w 1065847"/>
              <a:gd name="connsiteY18" fmla="*/ 388172 h 3404549"/>
              <a:gd name="connsiteX0" fmla="*/ 655674 w 1065847"/>
              <a:gd name="connsiteY0" fmla="*/ 388172 h 3408699"/>
              <a:gd name="connsiteX1" fmla="*/ 727168 w 1065847"/>
              <a:gd name="connsiteY1" fmla="*/ 446515 h 3408699"/>
              <a:gd name="connsiteX2" fmla="*/ 728976 w 1065847"/>
              <a:gd name="connsiteY2" fmla="*/ 590720 h 3408699"/>
              <a:gd name="connsiteX3" fmla="*/ 721848 w 1065847"/>
              <a:gd name="connsiteY3" fmla="*/ 1278393 h 3408699"/>
              <a:gd name="connsiteX4" fmla="*/ 1010276 w 1065847"/>
              <a:gd name="connsiteY4" fmla="*/ 1324746 h 3408699"/>
              <a:gd name="connsiteX5" fmla="*/ 1029612 w 1065847"/>
              <a:gd name="connsiteY5" fmla="*/ 2009916 h 3408699"/>
              <a:gd name="connsiteX6" fmla="*/ 1065847 w 1065847"/>
              <a:gd name="connsiteY6" fmla="*/ 3186246 h 3408699"/>
              <a:gd name="connsiteX7" fmla="*/ 700723 w 1065847"/>
              <a:gd name="connsiteY7" fmla="*/ 3225968 h 3408699"/>
              <a:gd name="connsiteX8" fmla="*/ 589244 w 1065847"/>
              <a:gd name="connsiteY8" fmla="*/ 3313106 h 3408699"/>
              <a:gd name="connsiteX9" fmla="*/ 515060 w 1065847"/>
              <a:gd name="connsiteY9" fmla="*/ 3404549 h 3408699"/>
              <a:gd name="connsiteX10" fmla="*/ 327599 w 1065847"/>
              <a:gd name="connsiteY10" fmla="*/ 3396865 h 3408699"/>
              <a:gd name="connsiteX11" fmla="*/ 278401 w 1065847"/>
              <a:gd name="connsiteY11" fmla="*/ 3270980 h 3408699"/>
              <a:gd name="connsiteX12" fmla="*/ 103158 w 1065847"/>
              <a:gd name="connsiteY12" fmla="*/ 3288308 h 3408699"/>
              <a:gd name="connsiteX13" fmla="*/ 3209 w 1065847"/>
              <a:gd name="connsiteY13" fmla="*/ 3294756 h 3408699"/>
              <a:gd name="connsiteX14" fmla="*/ 18392 w 1065847"/>
              <a:gd name="connsiteY14" fmla="*/ 1309543 h 3408699"/>
              <a:gd name="connsiteX15" fmla="*/ 139229 w 1065847"/>
              <a:gd name="connsiteY15" fmla="*/ 1217782 h 3408699"/>
              <a:gd name="connsiteX16" fmla="*/ 126606 w 1065847"/>
              <a:gd name="connsiteY16" fmla="*/ 201598 h 3408699"/>
              <a:gd name="connsiteX17" fmla="*/ 149952 w 1065847"/>
              <a:gd name="connsiteY17" fmla="*/ 76022 h 3408699"/>
              <a:gd name="connsiteX18" fmla="*/ 641996 w 1065847"/>
              <a:gd name="connsiteY18" fmla="*/ 55 h 3408699"/>
              <a:gd name="connsiteX19" fmla="*/ 655674 w 1065847"/>
              <a:gd name="connsiteY19" fmla="*/ 388172 h 3408699"/>
              <a:gd name="connsiteX0" fmla="*/ 655674 w 1065847"/>
              <a:gd name="connsiteY0" fmla="*/ 388172 h 3404549"/>
              <a:gd name="connsiteX1" fmla="*/ 727168 w 1065847"/>
              <a:gd name="connsiteY1" fmla="*/ 446515 h 3404549"/>
              <a:gd name="connsiteX2" fmla="*/ 728976 w 1065847"/>
              <a:gd name="connsiteY2" fmla="*/ 590720 h 3404549"/>
              <a:gd name="connsiteX3" fmla="*/ 721848 w 1065847"/>
              <a:gd name="connsiteY3" fmla="*/ 1278393 h 3404549"/>
              <a:gd name="connsiteX4" fmla="*/ 1010276 w 1065847"/>
              <a:gd name="connsiteY4" fmla="*/ 1324746 h 3404549"/>
              <a:gd name="connsiteX5" fmla="*/ 1029612 w 1065847"/>
              <a:gd name="connsiteY5" fmla="*/ 2009916 h 3404549"/>
              <a:gd name="connsiteX6" fmla="*/ 1065847 w 1065847"/>
              <a:gd name="connsiteY6" fmla="*/ 3186246 h 3404549"/>
              <a:gd name="connsiteX7" fmla="*/ 700723 w 1065847"/>
              <a:gd name="connsiteY7" fmla="*/ 3225968 h 3404549"/>
              <a:gd name="connsiteX8" fmla="*/ 589244 w 1065847"/>
              <a:gd name="connsiteY8" fmla="*/ 3313106 h 3404549"/>
              <a:gd name="connsiteX9" fmla="*/ 515060 w 1065847"/>
              <a:gd name="connsiteY9" fmla="*/ 3404549 h 3404549"/>
              <a:gd name="connsiteX10" fmla="*/ 327599 w 1065847"/>
              <a:gd name="connsiteY10" fmla="*/ 3396865 h 3404549"/>
              <a:gd name="connsiteX11" fmla="*/ 278401 w 1065847"/>
              <a:gd name="connsiteY11" fmla="*/ 3270980 h 3404549"/>
              <a:gd name="connsiteX12" fmla="*/ 103158 w 1065847"/>
              <a:gd name="connsiteY12" fmla="*/ 3288308 h 3404549"/>
              <a:gd name="connsiteX13" fmla="*/ 3209 w 1065847"/>
              <a:gd name="connsiteY13" fmla="*/ 3294756 h 3404549"/>
              <a:gd name="connsiteX14" fmla="*/ 18392 w 1065847"/>
              <a:gd name="connsiteY14" fmla="*/ 1309543 h 3404549"/>
              <a:gd name="connsiteX15" fmla="*/ 139229 w 1065847"/>
              <a:gd name="connsiteY15" fmla="*/ 1217782 h 3404549"/>
              <a:gd name="connsiteX16" fmla="*/ 126606 w 1065847"/>
              <a:gd name="connsiteY16" fmla="*/ 201598 h 3404549"/>
              <a:gd name="connsiteX17" fmla="*/ 149952 w 1065847"/>
              <a:gd name="connsiteY17" fmla="*/ 76022 h 3404549"/>
              <a:gd name="connsiteX18" fmla="*/ 641996 w 1065847"/>
              <a:gd name="connsiteY18" fmla="*/ 55 h 3404549"/>
              <a:gd name="connsiteX19" fmla="*/ 655674 w 1065847"/>
              <a:gd name="connsiteY19"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21848 w 1065847"/>
              <a:gd name="connsiteY3" fmla="*/ 1278393 h 3404549"/>
              <a:gd name="connsiteX4" fmla="*/ 1010276 w 1065847"/>
              <a:gd name="connsiteY4" fmla="*/ 1324746 h 3404549"/>
              <a:gd name="connsiteX5" fmla="*/ 1029612 w 1065847"/>
              <a:gd name="connsiteY5" fmla="*/ 2009916 h 3404549"/>
              <a:gd name="connsiteX6" fmla="*/ 1065847 w 1065847"/>
              <a:gd name="connsiteY6" fmla="*/ 3186246 h 3404549"/>
              <a:gd name="connsiteX7" fmla="*/ 700723 w 1065847"/>
              <a:gd name="connsiteY7" fmla="*/ 3225968 h 3404549"/>
              <a:gd name="connsiteX8" fmla="*/ 589244 w 1065847"/>
              <a:gd name="connsiteY8" fmla="*/ 3313106 h 3404549"/>
              <a:gd name="connsiteX9" fmla="*/ 515060 w 1065847"/>
              <a:gd name="connsiteY9" fmla="*/ 3404549 h 3404549"/>
              <a:gd name="connsiteX10" fmla="*/ 327599 w 1065847"/>
              <a:gd name="connsiteY10" fmla="*/ 3396865 h 3404549"/>
              <a:gd name="connsiteX11" fmla="*/ 362445 w 1065847"/>
              <a:gd name="connsiteY11" fmla="*/ 3176850 h 3404549"/>
              <a:gd name="connsiteX12" fmla="*/ 103158 w 1065847"/>
              <a:gd name="connsiteY12" fmla="*/ 3288308 h 3404549"/>
              <a:gd name="connsiteX13" fmla="*/ 3209 w 1065847"/>
              <a:gd name="connsiteY13" fmla="*/ 3294756 h 3404549"/>
              <a:gd name="connsiteX14" fmla="*/ 18392 w 1065847"/>
              <a:gd name="connsiteY14" fmla="*/ 1309543 h 3404549"/>
              <a:gd name="connsiteX15" fmla="*/ 139229 w 1065847"/>
              <a:gd name="connsiteY15" fmla="*/ 1217782 h 3404549"/>
              <a:gd name="connsiteX16" fmla="*/ 126606 w 1065847"/>
              <a:gd name="connsiteY16" fmla="*/ 201598 h 3404549"/>
              <a:gd name="connsiteX17" fmla="*/ 149952 w 1065847"/>
              <a:gd name="connsiteY17" fmla="*/ 76022 h 3404549"/>
              <a:gd name="connsiteX18" fmla="*/ 641996 w 1065847"/>
              <a:gd name="connsiteY18" fmla="*/ 55 h 3404549"/>
              <a:gd name="connsiteX19" fmla="*/ 655674 w 1065847"/>
              <a:gd name="connsiteY19"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21848 w 1065847"/>
              <a:gd name="connsiteY3" fmla="*/ 1278393 h 3404549"/>
              <a:gd name="connsiteX4" fmla="*/ 1010276 w 1065847"/>
              <a:gd name="connsiteY4" fmla="*/ 1324746 h 3404549"/>
              <a:gd name="connsiteX5" fmla="*/ 1029612 w 1065847"/>
              <a:gd name="connsiteY5" fmla="*/ 2009916 h 3404549"/>
              <a:gd name="connsiteX6" fmla="*/ 1065847 w 1065847"/>
              <a:gd name="connsiteY6" fmla="*/ 3186246 h 3404549"/>
              <a:gd name="connsiteX7" fmla="*/ 700723 w 1065847"/>
              <a:gd name="connsiteY7" fmla="*/ 3225968 h 3404549"/>
              <a:gd name="connsiteX8" fmla="*/ 589244 w 1065847"/>
              <a:gd name="connsiteY8" fmla="*/ 3313106 h 3404549"/>
              <a:gd name="connsiteX9" fmla="*/ 515060 w 1065847"/>
              <a:gd name="connsiteY9" fmla="*/ 3404549 h 3404549"/>
              <a:gd name="connsiteX10" fmla="*/ 327599 w 1065847"/>
              <a:gd name="connsiteY10" fmla="*/ 3396865 h 3404549"/>
              <a:gd name="connsiteX11" fmla="*/ 248145 w 1065847"/>
              <a:gd name="connsiteY11" fmla="*/ 3334853 h 3404549"/>
              <a:gd name="connsiteX12" fmla="*/ 103158 w 1065847"/>
              <a:gd name="connsiteY12" fmla="*/ 3288308 h 3404549"/>
              <a:gd name="connsiteX13" fmla="*/ 3209 w 1065847"/>
              <a:gd name="connsiteY13" fmla="*/ 3294756 h 3404549"/>
              <a:gd name="connsiteX14" fmla="*/ 18392 w 1065847"/>
              <a:gd name="connsiteY14" fmla="*/ 1309543 h 3404549"/>
              <a:gd name="connsiteX15" fmla="*/ 139229 w 1065847"/>
              <a:gd name="connsiteY15" fmla="*/ 1217782 h 3404549"/>
              <a:gd name="connsiteX16" fmla="*/ 126606 w 1065847"/>
              <a:gd name="connsiteY16" fmla="*/ 201598 h 3404549"/>
              <a:gd name="connsiteX17" fmla="*/ 149952 w 1065847"/>
              <a:gd name="connsiteY17" fmla="*/ 76022 h 3404549"/>
              <a:gd name="connsiteX18" fmla="*/ 641996 w 1065847"/>
              <a:gd name="connsiteY18" fmla="*/ 55 h 3404549"/>
              <a:gd name="connsiteX19" fmla="*/ 655674 w 1065847"/>
              <a:gd name="connsiteY19" fmla="*/ 388172 h 3404549"/>
              <a:gd name="connsiteX0" fmla="*/ 655674 w 1077740"/>
              <a:gd name="connsiteY0" fmla="*/ 388172 h 3404549"/>
              <a:gd name="connsiteX1" fmla="*/ 727168 w 1077740"/>
              <a:gd name="connsiteY1" fmla="*/ 446515 h 3404549"/>
              <a:gd name="connsiteX2" fmla="*/ 728976 w 1077740"/>
              <a:gd name="connsiteY2" fmla="*/ 590720 h 3404549"/>
              <a:gd name="connsiteX3" fmla="*/ 1021045 w 1077740"/>
              <a:gd name="connsiteY3" fmla="*/ 804384 h 3404549"/>
              <a:gd name="connsiteX4" fmla="*/ 1010276 w 1077740"/>
              <a:gd name="connsiteY4" fmla="*/ 1324746 h 3404549"/>
              <a:gd name="connsiteX5" fmla="*/ 1029612 w 1077740"/>
              <a:gd name="connsiteY5" fmla="*/ 2009916 h 3404549"/>
              <a:gd name="connsiteX6" fmla="*/ 1065847 w 1077740"/>
              <a:gd name="connsiteY6" fmla="*/ 3186246 h 3404549"/>
              <a:gd name="connsiteX7" fmla="*/ 700723 w 1077740"/>
              <a:gd name="connsiteY7" fmla="*/ 3225968 h 3404549"/>
              <a:gd name="connsiteX8" fmla="*/ 589244 w 1077740"/>
              <a:gd name="connsiteY8" fmla="*/ 3313106 h 3404549"/>
              <a:gd name="connsiteX9" fmla="*/ 515060 w 1077740"/>
              <a:gd name="connsiteY9" fmla="*/ 3404549 h 3404549"/>
              <a:gd name="connsiteX10" fmla="*/ 327599 w 1077740"/>
              <a:gd name="connsiteY10" fmla="*/ 3396865 h 3404549"/>
              <a:gd name="connsiteX11" fmla="*/ 248145 w 1077740"/>
              <a:gd name="connsiteY11" fmla="*/ 3334853 h 3404549"/>
              <a:gd name="connsiteX12" fmla="*/ 103158 w 1077740"/>
              <a:gd name="connsiteY12" fmla="*/ 3288308 h 3404549"/>
              <a:gd name="connsiteX13" fmla="*/ 3209 w 1077740"/>
              <a:gd name="connsiteY13" fmla="*/ 3294756 h 3404549"/>
              <a:gd name="connsiteX14" fmla="*/ 18392 w 1077740"/>
              <a:gd name="connsiteY14" fmla="*/ 1309543 h 3404549"/>
              <a:gd name="connsiteX15" fmla="*/ 139229 w 1077740"/>
              <a:gd name="connsiteY15" fmla="*/ 1217782 h 3404549"/>
              <a:gd name="connsiteX16" fmla="*/ 126606 w 1077740"/>
              <a:gd name="connsiteY16" fmla="*/ 201598 h 3404549"/>
              <a:gd name="connsiteX17" fmla="*/ 149952 w 1077740"/>
              <a:gd name="connsiteY17" fmla="*/ 76022 h 3404549"/>
              <a:gd name="connsiteX18" fmla="*/ 641996 w 1077740"/>
              <a:gd name="connsiteY18" fmla="*/ 55 h 3404549"/>
              <a:gd name="connsiteX19" fmla="*/ 655674 w 1077740"/>
              <a:gd name="connsiteY19"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1021045 w 1065847"/>
              <a:gd name="connsiteY3" fmla="*/ 804384 h 3404549"/>
              <a:gd name="connsiteX4" fmla="*/ 1010276 w 1065847"/>
              <a:gd name="connsiteY4" fmla="*/ 1324746 h 3404549"/>
              <a:gd name="connsiteX5" fmla="*/ 1029612 w 1065847"/>
              <a:gd name="connsiteY5" fmla="*/ 2009916 h 3404549"/>
              <a:gd name="connsiteX6" fmla="*/ 1065847 w 1065847"/>
              <a:gd name="connsiteY6" fmla="*/ 3186246 h 3404549"/>
              <a:gd name="connsiteX7" fmla="*/ 700723 w 1065847"/>
              <a:gd name="connsiteY7" fmla="*/ 3225968 h 3404549"/>
              <a:gd name="connsiteX8" fmla="*/ 589244 w 1065847"/>
              <a:gd name="connsiteY8" fmla="*/ 3313106 h 3404549"/>
              <a:gd name="connsiteX9" fmla="*/ 515060 w 1065847"/>
              <a:gd name="connsiteY9" fmla="*/ 3404549 h 3404549"/>
              <a:gd name="connsiteX10" fmla="*/ 327599 w 1065847"/>
              <a:gd name="connsiteY10" fmla="*/ 3396865 h 3404549"/>
              <a:gd name="connsiteX11" fmla="*/ 248145 w 1065847"/>
              <a:gd name="connsiteY11" fmla="*/ 3334853 h 3404549"/>
              <a:gd name="connsiteX12" fmla="*/ 103158 w 1065847"/>
              <a:gd name="connsiteY12" fmla="*/ 3288308 h 3404549"/>
              <a:gd name="connsiteX13" fmla="*/ 3209 w 1065847"/>
              <a:gd name="connsiteY13" fmla="*/ 3294756 h 3404549"/>
              <a:gd name="connsiteX14" fmla="*/ 18392 w 1065847"/>
              <a:gd name="connsiteY14" fmla="*/ 1309543 h 3404549"/>
              <a:gd name="connsiteX15" fmla="*/ 139229 w 1065847"/>
              <a:gd name="connsiteY15" fmla="*/ 1217782 h 3404549"/>
              <a:gd name="connsiteX16" fmla="*/ 126606 w 1065847"/>
              <a:gd name="connsiteY16" fmla="*/ 201598 h 3404549"/>
              <a:gd name="connsiteX17" fmla="*/ 149952 w 1065847"/>
              <a:gd name="connsiteY17" fmla="*/ 76022 h 3404549"/>
              <a:gd name="connsiteX18" fmla="*/ 641996 w 1065847"/>
              <a:gd name="connsiteY18" fmla="*/ 55 h 3404549"/>
              <a:gd name="connsiteX19" fmla="*/ 655674 w 1065847"/>
              <a:gd name="connsiteY19"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1004236 w 1065847"/>
              <a:gd name="connsiteY3" fmla="*/ 801022 h 3404549"/>
              <a:gd name="connsiteX4" fmla="*/ 1010276 w 1065847"/>
              <a:gd name="connsiteY4" fmla="*/ 1324746 h 3404549"/>
              <a:gd name="connsiteX5" fmla="*/ 1029612 w 1065847"/>
              <a:gd name="connsiteY5" fmla="*/ 2009916 h 3404549"/>
              <a:gd name="connsiteX6" fmla="*/ 1065847 w 1065847"/>
              <a:gd name="connsiteY6" fmla="*/ 3186246 h 3404549"/>
              <a:gd name="connsiteX7" fmla="*/ 700723 w 1065847"/>
              <a:gd name="connsiteY7" fmla="*/ 3225968 h 3404549"/>
              <a:gd name="connsiteX8" fmla="*/ 589244 w 1065847"/>
              <a:gd name="connsiteY8" fmla="*/ 3313106 h 3404549"/>
              <a:gd name="connsiteX9" fmla="*/ 515060 w 1065847"/>
              <a:gd name="connsiteY9" fmla="*/ 3404549 h 3404549"/>
              <a:gd name="connsiteX10" fmla="*/ 327599 w 1065847"/>
              <a:gd name="connsiteY10" fmla="*/ 3396865 h 3404549"/>
              <a:gd name="connsiteX11" fmla="*/ 248145 w 1065847"/>
              <a:gd name="connsiteY11" fmla="*/ 3334853 h 3404549"/>
              <a:gd name="connsiteX12" fmla="*/ 103158 w 1065847"/>
              <a:gd name="connsiteY12" fmla="*/ 3288308 h 3404549"/>
              <a:gd name="connsiteX13" fmla="*/ 3209 w 1065847"/>
              <a:gd name="connsiteY13" fmla="*/ 3294756 h 3404549"/>
              <a:gd name="connsiteX14" fmla="*/ 18392 w 1065847"/>
              <a:gd name="connsiteY14" fmla="*/ 1309543 h 3404549"/>
              <a:gd name="connsiteX15" fmla="*/ 139229 w 1065847"/>
              <a:gd name="connsiteY15" fmla="*/ 1217782 h 3404549"/>
              <a:gd name="connsiteX16" fmla="*/ 126606 w 1065847"/>
              <a:gd name="connsiteY16" fmla="*/ 201598 h 3404549"/>
              <a:gd name="connsiteX17" fmla="*/ 149952 w 1065847"/>
              <a:gd name="connsiteY17" fmla="*/ 76022 h 3404549"/>
              <a:gd name="connsiteX18" fmla="*/ 641996 w 1065847"/>
              <a:gd name="connsiteY18" fmla="*/ 55 h 3404549"/>
              <a:gd name="connsiteX19" fmla="*/ 655674 w 1065847"/>
              <a:gd name="connsiteY19"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1004236 w 1065847"/>
              <a:gd name="connsiteY3" fmla="*/ 801022 h 3404549"/>
              <a:gd name="connsiteX4" fmla="*/ 1010276 w 1065847"/>
              <a:gd name="connsiteY4" fmla="*/ 1324746 h 3404549"/>
              <a:gd name="connsiteX5" fmla="*/ 1029612 w 1065847"/>
              <a:gd name="connsiteY5" fmla="*/ 2009916 h 3404549"/>
              <a:gd name="connsiteX6" fmla="*/ 1065847 w 1065847"/>
              <a:gd name="connsiteY6" fmla="*/ 3186246 h 3404549"/>
              <a:gd name="connsiteX7" fmla="*/ 700723 w 1065847"/>
              <a:gd name="connsiteY7" fmla="*/ 3225968 h 3404549"/>
              <a:gd name="connsiteX8" fmla="*/ 589244 w 1065847"/>
              <a:gd name="connsiteY8" fmla="*/ 3313106 h 3404549"/>
              <a:gd name="connsiteX9" fmla="*/ 515060 w 1065847"/>
              <a:gd name="connsiteY9" fmla="*/ 3404549 h 3404549"/>
              <a:gd name="connsiteX10" fmla="*/ 327599 w 1065847"/>
              <a:gd name="connsiteY10" fmla="*/ 3396865 h 3404549"/>
              <a:gd name="connsiteX11" fmla="*/ 248145 w 1065847"/>
              <a:gd name="connsiteY11" fmla="*/ 3334853 h 3404549"/>
              <a:gd name="connsiteX12" fmla="*/ 103158 w 1065847"/>
              <a:gd name="connsiteY12" fmla="*/ 3288308 h 3404549"/>
              <a:gd name="connsiteX13" fmla="*/ 3209 w 1065847"/>
              <a:gd name="connsiteY13" fmla="*/ 3294756 h 3404549"/>
              <a:gd name="connsiteX14" fmla="*/ 18392 w 1065847"/>
              <a:gd name="connsiteY14" fmla="*/ 1309543 h 3404549"/>
              <a:gd name="connsiteX15" fmla="*/ 139229 w 1065847"/>
              <a:gd name="connsiteY15" fmla="*/ 1217782 h 3404549"/>
              <a:gd name="connsiteX16" fmla="*/ 126606 w 1065847"/>
              <a:gd name="connsiteY16" fmla="*/ 201598 h 3404549"/>
              <a:gd name="connsiteX17" fmla="*/ 149952 w 1065847"/>
              <a:gd name="connsiteY17" fmla="*/ 76022 h 3404549"/>
              <a:gd name="connsiteX18" fmla="*/ 641996 w 1065847"/>
              <a:gd name="connsiteY18" fmla="*/ 55 h 3404549"/>
              <a:gd name="connsiteX19" fmla="*/ 655674 w 1065847"/>
              <a:gd name="connsiteY19"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899099 w 1065847"/>
              <a:gd name="connsiteY3" fmla="*/ 757880 h 3404549"/>
              <a:gd name="connsiteX4" fmla="*/ 1004236 w 1065847"/>
              <a:gd name="connsiteY4" fmla="*/ 801022 h 3404549"/>
              <a:gd name="connsiteX5" fmla="*/ 1010276 w 1065847"/>
              <a:gd name="connsiteY5" fmla="*/ 1324746 h 3404549"/>
              <a:gd name="connsiteX6" fmla="*/ 1029612 w 1065847"/>
              <a:gd name="connsiteY6" fmla="*/ 2009916 h 3404549"/>
              <a:gd name="connsiteX7" fmla="*/ 1065847 w 1065847"/>
              <a:gd name="connsiteY7" fmla="*/ 3186246 h 3404549"/>
              <a:gd name="connsiteX8" fmla="*/ 700723 w 1065847"/>
              <a:gd name="connsiteY8" fmla="*/ 3225968 h 3404549"/>
              <a:gd name="connsiteX9" fmla="*/ 589244 w 1065847"/>
              <a:gd name="connsiteY9" fmla="*/ 3313106 h 3404549"/>
              <a:gd name="connsiteX10" fmla="*/ 515060 w 1065847"/>
              <a:gd name="connsiteY10" fmla="*/ 3404549 h 3404549"/>
              <a:gd name="connsiteX11" fmla="*/ 327599 w 1065847"/>
              <a:gd name="connsiteY11" fmla="*/ 3396865 h 3404549"/>
              <a:gd name="connsiteX12" fmla="*/ 248145 w 1065847"/>
              <a:gd name="connsiteY12" fmla="*/ 3334853 h 3404549"/>
              <a:gd name="connsiteX13" fmla="*/ 103158 w 1065847"/>
              <a:gd name="connsiteY13" fmla="*/ 3288308 h 3404549"/>
              <a:gd name="connsiteX14" fmla="*/ 3209 w 1065847"/>
              <a:gd name="connsiteY14" fmla="*/ 3294756 h 3404549"/>
              <a:gd name="connsiteX15" fmla="*/ 18392 w 1065847"/>
              <a:gd name="connsiteY15" fmla="*/ 1309543 h 3404549"/>
              <a:gd name="connsiteX16" fmla="*/ 139229 w 1065847"/>
              <a:gd name="connsiteY16" fmla="*/ 1217782 h 3404549"/>
              <a:gd name="connsiteX17" fmla="*/ 126606 w 1065847"/>
              <a:gd name="connsiteY17" fmla="*/ 201598 h 3404549"/>
              <a:gd name="connsiteX18" fmla="*/ 149952 w 1065847"/>
              <a:gd name="connsiteY18" fmla="*/ 76022 h 3404549"/>
              <a:gd name="connsiteX19" fmla="*/ 641996 w 1065847"/>
              <a:gd name="connsiteY19" fmla="*/ 55 h 3404549"/>
              <a:gd name="connsiteX20" fmla="*/ 655674 w 1065847"/>
              <a:gd name="connsiteY20"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9099 w 1065847"/>
              <a:gd name="connsiteY4" fmla="*/ 757880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901297 w 1065847"/>
              <a:gd name="connsiteY4" fmla="*/ 764474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958447 w 1065847"/>
              <a:gd name="connsiteY4" fmla="*/ 658966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35924 w 1065847"/>
              <a:gd name="connsiteY3" fmla="*/ 716375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35924 w 1065847"/>
              <a:gd name="connsiteY3" fmla="*/ 716375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723"/>
              <a:gd name="connsiteX1" fmla="*/ 727168 w 1065847"/>
              <a:gd name="connsiteY1" fmla="*/ 446515 h 3404723"/>
              <a:gd name="connsiteX2" fmla="*/ 728976 w 1065847"/>
              <a:gd name="connsiteY2" fmla="*/ 590720 h 3404723"/>
              <a:gd name="connsiteX3" fmla="*/ 735924 w 1065847"/>
              <a:gd name="connsiteY3" fmla="*/ 716375 h 3404723"/>
              <a:gd name="connsiteX4" fmla="*/ 894702 w 1065847"/>
              <a:gd name="connsiteY4" fmla="*/ 766672 h 3404723"/>
              <a:gd name="connsiteX5" fmla="*/ 1004236 w 1065847"/>
              <a:gd name="connsiteY5" fmla="*/ 801022 h 3404723"/>
              <a:gd name="connsiteX6" fmla="*/ 1010276 w 1065847"/>
              <a:gd name="connsiteY6" fmla="*/ 1324746 h 3404723"/>
              <a:gd name="connsiteX7" fmla="*/ 1029612 w 1065847"/>
              <a:gd name="connsiteY7" fmla="*/ 2009916 h 3404723"/>
              <a:gd name="connsiteX8" fmla="*/ 1065847 w 1065847"/>
              <a:gd name="connsiteY8" fmla="*/ 3186246 h 3404723"/>
              <a:gd name="connsiteX9" fmla="*/ 700723 w 1065847"/>
              <a:gd name="connsiteY9" fmla="*/ 3225968 h 3404723"/>
              <a:gd name="connsiteX10" fmla="*/ 589244 w 1065847"/>
              <a:gd name="connsiteY10" fmla="*/ 3313106 h 3404723"/>
              <a:gd name="connsiteX11" fmla="*/ 515060 w 1065847"/>
              <a:gd name="connsiteY11" fmla="*/ 3404549 h 3404723"/>
              <a:gd name="connsiteX12" fmla="*/ 248145 w 1065847"/>
              <a:gd name="connsiteY12" fmla="*/ 3334853 h 3404723"/>
              <a:gd name="connsiteX13" fmla="*/ 103158 w 1065847"/>
              <a:gd name="connsiteY13" fmla="*/ 3288308 h 3404723"/>
              <a:gd name="connsiteX14" fmla="*/ 3209 w 1065847"/>
              <a:gd name="connsiteY14" fmla="*/ 3294756 h 3404723"/>
              <a:gd name="connsiteX15" fmla="*/ 18392 w 1065847"/>
              <a:gd name="connsiteY15" fmla="*/ 1309543 h 3404723"/>
              <a:gd name="connsiteX16" fmla="*/ 139229 w 1065847"/>
              <a:gd name="connsiteY16" fmla="*/ 1217782 h 3404723"/>
              <a:gd name="connsiteX17" fmla="*/ 126606 w 1065847"/>
              <a:gd name="connsiteY17" fmla="*/ 201598 h 3404723"/>
              <a:gd name="connsiteX18" fmla="*/ 149952 w 1065847"/>
              <a:gd name="connsiteY18" fmla="*/ 76022 h 3404723"/>
              <a:gd name="connsiteX19" fmla="*/ 641996 w 1065847"/>
              <a:gd name="connsiteY19" fmla="*/ 55 h 3404723"/>
              <a:gd name="connsiteX20" fmla="*/ 655674 w 1065847"/>
              <a:gd name="connsiteY20" fmla="*/ 388172 h 3404723"/>
              <a:gd name="connsiteX0" fmla="*/ 655674 w 1065847"/>
              <a:gd name="connsiteY0" fmla="*/ 388172 h 3335940"/>
              <a:gd name="connsiteX1" fmla="*/ 727168 w 1065847"/>
              <a:gd name="connsiteY1" fmla="*/ 446515 h 3335940"/>
              <a:gd name="connsiteX2" fmla="*/ 728976 w 1065847"/>
              <a:gd name="connsiteY2" fmla="*/ 590720 h 3335940"/>
              <a:gd name="connsiteX3" fmla="*/ 735924 w 1065847"/>
              <a:gd name="connsiteY3" fmla="*/ 716375 h 3335940"/>
              <a:gd name="connsiteX4" fmla="*/ 894702 w 1065847"/>
              <a:gd name="connsiteY4" fmla="*/ 766672 h 3335940"/>
              <a:gd name="connsiteX5" fmla="*/ 1004236 w 1065847"/>
              <a:gd name="connsiteY5" fmla="*/ 801022 h 3335940"/>
              <a:gd name="connsiteX6" fmla="*/ 1010276 w 1065847"/>
              <a:gd name="connsiteY6" fmla="*/ 1324746 h 3335940"/>
              <a:gd name="connsiteX7" fmla="*/ 1029612 w 1065847"/>
              <a:gd name="connsiteY7" fmla="*/ 2009916 h 3335940"/>
              <a:gd name="connsiteX8" fmla="*/ 1065847 w 1065847"/>
              <a:gd name="connsiteY8" fmla="*/ 3186246 h 3335940"/>
              <a:gd name="connsiteX9" fmla="*/ 700723 w 1065847"/>
              <a:gd name="connsiteY9" fmla="*/ 3225968 h 3335940"/>
              <a:gd name="connsiteX10" fmla="*/ 589244 w 1065847"/>
              <a:gd name="connsiteY10" fmla="*/ 3313106 h 3335940"/>
              <a:gd name="connsiteX11" fmla="*/ 248145 w 1065847"/>
              <a:gd name="connsiteY11" fmla="*/ 3334853 h 3335940"/>
              <a:gd name="connsiteX12" fmla="*/ 103158 w 1065847"/>
              <a:gd name="connsiteY12" fmla="*/ 3288308 h 3335940"/>
              <a:gd name="connsiteX13" fmla="*/ 3209 w 1065847"/>
              <a:gd name="connsiteY13" fmla="*/ 3294756 h 3335940"/>
              <a:gd name="connsiteX14" fmla="*/ 18392 w 1065847"/>
              <a:gd name="connsiteY14" fmla="*/ 1309543 h 3335940"/>
              <a:gd name="connsiteX15" fmla="*/ 139229 w 1065847"/>
              <a:gd name="connsiteY15" fmla="*/ 1217782 h 3335940"/>
              <a:gd name="connsiteX16" fmla="*/ 126606 w 1065847"/>
              <a:gd name="connsiteY16" fmla="*/ 201598 h 3335940"/>
              <a:gd name="connsiteX17" fmla="*/ 149952 w 1065847"/>
              <a:gd name="connsiteY17" fmla="*/ 76022 h 3335940"/>
              <a:gd name="connsiteX18" fmla="*/ 641996 w 1065847"/>
              <a:gd name="connsiteY18" fmla="*/ 55 h 3335940"/>
              <a:gd name="connsiteX19" fmla="*/ 655674 w 1065847"/>
              <a:gd name="connsiteY19" fmla="*/ 388172 h 3335940"/>
              <a:gd name="connsiteX0" fmla="*/ 655674 w 1065847"/>
              <a:gd name="connsiteY0" fmla="*/ 388172 h 3341921"/>
              <a:gd name="connsiteX1" fmla="*/ 727168 w 1065847"/>
              <a:gd name="connsiteY1" fmla="*/ 446515 h 3341921"/>
              <a:gd name="connsiteX2" fmla="*/ 728976 w 1065847"/>
              <a:gd name="connsiteY2" fmla="*/ 590720 h 3341921"/>
              <a:gd name="connsiteX3" fmla="*/ 735924 w 1065847"/>
              <a:gd name="connsiteY3" fmla="*/ 716375 h 3341921"/>
              <a:gd name="connsiteX4" fmla="*/ 894702 w 1065847"/>
              <a:gd name="connsiteY4" fmla="*/ 766672 h 3341921"/>
              <a:gd name="connsiteX5" fmla="*/ 1004236 w 1065847"/>
              <a:gd name="connsiteY5" fmla="*/ 801022 h 3341921"/>
              <a:gd name="connsiteX6" fmla="*/ 1010276 w 1065847"/>
              <a:gd name="connsiteY6" fmla="*/ 1324746 h 3341921"/>
              <a:gd name="connsiteX7" fmla="*/ 1029612 w 1065847"/>
              <a:gd name="connsiteY7" fmla="*/ 2009916 h 3341921"/>
              <a:gd name="connsiteX8" fmla="*/ 1065847 w 1065847"/>
              <a:gd name="connsiteY8" fmla="*/ 3186246 h 3341921"/>
              <a:gd name="connsiteX9" fmla="*/ 700723 w 1065847"/>
              <a:gd name="connsiteY9" fmla="*/ 3225968 h 3341921"/>
              <a:gd name="connsiteX10" fmla="*/ 594108 w 1065847"/>
              <a:gd name="connsiteY10" fmla="*/ 3330129 h 3341921"/>
              <a:gd name="connsiteX11" fmla="*/ 248145 w 1065847"/>
              <a:gd name="connsiteY11" fmla="*/ 3334853 h 3341921"/>
              <a:gd name="connsiteX12" fmla="*/ 103158 w 1065847"/>
              <a:gd name="connsiteY12" fmla="*/ 3288308 h 3341921"/>
              <a:gd name="connsiteX13" fmla="*/ 3209 w 1065847"/>
              <a:gd name="connsiteY13" fmla="*/ 3294756 h 3341921"/>
              <a:gd name="connsiteX14" fmla="*/ 18392 w 1065847"/>
              <a:gd name="connsiteY14" fmla="*/ 1309543 h 3341921"/>
              <a:gd name="connsiteX15" fmla="*/ 139229 w 1065847"/>
              <a:gd name="connsiteY15" fmla="*/ 1217782 h 3341921"/>
              <a:gd name="connsiteX16" fmla="*/ 126606 w 1065847"/>
              <a:gd name="connsiteY16" fmla="*/ 201598 h 3341921"/>
              <a:gd name="connsiteX17" fmla="*/ 149952 w 1065847"/>
              <a:gd name="connsiteY17" fmla="*/ 76022 h 3341921"/>
              <a:gd name="connsiteX18" fmla="*/ 641996 w 1065847"/>
              <a:gd name="connsiteY18" fmla="*/ 55 h 3341921"/>
              <a:gd name="connsiteX19" fmla="*/ 655674 w 1065847"/>
              <a:gd name="connsiteY19" fmla="*/ 388172 h 3341921"/>
              <a:gd name="connsiteX0" fmla="*/ 655674 w 1065847"/>
              <a:gd name="connsiteY0" fmla="*/ 388172 h 3338057"/>
              <a:gd name="connsiteX1" fmla="*/ 727168 w 1065847"/>
              <a:gd name="connsiteY1" fmla="*/ 446515 h 3338057"/>
              <a:gd name="connsiteX2" fmla="*/ 728976 w 1065847"/>
              <a:gd name="connsiteY2" fmla="*/ 590720 h 3338057"/>
              <a:gd name="connsiteX3" fmla="*/ 735924 w 1065847"/>
              <a:gd name="connsiteY3" fmla="*/ 716375 h 3338057"/>
              <a:gd name="connsiteX4" fmla="*/ 894702 w 1065847"/>
              <a:gd name="connsiteY4" fmla="*/ 766672 h 3338057"/>
              <a:gd name="connsiteX5" fmla="*/ 1004236 w 1065847"/>
              <a:gd name="connsiteY5" fmla="*/ 801022 h 3338057"/>
              <a:gd name="connsiteX6" fmla="*/ 1010276 w 1065847"/>
              <a:gd name="connsiteY6" fmla="*/ 1324746 h 3338057"/>
              <a:gd name="connsiteX7" fmla="*/ 1029612 w 1065847"/>
              <a:gd name="connsiteY7" fmla="*/ 2009916 h 3338057"/>
              <a:gd name="connsiteX8" fmla="*/ 1065847 w 1065847"/>
              <a:gd name="connsiteY8" fmla="*/ 3186246 h 3338057"/>
              <a:gd name="connsiteX9" fmla="*/ 700723 w 1065847"/>
              <a:gd name="connsiteY9" fmla="*/ 3225968 h 3338057"/>
              <a:gd name="connsiteX10" fmla="*/ 594108 w 1065847"/>
              <a:gd name="connsiteY10" fmla="*/ 3330129 h 3338057"/>
              <a:gd name="connsiteX11" fmla="*/ 248145 w 1065847"/>
              <a:gd name="connsiteY11" fmla="*/ 3334853 h 3338057"/>
              <a:gd name="connsiteX12" fmla="*/ 103158 w 1065847"/>
              <a:gd name="connsiteY12" fmla="*/ 3288308 h 3338057"/>
              <a:gd name="connsiteX13" fmla="*/ 3209 w 1065847"/>
              <a:gd name="connsiteY13" fmla="*/ 3294756 h 3338057"/>
              <a:gd name="connsiteX14" fmla="*/ 18392 w 1065847"/>
              <a:gd name="connsiteY14" fmla="*/ 1309543 h 3338057"/>
              <a:gd name="connsiteX15" fmla="*/ 139229 w 1065847"/>
              <a:gd name="connsiteY15" fmla="*/ 1217782 h 3338057"/>
              <a:gd name="connsiteX16" fmla="*/ 126606 w 1065847"/>
              <a:gd name="connsiteY16" fmla="*/ 201598 h 3338057"/>
              <a:gd name="connsiteX17" fmla="*/ 149952 w 1065847"/>
              <a:gd name="connsiteY17" fmla="*/ 76022 h 3338057"/>
              <a:gd name="connsiteX18" fmla="*/ 641996 w 1065847"/>
              <a:gd name="connsiteY18" fmla="*/ 55 h 3338057"/>
              <a:gd name="connsiteX19" fmla="*/ 655674 w 1065847"/>
              <a:gd name="connsiteY19" fmla="*/ 388172 h 3338057"/>
              <a:gd name="connsiteX0" fmla="*/ 655674 w 1065847"/>
              <a:gd name="connsiteY0" fmla="*/ 388172 h 3334977"/>
              <a:gd name="connsiteX1" fmla="*/ 727168 w 1065847"/>
              <a:gd name="connsiteY1" fmla="*/ 446515 h 3334977"/>
              <a:gd name="connsiteX2" fmla="*/ 728976 w 1065847"/>
              <a:gd name="connsiteY2" fmla="*/ 590720 h 3334977"/>
              <a:gd name="connsiteX3" fmla="*/ 735924 w 1065847"/>
              <a:gd name="connsiteY3" fmla="*/ 716375 h 3334977"/>
              <a:gd name="connsiteX4" fmla="*/ 894702 w 1065847"/>
              <a:gd name="connsiteY4" fmla="*/ 766672 h 3334977"/>
              <a:gd name="connsiteX5" fmla="*/ 1004236 w 1065847"/>
              <a:gd name="connsiteY5" fmla="*/ 801022 h 3334977"/>
              <a:gd name="connsiteX6" fmla="*/ 1010276 w 1065847"/>
              <a:gd name="connsiteY6" fmla="*/ 1324746 h 3334977"/>
              <a:gd name="connsiteX7" fmla="*/ 1029612 w 1065847"/>
              <a:gd name="connsiteY7" fmla="*/ 2009916 h 3334977"/>
              <a:gd name="connsiteX8" fmla="*/ 1065847 w 1065847"/>
              <a:gd name="connsiteY8" fmla="*/ 3186246 h 3334977"/>
              <a:gd name="connsiteX9" fmla="*/ 700723 w 1065847"/>
              <a:gd name="connsiteY9" fmla="*/ 3225968 h 3334977"/>
              <a:gd name="connsiteX10" fmla="*/ 594108 w 1065847"/>
              <a:gd name="connsiteY10" fmla="*/ 3330129 h 3334977"/>
              <a:gd name="connsiteX11" fmla="*/ 248145 w 1065847"/>
              <a:gd name="connsiteY11" fmla="*/ 3334853 h 3334977"/>
              <a:gd name="connsiteX12" fmla="*/ 103158 w 1065847"/>
              <a:gd name="connsiteY12" fmla="*/ 3288308 h 3334977"/>
              <a:gd name="connsiteX13" fmla="*/ 3209 w 1065847"/>
              <a:gd name="connsiteY13" fmla="*/ 3294756 h 3334977"/>
              <a:gd name="connsiteX14" fmla="*/ 18392 w 1065847"/>
              <a:gd name="connsiteY14" fmla="*/ 1309543 h 3334977"/>
              <a:gd name="connsiteX15" fmla="*/ 139229 w 1065847"/>
              <a:gd name="connsiteY15" fmla="*/ 1217782 h 3334977"/>
              <a:gd name="connsiteX16" fmla="*/ 126606 w 1065847"/>
              <a:gd name="connsiteY16" fmla="*/ 201598 h 3334977"/>
              <a:gd name="connsiteX17" fmla="*/ 149952 w 1065847"/>
              <a:gd name="connsiteY17" fmla="*/ 76022 h 3334977"/>
              <a:gd name="connsiteX18" fmla="*/ 641996 w 1065847"/>
              <a:gd name="connsiteY18" fmla="*/ 55 h 3334977"/>
              <a:gd name="connsiteX19" fmla="*/ 655674 w 1065847"/>
              <a:gd name="connsiteY19" fmla="*/ 388172 h 333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65847" h="3334977">
                <a:moveTo>
                  <a:pt x="655674" y="388172"/>
                </a:moveTo>
                <a:cubicBezTo>
                  <a:pt x="685855" y="405805"/>
                  <a:pt x="735087" y="409832"/>
                  <a:pt x="727168" y="446515"/>
                </a:cubicBezTo>
                <a:cubicBezTo>
                  <a:pt x="727771" y="494583"/>
                  <a:pt x="724869" y="542652"/>
                  <a:pt x="728976" y="590720"/>
                </a:cubicBezTo>
                <a:cubicBezTo>
                  <a:pt x="738581" y="625805"/>
                  <a:pt x="731749" y="681921"/>
                  <a:pt x="735924" y="716375"/>
                </a:cubicBezTo>
                <a:cubicBezTo>
                  <a:pt x="792853" y="709066"/>
                  <a:pt x="871318" y="705306"/>
                  <a:pt x="894702" y="766672"/>
                </a:cubicBezTo>
                <a:cubicBezTo>
                  <a:pt x="944463" y="777482"/>
                  <a:pt x="953295" y="766324"/>
                  <a:pt x="1004236" y="801022"/>
                </a:cubicBezTo>
                <a:cubicBezTo>
                  <a:pt x="1004389" y="1089074"/>
                  <a:pt x="992743" y="1308562"/>
                  <a:pt x="1010276" y="1324746"/>
                </a:cubicBezTo>
                <a:cubicBezTo>
                  <a:pt x="1002853" y="1497929"/>
                  <a:pt x="1022187" y="1899349"/>
                  <a:pt x="1029612" y="2009916"/>
                </a:cubicBezTo>
                <a:cubicBezTo>
                  <a:pt x="1031190" y="2279968"/>
                  <a:pt x="1063343" y="2968061"/>
                  <a:pt x="1065847" y="3186246"/>
                </a:cubicBezTo>
                <a:cubicBezTo>
                  <a:pt x="831755" y="3214433"/>
                  <a:pt x="802981" y="3165458"/>
                  <a:pt x="700723" y="3225968"/>
                </a:cubicBezTo>
                <a:cubicBezTo>
                  <a:pt x="623316" y="3248733"/>
                  <a:pt x="649371" y="3283343"/>
                  <a:pt x="594108" y="3330129"/>
                </a:cubicBezTo>
                <a:cubicBezTo>
                  <a:pt x="513814" y="3336117"/>
                  <a:pt x="339698" y="3332095"/>
                  <a:pt x="248145" y="3334853"/>
                </a:cubicBezTo>
                <a:cubicBezTo>
                  <a:pt x="156592" y="3337611"/>
                  <a:pt x="146798" y="3293788"/>
                  <a:pt x="103158" y="3288308"/>
                </a:cubicBezTo>
                <a:lnTo>
                  <a:pt x="3209" y="3294756"/>
                </a:lnTo>
                <a:cubicBezTo>
                  <a:pt x="6984" y="3107731"/>
                  <a:pt x="-13922" y="1489430"/>
                  <a:pt x="18392" y="1309543"/>
                </a:cubicBezTo>
                <a:cubicBezTo>
                  <a:pt x="101281" y="1293519"/>
                  <a:pt x="81574" y="1238686"/>
                  <a:pt x="139229" y="1217782"/>
                </a:cubicBezTo>
                <a:cubicBezTo>
                  <a:pt x="149964" y="980576"/>
                  <a:pt x="119526" y="302074"/>
                  <a:pt x="126606" y="201598"/>
                </a:cubicBezTo>
                <a:cubicBezTo>
                  <a:pt x="126379" y="134858"/>
                  <a:pt x="118596" y="155256"/>
                  <a:pt x="149952" y="76022"/>
                </a:cubicBezTo>
                <a:cubicBezTo>
                  <a:pt x="152987" y="41294"/>
                  <a:pt x="491276" y="-1735"/>
                  <a:pt x="641996" y="55"/>
                </a:cubicBezTo>
                <a:cubicBezTo>
                  <a:pt x="646656" y="150246"/>
                  <a:pt x="651641" y="272398"/>
                  <a:pt x="655674" y="388172"/>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Rectangle 16"/>
          <p:cNvSpPr/>
          <p:nvPr/>
        </p:nvSpPr>
        <p:spPr>
          <a:xfrm>
            <a:off x="8082314" y="3936963"/>
            <a:ext cx="1886313" cy="808722"/>
          </a:xfrm>
          <a:custGeom>
            <a:avLst/>
            <a:gdLst>
              <a:gd name="connsiteX0" fmla="*/ 0 w 1160915"/>
              <a:gd name="connsiteY0" fmla="*/ 0 h 1711275"/>
              <a:gd name="connsiteX1" fmla="*/ 1160915 w 1160915"/>
              <a:gd name="connsiteY1" fmla="*/ 0 h 1711275"/>
              <a:gd name="connsiteX2" fmla="*/ 1160915 w 1160915"/>
              <a:gd name="connsiteY2" fmla="*/ 1711275 h 1711275"/>
              <a:gd name="connsiteX3" fmla="*/ 0 w 1160915"/>
              <a:gd name="connsiteY3" fmla="*/ 1711275 h 1711275"/>
              <a:gd name="connsiteX4" fmla="*/ 0 w 1160915"/>
              <a:gd name="connsiteY4" fmla="*/ 0 h 1711275"/>
              <a:gd name="connsiteX0" fmla="*/ 0 w 1160915"/>
              <a:gd name="connsiteY0" fmla="*/ 0 h 1711275"/>
              <a:gd name="connsiteX1" fmla="*/ 1160915 w 1160915"/>
              <a:gd name="connsiteY1" fmla="*/ 0 h 1711275"/>
              <a:gd name="connsiteX2" fmla="*/ 1140850 w 1160915"/>
              <a:gd name="connsiteY2" fmla="*/ 1705542 h 1711275"/>
              <a:gd name="connsiteX3" fmla="*/ 0 w 1160915"/>
              <a:gd name="connsiteY3" fmla="*/ 1711275 h 1711275"/>
              <a:gd name="connsiteX4" fmla="*/ 0 w 1160915"/>
              <a:gd name="connsiteY4" fmla="*/ 0 h 1711275"/>
              <a:gd name="connsiteX0" fmla="*/ 0 w 1160919"/>
              <a:gd name="connsiteY0" fmla="*/ 0 h 1711275"/>
              <a:gd name="connsiteX1" fmla="*/ 1160915 w 1160919"/>
              <a:gd name="connsiteY1" fmla="*/ 0 h 1711275"/>
              <a:gd name="connsiteX2" fmla="*/ 1136307 w 1160919"/>
              <a:gd name="connsiteY2" fmla="*/ 472965 h 1711275"/>
              <a:gd name="connsiteX3" fmla="*/ 1140850 w 1160919"/>
              <a:gd name="connsiteY3" fmla="*/ 1705542 h 1711275"/>
              <a:gd name="connsiteX4" fmla="*/ 0 w 1160919"/>
              <a:gd name="connsiteY4" fmla="*/ 1711275 h 1711275"/>
              <a:gd name="connsiteX5" fmla="*/ 0 w 1160919"/>
              <a:gd name="connsiteY5" fmla="*/ 0 h 1711275"/>
              <a:gd name="connsiteX0" fmla="*/ 0 w 1227015"/>
              <a:gd name="connsiteY0" fmla="*/ 0 h 1711275"/>
              <a:gd name="connsiteX1" fmla="*/ 1160915 w 1227015"/>
              <a:gd name="connsiteY1" fmla="*/ 0 h 1711275"/>
              <a:gd name="connsiteX2" fmla="*/ 1067823 w 1227015"/>
              <a:gd name="connsiteY2" fmla="*/ 447859 h 1711275"/>
              <a:gd name="connsiteX3" fmla="*/ 1136307 w 1227015"/>
              <a:gd name="connsiteY3" fmla="*/ 472965 h 1711275"/>
              <a:gd name="connsiteX4" fmla="*/ 1140850 w 1227015"/>
              <a:gd name="connsiteY4" fmla="*/ 1705542 h 1711275"/>
              <a:gd name="connsiteX5" fmla="*/ 0 w 1227015"/>
              <a:gd name="connsiteY5" fmla="*/ 1711275 h 1711275"/>
              <a:gd name="connsiteX6" fmla="*/ 0 w 1227015"/>
              <a:gd name="connsiteY6" fmla="*/ 0 h 1711275"/>
              <a:gd name="connsiteX0" fmla="*/ 0 w 1227015"/>
              <a:gd name="connsiteY0" fmla="*/ 0 h 1711275"/>
              <a:gd name="connsiteX1" fmla="*/ 1160915 w 1227015"/>
              <a:gd name="connsiteY1" fmla="*/ 0 h 1711275"/>
              <a:gd name="connsiteX2" fmla="*/ 1067823 w 1227015"/>
              <a:gd name="connsiteY2" fmla="*/ 445836 h 1711275"/>
              <a:gd name="connsiteX3" fmla="*/ 1136307 w 1227015"/>
              <a:gd name="connsiteY3" fmla="*/ 472965 h 1711275"/>
              <a:gd name="connsiteX4" fmla="*/ 1140850 w 1227015"/>
              <a:gd name="connsiteY4" fmla="*/ 1705542 h 1711275"/>
              <a:gd name="connsiteX5" fmla="*/ 0 w 1227015"/>
              <a:gd name="connsiteY5" fmla="*/ 1711275 h 1711275"/>
              <a:gd name="connsiteX6" fmla="*/ 0 w 1227015"/>
              <a:gd name="connsiteY6" fmla="*/ 0 h 1711275"/>
              <a:gd name="connsiteX0" fmla="*/ 0 w 1227015"/>
              <a:gd name="connsiteY0" fmla="*/ 0 h 1711275"/>
              <a:gd name="connsiteX1" fmla="*/ 1160915 w 1227015"/>
              <a:gd name="connsiteY1" fmla="*/ 0 h 1711275"/>
              <a:gd name="connsiteX2" fmla="*/ 1067823 w 1227015"/>
              <a:gd name="connsiteY2" fmla="*/ 445836 h 1711275"/>
              <a:gd name="connsiteX3" fmla="*/ 1136307 w 1227015"/>
              <a:gd name="connsiteY3" fmla="*/ 472965 h 1711275"/>
              <a:gd name="connsiteX4" fmla="*/ 1140850 w 1227015"/>
              <a:gd name="connsiteY4" fmla="*/ 1705542 h 1711275"/>
              <a:gd name="connsiteX5" fmla="*/ 0 w 1227015"/>
              <a:gd name="connsiteY5" fmla="*/ 1711275 h 1711275"/>
              <a:gd name="connsiteX6" fmla="*/ 0 w 1227015"/>
              <a:gd name="connsiteY6" fmla="*/ 0 h 1711275"/>
              <a:gd name="connsiteX0" fmla="*/ 0 w 1227015"/>
              <a:gd name="connsiteY0" fmla="*/ 0 h 1711275"/>
              <a:gd name="connsiteX1" fmla="*/ 1160915 w 1227015"/>
              <a:gd name="connsiteY1" fmla="*/ 0 h 1711275"/>
              <a:gd name="connsiteX2" fmla="*/ 1067823 w 1227015"/>
              <a:gd name="connsiteY2" fmla="*/ 445836 h 1711275"/>
              <a:gd name="connsiteX3" fmla="*/ 1136307 w 1227015"/>
              <a:gd name="connsiteY3" fmla="*/ 472965 h 1711275"/>
              <a:gd name="connsiteX4" fmla="*/ 1140850 w 1227015"/>
              <a:gd name="connsiteY4" fmla="*/ 1705542 h 1711275"/>
              <a:gd name="connsiteX5" fmla="*/ 0 w 1227015"/>
              <a:gd name="connsiteY5" fmla="*/ 1711275 h 1711275"/>
              <a:gd name="connsiteX6" fmla="*/ 0 w 1227015"/>
              <a:gd name="connsiteY6" fmla="*/ 0 h 1711275"/>
              <a:gd name="connsiteX0" fmla="*/ 0 w 1226152"/>
              <a:gd name="connsiteY0" fmla="*/ 0 h 1711275"/>
              <a:gd name="connsiteX1" fmla="*/ 1160915 w 1226152"/>
              <a:gd name="connsiteY1" fmla="*/ 0 h 1711275"/>
              <a:gd name="connsiteX2" fmla="*/ 1067823 w 1226152"/>
              <a:gd name="connsiteY2" fmla="*/ 445836 h 1711275"/>
              <a:gd name="connsiteX3" fmla="*/ 1136307 w 1226152"/>
              <a:gd name="connsiteY3" fmla="*/ 472965 h 1711275"/>
              <a:gd name="connsiteX4" fmla="*/ 1140850 w 1226152"/>
              <a:gd name="connsiteY4" fmla="*/ 1705542 h 1711275"/>
              <a:gd name="connsiteX5" fmla="*/ 0 w 1226152"/>
              <a:gd name="connsiteY5" fmla="*/ 1711275 h 1711275"/>
              <a:gd name="connsiteX6" fmla="*/ 0 w 1226152"/>
              <a:gd name="connsiteY6" fmla="*/ 0 h 1711275"/>
              <a:gd name="connsiteX0" fmla="*/ 0 w 1226152"/>
              <a:gd name="connsiteY0" fmla="*/ 0 h 1711275"/>
              <a:gd name="connsiteX1" fmla="*/ 1160915 w 1226152"/>
              <a:gd name="connsiteY1" fmla="*/ 0 h 1711275"/>
              <a:gd name="connsiteX2" fmla="*/ 1067823 w 1226152"/>
              <a:gd name="connsiteY2" fmla="*/ 445836 h 1711275"/>
              <a:gd name="connsiteX3" fmla="*/ 1136307 w 1226152"/>
              <a:gd name="connsiteY3" fmla="*/ 472965 h 1711275"/>
              <a:gd name="connsiteX4" fmla="*/ 1140850 w 1226152"/>
              <a:gd name="connsiteY4" fmla="*/ 1705542 h 1711275"/>
              <a:gd name="connsiteX5" fmla="*/ 0 w 1226152"/>
              <a:gd name="connsiteY5" fmla="*/ 1711275 h 1711275"/>
              <a:gd name="connsiteX6" fmla="*/ 0 w 1226152"/>
              <a:gd name="connsiteY6" fmla="*/ 0 h 1711275"/>
              <a:gd name="connsiteX0" fmla="*/ 0 w 1224613"/>
              <a:gd name="connsiteY0" fmla="*/ 0 h 1711275"/>
              <a:gd name="connsiteX1" fmla="*/ 1160915 w 1224613"/>
              <a:gd name="connsiteY1" fmla="*/ 0 h 1711275"/>
              <a:gd name="connsiteX2" fmla="*/ 1057708 w 1224613"/>
              <a:gd name="connsiteY2" fmla="*/ 393237 h 1711275"/>
              <a:gd name="connsiteX3" fmla="*/ 1067823 w 1224613"/>
              <a:gd name="connsiteY3" fmla="*/ 445836 h 1711275"/>
              <a:gd name="connsiteX4" fmla="*/ 1136307 w 1224613"/>
              <a:gd name="connsiteY4" fmla="*/ 472965 h 1711275"/>
              <a:gd name="connsiteX5" fmla="*/ 1140850 w 1224613"/>
              <a:gd name="connsiteY5" fmla="*/ 1705542 h 1711275"/>
              <a:gd name="connsiteX6" fmla="*/ 0 w 1224613"/>
              <a:gd name="connsiteY6" fmla="*/ 1711275 h 1711275"/>
              <a:gd name="connsiteX7" fmla="*/ 0 w 1224613"/>
              <a:gd name="connsiteY7" fmla="*/ 0 h 1711275"/>
              <a:gd name="connsiteX0" fmla="*/ 0 w 1214414"/>
              <a:gd name="connsiteY0" fmla="*/ 0 h 1711275"/>
              <a:gd name="connsiteX1" fmla="*/ 1160915 w 1214414"/>
              <a:gd name="connsiteY1" fmla="*/ 0 h 1711275"/>
              <a:gd name="connsiteX2" fmla="*/ 990949 w 1214414"/>
              <a:gd name="connsiteY2" fmla="*/ 368961 h 1711275"/>
              <a:gd name="connsiteX3" fmla="*/ 1057708 w 1214414"/>
              <a:gd name="connsiteY3" fmla="*/ 393237 h 1711275"/>
              <a:gd name="connsiteX4" fmla="*/ 1067823 w 1214414"/>
              <a:gd name="connsiteY4" fmla="*/ 445836 h 1711275"/>
              <a:gd name="connsiteX5" fmla="*/ 1136307 w 1214414"/>
              <a:gd name="connsiteY5" fmla="*/ 472965 h 1711275"/>
              <a:gd name="connsiteX6" fmla="*/ 1140850 w 1214414"/>
              <a:gd name="connsiteY6" fmla="*/ 1705542 h 1711275"/>
              <a:gd name="connsiteX7" fmla="*/ 0 w 1214414"/>
              <a:gd name="connsiteY7" fmla="*/ 1711275 h 1711275"/>
              <a:gd name="connsiteX8" fmla="*/ 0 w 1214414"/>
              <a:gd name="connsiteY8" fmla="*/ 0 h 1711275"/>
              <a:gd name="connsiteX0" fmla="*/ 0 w 1214414"/>
              <a:gd name="connsiteY0" fmla="*/ 0 h 1711275"/>
              <a:gd name="connsiteX1" fmla="*/ 1160915 w 1214414"/>
              <a:gd name="connsiteY1" fmla="*/ 0 h 1711275"/>
              <a:gd name="connsiteX2" fmla="*/ 990949 w 1214414"/>
              <a:gd name="connsiteY2" fmla="*/ 368961 h 1711275"/>
              <a:gd name="connsiteX3" fmla="*/ 1057708 w 1214414"/>
              <a:gd name="connsiteY3" fmla="*/ 393237 h 1711275"/>
              <a:gd name="connsiteX4" fmla="*/ 1067823 w 1214414"/>
              <a:gd name="connsiteY4" fmla="*/ 445836 h 1711275"/>
              <a:gd name="connsiteX5" fmla="*/ 1136307 w 1214414"/>
              <a:gd name="connsiteY5" fmla="*/ 472965 h 1711275"/>
              <a:gd name="connsiteX6" fmla="*/ 1140850 w 1214414"/>
              <a:gd name="connsiteY6" fmla="*/ 1705542 h 1711275"/>
              <a:gd name="connsiteX7" fmla="*/ 0 w 1214414"/>
              <a:gd name="connsiteY7" fmla="*/ 1711275 h 1711275"/>
              <a:gd name="connsiteX8" fmla="*/ 0 w 1214414"/>
              <a:gd name="connsiteY8" fmla="*/ 0 h 1711275"/>
              <a:gd name="connsiteX0" fmla="*/ 0 w 1212364"/>
              <a:gd name="connsiteY0" fmla="*/ 0 h 1711275"/>
              <a:gd name="connsiteX1" fmla="*/ 1160915 w 1212364"/>
              <a:gd name="connsiteY1" fmla="*/ 0 h 1711275"/>
              <a:gd name="connsiteX2" fmla="*/ 984880 w 1212364"/>
              <a:gd name="connsiteY2" fmla="*/ 308271 h 1711275"/>
              <a:gd name="connsiteX3" fmla="*/ 990949 w 1212364"/>
              <a:gd name="connsiteY3" fmla="*/ 368961 h 1711275"/>
              <a:gd name="connsiteX4" fmla="*/ 1057708 w 1212364"/>
              <a:gd name="connsiteY4" fmla="*/ 393237 h 1711275"/>
              <a:gd name="connsiteX5" fmla="*/ 1067823 w 1212364"/>
              <a:gd name="connsiteY5" fmla="*/ 445836 h 1711275"/>
              <a:gd name="connsiteX6" fmla="*/ 1136307 w 1212364"/>
              <a:gd name="connsiteY6" fmla="*/ 472965 h 1711275"/>
              <a:gd name="connsiteX7" fmla="*/ 1140850 w 1212364"/>
              <a:gd name="connsiteY7" fmla="*/ 1705542 h 1711275"/>
              <a:gd name="connsiteX8" fmla="*/ 0 w 1212364"/>
              <a:gd name="connsiteY8" fmla="*/ 1711275 h 1711275"/>
              <a:gd name="connsiteX9" fmla="*/ 0 w 1212364"/>
              <a:gd name="connsiteY9" fmla="*/ 0 h 1711275"/>
              <a:gd name="connsiteX0" fmla="*/ 0 w 1212364"/>
              <a:gd name="connsiteY0" fmla="*/ 0 h 1711275"/>
              <a:gd name="connsiteX1" fmla="*/ 1160915 w 1212364"/>
              <a:gd name="connsiteY1" fmla="*/ 0 h 1711275"/>
              <a:gd name="connsiteX2" fmla="*/ 984880 w 1212364"/>
              <a:gd name="connsiteY2" fmla="*/ 308271 h 1711275"/>
              <a:gd name="connsiteX3" fmla="*/ 990949 w 1212364"/>
              <a:gd name="connsiteY3" fmla="*/ 368961 h 1711275"/>
              <a:gd name="connsiteX4" fmla="*/ 1057708 w 1212364"/>
              <a:gd name="connsiteY4" fmla="*/ 393237 h 1711275"/>
              <a:gd name="connsiteX5" fmla="*/ 1067823 w 1212364"/>
              <a:gd name="connsiteY5" fmla="*/ 445836 h 1711275"/>
              <a:gd name="connsiteX6" fmla="*/ 1136307 w 1212364"/>
              <a:gd name="connsiteY6" fmla="*/ 472965 h 1711275"/>
              <a:gd name="connsiteX7" fmla="*/ 1140850 w 1212364"/>
              <a:gd name="connsiteY7" fmla="*/ 1705542 h 1711275"/>
              <a:gd name="connsiteX8" fmla="*/ 0 w 1212364"/>
              <a:gd name="connsiteY8" fmla="*/ 1711275 h 1711275"/>
              <a:gd name="connsiteX9" fmla="*/ 0 w 1212364"/>
              <a:gd name="connsiteY9" fmla="*/ 0 h 1711275"/>
              <a:gd name="connsiteX0" fmla="*/ 0 w 1213070"/>
              <a:gd name="connsiteY0" fmla="*/ 0 h 1711275"/>
              <a:gd name="connsiteX1" fmla="*/ 1160915 w 1213070"/>
              <a:gd name="connsiteY1" fmla="*/ 0 h 1711275"/>
              <a:gd name="connsiteX2" fmla="*/ 990949 w 1213070"/>
              <a:gd name="connsiteY2" fmla="*/ 308271 h 1711275"/>
              <a:gd name="connsiteX3" fmla="*/ 990949 w 1213070"/>
              <a:gd name="connsiteY3" fmla="*/ 368961 h 1711275"/>
              <a:gd name="connsiteX4" fmla="*/ 1057708 w 1213070"/>
              <a:gd name="connsiteY4" fmla="*/ 393237 h 1711275"/>
              <a:gd name="connsiteX5" fmla="*/ 1067823 w 1213070"/>
              <a:gd name="connsiteY5" fmla="*/ 445836 h 1711275"/>
              <a:gd name="connsiteX6" fmla="*/ 1136307 w 1213070"/>
              <a:gd name="connsiteY6" fmla="*/ 472965 h 1711275"/>
              <a:gd name="connsiteX7" fmla="*/ 1140850 w 1213070"/>
              <a:gd name="connsiteY7" fmla="*/ 1705542 h 1711275"/>
              <a:gd name="connsiteX8" fmla="*/ 0 w 1213070"/>
              <a:gd name="connsiteY8" fmla="*/ 1711275 h 1711275"/>
              <a:gd name="connsiteX9" fmla="*/ 0 w 1213070"/>
              <a:gd name="connsiteY9" fmla="*/ 0 h 1711275"/>
              <a:gd name="connsiteX0" fmla="*/ 0 w 1193692"/>
              <a:gd name="connsiteY0" fmla="*/ 0 h 1711275"/>
              <a:gd name="connsiteX1" fmla="*/ 1160915 w 1193692"/>
              <a:gd name="connsiteY1" fmla="*/ 0 h 1711275"/>
              <a:gd name="connsiteX2" fmla="*/ 715820 w 1193692"/>
              <a:gd name="connsiteY2" fmla="*/ 267811 h 1711275"/>
              <a:gd name="connsiteX3" fmla="*/ 990949 w 1193692"/>
              <a:gd name="connsiteY3" fmla="*/ 308271 h 1711275"/>
              <a:gd name="connsiteX4" fmla="*/ 990949 w 1193692"/>
              <a:gd name="connsiteY4" fmla="*/ 368961 h 1711275"/>
              <a:gd name="connsiteX5" fmla="*/ 1057708 w 1193692"/>
              <a:gd name="connsiteY5" fmla="*/ 393237 h 1711275"/>
              <a:gd name="connsiteX6" fmla="*/ 1067823 w 1193692"/>
              <a:gd name="connsiteY6" fmla="*/ 445836 h 1711275"/>
              <a:gd name="connsiteX7" fmla="*/ 1136307 w 1193692"/>
              <a:gd name="connsiteY7" fmla="*/ 472965 h 1711275"/>
              <a:gd name="connsiteX8" fmla="*/ 1140850 w 1193692"/>
              <a:gd name="connsiteY8" fmla="*/ 1705542 h 1711275"/>
              <a:gd name="connsiteX9" fmla="*/ 0 w 1193692"/>
              <a:gd name="connsiteY9" fmla="*/ 1711275 h 1711275"/>
              <a:gd name="connsiteX10" fmla="*/ 0 w 1193692"/>
              <a:gd name="connsiteY10" fmla="*/ 0 h 1711275"/>
              <a:gd name="connsiteX0" fmla="*/ 0 w 1182805"/>
              <a:gd name="connsiteY0" fmla="*/ 0 h 1711275"/>
              <a:gd name="connsiteX1" fmla="*/ 1160915 w 1182805"/>
              <a:gd name="connsiteY1" fmla="*/ 0 h 1711275"/>
              <a:gd name="connsiteX2" fmla="*/ 717843 w 1182805"/>
              <a:gd name="connsiteY2" fmla="*/ 221282 h 1711275"/>
              <a:gd name="connsiteX3" fmla="*/ 715820 w 1182805"/>
              <a:gd name="connsiteY3" fmla="*/ 267811 h 1711275"/>
              <a:gd name="connsiteX4" fmla="*/ 990949 w 1182805"/>
              <a:gd name="connsiteY4" fmla="*/ 308271 h 1711275"/>
              <a:gd name="connsiteX5" fmla="*/ 990949 w 1182805"/>
              <a:gd name="connsiteY5" fmla="*/ 368961 h 1711275"/>
              <a:gd name="connsiteX6" fmla="*/ 1057708 w 1182805"/>
              <a:gd name="connsiteY6" fmla="*/ 393237 h 1711275"/>
              <a:gd name="connsiteX7" fmla="*/ 1067823 w 1182805"/>
              <a:gd name="connsiteY7" fmla="*/ 445836 h 1711275"/>
              <a:gd name="connsiteX8" fmla="*/ 1136307 w 1182805"/>
              <a:gd name="connsiteY8" fmla="*/ 472965 h 1711275"/>
              <a:gd name="connsiteX9" fmla="*/ 1140850 w 1182805"/>
              <a:gd name="connsiteY9" fmla="*/ 1705542 h 1711275"/>
              <a:gd name="connsiteX10" fmla="*/ 0 w 1182805"/>
              <a:gd name="connsiteY10" fmla="*/ 1711275 h 1711275"/>
              <a:gd name="connsiteX11" fmla="*/ 0 w 1182805"/>
              <a:gd name="connsiteY11" fmla="*/ 0 h 1711275"/>
              <a:gd name="connsiteX0" fmla="*/ 0 w 1182805"/>
              <a:gd name="connsiteY0" fmla="*/ 0 h 1711275"/>
              <a:gd name="connsiteX1" fmla="*/ 1160915 w 1182805"/>
              <a:gd name="connsiteY1" fmla="*/ 0 h 1711275"/>
              <a:gd name="connsiteX2" fmla="*/ 717843 w 1182805"/>
              <a:gd name="connsiteY2" fmla="*/ 221282 h 1711275"/>
              <a:gd name="connsiteX3" fmla="*/ 715820 w 1182805"/>
              <a:gd name="connsiteY3" fmla="*/ 267811 h 1711275"/>
              <a:gd name="connsiteX4" fmla="*/ 990949 w 1182805"/>
              <a:gd name="connsiteY4" fmla="*/ 308271 h 1711275"/>
              <a:gd name="connsiteX5" fmla="*/ 990949 w 1182805"/>
              <a:gd name="connsiteY5" fmla="*/ 368961 h 1711275"/>
              <a:gd name="connsiteX6" fmla="*/ 1057708 w 1182805"/>
              <a:gd name="connsiteY6" fmla="*/ 393237 h 1711275"/>
              <a:gd name="connsiteX7" fmla="*/ 1067823 w 1182805"/>
              <a:gd name="connsiteY7" fmla="*/ 445836 h 1711275"/>
              <a:gd name="connsiteX8" fmla="*/ 1136307 w 1182805"/>
              <a:gd name="connsiteY8" fmla="*/ 472965 h 1711275"/>
              <a:gd name="connsiteX9" fmla="*/ 1140850 w 1182805"/>
              <a:gd name="connsiteY9" fmla="*/ 1705542 h 1711275"/>
              <a:gd name="connsiteX10" fmla="*/ 0 w 1182805"/>
              <a:gd name="connsiteY10" fmla="*/ 1711275 h 1711275"/>
              <a:gd name="connsiteX11" fmla="*/ 0 w 1182805"/>
              <a:gd name="connsiteY11" fmla="*/ 0 h 1711275"/>
              <a:gd name="connsiteX0" fmla="*/ 0 w 1179906"/>
              <a:gd name="connsiteY0" fmla="*/ 0 h 1711275"/>
              <a:gd name="connsiteX1" fmla="*/ 1160915 w 1179906"/>
              <a:gd name="connsiteY1" fmla="*/ 0 h 1711275"/>
              <a:gd name="connsiteX2" fmla="*/ 638947 w 1179906"/>
              <a:gd name="connsiteY2" fmla="*/ 194982 h 1711275"/>
              <a:gd name="connsiteX3" fmla="*/ 717843 w 1179906"/>
              <a:gd name="connsiteY3" fmla="*/ 221282 h 1711275"/>
              <a:gd name="connsiteX4" fmla="*/ 715820 w 1179906"/>
              <a:gd name="connsiteY4" fmla="*/ 267811 h 1711275"/>
              <a:gd name="connsiteX5" fmla="*/ 990949 w 1179906"/>
              <a:gd name="connsiteY5" fmla="*/ 308271 h 1711275"/>
              <a:gd name="connsiteX6" fmla="*/ 990949 w 1179906"/>
              <a:gd name="connsiteY6" fmla="*/ 368961 h 1711275"/>
              <a:gd name="connsiteX7" fmla="*/ 1057708 w 1179906"/>
              <a:gd name="connsiteY7" fmla="*/ 393237 h 1711275"/>
              <a:gd name="connsiteX8" fmla="*/ 1067823 w 1179906"/>
              <a:gd name="connsiteY8" fmla="*/ 445836 h 1711275"/>
              <a:gd name="connsiteX9" fmla="*/ 1136307 w 1179906"/>
              <a:gd name="connsiteY9" fmla="*/ 472965 h 1711275"/>
              <a:gd name="connsiteX10" fmla="*/ 1140850 w 1179906"/>
              <a:gd name="connsiteY10" fmla="*/ 1705542 h 1711275"/>
              <a:gd name="connsiteX11" fmla="*/ 0 w 1179906"/>
              <a:gd name="connsiteY11" fmla="*/ 1711275 h 1711275"/>
              <a:gd name="connsiteX12" fmla="*/ 0 w 1179906"/>
              <a:gd name="connsiteY12" fmla="*/ 0 h 1711275"/>
              <a:gd name="connsiteX0" fmla="*/ 0 w 1179906"/>
              <a:gd name="connsiteY0" fmla="*/ 0 h 1711275"/>
              <a:gd name="connsiteX1" fmla="*/ 1160915 w 1179906"/>
              <a:gd name="connsiteY1" fmla="*/ 0 h 1711275"/>
              <a:gd name="connsiteX2" fmla="*/ 638947 w 1179906"/>
              <a:gd name="connsiteY2" fmla="*/ 194982 h 1711275"/>
              <a:gd name="connsiteX3" fmla="*/ 717843 w 1179906"/>
              <a:gd name="connsiteY3" fmla="*/ 221282 h 1711275"/>
              <a:gd name="connsiteX4" fmla="*/ 715820 w 1179906"/>
              <a:gd name="connsiteY4" fmla="*/ 267811 h 1711275"/>
              <a:gd name="connsiteX5" fmla="*/ 990949 w 1179906"/>
              <a:gd name="connsiteY5" fmla="*/ 308271 h 1711275"/>
              <a:gd name="connsiteX6" fmla="*/ 990949 w 1179906"/>
              <a:gd name="connsiteY6" fmla="*/ 368961 h 1711275"/>
              <a:gd name="connsiteX7" fmla="*/ 1057708 w 1179906"/>
              <a:gd name="connsiteY7" fmla="*/ 393237 h 1711275"/>
              <a:gd name="connsiteX8" fmla="*/ 1067823 w 1179906"/>
              <a:gd name="connsiteY8" fmla="*/ 445836 h 1711275"/>
              <a:gd name="connsiteX9" fmla="*/ 1136307 w 1179906"/>
              <a:gd name="connsiteY9" fmla="*/ 472965 h 1711275"/>
              <a:gd name="connsiteX10" fmla="*/ 1140850 w 1179906"/>
              <a:gd name="connsiteY10" fmla="*/ 1705542 h 1711275"/>
              <a:gd name="connsiteX11" fmla="*/ 0 w 1179906"/>
              <a:gd name="connsiteY11" fmla="*/ 1711275 h 1711275"/>
              <a:gd name="connsiteX12" fmla="*/ 0 w 1179906"/>
              <a:gd name="connsiteY12" fmla="*/ 0 h 1711275"/>
              <a:gd name="connsiteX0" fmla="*/ 0 w 1179906"/>
              <a:gd name="connsiteY0" fmla="*/ 0 h 1711275"/>
              <a:gd name="connsiteX1" fmla="*/ 1160915 w 1179906"/>
              <a:gd name="connsiteY1" fmla="*/ 0 h 1711275"/>
              <a:gd name="connsiteX2" fmla="*/ 638947 w 1179906"/>
              <a:gd name="connsiteY2" fmla="*/ 194982 h 1711275"/>
              <a:gd name="connsiteX3" fmla="*/ 717843 w 1179906"/>
              <a:gd name="connsiteY3" fmla="*/ 221282 h 1711275"/>
              <a:gd name="connsiteX4" fmla="*/ 715820 w 1179906"/>
              <a:gd name="connsiteY4" fmla="*/ 267811 h 1711275"/>
              <a:gd name="connsiteX5" fmla="*/ 990949 w 1179906"/>
              <a:gd name="connsiteY5" fmla="*/ 308271 h 1711275"/>
              <a:gd name="connsiteX6" fmla="*/ 990949 w 1179906"/>
              <a:gd name="connsiteY6" fmla="*/ 368961 h 1711275"/>
              <a:gd name="connsiteX7" fmla="*/ 1057708 w 1179906"/>
              <a:gd name="connsiteY7" fmla="*/ 393237 h 1711275"/>
              <a:gd name="connsiteX8" fmla="*/ 1067823 w 1179906"/>
              <a:gd name="connsiteY8" fmla="*/ 445836 h 1711275"/>
              <a:gd name="connsiteX9" fmla="*/ 1136307 w 1179906"/>
              <a:gd name="connsiteY9" fmla="*/ 472965 h 1711275"/>
              <a:gd name="connsiteX10" fmla="*/ 1140850 w 1179906"/>
              <a:gd name="connsiteY10" fmla="*/ 1705542 h 1711275"/>
              <a:gd name="connsiteX11" fmla="*/ 0 w 1179906"/>
              <a:gd name="connsiteY11" fmla="*/ 1711275 h 1711275"/>
              <a:gd name="connsiteX12" fmla="*/ 0 w 1179906"/>
              <a:gd name="connsiteY12" fmla="*/ 0 h 1711275"/>
              <a:gd name="connsiteX0" fmla="*/ 0 w 1179272"/>
              <a:gd name="connsiteY0" fmla="*/ 0 h 1711275"/>
              <a:gd name="connsiteX1" fmla="*/ 1160915 w 1179272"/>
              <a:gd name="connsiteY1" fmla="*/ 0 h 1711275"/>
              <a:gd name="connsiteX2" fmla="*/ 632878 w 1179272"/>
              <a:gd name="connsiteY2" fmla="*/ 126200 h 1711275"/>
              <a:gd name="connsiteX3" fmla="*/ 638947 w 1179272"/>
              <a:gd name="connsiteY3" fmla="*/ 194982 h 1711275"/>
              <a:gd name="connsiteX4" fmla="*/ 717843 w 1179272"/>
              <a:gd name="connsiteY4" fmla="*/ 221282 h 1711275"/>
              <a:gd name="connsiteX5" fmla="*/ 715820 w 1179272"/>
              <a:gd name="connsiteY5" fmla="*/ 267811 h 1711275"/>
              <a:gd name="connsiteX6" fmla="*/ 990949 w 1179272"/>
              <a:gd name="connsiteY6" fmla="*/ 308271 h 1711275"/>
              <a:gd name="connsiteX7" fmla="*/ 990949 w 1179272"/>
              <a:gd name="connsiteY7" fmla="*/ 368961 h 1711275"/>
              <a:gd name="connsiteX8" fmla="*/ 1057708 w 1179272"/>
              <a:gd name="connsiteY8" fmla="*/ 393237 h 1711275"/>
              <a:gd name="connsiteX9" fmla="*/ 1067823 w 1179272"/>
              <a:gd name="connsiteY9" fmla="*/ 445836 h 1711275"/>
              <a:gd name="connsiteX10" fmla="*/ 1136307 w 1179272"/>
              <a:gd name="connsiteY10" fmla="*/ 472965 h 1711275"/>
              <a:gd name="connsiteX11" fmla="*/ 1140850 w 1179272"/>
              <a:gd name="connsiteY11" fmla="*/ 1705542 h 1711275"/>
              <a:gd name="connsiteX12" fmla="*/ 0 w 1179272"/>
              <a:gd name="connsiteY12" fmla="*/ 1711275 h 1711275"/>
              <a:gd name="connsiteX13" fmla="*/ 0 w 1179272"/>
              <a:gd name="connsiteY13" fmla="*/ 0 h 1711275"/>
              <a:gd name="connsiteX0" fmla="*/ 0 w 1179272"/>
              <a:gd name="connsiteY0" fmla="*/ 0 h 1711275"/>
              <a:gd name="connsiteX1" fmla="*/ 1160915 w 1179272"/>
              <a:gd name="connsiteY1" fmla="*/ 0 h 1711275"/>
              <a:gd name="connsiteX2" fmla="*/ 632878 w 1179272"/>
              <a:gd name="connsiteY2" fmla="*/ 126200 h 1711275"/>
              <a:gd name="connsiteX3" fmla="*/ 638947 w 1179272"/>
              <a:gd name="connsiteY3" fmla="*/ 194982 h 1711275"/>
              <a:gd name="connsiteX4" fmla="*/ 717843 w 1179272"/>
              <a:gd name="connsiteY4" fmla="*/ 221282 h 1711275"/>
              <a:gd name="connsiteX5" fmla="*/ 715820 w 1179272"/>
              <a:gd name="connsiteY5" fmla="*/ 267811 h 1711275"/>
              <a:gd name="connsiteX6" fmla="*/ 990949 w 1179272"/>
              <a:gd name="connsiteY6" fmla="*/ 308271 h 1711275"/>
              <a:gd name="connsiteX7" fmla="*/ 990949 w 1179272"/>
              <a:gd name="connsiteY7" fmla="*/ 368961 h 1711275"/>
              <a:gd name="connsiteX8" fmla="*/ 1057708 w 1179272"/>
              <a:gd name="connsiteY8" fmla="*/ 393237 h 1711275"/>
              <a:gd name="connsiteX9" fmla="*/ 1067823 w 1179272"/>
              <a:gd name="connsiteY9" fmla="*/ 445836 h 1711275"/>
              <a:gd name="connsiteX10" fmla="*/ 1136307 w 1179272"/>
              <a:gd name="connsiteY10" fmla="*/ 472965 h 1711275"/>
              <a:gd name="connsiteX11" fmla="*/ 1140850 w 1179272"/>
              <a:gd name="connsiteY11" fmla="*/ 1705542 h 1711275"/>
              <a:gd name="connsiteX12" fmla="*/ 0 w 1179272"/>
              <a:gd name="connsiteY12" fmla="*/ 1711275 h 1711275"/>
              <a:gd name="connsiteX13" fmla="*/ 0 w 1179272"/>
              <a:gd name="connsiteY13" fmla="*/ 0 h 1711275"/>
              <a:gd name="connsiteX0" fmla="*/ 0 w 1177242"/>
              <a:gd name="connsiteY0" fmla="*/ 0 h 1711275"/>
              <a:gd name="connsiteX1" fmla="*/ 1160915 w 1177242"/>
              <a:gd name="connsiteY1" fmla="*/ 0 h 1711275"/>
              <a:gd name="connsiteX2" fmla="*/ 586349 w 1177242"/>
              <a:gd name="connsiteY2" fmla="*/ 105970 h 1711275"/>
              <a:gd name="connsiteX3" fmla="*/ 632878 w 1177242"/>
              <a:gd name="connsiteY3" fmla="*/ 126200 h 1711275"/>
              <a:gd name="connsiteX4" fmla="*/ 638947 w 1177242"/>
              <a:gd name="connsiteY4" fmla="*/ 194982 h 1711275"/>
              <a:gd name="connsiteX5" fmla="*/ 717843 w 1177242"/>
              <a:gd name="connsiteY5" fmla="*/ 221282 h 1711275"/>
              <a:gd name="connsiteX6" fmla="*/ 715820 w 1177242"/>
              <a:gd name="connsiteY6" fmla="*/ 267811 h 1711275"/>
              <a:gd name="connsiteX7" fmla="*/ 990949 w 1177242"/>
              <a:gd name="connsiteY7" fmla="*/ 308271 h 1711275"/>
              <a:gd name="connsiteX8" fmla="*/ 990949 w 1177242"/>
              <a:gd name="connsiteY8" fmla="*/ 368961 h 1711275"/>
              <a:gd name="connsiteX9" fmla="*/ 1057708 w 1177242"/>
              <a:gd name="connsiteY9" fmla="*/ 393237 h 1711275"/>
              <a:gd name="connsiteX10" fmla="*/ 1067823 w 1177242"/>
              <a:gd name="connsiteY10" fmla="*/ 445836 h 1711275"/>
              <a:gd name="connsiteX11" fmla="*/ 1136307 w 1177242"/>
              <a:gd name="connsiteY11" fmla="*/ 472965 h 1711275"/>
              <a:gd name="connsiteX12" fmla="*/ 1140850 w 1177242"/>
              <a:gd name="connsiteY12" fmla="*/ 1705542 h 1711275"/>
              <a:gd name="connsiteX13" fmla="*/ 0 w 1177242"/>
              <a:gd name="connsiteY13" fmla="*/ 1711275 h 1711275"/>
              <a:gd name="connsiteX14" fmla="*/ 0 w 1177242"/>
              <a:gd name="connsiteY14" fmla="*/ 0 h 1711275"/>
              <a:gd name="connsiteX0" fmla="*/ 0 w 1177242"/>
              <a:gd name="connsiteY0" fmla="*/ 0 h 1711275"/>
              <a:gd name="connsiteX1" fmla="*/ 1160915 w 1177242"/>
              <a:gd name="connsiteY1" fmla="*/ 0 h 1711275"/>
              <a:gd name="connsiteX2" fmla="*/ 586349 w 1177242"/>
              <a:gd name="connsiteY2" fmla="*/ 105970 h 1711275"/>
              <a:gd name="connsiteX3" fmla="*/ 632878 w 1177242"/>
              <a:gd name="connsiteY3" fmla="*/ 126200 h 1711275"/>
              <a:gd name="connsiteX4" fmla="*/ 638947 w 1177242"/>
              <a:gd name="connsiteY4" fmla="*/ 194982 h 1711275"/>
              <a:gd name="connsiteX5" fmla="*/ 717843 w 1177242"/>
              <a:gd name="connsiteY5" fmla="*/ 221282 h 1711275"/>
              <a:gd name="connsiteX6" fmla="*/ 715820 w 1177242"/>
              <a:gd name="connsiteY6" fmla="*/ 267811 h 1711275"/>
              <a:gd name="connsiteX7" fmla="*/ 990949 w 1177242"/>
              <a:gd name="connsiteY7" fmla="*/ 308271 h 1711275"/>
              <a:gd name="connsiteX8" fmla="*/ 990949 w 1177242"/>
              <a:gd name="connsiteY8" fmla="*/ 368961 h 1711275"/>
              <a:gd name="connsiteX9" fmla="*/ 1057708 w 1177242"/>
              <a:gd name="connsiteY9" fmla="*/ 393237 h 1711275"/>
              <a:gd name="connsiteX10" fmla="*/ 1067823 w 1177242"/>
              <a:gd name="connsiteY10" fmla="*/ 445836 h 1711275"/>
              <a:gd name="connsiteX11" fmla="*/ 1136307 w 1177242"/>
              <a:gd name="connsiteY11" fmla="*/ 472965 h 1711275"/>
              <a:gd name="connsiteX12" fmla="*/ 1140850 w 1177242"/>
              <a:gd name="connsiteY12" fmla="*/ 1705542 h 1711275"/>
              <a:gd name="connsiteX13" fmla="*/ 0 w 1177242"/>
              <a:gd name="connsiteY13" fmla="*/ 1711275 h 1711275"/>
              <a:gd name="connsiteX14" fmla="*/ 0 w 1177242"/>
              <a:gd name="connsiteY14" fmla="*/ 0 h 1711275"/>
              <a:gd name="connsiteX0" fmla="*/ 0 w 1175998"/>
              <a:gd name="connsiteY0" fmla="*/ 0 h 1711275"/>
              <a:gd name="connsiteX1" fmla="*/ 1160915 w 1175998"/>
              <a:gd name="connsiteY1" fmla="*/ 0 h 1711275"/>
              <a:gd name="connsiteX2" fmla="*/ 580279 w 1175998"/>
              <a:gd name="connsiteY2" fmla="*/ 45280 h 1711275"/>
              <a:gd name="connsiteX3" fmla="*/ 586349 w 1175998"/>
              <a:gd name="connsiteY3" fmla="*/ 105970 h 1711275"/>
              <a:gd name="connsiteX4" fmla="*/ 632878 w 1175998"/>
              <a:gd name="connsiteY4" fmla="*/ 126200 h 1711275"/>
              <a:gd name="connsiteX5" fmla="*/ 638947 w 1175998"/>
              <a:gd name="connsiteY5" fmla="*/ 194982 h 1711275"/>
              <a:gd name="connsiteX6" fmla="*/ 717843 w 1175998"/>
              <a:gd name="connsiteY6" fmla="*/ 221282 h 1711275"/>
              <a:gd name="connsiteX7" fmla="*/ 715820 w 1175998"/>
              <a:gd name="connsiteY7" fmla="*/ 267811 h 1711275"/>
              <a:gd name="connsiteX8" fmla="*/ 990949 w 1175998"/>
              <a:gd name="connsiteY8" fmla="*/ 308271 h 1711275"/>
              <a:gd name="connsiteX9" fmla="*/ 990949 w 1175998"/>
              <a:gd name="connsiteY9" fmla="*/ 368961 h 1711275"/>
              <a:gd name="connsiteX10" fmla="*/ 1057708 w 1175998"/>
              <a:gd name="connsiteY10" fmla="*/ 393237 h 1711275"/>
              <a:gd name="connsiteX11" fmla="*/ 1067823 w 1175998"/>
              <a:gd name="connsiteY11" fmla="*/ 445836 h 1711275"/>
              <a:gd name="connsiteX12" fmla="*/ 1136307 w 1175998"/>
              <a:gd name="connsiteY12" fmla="*/ 472965 h 1711275"/>
              <a:gd name="connsiteX13" fmla="*/ 1140850 w 1175998"/>
              <a:gd name="connsiteY13" fmla="*/ 1705542 h 1711275"/>
              <a:gd name="connsiteX14" fmla="*/ 0 w 1175998"/>
              <a:gd name="connsiteY14" fmla="*/ 1711275 h 1711275"/>
              <a:gd name="connsiteX15" fmla="*/ 0 w 1175998"/>
              <a:gd name="connsiteY15" fmla="*/ 0 h 1711275"/>
              <a:gd name="connsiteX0" fmla="*/ 0 w 1175998"/>
              <a:gd name="connsiteY0" fmla="*/ 0 h 1711275"/>
              <a:gd name="connsiteX1" fmla="*/ 1160915 w 1175998"/>
              <a:gd name="connsiteY1" fmla="*/ 0 h 1711275"/>
              <a:gd name="connsiteX2" fmla="*/ 580279 w 1175998"/>
              <a:gd name="connsiteY2" fmla="*/ 45280 h 1711275"/>
              <a:gd name="connsiteX3" fmla="*/ 586349 w 1175998"/>
              <a:gd name="connsiteY3" fmla="*/ 105970 h 1711275"/>
              <a:gd name="connsiteX4" fmla="*/ 632878 w 1175998"/>
              <a:gd name="connsiteY4" fmla="*/ 126200 h 1711275"/>
              <a:gd name="connsiteX5" fmla="*/ 638947 w 1175998"/>
              <a:gd name="connsiteY5" fmla="*/ 194982 h 1711275"/>
              <a:gd name="connsiteX6" fmla="*/ 717843 w 1175998"/>
              <a:gd name="connsiteY6" fmla="*/ 221282 h 1711275"/>
              <a:gd name="connsiteX7" fmla="*/ 715820 w 1175998"/>
              <a:gd name="connsiteY7" fmla="*/ 267811 h 1711275"/>
              <a:gd name="connsiteX8" fmla="*/ 990949 w 1175998"/>
              <a:gd name="connsiteY8" fmla="*/ 308271 h 1711275"/>
              <a:gd name="connsiteX9" fmla="*/ 990949 w 1175998"/>
              <a:gd name="connsiteY9" fmla="*/ 368961 h 1711275"/>
              <a:gd name="connsiteX10" fmla="*/ 1057708 w 1175998"/>
              <a:gd name="connsiteY10" fmla="*/ 393237 h 1711275"/>
              <a:gd name="connsiteX11" fmla="*/ 1067823 w 1175998"/>
              <a:gd name="connsiteY11" fmla="*/ 445836 h 1711275"/>
              <a:gd name="connsiteX12" fmla="*/ 1136307 w 1175998"/>
              <a:gd name="connsiteY12" fmla="*/ 472965 h 1711275"/>
              <a:gd name="connsiteX13" fmla="*/ 1140850 w 1175998"/>
              <a:gd name="connsiteY13" fmla="*/ 1705542 h 1711275"/>
              <a:gd name="connsiteX14" fmla="*/ 0 w 1175998"/>
              <a:gd name="connsiteY14" fmla="*/ 1711275 h 1711275"/>
              <a:gd name="connsiteX15" fmla="*/ 0 w 1175998"/>
              <a:gd name="connsiteY15" fmla="*/ 0 h 1711275"/>
              <a:gd name="connsiteX0" fmla="*/ 0 w 1140850"/>
              <a:gd name="connsiteY0" fmla="*/ 0 h 1711275"/>
              <a:gd name="connsiteX1" fmla="*/ 467023 w 1140850"/>
              <a:gd name="connsiteY1" fmla="*/ 22253 h 1711275"/>
              <a:gd name="connsiteX2" fmla="*/ 580279 w 1140850"/>
              <a:gd name="connsiteY2" fmla="*/ 45280 h 1711275"/>
              <a:gd name="connsiteX3" fmla="*/ 586349 w 1140850"/>
              <a:gd name="connsiteY3" fmla="*/ 105970 h 1711275"/>
              <a:gd name="connsiteX4" fmla="*/ 632878 w 1140850"/>
              <a:gd name="connsiteY4" fmla="*/ 126200 h 1711275"/>
              <a:gd name="connsiteX5" fmla="*/ 638947 w 1140850"/>
              <a:gd name="connsiteY5" fmla="*/ 194982 h 1711275"/>
              <a:gd name="connsiteX6" fmla="*/ 717843 w 1140850"/>
              <a:gd name="connsiteY6" fmla="*/ 221282 h 1711275"/>
              <a:gd name="connsiteX7" fmla="*/ 715820 w 1140850"/>
              <a:gd name="connsiteY7" fmla="*/ 267811 h 1711275"/>
              <a:gd name="connsiteX8" fmla="*/ 990949 w 1140850"/>
              <a:gd name="connsiteY8" fmla="*/ 308271 h 1711275"/>
              <a:gd name="connsiteX9" fmla="*/ 990949 w 1140850"/>
              <a:gd name="connsiteY9" fmla="*/ 368961 h 1711275"/>
              <a:gd name="connsiteX10" fmla="*/ 1057708 w 1140850"/>
              <a:gd name="connsiteY10" fmla="*/ 393237 h 1711275"/>
              <a:gd name="connsiteX11" fmla="*/ 1067823 w 1140850"/>
              <a:gd name="connsiteY11" fmla="*/ 445836 h 1711275"/>
              <a:gd name="connsiteX12" fmla="*/ 1136307 w 1140850"/>
              <a:gd name="connsiteY12" fmla="*/ 472965 h 1711275"/>
              <a:gd name="connsiteX13" fmla="*/ 1140850 w 1140850"/>
              <a:gd name="connsiteY13" fmla="*/ 1705542 h 1711275"/>
              <a:gd name="connsiteX14" fmla="*/ 0 w 1140850"/>
              <a:gd name="connsiteY14" fmla="*/ 1711275 h 1711275"/>
              <a:gd name="connsiteX15" fmla="*/ 0 w 1140850"/>
              <a:gd name="connsiteY15" fmla="*/ 0 h 1711275"/>
              <a:gd name="connsiteX0" fmla="*/ 0 w 1140850"/>
              <a:gd name="connsiteY0" fmla="*/ 0 h 1711275"/>
              <a:gd name="connsiteX1" fmla="*/ 467023 w 1140850"/>
              <a:gd name="connsiteY1" fmla="*/ 22253 h 1711275"/>
              <a:gd name="connsiteX2" fmla="*/ 580279 w 1140850"/>
              <a:gd name="connsiteY2" fmla="*/ 45280 h 1711275"/>
              <a:gd name="connsiteX3" fmla="*/ 586349 w 1140850"/>
              <a:gd name="connsiteY3" fmla="*/ 105970 h 1711275"/>
              <a:gd name="connsiteX4" fmla="*/ 632878 w 1140850"/>
              <a:gd name="connsiteY4" fmla="*/ 126200 h 1711275"/>
              <a:gd name="connsiteX5" fmla="*/ 638947 w 1140850"/>
              <a:gd name="connsiteY5" fmla="*/ 194982 h 1711275"/>
              <a:gd name="connsiteX6" fmla="*/ 717843 w 1140850"/>
              <a:gd name="connsiteY6" fmla="*/ 221282 h 1711275"/>
              <a:gd name="connsiteX7" fmla="*/ 715820 w 1140850"/>
              <a:gd name="connsiteY7" fmla="*/ 267811 h 1711275"/>
              <a:gd name="connsiteX8" fmla="*/ 990949 w 1140850"/>
              <a:gd name="connsiteY8" fmla="*/ 308271 h 1711275"/>
              <a:gd name="connsiteX9" fmla="*/ 990949 w 1140850"/>
              <a:gd name="connsiteY9" fmla="*/ 368961 h 1711275"/>
              <a:gd name="connsiteX10" fmla="*/ 1057708 w 1140850"/>
              <a:gd name="connsiteY10" fmla="*/ 393237 h 1711275"/>
              <a:gd name="connsiteX11" fmla="*/ 1067823 w 1140850"/>
              <a:gd name="connsiteY11" fmla="*/ 445836 h 1711275"/>
              <a:gd name="connsiteX12" fmla="*/ 1136307 w 1140850"/>
              <a:gd name="connsiteY12" fmla="*/ 472965 h 1711275"/>
              <a:gd name="connsiteX13" fmla="*/ 1140850 w 1140850"/>
              <a:gd name="connsiteY13" fmla="*/ 1705542 h 1711275"/>
              <a:gd name="connsiteX14" fmla="*/ 0 w 1140850"/>
              <a:gd name="connsiteY14" fmla="*/ 1711275 h 1711275"/>
              <a:gd name="connsiteX15" fmla="*/ 0 w 1140850"/>
              <a:gd name="connsiteY15" fmla="*/ 0 h 1711275"/>
              <a:gd name="connsiteX0" fmla="*/ 402579 w 1140850"/>
              <a:gd name="connsiteY0" fmla="*/ 14161 h 1689022"/>
              <a:gd name="connsiteX1" fmla="*/ 467023 w 1140850"/>
              <a:gd name="connsiteY1" fmla="*/ 0 h 1689022"/>
              <a:gd name="connsiteX2" fmla="*/ 580279 w 1140850"/>
              <a:gd name="connsiteY2" fmla="*/ 23027 h 1689022"/>
              <a:gd name="connsiteX3" fmla="*/ 586349 w 1140850"/>
              <a:gd name="connsiteY3" fmla="*/ 83717 h 1689022"/>
              <a:gd name="connsiteX4" fmla="*/ 632878 w 1140850"/>
              <a:gd name="connsiteY4" fmla="*/ 103947 h 1689022"/>
              <a:gd name="connsiteX5" fmla="*/ 638947 w 1140850"/>
              <a:gd name="connsiteY5" fmla="*/ 172729 h 1689022"/>
              <a:gd name="connsiteX6" fmla="*/ 717843 w 1140850"/>
              <a:gd name="connsiteY6" fmla="*/ 199029 h 1689022"/>
              <a:gd name="connsiteX7" fmla="*/ 715820 w 1140850"/>
              <a:gd name="connsiteY7" fmla="*/ 245558 h 1689022"/>
              <a:gd name="connsiteX8" fmla="*/ 990949 w 1140850"/>
              <a:gd name="connsiteY8" fmla="*/ 286018 h 1689022"/>
              <a:gd name="connsiteX9" fmla="*/ 990949 w 1140850"/>
              <a:gd name="connsiteY9" fmla="*/ 346708 h 1689022"/>
              <a:gd name="connsiteX10" fmla="*/ 1057708 w 1140850"/>
              <a:gd name="connsiteY10" fmla="*/ 370984 h 1689022"/>
              <a:gd name="connsiteX11" fmla="*/ 1067823 w 1140850"/>
              <a:gd name="connsiteY11" fmla="*/ 423583 h 1689022"/>
              <a:gd name="connsiteX12" fmla="*/ 1136307 w 1140850"/>
              <a:gd name="connsiteY12" fmla="*/ 450712 h 1689022"/>
              <a:gd name="connsiteX13" fmla="*/ 1140850 w 1140850"/>
              <a:gd name="connsiteY13" fmla="*/ 1683289 h 1689022"/>
              <a:gd name="connsiteX14" fmla="*/ 0 w 1140850"/>
              <a:gd name="connsiteY14" fmla="*/ 1689022 h 1689022"/>
              <a:gd name="connsiteX15" fmla="*/ 402579 w 1140850"/>
              <a:gd name="connsiteY15" fmla="*/ 14161 h 1689022"/>
              <a:gd name="connsiteX0" fmla="*/ 402579 w 1140850"/>
              <a:gd name="connsiteY0" fmla="*/ 14161 h 1689022"/>
              <a:gd name="connsiteX1" fmla="*/ 467023 w 1140850"/>
              <a:gd name="connsiteY1" fmla="*/ 0 h 1689022"/>
              <a:gd name="connsiteX2" fmla="*/ 580279 w 1140850"/>
              <a:gd name="connsiteY2" fmla="*/ 23027 h 1689022"/>
              <a:gd name="connsiteX3" fmla="*/ 586349 w 1140850"/>
              <a:gd name="connsiteY3" fmla="*/ 83717 h 1689022"/>
              <a:gd name="connsiteX4" fmla="*/ 632878 w 1140850"/>
              <a:gd name="connsiteY4" fmla="*/ 103947 h 1689022"/>
              <a:gd name="connsiteX5" fmla="*/ 638947 w 1140850"/>
              <a:gd name="connsiteY5" fmla="*/ 172729 h 1689022"/>
              <a:gd name="connsiteX6" fmla="*/ 717843 w 1140850"/>
              <a:gd name="connsiteY6" fmla="*/ 199029 h 1689022"/>
              <a:gd name="connsiteX7" fmla="*/ 715820 w 1140850"/>
              <a:gd name="connsiteY7" fmla="*/ 245558 h 1689022"/>
              <a:gd name="connsiteX8" fmla="*/ 990949 w 1140850"/>
              <a:gd name="connsiteY8" fmla="*/ 286018 h 1689022"/>
              <a:gd name="connsiteX9" fmla="*/ 990949 w 1140850"/>
              <a:gd name="connsiteY9" fmla="*/ 346708 h 1689022"/>
              <a:gd name="connsiteX10" fmla="*/ 1057708 w 1140850"/>
              <a:gd name="connsiteY10" fmla="*/ 370984 h 1689022"/>
              <a:gd name="connsiteX11" fmla="*/ 1067823 w 1140850"/>
              <a:gd name="connsiteY11" fmla="*/ 423583 h 1689022"/>
              <a:gd name="connsiteX12" fmla="*/ 1136307 w 1140850"/>
              <a:gd name="connsiteY12" fmla="*/ 450712 h 1689022"/>
              <a:gd name="connsiteX13" fmla="*/ 1140850 w 1140850"/>
              <a:gd name="connsiteY13" fmla="*/ 1683289 h 1689022"/>
              <a:gd name="connsiteX14" fmla="*/ 0 w 1140850"/>
              <a:gd name="connsiteY14" fmla="*/ 1689022 h 1689022"/>
              <a:gd name="connsiteX15" fmla="*/ 349656 w 1140850"/>
              <a:gd name="connsiteY15" fmla="*/ 81693 h 1689022"/>
              <a:gd name="connsiteX16" fmla="*/ 402579 w 1140850"/>
              <a:gd name="connsiteY16" fmla="*/ 14161 h 1689022"/>
              <a:gd name="connsiteX0" fmla="*/ 402579 w 1140850"/>
              <a:gd name="connsiteY0" fmla="*/ 14161 h 1689022"/>
              <a:gd name="connsiteX1" fmla="*/ 467023 w 1140850"/>
              <a:gd name="connsiteY1" fmla="*/ 0 h 1689022"/>
              <a:gd name="connsiteX2" fmla="*/ 580279 w 1140850"/>
              <a:gd name="connsiteY2" fmla="*/ 23027 h 1689022"/>
              <a:gd name="connsiteX3" fmla="*/ 586349 w 1140850"/>
              <a:gd name="connsiteY3" fmla="*/ 83717 h 1689022"/>
              <a:gd name="connsiteX4" fmla="*/ 632878 w 1140850"/>
              <a:gd name="connsiteY4" fmla="*/ 103947 h 1689022"/>
              <a:gd name="connsiteX5" fmla="*/ 638947 w 1140850"/>
              <a:gd name="connsiteY5" fmla="*/ 172729 h 1689022"/>
              <a:gd name="connsiteX6" fmla="*/ 717843 w 1140850"/>
              <a:gd name="connsiteY6" fmla="*/ 199029 h 1689022"/>
              <a:gd name="connsiteX7" fmla="*/ 715820 w 1140850"/>
              <a:gd name="connsiteY7" fmla="*/ 245558 h 1689022"/>
              <a:gd name="connsiteX8" fmla="*/ 990949 w 1140850"/>
              <a:gd name="connsiteY8" fmla="*/ 286018 h 1689022"/>
              <a:gd name="connsiteX9" fmla="*/ 990949 w 1140850"/>
              <a:gd name="connsiteY9" fmla="*/ 346708 h 1689022"/>
              <a:gd name="connsiteX10" fmla="*/ 1057708 w 1140850"/>
              <a:gd name="connsiteY10" fmla="*/ 370984 h 1689022"/>
              <a:gd name="connsiteX11" fmla="*/ 1067823 w 1140850"/>
              <a:gd name="connsiteY11" fmla="*/ 423583 h 1689022"/>
              <a:gd name="connsiteX12" fmla="*/ 1136307 w 1140850"/>
              <a:gd name="connsiteY12" fmla="*/ 450712 h 1689022"/>
              <a:gd name="connsiteX13" fmla="*/ 1140850 w 1140850"/>
              <a:gd name="connsiteY13" fmla="*/ 1683289 h 1689022"/>
              <a:gd name="connsiteX14" fmla="*/ 0 w 1140850"/>
              <a:gd name="connsiteY14" fmla="*/ 1689022 h 1689022"/>
              <a:gd name="connsiteX15" fmla="*/ 349656 w 1140850"/>
              <a:gd name="connsiteY15" fmla="*/ 81693 h 1689022"/>
              <a:gd name="connsiteX16" fmla="*/ 402579 w 1140850"/>
              <a:gd name="connsiteY16"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83741 w 1174935"/>
              <a:gd name="connsiteY16" fmla="*/ 81693 h 1689022"/>
              <a:gd name="connsiteX17" fmla="*/ 436664 w 1174935"/>
              <a:gd name="connsiteY17"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57443 w 1174935"/>
              <a:gd name="connsiteY16" fmla="*/ 174752 h 1689022"/>
              <a:gd name="connsiteX17" fmla="*/ 383741 w 1174935"/>
              <a:gd name="connsiteY17" fmla="*/ 81693 h 1689022"/>
              <a:gd name="connsiteX18" fmla="*/ 436664 w 1174935"/>
              <a:gd name="connsiteY18"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57443 w 1174935"/>
              <a:gd name="connsiteY16" fmla="*/ 174752 h 1689022"/>
              <a:gd name="connsiteX17" fmla="*/ 383741 w 1174935"/>
              <a:gd name="connsiteY17" fmla="*/ 81693 h 1689022"/>
              <a:gd name="connsiteX18" fmla="*/ 436664 w 1174935"/>
              <a:gd name="connsiteY18"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57443 w 1174935"/>
              <a:gd name="connsiteY16" fmla="*/ 174752 h 1689022"/>
              <a:gd name="connsiteX17" fmla="*/ 383741 w 1174935"/>
              <a:gd name="connsiteY17" fmla="*/ 81693 h 1689022"/>
              <a:gd name="connsiteX18" fmla="*/ 436664 w 1174935"/>
              <a:gd name="connsiteY18"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57443 w 1174935"/>
              <a:gd name="connsiteY16" fmla="*/ 174752 h 1689022"/>
              <a:gd name="connsiteX17" fmla="*/ 383741 w 1174935"/>
              <a:gd name="connsiteY17" fmla="*/ 81693 h 1689022"/>
              <a:gd name="connsiteX18" fmla="*/ 436664 w 1174935"/>
              <a:gd name="connsiteY18"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81521 w 1188026"/>
              <a:gd name="connsiteY16" fmla="*/ 277925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81521 w 1188026"/>
              <a:gd name="connsiteY16" fmla="*/ 277925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81521 w 1188026"/>
              <a:gd name="connsiteY16" fmla="*/ 277925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69383 w 1188026"/>
              <a:gd name="connsiteY16" fmla="*/ 275902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69383 w 1188026"/>
              <a:gd name="connsiteY16" fmla="*/ 275902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69383 w 1188026"/>
              <a:gd name="connsiteY16" fmla="*/ 275902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53087 w 1191358"/>
              <a:gd name="connsiteY0" fmla="*/ 14161 h 1689022"/>
              <a:gd name="connsiteX1" fmla="*/ 517531 w 1191358"/>
              <a:gd name="connsiteY1" fmla="*/ 0 h 1689022"/>
              <a:gd name="connsiteX2" fmla="*/ 630787 w 1191358"/>
              <a:gd name="connsiteY2" fmla="*/ 23027 h 1689022"/>
              <a:gd name="connsiteX3" fmla="*/ 636857 w 1191358"/>
              <a:gd name="connsiteY3" fmla="*/ 83717 h 1689022"/>
              <a:gd name="connsiteX4" fmla="*/ 683386 w 1191358"/>
              <a:gd name="connsiteY4" fmla="*/ 103947 h 1689022"/>
              <a:gd name="connsiteX5" fmla="*/ 689455 w 1191358"/>
              <a:gd name="connsiteY5" fmla="*/ 172729 h 1689022"/>
              <a:gd name="connsiteX6" fmla="*/ 768351 w 1191358"/>
              <a:gd name="connsiteY6" fmla="*/ 199029 h 1689022"/>
              <a:gd name="connsiteX7" fmla="*/ 766328 w 1191358"/>
              <a:gd name="connsiteY7" fmla="*/ 245558 h 1689022"/>
              <a:gd name="connsiteX8" fmla="*/ 1041457 w 1191358"/>
              <a:gd name="connsiteY8" fmla="*/ 286018 h 1689022"/>
              <a:gd name="connsiteX9" fmla="*/ 1041457 w 1191358"/>
              <a:gd name="connsiteY9" fmla="*/ 346708 h 1689022"/>
              <a:gd name="connsiteX10" fmla="*/ 1108216 w 1191358"/>
              <a:gd name="connsiteY10" fmla="*/ 370984 h 1689022"/>
              <a:gd name="connsiteX11" fmla="*/ 1118331 w 1191358"/>
              <a:gd name="connsiteY11" fmla="*/ 423583 h 1689022"/>
              <a:gd name="connsiteX12" fmla="*/ 1186815 w 1191358"/>
              <a:gd name="connsiteY12" fmla="*/ 450712 h 1689022"/>
              <a:gd name="connsiteX13" fmla="*/ 1191358 w 1191358"/>
              <a:gd name="connsiteY13" fmla="*/ 1683289 h 1689022"/>
              <a:gd name="connsiteX14" fmla="*/ 50508 w 1191358"/>
              <a:gd name="connsiteY14" fmla="*/ 1689022 h 1689022"/>
              <a:gd name="connsiteX15" fmla="*/ 191796 w 1191358"/>
              <a:gd name="connsiteY15" fmla="*/ 640044 h 1689022"/>
              <a:gd name="connsiteX16" fmla="*/ 244394 w 1191358"/>
              <a:gd name="connsiteY16" fmla="*/ 609698 h 1689022"/>
              <a:gd name="connsiteX17" fmla="*/ 272715 w 1191358"/>
              <a:gd name="connsiteY17" fmla="*/ 275902 h 1689022"/>
              <a:gd name="connsiteX18" fmla="*/ 373866 w 1191358"/>
              <a:gd name="connsiteY18" fmla="*/ 174752 h 1689022"/>
              <a:gd name="connsiteX19" fmla="*/ 400164 w 1191358"/>
              <a:gd name="connsiteY19" fmla="*/ 81693 h 1689022"/>
              <a:gd name="connsiteX20" fmla="*/ 453087 w 1191358"/>
              <a:gd name="connsiteY20" fmla="*/ 14161 h 1689022"/>
              <a:gd name="connsiteX0" fmla="*/ 453087 w 1191358"/>
              <a:gd name="connsiteY0" fmla="*/ 14161 h 1689022"/>
              <a:gd name="connsiteX1" fmla="*/ 517531 w 1191358"/>
              <a:gd name="connsiteY1" fmla="*/ 0 h 1689022"/>
              <a:gd name="connsiteX2" fmla="*/ 630787 w 1191358"/>
              <a:gd name="connsiteY2" fmla="*/ 23027 h 1689022"/>
              <a:gd name="connsiteX3" fmla="*/ 636857 w 1191358"/>
              <a:gd name="connsiteY3" fmla="*/ 83717 h 1689022"/>
              <a:gd name="connsiteX4" fmla="*/ 683386 w 1191358"/>
              <a:gd name="connsiteY4" fmla="*/ 103947 h 1689022"/>
              <a:gd name="connsiteX5" fmla="*/ 689455 w 1191358"/>
              <a:gd name="connsiteY5" fmla="*/ 172729 h 1689022"/>
              <a:gd name="connsiteX6" fmla="*/ 768351 w 1191358"/>
              <a:gd name="connsiteY6" fmla="*/ 199029 h 1689022"/>
              <a:gd name="connsiteX7" fmla="*/ 766328 w 1191358"/>
              <a:gd name="connsiteY7" fmla="*/ 245558 h 1689022"/>
              <a:gd name="connsiteX8" fmla="*/ 1041457 w 1191358"/>
              <a:gd name="connsiteY8" fmla="*/ 286018 h 1689022"/>
              <a:gd name="connsiteX9" fmla="*/ 1041457 w 1191358"/>
              <a:gd name="connsiteY9" fmla="*/ 346708 h 1689022"/>
              <a:gd name="connsiteX10" fmla="*/ 1108216 w 1191358"/>
              <a:gd name="connsiteY10" fmla="*/ 370984 h 1689022"/>
              <a:gd name="connsiteX11" fmla="*/ 1118331 w 1191358"/>
              <a:gd name="connsiteY11" fmla="*/ 423583 h 1689022"/>
              <a:gd name="connsiteX12" fmla="*/ 1186815 w 1191358"/>
              <a:gd name="connsiteY12" fmla="*/ 450712 h 1689022"/>
              <a:gd name="connsiteX13" fmla="*/ 1191358 w 1191358"/>
              <a:gd name="connsiteY13" fmla="*/ 1683289 h 1689022"/>
              <a:gd name="connsiteX14" fmla="*/ 50508 w 1191358"/>
              <a:gd name="connsiteY14" fmla="*/ 1689022 h 1689022"/>
              <a:gd name="connsiteX15" fmla="*/ 191796 w 1191358"/>
              <a:gd name="connsiteY15" fmla="*/ 640044 h 1689022"/>
              <a:gd name="connsiteX16" fmla="*/ 244394 w 1191358"/>
              <a:gd name="connsiteY16" fmla="*/ 609698 h 1689022"/>
              <a:gd name="connsiteX17" fmla="*/ 272715 w 1191358"/>
              <a:gd name="connsiteY17" fmla="*/ 275902 h 1689022"/>
              <a:gd name="connsiteX18" fmla="*/ 373866 w 1191358"/>
              <a:gd name="connsiteY18" fmla="*/ 174752 h 1689022"/>
              <a:gd name="connsiteX19" fmla="*/ 400164 w 1191358"/>
              <a:gd name="connsiteY19" fmla="*/ 81693 h 1689022"/>
              <a:gd name="connsiteX20" fmla="*/ 453087 w 1191358"/>
              <a:gd name="connsiteY20" fmla="*/ 14161 h 1689022"/>
              <a:gd name="connsiteX0" fmla="*/ 453087 w 1191358"/>
              <a:gd name="connsiteY0" fmla="*/ 14161 h 1689022"/>
              <a:gd name="connsiteX1" fmla="*/ 517531 w 1191358"/>
              <a:gd name="connsiteY1" fmla="*/ 0 h 1689022"/>
              <a:gd name="connsiteX2" fmla="*/ 630787 w 1191358"/>
              <a:gd name="connsiteY2" fmla="*/ 23027 h 1689022"/>
              <a:gd name="connsiteX3" fmla="*/ 636857 w 1191358"/>
              <a:gd name="connsiteY3" fmla="*/ 83717 h 1689022"/>
              <a:gd name="connsiteX4" fmla="*/ 683386 w 1191358"/>
              <a:gd name="connsiteY4" fmla="*/ 103947 h 1689022"/>
              <a:gd name="connsiteX5" fmla="*/ 689455 w 1191358"/>
              <a:gd name="connsiteY5" fmla="*/ 172729 h 1689022"/>
              <a:gd name="connsiteX6" fmla="*/ 768351 w 1191358"/>
              <a:gd name="connsiteY6" fmla="*/ 199029 h 1689022"/>
              <a:gd name="connsiteX7" fmla="*/ 766328 w 1191358"/>
              <a:gd name="connsiteY7" fmla="*/ 245558 h 1689022"/>
              <a:gd name="connsiteX8" fmla="*/ 1041457 w 1191358"/>
              <a:gd name="connsiteY8" fmla="*/ 286018 h 1689022"/>
              <a:gd name="connsiteX9" fmla="*/ 1041457 w 1191358"/>
              <a:gd name="connsiteY9" fmla="*/ 346708 h 1689022"/>
              <a:gd name="connsiteX10" fmla="*/ 1108216 w 1191358"/>
              <a:gd name="connsiteY10" fmla="*/ 370984 h 1689022"/>
              <a:gd name="connsiteX11" fmla="*/ 1118331 w 1191358"/>
              <a:gd name="connsiteY11" fmla="*/ 423583 h 1689022"/>
              <a:gd name="connsiteX12" fmla="*/ 1186815 w 1191358"/>
              <a:gd name="connsiteY12" fmla="*/ 450712 h 1689022"/>
              <a:gd name="connsiteX13" fmla="*/ 1191358 w 1191358"/>
              <a:gd name="connsiteY13" fmla="*/ 1683289 h 1689022"/>
              <a:gd name="connsiteX14" fmla="*/ 50508 w 1191358"/>
              <a:gd name="connsiteY14" fmla="*/ 1689022 h 1689022"/>
              <a:gd name="connsiteX15" fmla="*/ 191796 w 1191358"/>
              <a:gd name="connsiteY15" fmla="*/ 640044 h 1689022"/>
              <a:gd name="connsiteX16" fmla="*/ 244394 w 1191358"/>
              <a:gd name="connsiteY16" fmla="*/ 609698 h 1689022"/>
              <a:gd name="connsiteX17" fmla="*/ 272715 w 1191358"/>
              <a:gd name="connsiteY17" fmla="*/ 275902 h 1689022"/>
              <a:gd name="connsiteX18" fmla="*/ 373866 w 1191358"/>
              <a:gd name="connsiteY18" fmla="*/ 174752 h 1689022"/>
              <a:gd name="connsiteX19" fmla="*/ 400164 w 1191358"/>
              <a:gd name="connsiteY19" fmla="*/ 81693 h 1689022"/>
              <a:gd name="connsiteX20" fmla="*/ 453087 w 1191358"/>
              <a:gd name="connsiteY20" fmla="*/ 14161 h 1689022"/>
              <a:gd name="connsiteX0" fmla="*/ 395378 w 1133649"/>
              <a:gd name="connsiteY0" fmla="*/ 14161 h 1692000"/>
              <a:gd name="connsiteX1" fmla="*/ 459822 w 1133649"/>
              <a:gd name="connsiteY1" fmla="*/ 0 h 1692000"/>
              <a:gd name="connsiteX2" fmla="*/ 573078 w 1133649"/>
              <a:gd name="connsiteY2" fmla="*/ 23027 h 1692000"/>
              <a:gd name="connsiteX3" fmla="*/ 579148 w 1133649"/>
              <a:gd name="connsiteY3" fmla="*/ 83717 h 1692000"/>
              <a:gd name="connsiteX4" fmla="*/ 625677 w 1133649"/>
              <a:gd name="connsiteY4" fmla="*/ 103947 h 1692000"/>
              <a:gd name="connsiteX5" fmla="*/ 631746 w 1133649"/>
              <a:gd name="connsiteY5" fmla="*/ 172729 h 1692000"/>
              <a:gd name="connsiteX6" fmla="*/ 710642 w 1133649"/>
              <a:gd name="connsiteY6" fmla="*/ 199029 h 1692000"/>
              <a:gd name="connsiteX7" fmla="*/ 708619 w 1133649"/>
              <a:gd name="connsiteY7" fmla="*/ 245558 h 1692000"/>
              <a:gd name="connsiteX8" fmla="*/ 983748 w 1133649"/>
              <a:gd name="connsiteY8" fmla="*/ 286018 h 1692000"/>
              <a:gd name="connsiteX9" fmla="*/ 983748 w 1133649"/>
              <a:gd name="connsiteY9" fmla="*/ 346708 h 1692000"/>
              <a:gd name="connsiteX10" fmla="*/ 1050507 w 1133649"/>
              <a:gd name="connsiteY10" fmla="*/ 370984 h 1692000"/>
              <a:gd name="connsiteX11" fmla="*/ 1060622 w 1133649"/>
              <a:gd name="connsiteY11" fmla="*/ 423583 h 1692000"/>
              <a:gd name="connsiteX12" fmla="*/ 1129106 w 1133649"/>
              <a:gd name="connsiteY12" fmla="*/ 450712 h 1692000"/>
              <a:gd name="connsiteX13" fmla="*/ 1133649 w 1133649"/>
              <a:gd name="connsiteY13" fmla="*/ 1683289 h 1692000"/>
              <a:gd name="connsiteX14" fmla="*/ 61305 w 1133649"/>
              <a:gd name="connsiteY14" fmla="*/ 1692000 h 1692000"/>
              <a:gd name="connsiteX15" fmla="*/ 134087 w 1133649"/>
              <a:gd name="connsiteY15" fmla="*/ 640044 h 1692000"/>
              <a:gd name="connsiteX16" fmla="*/ 186685 w 1133649"/>
              <a:gd name="connsiteY16" fmla="*/ 609698 h 1692000"/>
              <a:gd name="connsiteX17" fmla="*/ 215006 w 1133649"/>
              <a:gd name="connsiteY17" fmla="*/ 275902 h 1692000"/>
              <a:gd name="connsiteX18" fmla="*/ 316157 w 1133649"/>
              <a:gd name="connsiteY18" fmla="*/ 174752 h 1692000"/>
              <a:gd name="connsiteX19" fmla="*/ 342455 w 1133649"/>
              <a:gd name="connsiteY19" fmla="*/ 81693 h 1692000"/>
              <a:gd name="connsiteX20" fmla="*/ 395378 w 1133649"/>
              <a:gd name="connsiteY20" fmla="*/ 14161 h 1692000"/>
              <a:gd name="connsiteX0" fmla="*/ 334073 w 1072344"/>
              <a:gd name="connsiteY0" fmla="*/ 14161 h 1692000"/>
              <a:gd name="connsiteX1" fmla="*/ 398517 w 1072344"/>
              <a:gd name="connsiteY1" fmla="*/ 0 h 1692000"/>
              <a:gd name="connsiteX2" fmla="*/ 511773 w 1072344"/>
              <a:gd name="connsiteY2" fmla="*/ 23027 h 1692000"/>
              <a:gd name="connsiteX3" fmla="*/ 517843 w 1072344"/>
              <a:gd name="connsiteY3" fmla="*/ 83717 h 1692000"/>
              <a:gd name="connsiteX4" fmla="*/ 564372 w 1072344"/>
              <a:gd name="connsiteY4" fmla="*/ 103947 h 1692000"/>
              <a:gd name="connsiteX5" fmla="*/ 570441 w 1072344"/>
              <a:gd name="connsiteY5" fmla="*/ 172729 h 1692000"/>
              <a:gd name="connsiteX6" fmla="*/ 649337 w 1072344"/>
              <a:gd name="connsiteY6" fmla="*/ 199029 h 1692000"/>
              <a:gd name="connsiteX7" fmla="*/ 647314 w 1072344"/>
              <a:gd name="connsiteY7" fmla="*/ 245558 h 1692000"/>
              <a:gd name="connsiteX8" fmla="*/ 922443 w 1072344"/>
              <a:gd name="connsiteY8" fmla="*/ 286018 h 1692000"/>
              <a:gd name="connsiteX9" fmla="*/ 922443 w 1072344"/>
              <a:gd name="connsiteY9" fmla="*/ 346708 h 1692000"/>
              <a:gd name="connsiteX10" fmla="*/ 989202 w 1072344"/>
              <a:gd name="connsiteY10" fmla="*/ 370984 h 1692000"/>
              <a:gd name="connsiteX11" fmla="*/ 999317 w 1072344"/>
              <a:gd name="connsiteY11" fmla="*/ 423583 h 1692000"/>
              <a:gd name="connsiteX12" fmla="*/ 1067801 w 1072344"/>
              <a:gd name="connsiteY12" fmla="*/ 450712 h 1692000"/>
              <a:gd name="connsiteX13" fmla="*/ 1072344 w 1072344"/>
              <a:gd name="connsiteY13" fmla="*/ 1683289 h 1692000"/>
              <a:gd name="connsiteX14" fmla="*/ 0 w 1072344"/>
              <a:gd name="connsiteY14" fmla="*/ 1692000 h 1692000"/>
              <a:gd name="connsiteX15" fmla="*/ 72782 w 1072344"/>
              <a:gd name="connsiteY15" fmla="*/ 640044 h 1692000"/>
              <a:gd name="connsiteX16" fmla="*/ 125380 w 1072344"/>
              <a:gd name="connsiteY16" fmla="*/ 609698 h 1692000"/>
              <a:gd name="connsiteX17" fmla="*/ 153701 w 1072344"/>
              <a:gd name="connsiteY17" fmla="*/ 275902 h 1692000"/>
              <a:gd name="connsiteX18" fmla="*/ 254852 w 1072344"/>
              <a:gd name="connsiteY18" fmla="*/ 174752 h 1692000"/>
              <a:gd name="connsiteX19" fmla="*/ 281150 w 1072344"/>
              <a:gd name="connsiteY19" fmla="*/ 81693 h 1692000"/>
              <a:gd name="connsiteX20" fmla="*/ 334073 w 1072344"/>
              <a:gd name="connsiteY20" fmla="*/ 14161 h 1692000"/>
              <a:gd name="connsiteX0" fmla="*/ 334073 w 1072344"/>
              <a:gd name="connsiteY0" fmla="*/ 14161 h 1724881"/>
              <a:gd name="connsiteX1" fmla="*/ 398517 w 1072344"/>
              <a:gd name="connsiteY1" fmla="*/ 0 h 1724881"/>
              <a:gd name="connsiteX2" fmla="*/ 511773 w 1072344"/>
              <a:gd name="connsiteY2" fmla="*/ 23027 h 1724881"/>
              <a:gd name="connsiteX3" fmla="*/ 517843 w 1072344"/>
              <a:gd name="connsiteY3" fmla="*/ 83717 h 1724881"/>
              <a:gd name="connsiteX4" fmla="*/ 564372 w 1072344"/>
              <a:gd name="connsiteY4" fmla="*/ 103947 h 1724881"/>
              <a:gd name="connsiteX5" fmla="*/ 570441 w 1072344"/>
              <a:gd name="connsiteY5" fmla="*/ 172729 h 1724881"/>
              <a:gd name="connsiteX6" fmla="*/ 649337 w 1072344"/>
              <a:gd name="connsiteY6" fmla="*/ 199029 h 1724881"/>
              <a:gd name="connsiteX7" fmla="*/ 647314 w 1072344"/>
              <a:gd name="connsiteY7" fmla="*/ 245558 h 1724881"/>
              <a:gd name="connsiteX8" fmla="*/ 922443 w 1072344"/>
              <a:gd name="connsiteY8" fmla="*/ 286018 h 1724881"/>
              <a:gd name="connsiteX9" fmla="*/ 922443 w 1072344"/>
              <a:gd name="connsiteY9" fmla="*/ 346708 h 1724881"/>
              <a:gd name="connsiteX10" fmla="*/ 989202 w 1072344"/>
              <a:gd name="connsiteY10" fmla="*/ 370984 h 1724881"/>
              <a:gd name="connsiteX11" fmla="*/ 999317 w 1072344"/>
              <a:gd name="connsiteY11" fmla="*/ 423583 h 1724881"/>
              <a:gd name="connsiteX12" fmla="*/ 1067801 w 1072344"/>
              <a:gd name="connsiteY12" fmla="*/ 450712 h 1724881"/>
              <a:gd name="connsiteX13" fmla="*/ 1072344 w 1072344"/>
              <a:gd name="connsiteY13" fmla="*/ 1683289 h 1724881"/>
              <a:gd name="connsiteX14" fmla="*/ 109781 w 1072344"/>
              <a:gd name="connsiteY14" fmla="*/ 1724881 h 1724881"/>
              <a:gd name="connsiteX15" fmla="*/ 0 w 1072344"/>
              <a:gd name="connsiteY15" fmla="*/ 1692000 h 1724881"/>
              <a:gd name="connsiteX16" fmla="*/ 72782 w 1072344"/>
              <a:gd name="connsiteY16" fmla="*/ 640044 h 1724881"/>
              <a:gd name="connsiteX17" fmla="*/ 125380 w 1072344"/>
              <a:gd name="connsiteY17" fmla="*/ 609698 h 1724881"/>
              <a:gd name="connsiteX18" fmla="*/ 153701 w 1072344"/>
              <a:gd name="connsiteY18" fmla="*/ 275902 h 1724881"/>
              <a:gd name="connsiteX19" fmla="*/ 254852 w 1072344"/>
              <a:gd name="connsiteY19" fmla="*/ 174752 h 1724881"/>
              <a:gd name="connsiteX20" fmla="*/ 281150 w 1072344"/>
              <a:gd name="connsiteY20" fmla="*/ 81693 h 1724881"/>
              <a:gd name="connsiteX21" fmla="*/ 334073 w 1072344"/>
              <a:gd name="connsiteY21" fmla="*/ 14161 h 1724881"/>
              <a:gd name="connsiteX0" fmla="*/ 334073 w 1072344"/>
              <a:gd name="connsiteY0" fmla="*/ 14161 h 1769079"/>
              <a:gd name="connsiteX1" fmla="*/ 398517 w 1072344"/>
              <a:gd name="connsiteY1" fmla="*/ 0 h 1769079"/>
              <a:gd name="connsiteX2" fmla="*/ 511773 w 1072344"/>
              <a:gd name="connsiteY2" fmla="*/ 23027 h 1769079"/>
              <a:gd name="connsiteX3" fmla="*/ 517843 w 1072344"/>
              <a:gd name="connsiteY3" fmla="*/ 83717 h 1769079"/>
              <a:gd name="connsiteX4" fmla="*/ 564372 w 1072344"/>
              <a:gd name="connsiteY4" fmla="*/ 103947 h 1769079"/>
              <a:gd name="connsiteX5" fmla="*/ 570441 w 1072344"/>
              <a:gd name="connsiteY5" fmla="*/ 172729 h 1769079"/>
              <a:gd name="connsiteX6" fmla="*/ 649337 w 1072344"/>
              <a:gd name="connsiteY6" fmla="*/ 199029 h 1769079"/>
              <a:gd name="connsiteX7" fmla="*/ 647314 w 1072344"/>
              <a:gd name="connsiteY7" fmla="*/ 245558 h 1769079"/>
              <a:gd name="connsiteX8" fmla="*/ 922443 w 1072344"/>
              <a:gd name="connsiteY8" fmla="*/ 286018 h 1769079"/>
              <a:gd name="connsiteX9" fmla="*/ 922443 w 1072344"/>
              <a:gd name="connsiteY9" fmla="*/ 346708 h 1769079"/>
              <a:gd name="connsiteX10" fmla="*/ 989202 w 1072344"/>
              <a:gd name="connsiteY10" fmla="*/ 370984 h 1769079"/>
              <a:gd name="connsiteX11" fmla="*/ 999317 w 1072344"/>
              <a:gd name="connsiteY11" fmla="*/ 423583 h 1769079"/>
              <a:gd name="connsiteX12" fmla="*/ 1067801 w 1072344"/>
              <a:gd name="connsiteY12" fmla="*/ 450712 h 1769079"/>
              <a:gd name="connsiteX13" fmla="*/ 1072344 w 1072344"/>
              <a:gd name="connsiteY13" fmla="*/ 1683289 h 1769079"/>
              <a:gd name="connsiteX14" fmla="*/ 257729 w 1072344"/>
              <a:gd name="connsiteY14" fmla="*/ 1652962 h 1769079"/>
              <a:gd name="connsiteX15" fmla="*/ 109781 w 1072344"/>
              <a:gd name="connsiteY15" fmla="*/ 1724881 h 1769079"/>
              <a:gd name="connsiteX16" fmla="*/ 0 w 1072344"/>
              <a:gd name="connsiteY16" fmla="*/ 1692000 h 1769079"/>
              <a:gd name="connsiteX17" fmla="*/ 72782 w 1072344"/>
              <a:gd name="connsiteY17" fmla="*/ 640044 h 1769079"/>
              <a:gd name="connsiteX18" fmla="*/ 125380 w 1072344"/>
              <a:gd name="connsiteY18" fmla="*/ 609698 h 1769079"/>
              <a:gd name="connsiteX19" fmla="*/ 153701 w 1072344"/>
              <a:gd name="connsiteY19" fmla="*/ 275902 h 1769079"/>
              <a:gd name="connsiteX20" fmla="*/ 254852 w 1072344"/>
              <a:gd name="connsiteY20" fmla="*/ 174752 h 1769079"/>
              <a:gd name="connsiteX21" fmla="*/ 281150 w 1072344"/>
              <a:gd name="connsiteY21" fmla="*/ 81693 h 1769079"/>
              <a:gd name="connsiteX22" fmla="*/ 334073 w 1072344"/>
              <a:gd name="connsiteY22" fmla="*/ 14161 h 1769079"/>
              <a:gd name="connsiteX0" fmla="*/ 334073 w 1072344"/>
              <a:gd name="connsiteY0" fmla="*/ 14161 h 1781614"/>
              <a:gd name="connsiteX1" fmla="*/ 398517 w 1072344"/>
              <a:gd name="connsiteY1" fmla="*/ 0 h 1781614"/>
              <a:gd name="connsiteX2" fmla="*/ 511773 w 1072344"/>
              <a:gd name="connsiteY2" fmla="*/ 23027 h 1781614"/>
              <a:gd name="connsiteX3" fmla="*/ 517843 w 1072344"/>
              <a:gd name="connsiteY3" fmla="*/ 83717 h 1781614"/>
              <a:gd name="connsiteX4" fmla="*/ 564372 w 1072344"/>
              <a:gd name="connsiteY4" fmla="*/ 103947 h 1781614"/>
              <a:gd name="connsiteX5" fmla="*/ 570441 w 1072344"/>
              <a:gd name="connsiteY5" fmla="*/ 172729 h 1781614"/>
              <a:gd name="connsiteX6" fmla="*/ 649337 w 1072344"/>
              <a:gd name="connsiteY6" fmla="*/ 199029 h 1781614"/>
              <a:gd name="connsiteX7" fmla="*/ 647314 w 1072344"/>
              <a:gd name="connsiteY7" fmla="*/ 245558 h 1781614"/>
              <a:gd name="connsiteX8" fmla="*/ 922443 w 1072344"/>
              <a:gd name="connsiteY8" fmla="*/ 286018 h 1781614"/>
              <a:gd name="connsiteX9" fmla="*/ 922443 w 1072344"/>
              <a:gd name="connsiteY9" fmla="*/ 346708 h 1781614"/>
              <a:gd name="connsiteX10" fmla="*/ 989202 w 1072344"/>
              <a:gd name="connsiteY10" fmla="*/ 370984 h 1781614"/>
              <a:gd name="connsiteX11" fmla="*/ 999317 w 1072344"/>
              <a:gd name="connsiteY11" fmla="*/ 423583 h 1781614"/>
              <a:gd name="connsiteX12" fmla="*/ 1067801 w 1072344"/>
              <a:gd name="connsiteY12" fmla="*/ 450712 h 1781614"/>
              <a:gd name="connsiteX13" fmla="*/ 1072344 w 1072344"/>
              <a:gd name="connsiteY13" fmla="*/ 1683289 h 1781614"/>
              <a:gd name="connsiteX14" fmla="*/ 944043 w 1072344"/>
              <a:gd name="connsiteY14" fmla="*/ 1685839 h 1781614"/>
              <a:gd name="connsiteX15" fmla="*/ 257729 w 1072344"/>
              <a:gd name="connsiteY15" fmla="*/ 1652962 h 1781614"/>
              <a:gd name="connsiteX16" fmla="*/ 109781 w 1072344"/>
              <a:gd name="connsiteY16" fmla="*/ 1724881 h 1781614"/>
              <a:gd name="connsiteX17" fmla="*/ 0 w 1072344"/>
              <a:gd name="connsiteY17" fmla="*/ 1692000 h 1781614"/>
              <a:gd name="connsiteX18" fmla="*/ 72782 w 1072344"/>
              <a:gd name="connsiteY18" fmla="*/ 640044 h 1781614"/>
              <a:gd name="connsiteX19" fmla="*/ 125380 w 1072344"/>
              <a:gd name="connsiteY19" fmla="*/ 609698 h 1781614"/>
              <a:gd name="connsiteX20" fmla="*/ 153701 w 1072344"/>
              <a:gd name="connsiteY20" fmla="*/ 275902 h 1781614"/>
              <a:gd name="connsiteX21" fmla="*/ 254852 w 1072344"/>
              <a:gd name="connsiteY21" fmla="*/ 174752 h 1781614"/>
              <a:gd name="connsiteX22" fmla="*/ 281150 w 1072344"/>
              <a:gd name="connsiteY22" fmla="*/ 81693 h 1781614"/>
              <a:gd name="connsiteX23" fmla="*/ 334073 w 1072344"/>
              <a:gd name="connsiteY23" fmla="*/ 14161 h 1781614"/>
              <a:gd name="connsiteX0" fmla="*/ 334073 w 1072344"/>
              <a:gd name="connsiteY0" fmla="*/ 14161 h 1791437"/>
              <a:gd name="connsiteX1" fmla="*/ 398517 w 1072344"/>
              <a:gd name="connsiteY1" fmla="*/ 0 h 1791437"/>
              <a:gd name="connsiteX2" fmla="*/ 511773 w 1072344"/>
              <a:gd name="connsiteY2" fmla="*/ 23027 h 1791437"/>
              <a:gd name="connsiteX3" fmla="*/ 517843 w 1072344"/>
              <a:gd name="connsiteY3" fmla="*/ 83717 h 1791437"/>
              <a:gd name="connsiteX4" fmla="*/ 564372 w 1072344"/>
              <a:gd name="connsiteY4" fmla="*/ 103947 h 1791437"/>
              <a:gd name="connsiteX5" fmla="*/ 570441 w 1072344"/>
              <a:gd name="connsiteY5" fmla="*/ 172729 h 1791437"/>
              <a:gd name="connsiteX6" fmla="*/ 649337 w 1072344"/>
              <a:gd name="connsiteY6" fmla="*/ 199029 h 1791437"/>
              <a:gd name="connsiteX7" fmla="*/ 647314 w 1072344"/>
              <a:gd name="connsiteY7" fmla="*/ 245558 h 1791437"/>
              <a:gd name="connsiteX8" fmla="*/ 922443 w 1072344"/>
              <a:gd name="connsiteY8" fmla="*/ 286018 h 1791437"/>
              <a:gd name="connsiteX9" fmla="*/ 922443 w 1072344"/>
              <a:gd name="connsiteY9" fmla="*/ 346708 h 1791437"/>
              <a:gd name="connsiteX10" fmla="*/ 989202 w 1072344"/>
              <a:gd name="connsiteY10" fmla="*/ 370984 h 1791437"/>
              <a:gd name="connsiteX11" fmla="*/ 999317 w 1072344"/>
              <a:gd name="connsiteY11" fmla="*/ 423583 h 1791437"/>
              <a:gd name="connsiteX12" fmla="*/ 1067801 w 1072344"/>
              <a:gd name="connsiteY12" fmla="*/ 450712 h 1791437"/>
              <a:gd name="connsiteX13" fmla="*/ 1072344 w 1072344"/>
              <a:gd name="connsiteY13" fmla="*/ 1683289 h 1791437"/>
              <a:gd name="connsiteX14" fmla="*/ 1038565 w 1072344"/>
              <a:gd name="connsiteY14" fmla="*/ 1716661 h 1791437"/>
              <a:gd name="connsiteX15" fmla="*/ 944043 w 1072344"/>
              <a:gd name="connsiteY15" fmla="*/ 1685839 h 1791437"/>
              <a:gd name="connsiteX16" fmla="*/ 257729 w 1072344"/>
              <a:gd name="connsiteY16" fmla="*/ 1652962 h 1791437"/>
              <a:gd name="connsiteX17" fmla="*/ 109781 w 1072344"/>
              <a:gd name="connsiteY17" fmla="*/ 1724881 h 1791437"/>
              <a:gd name="connsiteX18" fmla="*/ 0 w 1072344"/>
              <a:gd name="connsiteY18" fmla="*/ 1692000 h 1791437"/>
              <a:gd name="connsiteX19" fmla="*/ 72782 w 1072344"/>
              <a:gd name="connsiteY19" fmla="*/ 640044 h 1791437"/>
              <a:gd name="connsiteX20" fmla="*/ 125380 w 1072344"/>
              <a:gd name="connsiteY20" fmla="*/ 609698 h 1791437"/>
              <a:gd name="connsiteX21" fmla="*/ 153701 w 1072344"/>
              <a:gd name="connsiteY21" fmla="*/ 275902 h 1791437"/>
              <a:gd name="connsiteX22" fmla="*/ 254852 w 1072344"/>
              <a:gd name="connsiteY22" fmla="*/ 174752 h 1791437"/>
              <a:gd name="connsiteX23" fmla="*/ 281150 w 1072344"/>
              <a:gd name="connsiteY23" fmla="*/ 81693 h 1791437"/>
              <a:gd name="connsiteX24" fmla="*/ 334073 w 1072344"/>
              <a:gd name="connsiteY24" fmla="*/ 14161 h 1791437"/>
              <a:gd name="connsiteX0" fmla="*/ 334073 w 1072344"/>
              <a:gd name="connsiteY0" fmla="*/ 14161 h 1725143"/>
              <a:gd name="connsiteX1" fmla="*/ 398517 w 1072344"/>
              <a:gd name="connsiteY1" fmla="*/ 0 h 1725143"/>
              <a:gd name="connsiteX2" fmla="*/ 511773 w 1072344"/>
              <a:gd name="connsiteY2" fmla="*/ 23027 h 1725143"/>
              <a:gd name="connsiteX3" fmla="*/ 517843 w 1072344"/>
              <a:gd name="connsiteY3" fmla="*/ 83717 h 1725143"/>
              <a:gd name="connsiteX4" fmla="*/ 564372 w 1072344"/>
              <a:gd name="connsiteY4" fmla="*/ 103947 h 1725143"/>
              <a:gd name="connsiteX5" fmla="*/ 570441 w 1072344"/>
              <a:gd name="connsiteY5" fmla="*/ 172729 h 1725143"/>
              <a:gd name="connsiteX6" fmla="*/ 649337 w 1072344"/>
              <a:gd name="connsiteY6" fmla="*/ 199029 h 1725143"/>
              <a:gd name="connsiteX7" fmla="*/ 647314 w 1072344"/>
              <a:gd name="connsiteY7" fmla="*/ 245558 h 1725143"/>
              <a:gd name="connsiteX8" fmla="*/ 922443 w 1072344"/>
              <a:gd name="connsiteY8" fmla="*/ 286018 h 1725143"/>
              <a:gd name="connsiteX9" fmla="*/ 922443 w 1072344"/>
              <a:gd name="connsiteY9" fmla="*/ 346708 h 1725143"/>
              <a:gd name="connsiteX10" fmla="*/ 989202 w 1072344"/>
              <a:gd name="connsiteY10" fmla="*/ 370984 h 1725143"/>
              <a:gd name="connsiteX11" fmla="*/ 999317 w 1072344"/>
              <a:gd name="connsiteY11" fmla="*/ 423583 h 1725143"/>
              <a:gd name="connsiteX12" fmla="*/ 1067801 w 1072344"/>
              <a:gd name="connsiteY12" fmla="*/ 450712 h 1725143"/>
              <a:gd name="connsiteX13" fmla="*/ 1072344 w 1072344"/>
              <a:gd name="connsiteY13" fmla="*/ 1683289 h 1725143"/>
              <a:gd name="connsiteX14" fmla="*/ 1038565 w 1072344"/>
              <a:gd name="connsiteY14" fmla="*/ 1716661 h 1725143"/>
              <a:gd name="connsiteX15" fmla="*/ 944043 w 1072344"/>
              <a:gd name="connsiteY15" fmla="*/ 1685839 h 1725143"/>
              <a:gd name="connsiteX16" fmla="*/ 257729 w 1072344"/>
              <a:gd name="connsiteY16" fmla="*/ 1652962 h 1725143"/>
              <a:gd name="connsiteX17" fmla="*/ 109781 w 1072344"/>
              <a:gd name="connsiteY17" fmla="*/ 1724881 h 1725143"/>
              <a:gd name="connsiteX18" fmla="*/ 0 w 1072344"/>
              <a:gd name="connsiteY18" fmla="*/ 1692000 h 1725143"/>
              <a:gd name="connsiteX19" fmla="*/ 72782 w 1072344"/>
              <a:gd name="connsiteY19" fmla="*/ 640044 h 1725143"/>
              <a:gd name="connsiteX20" fmla="*/ 125380 w 1072344"/>
              <a:gd name="connsiteY20" fmla="*/ 609698 h 1725143"/>
              <a:gd name="connsiteX21" fmla="*/ 153701 w 1072344"/>
              <a:gd name="connsiteY21" fmla="*/ 275902 h 1725143"/>
              <a:gd name="connsiteX22" fmla="*/ 254852 w 1072344"/>
              <a:gd name="connsiteY22" fmla="*/ 174752 h 1725143"/>
              <a:gd name="connsiteX23" fmla="*/ 281150 w 1072344"/>
              <a:gd name="connsiteY23" fmla="*/ 81693 h 1725143"/>
              <a:gd name="connsiteX24" fmla="*/ 334073 w 1072344"/>
              <a:gd name="connsiteY24" fmla="*/ 14161 h 1725143"/>
              <a:gd name="connsiteX0" fmla="*/ 334073 w 1072344"/>
              <a:gd name="connsiteY0" fmla="*/ 14161 h 1725189"/>
              <a:gd name="connsiteX1" fmla="*/ 398517 w 1072344"/>
              <a:gd name="connsiteY1" fmla="*/ 0 h 1725189"/>
              <a:gd name="connsiteX2" fmla="*/ 511773 w 1072344"/>
              <a:gd name="connsiteY2" fmla="*/ 23027 h 1725189"/>
              <a:gd name="connsiteX3" fmla="*/ 517843 w 1072344"/>
              <a:gd name="connsiteY3" fmla="*/ 83717 h 1725189"/>
              <a:gd name="connsiteX4" fmla="*/ 564372 w 1072344"/>
              <a:gd name="connsiteY4" fmla="*/ 103947 h 1725189"/>
              <a:gd name="connsiteX5" fmla="*/ 570441 w 1072344"/>
              <a:gd name="connsiteY5" fmla="*/ 172729 h 1725189"/>
              <a:gd name="connsiteX6" fmla="*/ 649337 w 1072344"/>
              <a:gd name="connsiteY6" fmla="*/ 199029 h 1725189"/>
              <a:gd name="connsiteX7" fmla="*/ 647314 w 1072344"/>
              <a:gd name="connsiteY7" fmla="*/ 245558 h 1725189"/>
              <a:gd name="connsiteX8" fmla="*/ 922443 w 1072344"/>
              <a:gd name="connsiteY8" fmla="*/ 286018 h 1725189"/>
              <a:gd name="connsiteX9" fmla="*/ 922443 w 1072344"/>
              <a:gd name="connsiteY9" fmla="*/ 346708 h 1725189"/>
              <a:gd name="connsiteX10" fmla="*/ 989202 w 1072344"/>
              <a:gd name="connsiteY10" fmla="*/ 370984 h 1725189"/>
              <a:gd name="connsiteX11" fmla="*/ 999317 w 1072344"/>
              <a:gd name="connsiteY11" fmla="*/ 423583 h 1725189"/>
              <a:gd name="connsiteX12" fmla="*/ 1067801 w 1072344"/>
              <a:gd name="connsiteY12" fmla="*/ 450712 h 1725189"/>
              <a:gd name="connsiteX13" fmla="*/ 1072344 w 1072344"/>
              <a:gd name="connsiteY13" fmla="*/ 1683289 h 1725189"/>
              <a:gd name="connsiteX14" fmla="*/ 1038565 w 1072344"/>
              <a:gd name="connsiteY14" fmla="*/ 1716661 h 1725189"/>
              <a:gd name="connsiteX15" fmla="*/ 944043 w 1072344"/>
              <a:gd name="connsiteY15" fmla="*/ 1685839 h 1725189"/>
              <a:gd name="connsiteX16" fmla="*/ 826917 w 1072344"/>
              <a:gd name="connsiteY16" fmla="*/ 1694057 h 1725189"/>
              <a:gd name="connsiteX17" fmla="*/ 257729 w 1072344"/>
              <a:gd name="connsiteY17" fmla="*/ 1652962 h 1725189"/>
              <a:gd name="connsiteX18" fmla="*/ 109781 w 1072344"/>
              <a:gd name="connsiteY18" fmla="*/ 1724881 h 1725189"/>
              <a:gd name="connsiteX19" fmla="*/ 0 w 1072344"/>
              <a:gd name="connsiteY19" fmla="*/ 1692000 h 1725189"/>
              <a:gd name="connsiteX20" fmla="*/ 72782 w 1072344"/>
              <a:gd name="connsiteY20" fmla="*/ 640044 h 1725189"/>
              <a:gd name="connsiteX21" fmla="*/ 125380 w 1072344"/>
              <a:gd name="connsiteY21" fmla="*/ 609698 h 1725189"/>
              <a:gd name="connsiteX22" fmla="*/ 153701 w 1072344"/>
              <a:gd name="connsiteY22" fmla="*/ 275902 h 1725189"/>
              <a:gd name="connsiteX23" fmla="*/ 254852 w 1072344"/>
              <a:gd name="connsiteY23" fmla="*/ 174752 h 1725189"/>
              <a:gd name="connsiteX24" fmla="*/ 281150 w 1072344"/>
              <a:gd name="connsiteY24" fmla="*/ 81693 h 1725189"/>
              <a:gd name="connsiteX25" fmla="*/ 334073 w 1072344"/>
              <a:gd name="connsiteY25" fmla="*/ 14161 h 1725189"/>
              <a:gd name="connsiteX0" fmla="*/ 334073 w 1072344"/>
              <a:gd name="connsiteY0" fmla="*/ 14161 h 1725189"/>
              <a:gd name="connsiteX1" fmla="*/ 398517 w 1072344"/>
              <a:gd name="connsiteY1" fmla="*/ 0 h 1725189"/>
              <a:gd name="connsiteX2" fmla="*/ 511773 w 1072344"/>
              <a:gd name="connsiteY2" fmla="*/ 23027 h 1725189"/>
              <a:gd name="connsiteX3" fmla="*/ 517843 w 1072344"/>
              <a:gd name="connsiteY3" fmla="*/ 83717 h 1725189"/>
              <a:gd name="connsiteX4" fmla="*/ 564372 w 1072344"/>
              <a:gd name="connsiteY4" fmla="*/ 103947 h 1725189"/>
              <a:gd name="connsiteX5" fmla="*/ 570441 w 1072344"/>
              <a:gd name="connsiteY5" fmla="*/ 172729 h 1725189"/>
              <a:gd name="connsiteX6" fmla="*/ 649337 w 1072344"/>
              <a:gd name="connsiteY6" fmla="*/ 199029 h 1725189"/>
              <a:gd name="connsiteX7" fmla="*/ 647314 w 1072344"/>
              <a:gd name="connsiteY7" fmla="*/ 245558 h 1725189"/>
              <a:gd name="connsiteX8" fmla="*/ 922443 w 1072344"/>
              <a:gd name="connsiteY8" fmla="*/ 286018 h 1725189"/>
              <a:gd name="connsiteX9" fmla="*/ 922443 w 1072344"/>
              <a:gd name="connsiteY9" fmla="*/ 346708 h 1725189"/>
              <a:gd name="connsiteX10" fmla="*/ 989202 w 1072344"/>
              <a:gd name="connsiteY10" fmla="*/ 370984 h 1725189"/>
              <a:gd name="connsiteX11" fmla="*/ 999317 w 1072344"/>
              <a:gd name="connsiteY11" fmla="*/ 423583 h 1725189"/>
              <a:gd name="connsiteX12" fmla="*/ 1067801 w 1072344"/>
              <a:gd name="connsiteY12" fmla="*/ 450712 h 1725189"/>
              <a:gd name="connsiteX13" fmla="*/ 1072344 w 1072344"/>
              <a:gd name="connsiteY13" fmla="*/ 1683289 h 1725189"/>
              <a:gd name="connsiteX14" fmla="*/ 1038565 w 1072344"/>
              <a:gd name="connsiteY14" fmla="*/ 1716661 h 1725189"/>
              <a:gd name="connsiteX15" fmla="*/ 944043 w 1072344"/>
              <a:gd name="connsiteY15" fmla="*/ 1685839 h 1725189"/>
              <a:gd name="connsiteX16" fmla="*/ 826917 w 1072344"/>
              <a:gd name="connsiteY16" fmla="*/ 1694057 h 1725189"/>
              <a:gd name="connsiteX17" fmla="*/ 257729 w 1072344"/>
              <a:gd name="connsiteY17" fmla="*/ 1652962 h 1725189"/>
              <a:gd name="connsiteX18" fmla="*/ 109781 w 1072344"/>
              <a:gd name="connsiteY18" fmla="*/ 1724881 h 1725189"/>
              <a:gd name="connsiteX19" fmla="*/ 0 w 1072344"/>
              <a:gd name="connsiteY19" fmla="*/ 1692000 h 1725189"/>
              <a:gd name="connsiteX20" fmla="*/ 72782 w 1072344"/>
              <a:gd name="connsiteY20" fmla="*/ 640044 h 1725189"/>
              <a:gd name="connsiteX21" fmla="*/ 125380 w 1072344"/>
              <a:gd name="connsiteY21" fmla="*/ 609698 h 1725189"/>
              <a:gd name="connsiteX22" fmla="*/ 153701 w 1072344"/>
              <a:gd name="connsiteY22" fmla="*/ 275902 h 1725189"/>
              <a:gd name="connsiteX23" fmla="*/ 254852 w 1072344"/>
              <a:gd name="connsiteY23" fmla="*/ 174752 h 1725189"/>
              <a:gd name="connsiteX24" fmla="*/ 281150 w 1072344"/>
              <a:gd name="connsiteY24" fmla="*/ 81693 h 1725189"/>
              <a:gd name="connsiteX25" fmla="*/ 334073 w 1072344"/>
              <a:gd name="connsiteY25" fmla="*/ 14161 h 1725189"/>
              <a:gd name="connsiteX0" fmla="*/ 334073 w 1072344"/>
              <a:gd name="connsiteY0" fmla="*/ 14161 h 1725207"/>
              <a:gd name="connsiteX1" fmla="*/ 398517 w 1072344"/>
              <a:gd name="connsiteY1" fmla="*/ 0 h 1725207"/>
              <a:gd name="connsiteX2" fmla="*/ 511773 w 1072344"/>
              <a:gd name="connsiteY2" fmla="*/ 23027 h 1725207"/>
              <a:gd name="connsiteX3" fmla="*/ 517843 w 1072344"/>
              <a:gd name="connsiteY3" fmla="*/ 83717 h 1725207"/>
              <a:gd name="connsiteX4" fmla="*/ 564372 w 1072344"/>
              <a:gd name="connsiteY4" fmla="*/ 103947 h 1725207"/>
              <a:gd name="connsiteX5" fmla="*/ 570441 w 1072344"/>
              <a:gd name="connsiteY5" fmla="*/ 172729 h 1725207"/>
              <a:gd name="connsiteX6" fmla="*/ 649337 w 1072344"/>
              <a:gd name="connsiteY6" fmla="*/ 199029 h 1725207"/>
              <a:gd name="connsiteX7" fmla="*/ 647314 w 1072344"/>
              <a:gd name="connsiteY7" fmla="*/ 245558 h 1725207"/>
              <a:gd name="connsiteX8" fmla="*/ 922443 w 1072344"/>
              <a:gd name="connsiteY8" fmla="*/ 286018 h 1725207"/>
              <a:gd name="connsiteX9" fmla="*/ 922443 w 1072344"/>
              <a:gd name="connsiteY9" fmla="*/ 346708 h 1725207"/>
              <a:gd name="connsiteX10" fmla="*/ 989202 w 1072344"/>
              <a:gd name="connsiteY10" fmla="*/ 370984 h 1725207"/>
              <a:gd name="connsiteX11" fmla="*/ 999317 w 1072344"/>
              <a:gd name="connsiteY11" fmla="*/ 423583 h 1725207"/>
              <a:gd name="connsiteX12" fmla="*/ 1067801 w 1072344"/>
              <a:gd name="connsiteY12" fmla="*/ 450712 h 1725207"/>
              <a:gd name="connsiteX13" fmla="*/ 1072344 w 1072344"/>
              <a:gd name="connsiteY13" fmla="*/ 1683289 h 1725207"/>
              <a:gd name="connsiteX14" fmla="*/ 1038565 w 1072344"/>
              <a:gd name="connsiteY14" fmla="*/ 1716661 h 1725207"/>
              <a:gd name="connsiteX15" fmla="*/ 944043 w 1072344"/>
              <a:gd name="connsiteY15" fmla="*/ 1685839 h 1725207"/>
              <a:gd name="connsiteX16" fmla="*/ 826917 w 1072344"/>
              <a:gd name="connsiteY16" fmla="*/ 1694057 h 1725207"/>
              <a:gd name="connsiteX17" fmla="*/ 395403 w 1072344"/>
              <a:gd name="connsiteY17" fmla="*/ 1657070 h 1725207"/>
              <a:gd name="connsiteX18" fmla="*/ 257729 w 1072344"/>
              <a:gd name="connsiteY18" fmla="*/ 1652962 h 1725207"/>
              <a:gd name="connsiteX19" fmla="*/ 109781 w 1072344"/>
              <a:gd name="connsiteY19" fmla="*/ 1724881 h 1725207"/>
              <a:gd name="connsiteX20" fmla="*/ 0 w 1072344"/>
              <a:gd name="connsiteY20" fmla="*/ 1692000 h 1725207"/>
              <a:gd name="connsiteX21" fmla="*/ 72782 w 1072344"/>
              <a:gd name="connsiteY21" fmla="*/ 640044 h 1725207"/>
              <a:gd name="connsiteX22" fmla="*/ 125380 w 1072344"/>
              <a:gd name="connsiteY22" fmla="*/ 609698 h 1725207"/>
              <a:gd name="connsiteX23" fmla="*/ 153701 w 1072344"/>
              <a:gd name="connsiteY23" fmla="*/ 275902 h 1725207"/>
              <a:gd name="connsiteX24" fmla="*/ 254852 w 1072344"/>
              <a:gd name="connsiteY24" fmla="*/ 174752 h 1725207"/>
              <a:gd name="connsiteX25" fmla="*/ 281150 w 1072344"/>
              <a:gd name="connsiteY25" fmla="*/ 81693 h 1725207"/>
              <a:gd name="connsiteX26" fmla="*/ 334073 w 1072344"/>
              <a:gd name="connsiteY26" fmla="*/ 14161 h 1725207"/>
              <a:gd name="connsiteX0" fmla="*/ 334073 w 1072344"/>
              <a:gd name="connsiteY0" fmla="*/ 14161 h 1725207"/>
              <a:gd name="connsiteX1" fmla="*/ 398517 w 1072344"/>
              <a:gd name="connsiteY1" fmla="*/ 0 h 1725207"/>
              <a:gd name="connsiteX2" fmla="*/ 511773 w 1072344"/>
              <a:gd name="connsiteY2" fmla="*/ 23027 h 1725207"/>
              <a:gd name="connsiteX3" fmla="*/ 517843 w 1072344"/>
              <a:gd name="connsiteY3" fmla="*/ 83717 h 1725207"/>
              <a:gd name="connsiteX4" fmla="*/ 564372 w 1072344"/>
              <a:gd name="connsiteY4" fmla="*/ 103947 h 1725207"/>
              <a:gd name="connsiteX5" fmla="*/ 570441 w 1072344"/>
              <a:gd name="connsiteY5" fmla="*/ 172729 h 1725207"/>
              <a:gd name="connsiteX6" fmla="*/ 649337 w 1072344"/>
              <a:gd name="connsiteY6" fmla="*/ 199029 h 1725207"/>
              <a:gd name="connsiteX7" fmla="*/ 647314 w 1072344"/>
              <a:gd name="connsiteY7" fmla="*/ 245558 h 1725207"/>
              <a:gd name="connsiteX8" fmla="*/ 922443 w 1072344"/>
              <a:gd name="connsiteY8" fmla="*/ 286018 h 1725207"/>
              <a:gd name="connsiteX9" fmla="*/ 922443 w 1072344"/>
              <a:gd name="connsiteY9" fmla="*/ 346708 h 1725207"/>
              <a:gd name="connsiteX10" fmla="*/ 989202 w 1072344"/>
              <a:gd name="connsiteY10" fmla="*/ 370984 h 1725207"/>
              <a:gd name="connsiteX11" fmla="*/ 999317 w 1072344"/>
              <a:gd name="connsiteY11" fmla="*/ 423583 h 1725207"/>
              <a:gd name="connsiteX12" fmla="*/ 1067801 w 1072344"/>
              <a:gd name="connsiteY12" fmla="*/ 450712 h 1725207"/>
              <a:gd name="connsiteX13" fmla="*/ 1072344 w 1072344"/>
              <a:gd name="connsiteY13" fmla="*/ 1683289 h 1725207"/>
              <a:gd name="connsiteX14" fmla="*/ 1038565 w 1072344"/>
              <a:gd name="connsiteY14" fmla="*/ 1716661 h 1725207"/>
              <a:gd name="connsiteX15" fmla="*/ 944043 w 1072344"/>
              <a:gd name="connsiteY15" fmla="*/ 1685839 h 1725207"/>
              <a:gd name="connsiteX16" fmla="*/ 826917 w 1072344"/>
              <a:gd name="connsiteY16" fmla="*/ 1694057 h 1725207"/>
              <a:gd name="connsiteX17" fmla="*/ 598831 w 1072344"/>
              <a:gd name="connsiteY17" fmla="*/ 1667345 h 1725207"/>
              <a:gd name="connsiteX18" fmla="*/ 395403 w 1072344"/>
              <a:gd name="connsiteY18" fmla="*/ 1657070 h 1725207"/>
              <a:gd name="connsiteX19" fmla="*/ 257729 w 1072344"/>
              <a:gd name="connsiteY19" fmla="*/ 1652962 h 1725207"/>
              <a:gd name="connsiteX20" fmla="*/ 109781 w 1072344"/>
              <a:gd name="connsiteY20" fmla="*/ 1724881 h 1725207"/>
              <a:gd name="connsiteX21" fmla="*/ 0 w 1072344"/>
              <a:gd name="connsiteY21" fmla="*/ 1692000 h 1725207"/>
              <a:gd name="connsiteX22" fmla="*/ 72782 w 1072344"/>
              <a:gd name="connsiteY22" fmla="*/ 640044 h 1725207"/>
              <a:gd name="connsiteX23" fmla="*/ 125380 w 1072344"/>
              <a:gd name="connsiteY23" fmla="*/ 609698 h 1725207"/>
              <a:gd name="connsiteX24" fmla="*/ 153701 w 1072344"/>
              <a:gd name="connsiteY24" fmla="*/ 275902 h 1725207"/>
              <a:gd name="connsiteX25" fmla="*/ 254852 w 1072344"/>
              <a:gd name="connsiteY25" fmla="*/ 174752 h 1725207"/>
              <a:gd name="connsiteX26" fmla="*/ 281150 w 1072344"/>
              <a:gd name="connsiteY26" fmla="*/ 81693 h 1725207"/>
              <a:gd name="connsiteX27" fmla="*/ 334073 w 1072344"/>
              <a:gd name="connsiteY27" fmla="*/ 14161 h 1725207"/>
              <a:gd name="connsiteX0" fmla="*/ 334073 w 1072344"/>
              <a:gd name="connsiteY0" fmla="*/ 14161 h 1725207"/>
              <a:gd name="connsiteX1" fmla="*/ 398517 w 1072344"/>
              <a:gd name="connsiteY1" fmla="*/ 0 h 1725207"/>
              <a:gd name="connsiteX2" fmla="*/ 511773 w 1072344"/>
              <a:gd name="connsiteY2" fmla="*/ 23027 h 1725207"/>
              <a:gd name="connsiteX3" fmla="*/ 517843 w 1072344"/>
              <a:gd name="connsiteY3" fmla="*/ 83717 h 1725207"/>
              <a:gd name="connsiteX4" fmla="*/ 564372 w 1072344"/>
              <a:gd name="connsiteY4" fmla="*/ 103947 h 1725207"/>
              <a:gd name="connsiteX5" fmla="*/ 570441 w 1072344"/>
              <a:gd name="connsiteY5" fmla="*/ 172729 h 1725207"/>
              <a:gd name="connsiteX6" fmla="*/ 649337 w 1072344"/>
              <a:gd name="connsiteY6" fmla="*/ 199029 h 1725207"/>
              <a:gd name="connsiteX7" fmla="*/ 647314 w 1072344"/>
              <a:gd name="connsiteY7" fmla="*/ 245558 h 1725207"/>
              <a:gd name="connsiteX8" fmla="*/ 922443 w 1072344"/>
              <a:gd name="connsiteY8" fmla="*/ 286018 h 1725207"/>
              <a:gd name="connsiteX9" fmla="*/ 922443 w 1072344"/>
              <a:gd name="connsiteY9" fmla="*/ 346708 h 1725207"/>
              <a:gd name="connsiteX10" fmla="*/ 989202 w 1072344"/>
              <a:gd name="connsiteY10" fmla="*/ 370984 h 1725207"/>
              <a:gd name="connsiteX11" fmla="*/ 999317 w 1072344"/>
              <a:gd name="connsiteY11" fmla="*/ 423583 h 1725207"/>
              <a:gd name="connsiteX12" fmla="*/ 1067801 w 1072344"/>
              <a:gd name="connsiteY12" fmla="*/ 450712 h 1725207"/>
              <a:gd name="connsiteX13" fmla="*/ 1072344 w 1072344"/>
              <a:gd name="connsiteY13" fmla="*/ 1683289 h 1725207"/>
              <a:gd name="connsiteX14" fmla="*/ 1038565 w 1072344"/>
              <a:gd name="connsiteY14" fmla="*/ 1716661 h 1725207"/>
              <a:gd name="connsiteX15" fmla="*/ 944043 w 1072344"/>
              <a:gd name="connsiteY15" fmla="*/ 1685839 h 1725207"/>
              <a:gd name="connsiteX16" fmla="*/ 826917 w 1072344"/>
              <a:gd name="connsiteY16" fmla="*/ 1694057 h 1725207"/>
              <a:gd name="connsiteX17" fmla="*/ 720066 w 1072344"/>
              <a:gd name="connsiteY17" fmla="*/ 1673509 h 1725207"/>
              <a:gd name="connsiteX18" fmla="*/ 598831 w 1072344"/>
              <a:gd name="connsiteY18" fmla="*/ 1667345 h 1725207"/>
              <a:gd name="connsiteX19" fmla="*/ 395403 w 1072344"/>
              <a:gd name="connsiteY19" fmla="*/ 1657070 h 1725207"/>
              <a:gd name="connsiteX20" fmla="*/ 257729 w 1072344"/>
              <a:gd name="connsiteY20" fmla="*/ 1652962 h 1725207"/>
              <a:gd name="connsiteX21" fmla="*/ 109781 w 1072344"/>
              <a:gd name="connsiteY21" fmla="*/ 1724881 h 1725207"/>
              <a:gd name="connsiteX22" fmla="*/ 0 w 1072344"/>
              <a:gd name="connsiteY22" fmla="*/ 1692000 h 1725207"/>
              <a:gd name="connsiteX23" fmla="*/ 72782 w 1072344"/>
              <a:gd name="connsiteY23" fmla="*/ 640044 h 1725207"/>
              <a:gd name="connsiteX24" fmla="*/ 125380 w 1072344"/>
              <a:gd name="connsiteY24" fmla="*/ 609698 h 1725207"/>
              <a:gd name="connsiteX25" fmla="*/ 153701 w 1072344"/>
              <a:gd name="connsiteY25" fmla="*/ 275902 h 1725207"/>
              <a:gd name="connsiteX26" fmla="*/ 254852 w 1072344"/>
              <a:gd name="connsiteY26" fmla="*/ 174752 h 1725207"/>
              <a:gd name="connsiteX27" fmla="*/ 281150 w 1072344"/>
              <a:gd name="connsiteY27" fmla="*/ 81693 h 1725207"/>
              <a:gd name="connsiteX28" fmla="*/ 334073 w 1072344"/>
              <a:gd name="connsiteY28" fmla="*/ 14161 h 1725207"/>
              <a:gd name="connsiteX0" fmla="*/ 334073 w 1674418"/>
              <a:gd name="connsiteY0" fmla="*/ 14161 h 1725207"/>
              <a:gd name="connsiteX1" fmla="*/ 398517 w 1674418"/>
              <a:gd name="connsiteY1" fmla="*/ 0 h 1725207"/>
              <a:gd name="connsiteX2" fmla="*/ 511773 w 1674418"/>
              <a:gd name="connsiteY2" fmla="*/ 23027 h 1725207"/>
              <a:gd name="connsiteX3" fmla="*/ 517843 w 1674418"/>
              <a:gd name="connsiteY3" fmla="*/ 83717 h 1725207"/>
              <a:gd name="connsiteX4" fmla="*/ 564372 w 1674418"/>
              <a:gd name="connsiteY4" fmla="*/ 103947 h 1725207"/>
              <a:gd name="connsiteX5" fmla="*/ 570441 w 1674418"/>
              <a:gd name="connsiteY5" fmla="*/ 172729 h 1725207"/>
              <a:gd name="connsiteX6" fmla="*/ 649337 w 1674418"/>
              <a:gd name="connsiteY6" fmla="*/ 199029 h 1725207"/>
              <a:gd name="connsiteX7" fmla="*/ 647314 w 1674418"/>
              <a:gd name="connsiteY7" fmla="*/ 245558 h 1725207"/>
              <a:gd name="connsiteX8" fmla="*/ 922443 w 1674418"/>
              <a:gd name="connsiteY8" fmla="*/ 286018 h 1725207"/>
              <a:gd name="connsiteX9" fmla="*/ 922443 w 1674418"/>
              <a:gd name="connsiteY9" fmla="*/ 346708 h 1725207"/>
              <a:gd name="connsiteX10" fmla="*/ 989202 w 1674418"/>
              <a:gd name="connsiteY10" fmla="*/ 370984 h 1725207"/>
              <a:gd name="connsiteX11" fmla="*/ 999317 w 1674418"/>
              <a:gd name="connsiteY11" fmla="*/ 423583 h 1725207"/>
              <a:gd name="connsiteX12" fmla="*/ 1067801 w 1674418"/>
              <a:gd name="connsiteY12" fmla="*/ 450712 h 1725207"/>
              <a:gd name="connsiteX13" fmla="*/ 1674418 w 1674418"/>
              <a:gd name="connsiteY13" fmla="*/ 1465037 h 1725207"/>
              <a:gd name="connsiteX14" fmla="*/ 1038565 w 1674418"/>
              <a:gd name="connsiteY14" fmla="*/ 1716661 h 1725207"/>
              <a:gd name="connsiteX15" fmla="*/ 944043 w 1674418"/>
              <a:gd name="connsiteY15" fmla="*/ 1685839 h 1725207"/>
              <a:gd name="connsiteX16" fmla="*/ 826917 w 1674418"/>
              <a:gd name="connsiteY16" fmla="*/ 1694057 h 1725207"/>
              <a:gd name="connsiteX17" fmla="*/ 720066 w 1674418"/>
              <a:gd name="connsiteY17" fmla="*/ 1673509 h 1725207"/>
              <a:gd name="connsiteX18" fmla="*/ 598831 w 1674418"/>
              <a:gd name="connsiteY18" fmla="*/ 1667345 h 1725207"/>
              <a:gd name="connsiteX19" fmla="*/ 395403 w 1674418"/>
              <a:gd name="connsiteY19" fmla="*/ 1657070 h 1725207"/>
              <a:gd name="connsiteX20" fmla="*/ 257729 w 1674418"/>
              <a:gd name="connsiteY20" fmla="*/ 1652962 h 1725207"/>
              <a:gd name="connsiteX21" fmla="*/ 109781 w 1674418"/>
              <a:gd name="connsiteY21" fmla="*/ 1724881 h 1725207"/>
              <a:gd name="connsiteX22" fmla="*/ 0 w 1674418"/>
              <a:gd name="connsiteY22" fmla="*/ 1692000 h 1725207"/>
              <a:gd name="connsiteX23" fmla="*/ 72782 w 1674418"/>
              <a:gd name="connsiteY23" fmla="*/ 640044 h 1725207"/>
              <a:gd name="connsiteX24" fmla="*/ 125380 w 1674418"/>
              <a:gd name="connsiteY24" fmla="*/ 609698 h 1725207"/>
              <a:gd name="connsiteX25" fmla="*/ 153701 w 1674418"/>
              <a:gd name="connsiteY25" fmla="*/ 275902 h 1725207"/>
              <a:gd name="connsiteX26" fmla="*/ 254852 w 1674418"/>
              <a:gd name="connsiteY26" fmla="*/ 174752 h 1725207"/>
              <a:gd name="connsiteX27" fmla="*/ 281150 w 1674418"/>
              <a:gd name="connsiteY27" fmla="*/ 81693 h 1725207"/>
              <a:gd name="connsiteX28" fmla="*/ 334073 w 1674418"/>
              <a:gd name="connsiteY28" fmla="*/ 14161 h 1725207"/>
              <a:gd name="connsiteX0" fmla="*/ 334073 w 1674418"/>
              <a:gd name="connsiteY0" fmla="*/ 14161 h 1725207"/>
              <a:gd name="connsiteX1" fmla="*/ 398517 w 1674418"/>
              <a:gd name="connsiteY1" fmla="*/ 0 h 1725207"/>
              <a:gd name="connsiteX2" fmla="*/ 511773 w 1674418"/>
              <a:gd name="connsiteY2" fmla="*/ 23027 h 1725207"/>
              <a:gd name="connsiteX3" fmla="*/ 517843 w 1674418"/>
              <a:gd name="connsiteY3" fmla="*/ 83717 h 1725207"/>
              <a:gd name="connsiteX4" fmla="*/ 564372 w 1674418"/>
              <a:gd name="connsiteY4" fmla="*/ 103947 h 1725207"/>
              <a:gd name="connsiteX5" fmla="*/ 570441 w 1674418"/>
              <a:gd name="connsiteY5" fmla="*/ 172729 h 1725207"/>
              <a:gd name="connsiteX6" fmla="*/ 649337 w 1674418"/>
              <a:gd name="connsiteY6" fmla="*/ 199029 h 1725207"/>
              <a:gd name="connsiteX7" fmla="*/ 647314 w 1674418"/>
              <a:gd name="connsiteY7" fmla="*/ 245558 h 1725207"/>
              <a:gd name="connsiteX8" fmla="*/ 922443 w 1674418"/>
              <a:gd name="connsiteY8" fmla="*/ 286018 h 1725207"/>
              <a:gd name="connsiteX9" fmla="*/ 922443 w 1674418"/>
              <a:gd name="connsiteY9" fmla="*/ 346708 h 1725207"/>
              <a:gd name="connsiteX10" fmla="*/ 989202 w 1674418"/>
              <a:gd name="connsiteY10" fmla="*/ 370984 h 1725207"/>
              <a:gd name="connsiteX11" fmla="*/ 999317 w 1674418"/>
              <a:gd name="connsiteY11" fmla="*/ 423583 h 1725207"/>
              <a:gd name="connsiteX12" fmla="*/ 1067801 w 1674418"/>
              <a:gd name="connsiteY12" fmla="*/ 450712 h 1725207"/>
              <a:gd name="connsiteX13" fmla="*/ 1674418 w 1674418"/>
              <a:gd name="connsiteY13" fmla="*/ 1465037 h 1725207"/>
              <a:gd name="connsiteX14" fmla="*/ 1523987 w 1674418"/>
              <a:gd name="connsiteY14" fmla="*/ 1618824 h 1725207"/>
              <a:gd name="connsiteX15" fmla="*/ 944043 w 1674418"/>
              <a:gd name="connsiteY15" fmla="*/ 1685839 h 1725207"/>
              <a:gd name="connsiteX16" fmla="*/ 826917 w 1674418"/>
              <a:gd name="connsiteY16" fmla="*/ 1694057 h 1725207"/>
              <a:gd name="connsiteX17" fmla="*/ 720066 w 1674418"/>
              <a:gd name="connsiteY17" fmla="*/ 1673509 h 1725207"/>
              <a:gd name="connsiteX18" fmla="*/ 598831 w 1674418"/>
              <a:gd name="connsiteY18" fmla="*/ 1667345 h 1725207"/>
              <a:gd name="connsiteX19" fmla="*/ 395403 w 1674418"/>
              <a:gd name="connsiteY19" fmla="*/ 1657070 h 1725207"/>
              <a:gd name="connsiteX20" fmla="*/ 257729 w 1674418"/>
              <a:gd name="connsiteY20" fmla="*/ 1652962 h 1725207"/>
              <a:gd name="connsiteX21" fmla="*/ 109781 w 1674418"/>
              <a:gd name="connsiteY21" fmla="*/ 1724881 h 1725207"/>
              <a:gd name="connsiteX22" fmla="*/ 0 w 1674418"/>
              <a:gd name="connsiteY22" fmla="*/ 1692000 h 1725207"/>
              <a:gd name="connsiteX23" fmla="*/ 72782 w 1674418"/>
              <a:gd name="connsiteY23" fmla="*/ 640044 h 1725207"/>
              <a:gd name="connsiteX24" fmla="*/ 125380 w 1674418"/>
              <a:gd name="connsiteY24" fmla="*/ 609698 h 1725207"/>
              <a:gd name="connsiteX25" fmla="*/ 153701 w 1674418"/>
              <a:gd name="connsiteY25" fmla="*/ 275902 h 1725207"/>
              <a:gd name="connsiteX26" fmla="*/ 254852 w 1674418"/>
              <a:gd name="connsiteY26" fmla="*/ 174752 h 1725207"/>
              <a:gd name="connsiteX27" fmla="*/ 281150 w 1674418"/>
              <a:gd name="connsiteY27" fmla="*/ 81693 h 1725207"/>
              <a:gd name="connsiteX28" fmla="*/ 334073 w 1674418"/>
              <a:gd name="connsiteY28" fmla="*/ 14161 h 1725207"/>
              <a:gd name="connsiteX0" fmla="*/ 334073 w 1688783"/>
              <a:gd name="connsiteY0" fmla="*/ 14161 h 1725207"/>
              <a:gd name="connsiteX1" fmla="*/ 398517 w 1688783"/>
              <a:gd name="connsiteY1" fmla="*/ 0 h 1725207"/>
              <a:gd name="connsiteX2" fmla="*/ 511773 w 1688783"/>
              <a:gd name="connsiteY2" fmla="*/ 23027 h 1725207"/>
              <a:gd name="connsiteX3" fmla="*/ 517843 w 1688783"/>
              <a:gd name="connsiteY3" fmla="*/ 83717 h 1725207"/>
              <a:gd name="connsiteX4" fmla="*/ 564372 w 1688783"/>
              <a:gd name="connsiteY4" fmla="*/ 103947 h 1725207"/>
              <a:gd name="connsiteX5" fmla="*/ 570441 w 1688783"/>
              <a:gd name="connsiteY5" fmla="*/ 172729 h 1725207"/>
              <a:gd name="connsiteX6" fmla="*/ 649337 w 1688783"/>
              <a:gd name="connsiteY6" fmla="*/ 199029 h 1725207"/>
              <a:gd name="connsiteX7" fmla="*/ 647314 w 1688783"/>
              <a:gd name="connsiteY7" fmla="*/ 245558 h 1725207"/>
              <a:gd name="connsiteX8" fmla="*/ 922443 w 1688783"/>
              <a:gd name="connsiteY8" fmla="*/ 286018 h 1725207"/>
              <a:gd name="connsiteX9" fmla="*/ 922443 w 1688783"/>
              <a:gd name="connsiteY9" fmla="*/ 346708 h 1725207"/>
              <a:gd name="connsiteX10" fmla="*/ 989202 w 1688783"/>
              <a:gd name="connsiteY10" fmla="*/ 370984 h 1725207"/>
              <a:gd name="connsiteX11" fmla="*/ 999317 w 1688783"/>
              <a:gd name="connsiteY11" fmla="*/ 423583 h 1725207"/>
              <a:gd name="connsiteX12" fmla="*/ 1688690 w 1688783"/>
              <a:gd name="connsiteY12" fmla="*/ 1293616 h 1725207"/>
              <a:gd name="connsiteX13" fmla="*/ 1674418 w 1688783"/>
              <a:gd name="connsiteY13" fmla="*/ 1465037 h 1725207"/>
              <a:gd name="connsiteX14" fmla="*/ 1523987 w 1688783"/>
              <a:gd name="connsiteY14" fmla="*/ 1618824 h 1725207"/>
              <a:gd name="connsiteX15" fmla="*/ 944043 w 1688783"/>
              <a:gd name="connsiteY15" fmla="*/ 1685839 h 1725207"/>
              <a:gd name="connsiteX16" fmla="*/ 826917 w 1688783"/>
              <a:gd name="connsiteY16" fmla="*/ 1694057 h 1725207"/>
              <a:gd name="connsiteX17" fmla="*/ 720066 w 1688783"/>
              <a:gd name="connsiteY17" fmla="*/ 1673509 h 1725207"/>
              <a:gd name="connsiteX18" fmla="*/ 598831 w 1688783"/>
              <a:gd name="connsiteY18" fmla="*/ 1667345 h 1725207"/>
              <a:gd name="connsiteX19" fmla="*/ 395403 w 1688783"/>
              <a:gd name="connsiteY19" fmla="*/ 1657070 h 1725207"/>
              <a:gd name="connsiteX20" fmla="*/ 257729 w 1688783"/>
              <a:gd name="connsiteY20" fmla="*/ 1652962 h 1725207"/>
              <a:gd name="connsiteX21" fmla="*/ 109781 w 1688783"/>
              <a:gd name="connsiteY21" fmla="*/ 1724881 h 1725207"/>
              <a:gd name="connsiteX22" fmla="*/ 0 w 1688783"/>
              <a:gd name="connsiteY22" fmla="*/ 1692000 h 1725207"/>
              <a:gd name="connsiteX23" fmla="*/ 72782 w 1688783"/>
              <a:gd name="connsiteY23" fmla="*/ 640044 h 1725207"/>
              <a:gd name="connsiteX24" fmla="*/ 125380 w 1688783"/>
              <a:gd name="connsiteY24" fmla="*/ 609698 h 1725207"/>
              <a:gd name="connsiteX25" fmla="*/ 153701 w 1688783"/>
              <a:gd name="connsiteY25" fmla="*/ 275902 h 1725207"/>
              <a:gd name="connsiteX26" fmla="*/ 254852 w 1688783"/>
              <a:gd name="connsiteY26" fmla="*/ 174752 h 1725207"/>
              <a:gd name="connsiteX27" fmla="*/ 281150 w 1688783"/>
              <a:gd name="connsiteY27" fmla="*/ 81693 h 1725207"/>
              <a:gd name="connsiteX28" fmla="*/ 334073 w 1688783"/>
              <a:gd name="connsiteY28" fmla="*/ 14161 h 1725207"/>
              <a:gd name="connsiteX0" fmla="*/ 334073 w 1688783"/>
              <a:gd name="connsiteY0" fmla="*/ 14161 h 1725207"/>
              <a:gd name="connsiteX1" fmla="*/ 398517 w 1688783"/>
              <a:gd name="connsiteY1" fmla="*/ 0 h 1725207"/>
              <a:gd name="connsiteX2" fmla="*/ 511773 w 1688783"/>
              <a:gd name="connsiteY2" fmla="*/ 23027 h 1725207"/>
              <a:gd name="connsiteX3" fmla="*/ 517843 w 1688783"/>
              <a:gd name="connsiteY3" fmla="*/ 83717 h 1725207"/>
              <a:gd name="connsiteX4" fmla="*/ 564372 w 1688783"/>
              <a:gd name="connsiteY4" fmla="*/ 103947 h 1725207"/>
              <a:gd name="connsiteX5" fmla="*/ 570441 w 1688783"/>
              <a:gd name="connsiteY5" fmla="*/ 172729 h 1725207"/>
              <a:gd name="connsiteX6" fmla="*/ 649337 w 1688783"/>
              <a:gd name="connsiteY6" fmla="*/ 199029 h 1725207"/>
              <a:gd name="connsiteX7" fmla="*/ 647314 w 1688783"/>
              <a:gd name="connsiteY7" fmla="*/ 245558 h 1725207"/>
              <a:gd name="connsiteX8" fmla="*/ 922443 w 1688783"/>
              <a:gd name="connsiteY8" fmla="*/ 286018 h 1725207"/>
              <a:gd name="connsiteX9" fmla="*/ 922443 w 1688783"/>
              <a:gd name="connsiteY9" fmla="*/ 346708 h 1725207"/>
              <a:gd name="connsiteX10" fmla="*/ 989202 w 1688783"/>
              <a:gd name="connsiteY10" fmla="*/ 370984 h 1725207"/>
              <a:gd name="connsiteX11" fmla="*/ 999317 w 1688783"/>
              <a:gd name="connsiteY11" fmla="*/ 423583 h 1725207"/>
              <a:gd name="connsiteX12" fmla="*/ 1688690 w 1688783"/>
              <a:gd name="connsiteY12" fmla="*/ 1293616 h 1725207"/>
              <a:gd name="connsiteX13" fmla="*/ 1674418 w 1688783"/>
              <a:gd name="connsiteY13" fmla="*/ 1465037 h 1725207"/>
              <a:gd name="connsiteX14" fmla="*/ 1523987 w 1688783"/>
              <a:gd name="connsiteY14" fmla="*/ 1618824 h 1725207"/>
              <a:gd name="connsiteX15" fmla="*/ 944043 w 1688783"/>
              <a:gd name="connsiteY15" fmla="*/ 1685839 h 1725207"/>
              <a:gd name="connsiteX16" fmla="*/ 826917 w 1688783"/>
              <a:gd name="connsiteY16" fmla="*/ 1694057 h 1725207"/>
              <a:gd name="connsiteX17" fmla="*/ 720066 w 1688783"/>
              <a:gd name="connsiteY17" fmla="*/ 1673509 h 1725207"/>
              <a:gd name="connsiteX18" fmla="*/ 598831 w 1688783"/>
              <a:gd name="connsiteY18" fmla="*/ 1667345 h 1725207"/>
              <a:gd name="connsiteX19" fmla="*/ 395403 w 1688783"/>
              <a:gd name="connsiteY19" fmla="*/ 1657070 h 1725207"/>
              <a:gd name="connsiteX20" fmla="*/ 257729 w 1688783"/>
              <a:gd name="connsiteY20" fmla="*/ 1652962 h 1725207"/>
              <a:gd name="connsiteX21" fmla="*/ 109781 w 1688783"/>
              <a:gd name="connsiteY21" fmla="*/ 1724881 h 1725207"/>
              <a:gd name="connsiteX22" fmla="*/ 0 w 1688783"/>
              <a:gd name="connsiteY22" fmla="*/ 1692000 h 1725207"/>
              <a:gd name="connsiteX23" fmla="*/ 72782 w 1688783"/>
              <a:gd name="connsiteY23" fmla="*/ 640044 h 1725207"/>
              <a:gd name="connsiteX24" fmla="*/ 125380 w 1688783"/>
              <a:gd name="connsiteY24" fmla="*/ 609698 h 1725207"/>
              <a:gd name="connsiteX25" fmla="*/ 153701 w 1688783"/>
              <a:gd name="connsiteY25" fmla="*/ 275902 h 1725207"/>
              <a:gd name="connsiteX26" fmla="*/ 254852 w 1688783"/>
              <a:gd name="connsiteY26" fmla="*/ 174752 h 1725207"/>
              <a:gd name="connsiteX27" fmla="*/ 281150 w 1688783"/>
              <a:gd name="connsiteY27" fmla="*/ 81693 h 1725207"/>
              <a:gd name="connsiteX28" fmla="*/ 334073 w 1688783"/>
              <a:gd name="connsiteY28" fmla="*/ 14161 h 1725207"/>
              <a:gd name="connsiteX0" fmla="*/ 334073 w 1688783"/>
              <a:gd name="connsiteY0" fmla="*/ 14161 h 1725207"/>
              <a:gd name="connsiteX1" fmla="*/ 398517 w 1688783"/>
              <a:gd name="connsiteY1" fmla="*/ 0 h 1725207"/>
              <a:gd name="connsiteX2" fmla="*/ 511773 w 1688783"/>
              <a:gd name="connsiteY2" fmla="*/ 23027 h 1725207"/>
              <a:gd name="connsiteX3" fmla="*/ 517843 w 1688783"/>
              <a:gd name="connsiteY3" fmla="*/ 83717 h 1725207"/>
              <a:gd name="connsiteX4" fmla="*/ 564372 w 1688783"/>
              <a:gd name="connsiteY4" fmla="*/ 103947 h 1725207"/>
              <a:gd name="connsiteX5" fmla="*/ 570441 w 1688783"/>
              <a:gd name="connsiteY5" fmla="*/ 172729 h 1725207"/>
              <a:gd name="connsiteX6" fmla="*/ 649337 w 1688783"/>
              <a:gd name="connsiteY6" fmla="*/ 199029 h 1725207"/>
              <a:gd name="connsiteX7" fmla="*/ 647314 w 1688783"/>
              <a:gd name="connsiteY7" fmla="*/ 245558 h 1725207"/>
              <a:gd name="connsiteX8" fmla="*/ 922443 w 1688783"/>
              <a:gd name="connsiteY8" fmla="*/ 286018 h 1725207"/>
              <a:gd name="connsiteX9" fmla="*/ 922443 w 1688783"/>
              <a:gd name="connsiteY9" fmla="*/ 346708 h 1725207"/>
              <a:gd name="connsiteX10" fmla="*/ 989202 w 1688783"/>
              <a:gd name="connsiteY10" fmla="*/ 370984 h 1725207"/>
              <a:gd name="connsiteX11" fmla="*/ 999317 w 1688783"/>
              <a:gd name="connsiteY11" fmla="*/ 423583 h 1725207"/>
              <a:gd name="connsiteX12" fmla="*/ 1688690 w 1688783"/>
              <a:gd name="connsiteY12" fmla="*/ 1293616 h 1725207"/>
              <a:gd name="connsiteX13" fmla="*/ 1674418 w 1688783"/>
              <a:gd name="connsiteY13" fmla="*/ 1465037 h 1725207"/>
              <a:gd name="connsiteX14" fmla="*/ 1523987 w 1688783"/>
              <a:gd name="connsiteY14" fmla="*/ 1618824 h 1725207"/>
              <a:gd name="connsiteX15" fmla="*/ 1286473 w 1688783"/>
              <a:gd name="connsiteY15" fmla="*/ 1659498 h 1725207"/>
              <a:gd name="connsiteX16" fmla="*/ 826917 w 1688783"/>
              <a:gd name="connsiteY16" fmla="*/ 1694057 h 1725207"/>
              <a:gd name="connsiteX17" fmla="*/ 720066 w 1688783"/>
              <a:gd name="connsiteY17" fmla="*/ 1673509 h 1725207"/>
              <a:gd name="connsiteX18" fmla="*/ 598831 w 1688783"/>
              <a:gd name="connsiteY18" fmla="*/ 1667345 h 1725207"/>
              <a:gd name="connsiteX19" fmla="*/ 395403 w 1688783"/>
              <a:gd name="connsiteY19" fmla="*/ 1657070 h 1725207"/>
              <a:gd name="connsiteX20" fmla="*/ 257729 w 1688783"/>
              <a:gd name="connsiteY20" fmla="*/ 1652962 h 1725207"/>
              <a:gd name="connsiteX21" fmla="*/ 109781 w 1688783"/>
              <a:gd name="connsiteY21" fmla="*/ 1724881 h 1725207"/>
              <a:gd name="connsiteX22" fmla="*/ 0 w 1688783"/>
              <a:gd name="connsiteY22" fmla="*/ 1692000 h 1725207"/>
              <a:gd name="connsiteX23" fmla="*/ 72782 w 1688783"/>
              <a:gd name="connsiteY23" fmla="*/ 640044 h 1725207"/>
              <a:gd name="connsiteX24" fmla="*/ 125380 w 1688783"/>
              <a:gd name="connsiteY24" fmla="*/ 609698 h 1725207"/>
              <a:gd name="connsiteX25" fmla="*/ 153701 w 1688783"/>
              <a:gd name="connsiteY25" fmla="*/ 275902 h 1725207"/>
              <a:gd name="connsiteX26" fmla="*/ 254852 w 1688783"/>
              <a:gd name="connsiteY26" fmla="*/ 174752 h 1725207"/>
              <a:gd name="connsiteX27" fmla="*/ 281150 w 1688783"/>
              <a:gd name="connsiteY27" fmla="*/ 81693 h 1725207"/>
              <a:gd name="connsiteX28" fmla="*/ 334073 w 1688783"/>
              <a:gd name="connsiteY28" fmla="*/ 14161 h 1725207"/>
              <a:gd name="connsiteX0" fmla="*/ 334073 w 1688783"/>
              <a:gd name="connsiteY0" fmla="*/ 14161 h 1725207"/>
              <a:gd name="connsiteX1" fmla="*/ 398517 w 1688783"/>
              <a:gd name="connsiteY1" fmla="*/ 0 h 1725207"/>
              <a:gd name="connsiteX2" fmla="*/ 511773 w 1688783"/>
              <a:gd name="connsiteY2" fmla="*/ 23027 h 1725207"/>
              <a:gd name="connsiteX3" fmla="*/ 517843 w 1688783"/>
              <a:gd name="connsiteY3" fmla="*/ 83717 h 1725207"/>
              <a:gd name="connsiteX4" fmla="*/ 564372 w 1688783"/>
              <a:gd name="connsiteY4" fmla="*/ 103947 h 1725207"/>
              <a:gd name="connsiteX5" fmla="*/ 570441 w 1688783"/>
              <a:gd name="connsiteY5" fmla="*/ 172729 h 1725207"/>
              <a:gd name="connsiteX6" fmla="*/ 649337 w 1688783"/>
              <a:gd name="connsiteY6" fmla="*/ 199029 h 1725207"/>
              <a:gd name="connsiteX7" fmla="*/ 647314 w 1688783"/>
              <a:gd name="connsiteY7" fmla="*/ 245558 h 1725207"/>
              <a:gd name="connsiteX8" fmla="*/ 922443 w 1688783"/>
              <a:gd name="connsiteY8" fmla="*/ 286018 h 1725207"/>
              <a:gd name="connsiteX9" fmla="*/ 922443 w 1688783"/>
              <a:gd name="connsiteY9" fmla="*/ 346708 h 1725207"/>
              <a:gd name="connsiteX10" fmla="*/ 989202 w 1688783"/>
              <a:gd name="connsiteY10" fmla="*/ 370984 h 1725207"/>
              <a:gd name="connsiteX11" fmla="*/ 999317 w 1688783"/>
              <a:gd name="connsiteY11" fmla="*/ 423583 h 1725207"/>
              <a:gd name="connsiteX12" fmla="*/ 1688690 w 1688783"/>
              <a:gd name="connsiteY12" fmla="*/ 1293616 h 1725207"/>
              <a:gd name="connsiteX13" fmla="*/ 1674418 w 1688783"/>
              <a:gd name="connsiteY13" fmla="*/ 1465037 h 1725207"/>
              <a:gd name="connsiteX14" fmla="*/ 1523987 w 1688783"/>
              <a:gd name="connsiteY14" fmla="*/ 1618824 h 1725207"/>
              <a:gd name="connsiteX15" fmla="*/ 1286473 w 1688783"/>
              <a:gd name="connsiteY15" fmla="*/ 1659498 h 1725207"/>
              <a:gd name="connsiteX16" fmla="*/ 826917 w 1688783"/>
              <a:gd name="connsiteY16" fmla="*/ 1694057 h 1725207"/>
              <a:gd name="connsiteX17" fmla="*/ 720066 w 1688783"/>
              <a:gd name="connsiteY17" fmla="*/ 1673509 h 1725207"/>
              <a:gd name="connsiteX18" fmla="*/ 598831 w 1688783"/>
              <a:gd name="connsiteY18" fmla="*/ 1667345 h 1725207"/>
              <a:gd name="connsiteX19" fmla="*/ 395403 w 1688783"/>
              <a:gd name="connsiteY19" fmla="*/ 1657070 h 1725207"/>
              <a:gd name="connsiteX20" fmla="*/ 257729 w 1688783"/>
              <a:gd name="connsiteY20" fmla="*/ 1652962 h 1725207"/>
              <a:gd name="connsiteX21" fmla="*/ 109781 w 1688783"/>
              <a:gd name="connsiteY21" fmla="*/ 1724881 h 1725207"/>
              <a:gd name="connsiteX22" fmla="*/ 0 w 1688783"/>
              <a:gd name="connsiteY22" fmla="*/ 1692000 h 1725207"/>
              <a:gd name="connsiteX23" fmla="*/ 72782 w 1688783"/>
              <a:gd name="connsiteY23" fmla="*/ 640044 h 1725207"/>
              <a:gd name="connsiteX24" fmla="*/ 125380 w 1688783"/>
              <a:gd name="connsiteY24" fmla="*/ 609698 h 1725207"/>
              <a:gd name="connsiteX25" fmla="*/ 153701 w 1688783"/>
              <a:gd name="connsiteY25" fmla="*/ 275902 h 1725207"/>
              <a:gd name="connsiteX26" fmla="*/ 254852 w 1688783"/>
              <a:gd name="connsiteY26" fmla="*/ 174752 h 1725207"/>
              <a:gd name="connsiteX27" fmla="*/ 281150 w 1688783"/>
              <a:gd name="connsiteY27" fmla="*/ 81693 h 1725207"/>
              <a:gd name="connsiteX28" fmla="*/ 334073 w 1688783"/>
              <a:gd name="connsiteY28" fmla="*/ 14161 h 1725207"/>
              <a:gd name="connsiteX0" fmla="*/ 334073 w 1688783"/>
              <a:gd name="connsiteY0" fmla="*/ 14161 h 1725207"/>
              <a:gd name="connsiteX1" fmla="*/ 398517 w 1688783"/>
              <a:gd name="connsiteY1" fmla="*/ 0 h 1725207"/>
              <a:gd name="connsiteX2" fmla="*/ 511773 w 1688783"/>
              <a:gd name="connsiteY2" fmla="*/ 23027 h 1725207"/>
              <a:gd name="connsiteX3" fmla="*/ 517843 w 1688783"/>
              <a:gd name="connsiteY3" fmla="*/ 83717 h 1725207"/>
              <a:gd name="connsiteX4" fmla="*/ 564372 w 1688783"/>
              <a:gd name="connsiteY4" fmla="*/ 103947 h 1725207"/>
              <a:gd name="connsiteX5" fmla="*/ 570441 w 1688783"/>
              <a:gd name="connsiteY5" fmla="*/ 172729 h 1725207"/>
              <a:gd name="connsiteX6" fmla="*/ 649337 w 1688783"/>
              <a:gd name="connsiteY6" fmla="*/ 199029 h 1725207"/>
              <a:gd name="connsiteX7" fmla="*/ 647314 w 1688783"/>
              <a:gd name="connsiteY7" fmla="*/ 245558 h 1725207"/>
              <a:gd name="connsiteX8" fmla="*/ 922443 w 1688783"/>
              <a:gd name="connsiteY8" fmla="*/ 286018 h 1725207"/>
              <a:gd name="connsiteX9" fmla="*/ 922443 w 1688783"/>
              <a:gd name="connsiteY9" fmla="*/ 346708 h 1725207"/>
              <a:gd name="connsiteX10" fmla="*/ 989202 w 1688783"/>
              <a:gd name="connsiteY10" fmla="*/ 370984 h 1725207"/>
              <a:gd name="connsiteX11" fmla="*/ 999317 w 1688783"/>
              <a:gd name="connsiteY11" fmla="*/ 423583 h 1725207"/>
              <a:gd name="connsiteX12" fmla="*/ 1688690 w 1688783"/>
              <a:gd name="connsiteY12" fmla="*/ 1293616 h 1725207"/>
              <a:gd name="connsiteX13" fmla="*/ 1674418 w 1688783"/>
              <a:gd name="connsiteY13" fmla="*/ 1465037 h 1725207"/>
              <a:gd name="connsiteX14" fmla="*/ 1523987 w 1688783"/>
              <a:gd name="connsiteY14" fmla="*/ 1618824 h 1725207"/>
              <a:gd name="connsiteX15" fmla="*/ 1286473 w 1688783"/>
              <a:gd name="connsiteY15" fmla="*/ 1659498 h 1725207"/>
              <a:gd name="connsiteX16" fmla="*/ 826917 w 1688783"/>
              <a:gd name="connsiteY16" fmla="*/ 1694057 h 1725207"/>
              <a:gd name="connsiteX17" fmla="*/ 720066 w 1688783"/>
              <a:gd name="connsiteY17" fmla="*/ 1673509 h 1725207"/>
              <a:gd name="connsiteX18" fmla="*/ 598831 w 1688783"/>
              <a:gd name="connsiteY18" fmla="*/ 1667345 h 1725207"/>
              <a:gd name="connsiteX19" fmla="*/ 395403 w 1688783"/>
              <a:gd name="connsiteY19" fmla="*/ 1657070 h 1725207"/>
              <a:gd name="connsiteX20" fmla="*/ 257729 w 1688783"/>
              <a:gd name="connsiteY20" fmla="*/ 1652962 h 1725207"/>
              <a:gd name="connsiteX21" fmla="*/ 109781 w 1688783"/>
              <a:gd name="connsiteY21" fmla="*/ 1724881 h 1725207"/>
              <a:gd name="connsiteX22" fmla="*/ 0 w 1688783"/>
              <a:gd name="connsiteY22" fmla="*/ 1692000 h 1725207"/>
              <a:gd name="connsiteX23" fmla="*/ 72782 w 1688783"/>
              <a:gd name="connsiteY23" fmla="*/ 640044 h 1725207"/>
              <a:gd name="connsiteX24" fmla="*/ 125380 w 1688783"/>
              <a:gd name="connsiteY24" fmla="*/ 609698 h 1725207"/>
              <a:gd name="connsiteX25" fmla="*/ 153701 w 1688783"/>
              <a:gd name="connsiteY25" fmla="*/ 275902 h 1725207"/>
              <a:gd name="connsiteX26" fmla="*/ 254852 w 1688783"/>
              <a:gd name="connsiteY26" fmla="*/ 174752 h 1725207"/>
              <a:gd name="connsiteX27" fmla="*/ 281150 w 1688783"/>
              <a:gd name="connsiteY27" fmla="*/ 81693 h 1725207"/>
              <a:gd name="connsiteX28" fmla="*/ 334073 w 1688783"/>
              <a:gd name="connsiteY28" fmla="*/ 14161 h 1725207"/>
              <a:gd name="connsiteX0" fmla="*/ 334073 w 1688783"/>
              <a:gd name="connsiteY0" fmla="*/ 14161 h 1725207"/>
              <a:gd name="connsiteX1" fmla="*/ 398517 w 1688783"/>
              <a:gd name="connsiteY1" fmla="*/ 0 h 1725207"/>
              <a:gd name="connsiteX2" fmla="*/ 511773 w 1688783"/>
              <a:gd name="connsiteY2" fmla="*/ 23027 h 1725207"/>
              <a:gd name="connsiteX3" fmla="*/ 517843 w 1688783"/>
              <a:gd name="connsiteY3" fmla="*/ 83717 h 1725207"/>
              <a:gd name="connsiteX4" fmla="*/ 564372 w 1688783"/>
              <a:gd name="connsiteY4" fmla="*/ 103947 h 1725207"/>
              <a:gd name="connsiteX5" fmla="*/ 570441 w 1688783"/>
              <a:gd name="connsiteY5" fmla="*/ 172729 h 1725207"/>
              <a:gd name="connsiteX6" fmla="*/ 649337 w 1688783"/>
              <a:gd name="connsiteY6" fmla="*/ 199029 h 1725207"/>
              <a:gd name="connsiteX7" fmla="*/ 647314 w 1688783"/>
              <a:gd name="connsiteY7" fmla="*/ 245558 h 1725207"/>
              <a:gd name="connsiteX8" fmla="*/ 922443 w 1688783"/>
              <a:gd name="connsiteY8" fmla="*/ 286018 h 1725207"/>
              <a:gd name="connsiteX9" fmla="*/ 922443 w 1688783"/>
              <a:gd name="connsiteY9" fmla="*/ 346708 h 1725207"/>
              <a:gd name="connsiteX10" fmla="*/ 989202 w 1688783"/>
              <a:gd name="connsiteY10" fmla="*/ 370984 h 1725207"/>
              <a:gd name="connsiteX11" fmla="*/ 999317 w 1688783"/>
              <a:gd name="connsiteY11" fmla="*/ 423583 h 1725207"/>
              <a:gd name="connsiteX12" fmla="*/ 1688690 w 1688783"/>
              <a:gd name="connsiteY12" fmla="*/ 1293616 h 1725207"/>
              <a:gd name="connsiteX13" fmla="*/ 1674418 w 1688783"/>
              <a:gd name="connsiteY13" fmla="*/ 1465037 h 1725207"/>
              <a:gd name="connsiteX14" fmla="*/ 1523987 w 1688783"/>
              <a:gd name="connsiteY14" fmla="*/ 1618824 h 1725207"/>
              <a:gd name="connsiteX15" fmla="*/ 1286473 w 1688783"/>
              <a:gd name="connsiteY15" fmla="*/ 1659498 h 1725207"/>
              <a:gd name="connsiteX16" fmla="*/ 826917 w 1688783"/>
              <a:gd name="connsiteY16" fmla="*/ 1675242 h 1725207"/>
              <a:gd name="connsiteX17" fmla="*/ 720066 w 1688783"/>
              <a:gd name="connsiteY17" fmla="*/ 1673509 h 1725207"/>
              <a:gd name="connsiteX18" fmla="*/ 598831 w 1688783"/>
              <a:gd name="connsiteY18" fmla="*/ 1667345 h 1725207"/>
              <a:gd name="connsiteX19" fmla="*/ 395403 w 1688783"/>
              <a:gd name="connsiteY19" fmla="*/ 1657070 h 1725207"/>
              <a:gd name="connsiteX20" fmla="*/ 257729 w 1688783"/>
              <a:gd name="connsiteY20" fmla="*/ 1652962 h 1725207"/>
              <a:gd name="connsiteX21" fmla="*/ 109781 w 1688783"/>
              <a:gd name="connsiteY21" fmla="*/ 1724881 h 1725207"/>
              <a:gd name="connsiteX22" fmla="*/ 0 w 1688783"/>
              <a:gd name="connsiteY22" fmla="*/ 1692000 h 1725207"/>
              <a:gd name="connsiteX23" fmla="*/ 72782 w 1688783"/>
              <a:gd name="connsiteY23" fmla="*/ 640044 h 1725207"/>
              <a:gd name="connsiteX24" fmla="*/ 125380 w 1688783"/>
              <a:gd name="connsiteY24" fmla="*/ 609698 h 1725207"/>
              <a:gd name="connsiteX25" fmla="*/ 153701 w 1688783"/>
              <a:gd name="connsiteY25" fmla="*/ 275902 h 1725207"/>
              <a:gd name="connsiteX26" fmla="*/ 254852 w 1688783"/>
              <a:gd name="connsiteY26" fmla="*/ 174752 h 1725207"/>
              <a:gd name="connsiteX27" fmla="*/ 281150 w 1688783"/>
              <a:gd name="connsiteY27" fmla="*/ 81693 h 1725207"/>
              <a:gd name="connsiteX28" fmla="*/ 334073 w 1688783"/>
              <a:gd name="connsiteY28" fmla="*/ 14161 h 1725207"/>
              <a:gd name="connsiteX0" fmla="*/ 525984 w 1880694"/>
              <a:gd name="connsiteY0" fmla="*/ 14161 h 1725207"/>
              <a:gd name="connsiteX1" fmla="*/ 590428 w 1880694"/>
              <a:gd name="connsiteY1" fmla="*/ 0 h 1725207"/>
              <a:gd name="connsiteX2" fmla="*/ 703684 w 1880694"/>
              <a:gd name="connsiteY2" fmla="*/ 23027 h 1725207"/>
              <a:gd name="connsiteX3" fmla="*/ 709754 w 1880694"/>
              <a:gd name="connsiteY3" fmla="*/ 83717 h 1725207"/>
              <a:gd name="connsiteX4" fmla="*/ 756283 w 1880694"/>
              <a:gd name="connsiteY4" fmla="*/ 103947 h 1725207"/>
              <a:gd name="connsiteX5" fmla="*/ 762352 w 1880694"/>
              <a:gd name="connsiteY5" fmla="*/ 172729 h 1725207"/>
              <a:gd name="connsiteX6" fmla="*/ 841248 w 1880694"/>
              <a:gd name="connsiteY6" fmla="*/ 199029 h 1725207"/>
              <a:gd name="connsiteX7" fmla="*/ 839225 w 1880694"/>
              <a:gd name="connsiteY7" fmla="*/ 245558 h 1725207"/>
              <a:gd name="connsiteX8" fmla="*/ 1114354 w 1880694"/>
              <a:gd name="connsiteY8" fmla="*/ 286018 h 1725207"/>
              <a:gd name="connsiteX9" fmla="*/ 1114354 w 1880694"/>
              <a:gd name="connsiteY9" fmla="*/ 346708 h 1725207"/>
              <a:gd name="connsiteX10" fmla="*/ 1181113 w 1880694"/>
              <a:gd name="connsiteY10" fmla="*/ 370984 h 1725207"/>
              <a:gd name="connsiteX11" fmla="*/ 1191228 w 1880694"/>
              <a:gd name="connsiteY11" fmla="*/ 423583 h 1725207"/>
              <a:gd name="connsiteX12" fmla="*/ 1880601 w 1880694"/>
              <a:gd name="connsiteY12" fmla="*/ 1293616 h 1725207"/>
              <a:gd name="connsiteX13" fmla="*/ 1866329 w 1880694"/>
              <a:gd name="connsiteY13" fmla="*/ 1465037 h 1725207"/>
              <a:gd name="connsiteX14" fmla="*/ 1715898 w 1880694"/>
              <a:gd name="connsiteY14" fmla="*/ 1618824 h 1725207"/>
              <a:gd name="connsiteX15" fmla="*/ 1478384 w 1880694"/>
              <a:gd name="connsiteY15" fmla="*/ 1659498 h 1725207"/>
              <a:gd name="connsiteX16" fmla="*/ 1018828 w 1880694"/>
              <a:gd name="connsiteY16" fmla="*/ 1675242 h 1725207"/>
              <a:gd name="connsiteX17" fmla="*/ 911977 w 1880694"/>
              <a:gd name="connsiteY17" fmla="*/ 1673509 h 1725207"/>
              <a:gd name="connsiteX18" fmla="*/ 790742 w 1880694"/>
              <a:gd name="connsiteY18" fmla="*/ 1667345 h 1725207"/>
              <a:gd name="connsiteX19" fmla="*/ 587314 w 1880694"/>
              <a:gd name="connsiteY19" fmla="*/ 1657070 h 1725207"/>
              <a:gd name="connsiteX20" fmla="*/ 449640 w 1880694"/>
              <a:gd name="connsiteY20" fmla="*/ 1652962 h 1725207"/>
              <a:gd name="connsiteX21" fmla="*/ 301692 w 1880694"/>
              <a:gd name="connsiteY21" fmla="*/ 1724881 h 1725207"/>
              <a:gd name="connsiteX22" fmla="*/ 0 w 1880694"/>
              <a:gd name="connsiteY22" fmla="*/ 1650607 h 1725207"/>
              <a:gd name="connsiteX23" fmla="*/ 264693 w 1880694"/>
              <a:gd name="connsiteY23" fmla="*/ 640044 h 1725207"/>
              <a:gd name="connsiteX24" fmla="*/ 317291 w 1880694"/>
              <a:gd name="connsiteY24" fmla="*/ 609698 h 1725207"/>
              <a:gd name="connsiteX25" fmla="*/ 345612 w 1880694"/>
              <a:gd name="connsiteY25" fmla="*/ 275902 h 1725207"/>
              <a:gd name="connsiteX26" fmla="*/ 446763 w 1880694"/>
              <a:gd name="connsiteY26" fmla="*/ 174752 h 1725207"/>
              <a:gd name="connsiteX27" fmla="*/ 473061 w 1880694"/>
              <a:gd name="connsiteY27" fmla="*/ 81693 h 1725207"/>
              <a:gd name="connsiteX28" fmla="*/ 525984 w 1880694"/>
              <a:gd name="connsiteY28" fmla="*/ 14161 h 1725207"/>
              <a:gd name="connsiteX0" fmla="*/ 525984 w 1880694"/>
              <a:gd name="connsiteY0" fmla="*/ 14161 h 1725207"/>
              <a:gd name="connsiteX1" fmla="*/ 590428 w 1880694"/>
              <a:gd name="connsiteY1" fmla="*/ 0 h 1725207"/>
              <a:gd name="connsiteX2" fmla="*/ 703684 w 1880694"/>
              <a:gd name="connsiteY2" fmla="*/ 23027 h 1725207"/>
              <a:gd name="connsiteX3" fmla="*/ 709754 w 1880694"/>
              <a:gd name="connsiteY3" fmla="*/ 83717 h 1725207"/>
              <a:gd name="connsiteX4" fmla="*/ 756283 w 1880694"/>
              <a:gd name="connsiteY4" fmla="*/ 103947 h 1725207"/>
              <a:gd name="connsiteX5" fmla="*/ 762352 w 1880694"/>
              <a:gd name="connsiteY5" fmla="*/ 172729 h 1725207"/>
              <a:gd name="connsiteX6" fmla="*/ 841248 w 1880694"/>
              <a:gd name="connsiteY6" fmla="*/ 199029 h 1725207"/>
              <a:gd name="connsiteX7" fmla="*/ 839225 w 1880694"/>
              <a:gd name="connsiteY7" fmla="*/ 245558 h 1725207"/>
              <a:gd name="connsiteX8" fmla="*/ 1114354 w 1880694"/>
              <a:gd name="connsiteY8" fmla="*/ 286018 h 1725207"/>
              <a:gd name="connsiteX9" fmla="*/ 1114354 w 1880694"/>
              <a:gd name="connsiteY9" fmla="*/ 346708 h 1725207"/>
              <a:gd name="connsiteX10" fmla="*/ 1181113 w 1880694"/>
              <a:gd name="connsiteY10" fmla="*/ 370984 h 1725207"/>
              <a:gd name="connsiteX11" fmla="*/ 1191228 w 1880694"/>
              <a:gd name="connsiteY11" fmla="*/ 423583 h 1725207"/>
              <a:gd name="connsiteX12" fmla="*/ 1880601 w 1880694"/>
              <a:gd name="connsiteY12" fmla="*/ 1293616 h 1725207"/>
              <a:gd name="connsiteX13" fmla="*/ 1866329 w 1880694"/>
              <a:gd name="connsiteY13" fmla="*/ 1465037 h 1725207"/>
              <a:gd name="connsiteX14" fmla="*/ 1715898 w 1880694"/>
              <a:gd name="connsiteY14" fmla="*/ 1618824 h 1725207"/>
              <a:gd name="connsiteX15" fmla="*/ 1478384 w 1880694"/>
              <a:gd name="connsiteY15" fmla="*/ 1659498 h 1725207"/>
              <a:gd name="connsiteX16" fmla="*/ 1018828 w 1880694"/>
              <a:gd name="connsiteY16" fmla="*/ 1675242 h 1725207"/>
              <a:gd name="connsiteX17" fmla="*/ 911977 w 1880694"/>
              <a:gd name="connsiteY17" fmla="*/ 1673509 h 1725207"/>
              <a:gd name="connsiteX18" fmla="*/ 790742 w 1880694"/>
              <a:gd name="connsiteY18" fmla="*/ 1667345 h 1725207"/>
              <a:gd name="connsiteX19" fmla="*/ 587314 w 1880694"/>
              <a:gd name="connsiteY19" fmla="*/ 1657070 h 1725207"/>
              <a:gd name="connsiteX20" fmla="*/ 449640 w 1880694"/>
              <a:gd name="connsiteY20" fmla="*/ 1652962 h 1725207"/>
              <a:gd name="connsiteX21" fmla="*/ 301692 w 1880694"/>
              <a:gd name="connsiteY21" fmla="*/ 1724881 h 1725207"/>
              <a:gd name="connsiteX22" fmla="*/ 0 w 1880694"/>
              <a:gd name="connsiteY22" fmla="*/ 1650607 h 1725207"/>
              <a:gd name="connsiteX23" fmla="*/ 264693 w 1880694"/>
              <a:gd name="connsiteY23" fmla="*/ 640044 h 1725207"/>
              <a:gd name="connsiteX24" fmla="*/ 317291 w 1880694"/>
              <a:gd name="connsiteY24" fmla="*/ 609698 h 1725207"/>
              <a:gd name="connsiteX25" fmla="*/ 345612 w 1880694"/>
              <a:gd name="connsiteY25" fmla="*/ 275902 h 1725207"/>
              <a:gd name="connsiteX26" fmla="*/ 446763 w 1880694"/>
              <a:gd name="connsiteY26" fmla="*/ 174752 h 1725207"/>
              <a:gd name="connsiteX27" fmla="*/ 473061 w 1880694"/>
              <a:gd name="connsiteY27" fmla="*/ 81693 h 1725207"/>
              <a:gd name="connsiteX28" fmla="*/ 525984 w 1880694"/>
              <a:gd name="connsiteY28" fmla="*/ 14161 h 1725207"/>
              <a:gd name="connsiteX0" fmla="*/ 525984 w 1880694"/>
              <a:gd name="connsiteY0" fmla="*/ 14161 h 1675746"/>
              <a:gd name="connsiteX1" fmla="*/ 590428 w 1880694"/>
              <a:gd name="connsiteY1" fmla="*/ 0 h 1675746"/>
              <a:gd name="connsiteX2" fmla="*/ 703684 w 1880694"/>
              <a:gd name="connsiteY2" fmla="*/ 23027 h 1675746"/>
              <a:gd name="connsiteX3" fmla="*/ 709754 w 1880694"/>
              <a:gd name="connsiteY3" fmla="*/ 83717 h 1675746"/>
              <a:gd name="connsiteX4" fmla="*/ 756283 w 1880694"/>
              <a:gd name="connsiteY4" fmla="*/ 103947 h 1675746"/>
              <a:gd name="connsiteX5" fmla="*/ 762352 w 1880694"/>
              <a:gd name="connsiteY5" fmla="*/ 172729 h 1675746"/>
              <a:gd name="connsiteX6" fmla="*/ 841248 w 1880694"/>
              <a:gd name="connsiteY6" fmla="*/ 199029 h 1675746"/>
              <a:gd name="connsiteX7" fmla="*/ 839225 w 1880694"/>
              <a:gd name="connsiteY7" fmla="*/ 245558 h 1675746"/>
              <a:gd name="connsiteX8" fmla="*/ 1114354 w 1880694"/>
              <a:gd name="connsiteY8" fmla="*/ 286018 h 1675746"/>
              <a:gd name="connsiteX9" fmla="*/ 1114354 w 1880694"/>
              <a:gd name="connsiteY9" fmla="*/ 346708 h 1675746"/>
              <a:gd name="connsiteX10" fmla="*/ 1181113 w 1880694"/>
              <a:gd name="connsiteY10" fmla="*/ 370984 h 1675746"/>
              <a:gd name="connsiteX11" fmla="*/ 1191228 w 1880694"/>
              <a:gd name="connsiteY11" fmla="*/ 423583 h 1675746"/>
              <a:gd name="connsiteX12" fmla="*/ 1880601 w 1880694"/>
              <a:gd name="connsiteY12" fmla="*/ 1293616 h 1675746"/>
              <a:gd name="connsiteX13" fmla="*/ 1866329 w 1880694"/>
              <a:gd name="connsiteY13" fmla="*/ 1465037 h 1675746"/>
              <a:gd name="connsiteX14" fmla="*/ 1715898 w 1880694"/>
              <a:gd name="connsiteY14" fmla="*/ 1618824 h 1675746"/>
              <a:gd name="connsiteX15" fmla="*/ 1478384 w 1880694"/>
              <a:gd name="connsiteY15" fmla="*/ 1659498 h 1675746"/>
              <a:gd name="connsiteX16" fmla="*/ 1018828 w 1880694"/>
              <a:gd name="connsiteY16" fmla="*/ 1675242 h 1675746"/>
              <a:gd name="connsiteX17" fmla="*/ 911977 w 1880694"/>
              <a:gd name="connsiteY17" fmla="*/ 1673509 h 1675746"/>
              <a:gd name="connsiteX18" fmla="*/ 790742 w 1880694"/>
              <a:gd name="connsiteY18" fmla="*/ 1667345 h 1675746"/>
              <a:gd name="connsiteX19" fmla="*/ 587314 w 1880694"/>
              <a:gd name="connsiteY19" fmla="*/ 1657070 h 1675746"/>
              <a:gd name="connsiteX20" fmla="*/ 449640 w 1880694"/>
              <a:gd name="connsiteY20" fmla="*/ 1652962 h 1675746"/>
              <a:gd name="connsiteX21" fmla="*/ 301692 w 1880694"/>
              <a:gd name="connsiteY21" fmla="*/ 1668437 h 1675746"/>
              <a:gd name="connsiteX22" fmla="*/ 0 w 1880694"/>
              <a:gd name="connsiteY22" fmla="*/ 1650607 h 1675746"/>
              <a:gd name="connsiteX23" fmla="*/ 264693 w 1880694"/>
              <a:gd name="connsiteY23" fmla="*/ 640044 h 1675746"/>
              <a:gd name="connsiteX24" fmla="*/ 317291 w 1880694"/>
              <a:gd name="connsiteY24" fmla="*/ 609698 h 1675746"/>
              <a:gd name="connsiteX25" fmla="*/ 345612 w 1880694"/>
              <a:gd name="connsiteY25" fmla="*/ 275902 h 1675746"/>
              <a:gd name="connsiteX26" fmla="*/ 446763 w 1880694"/>
              <a:gd name="connsiteY26" fmla="*/ 174752 h 1675746"/>
              <a:gd name="connsiteX27" fmla="*/ 473061 w 1880694"/>
              <a:gd name="connsiteY27" fmla="*/ 81693 h 1675746"/>
              <a:gd name="connsiteX28" fmla="*/ 525984 w 1880694"/>
              <a:gd name="connsiteY28" fmla="*/ 14161 h 1675746"/>
              <a:gd name="connsiteX0" fmla="*/ 525984 w 1880694"/>
              <a:gd name="connsiteY0" fmla="*/ 14161 h 1675746"/>
              <a:gd name="connsiteX1" fmla="*/ 590428 w 1880694"/>
              <a:gd name="connsiteY1" fmla="*/ 0 h 1675746"/>
              <a:gd name="connsiteX2" fmla="*/ 703684 w 1880694"/>
              <a:gd name="connsiteY2" fmla="*/ 23027 h 1675746"/>
              <a:gd name="connsiteX3" fmla="*/ 709754 w 1880694"/>
              <a:gd name="connsiteY3" fmla="*/ 83717 h 1675746"/>
              <a:gd name="connsiteX4" fmla="*/ 756283 w 1880694"/>
              <a:gd name="connsiteY4" fmla="*/ 103947 h 1675746"/>
              <a:gd name="connsiteX5" fmla="*/ 762352 w 1880694"/>
              <a:gd name="connsiteY5" fmla="*/ 172729 h 1675746"/>
              <a:gd name="connsiteX6" fmla="*/ 841248 w 1880694"/>
              <a:gd name="connsiteY6" fmla="*/ 199029 h 1675746"/>
              <a:gd name="connsiteX7" fmla="*/ 839225 w 1880694"/>
              <a:gd name="connsiteY7" fmla="*/ 245558 h 1675746"/>
              <a:gd name="connsiteX8" fmla="*/ 1114354 w 1880694"/>
              <a:gd name="connsiteY8" fmla="*/ 286018 h 1675746"/>
              <a:gd name="connsiteX9" fmla="*/ 1114354 w 1880694"/>
              <a:gd name="connsiteY9" fmla="*/ 346708 h 1675746"/>
              <a:gd name="connsiteX10" fmla="*/ 1181113 w 1880694"/>
              <a:gd name="connsiteY10" fmla="*/ 370984 h 1675746"/>
              <a:gd name="connsiteX11" fmla="*/ 1191228 w 1880694"/>
              <a:gd name="connsiteY11" fmla="*/ 423583 h 1675746"/>
              <a:gd name="connsiteX12" fmla="*/ 1880601 w 1880694"/>
              <a:gd name="connsiteY12" fmla="*/ 1293616 h 1675746"/>
              <a:gd name="connsiteX13" fmla="*/ 1866329 w 1880694"/>
              <a:gd name="connsiteY13" fmla="*/ 1465037 h 1675746"/>
              <a:gd name="connsiteX14" fmla="*/ 1715898 w 1880694"/>
              <a:gd name="connsiteY14" fmla="*/ 1618824 h 1675746"/>
              <a:gd name="connsiteX15" fmla="*/ 1478384 w 1880694"/>
              <a:gd name="connsiteY15" fmla="*/ 1659498 h 1675746"/>
              <a:gd name="connsiteX16" fmla="*/ 1018828 w 1880694"/>
              <a:gd name="connsiteY16" fmla="*/ 1675242 h 1675746"/>
              <a:gd name="connsiteX17" fmla="*/ 911977 w 1880694"/>
              <a:gd name="connsiteY17" fmla="*/ 1673509 h 1675746"/>
              <a:gd name="connsiteX18" fmla="*/ 790742 w 1880694"/>
              <a:gd name="connsiteY18" fmla="*/ 1667345 h 1675746"/>
              <a:gd name="connsiteX19" fmla="*/ 587314 w 1880694"/>
              <a:gd name="connsiteY19" fmla="*/ 1657070 h 1675746"/>
              <a:gd name="connsiteX20" fmla="*/ 449640 w 1880694"/>
              <a:gd name="connsiteY20" fmla="*/ 1652962 h 1675746"/>
              <a:gd name="connsiteX21" fmla="*/ 301692 w 1880694"/>
              <a:gd name="connsiteY21" fmla="*/ 1668437 h 1675746"/>
              <a:gd name="connsiteX22" fmla="*/ 0 w 1880694"/>
              <a:gd name="connsiteY22" fmla="*/ 1650607 h 1675746"/>
              <a:gd name="connsiteX23" fmla="*/ 264693 w 1880694"/>
              <a:gd name="connsiteY23" fmla="*/ 640044 h 1675746"/>
              <a:gd name="connsiteX24" fmla="*/ 317291 w 1880694"/>
              <a:gd name="connsiteY24" fmla="*/ 609698 h 1675746"/>
              <a:gd name="connsiteX25" fmla="*/ 345612 w 1880694"/>
              <a:gd name="connsiteY25" fmla="*/ 275902 h 1675746"/>
              <a:gd name="connsiteX26" fmla="*/ 446763 w 1880694"/>
              <a:gd name="connsiteY26" fmla="*/ 174752 h 1675746"/>
              <a:gd name="connsiteX27" fmla="*/ 473061 w 1880694"/>
              <a:gd name="connsiteY27" fmla="*/ 81693 h 1675746"/>
              <a:gd name="connsiteX28" fmla="*/ 525984 w 1880694"/>
              <a:gd name="connsiteY28" fmla="*/ 14161 h 1675746"/>
              <a:gd name="connsiteX0" fmla="*/ 525984 w 1880694"/>
              <a:gd name="connsiteY0" fmla="*/ 14161 h 1676295"/>
              <a:gd name="connsiteX1" fmla="*/ 590428 w 1880694"/>
              <a:gd name="connsiteY1" fmla="*/ 0 h 1676295"/>
              <a:gd name="connsiteX2" fmla="*/ 703684 w 1880694"/>
              <a:gd name="connsiteY2" fmla="*/ 23027 h 1676295"/>
              <a:gd name="connsiteX3" fmla="*/ 709754 w 1880694"/>
              <a:gd name="connsiteY3" fmla="*/ 83717 h 1676295"/>
              <a:gd name="connsiteX4" fmla="*/ 756283 w 1880694"/>
              <a:gd name="connsiteY4" fmla="*/ 103947 h 1676295"/>
              <a:gd name="connsiteX5" fmla="*/ 762352 w 1880694"/>
              <a:gd name="connsiteY5" fmla="*/ 172729 h 1676295"/>
              <a:gd name="connsiteX6" fmla="*/ 841248 w 1880694"/>
              <a:gd name="connsiteY6" fmla="*/ 199029 h 1676295"/>
              <a:gd name="connsiteX7" fmla="*/ 839225 w 1880694"/>
              <a:gd name="connsiteY7" fmla="*/ 245558 h 1676295"/>
              <a:gd name="connsiteX8" fmla="*/ 1114354 w 1880694"/>
              <a:gd name="connsiteY8" fmla="*/ 286018 h 1676295"/>
              <a:gd name="connsiteX9" fmla="*/ 1114354 w 1880694"/>
              <a:gd name="connsiteY9" fmla="*/ 346708 h 1676295"/>
              <a:gd name="connsiteX10" fmla="*/ 1181113 w 1880694"/>
              <a:gd name="connsiteY10" fmla="*/ 370984 h 1676295"/>
              <a:gd name="connsiteX11" fmla="*/ 1191228 w 1880694"/>
              <a:gd name="connsiteY11" fmla="*/ 423583 h 1676295"/>
              <a:gd name="connsiteX12" fmla="*/ 1880601 w 1880694"/>
              <a:gd name="connsiteY12" fmla="*/ 1293616 h 1676295"/>
              <a:gd name="connsiteX13" fmla="*/ 1866329 w 1880694"/>
              <a:gd name="connsiteY13" fmla="*/ 1465037 h 1676295"/>
              <a:gd name="connsiteX14" fmla="*/ 1715898 w 1880694"/>
              <a:gd name="connsiteY14" fmla="*/ 1618824 h 1676295"/>
              <a:gd name="connsiteX15" fmla="*/ 1478384 w 1880694"/>
              <a:gd name="connsiteY15" fmla="*/ 1659498 h 1676295"/>
              <a:gd name="connsiteX16" fmla="*/ 1018828 w 1880694"/>
              <a:gd name="connsiteY16" fmla="*/ 1675242 h 1676295"/>
              <a:gd name="connsiteX17" fmla="*/ 911977 w 1880694"/>
              <a:gd name="connsiteY17" fmla="*/ 1673509 h 1676295"/>
              <a:gd name="connsiteX18" fmla="*/ 790742 w 1880694"/>
              <a:gd name="connsiteY18" fmla="*/ 1667345 h 1676295"/>
              <a:gd name="connsiteX19" fmla="*/ 583551 w 1880694"/>
              <a:gd name="connsiteY19" fmla="*/ 1675885 h 1676295"/>
              <a:gd name="connsiteX20" fmla="*/ 449640 w 1880694"/>
              <a:gd name="connsiteY20" fmla="*/ 1652962 h 1676295"/>
              <a:gd name="connsiteX21" fmla="*/ 301692 w 1880694"/>
              <a:gd name="connsiteY21" fmla="*/ 1668437 h 1676295"/>
              <a:gd name="connsiteX22" fmla="*/ 0 w 1880694"/>
              <a:gd name="connsiteY22" fmla="*/ 1650607 h 1676295"/>
              <a:gd name="connsiteX23" fmla="*/ 264693 w 1880694"/>
              <a:gd name="connsiteY23" fmla="*/ 640044 h 1676295"/>
              <a:gd name="connsiteX24" fmla="*/ 317291 w 1880694"/>
              <a:gd name="connsiteY24" fmla="*/ 609698 h 1676295"/>
              <a:gd name="connsiteX25" fmla="*/ 345612 w 1880694"/>
              <a:gd name="connsiteY25" fmla="*/ 275902 h 1676295"/>
              <a:gd name="connsiteX26" fmla="*/ 446763 w 1880694"/>
              <a:gd name="connsiteY26" fmla="*/ 174752 h 1676295"/>
              <a:gd name="connsiteX27" fmla="*/ 473061 w 1880694"/>
              <a:gd name="connsiteY27" fmla="*/ 81693 h 1676295"/>
              <a:gd name="connsiteX28" fmla="*/ 525984 w 1880694"/>
              <a:gd name="connsiteY28" fmla="*/ 14161 h 1676295"/>
              <a:gd name="connsiteX0" fmla="*/ 525984 w 1880694"/>
              <a:gd name="connsiteY0" fmla="*/ 14161 h 1690181"/>
              <a:gd name="connsiteX1" fmla="*/ 590428 w 1880694"/>
              <a:gd name="connsiteY1" fmla="*/ 0 h 1690181"/>
              <a:gd name="connsiteX2" fmla="*/ 703684 w 1880694"/>
              <a:gd name="connsiteY2" fmla="*/ 23027 h 1690181"/>
              <a:gd name="connsiteX3" fmla="*/ 709754 w 1880694"/>
              <a:gd name="connsiteY3" fmla="*/ 83717 h 1690181"/>
              <a:gd name="connsiteX4" fmla="*/ 756283 w 1880694"/>
              <a:gd name="connsiteY4" fmla="*/ 103947 h 1690181"/>
              <a:gd name="connsiteX5" fmla="*/ 762352 w 1880694"/>
              <a:gd name="connsiteY5" fmla="*/ 172729 h 1690181"/>
              <a:gd name="connsiteX6" fmla="*/ 841248 w 1880694"/>
              <a:gd name="connsiteY6" fmla="*/ 199029 h 1690181"/>
              <a:gd name="connsiteX7" fmla="*/ 839225 w 1880694"/>
              <a:gd name="connsiteY7" fmla="*/ 245558 h 1690181"/>
              <a:gd name="connsiteX8" fmla="*/ 1114354 w 1880694"/>
              <a:gd name="connsiteY8" fmla="*/ 286018 h 1690181"/>
              <a:gd name="connsiteX9" fmla="*/ 1114354 w 1880694"/>
              <a:gd name="connsiteY9" fmla="*/ 346708 h 1690181"/>
              <a:gd name="connsiteX10" fmla="*/ 1181113 w 1880694"/>
              <a:gd name="connsiteY10" fmla="*/ 370984 h 1690181"/>
              <a:gd name="connsiteX11" fmla="*/ 1191228 w 1880694"/>
              <a:gd name="connsiteY11" fmla="*/ 423583 h 1690181"/>
              <a:gd name="connsiteX12" fmla="*/ 1880601 w 1880694"/>
              <a:gd name="connsiteY12" fmla="*/ 1293616 h 1690181"/>
              <a:gd name="connsiteX13" fmla="*/ 1866329 w 1880694"/>
              <a:gd name="connsiteY13" fmla="*/ 1465037 h 1690181"/>
              <a:gd name="connsiteX14" fmla="*/ 1715898 w 1880694"/>
              <a:gd name="connsiteY14" fmla="*/ 1618824 h 1690181"/>
              <a:gd name="connsiteX15" fmla="*/ 1478384 w 1880694"/>
              <a:gd name="connsiteY15" fmla="*/ 1659498 h 1690181"/>
              <a:gd name="connsiteX16" fmla="*/ 1018828 w 1880694"/>
              <a:gd name="connsiteY16" fmla="*/ 1675242 h 1690181"/>
              <a:gd name="connsiteX17" fmla="*/ 911977 w 1880694"/>
              <a:gd name="connsiteY17" fmla="*/ 1673509 h 1690181"/>
              <a:gd name="connsiteX18" fmla="*/ 790742 w 1880694"/>
              <a:gd name="connsiteY18" fmla="*/ 1667345 h 1690181"/>
              <a:gd name="connsiteX19" fmla="*/ 583551 w 1880694"/>
              <a:gd name="connsiteY19" fmla="*/ 1675885 h 1690181"/>
              <a:gd name="connsiteX20" fmla="*/ 460929 w 1880694"/>
              <a:gd name="connsiteY20" fmla="*/ 1686829 h 1690181"/>
              <a:gd name="connsiteX21" fmla="*/ 301692 w 1880694"/>
              <a:gd name="connsiteY21" fmla="*/ 1668437 h 1690181"/>
              <a:gd name="connsiteX22" fmla="*/ 0 w 1880694"/>
              <a:gd name="connsiteY22" fmla="*/ 1650607 h 1690181"/>
              <a:gd name="connsiteX23" fmla="*/ 264693 w 1880694"/>
              <a:gd name="connsiteY23" fmla="*/ 640044 h 1690181"/>
              <a:gd name="connsiteX24" fmla="*/ 317291 w 1880694"/>
              <a:gd name="connsiteY24" fmla="*/ 609698 h 1690181"/>
              <a:gd name="connsiteX25" fmla="*/ 345612 w 1880694"/>
              <a:gd name="connsiteY25" fmla="*/ 275902 h 1690181"/>
              <a:gd name="connsiteX26" fmla="*/ 446763 w 1880694"/>
              <a:gd name="connsiteY26" fmla="*/ 174752 h 1690181"/>
              <a:gd name="connsiteX27" fmla="*/ 473061 w 1880694"/>
              <a:gd name="connsiteY27" fmla="*/ 81693 h 1690181"/>
              <a:gd name="connsiteX28" fmla="*/ 525984 w 1880694"/>
              <a:gd name="connsiteY28" fmla="*/ 14161 h 1690181"/>
              <a:gd name="connsiteX0" fmla="*/ 525984 w 1880694"/>
              <a:gd name="connsiteY0" fmla="*/ 14161 h 1690181"/>
              <a:gd name="connsiteX1" fmla="*/ 590428 w 1880694"/>
              <a:gd name="connsiteY1" fmla="*/ 0 h 1690181"/>
              <a:gd name="connsiteX2" fmla="*/ 703684 w 1880694"/>
              <a:gd name="connsiteY2" fmla="*/ 23027 h 1690181"/>
              <a:gd name="connsiteX3" fmla="*/ 709754 w 1880694"/>
              <a:gd name="connsiteY3" fmla="*/ 83717 h 1690181"/>
              <a:gd name="connsiteX4" fmla="*/ 756283 w 1880694"/>
              <a:gd name="connsiteY4" fmla="*/ 103947 h 1690181"/>
              <a:gd name="connsiteX5" fmla="*/ 762352 w 1880694"/>
              <a:gd name="connsiteY5" fmla="*/ 172729 h 1690181"/>
              <a:gd name="connsiteX6" fmla="*/ 841248 w 1880694"/>
              <a:gd name="connsiteY6" fmla="*/ 199029 h 1690181"/>
              <a:gd name="connsiteX7" fmla="*/ 839225 w 1880694"/>
              <a:gd name="connsiteY7" fmla="*/ 245558 h 1690181"/>
              <a:gd name="connsiteX8" fmla="*/ 1114354 w 1880694"/>
              <a:gd name="connsiteY8" fmla="*/ 286018 h 1690181"/>
              <a:gd name="connsiteX9" fmla="*/ 1114354 w 1880694"/>
              <a:gd name="connsiteY9" fmla="*/ 346708 h 1690181"/>
              <a:gd name="connsiteX10" fmla="*/ 1181113 w 1880694"/>
              <a:gd name="connsiteY10" fmla="*/ 370984 h 1690181"/>
              <a:gd name="connsiteX11" fmla="*/ 1191228 w 1880694"/>
              <a:gd name="connsiteY11" fmla="*/ 423583 h 1690181"/>
              <a:gd name="connsiteX12" fmla="*/ 1880601 w 1880694"/>
              <a:gd name="connsiteY12" fmla="*/ 1293616 h 1690181"/>
              <a:gd name="connsiteX13" fmla="*/ 1866329 w 1880694"/>
              <a:gd name="connsiteY13" fmla="*/ 1465037 h 1690181"/>
              <a:gd name="connsiteX14" fmla="*/ 1715898 w 1880694"/>
              <a:gd name="connsiteY14" fmla="*/ 1618824 h 1690181"/>
              <a:gd name="connsiteX15" fmla="*/ 1478384 w 1880694"/>
              <a:gd name="connsiteY15" fmla="*/ 1659498 h 1690181"/>
              <a:gd name="connsiteX16" fmla="*/ 1018828 w 1880694"/>
              <a:gd name="connsiteY16" fmla="*/ 1675242 h 1690181"/>
              <a:gd name="connsiteX17" fmla="*/ 911977 w 1880694"/>
              <a:gd name="connsiteY17" fmla="*/ 1673509 h 1690181"/>
              <a:gd name="connsiteX18" fmla="*/ 790742 w 1880694"/>
              <a:gd name="connsiteY18" fmla="*/ 1667345 h 1690181"/>
              <a:gd name="connsiteX19" fmla="*/ 583551 w 1880694"/>
              <a:gd name="connsiteY19" fmla="*/ 1675885 h 1690181"/>
              <a:gd name="connsiteX20" fmla="*/ 460929 w 1880694"/>
              <a:gd name="connsiteY20" fmla="*/ 1686829 h 1690181"/>
              <a:gd name="connsiteX21" fmla="*/ 301692 w 1880694"/>
              <a:gd name="connsiteY21" fmla="*/ 1668437 h 1690181"/>
              <a:gd name="connsiteX22" fmla="*/ 0 w 1880694"/>
              <a:gd name="connsiteY22" fmla="*/ 1650607 h 1690181"/>
              <a:gd name="connsiteX23" fmla="*/ 264693 w 1880694"/>
              <a:gd name="connsiteY23" fmla="*/ 640044 h 1690181"/>
              <a:gd name="connsiteX24" fmla="*/ 317291 w 1880694"/>
              <a:gd name="connsiteY24" fmla="*/ 609698 h 1690181"/>
              <a:gd name="connsiteX25" fmla="*/ 345612 w 1880694"/>
              <a:gd name="connsiteY25" fmla="*/ 275902 h 1690181"/>
              <a:gd name="connsiteX26" fmla="*/ 446763 w 1880694"/>
              <a:gd name="connsiteY26" fmla="*/ 174752 h 1690181"/>
              <a:gd name="connsiteX27" fmla="*/ 473061 w 1880694"/>
              <a:gd name="connsiteY27" fmla="*/ 81693 h 1690181"/>
              <a:gd name="connsiteX28" fmla="*/ 525984 w 1880694"/>
              <a:gd name="connsiteY28" fmla="*/ 14161 h 1690181"/>
              <a:gd name="connsiteX0" fmla="*/ 525984 w 1880694"/>
              <a:gd name="connsiteY0" fmla="*/ 14161 h 1697922"/>
              <a:gd name="connsiteX1" fmla="*/ 590428 w 1880694"/>
              <a:gd name="connsiteY1" fmla="*/ 0 h 1697922"/>
              <a:gd name="connsiteX2" fmla="*/ 703684 w 1880694"/>
              <a:gd name="connsiteY2" fmla="*/ 23027 h 1697922"/>
              <a:gd name="connsiteX3" fmla="*/ 709754 w 1880694"/>
              <a:gd name="connsiteY3" fmla="*/ 83717 h 1697922"/>
              <a:gd name="connsiteX4" fmla="*/ 756283 w 1880694"/>
              <a:gd name="connsiteY4" fmla="*/ 103947 h 1697922"/>
              <a:gd name="connsiteX5" fmla="*/ 762352 w 1880694"/>
              <a:gd name="connsiteY5" fmla="*/ 172729 h 1697922"/>
              <a:gd name="connsiteX6" fmla="*/ 841248 w 1880694"/>
              <a:gd name="connsiteY6" fmla="*/ 199029 h 1697922"/>
              <a:gd name="connsiteX7" fmla="*/ 839225 w 1880694"/>
              <a:gd name="connsiteY7" fmla="*/ 245558 h 1697922"/>
              <a:gd name="connsiteX8" fmla="*/ 1114354 w 1880694"/>
              <a:gd name="connsiteY8" fmla="*/ 286018 h 1697922"/>
              <a:gd name="connsiteX9" fmla="*/ 1114354 w 1880694"/>
              <a:gd name="connsiteY9" fmla="*/ 346708 h 1697922"/>
              <a:gd name="connsiteX10" fmla="*/ 1181113 w 1880694"/>
              <a:gd name="connsiteY10" fmla="*/ 370984 h 1697922"/>
              <a:gd name="connsiteX11" fmla="*/ 1191228 w 1880694"/>
              <a:gd name="connsiteY11" fmla="*/ 423583 h 1697922"/>
              <a:gd name="connsiteX12" fmla="*/ 1880601 w 1880694"/>
              <a:gd name="connsiteY12" fmla="*/ 1293616 h 1697922"/>
              <a:gd name="connsiteX13" fmla="*/ 1866329 w 1880694"/>
              <a:gd name="connsiteY13" fmla="*/ 1465037 h 1697922"/>
              <a:gd name="connsiteX14" fmla="*/ 1715898 w 1880694"/>
              <a:gd name="connsiteY14" fmla="*/ 1618824 h 1697922"/>
              <a:gd name="connsiteX15" fmla="*/ 1478384 w 1880694"/>
              <a:gd name="connsiteY15" fmla="*/ 1659498 h 1697922"/>
              <a:gd name="connsiteX16" fmla="*/ 1018828 w 1880694"/>
              <a:gd name="connsiteY16" fmla="*/ 1675242 h 1697922"/>
              <a:gd name="connsiteX17" fmla="*/ 911977 w 1880694"/>
              <a:gd name="connsiteY17" fmla="*/ 1673509 h 1697922"/>
              <a:gd name="connsiteX18" fmla="*/ 790742 w 1880694"/>
              <a:gd name="connsiteY18" fmla="*/ 1667345 h 1697922"/>
              <a:gd name="connsiteX19" fmla="*/ 583551 w 1880694"/>
              <a:gd name="connsiteY19" fmla="*/ 1675885 h 1697922"/>
              <a:gd name="connsiteX20" fmla="*/ 460929 w 1880694"/>
              <a:gd name="connsiteY20" fmla="*/ 1686829 h 1697922"/>
              <a:gd name="connsiteX21" fmla="*/ 309218 w 1880694"/>
              <a:gd name="connsiteY21" fmla="*/ 1694778 h 1697922"/>
              <a:gd name="connsiteX22" fmla="*/ 0 w 1880694"/>
              <a:gd name="connsiteY22" fmla="*/ 1650607 h 1697922"/>
              <a:gd name="connsiteX23" fmla="*/ 264693 w 1880694"/>
              <a:gd name="connsiteY23" fmla="*/ 640044 h 1697922"/>
              <a:gd name="connsiteX24" fmla="*/ 317291 w 1880694"/>
              <a:gd name="connsiteY24" fmla="*/ 609698 h 1697922"/>
              <a:gd name="connsiteX25" fmla="*/ 345612 w 1880694"/>
              <a:gd name="connsiteY25" fmla="*/ 275902 h 1697922"/>
              <a:gd name="connsiteX26" fmla="*/ 446763 w 1880694"/>
              <a:gd name="connsiteY26" fmla="*/ 174752 h 1697922"/>
              <a:gd name="connsiteX27" fmla="*/ 473061 w 1880694"/>
              <a:gd name="connsiteY27" fmla="*/ 81693 h 1697922"/>
              <a:gd name="connsiteX28" fmla="*/ 525984 w 1880694"/>
              <a:gd name="connsiteY28" fmla="*/ 14161 h 1697922"/>
              <a:gd name="connsiteX0" fmla="*/ 542268 w 1896978"/>
              <a:gd name="connsiteY0" fmla="*/ 14161 h 1697922"/>
              <a:gd name="connsiteX1" fmla="*/ 606712 w 1896978"/>
              <a:gd name="connsiteY1" fmla="*/ 0 h 1697922"/>
              <a:gd name="connsiteX2" fmla="*/ 719968 w 1896978"/>
              <a:gd name="connsiteY2" fmla="*/ 23027 h 1697922"/>
              <a:gd name="connsiteX3" fmla="*/ 726038 w 1896978"/>
              <a:gd name="connsiteY3" fmla="*/ 83717 h 1697922"/>
              <a:gd name="connsiteX4" fmla="*/ 772567 w 1896978"/>
              <a:gd name="connsiteY4" fmla="*/ 103947 h 1697922"/>
              <a:gd name="connsiteX5" fmla="*/ 778636 w 1896978"/>
              <a:gd name="connsiteY5" fmla="*/ 172729 h 1697922"/>
              <a:gd name="connsiteX6" fmla="*/ 857532 w 1896978"/>
              <a:gd name="connsiteY6" fmla="*/ 199029 h 1697922"/>
              <a:gd name="connsiteX7" fmla="*/ 855509 w 1896978"/>
              <a:gd name="connsiteY7" fmla="*/ 245558 h 1697922"/>
              <a:gd name="connsiteX8" fmla="*/ 1130638 w 1896978"/>
              <a:gd name="connsiteY8" fmla="*/ 286018 h 1697922"/>
              <a:gd name="connsiteX9" fmla="*/ 1130638 w 1896978"/>
              <a:gd name="connsiteY9" fmla="*/ 346708 h 1697922"/>
              <a:gd name="connsiteX10" fmla="*/ 1197397 w 1896978"/>
              <a:gd name="connsiteY10" fmla="*/ 370984 h 1697922"/>
              <a:gd name="connsiteX11" fmla="*/ 1207512 w 1896978"/>
              <a:gd name="connsiteY11" fmla="*/ 423583 h 1697922"/>
              <a:gd name="connsiteX12" fmla="*/ 1896885 w 1896978"/>
              <a:gd name="connsiteY12" fmla="*/ 1293616 h 1697922"/>
              <a:gd name="connsiteX13" fmla="*/ 1882613 w 1896978"/>
              <a:gd name="connsiteY13" fmla="*/ 1465037 h 1697922"/>
              <a:gd name="connsiteX14" fmla="*/ 1732182 w 1896978"/>
              <a:gd name="connsiteY14" fmla="*/ 1618824 h 1697922"/>
              <a:gd name="connsiteX15" fmla="*/ 1494668 w 1896978"/>
              <a:gd name="connsiteY15" fmla="*/ 1659498 h 1697922"/>
              <a:gd name="connsiteX16" fmla="*/ 1035112 w 1896978"/>
              <a:gd name="connsiteY16" fmla="*/ 1675242 h 1697922"/>
              <a:gd name="connsiteX17" fmla="*/ 928261 w 1896978"/>
              <a:gd name="connsiteY17" fmla="*/ 1673509 h 1697922"/>
              <a:gd name="connsiteX18" fmla="*/ 807026 w 1896978"/>
              <a:gd name="connsiteY18" fmla="*/ 1667345 h 1697922"/>
              <a:gd name="connsiteX19" fmla="*/ 599835 w 1896978"/>
              <a:gd name="connsiteY19" fmla="*/ 1675885 h 1697922"/>
              <a:gd name="connsiteX20" fmla="*/ 477213 w 1896978"/>
              <a:gd name="connsiteY20" fmla="*/ 1686829 h 1697922"/>
              <a:gd name="connsiteX21" fmla="*/ 325502 w 1896978"/>
              <a:gd name="connsiteY21" fmla="*/ 1694778 h 1697922"/>
              <a:gd name="connsiteX22" fmla="*/ 16284 w 1896978"/>
              <a:gd name="connsiteY22" fmla="*/ 1650607 h 1697922"/>
              <a:gd name="connsiteX23" fmla="*/ 13806 w 1896978"/>
              <a:gd name="connsiteY23" fmla="*/ 1430266 h 1697922"/>
              <a:gd name="connsiteX24" fmla="*/ 333575 w 1896978"/>
              <a:gd name="connsiteY24" fmla="*/ 609698 h 1697922"/>
              <a:gd name="connsiteX25" fmla="*/ 361896 w 1896978"/>
              <a:gd name="connsiteY25" fmla="*/ 275902 h 1697922"/>
              <a:gd name="connsiteX26" fmla="*/ 463047 w 1896978"/>
              <a:gd name="connsiteY26" fmla="*/ 174752 h 1697922"/>
              <a:gd name="connsiteX27" fmla="*/ 489345 w 1896978"/>
              <a:gd name="connsiteY27" fmla="*/ 81693 h 1697922"/>
              <a:gd name="connsiteX28" fmla="*/ 542268 w 1896978"/>
              <a:gd name="connsiteY28" fmla="*/ 14161 h 1697922"/>
              <a:gd name="connsiteX0" fmla="*/ 530644 w 1885354"/>
              <a:gd name="connsiteY0" fmla="*/ 14161 h 1697922"/>
              <a:gd name="connsiteX1" fmla="*/ 595088 w 1885354"/>
              <a:gd name="connsiteY1" fmla="*/ 0 h 1697922"/>
              <a:gd name="connsiteX2" fmla="*/ 708344 w 1885354"/>
              <a:gd name="connsiteY2" fmla="*/ 23027 h 1697922"/>
              <a:gd name="connsiteX3" fmla="*/ 714414 w 1885354"/>
              <a:gd name="connsiteY3" fmla="*/ 83717 h 1697922"/>
              <a:gd name="connsiteX4" fmla="*/ 760943 w 1885354"/>
              <a:gd name="connsiteY4" fmla="*/ 103947 h 1697922"/>
              <a:gd name="connsiteX5" fmla="*/ 767012 w 1885354"/>
              <a:gd name="connsiteY5" fmla="*/ 172729 h 1697922"/>
              <a:gd name="connsiteX6" fmla="*/ 845908 w 1885354"/>
              <a:gd name="connsiteY6" fmla="*/ 199029 h 1697922"/>
              <a:gd name="connsiteX7" fmla="*/ 843885 w 1885354"/>
              <a:gd name="connsiteY7" fmla="*/ 245558 h 1697922"/>
              <a:gd name="connsiteX8" fmla="*/ 1119014 w 1885354"/>
              <a:gd name="connsiteY8" fmla="*/ 286018 h 1697922"/>
              <a:gd name="connsiteX9" fmla="*/ 1119014 w 1885354"/>
              <a:gd name="connsiteY9" fmla="*/ 346708 h 1697922"/>
              <a:gd name="connsiteX10" fmla="*/ 1185773 w 1885354"/>
              <a:gd name="connsiteY10" fmla="*/ 370984 h 1697922"/>
              <a:gd name="connsiteX11" fmla="*/ 1195888 w 1885354"/>
              <a:gd name="connsiteY11" fmla="*/ 423583 h 1697922"/>
              <a:gd name="connsiteX12" fmla="*/ 1885261 w 1885354"/>
              <a:gd name="connsiteY12" fmla="*/ 1293616 h 1697922"/>
              <a:gd name="connsiteX13" fmla="*/ 1870989 w 1885354"/>
              <a:gd name="connsiteY13" fmla="*/ 1465037 h 1697922"/>
              <a:gd name="connsiteX14" fmla="*/ 1720558 w 1885354"/>
              <a:gd name="connsiteY14" fmla="*/ 1618824 h 1697922"/>
              <a:gd name="connsiteX15" fmla="*/ 1483044 w 1885354"/>
              <a:gd name="connsiteY15" fmla="*/ 1659498 h 1697922"/>
              <a:gd name="connsiteX16" fmla="*/ 1023488 w 1885354"/>
              <a:gd name="connsiteY16" fmla="*/ 1675242 h 1697922"/>
              <a:gd name="connsiteX17" fmla="*/ 916637 w 1885354"/>
              <a:gd name="connsiteY17" fmla="*/ 1673509 h 1697922"/>
              <a:gd name="connsiteX18" fmla="*/ 795402 w 1885354"/>
              <a:gd name="connsiteY18" fmla="*/ 1667345 h 1697922"/>
              <a:gd name="connsiteX19" fmla="*/ 588211 w 1885354"/>
              <a:gd name="connsiteY19" fmla="*/ 1675885 h 1697922"/>
              <a:gd name="connsiteX20" fmla="*/ 465589 w 1885354"/>
              <a:gd name="connsiteY20" fmla="*/ 1686829 h 1697922"/>
              <a:gd name="connsiteX21" fmla="*/ 313878 w 1885354"/>
              <a:gd name="connsiteY21" fmla="*/ 1694778 h 1697922"/>
              <a:gd name="connsiteX22" fmla="*/ 4660 w 1885354"/>
              <a:gd name="connsiteY22" fmla="*/ 1650607 h 1697922"/>
              <a:gd name="connsiteX23" fmla="*/ 2182 w 1885354"/>
              <a:gd name="connsiteY23" fmla="*/ 1430266 h 1697922"/>
              <a:gd name="connsiteX24" fmla="*/ 321951 w 1885354"/>
              <a:gd name="connsiteY24" fmla="*/ 609698 h 1697922"/>
              <a:gd name="connsiteX25" fmla="*/ 350272 w 1885354"/>
              <a:gd name="connsiteY25" fmla="*/ 275902 h 1697922"/>
              <a:gd name="connsiteX26" fmla="*/ 451423 w 1885354"/>
              <a:gd name="connsiteY26" fmla="*/ 174752 h 1697922"/>
              <a:gd name="connsiteX27" fmla="*/ 477721 w 1885354"/>
              <a:gd name="connsiteY27" fmla="*/ 81693 h 1697922"/>
              <a:gd name="connsiteX28" fmla="*/ 530644 w 1885354"/>
              <a:gd name="connsiteY28" fmla="*/ 14161 h 1697922"/>
              <a:gd name="connsiteX0" fmla="*/ 531137 w 1885847"/>
              <a:gd name="connsiteY0" fmla="*/ 14161 h 1697922"/>
              <a:gd name="connsiteX1" fmla="*/ 595581 w 1885847"/>
              <a:gd name="connsiteY1" fmla="*/ 0 h 1697922"/>
              <a:gd name="connsiteX2" fmla="*/ 708837 w 1885847"/>
              <a:gd name="connsiteY2" fmla="*/ 23027 h 1697922"/>
              <a:gd name="connsiteX3" fmla="*/ 714907 w 1885847"/>
              <a:gd name="connsiteY3" fmla="*/ 83717 h 1697922"/>
              <a:gd name="connsiteX4" fmla="*/ 761436 w 1885847"/>
              <a:gd name="connsiteY4" fmla="*/ 103947 h 1697922"/>
              <a:gd name="connsiteX5" fmla="*/ 767505 w 1885847"/>
              <a:gd name="connsiteY5" fmla="*/ 172729 h 1697922"/>
              <a:gd name="connsiteX6" fmla="*/ 846401 w 1885847"/>
              <a:gd name="connsiteY6" fmla="*/ 199029 h 1697922"/>
              <a:gd name="connsiteX7" fmla="*/ 844378 w 1885847"/>
              <a:gd name="connsiteY7" fmla="*/ 245558 h 1697922"/>
              <a:gd name="connsiteX8" fmla="*/ 1119507 w 1885847"/>
              <a:gd name="connsiteY8" fmla="*/ 286018 h 1697922"/>
              <a:gd name="connsiteX9" fmla="*/ 1119507 w 1885847"/>
              <a:gd name="connsiteY9" fmla="*/ 346708 h 1697922"/>
              <a:gd name="connsiteX10" fmla="*/ 1186266 w 1885847"/>
              <a:gd name="connsiteY10" fmla="*/ 370984 h 1697922"/>
              <a:gd name="connsiteX11" fmla="*/ 1196381 w 1885847"/>
              <a:gd name="connsiteY11" fmla="*/ 423583 h 1697922"/>
              <a:gd name="connsiteX12" fmla="*/ 1885754 w 1885847"/>
              <a:gd name="connsiteY12" fmla="*/ 1293616 h 1697922"/>
              <a:gd name="connsiteX13" fmla="*/ 1871482 w 1885847"/>
              <a:gd name="connsiteY13" fmla="*/ 1465037 h 1697922"/>
              <a:gd name="connsiteX14" fmla="*/ 1721051 w 1885847"/>
              <a:gd name="connsiteY14" fmla="*/ 1618824 h 1697922"/>
              <a:gd name="connsiteX15" fmla="*/ 1483537 w 1885847"/>
              <a:gd name="connsiteY15" fmla="*/ 1659498 h 1697922"/>
              <a:gd name="connsiteX16" fmla="*/ 1023981 w 1885847"/>
              <a:gd name="connsiteY16" fmla="*/ 1675242 h 1697922"/>
              <a:gd name="connsiteX17" fmla="*/ 917130 w 1885847"/>
              <a:gd name="connsiteY17" fmla="*/ 1673509 h 1697922"/>
              <a:gd name="connsiteX18" fmla="*/ 795895 w 1885847"/>
              <a:gd name="connsiteY18" fmla="*/ 1667345 h 1697922"/>
              <a:gd name="connsiteX19" fmla="*/ 588704 w 1885847"/>
              <a:gd name="connsiteY19" fmla="*/ 1675885 h 1697922"/>
              <a:gd name="connsiteX20" fmla="*/ 466082 w 1885847"/>
              <a:gd name="connsiteY20" fmla="*/ 1686829 h 1697922"/>
              <a:gd name="connsiteX21" fmla="*/ 314371 w 1885847"/>
              <a:gd name="connsiteY21" fmla="*/ 1694778 h 1697922"/>
              <a:gd name="connsiteX22" fmla="*/ 5153 w 1885847"/>
              <a:gd name="connsiteY22" fmla="*/ 1650607 h 1697922"/>
              <a:gd name="connsiteX23" fmla="*/ 2675 w 1885847"/>
              <a:gd name="connsiteY23" fmla="*/ 1430266 h 1697922"/>
              <a:gd name="connsiteX24" fmla="*/ 322444 w 1885847"/>
              <a:gd name="connsiteY24" fmla="*/ 609698 h 1697922"/>
              <a:gd name="connsiteX25" fmla="*/ 350765 w 1885847"/>
              <a:gd name="connsiteY25" fmla="*/ 275902 h 1697922"/>
              <a:gd name="connsiteX26" fmla="*/ 451916 w 1885847"/>
              <a:gd name="connsiteY26" fmla="*/ 174752 h 1697922"/>
              <a:gd name="connsiteX27" fmla="*/ 478214 w 1885847"/>
              <a:gd name="connsiteY27" fmla="*/ 81693 h 1697922"/>
              <a:gd name="connsiteX28" fmla="*/ 531137 w 1885847"/>
              <a:gd name="connsiteY28" fmla="*/ 14161 h 1697922"/>
              <a:gd name="connsiteX0" fmla="*/ 584001 w 1938711"/>
              <a:gd name="connsiteY0" fmla="*/ 14161 h 1697922"/>
              <a:gd name="connsiteX1" fmla="*/ 648445 w 1938711"/>
              <a:gd name="connsiteY1" fmla="*/ 0 h 1697922"/>
              <a:gd name="connsiteX2" fmla="*/ 761701 w 1938711"/>
              <a:gd name="connsiteY2" fmla="*/ 23027 h 1697922"/>
              <a:gd name="connsiteX3" fmla="*/ 767771 w 1938711"/>
              <a:gd name="connsiteY3" fmla="*/ 83717 h 1697922"/>
              <a:gd name="connsiteX4" fmla="*/ 814300 w 1938711"/>
              <a:gd name="connsiteY4" fmla="*/ 103947 h 1697922"/>
              <a:gd name="connsiteX5" fmla="*/ 820369 w 1938711"/>
              <a:gd name="connsiteY5" fmla="*/ 172729 h 1697922"/>
              <a:gd name="connsiteX6" fmla="*/ 899265 w 1938711"/>
              <a:gd name="connsiteY6" fmla="*/ 199029 h 1697922"/>
              <a:gd name="connsiteX7" fmla="*/ 897242 w 1938711"/>
              <a:gd name="connsiteY7" fmla="*/ 245558 h 1697922"/>
              <a:gd name="connsiteX8" fmla="*/ 1172371 w 1938711"/>
              <a:gd name="connsiteY8" fmla="*/ 286018 h 1697922"/>
              <a:gd name="connsiteX9" fmla="*/ 1172371 w 1938711"/>
              <a:gd name="connsiteY9" fmla="*/ 346708 h 1697922"/>
              <a:gd name="connsiteX10" fmla="*/ 1239130 w 1938711"/>
              <a:gd name="connsiteY10" fmla="*/ 370984 h 1697922"/>
              <a:gd name="connsiteX11" fmla="*/ 1249245 w 1938711"/>
              <a:gd name="connsiteY11" fmla="*/ 423583 h 1697922"/>
              <a:gd name="connsiteX12" fmla="*/ 1938618 w 1938711"/>
              <a:gd name="connsiteY12" fmla="*/ 1293616 h 1697922"/>
              <a:gd name="connsiteX13" fmla="*/ 1924346 w 1938711"/>
              <a:gd name="connsiteY13" fmla="*/ 1465037 h 1697922"/>
              <a:gd name="connsiteX14" fmla="*/ 1773915 w 1938711"/>
              <a:gd name="connsiteY14" fmla="*/ 1618824 h 1697922"/>
              <a:gd name="connsiteX15" fmla="*/ 1536401 w 1938711"/>
              <a:gd name="connsiteY15" fmla="*/ 1659498 h 1697922"/>
              <a:gd name="connsiteX16" fmla="*/ 1076845 w 1938711"/>
              <a:gd name="connsiteY16" fmla="*/ 1675242 h 1697922"/>
              <a:gd name="connsiteX17" fmla="*/ 969994 w 1938711"/>
              <a:gd name="connsiteY17" fmla="*/ 1673509 h 1697922"/>
              <a:gd name="connsiteX18" fmla="*/ 848759 w 1938711"/>
              <a:gd name="connsiteY18" fmla="*/ 1667345 h 1697922"/>
              <a:gd name="connsiteX19" fmla="*/ 641568 w 1938711"/>
              <a:gd name="connsiteY19" fmla="*/ 1675885 h 1697922"/>
              <a:gd name="connsiteX20" fmla="*/ 518946 w 1938711"/>
              <a:gd name="connsiteY20" fmla="*/ 1686829 h 1697922"/>
              <a:gd name="connsiteX21" fmla="*/ 367235 w 1938711"/>
              <a:gd name="connsiteY21" fmla="*/ 1694778 h 1697922"/>
              <a:gd name="connsiteX22" fmla="*/ 58017 w 1938711"/>
              <a:gd name="connsiteY22" fmla="*/ 1650607 h 1697922"/>
              <a:gd name="connsiteX23" fmla="*/ 55539 w 1938711"/>
              <a:gd name="connsiteY23" fmla="*/ 1430266 h 1697922"/>
              <a:gd name="connsiteX24" fmla="*/ 25352 w 1938711"/>
              <a:gd name="connsiteY24" fmla="*/ 1339713 h 1697922"/>
              <a:gd name="connsiteX25" fmla="*/ 403629 w 1938711"/>
              <a:gd name="connsiteY25" fmla="*/ 275902 h 1697922"/>
              <a:gd name="connsiteX26" fmla="*/ 504780 w 1938711"/>
              <a:gd name="connsiteY26" fmla="*/ 174752 h 1697922"/>
              <a:gd name="connsiteX27" fmla="*/ 531078 w 1938711"/>
              <a:gd name="connsiteY27" fmla="*/ 81693 h 1697922"/>
              <a:gd name="connsiteX28" fmla="*/ 584001 w 1938711"/>
              <a:gd name="connsiteY28" fmla="*/ 14161 h 1697922"/>
              <a:gd name="connsiteX0" fmla="*/ 560780 w 1915490"/>
              <a:gd name="connsiteY0" fmla="*/ 14161 h 1697922"/>
              <a:gd name="connsiteX1" fmla="*/ 625224 w 1915490"/>
              <a:gd name="connsiteY1" fmla="*/ 0 h 1697922"/>
              <a:gd name="connsiteX2" fmla="*/ 738480 w 1915490"/>
              <a:gd name="connsiteY2" fmla="*/ 23027 h 1697922"/>
              <a:gd name="connsiteX3" fmla="*/ 744550 w 1915490"/>
              <a:gd name="connsiteY3" fmla="*/ 83717 h 1697922"/>
              <a:gd name="connsiteX4" fmla="*/ 791079 w 1915490"/>
              <a:gd name="connsiteY4" fmla="*/ 103947 h 1697922"/>
              <a:gd name="connsiteX5" fmla="*/ 797148 w 1915490"/>
              <a:gd name="connsiteY5" fmla="*/ 172729 h 1697922"/>
              <a:gd name="connsiteX6" fmla="*/ 876044 w 1915490"/>
              <a:gd name="connsiteY6" fmla="*/ 199029 h 1697922"/>
              <a:gd name="connsiteX7" fmla="*/ 874021 w 1915490"/>
              <a:gd name="connsiteY7" fmla="*/ 245558 h 1697922"/>
              <a:gd name="connsiteX8" fmla="*/ 1149150 w 1915490"/>
              <a:gd name="connsiteY8" fmla="*/ 286018 h 1697922"/>
              <a:gd name="connsiteX9" fmla="*/ 1149150 w 1915490"/>
              <a:gd name="connsiteY9" fmla="*/ 346708 h 1697922"/>
              <a:gd name="connsiteX10" fmla="*/ 1215909 w 1915490"/>
              <a:gd name="connsiteY10" fmla="*/ 370984 h 1697922"/>
              <a:gd name="connsiteX11" fmla="*/ 1226024 w 1915490"/>
              <a:gd name="connsiteY11" fmla="*/ 423583 h 1697922"/>
              <a:gd name="connsiteX12" fmla="*/ 1915397 w 1915490"/>
              <a:gd name="connsiteY12" fmla="*/ 1293616 h 1697922"/>
              <a:gd name="connsiteX13" fmla="*/ 1901125 w 1915490"/>
              <a:gd name="connsiteY13" fmla="*/ 1465037 h 1697922"/>
              <a:gd name="connsiteX14" fmla="*/ 1750694 w 1915490"/>
              <a:gd name="connsiteY14" fmla="*/ 1618824 h 1697922"/>
              <a:gd name="connsiteX15" fmla="*/ 1513180 w 1915490"/>
              <a:gd name="connsiteY15" fmla="*/ 1659498 h 1697922"/>
              <a:gd name="connsiteX16" fmla="*/ 1053624 w 1915490"/>
              <a:gd name="connsiteY16" fmla="*/ 1675242 h 1697922"/>
              <a:gd name="connsiteX17" fmla="*/ 946773 w 1915490"/>
              <a:gd name="connsiteY17" fmla="*/ 1673509 h 1697922"/>
              <a:gd name="connsiteX18" fmla="*/ 825538 w 1915490"/>
              <a:gd name="connsiteY18" fmla="*/ 1667345 h 1697922"/>
              <a:gd name="connsiteX19" fmla="*/ 618347 w 1915490"/>
              <a:gd name="connsiteY19" fmla="*/ 1675885 h 1697922"/>
              <a:gd name="connsiteX20" fmla="*/ 495725 w 1915490"/>
              <a:gd name="connsiteY20" fmla="*/ 1686829 h 1697922"/>
              <a:gd name="connsiteX21" fmla="*/ 344014 w 1915490"/>
              <a:gd name="connsiteY21" fmla="*/ 1694778 h 1697922"/>
              <a:gd name="connsiteX22" fmla="*/ 34796 w 1915490"/>
              <a:gd name="connsiteY22" fmla="*/ 1650607 h 1697922"/>
              <a:gd name="connsiteX23" fmla="*/ 32318 w 1915490"/>
              <a:gd name="connsiteY23" fmla="*/ 1430266 h 1697922"/>
              <a:gd name="connsiteX24" fmla="*/ 2131 w 1915490"/>
              <a:gd name="connsiteY24" fmla="*/ 1339713 h 1697922"/>
              <a:gd name="connsiteX25" fmla="*/ 380408 w 1915490"/>
              <a:gd name="connsiteY25" fmla="*/ 275902 h 1697922"/>
              <a:gd name="connsiteX26" fmla="*/ 481559 w 1915490"/>
              <a:gd name="connsiteY26" fmla="*/ 174752 h 1697922"/>
              <a:gd name="connsiteX27" fmla="*/ 507857 w 1915490"/>
              <a:gd name="connsiteY27" fmla="*/ 81693 h 1697922"/>
              <a:gd name="connsiteX28" fmla="*/ 560780 w 1915490"/>
              <a:gd name="connsiteY28" fmla="*/ 14161 h 1697922"/>
              <a:gd name="connsiteX0" fmla="*/ 560780 w 1915490"/>
              <a:gd name="connsiteY0" fmla="*/ 14161 h 1697922"/>
              <a:gd name="connsiteX1" fmla="*/ 625224 w 1915490"/>
              <a:gd name="connsiteY1" fmla="*/ 0 h 1697922"/>
              <a:gd name="connsiteX2" fmla="*/ 738480 w 1915490"/>
              <a:gd name="connsiteY2" fmla="*/ 23027 h 1697922"/>
              <a:gd name="connsiteX3" fmla="*/ 744550 w 1915490"/>
              <a:gd name="connsiteY3" fmla="*/ 83717 h 1697922"/>
              <a:gd name="connsiteX4" fmla="*/ 791079 w 1915490"/>
              <a:gd name="connsiteY4" fmla="*/ 103947 h 1697922"/>
              <a:gd name="connsiteX5" fmla="*/ 797148 w 1915490"/>
              <a:gd name="connsiteY5" fmla="*/ 172729 h 1697922"/>
              <a:gd name="connsiteX6" fmla="*/ 876044 w 1915490"/>
              <a:gd name="connsiteY6" fmla="*/ 199029 h 1697922"/>
              <a:gd name="connsiteX7" fmla="*/ 874021 w 1915490"/>
              <a:gd name="connsiteY7" fmla="*/ 245558 h 1697922"/>
              <a:gd name="connsiteX8" fmla="*/ 1149150 w 1915490"/>
              <a:gd name="connsiteY8" fmla="*/ 286018 h 1697922"/>
              <a:gd name="connsiteX9" fmla="*/ 1149150 w 1915490"/>
              <a:gd name="connsiteY9" fmla="*/ 346708 h 1697922"/>
              <a:gd name="connsiteX10" fmla="*/ 1215909 w 1915490"/>
              <a:gd name="connsiteY10" fmla="*/ 370984 h 1697922"/>
              <a:gd name="connsiteX11" fmla="*/ 1226024 w 1915490"/>
              <a:gd name="connsiteY11" fmla="*/ 423583 h 1697922"/>
              <a:gd name="connsiteX12" fmla="*/ 1915397 w 1915490"/>
              <a:gd name="connsiteY12" fmla="*/ 1293616 h 1697922"/>
              <a:gd name="connsiteX13" fmla="*/ 1901125 w 1915490"/>
              <a:gd name="connsiteY13" fmla="*/ 1465037 h 1697922"/>
              <a:gd name="connsiteX14" fmla="*/ 1750694 w 1915490"/>
              <a:gd name="connsiteY14" fmla="*/ 1618824 h 1697922"/>
              <a:gd name="connsiteX15" fmla="*/ 1513180 w 1915490"/>
              <a:gd name="connsiteY15" fmla="*/ 1659498 h 1697922"/>
              <a:gd name="connsiteX16" fmla="*/ 1053624 w 1915490"/>
              <a:gd name="connsiteY16" fmla="*/ 1675242 h 1697922"/>
              <a:gd name="connsiteX17" fmla="*/ 946773 w 1915490"/>
              <a:gd name="connsiteY17" fmla="*/ 1673509 h 1697922"/>
              <a:gd name="connsiteX18" fmla="*/ 825538 w 1915490"/>
              <a:gd name="connsiteY18" fmla="*/ 1667345 h 1697922"/>
              <a:gd name="connsiteX19" fmla="*/ 618347 w 1915490"/>
              <a:gd name="connsiteY19" fmla="*/ 1675885 h 1697922"/>
              <a:gd name="connsiteX20" fmla="*/ 495725 w 1915490"/>
              <a:gd name="connsiteY20" fmla="*/ 1686829 h 1697922"/>
              <a:gd name="connsiteX21" fmla="*/ 344014 w 1915490"/>
              <a:gd name="connsiteY21" fmla="*/ 1694778 h 1697922"/>
              <a:gd name="connsiteX22" fmla="*/ 34796 w 1915490"/>
              <a:gd name="connsiteY22" fmla="*/ 1650607 h 1697922"/>
              <a:gd name="connsiteX23" fmla="*/ 32318 w 1915490"/>
              <a:gd name="connsiteY23" fmla="*/ 1430266 h 1697922"/>
              <a:gd name="connsiteX24" fmla="*/ 2131 w 1915490"/>
              <a:gd name="connsiteY24" fmla="*/ 1339713 h 1697922"/>
              <a:gd name="connsiteX25" fmla="*/ 380408 w 1915490"/>
              <a:gd name="connsiteY25" fmla="*/ 275902 h 1697922"/>
              <a:gd name="connsiteX26" fmla="*/ 481559 w 1915490"/>
              <a:gd name="connsiteY26" fmla="*/ 174752 h 1697922"/>
              <a:gd name="connsiteX27" fmla="*/ 507857 w 1915490"/>
              <a:gd name="connsiteY27" fmla="*/ 81693 h 1697922"/>
              <a:gd name="connsiteX28" fmla="*/ 560780 w 1915490"/>
              <a:gd name="connsiteY28" fmla="*/ 14161 h 1697922"/>
              <a:gd name="connsiteX0" fmla="*/ 560780 w 1915490"/>
              <a:gd name="connsiteY0" fmla="*/ 14161 h 1697922"/>
              <a:gd name="connsiteX1" fmla="*/ 625224 w 1915490"/>
              <a:gd name="connsiteY1" fmla="*/ 0 h 1697922"/>
              <a:gd name="connsiteX2" fmla="*/ 738480 w 1915490"/>
              <a:gd name="connsiteY2" fmla="*/ 23027 h 1697922"/>
              <a:gd name="connsiteX3" fmla="*/ 744550 w 1915490"/>
              <a:gd name="connsiteY3" fmla="*/ 83717 h 1697922"/>
              <a:gd name="connsiteX4" fmla="*/ 791079 w 1915490"/>
              <a:gd name="connsiteY4" fmla="*/ 103947 h 1697922"/>
              <a:gd name="connsiteX5" fmla="*/ 797148 w 1915490"/>
              <a:gd name="connsiteY5" fmla="*/ 172729 h 1697922"/>
              <a:gd name="connsiteX6" fmla="*/ 876044 w 1915490"/>
              <a:gd name="connsiteY6" fmla="*/ 199029 h 1697922"/>
              <a:gd name="connsiteX7" fmla="*/ 874021 w 1915490"/>
              <a:gd name="connsiteY7" fmla="*/ 245558 h 1697922"/>
              <a:gd name="connsiteX8" fmla="*/ 1149150 w 1915490"/>
              <a:gd name="connsiteY8" fmla="*/ 286018 h 1697922"/>
              <a:gd name="connsiteX9" fmla="*/ 1149150 w 1915490"/>
              <a:gd name="connsiteY9" fmla="*/ 346708 h 1697922"/>
              <a:gd name="connsiteX10" fmla="*/ 1215909 w 1915490"/>
              <a:gd name="connsiteY10" fmla="*/ 370984 h 1697922"/>
              <a:gd name="connsiteX11" fmla="*/ 1226024 w 1915490"/>
              <a:gd name="connsiteY11" fmla="*/ 423583 h 1697922"/>
              <a:gd name="connsiteX12" fmla="*/ 1915397 w 1915490"/>
              <a:gd name="connsiteY12" fmla="*/ 1293616 h 1697922"/>
              <a:gd name="connsiteX13" fmla="*/ 1901125 w 1915490"/>
              <a:gd name="connsiteY13" fmla="*/ 1465037 h 1697922"/>
              <a:gd name="connsiteX14" fmla="*/ 1750694 w 1915490"/>
              <a:gd name="connsiteY14" fmla="*/ 1618824 h 1697922"/>
              <a:gd name="connsiteX15" fmla="*/ 1513180 w 1915490"/>
              <a:gd name="connsiteY15" fmla="*/ 1659498 h 1697922"/>
              <a:gd name="connsiteX16" fmla="*/ 1053624 w 1915490"/>
              <a:gd name="connsiteY16" fmla="*/ 1675242 h 1697922"/>
              <a:gd name="connsiteX17" fmla="*/ 946773 w 1915490"/>
              <a:gd name="connsiteY17" fmla="*/ 1673509 h 1697922"/>
              <a:gd name="connsiteX18" fmla="*/ 825538 w 1915490"/>
              <a:gd name="connsiteY18" fmla="*/ 1667345 h 1697922"/>
              <a:gd name="connsiteX19" fmla="*/ 618347 w 1915490"/>
              <a:gd name="connsiteY19" fmla="*/ 1675885 h 1697922"/>
              <a:gd name="connsiteX20" fmla="*/ 495725 w 1915490"/>
              <a:gd name="connsiteY20" fmla="*/ 1686829 h 1697922"/>
              <a:gd name="connsiteX21" fmla="*/ 344014 w 1915490"/>
              <a:gd name="connsiteY21" fmla="*/ 1694778 h 1697922"/>
              <a:gd name="connsiteX22" fmla="*/ 34796 w 1915490"/>
              <a:gd name="connsiteY22" fmla="*/ 1650607 h 1697922"/>
              <a:gd name="connsiteX23" fmla="*/ 32318 w 1915490"/>
              <a:gd name="connsiteY23" fmla="*/ 1430266 h 1697922"/>
              <a:gd name="connsiteX24" fmla="*/ 2131 w 1915490"/>
              <a:gd name="connsiteY24" fmla="*/ 1339713 h 1697922"/>
              <a:gd name="connsiteX25" fmla="*/ 173445 w 1915490"/>
              <a:gd name="connsiteY25" fmla="*/ 1209117 h 1697922"/>
              <a:gd name="connsiteX26" fmla="*/ 481559 w 1915490"/>
              <a:gd name="connsiteY26" fmla="*/ 174752 h 1697922"/>
              <a:gd name="connsiteX27" fmla="*/ 507857 w 1915490"/>
              <a:gd name="connsiteY27" fmla="*/ 81693 h 1697922"/>
              <a:gd name="connsiteX28" fmla="*/ 560780 w 1915490"/>
              <a:gd name="connsiteY28" fmla="*/ 14161 h 1697922"/>
              <a:gd name="connsiteX0" fmla="*/ 560780 w 1915490"/>
              <a:gd name="connsiteY0" fmla="*/ 14161 h 1697922"/>
              <a:gd name="connsiteX1" fmla="*/ 625224 w 1915490"/>
              <a:gd name="connsiteY1" fmla="*/ 0 h 1697922"/>
              <a:gd name="connsiteX2" fmla="*/ 738480 w 1915490"/>
              <a:gd name="connsiteY2" fmla="*/ 23027 h 1697922"/>
              <a:gd name="connsiteX3" fmla="*/ 744550 w 1915490"/>
              <a:gd name="connsiteY3" fmla="*/ 83717 h 1697922"/>
              <a:gd name="connsiteX4" fmla="*/ 791079 w 1915490"/>
              <a:gd name="connsiteY4" fmla="*/ 103947 h 1697922"/>
              <a:gd name="connsiteX5" fmla="*/ 797148 w 1915490"/>
              <a:gd name="connsiteY5" fmla="*/ 172729 h 1697922"/>
              <a:gd name="connsiteX6" fmla="*/ 876044 w 1915490"/>
              <a:gd name="connsiteY6" fmla="*/ 199029 h 1697922"/>
              <a:gd name="connsiteX7" fmla="*/ 874021 w 1915490"/>
              <a:gd name="connsiteY7" fmla="*/ 245558 h 1697922"/>
              <a:gd name="connsiteX8" fmla="*/ 1149150 w 1915490"/>
              <a:gd name="connsiteY8" fmla="*/ 286018 h 1697922"/>
              <a:gd name="connsiteX9" fmla="*/ 1149150 w 1915490"/>
              <a:gd name="connsiteY9" fmla="*/ 346708 h 1697922"/>
              <a:gd name="connsiteX10" fmla="*/ 1215909 w 1915490"/>
              <a:gd name="connsiteY10" fmla="*/ 370984 h 1697922"/>
              <a:gd name="connsiteX11" fmla="*/ 1226024 w 1915490"/>
              <a:gd name="connsiteY11" fmla="*/ 423583 h 1697922"/>
              <a:gd name="connsiteX12" fmla="*/ 1915397 w 1915490"/>
              <a:gd name="connsiteY12" fmla="*/ 1293616 h 1697922"/>
              <a:gd name="connsiteX13" fmla="*/ 1901125 w 1915490"/>
              <a:gd name="connsiteY13" fmla="*/ 1465037 h 1697922"/>
              <a:gd name="connsiteX14" fmla="*/ 1750694 w 1915490"/>
              <a:gd name="connsiteY14" fmla="*/ 1618824 h 1697922"/>
              <a:gd name="connsiteX15" fmla="*/ 1513180 w 1915490"/>
              <a:gd name="connsiteY15" fmla="*/ 1659498 h 1697922"/>
              <a:gd name="connsiteX16" fmla="*/ 1053624 w 1915490"/>
              <a:gd name="connsiteY16" fmla="*/ 1675242 h 1697922"/>
              <a:gd name="connsiteX17" fmla="*/ 946773 w 1915490"/>
              <a:gd name="connsiteY17" fmla="*/ 1673509 h 1697922"/>
              <a:gd name="connsiteX18" fmla="*/ 825538 w 1915490"/>
              <a:gd name="connsiteY18" fmla="*/ 1667345 h 1697922"/>
              <a:gd name="connsiteX19" fmla="*/ 618347 w 1915490"/>
              <a:gd name="connsiteY19" fmla="*/ 1675885 h 1697922"/>
              <a:gd name="connsiteX20" fmla="*/ 495725 w 1915490"/>
              <a:gd name="connsiteY20" fmla="*/ 1686829 h 1697922"/>
              <a:gd name="connsiteX21" fmla="*/ 344014 w 1915490"/>
              <a:gd name="connsiteY21" fmla="*/ 1694778 h 1697922"/>
              <a:gd name="connsiteX22" fmla="*/ 34796 w 1915490"/>
              <a:gd name="connsiteY22" fmla="*/ 1650607 h 1697922"/>
              <a:gd name="connsiteX23" fmla="*/ 32318 w 1915490"/>
              <a:gd name="connsiteY23" fmla="*/ 1430266 h 1697922"/>
              <a:gd name="connsiteX24" fmla="*/ 2131 w 1915490"/>
              <a:gd name="connsiteY24" fmla="*/ 1339713 h 1697922"/>
              <a:gd name="connsiteX25" fmla="*/ 173445 w 1915490"/>
              <a:gd name="connsiteY25" fmla="*/ 1209117 h 1697922"/>
              <a:gd name="connsiteX26" fmla="*/ 481559 w 1915490"/>
              <a:gd name="connsiteY26" fmla="*/ 174752 h 1697922"/>
              <a:gd name="connsiteX27" fmla="*/ 507857 w 1915490"/>
              <a:gd name="connsiteY27" fmla="*/ 81693 h 1697922"/>
              <a:gd name="connsiteX28" fmla="*/ 560780 w 1915490"/>
              <a:gd name="connsiteY28" fmla="*/ 14161 h 1697922"/>
              <a:gd name="connsiteX0" fmla="*/ 560780 w 1915490"/>
              <a:gd name="connsiteY0" fmla="*/ 14161 h 1697922"/>
              <a:gd name="connsiteX1" fmla="*/ 625224 w 1915490"/>
              <a:gd name="connsiteY1" fmla="*/ 0 h 1697922"/>
              <a:gd name="connsiteX2" fmla="*/ 738480 w 1915490"/>
              <a:gd name="connsiteY2" fmla="*/ 23027 h 1697922"/>
              <a:gd name="connsiteX3" fmla="*/ 744550 w 1915490"/>
              <a:gd name="connsiteY3" fmla="*/ 83717 h 1697922"/>
              <a:gd name="connsiteX4" fmla="*/ 791079 w 1915490"/>
              <a:gd name="connsiteY4" fmla="*/ 103947 h 1697922"/>
              <a:gd name="connsiteX5" fmla="*/ 797148 w 1915490"/>
              <a:gd name="connsiteY5" fmla="*/ 172729 h 1697922"/>
              <a:gd name="connsiteX6" fmla="*/ 876044 w 1915490"/>
              <a:gd name="connsiteY6" fmla="*/ 199029 h 1697922"/>
              <a:gd name="connsiteX7" fmla="*/ 874021 w 1915490"/>
              <a:gd name="connsiteY7" fmla="*/ 245558 h 1697922"/>
              <a:gd name="connsiteX8" fmla="*/ 1149150 w 1915490"/>
              <a:gd name="connsiteY8" fmla="*/ 286018 h 1697922"/>
              <a:gd name="connsiteX9" fmla="*/ 1149150 w 1915490"/>
              <a:gd name="connsiteY9" fmla="*/ 346708 h 1697922"/>
              <a:gd name="connsiteX10" fmla="*/ 1215909 w 1915490"/>
              <a:gd name="connsiteY10" fmla="*/ 370984 h 1697922"/>
              <a:gd name="connsiteX11" fmla="*/ 1226024 w 1915490"/>
              <a:gd name="connsiteY11" fmla="*/ 423583 h 1697922"/>
              <a:gd name="connsiteX12" fmla="*/ 1915397 w 1915490"/>
              <a:gd name="connsiteY12" fmla="*/ 1293616 h 1697922"/>
              <a:gd name="connsiteX13" fmla="*/ 1901125 w 1915490"/>
              <a:gd name="connsiteY13" fmla="*/ 1465037 h 1697922"/>
              <a:gd name="connsiteX14" fmla="*/ 1750694 w 1915490"/>
              <a:gd name="connsiteY14" fmla="*/ 1618824 h 1697922"/>
              <a:gd name="connsiteX15" fmla="*/ 1513180 w 1915490"/>
              <a:gd name="connsiteY15" fmla="*/ 1659498 h 1697922"/>
              <a:gd name="connsiteX16" fmla="*/ 1053624 w 1915490"/>
              <a:gd name="connsiteY16" fmla="*/ 1675242 h 1697922"/>
              <a:gd name="connsiteX17" fmla="*/ 946773 w 1915490"/>
              <a:gd name="connsiteY17" fmla="*/ 1673509 h 1697922"/>
              <a:gd name="connsiteX18" fmla="*/ 825538 w 1915490"/>
              <a:gd name="connsiteY18" fmla="*/ 1667345 h 1697922"/>
              <a:gd name="connsiteX19" fmla="*/ 618347 w 1915490"/>
              <a:gd name="connsiteY19" fmla="*/ 1675885 h 1697922"/>
              <a:gd name="connsiteX20" fmla="*/ 495725 w 1915490"/>
              <a:gd name="connsiteY20" fmla="*/ 1686829 h 1697922"/>
              <a:gd name="connsiteX21" fmla="*/ 344014 w 1915490"/>
              <a:gd name="connsiteY21" fmla="*/ 1694778 h 1697922"/>
              <a:gd name="connsiteX22" fmla="*/ 34796 w 1915490"/>
              <a:gd name="connsiteY22" fmla="*/ 1650607 h 1697922"/>
              <a:gd name="connsiteX23" fmla="*/ 32318 w 1915490"/>
              <a:gd name="connsiteY23" fmla="*/ 1430266 h 1697922"/>
              <a:gd name="connsiteX24" fmla="*/ 2131 w 1915490"/>
              <a:gd name="connsiteY24" fmla="*/ 1339713 h 1697922"/>
              <a:gd name="connsiteX25" fmla="*/ 173445 w 1915490"/>
              <a:gd name="connsiteY25" fmla="*/ 1209117 h 1697922"/>
              <a:gd name="connsiteX26" fmla="*/ 481559 w 1915490"/>
              <a:gd name="connsiteY26" fmla="*/ 174752 h 1697922"/>
              <a:gd name="connsiteX27" fmla="*/ 507857 w 1915490"/>
              <a:gd name="connsiteY27" fmla="*/ 81693 h 1697922"/>
              <a:gd name="connsiteX28" fmla="*/ 560780 w 1915490"/>
              <a:gd name="connsiteY28" fmla="*/ 14161 h 1697922"/>
              <a:gd name="connsiteX0" fmla="*/ 560780 w 1915490"/>
              <a:gd name="connsiteY0" fmla="*/ 14161 h 1697922"/>
              <a:gd name="connsiteX1" fmla="*/ 625224 w 1915490"/>
              <a:gd name="connsiteY1" fmla="*/ 0 h 1697922"/>
              <a:gd name="connsiteX2" fmla="*/ 738480 w 1915490"/>
              <a:gd name="connsiteY2" fmla="*/ 23027 h 1697922"/>
              <a:gd name="connsiteX3" fmla="*/ 744550 w 1915490"/>
              <a:gd name="connsiteY3" fmla="*/ 83717 h 1697922"/>
              <a:gd name="connsiteX4" fmla="*/ 791079 w 1915490"/>
              <a:gd name="connsiteY4" fmla="*/ 103947 h 1697922"/>
              <a:gd name="connsiteX5" fmla="*/ 797148 w 1915490"/>
              <a:gd name="connsiteY5" fmla="*/ 172729 h 1697922"/>
              <a:gd name="connsiteX6" fmla="*/ 876044 w 1915490"/>
              <a:gd name="connsiteY6" fmla="*/ 199029 h 1697922"/>
              <a:gd name="connsiteX7" fmla="*/ 874021 w 1915490"/>
              <a:gd name="connsiteY7" fmla="*/ 245558 h 1697922"/>
              <a:gd name="connsiteX8" fmla="*/ 1149150 w 1915490"/>
              <a:gd name="connsiteY8" fmla="*/ 286018 h 1697922"/>
              <a:gd name="connsiteX9" fmla="*/ 1149150 w 1915490"/>
              <a:gd name="connsiteY9" fmla="*/ 346708 h 1697922"/>
              <a:gd name="connsiteX10" fmla="*/ 1215909 w 1915490"/>
              <a:gd name="connsiteY10" fmla="*/ 370984 h 1697922"/>
              <a:gd name="connsiteX11" fmla="*/ 1226024 w 1915490"/>
              <a:gd name="connsiteY11" fmla="*/ 423583 h 1697922"/>
              <a:gd name="connsiteX12" fmla="*/ 1915397 w 1915490"/>
              <a:gd name="connsiteY12" fmla="*/ 1293616 h 1697922"/>
              <a:gd name="connsiteX13" fmla="*/ 1901125 w 1915490"/>
              <a:gd name="connsiteY13" fmla="*/ 1465037 h 1697922"/>
              <a:gd name="connsiteX14" fmla="*/ 1750694 w 1915490"/>
              <a:gd name="connsiteY14" fmla="*/ 1618824 h 1697922"/>
              <a:gd name="connsiteX15" fmla="*/ 1513180 w 1915490"/>
              <a:gd name="connsiteY15" fmla="*/ 1659498 h 1697922"/>
              <a:gd name="connsiteX16" fmla="*/ 1053624 w 1915490"/>
              <a:gd name="connsiteY16" fmla="*/ 1675242 h 1697922"/>
              <a:gd name="connsiteX17" fmla="*/ 946773 w 1915490"/>
              <a:gd name="connsiteY17" fmla="*/ 1673509 h 1697922"/>
              <a:gd name="connsiteX18" fmla="*/ 825538 w 1915490"/>
              <a:gd name="connsiteY18" fmla="*/ 1667345 h 1697922"/>
              <a:gd name="connsiteX19" fmla="*/ 618347 w 1915490"/>
              <a:gd name="connsiteY19" fmla="*/ 1675885 h 1697922"/>
              <a:gd name="connsiteX20" fmla="*/ 495725 w 1915490"/>
              <a:gd name="connsiteY20" fmla="*/ 1686829 h 1697922"/>
              <a:gd name="connsiteX21" fmla="*/ 344014 w 1915490"/>
              <a:gd name="connsiteY21" fmla="*/ 1694778 h 1697922"/>
              <a:gd name="connsiteX22" fmla="*/ 34796 w 1915490"/>
              <a:gd name="connsiteY22" fmla="*/ 1650607 h 1697922"/>
              <a:gd name="connsiteX23" fmla="*/ 32318 w 1915490"/>
              <a:gd name="connsiteY23" fmla="*/ 1430266 h 1697922"/>
              <a:gd name="connsiteX24" fmla="*/ 2131 w 1915490"/>
              <a:gd name="connsiteY24" fmla="*/ 1339713 h 1697922"/>
              <a:gd name="connsiteX25" fmla="*/ 173445 w 1915490"/>
              <a:gd name="connsiteY25" fmla="*/ 1209117 h 1697922"/>
              <a:gd name="connsiteX26" fmla="*/ 425114 w 1915490"/>
              <a:gd name="connsiteY26" fmla="*/ 1160648 h 1697922"/>
              <a:gd name="connsiteX27" fmla="*/ 507857 w 1915490"/>
              <a:gd name="connsiteY27" fmla="*/ 81693 h 1697922"/>
              <a:gd name="connsiteX28" fmla="*/ 560780 w 1915490"/>
              <a:gd name="connsiteY28" fmla="*/ 14161 h 1697922"/>
              <a:gd name="connsiteX0" fmla="*/ 560780 w 1915490"/>
              <a:gd name="connsiteY0" fmla="*/ 14161 h 1697922"/>
              <a:gd name="connsiteX1" fmla="*/ 625224 w 1915490"/>
              <a:gd name="connsiteY1" fmla="*/ 0 h 1697922"/>
              <a:gd name="connsiteX2" fmla="*/ 738480 w 1915490"/>
              <a:gd name="connsiteY2" fmla="*/ 23027 h 1697922"/>
              <a:gd name="connsiteX3" fmla="*/ 744550 w 1915490"/>
              <a:gd name="connsiteY3" fmla="*/ 83717 h 1697922"/>
              <a:gd name="connsiteX4" fmla="*/ 791079 w 1915490"/>
              <a:gd name="connsiteY4" fmla="*/ 103947 h 1697922"/>
              <a:gd name="connsiteX5" fmla="*/ 797148 w 1915490"/>
              <a:gd name="connsiteY5" fmla="*/ 172729 h 1697922"/>
              <a:gd name="connsiteX6" fmla="*/ 876044 w 1915490"/>
              <a:gd name="connsiteY6" fmla="*/ 199029 h 1697922"/>
              <a:gd name="connsiteX7" fmla="*/ 874021 w 1915490"/>
              <a:gd name="connsiteY7" fmla="*/ 245558 h 1697922"/>
              <a:gd name="connsiteX8" fmla="*/ 1149150 w 1915490"/>
              <a:gd name="connsiteY8" fmla="*/ 286018 h 1697922"/>
              <a:gd name="connsiteX9" fmla="*/ 1149150 w 1915490"/>
              <a:gd name="connsiteY9" fmla="*/ 346708 h 1697922"/>
              <a:gd name="connsiteX10" fmla="*/ 1215909 w 1915490"/>
              <a:gd name="connsiteY10" fmla="*/ 370984 h 1697922"/>
              <a:gd name="connsiteX11" fmla="*/ 1226024 w 1915490"/>
              <a:gd name="connsiteY11" fmla="*/ 423583 h 1697922"/>
              <a:gd name="connsiteX12" fmla="*/ 1915397 w 1915490"/>
              <a:gd name="connsiteY12" fmla="*/ 1293616 h 1697922"/>
              <a:gd name="connsiteX13" fmla="*/ 1901125 w 1915490"/>
              <a:gd name="connsiteY13" fmla="*/ 1465037 h 1697922"/>
              <a:gd name="connsiteX14" fmla="*/ 1750694 w 1915490"/>
              <a:gd name="connsiteY14" fmla="*/ 1618824 h 1697922"/>
              <a:gd name="connsiteX15" fmla="*/ 1513180 w 1915490"/>
              <a:gd name="connsiteY15" fmla="*/ 1659498 h 1697922"/>
              <a:gd name="connsiteX16" fmla="*/ 1053624 w 1915490"/>
              <a:gd name="connsiteY16" fmla="*/ 1675242 h 1697922"/>
              <a:gd name="connsiteX17" fmla="*/ 946773 w 1915490"/>
              <a:gd name="connsiteY17" fmla="*/ 1673509 h 1697922"/>
              <a:gd name="connsiteX18" fmla="*/ 825538 w 1915490"/>
              <a:gd name="connsiteY18" fmla="*/ 1667345 h 1697922"/>
              <a:gd name="connsiteX19" fmla="*/ 618347 w 1915490"/>
              <a:gd name="connsiteY19" fmla="*/ 1675885 h 1697922"/>
              <a:gd name="connsiteX20" fmla="*/ 495725 w 1915490"/>
              <a:gd name="connsiteY20" fmla="*/ 1686829 h 1697922"/>
              <a:gd name="connsiteX21" fmla="*/ 344014 w 1915490"/>
              <a:gd name="connsiteY21" fmla="*/ 1694778 h 1697922"/>
              <a:gd name="connsiteX22" fmla="*/ 34796 w 1915490"/>
              <a:gd name="connsiteY22" fmla="*/ 1650607 h 1697922"/>
              <a:gd name="connsiteX23" fmla="*/ 32318 w 1915490"/>
              <a:gd name="connsiteY23" fmla="*/ 1430266 h 1697922"/>
              <a:gd name="connsiteX24" fmla="*/ 2131 w 1915490"/>
              <a:gd name="connsiteY24" fmla="*/ 1339713 h 1697922"/>
              <a:gd name="connsiteX25" fmla="*/ 173445 w 1915490"/>
              <a:gd name="connsiteY25" fmla="*/ 1209117 h 1697922"/>
              <a:gd name="connsiteX26" fmla="*/ 425114 w 1915490"/>
              <a:gd name="connsiteY26" fmla="*/ 1160648 h 1697922"/>
              <a:gd name="connsiteX27" fmla="*/ 507857 w 1915490"/>
              <a:gd name="connsiteY27" fmla="*/ 81693 h 1697922"/>
              <a:gd name="connsiteX28" fmla="*/ 560780 w 1915490"/>
              <a:gd name="connsiteY28" fmla="*/ 14161 h 1697922"/>
              <a:gd name="connsiteX0" fmla="*/ 560780 w 1915490"/>
              <a:gd name="connsiteY0" fmla="*/ 14161 h 1697922"/>
              <a:gd name="connsiteX1" fmla="*/ 625224 w 1915490"/>
              <a:gd name="connsiteY1" fmla="*/ 0 h 1697922"/>
              <a:gd name="connsiteX2" fmla="*/ 738480 w 1915490"/>
              <a:gd name="connsiteY2" fmla="*/ 23027 h 1697922"/>
              <a:gd name="connsiteX3" fmla="*/ 744550 w 1915490"/>
              <a:gd name="connsiteY3" fmla="*/ 83717 h 1697922"/>
              <a:gd name="connsiteX4" fmla="*/ 791079 w 1915490"/>
              <a:gd name="connsiteY4" fmla="*/ 103947 h 1697922"/>
              <a:gd name="connsiteX5" fmla="*/ 797148 w 1915490"/>
              <a:gd name="connsiteY5" fmla="*/ 172729 h 1697922"/>
              <a:gd name="connsiteX6" fmla="*/ 876044 w 1915490"/>
              <a:gd name="connsiteY6" fmla="*/ 199029 h 1697922"/>
              <a:gd name="connsiteX7" fmla="*/ 874021 w 1915490"/>
              <a:gd name="connsiteY7" fmla="*/ 245558 h 1697922"/>
              <a:gd name="connsiteX8" fmla="*/ 1149150 w 1915490"/>
              <a:gd name="connsiteY8" fmla="*/ 286018 h 1697922"/>
              <a:gd name="connsiteX9" fmla="*/ 1149150 w 1915490"/>
              <a:gd name="connsiteY9" fmla="*/ 346708 h 1697922"/>
              <a:gd name="connsiteX10" fmla="*/ 1215909 w 1915490"/>
              <a:gd name="connsiteY10" fmla="*/ 370984 h 1697922"/>
              <a:gd name="connsiteX11" fmla="*/ 1226024 w 1915490"/>
              <a:gd name="connsiteY11" fmla="*/ 423583 h 1697922"/>
              <a:gd name="connsiteX12" fmla="*/ 1915397 w 1915490"/>
              <a:gd name="connsiteY12" fmla="*/ 1293616 h 1697922"/>
              <a:gd name="connsiteX13" fmla="*/ 1901125 w 1915490"/>
              <a:gd name="connsiteY13" fmla="*/ 1465037 h 1697922"/>
              <a:gd name="connsiteX14" fmla="*/ 1750694 w 1915490"/>
              <a:gd name="connsiteY14" fmla="*/ 1618824 h 1697922"/>
              <a:gd name="connsiteX15" fmla="*/ 1513180 w 1915490"/>
              <a:gd name="connsiteY15" fmla="*/ 1659498 h 1697922"/>
              <a:gd name="connsiteX16" fmla="*/ 1053624 w 1915490"/>
              <a:gd name="connsiteY16" fmla="*/ 1675242 h 1697922"/>
              <a:gd name="connsiteX17" fmla="*/ 946773 w 1915490"/>
              <a:gd name="connsiteY17" fmla="*/ 1673509 h 1697922"/>
              <a:gd name="connsiteX18" fmla="*/ 825538 w 1915490"/>
              <a:gd name="connsiteY18" fmla="*/ 1667345 h 1697922"/>
              <a:gd name="connsiteX19" fmla="*/ 618347 w 1915490"/>
              <a:gd name="connsiteY19" fmla="*/ 1675885 h 1697922"/>
              <a:gd name="connsiteX20" fmla="*/ 495725 w 1915490"/>
              <a:gd name="connsiteY20" fmla="*/ 1686829 h 1697922"/>
              <a:gd name="connsiteX21" fmla="*/ 344014 w 1915490"/>
              <a:gd name="connsiteY21" fmla="*/ 1694778 h 1697922"/>
              <a:gd name="connsiteX22" fmla="*/ 34796 w 1915490"/>
              <a:gd name="connsiteY22" fmla="*/ 1650607 h 1697922"/>
              <a:gd name="connsiteX23" fmla="*/ 32318 w 1915490"/>
              <a:gd name="connsiteY23" fmla="*/ 1430266 h 1697922"/>
              <a:gd name="connsiteX24" fmla="*/ 2131 w 1915490"/>
              <a:gd name="connsiteY24" fmla="*/ 1339713 h 1697922"/>
              <a:gd name="connsiteX25" fmla="*/ 173445 w 1915490"/>
              <a:gd name="connsiteY25" fmla="*/ 1209117 h 1697922"/>
              <a:gd name="connsiteX26" fmla="*/ 425114 w 1915490"/>
              <a:gd name="connsiteY26" fmla="*/ 1160648 h 1697922"/>
              <a:gd name="connsiteX27" fmla="*/ 428835 w 1915490"/>
              <a:gd name="connsiteY27" fmla="*/ 1078879 h 1697922"/>
              <a:gd name="connsiteX28" fmla="*/ 560780 w 1915490"/>
              <a:gd name="connsiteY28" fmla="*/ 14161 h 1697922"/>
              <a:gd name="connsiteX0" fmla="*/ 530676 w 1915490"/>
              <a:gd name="connsiteY0" fmla="*/ 1033924 h 1697922"/>
              <a:gd name="connsiteX1" fmla="*/ 625224 w 1915490"/>
              <a:gd name="connsiteY1" fmla="*/ 0 h 1697922"/>
              <a:gd name="connsiteX2" fmla="*/ 738480 w 1915490"/>
              <a:gd name="connsiteY2" fmla="*/ 23027 h 1697922"/>
              <a:gd name="connsiteX3" fmla="*/ 744550 w 1915490"/>
              <a:gd name="connsiteY3" fmla="*/ 83717 h 1697922"/>
              <a:gd name="connsiteX4" fmla="*/ 791079 w 1915490"/>
              <a:gd name="connsiteY4" fmla="*/ 103947 h 1697922"/>
              <a:gd name="connsiteX5" fmla="*/ 797148 w 1915490"/>
              <a:gd name="connsiteY5" fmla="*/ 172729 h 1697922"/>
              <a:gd name="connsiteX6" fmla="*/ 876044 w 1915490"/>
              <a:gd name="connsiteY6" fmla="*/ 199029 h 1697922"/>
              <a:gd name="connsiteX7" fmla="*/ 874021 w 1915490"/>
              <a:gd name="connsiteY7" fmla="*/ 245558 h 1697922"/>
              <a:gd name="connsiteX8" fmla="*/ 1149150 w 1915490"/>
              <a:gd name="connsiteY8" fmla="*/ 286018 h 1697922"/>
              <a:gd name="connsiteX9" fmla="*/ 1149150 w 1915490"/>
              <a:gd name="connsiteY9" fmla="*/ 346708 h 1697922"/>
              <a:gd name="connsiteX10" fmla="*/ 1215909 w 1915490"/>
              <a:gd name="connsiteY10" fmla="*/ 370984 h 1697922"/>
              <a:gd name="connsiteX11" fmla="*/ 1226024 w 1915490"/>
              <a:gd name="connsiteY11" fmla="*/ 423583 h 1697922"/>
              <a:gd name="connsiteX12" fmla="*/ 1915397 w 1915490"/>
              <a:gd name="connsiteY12" fmla="*/ 1293616 h 1697922"/>
              <a:gd name="connsiteX13" fmla="*/ 1901125 w 1915490"/>
              <a:gd name="connsiteY13" fmla="*/ 1465037 h 1697922"/>
              <a:gd name="connsiteX14" fmla="*/ 1750694 w 1915490"/>
              <a:gd name="connsiteY14" fmla="*/ 1618824 h 1697922"/>
              <a:gd name="connsiteX15" fmla="*/ 1513180 w 1915490"/>
              <a:gd name="connsiteY15" fmla="*/ 1659498 h 1697922"/>
              <a:gd name="connsiteX16" fmla="*/ 1053624 w 1915490"/>
              <a:gd name="connsiteY16" fmla="*/ 1675242 h 1697922"/>
              <a:gd name="connsiteX17" fmla="*/ 946773 w 1915490"/>
              <a:gd name="connsiteY17" fmla="*/ 1673509 h 1697922"/>
              <a:gd name="connsiteX18" fmla="*/ 825538 w 1915490"/>
              <a:gd name="connsiteY18" fmla="*/ 1667345 h 1697922"/>
              <a:gd name="connsiteX19" fmla="*/ 618347 w 1915490"/>
              <a:gd name="connsiteY19" fmla="*/ 1675885 h 1697922"/>
              <a:gd name="connsiteX20" fmla="*/ 495725 w 1915490"/>
              <a:gd name="connsiteY20" fmla="*/ 1686829 h 1697922"/>
              <a:gd name="connsiteX21" fmla="*/ 344014 w 1915490"/>
              <a:gd name="connsiteY21" fmla="*/ 1694778 h 1697922"/>
              <a:gd name="connsiteX22" fmla="*/ 34796 w 1915490"/>
              <a:gd name="connsiteY22" fmla="*/ 1650607 h 1697922"/>
              <a:gd name="connsiteX23" fmla="*/ 32318 w 1915490"/>
              <a:gd name="connsiteY23" fmla="*/ 1430266 h 1697922"/>
              <a:gd name="connsiteX24" fmla="*/ 2131 w 1915490"/>
              <a:gd name="connsiteY24" fmla="*/ 1339713 h 1697922"/>
              <a:gd name="connsiteX25" fmla="*/ 173445 w 1915490"/>
              <a:gd name="connsiteY25" fmla="*/ 1209117 h 1697922"/>
              <a:gd name="connsiteX26" fmla="*/ 425114 w 1915490"/>
              <a:gd name="connsiteY26" fmla="*/ 1160648 h 1697922"/>
              <a:gd name="connsiteX27" fmla="*/ 428835 w 1915490"/>
              <a:gd name="connsiteY27" fmla="*/ 1078879 h 1697922"/>
              <a:gd name="connsiteX28" fmla="*/ 530676 w 1915490"/>
              <a:gd name="connsiteY28" fmla="*/ 1033924 h 1697922"/>
              <a:gd name="connsiteX0" fmla="*/ 530676 w 1915490"/>
              <a:gd name="connsiteY0" fmla="*/ 1033924 h 1697922"/>
              <a:gd name="connsiteX1" fmla="*/ 625224 w 1915490"/>
              <a:gd name="connsiteY1" fmla="*/ 0 h 1697922"/>
              <a:gd name="connsiteX2" fmla="*/ 738480 w 1915490"/>
              <a:gd name="connsiteY2" fmla="*/ 23027 h 1697922"/>
              <a:gd name="connsiteX3" fmla="*/ 744550 w 1915490"/>
              <a:gd name="connsiteY3" fmla="*/ 83717 h 1697922"/>
              <a:gd name="connsiteX4" fmla="*/ 791079 w 1915490"/>
              <a:gd name="connsiteY4" fmla="*/ 103947 h 1697922"/>
              <a:gd name="connsiteX5" fmla="*/ 797148 w 1915490"/>
              <a:gd name="connsiteY5" fmla="*/ 172729 h 1697922"/>
              <a:gd name="connsiteX6" fmla="*/ 876044 w 1915490"/>
              <a:gd name="connsiteY6" fmla="*/ 199029 h 1697922"/>
              <a:gd name="connsiteX7" fmla="*/ 874021 w 1915490"/>
              <a:gd name="connsiteY7" fmla="*/ 245558 h 1697922"/>
              <a:gd name="connsiteX8" fmla="*/ 1149150 w 1915490"/>
              <a:gd name="connsiteY8" fmla="*/ 286018 h 1697922"/>
              <a:gd name="connsiteX9" fmla="*/ 1149150 w 1915490"/>
              <a:gd name="connsiteY9" fmla="*/ 346708 h 1697922"/>
              <a:gd name="connsiteX10" fmla="*/ 1215909 w 1915490"/>
              <a:gd name="connsiteY10" fmla="*/ 370984 h 1697922"/>
              <a:gd name="connsiteX11" fmla="*/ 1226024 w 1915490"/>
              <a:gd name="connsiteY11" fmla="*/ 423583 h 1697922"/>
              <a:gd name="connsiteX12" fmla="*/ 1915397 w 1915490"/>
              <a:gd name="connsiteY12" fmla="*/ 1293616 h 1697922"/>
              <a:gd name="connsiteX13" fmla="*/ 1901125 w 1915490"/>
              <a:gd name="connsiteY13" fmla="*/ 1465037 h 1697922"/>
              <a:gd name="connsiteX14" fmla="*/ 1750694 w 1915490"/>
              <a:gd name="connsiteY14" fmla="*/ 1618824 h 1697922"/>
              <a:gd name="connsiteX15" fmla="*/ 1513180 w 1915490"/>
              <a:gd name="connsiteY15" fmla="*/ 1659498 h 1697922"/>
              <a:gd name="connsiteX16" fmla="*/ 1053624 w 1915490"/>
              <a:gd name="connsiteY16" fmla="*/ 1675242 h 1697922"/>
              <a:gd name="connsiteX17" fmla="*/ 946773 w 1915490"/>
              <a:gd name="connsiteY17" fmla="*/ 1673509 h 1697922"/>
              <a:gd name="connsiteX18" fmla="*/ 825538 w 1915490"/>
              <a:gd name="connsiteY18" fmla="*/ 1667345 h 1697922"/>
              <a:gd name="connsiteX19" fmla="*/ 618347 w 1915490"/>
              <a:gd name="connsiteY19" fmla="*/ 1675885 h 1697922"/>
              <a:gd name="connsiteX20" fmla="*/ 495725 w 1915490"/>
              <a:gd name="connsiteY20" fmla="*/ 1686829 h 1697922"/>
              <a:gd name="connsiteX21" fmla="*/ 344014 w 1915490"/>
              <a:gd name="connsiteY21" fmla="*/ 1694778 h 1697922"/>
              <a:gd name="connsiteX22" fmla="*/ 34796 w 1915490"/>
              <a:gd name="connsiteY22" fmla="*/ 1650607 h 1697922"/>
              <a:gd name="connsiteX23" fmla="*/ 32318 w 1915490"/>
              <a:gd name="connsiteY23" fmla="*/ 1430266 h 1697922"/>
              <a:gd name="connsiteX24" fmla="*/ 2131 w 1915490"/>
              <a:gd name="connsiteY24" fmla="*/ 1339713 h 1697922"/>
              <a:gd name="connsiteX25" fmla="*/ 173445 w 1915490"/>
              <a:gd name="connsiteY25" fmla="*/ 1209117 h 1697922"/>
              <a:gd name="connsiteX26" fmla="*/ 425114 w 1915490"/>
              <a:gd name="connsiteY26" fmla="*/ 1160648 h 1697922"/>
              <a:gd name="connsiteX27" fmla="*/ 428835 w 1915490"/>
              <a:gd name="connsiteY27" fmla="*/ 1078879 h 1697922"/>
              <a:gd name="connsiteX28" fmla="*/ 530676 w 1915490"/>
              <a:gd name="connsiteY28" fmla="*/ 1033924 h 1697922"/>
              <a:gd name="connsiteX0" fmla="*/ 530676 w 1915490"/>
              <a:gd name="connsiteY0" fmla="*/ 1033924 h 1697922"/>
              <a:gd name="connsiteX1" fmla="*/ 625224 w 1915490"/>
              <a:gd name="connsiteY1" fmla="*/ 0 h 1697922"/>
              <a:gd name="connsiteX2" fmla="*/ 738480 w 1915490"/>
              <a:gd name="connsiteY2" fmla="*/ 23027 h 1697922"/>
              <a:gd name="connsiteX3" fmla="*/ 744550 w 1915490"/>
              <a:gd name="connsiteY3" fmla="*/ 83717 h 1697922"/>
              <a:gd name="connsiteX4" fmla="*/ 791079 w 1915490"/>
              <a:gd name="connsiteY4" fmla="*/ 103947 h 1697922"/>
              <a:gd name="connsiteX5" fmla="*/ 797148 w 1915490"/>
              <a:gd name="connsiteY5" fmla="*/ 172729 h 1697922"/>
              <a:gd name="connsiteX6" fmla="*/ 876044 w 1915490"/>
              <a:gd name="connsiteY6" fmla="*/ 199029 h 1697922"/>
              <a:gd name="connsiteX7" fmla="*/ 874021 w 1915490"/>
              <a:gd name="connsiteY7" fmla="*/ 245558 h 1697922"/>
              <a:gd name="connsiteX8" fmla="*/ 1149150 w 1915490"/>
              <a:gd name="connsiteY8" fmla="*/ 286018 h 1697922"/>
              <a:gd name="connsiteX9" fmla="*/ 1149150 w 1915490"/>
              <a:gd name="connsiteY9" fmla="*/ 346708 h 1697922"/>
              <a:gd name="connsiteX10" fmla="*/ 1215909 w 1915490"/>
              <a:gd name="connsiteY10" fmla="*/ 370984 h 1697922"/>
              <a:gd name="connsiteX11" fmla="*/ 1226024 w 1915490"/>
              <a:gd name="connsiteY11" fmla="*/ 423583 h 1697922"/>
              <a:gd name="connsiteX12" fmla="*/ 1915397 w 1915490"/>
              <a:gd name="connsiteY12" fmla="*/ 1293616 h 1697922"/>
              <a:gd name="connsiteX13" fmla="*/ 1901125 w 1915490"/>
              <a:gd name="connsiteY13" fmla="*/ 1465037 h 1697922"/>
              <a:gd name="connsiteX14" fmla="*/ 1750694 w 1915490"/>
              <a:gd name="connsiteY14" fmla="*/ 1618824 h 1697922"/>
              <a:gd name="connsiteX15" fmla="*/ 1513180 w 1915490"/>
              <a:gd name="connsiteY15" fmla="*/ 1659498 h 1697922"/>
              <a:gd name="connsiteX16" fmla="*/ 1053624 w 1915490"/>
              <a:gd name="connsiteY16" fmla="*/ 1675242 h 1697922"/>
              <a:gd name="connsiteX17" fmla="*/ 946773 w 1915490"/>
              <a:gd name="connsiteY17" fmla="*/ 1673509 h 1697922"/>
              <a:gd name="connsiteX18" fmla="*/ 825538 w 1915490"/>
              <a:gd name="connsiteY18" fmla="*/ 1667345 h 1697922"/>
              <a:gd name="connsiteX19" fmla="*/ 618347 w 1915490"/>
              <a:gd name="connsiteY19" fmla="*/ 1675885 h 1697922"/>
              <a:gd name="connsiteX20" fmla="*/ 495725 w 1915490"/>
              <a:gd name="connsiteY20" fmla="*/ 1686829 h 1697922"/>
              <a:gd name="connsiteX21" fmla="*/ 344014 w 1915490"/>
              <a:gd name="connsiteY21" fmla="*/ 1694778 h 1697922"/>
              <a:gd name="connsiteX22" fmla="*/ 34796 w 1915490"/>
              <a:gd name="connsiteY22" fmla="*/ 1650607 h 1697922"/>
              <a:gd name="connsiteX23" fmla="*/ 32318 w 1915490"/>
              <a:gd name="connsiteY23" fmla="*/ 1430266 h 1697922"/>
              <a:gd name="connsiteX24" fmla="*/ 2131 w 1915490"/>
              <a:gd name="connsiteY24" fmla="*/ 1339713 h 1697922"/>
              <a:gd name="connsiteX25" fmla="*/ 173445 w 1915490"/>
              <a:gd name="connsiteY25" fmla="*/ 1209117 h 1697922"/>
              <a:gd name="connsiteX26" fmla="*/ 425114 w 1915490"/>
              <a:gd name="connsiteY26" fmla="*/ 1160648 h 1697922"/>
              <a:gd name="connsiteX27" fmla="*/ 428835 w 1915490"/>
              <a:gd name="connsiteY27" fmla="*/ 1078879 h 1697922"/>
              <a:gd name="connsiteX28" fmla="*/ 530676 w 1915490"/>
              <a:gd name="connsiteY28" fmla="*/ 1033924 h 1697922"/>
              <a:gd name="connsiteX0" fmla="*/ 530676 w 1915490"/>
              <a:gd name="connsiteY0" fmla="*/ 1033924 h 1697922"/>
              <a:gd name="connsiteX1" fmla="*/ 625224 w 1915490"/>
              <a:gd name="connsiteY1" fmla="*/ 0 h 1697922"/>
              <a:gd name="connsiteX2" fmla="*/ 738480 w 1915490"/>
              <a:gd name="connsiteY2" fmla="*/ 23027 h 1697922"/>
              <a:gd name="connsiteX3" fmla="*/ 744550 w 1915490"/>
              <a:gd name="connsiteY3" fmla="*/ 83717 h 1697922"/>
              <a:gd name="connsiteX4" fmla="*/ 791079 w 1915490"/>
              <a:gd name="connsiteY4" fmla="*/ 103947 h 1697922"/>
              <a:gd name="connsiteX5" fmla="*/ 797148 w 1915490"/>
              <a:gd name="connsiteY5" fmla="*/ 172729 h 1697922"/>
              <a:gd name="connsiteX6" fmla="*/ 876044 w 1915490"/>
              <a:gd name="connsiteY6" fmla="*/ 199029 h 1697922"/>
              <a:gd name="connsiteX7" fmla="*/ 874021 w 1915490"/>
              <a:gd name="connsiteY7" fmla="*/ 245558 h 1697922"/>
              <a:gd name="connsiteX8" fmla="*/ 1149150 w 1915490"/>
              <a:gd name="connsiteY8" fmla="*/ 286018 h 1697922"/>
              <a:gd name="connsiteX9" fmla="*/ 1149150 w 1915490"/>
              <a:gd name="connsiteY9" fmla="*/ 346708 h 1697922"/>
              <a:gd name="connsiteX10" fmla="*/ 1215909 w 1915490"/>
              <a:gd name="connsiteY10" fmla="*/ 370984 h 1697922"/>
              <a:gd name="connsiteX11" fmla="*/ 1226024 w 1915490"/>
              <a:gd name="connsiteY11" fmla="*/ 423583 h 1697922"/>
              <a:gd name="connsiteX12" fmla="*/ 1915397 w 1915490"/>
              <a:gd name="connsiteY12" fmla="*/ 1293616 h 1697922"/>
              <a:gd name="connsiteX13" fmla="*/ 1901125 w 1915490"/>
              <a:gd name="connsiteY13" fmla="*/ 1465037 h 1697922"/>
              <a:gd name="connsiteX14" fmla="*/ 1750694 w 1915490"/>
              <a:gd name="connsiteY14" fmla="*/ 1618824 h 1697922"/>
              <a:gd name="connsiteX15" fmla="*/ 1513180 w 1915490"/>
              <a:gd name="connsiteY15" fmla="*/ 1659498 h 1697922"/>
              <a:gd name="connsiteX16" fmla="*/ 1053624 w 1915490"/>
              <a:gd name="connsiteY16" fmla="*/ 1675242 h 1697922"/>
              <a:gd name="connsiteX17" fmla="*/ 946773 w 1915490"/>
              <a:gd name="connsiteY17" fmla="*/ 1673509 h 1697922"/>
              <a:gd name="connsiteX18" fmla="*/ 825538 w 1915490"/>
              <a:gd name="connsiteY18" fmla="*/ 1667345 h 1697922"/>
              <a:gd name="connsiteX19" fmla="*/ 618347 w 1915490"/>
              <a:gd name="connsiteY19" fmla="*/ 1675885 h 1697922"/>
              <a:gd name="connsiteX20" fmla="*/ 495725 w 1915490"/>
              <a:gd name="connsiteY20" fmla="*/ 1686829 h 1697922"/>
              <a:gd name="connsiteX21" fmla="*/ 344014 w 1915490"/>
              <a:gd name="connsiteY21" fmla="*/ 1694778 h 1697922"/>
              <a:gd name="connsiteX22" fmla="*/ 34796 w 1915490"/>
              <a:gd name="connsiteY22" fmla="*/ 1650607 h 1697922"/>
              <a:gd name="connsiteX23" fmla="*/ 32318 w 1915490"/>
              <a:gd name="connsiteY23" fmla="*/ 1430266 h 1697922"/>
              <a:gd name="connsiteX24" fmla="*/ 2131 w 1915490"/>
              <a:gd name="connsiteY24" fmla="*/ 1339713 h 1697922"/>
              <a:gd name="connsiteX25" fmla="*/ 173445 w 1915490"/>
              <a:gd name="connsiteY25" fmla="*/ 1209117 h 1697922"/>
              <a:gd name="connsiteX26" fmla="*/ 425114 w 1915490"/>
              <a:gd name="connsiteY26" fmla="*/ 1160648 h 1697922"/>
              <a:gd name="connsiteX27" fmla="*/ 428835 w 1915490"/>
              <a:gd name="connsiteY27" fmla="*/ 1063827 h 1697922"/>
              <a:gd name="connsiteX28" fmla="*/ 530676 w 1915490"/>
              <a:gd name="connsiteY28" fmla="*/ 1033924 h 1697922"/>
              <a:gd name="connsiteX0" fmla="*/ 530676 w 1915490"/>
              <a:gd name="connsiteY0" fmla="*/ 1010943 h 1674941"/>
              <a:gd name="connsiteX1" fmla="*/ 516099 w 1915490"/>
              <a:gd name="connsiteY1" fmla="*/ 913997 h 1674941"/>
              <a:gd name="connsiteX2" fmla="*/ 738480 w 1915490"/>
              <a:gd name="connsiteY2" fmla="*/ 46 h 1674941"/>
              <a:gd name="connsiteX3" fmla="*/ 744550 w 1915490"/>
              <a:gd name="connsiteY3" fmla="*/ 60736 h 1674941"/>
              <a:gd name="connsiteX4" fmla="*/ 791079 w 1915490"/>
              <a:gd name="connsiteY4" fmla="*/ 80966 h 1674941"/>
              <a:gd name="connsiteX5" fmla="*/ 797148 w 1915490"/>
              <a:gd name="connsiteY5" fmla="*/ 149748 h 1674941"/>
              <a:gd name="connsiteX6" fmla="*/ 876044 w 1915490"/>
              <a:gd name="connsiteY6" fmla="*/ 176048 h 1674941"/>
              <a:gd name="connsiteX7" fmla="*/ 874021 w 1915490"/>
              <a:gd name="connsiteY7" fmla="*/ 222577 h 1674941"/>
              <a:gd name="connsiteX8" fmla="*/ 1149150 w 1915490"/>
              <a:gd name="connsiteY8" fmla="*/ 263037 h 1674941"/>
              <a:gd name="connsiteX9" fmla="*/ 1149150 w 1915490"/>
              <a:gd name="connsiteY9" fmla="*/ 323727 h 1674941"/>
              <a:gd name="connsiteX10" fmla="*/ 1215909 w 1915490"/>
              <a:gd name="connsiteY10" fmla="*/ 348003 h 1674941"/>
              <a:gd name="connsiteX11" fmla="*/ 1226024 w 1915490"/>
              <a:gd name="connsiteY11" fmla="*/ 400602 h 1674941"/>
              <a:gd name="connsiteX12" fmla="*/ 1915397 w 1915490"/>
              <a:gd name="connsiteY12" fmla="*/ 1270635 h 1674941"/>
              <a:gd name="connsiteX13" fmla="*/ 1901125 w 1915490"/>
              <a:gd name="connsiteY13" fmla="*/ 1442056 h 1674941"/>
              <a:gd name="connsiteX14" fmla="*/ 1750694 w 1915490"/>
              <a:gd name="connsiteY14" fmla="*/ 1595843 h 1674941"/>
              <a:gd name="connsiteX15" fmla="*/ 1513180 w 1915490"/>
              <a:gd name="connsiteY15" fmla="*/ 1636517 h 1674941"/>
              <a:gd name="connsiteX16" fmla="*/ 1053624 w 1915490"/>
              <a:gd name="connsiteY16" fmla="*/ 1652261 h 1674941"/>
              <a:gd name="connsiteX17" fmla="*/ 946773 w 1915490"/>
              <a:gd name="connsiteY17" fmla="*/ 1650528 h 1674941"/>
              <a:gd name="connsiteX18" fmla="*/ 825538 w 1915490"/>
              <a:gd name="connsiteY18" fmla="*/ 1644364 h 1674941"/>
              <a:gd name="connsiteX19" fmla="*/ 618347 w 1915490"/>
              <a:gd name="connsiteY19" fmla="*/ 1652904 h 1674941"/>
              <a:gd name="connsiteX20" fmla="*/ 495725 w 1915490"/>
              <a:gd name="connsiteY20" fmla="*/ 1663848 h 1674941"/>
              <a:gd name="connsiteX21" fmla="*/ 344014 w 1915490"/>
              <a:gd name="connsiteY21" fmla="*/ 1671797 h 1674941"/>
              <a:gd name="connsiteX22" fmla="*/ 34796 w 1915490"/>
              <a:gd name="connsiteY22" fmla="*/ 1627626 h 1674941"/>
              <a:gd name="connsiteX23" fmla="*/ 32318 w 1915490"/>
              <a:gd name="connsiteY23" fmla="*/ 1407285 h 1674941"/>
              <a:gd name="connsiteX24" fmla="*/ 2131 w 1915490"/>
              <a:gd name="connsiteY24" fmla="*/ 1316732 h 1674941"/>
              <a:gd name="connsiteX25" fmla="*/ 173445 w 1915490"/>
              <a:gd name="connsiteY25" fmla="*/ 1186136 h 1674941"/>
              <a:gd name="connsiteX26" fmla="*/ 425114 w 1915490"/>
              <a:gd name="connsiteY26" fmla="*/ 1137667 h 1674941"/>
              <a:gd name="connsiteX27" fmla="*/ 428835 w 1915490"/>
              <a:gd name="connsiteY27" fmla="*/ 1040846 h 1674941"/>
              <a:gd name="connsiteX28" fmla="*/ 530676 w 1915490"/>
              <a:gd name="connsiteY28" fmla="*/ 1010943 h 1674941"/>
              <a:gd name="connsiteX0" fmla="*/ 530676 w 1915490"/>
              <a:gd name="connsiteY0" fmla="*/ 1010944 h 1674942"/>
              <a:gd name="connsiteX1" fmla="*/ 516099 w 1915490"/>
              <a:gd name="connsiteY1" fmla="*/ 913998 h 1674942"/>
              <a:gd name="connsiteX2" fmla="*/ 738480 w 1915490"/>
              <a:gd name="connsiteY2" fmla="*/ 47 h 1674942"/>
              <a:gd name="connsiteX3" fmla="*/ 744550 w 1915490"/>
              <a:gd name="connsiteY3" fmla="*/ 60737 h 1674942"/>
              <a:gd name="connsiteX4" fmla="*/ 791079 w 1915490"/>
              <a:gd name="connsiteY4" fmla="*/ 80967 h 1674942"/>
              <a:gd name="connsiteX5" fmla="*/ 797148 w 1915490"/>
              <a:gd name="connsiteY5" fmla="*/ 149749 h 1674942"/>
              <a:gd name="connsiteX6" fmla="*/ 876044 w 1915490"/>
              <a:gd name="connsiteY6" fmla="*/ 176049 h 1674942"/>
              <a:gd name="connsiteX7" fmla="*/ 874021 w 1915490"/>
              <a:gd name="connsiteY7" fmla="*/ 222578 h 1674942"/>
              <a:gd name="connsiteX8" fmla="*/ 1149150 w 1915490"/>
              <a:gd name="connsiteY8" fmla="*/ 263038 h 1674942"/>
              <a:gd name="connsiteX9" fmla="*/ 1149150 w 1915490"/>
              <a:gd name="connsiteY9" fmla="*/ 323728 h 1674942"/>
              <a:gd name="connsiteX10" fmla="*/ 1215909 w 1915490"/>
              <a:gd name="connsiteY10" fmla="*/ 348004 h 1674942"/>
              <a:gd name="connsiteX11" fmla="*/ 1226024 w 1915490"/>
              <a:gd name="connsiteY11" fmla="*/ 400603 h 1674942"/>
              <a:gd name="connsiteX12" fmla="*/ 1915397 w 1915490"/>
              <a:gd name="connsiteY12" fmla="*/ 1270636 h 1674942"/>
              <a:gd name="connsiteX13" fmla="*/ 1901125 w 1915490"/>
              <a:gd name="connsiteY13" fmla="*/ 1442057 h 1674942"/>
              <a:gd name="connsiteX14" fmla="*/ 1750694 w 1915490"/>
              <a:gd name="connsiteY14" fmla="*/ 1595844 h 1674942"/>
              <a:gd name="connsiteX15" fmla="*/ 1513180 w 1915490"/>
              <a:gd name="connsiteY15" fmla="*/ 1636518 h 1674942"/>
              <a:gd name="connsiteX16" fmla="*/ 1053624 w 1915490"/>
              <a:gd name="connsiteY16" fmla="*/ 1652262 h 1674942"/>
              <a:gd name="connsiteX17" fmla="*/ 946773 w 1915490"/>
              <a:gd name="connsiteY17" fmla="*/ 1650529 h 1674942"/>
              <a:gd name="connsiteX18" fmla="*/ 825538 w 1915490"/>
              <a:gd name="connsiteY18" fmla="*/ 1644365 h 1674942"/>
              <a:gd name="connsiteX19" fmla="*/ 618347 w 1915490"/>
              <a:gd name="connsiteY19" fmla="*/ 1652905 h 1674942"/>
              <a:gd name="connsiteX20" fmla="*/ 495725 w 1915490"/>
              <a:gd name="connsiteY20" fmla="*/ 1663849 h 1674942"/>
              <a:gd name="connsiteX21" fmla="*/ 344014 w 1915490"/>
              <a:gd name="connsiteY21" fmla="*/ 1671798 h 1674942"/>
              <a:gd name="connsiteX22" fmla="*/ 34796 w 1915490"/>
              <a:gd name="connsiteY22" fmla="*/ 1627627 h 1674942"/>
              <a:gd name="connsiteX23" fmla="*/ 32318 w 1915490"/>
              <a:gd name="connsiteY23" fmla="*/ 1407286 h 1674942"/>
              <a:gd name="connsiteX24" fmla="*/ 2131 w 1915490"/>
              <a:gd name="connsiteY24" fmla="*/ 1316733 h 1674942"/>
              <a:gd name="connsiteX25" fmla="*/ 173445 w 1915490"/>
              <a:gd name="connsiteY25" fmla="*/ 1186137 h 1674942"/>
              <a:gd name="connsiteX26" fmla="*/ 425114 w 1915490"/>
              <a:gd name="connsiteY26" fmla="*/ 1137668 h 1674942"/>
              <a:gd name="connsiteX27" fmla="*/ 428835 w 1915490"/>
              <a:gd name="connsiteY27" fmla="*/ 1040847 h 1674942"/>
              <a:gd name="connsiteX28" fmla="*/ 530676 w 1915490"/>
              <a:gd name="connsiteY28" fmla="*/ 1010944 h 1674942"/>
              <a:gd name="connsiteX0" fmla="*/ 530676 w 1915490"/>
              <a:gd name="connsiteY0" fmla="*/ 950240 h 1614238"/>
              <a:gd name="connsiteX1" fmla="*/ 516099 w 1915490"/>
              <a:gd name="connsiteY1" fmla="*/ 853294 h 1614238"/>
              <a:gd name="connsiteX2" fmla="*/ 666984 w 1915490"/>
              <a:gd name="connsiteY2" fmla="*/ 831165 h 1614238"/>
              <a:gd name="connsiteX3" fmla="*/ 744550 w 1915490"/>
              <a:gd name="connsiteY3" fmla="*/ 33 h 1614238"/>
              <a:gd name="connsiteX4" fmla="*/ 791079 w 1915490"/>
              <a:gd name="connsiteY4" fmla="*/ 20263 h 1614238"/>
              <a:gd name="connsiteX5" fmla="*/ 797148 w 1915490"/>
              <a:gd name="connsiteY5" fmla="*/ 89045 h 1614238"/>
              <a:gd name="connsiteX6" fmla="*/ 876044 w 1915490"/>
              <a:gd name="connsiteY6" fmla="*/ 115345 h 1614238"/>
              <a:gd name="connsiteX7" fmla="*/ 874021 w 1915490"/>
              <a:gd name="connsiteY7" fmla="*/ 161874 h 1614238"/>
              <a:gd name="connsiteX8" fmla="*/ 1149150 w 1915490"/>
              <a:gd name="connsiteY8" fmla="*/ 202334 h 1614238"/>
              <a:gd name="connsiteX9" fmla="*/ 1149150 w 1915490"/>
              <a:gd name="connsiteY9" fmla="*/ 263024 h 1614238"/>
              <a:gd name="connsiteX10" fmla="*/ 1215909 w 1915490"/>
              <a:gd name="connsiteY10" fmla="*/ 287300 h 1614238"/>
              <a:gd name="connsiteX11" fmla="*/ 1226024 w 1915490"/>
              <a:gd name="connsiteY11" fmla="*/ 339899 h 1614238"/>
              <a:gd name="connsiteX12" fmla="*/ 1915397 w 1915490"/>
              <a:gd name="connsiteY12" fmla="*/ 1209932 h 1614238"/>
              <a:gd name="connsiteX13" fmla="*/ 1901125 w 1915490"/>
              <a:gd name="connsiteY13" fmla="*/ 1381353 h 1614238"/>
              <a:gd name="connsiteX14" fmla="*/ 1750694 w 1915490"/>
              <a:gd name="connsiteY14" fmla="*/ 1535140 h 1614238"/>
              <a:gd name="connsiteX15" fmla="*/ 1513180 w 1915490"/>
              <a:gd name="connsiteY15" fmla="*/ 1575814 h 1614238"/>
              <a:gd name="connsiteX16" fmla="*/ 1053624 w 1915490"/>
              <a:gd name="connsiteY16" fmla="*/ 1591558 h 1614238"/>
              <a:gd name="connsiteX17" fmla="*/ 946773 w 1915490"/>
              <a:gd name="connsiteY17" fmla="*/ 1589825 h 1614238"/>
              <a:gd name="connsiteX18" fmla="*/ 825538 w 1915490"/>
              <a:gd name="connsiteY18" fmla="*/ 1583661 h 1614238"/>
              <a:gd name="connsiteX19" fmla="*/ 618347 w 1915490"/>
              <a:gd name="connsiteY19" fmla="*/ 1592201 h 1614238"/>
              <a:gd name="connsiteX20" fmla="*/ 495725 w 1915490"/>
              <a:gd name="connsiteY20" fmla="*/ 1603145 h 1614238"/>
              <a:gd name="connsiteX21" fmla="*/ 344014 w 1915490"/>
              <a:gd name="connsiteY21" fmla="*/ 1611094 h 1614238"/>
              <a:gd name="connsiteX22" fmla="*/ 34796 w 1915490"/>
              <a:gd name="connsiteY22" fmla="*/ 1566923 h 1614238"/>
              <a:gd name="connsiteX23" fmla="*/ 32318 w 1915490"/>
              <a:gd name="connsiteY23" fmla="*/ 1346582 h 1614238"/>
              <a:gd name="connsiteX24" fmla="*/ 2131 w 1915490"/>
              <a:gd name="connsiteY24" fmla="*/ 1256029 h 1614238"/>
              <a:gd name="connsiteX25" fmla="*/ 173445 w 1915490"/>
              <a:gd name="connsiteY25" fmla="*/ 1125433 h 1614238"/>
              <a:gd name="connsiteX26" fmla="*/ 425114 w 1915490"/>
              <a:gd name="connsiteY26" fmla="*/ 1076964 h 1614238"/>
              <a:gd name="connsiteX27" fmla="*/ 428835 w 1915490"/>
              <a:gd name="connsiteY27" fmla="*/ 980143 h 1614238"/>
              <a:gd name="connsiteX28" fmla="*/ 530676 w 1915490"/>
              <a:gd name="connsiteY28" fmla="*/ 950240 h 1614238"/>
              <a:gd name="connsiteX0" fmla="*/ 530676 w 1915490"/>
              <a:gd name="connsiteY0" fmla="*/ 950240 h 1614238"/>
              <a:gd name="connsiteX1" fmla="*/ 516099 w 1915490"/>
              <a:gd name="connsiteY1" fmla="*/ 853294 h 1614238"/>
              <a:gd name="connsiteX2" fmla="*/ 666984 w 1915490"/>
              <a:gd name="connsiteY2" fmla="*/ 831165 h 1614238"/>
              <a:gd name="connsiteX3" fmla="*/ 744550 w 1915490"/>
              <a:gd name="connsiteY3" fmla="*/ 33 h 1614238"/>
              <a:gd name="connsiteX4" fmla="*/ 791079 w 1915490"/>
              <a:gd name="connsiteY4" fmla="*/ 20263 h 1614238"/>
              <a:gd name="connsiteX5" fmla="*/ 797148 w 1915490"/>
              <a:gd name="connsiteY5" fmla="*/ 89045 h 1614238"/>
              <a:gd name="connsiteX6" fmla="*/ 876044 w 1915490"/>
              <a:gd name="connsiteY6" fmla="*/ 115345 h 1614238"/>
              <a:gd name="connsiteX7" fmla="*/ 874021 w 1915490"/>
              <a:gd name="connsiteY7" fmla="*/ 161874 h 1614238"/>
              <a:gd name="connsiteX8" fmla="*/ 1149150 w 1915490"/>
              <a:gd name="connsiteY8" fmla="*/ 202334 h 1614238"/>
              <a:gd name="connsiteX9" fmla="*/ 1149150 w 1915490"/>
              <a:gd name="connsiteY9" fmla="*/ 263024 h 1614238"/>
              <a:gd name="connsiteX10" fmla="*/ 1215909 w 1915490"/>
              <a:gd name="connsiteY10" fmla="*/ 287300 h 1614238"/>
              <a:gd name="connsiteX11" fmla="*/ 1226024 w 1915490"/>
              <a:gd name="connsiteY11" fmla="*/ 339899 h 1614238"/>
              <a:gd name="connsiteX12" fmla="*/ 1915397 w 1915490"/>
              <a:gd name="connsiteY12" fmla="*/ 1209932 h 1614238"/>
              <a:gd name="connsiteX13" fmla="*/ 1901125 w 1915490"/>
              <a:gd name="connsiteY13" fmla="*/ 1381353 h 1614238"/>
              <a:gd name="connsiteX14" fmla="*/ 1750694 w 1915490"/>
              <a:gd name="connsiteY14" fmla="*/ 1535140 h 1614238"/>
              <a:gd name="connsiteX15" fmla="*/ 1513180 w 1915490"/>
              <a:gd name="connsiteY15" fmla="*/ 1575814 h 1614238"/>
              <a:gd name="connsiteX16" fmla="*/ 1053624 w 1915490"/>
              <a:gd name="connsiteY16" fmla="*/ 1591558 h 1614238"/>
              <a:gd name="connsiteX17" fmla="*/ 946773 w 1915490"/>
              <a:gd name="connsiteY17" fmla="*/ 1589825 h 1614238"/>
              <a:gd name="connsiteX18" fmla="*/ 825538 w 1915490"/>
              <a:gd name="connsiteY18" fmla="*/ 1583661 h 1614238"/>
              <a:gd name="connsiteX19" fmla="*/ 618347 w 1915490"/>
              <a:gd name="connsiteY19" fmla="*/ 1592201 h 1614238"/>
              <a:gd name="connsiteX20" fmla="*/ 495725 w 1915490"/>
              <a:gd name="connsiteY20" fmla="*/ 1603145 h 1614238"/>
              <a:gd name="connsiteX21" fmla="*/ 344014 w 1915490"/>
              <a:gd name="connsiteY21" fmla="*/ 1611094 h 1614238"/>
              <a:gd name="connsiteX22" fmla="*/ 34796 w 1915490"/>
              <a:gd name="connsiteY22" fmla="*/ 1566923 h 1614238"/>
              <a:gd name="connsiteX23" fmla="*/ 32318 w 1915490"/>
              <a:gd name="connsiteY23" fmla="*/ 1346582 h 1614238"/>
              <a:gd name="connsiteX24" fmla="*/ 2131 w 1915490"/>
              <a:gd name="connsiteY24" fmla="*/ 1256029 h 1614238"/>
              <a:gd name="connsiteX25" fmla="*/ 173445 w 1915490"/>
              <a:gd name="connsiteY25" fmla="*/ 1125433 h 1614238"/>
              <a:gd name="connsiteX26" fmla="*/ 425114 w 1915490"/>
              <a:gd name="connsiteY26" fmla="*/ 1076964 h 1614238"/>
              <a:gd name="connsiteX27" fmla="*/ 428835 w 1915490"/>
              <a:gd name="connsiteY27" fmla="*/ 980143 h 1614238"/>
              <a:gd name="connsiteX28" fmla="*/ 530676 w 1915490"/>
              <a:gd name="connsiteY28" fmla="*/ 950240 h 1614238"/>
              <a:gd name="connsiteX0" fmla="*/ 530676 w 1915490"/>
              <a:gd name="connsiteY0" fmla="*/ 950240 h 1614238"/>
              <a:gd name="connsiteX1" fmla="*/ 516099 w 1915490"/>
              <a:gd name="connsiteY1" fmla="*/ 853294 h 1614238"/>
              <a:gd name="connsiteX2" fmla="*/ 666984 w 1915490"/>
              <a:gd name="connsiteY2" fmla="*/ 831165 h 1614238"/>
              <a:gd name="connsiteX3" fmla="*/ 744550 w 1915490"/>
              <a:gd name="connsiteY3" fmla="*/ 33 h 1614238"/>
              <a:gd name="connsiteX4" fmla="*/ 791079 w 1915490"/>
              <a:gd name="connsiteY4" fmla="*/ 20263 h 1614238"/>
              <a:gd name="connsiteX5" fmla="*/ 797148 w 1915490"/>
              <a:gd name="connsiteY5" fmla="*/ 89045 h 1614238"/>
              <a:gd name="connsiteX6" fmla="*/ 876044 w 1915490"/>
              <a:gd name="connsiteY6" fmla="*/ 115345 h 1614238"/>
              <a:gd name="connsiteX7" fmla="*/ 874021 w 1915490"/>
              <a:gd name="connsiteY7" fmla="*/ 161874 h 1614238"/>
              <a:gd name="connsiteX8" fmla="*/ 1149150 w 1915490"/>
              <a:gd name="connsiteY8" fmla="*/ 202334 h 1614238"/>
              <a:gd name="connsiteX9" fmla="*/ 1149150 w 1915490"/>
              <a:gd name="connsiteY9" fmla="*/ 263024 h 1614238"/>
              <a:gd name="connsiteX10" fmla="*/ 1215909 w 1915490"/>
              <a:gd name="connsiteY10" fmla="*/ 287300 h 1614238"/>
              <a:gd name="connsiteX11" fmla="*/ 1226024 w 1915490"/>
              <a:gd name="connsiteY11" fmla="*/ 339899 h 1614238"/>
              <a:gd name="connsiteX12" fmla="*/ 1915397 w 1915490"/>
              <a:gd name="connsiteY12" fmla="*/ 1209932 h 1614238"/>
              <a:gd name="connsiteX13" fmla="*/ 1901125 w 1915490"/>
              <a:gd name="connsiteY13" fmla="*/ 1381353 h 1614238"/>
              <a:gd name="connsiteX14" fmla="*/ 1750694 w 1915490"/>
              <a:gd name="connsiteY14" fmla="*/ 1535140 h 1614238"/>
              <a:gd name="connsiteX15" fmla="*/ 1513180 w 1915490"/>
              <a:gd name="connsiteY15" fmla="*/ 1575814 h 1614238"/>
              <a:gd name="connsiteX16" fmla="*/ 1053624 w 1915490"/>
              <a:gd name="connsiteY16" fmla="*/ 1591558 h 1614238"/>
              <a:gd name="connsiteX17" fmla="*/ 946773 w 1915490"/>
              <a:gd name="connsiteY17" fmla="*/ 1589825 h 1614238"/>
              <a:gd name="connsiteX18" fmla="*/ 825538 w 1915490"/>
              <a:gd name="connsiteY18" fmla="*/ 1583661 h 1614238"/>
              <a:gd name="connsiteX19" fmla="*/ 618347 w 1915490"/>
              <a:gd name="connsiteY19" fmla="*/ 1592201 h 1614238"/>
              <a:gd name="connsiteX20" fmla="*/ 495725 w 1915490"/>
              <a:gd name="connsiteY20" fmla="*/ 1603145 h 1614238"/>
              <a:gd name="connsiteX21" fmla="*/ 344014 w 1915490"/>
              <a:gd name="connsiteY21" fmla="*/ 1611094 h 1614238"/>
              <a:gd name="connsiteX22" fmla="*/ 34796 w 1915490"/>
              <a:gd name="connsiteY22" fmla="*/ 1566923 h 1614238"/>
              <a:gd name="connsiteX23" fmla="*/ 32318 w 1915490"/>
              <a:gd name="connsiteY23" fmla="*/ 1346582 h 1614238"/>
              <a:gd name="connsiteX24" fmla="*/ 2131 w 1915490"/>
              <a:gd name="connsiteY24" fmla="*/ 1256029 h 1614238"/>
              <a:gd name="connsiteX25" fmla="*/ 173445 w 1915490"/>
              <a:gd name="connsiteY25" fmla="*/ 1125433 h 1614238"/>
              <a:gd name="connsiteX26" fmla="*/ 425114 w 1915490"/>
              <a:gd name="connsiteY26" fmla="*/ 1076964 h 1614238"/>
              <a:gd name="connsiteX27" fmla="*/ 428835 w 1915490"/>
              <a:gd name="connsiteY27" fmla="*/ 980143 h 1614238"/>
              <a:gd name="connsiteX28" fmla="*/ 530676 w 1915490"/>
              <a:gd name="connsiteY28" fmla="*/ 950240 h 1614238"/>
              <a:gd name="connsiteX0" fmla="*/ 530676 w 1915490"/>
              <a:gd name="connsiteY0" fmla="*/ 930160 h 1594158"/>
              <a:gd name="connsiteX1" fmla="*/ 516099 w 1915490"/>
              <a:gd name="connsiteY1" fmla="*/ 833214 h 1594158"/>
              <a:gd name="connsiteX2" fmla="*/ 666984 w 1915490"/>
              <a:gd name="connsiteY2" fmla="*/ 811085 h 1594158"/>
              <a:gd name="connsiteX3" fmla="*/ 729498 w 1915490"/>
              <a:gd name="connsiteY3" fmla="*/ 860487 h 1594158"/>
              <a:gd name="connsiteX4" fmla="*/ 791079 w 1915490"/>
              <a:gd name="connsiteY4" fmla="*/ 183 h 1594158"/>
              <a:gd name="connsiteX5" fmla="*/ 797148 w 1915490"/>
              <a:gd name="connsiteY5" fmla="*/ 68965 h 1594158"/>
              <a:gd name="connsiteX6" fmla="*/ 876044 w 1915490"/>
              <a:gd name="connsiteY6" fmla="*/ 95265 h 1594158"/>
              <a:gd name="connsiteX7" fmla="*/ 874021 w 1915490"/>
              <a:gd name="connsiteY7" fmla="*/ 141794 h 1594158"/>
              <a:gd name="connsiteX8" fmla="*/ 1149150 w 1915490"/>
              <a:gd name="connsiteY8" fmla="*/ 182254 h 1594158"/>
              <a:gd name="connsiteX9" fmla="*/ 1149150 w 1915490"/>
              <a:gd name="connsiteY9" fmla="*/ 242944 h 1594158"/>
              <a:gd name="connsiteX10" fmla="*/ 1215909 w 1915490"/>
              <a:gd name="connsiteY10" fmla="*/ 267220 h 1594158"/>
              <a:gd name="connsiteX11" fmla="*/ 1226024 w 1915490"/>
              <a:gd name="connsiteY11" fmla="*/ 319819 h 1594158"/>
              <a:gd name="connsiteX12" fmla="*/ 1915397 w 1915490"/>
              <a:gd name="connsiteY12" fmla="*/ 1189852 h 1594158"/>
              <a:gd name="connsiteX13" fmla="*/ 1901125 w 1915490"/>
              <a:gd name="connsiteY13" fmla="*/ 1361273 h 1594158"/>
              <a:gd name="connsiteX14" fmla="*/ 1750694 w 1915490"/>
              <a:gd name="connsiteY14" fmla="*/ 1515060 h 1594158"/>
              <a:gd name="connsiteX15" fmla="*/ 1513180 w 1915490"/>
              <a:gd name="connsiteY15" fmla="*/ 1555734 h 1594158"/>
              <a:gd name="connsiteX16" fmla="*/ 1053624 w 1915490"/>
              <a:gd name="connsiteY16" fmla="*/ 1571478 h 1594158"/>
              <a:gd name="connsiteX17" fmla="*/ 946773 w 1915490"/>
              <a:gd name="connsiteY17" fmla="*/ 1569745 h 1594158"/>
              <a:gd name="connsiteX18" fmla="*/ 825538 w 1915490"/>
              <a:gd name="connsiteY18" fmla="*/ 1563581 h 1594158"/>
              <a:gd name="connsiteX19" fmla="*/ 618347 w 1915490"/>
              <a:gd name="connsiteY19" fmla="*/ 1572121 h 1594158"/>
              <a:gd name="connsiteX20" fmla="*/ 495725 w 1915490"/>
              <a:gd name="connsiteY20" fmla="*/ 1583065 h 1594158"/>
              <a:gd name="connsiteX21" fmla="*/ 344014 w 1915490"/>
              <a:gd name="connsiteY21" fmla="*/ 1591014 h 1594158"/>
              <a:gd name="connsiteX22" fmla="*/ 34796 w 1915490"/>
              <a:gd name="connsiteY22" fmla="*/ 1546843 h 1594158"/>
              <a:gd name="connsiteX23" fmla="*/ 32318 w 1915490"/>
              <a:gd name="connsiteY23" fmla="*/ 1326502 h 1594158"/>
              <a:gd name="connsiteX24" fmla="*/ 2131 w 1915490"/>
              <a:gd name="connsiteY24" fmla="*/ 1235949 h 1594158"/>
              <a:gd name="connsiteX25" fmla="*/ 173445 w 1915490"/>
              <a:gd name="connsiteY25" fmla="*/ 1105353 h 1594158"/>
              <a:gd name="connsiteX26" fmla="*/ 425114 w 1915490"/>
              <a:gd name="connsiteY26" fmla="*/ 1056884 h 1594158"/>
              <a:gd name="connsiteX27" fmla="*/ 428835 w 1915490"/>
              <a:gd name="connsiteY27" fmla="*/ 960063 h 1594158"/>
              <a:gd name="connsiteX28" fmla="*/ 530676 w 1915490"/>
              <a:gd name="connsiteY28" fmla="*/ 930160 h 1594158"/>
              <a:gd name="connsiteX0" fmla="*/ 530676 w 1915490"/>
              <a:gd name="connsiteY0" fmla="*/ 930160 h 1594158"/>
              <a:gd name="connsiteX1" fmla="*/ 516099 w 1915490"/>
              <a:gd name="connsiteY1" fmla="*/ 833214 h 1594158"/>
              <a:gd name="connsiteX2" fmla="*/ 666984 w 1915490"/>
              <a:gd name="connsiteY2" fmla="*/ 811085 h 1594158"/>
              <a:gd name="connsiteX3" fmla="*/ 729498 w 1915490"/>
              <a:gd name="connsiteY3" fmla="*/ 860487 h 1594158"/>
              <a:gd name="connsiteX4" fmla="*/ 791079 w 1915490"/>
              <a:gd name="connsiteY4" fmla="*/ 183 h 1594158"/>
              <a:gd name="connsiteX5" fmla="*/ 842303 w 1915490"/>
              <a:gd name="connsiteY5" fmla="*/ 452787 h 1594158"/>
              <a:gd name="connsiteX6" fmla="*/ 876044 w 1915490"/>
              <a:gd name="connsiteY6" fmla="*/ 95265 h 1594158"/>
              <a:gd name="connsiteX7" fmla="*/ 874021 w 1915490"/>
              <a:gd name="connsiteY7" fmla="*/ 141794 h 1594158"/>
              <a:gd name="connsiteX8" fmla="*/ 1149150 w 1915490"/>
              <a:gd name="connsiteY8" fmla="*/ 182254 h 1594158"/>
              <a:gd name="connsiteX9" fmla="*/ 1149150 w 1915490"/>
              <a:gd name="connsiteY9" fmla="*/ 242944 h 1594158"/>
              <a:gd name="connsiteX10" fmla="*/ 1215909 w 1915490"/>
              <a:gd name="connsiteY10" fmla="*/ 267220 h 1594158"/>
              <a:gd name="connsiteX11" fmla="*/ 1226024 w 1915490"/>
              <a:gd name="connsiteY11" fmla="*/ 319819 h 1594158"/>
              <a:gd name="connsiteX12" fmla="*/ 1915397 w 1915490"/>
              <a:gd name="connsiteY12" fmla="*/ 1189852 h 1594158"/>
              <a:gd name="connsiteX13" fmla="*/ 1901125 w 1915490"/>
              <a:gd name="connsiteY13" fmla="*/ 1361273 h 1594158"/>
              <a:gd name="connsiteX14" fmla="*/ 1750694 w 1915490"/>
              <a:gd name="connsiteY14" fmla="*/ 1515060 h 1594158"/>
              <a:gd name="connsiteX15" fmla="*/ 1513180 w 1915490"/>
              <a:gd name="connsiteY15" fmla="*/ 1555734 h 1594158"/>
              <a:gd name="connsiteX16" fmla="*/ 1053624 w 1915490"/>
              <a:gd name="connsiteY16" fmla="*/ 1571478 h 1594158"/>
              <a:gd name="connsiteX17" fmla="*/ 946773 w 1915490"/>
              <a:gd name="connsiteY17" fmla="*/ 1569745 h 1594158"/>
              <a:gd name="connsiteX18" fmla="*/ 825538 w 1915490"/>
              <a:gd name="connsiteY18" fmla="*/ 1563581 h 1594158"/>
              <a:gd name="connsiteX19" fmla="*/ 618347 w 1915490"/>
              <a:gd name="connsiteY19" fmla="*/ 1572121 h 1594158"/>
              <a:gd name="connsiteX20" fmla="*/ 495725 w 1915490"/>
              <a:gd name="connsiteY20" fmla="*/ 1583065 h 1594158"/>
              <a:gd name="connsiteX21" fmla="*/ 344014 w 1915490"/>
              <a:gd name="connsiteY21" fmla="*/ 1591014 h 1594158"/>
              <a:gd name="connsiteX22" fmla="*/ 34796 w 1915490"/>
              <a:gd name="connsiteY22" fmla="*/ 1546843 h 1594158"/>
              <a:gd name="connsiteX23" fmla="*/ 32318 w 1915490"/>
              <a:gd name="connsiteY23" fmla="*/ 1326502 h 1594158"/>
              <a:gd name="connsiteX24" fmla="*/ 2131 w 1915490"/>
              <a:gd name="connsiteY24" fmla="*/ 1235949 h 1594158"/>
              <a:gd name="connsiteX25" fmla="*/ 173445 w 1915490"/>
              <a:gd name="connsiteY25" fmla="*/ 1105353 h 1594158"/>
              <a:gd name="connsiteX26" fmla="*/ 425114 w 1915490"/>
              <a:gd name="connsiteY26" fmla="*/ 1056884 h 1594158"/>
              <a:gd name="connsiteX27" fmla="*/ 428835 w 1915490"/>
              <a:gd name="connsiteY27" fmla="*/ 960063 h 1594158"/>
              <a:gd name="connsiteX28" fmla="*/ 530676 w 1915490"/>
              <a:gd name="connsiteY28" fmla="*/ 930160 h 1594158"/>
              <a:gd name="connsiteX0" fmla="*/ 530676 w 1915490"/>
              <a:gd name="connsiteY0" fmla="*/ 835390 h 1499388"/>
              <a:gd name="connsiteX1" fmla="*/ 516099 w 1915490"/>
              <a:gd name="connsiteY1" fmla="*/ 738444 h 1499388"/>
              <a:gd name="connsiteX2" fmla="*/ 666984 w 1915490"/>
              <a:gd name="connsiteY2" fmla="*/ 716315 h 1499388"/>
              <a:gd name="connsiteX3" fmla="*/ 729498 w 1915490"/>
              <a:gd name="connsiteY3" fmla="*/ 765717 h 1499388"/>
              <a:gd name="connsiteX4" fmla="*/ 776027 w 1915490"/>
              <a:gd name="connsiteY4" fmla="*/ 706924 h 1499388"/>
              <a:gd name="connsiteX5" fmla="*/ 842303 w 1915490"/>
              <a:gd name="connsiteY5" fmla="*/ 358017 h 1499388"/>
              <a:gd name="connsiteX6" fmla="*/ 876044 w 1915490"/>
              <a:gd name="connsiteY6" fmla="*/ 495 h 1499388"/>
              <a:gd name="connsiteX7" fmla="*/ 874021 w 1915490"/>
              <a:gd name="connsiteY7" fmla="*/ 47024 h 1499388"/>
              <a:gd name="connsiteX8" fmla="*/ 1149150 w 1915490"/>
              <a:gd name="connsiteY8" fmla="*/ 87484 h 1499388"/>
              <a:gd name="connsiteX9" fmla="*/ 1149150 w 1915490"/>
              <a:gd name="connsiteY9" fmla="*/ 148174 h 1499388"/>
              <a:gd name="connsiteX10" fmla="*/ 1215909 w 1915490"/>
              <a:gd name="connsiteY10" fmla="*/ 172450 h 1499388"/>
              <a:gd name="connsiteX11" fmla="*/ 1226024 w 1915490"/>
              <a:gd name="connsiteY11" fmla="*/ 225049 h 1499388"/>
              <a:gd name="connsiteX12" fmla="*/ 1915397 w 1915490"/>
              <a:gd name="connsiteY12" fmla="*/ 1095082 h 1499388"/>
              <a:gd name="connsiteX13" fmla="*/ 1901125 w 1915490"/>
              <a:gd name="connsiteY13" fmla="*/ 1266503 h 1499388"/>
              <a:gd name="connsiteX14" fmla="*/ 1750694 w 1915490"/>
              <a:gd name="connsiteY14" fmla="*/ 1420290 h 1499388"/>
              <a:gd name="connsiteX15" fmla="*/ 1513180 w 1915490"/>
              <a:gd name="connsiteY15" fmla="*/ 1460964 h 1499388"/>
              <a:gd name="connsiteX16" fmla="*/ 1053624 w 1915490"/>
              <a:gd name="connsiteY16" fmla="*/ 1476708 h 1499388"/>
              <a:gd name="connsiteX17" fmla="*/ 946773 w 1915490"/>
              <a:gd name="connsiteY17" fmla="*/ 1474975 h 1499388"/>
              <a:gd name="connsiteX18" fmla="*/ 825538 w 1915490"/>
              <a:gd name="connsiteY18" fmla="*/ 1468811 h 1499388"/>
              <a:gd name="connsiteX19" fmla="*/ 618347 w 1915490"/>
              <a:gd name="connsiteY19" fmla="*/ 1477351 h 1499388"/>
              <a:gd name="connsiteX20" fmla="*/ 495725 w 1915490"/>
              <a:gd name="connsiteY20" fmla="*/ 1488295 h 1499388"/>
              <a:gd name="connsiteX21" fmla="*/ 344014 w 1915490"/>
              <a:gd name="connsiteY21" fmla="*/ 1496244 h 1499388"/>
              <a:gd name="connsiteX22" fmla="*/ 34796 w 1915490"/>
              <a:gd name="connsiteY22" fmla="*/ 1452073 h 1499388"/>
              <a:gd name="connsiteX23" fmla="*/ 32318 w 1915490"/>
              <a:gd name="connsiteY23" fmla="*/ 1231732 h 1499388"/>
              <a:gd name="connsiteX24" fmla="*/ 2131 w 1915490"/>
              <a:gd name="connsiteY24" fmla="*/ 1141179 h 1499388"/>
              <a:gd name="connsiteX25" fmla="*/ 173445 w 1915490"/>
              <a:gd name="connsiteY25" fmla="*/ 1010583 h 1499388"/>
              <a:gd name="connsiteX26" fmla="*/ 425114 w 1915490"/>
              <a:gd name="connsiteY26" fmla="*/ 962114 h 1499388"/>
              <a:gd name="connsiteX27" fmla="*/ 428835 w 1915490"/>
              <a:gd name="connsiteY27" fmla="*/ 865293 h 1499388"/>
              <a:gd name="connsiteX28" fmla="*/ 530676 w 1915490"/>
              <a:gd name="connsiteY28" fmla="*/ 835390 h 1499388"/>
              <a:gd name="connsiteX0" fmla="*/ 530676 w 1915490"/>
              <a:gd name="connsiteY0" fmla="*/ 835151 h 1499149"/>
              <a:gd name="connsiteX1" fmla="*/ 516099 w 1915490"/>
              <a:gd name="connsiteY1" fmla="*/ 738205 h 1499149"/>
              <a:gd name="connsiteX2" fmla="*/ 666984 w 1915490"/>
              <a:gd name="connsiteY2" fmla="*/ 716076 h 1499149"/>
              <a:gd name="connsiteX3" fmla="*/ 729498 w 1915490"/>
              <a:gd name="connsiteY3" fmla="*/ 765478 h 1499149"/>
              <a:gd name="connsiteX4" fmla="*/ 776027 w 1915490"/>
              <a:gd name="connsiteY4" fmla="*/ 706685 h 1499149"/>
              <a:gd name="connsiteX5" fmla="*/ 812200 w 1915490"/>
              <a:gd name="connsiteY5" fmla="*/ 730311 h 1499149"/>
              <a:gd name="connsiteX6" fmla="*/ 876044 w 1915490"/>
              <a:gd name="connsiteY6" fmla="*/ 256 h 1499149"/>
              <a:gd name="connsiteX7" fmla="*/ 874021 w 1915490"/>
              <a:gd name="connsiteY7" fmla="*/ 46785 h 1499149"/>
              <a:gd name="connsiteX8" fmla="*/ 1149150 w 1915490"/>
              <a:gd name="connsiteY8" fmla="*/ 87245 h 1499149"/>
              <a:gd name="connsiteX9" fmla="*/ 1149150 w 1915490"/>
              <a:gd name="connsiteY9" fmla="*/ 147935 h 1499149"/>
              <a:gd name="connsiteX10" fmla="*/ 1215909 w 1915490"/>
              <a:gd name="connsiteY10" fmla="*/ 172211 h 1499149"/>
              <a:gd name="connsiteX11" fmla="*/ 1226024 w 1915490"/>
              <a:gd name="connsiteY11" fmla="*/ 224810 h 1499149"/>
              <a:gd name="connsiteX12" fmla="*/ 1915397 w 1915490"/>
              <a:gd name="connsiteY12" fmla="*/ 1094843 h 1499149"/>
              <a:gd name="connsiteX13" fmla="*/ 1901125 w 1915490"/>
              <a:gd name="connsiteY13" fmla="*/ 1266264 h 1499149"/>
              <a:gd name="connsiteX14" fmla="*/ 1750694 w 1915490"/>
              <a:gd name="connsiteY14" fmla="*/ 1420051 h 1499149"/>
              <a:gd name="connsiteX15" fmla="*/ 1513180 w 1915490"/>
              <a:gd name="connsiteY15" fmla="*/ 1460725 h 1499149"/>
              <a:gd name="connsiteX16" fmla="*/ 1053624 w 1915490"/>
              <a:gd name="connsiteY16" fmla="*/ 1476469 h 1499149"/>
              <a:gd name="connsiteX17" fmla="*/ 946773 w 1915490"/>
              <a:gd name="connsiteY17" fmla="*/ 1474736 h 1499149"/>
              <a:gd name="connsiteX18" fmla="*/ 825538 w 1915490"/>
              <a:gd name="connsiteY18" fmla="*/ 1468572 h 1499149"/>
              <a:gd name="connsiteX19" fmla="*/ 618347 w 1915490"/>
              <a:gd name="connsiteY19" fmla="*/ 1477112 h 1499149"/>
              <a:gd name="connsiteX20" fmla="*/ 495725 w 1915490"/>
              <a:gd name="connsiteY20" fmla="*/ 1488056 h 1499149"/>
              <a:gd name="connsiteX21" fmla="*/ 344014 w 1915490"/>
              <a:gd name="connsiteY21" fmla="*/ 1496005 h 1499149"/>
              <a:gd name="connsiteX22" fmla="*/ 34796 w 1915490"/>
              <a:gd name="connsiteY22" fmla="*/ 1451834 h 1499149"/>
              <a:gd name="connsiteX23" fmla="*/ 32318 w 1915490"/>
              <a:gd name="connsiteY23" fmla="*/ 1231493 h 1499149"/>
              <a:gd name="connsiteX24" fmla="*/ 2131 w 1915490"/>
              <a:gd name="connsiteY24" fmla="*/ 1140940 h 1499149"/>
              <a:gd name="connsiteX25" fmla="*/ 173445 w 1915490"/>
              <a:gd name="connsiteY25" fmla="*/ 1010344 h 1499149"/>
              <a:gd name="connsiteX26" fmla="*/ 425114 w 1915490"/>
              <a:gd name="connsiteY26" fmla="*/ 961875 h 1499149"/>
              <a:gd name="connsiteX27" fmla="*/ 428835 w 1915490"/>
              <a:gd name="connsiteY27" fmla="*/ 865054 h 1499149"/>
              <a:gd name="connsiteX28" fmla="*/ 530676 w 1915490"/>
              <a:gd name="connsiteY28" fmla="*/ 835151 h 1499149"/>
              <a:gd name="connsiteX0" fmla="*/ 530676 w 1915490"/>
              <a:gd name="connsiteY0" fmla="*/ 835151 h 1499149"/>
              <a:gd name="connsiteX1" fmla="*/ 516099 w 1915490"/>
              <a:gd name="connsiteY1" fmla="*/ 738205 h 1499149"/>
              <a:gd name="connsiteX2" fmla="*/ 666984 w 1915490"/>
              <a:gd name="connsiteY2" fmla="*/ 716076 h 1499149"/>
              <a:gd name="connsiteX3" fmla="*/ 729498 w 1915490"/>
              <a:gd name="connsiteY3" fmla="*/ 765478 h 1499149"/>
              <a:gd name="connsiteX4" fmla="*/ 776027 w 1915490"/>
              <a:gd name="connsiteY4" fmla="*/ 706685 h 1499149"/>
              <a:gd name="connsiteX5" fmla="*/ 812200 w 1915490"/>
              <a:gd name="connsiteY5" fmla="*/ 730311 h 1499149"/>
              <a:gd name="connsiteX6" fmla="*/ 876044 w 1915490"/>
              <a:gd name="connsiteY6" fmla="*/ 256 h 1499149"/>
              <a:gd name="connsiteX7" fmla="*/ 1028302 w 1915490"/>
              <a:gd name="connsiteY7" fmla="*/ 182251 h 1499149"/>
              <a:gd name="connsiteX8" fmla="*/ 1149150 w 1915490"/>
              <a:gd name="connsiteY8" fmla="*/ 87245 h 1499149"/>
              <a:gd name="connsiteX9" fmla="*/ 1149150 w 1915490"/>
              <a:gd name="connsiteY9" fmla="*/ 147935 h 1499149"/>
              <a:gd name="connsiteX10" fmla="*/ 1215909 w 1915490"/>
              <a:gd name="connsiteY10" fmla="*/ 172211 h 1499149"/>
              <a:gd name="connsiteX11" fmla="*/ 1226024 w 1915490"/>
              <a:gd name="connsiteY11" fmla="*/ 224810 h 1499149"/>
              <a:gd name="connsiteX12" fmla="*/ 1915397 w 1915490"/>
              <a:gd name="connsiteY12" fmla="*/ 1094843 h 1499149"/>
              <a:gd name="connsiteX13" fmla="*/ 1901125 w 1915490"/>
              <a:gd name="connsiteY13" fmla="*/ 1266264 h 1499149"/>
              <a:gd name="connsiteX14" fmla="*/ 1750694 w 1915490"/>
              <a:gd name="connsiteY14" fmla="*/ 1420051 h 1499149"/>
              <a:gd name="connsiteX15" fmla="*/ 1513180 w 1915490"/>
              <a:gd name="connsiteY15" fmla="*/ 1460725 h 1499149"/>
              <a:gd name="connsiteX16" fmla="*/ 1053624 w 1915490"/>
              <a:gd name="connsiteY16" fmla="*/ 1476469 h 1499149"/>
              <a:gd name="connsiteX17" fmla="*/ 946773 w 1915490"/>
              <a:gd name="connsiteY17" fmla="*/ 1474736 h 1499149"/>
              <a:gd name="connsiteX18" fmla="*/ 825538 w 1915490"/>
              <a:gd name="connsiteY18" fmla="*/ 1468572 h 1499149"/>
              <a:gd name="connsiteX19" fmla="*/ 618347 w 1915490"/>
              <a:gd name="connsiteY19" fmla="*/ 1477112 h 1499149"/>
              <a:gd name="connsiteX20" fmla="*/ 495725 w 1915490"/>
              <a:gd name="connsiteY20" fmla="*/ 1488056 h 1499149"/>
              <a:gd name="connsiteX21" fmla="*/ 344014 w 1915490"/>
              <a:gd name="connsiteY21" fmla="*/ 1496005 h 1499149"/>
              <a:gd name="connsiteX22" fmla="*/ 34796 w 1915490"/>
              <a:gd name="connsiteY22" fmla="*/ 1451834 h 1499149"/>
              <a:gd name="connsiteX23" fmla="*/ 32318 w 1915490"/>
              <a:gd name="connsiteY23" fmla="*/ 1231493 h 1499149"/>
              <a:gd name="connsiteX24" fmla="*/ 2131 w 1915490"/>
              <a:gd name="connsiteY24" fmla="*/ 1140940 h 1499149"/>
              <a:gd name="connsiteX25" fmla="*/ 173445 w 1915490"/>
              <a:gd name="connsiteY25" fmla="*/ 1010344 h 1499149"/>
              <a:gd name="connsiteX26" fmla="*/ 425114 w 1915490"/>
              <a:gd name="connsiteY26" fmla="*/ 961875 h 1499149"/>
              <a:gd name="connsiteX27" fmla="*/ 428835 w 1915490"/>
              <a:gd name="connsiteY27" fmla="*/ 865054 h 1499149"/>
              <a:gd name="connsiteX28" fmla="*/ 530676 w 1915490"/>
              <a:gd name="connsiteY28" fmla="*/ 835151 h 1499149"/>
              <a:gd name="connsiteX0" fmla="*/ 530676 w 1915490"/>
              <a:gd name="connsiteY0" fmla="*/ 750451 h 1414449"/>
              <a:gd name="connsiteX1" fmla="*/ 516099 w 1915490"/>
              <a:gd name="connsiteY1" fmla="*/ 653505 h 1414449"/>
              <a:gd name="connsiteX2" fmla="*/ 666984 w 1915490"/>
              <a:gd name="connsiteY2" fmla="*/ 631376 h 1414449"/>
              <a:gd name="connsiteX3" fmla="*/ 729498 w 1915490"/>
              <a:gd name="connsiteY3" fmla="*/ 680778 h 1414449"/>
              <a:gd name="connsiteX4" fmla="*/ 776027 w 1915490"/>
              <a:gd name="connsiteY4" fmla="*/ 621985 h 1414449"/>
              <a:gd name="connsiteX5" fmla="*/ 812200 w 1915490"/>
              <a:gd name="connsiteY5" fmla="*/ 645611 h 1414449"/>
              <a:gd name="connsiteX6" fmla="*/ 857229 w 1915490"/>
              <a:gd name="connsiteY6" fmla="*/ 600415 h 1414449"/>
              <a:gd name="connsiteX7" fmla="*/ 1028302 w 1915490"/>
              <a:gd name="connsiteY7" fmla="*/ 97551 h 1414449"/>
              <a:gd name="connsiteX8" fmla="*/ 1149150 w 1915490"/>
              <a:gd name="connsiteY8" fmla="*/ 2545 h 1414449"/>
              <a:gd name="connsiteX9" fmla="*/ 1149150 w 1915490"/>
              <a:gd name="connsiteY9" fmla="*/ 63235 h 1414449"/>
              <a:gd name="connsiteX10" fmla="*/ 1215909 w 1915490"/>
              <a:gd name="connsiteY10" fmla="*/ 87511 h 1414449"/>
              <a:gd name="connsiteX11" fmla="*/ 1226024 w 1915490"/>
              <a:gd name="connsiteY11" fmla="*/ 140110 h 1414449"/>
              <a:gd name="connsiteX12" fmla="*/ 1915397 w 1915490"/>
              <a:gd name="connsiteY12" fmla="*/ 1010143 h 1414449"/>
              <a:gd name="connsiteX13" fmla="*/ 1901125 w 1915490"/>
              <a:gd name="connsiteY13" fmla="*/ 1181564 h 1414449"/>
              <a:gd name="connsiteX14" fmla="*/ 1750694 w 1915490"/>
              <a:gd name="connsiteY14" fmla="*/ 1335351 h 1414449"/>
              <a:gd name="connsiteX15" fmla="*/ 1513180 w 1915490"/>
              <a:gd name="connsiteY15" fmla="*/ 1376025 h 1414449"/>
              <a:gd name="connsiteX16" fmla="*/ 1053624 w 1915490"/>
              <a:gd name="connsiteY16" fmla="*/ 1391769 h 1414449"/>
              <a:gd name="connsiteX17" fmla="*/ 946773 w 1915490"/>
              <a:gd name="connsiteY17" fmla="*/ 1390036 h 1414449"/>
              <a:gd name="connsiteX18" fmla="*/ 825538 w 1915490"/>
              <a:gd name="connsiteY18" fmla="*/ 1383872 h 1414449"/>
              <a:gd name="connsiteX19" fmla="*/ 618347 w 1915490"/>
              <a:gd name="connsiteY19" fmla="*/ 1392412 h 1414449"/>
              <a:gd name="connsiteX20" fmla="*/ 495725 w 1915490"/>
              <a:gd name="connsiteY20" fmla="*/ 1403356 h 1414449"/>
              <a:gd name="connsiteX21" fmla="*/ 344014 w 1915490"/>
              <a:gd name="connsiteY21" fmla="*/ 1411305 h 1414449"/>
              <a:gd name="connsiteX22" fmla="*/ 34796 w 1915490"/>
              <a:gd name="connsiteY22" fmla="*/ 1367134 h 1414449"/>
              <a:gd name="connsiteX23" fmla="*/ 32318 w 1915490"/>
              <a:gd name="connsiteY23" fmla="*/ 1146793 h 1414449"/>
              <a:gd name="connsiteX24" fmla="*/ 2131 w 1915490"/>
              <a:gd name="connsiteY24" fmla="*/ 1056240 h 1414449"/>
              <a:gd name="connsiteX25" fmla="*/ 173445 w 1915490"/>
              <a:gd name="connsiteY25" fmla="*/ 925644 h 1414449"/>
              <a:gd name="connsiteX26" fmla="*/ 425114 w 1915490"/>
              <a:gd name="connsiteY26" fmla="*/ 877175 h 1414449"/>
              <a:gd name="connsiteX27" fmla="*/ 428835 w 1915490"/>
              <a:gd name="connsiteY27" fmla="*/ 780354 h 1414449"/>
              <a:gd name="connsiteX28" fmla="*/ 530676 w 1915490"/>
              <a:gd name="connsiteY28" fmla="*/ 750451 h 1414449"/>
              <a:gd name="connsiteX0" fmla="*/ 530676 w 1915490"/>
              <a:gd name="connsiteY0" fmla="*/ 748370 h 1412368"/>
              <a:gd name="connsiteX1" fmla="*/ 516099 w 1915490"/>
              <a:gd name="connsiteY1" fmla="*/ 651424 h 1412368"/>
              <a:gd name="connsiteX2" fmla="*/ 666984 w 1915490"/>
              <a:gd name="connsiteY2" fmla="*/ 629295 h 1412368"/>
              <a:gd name="connsiteX3" fmla="*/ 729498 w 1915490"/>
              <a:gd name="connsiteY3" fmla="*/ 678697 h 1412368"/>
              <a:gd name="connsiteX4" fmla="*/ 776027 w 1915490"/>
              <a:gd name="connsiteY4" fmla="*/ 619904 h 1412368"/>
              <a:gd name="connsiteX5" fmla="*/ 812200 w 1915490"/>
              <a:gd name="connsiteY5" fmla="*/ 643530 h 1412368"/>
              <a:gd name="connsiteX6" fmla="*/ 857229 w 1915490"/>
              <a:gd name="connsiteY6" fmla="*/ 598334 h 1412368"/>
              <a:gd name="connsiteX7" fmla="*/ 892836 w 1915490"/>
              <a:gd name="connsiteY7" fmla="*/ 750225 h 1412368"/>
              <a:gd name="connsiteX8" fmla="*/ 1149150 w 1915490"/>
              <a:gd name="connsiteY8" fmla="*/ 464 h 1412368"/>
              <a:gd name="connsiteX9" fmla="*/ 1149150 w 1915490"/>
              <a:gd name="connsiteY9" fmla="*/ 61154 h 1412368"/>
              <a:gd name="connsiteX10" fmla="*/ 1215909 w 1915490"/>
              <a:gd name="connsiteY10" fmla="*/ 85430 h 1412368"/>
              <a:gd name="connsiteX11" fmla="*/ 1226024 w 1915490"/>
              <a:gd name="connsiteY11" fmla="*/ 138029 h 1412368"/>
              <a:gd name="connsiteX12" fmla="*/ 1915397 w 1915490"/>
              <a:gd name="connsiteY12" fmla="*/ 1008062 h 1412368"/>
              <a:gd name="connsiteX13" fmla="*/ 1901125 w 1915490"/>
              <a:gd name="connsiteY13" fmla="*/ 1179483 h 1412368"/>
              <a:gd name="connsiteX14" fmla="*/ 1750694 w 1915490"/>
              <a:gd name="connsiteY14" fmla="*/ 1333270 h 1412368"/>
              <a:gd name="connsiteX15" fmla="*/ 1513180 w 1915490"/>
              <a:gd name="connsiteY15" fmla="*/ 1373944 h 1412368"/>
              <a:gd name="connsiteX16" fmla="*/ 1053624 w 1915490"/>
              <a:gd name="connsiteY16" fmla="*/ 1389688 h 1412368"/>
              <a:gd name="connsiteX17" fmla="*/ 946773 w 1915490"/>
              <a:gd name="connsiteY17" fmla="*/ 1387955 h 1412368"/>
              <a:gd name="connsiteX18" fmla="*/ 825538 w 1915490"/>
              <a:gd name="connsiteY18" fmla="*/ 1381791 h 1412368"/>
              <a:gd name="connsiteX19" fmla="*/ 618347 w 1915490"/>
              <a:gd name="connsiteY19" fmla="*/ 1390331 h 1412368"/>
              <a:gd name="connsiteX20" fmla="*/ 495725 w 1915490"/>
              <a:gd name="connsiteY20" fmla="*/ 1401275 h 1412368"/>
              <a:gd name="connsiteX21" fmla="*/ 344014 w 1915490"/>
              <a:gd name="connsiteY21" fmla="*/ 1409224 h 1412368"/>
              <a:gd name="connsiteX22" fmla="*/ 34796 w 1915490"/>
              <a:gd name="connsiteY22" fmla="*/ 1365053 h 1412368"/>
              <a:gd name="connsiteX23" fmla="*/ 32318 w 1915490"/>
              <a:gd name="connsiteY23" fmla="*/ 1144712 h 1412368"/>
              <a:gd name="connsiteX24" fmla="*/ 2131 w 1915490"/>
              <a:gd name="connsiteY24" fmla="*/ 1054159 h 1412368"/>
              <a:gd name="connsiteX25" fmla="*/ 173445 w 1915490"/>
              <a:gd name="connsiteY25" fmla="*/ 923563 h 1412368"/>
              <a:gd name="connsiteX26" fmla="*/ 425114 w 1915490"/>
              <a:gd name="connsiteY26" fmla="*/ 875094 h 1412368"/>
              <a:gd name="connsiteX27" fmla="*/ 428835 w 1915490"/>
              <a:gd name="connsiteY27" fmla="*/ 778273 h 1412368"/>
              <a:gd name="connsiteX28" fmla="*/ 530676 w 1915490"/>
              <a:gd name="connsiteY28" fmla="*/ 748370 h 1412368"/>
              <a:gd name="connsiteX0" fmla="*/ 530676 w 1915490"/>
              <a:gd name="connsiteY0" fmla="*/ 748370 h 1412368"/>
              <a:gd name="connsiteX1" fmla="*/ 516099 w 1915490"/>
              <a:gd name="connsiteY1" fmla="*/ 651424 h 1412368"/>
              <a:gd name="connsiteX2" fmla="*/ 666984 w 1915490"/>
              <a:gd name="connsiteY2" fmla="*/ 629295 h 1412368"/>
              <a:gd name="connsiteX3" fmla="*/ 729498 w 1915490"/>
              <a:gd name="connsiteY3" fmla="*/ 678697 h 1412368"/>
              <a:gd name="connsiteX4" fmla="*/ 776027 w 1915490"/>
              <a:gd name="connsiteY4" fmla="*/ 619904 h 1412368"/>
              <a:gd name="connsiteX5" fmla="*/ 812200 w 1915490"/>
              <a:gd name="connsiteY5" fmla="*/ 643530 h 1412368"/>
              <a:gd name="connsiteX6" fmla="*/ 857229 w 1915490"/>
              <a:gd name="connsiteY6" fmla="*/ 598334 h 1412368"/>
              <a:gd name="connsiteX7" fmla="*/ 892836 w 1915490"/>
              <a:gd name="connsiteY7" fmla="*/ 750225 h 1412368"/>
              <a:gd name="connsiteX8" fmla="*/ 1149150 w 1915490"/>
              <a:gd name="connsiteY8" fmla="*/ 464 h 1412368"/>
              <a:gd name="connsiteX9" fmla="*/ 1149150 w 1915490"/>
              <a:gd name="connsiteY9" fmla="*/ 61154 h 1412368"/>
              <a:gd name="connsiteX10" fmla="*/ 1215909 w 1915490"/>
              <a:gd name="connsiteY10" fmla="*/ 85430 h 1412368"/>
              <a:gd name="connsiteX11" fmla="*/ 1226024 w 1915490"/>
              <a:gd name="connsiteY11" fmla="*/ 138029 h 1412368"/>
              <a:gd name="connsiteX12" fmla="*/ 1915397 w 1915490"/>
              <a:gd name="connsiteY12" fmla="*/ 1008062 h 1412368"/>
              <a:gd name="connsiteX13" fmla="*/ 1901125 w 1915490"/>
              <a:gd name="connsiteY13" fmla="*/ 1179483 h 1412368"/>
              <a:gd name="connsiteX14" fmla="*/ 1750694 w 1915490"/>
              <a:gd name="connsiteY14" fmla="*/ 1333270 h 1412368"/>
              <a:gd name="connsiteX15" fmla="*/ 1513180 w 1915490"/>
              <a:gd name="connsiteY15" fmla="*/ 1373944 h 1412368"/>
              <a:gd name="connsiteX16" fmla="*/ 1053624 w 1915490"/>
              <a:gd name="connsiteY16" fmla="*/ 1389688 h 1412368"/>
              <a:gd name="connsiteX17" fmla="*/ 946773 w 1915490"/>
              <a:gd name="connsiteY17" fmla="*/ 1387955 h 1412368"/>
              <a:gd name="connsiteX18" fmla="*/ 825538 w 1915490"/>
              <a:gd name="connsiteY18" fmla="*/ 1381791 h 1412368"/>
              <a:gd name="connsiteX19" fmla="*/ 618347 w 1915490"/>
              <a:gd name="connsiteY19" fmla="*/ 1390331 h 1412368"/>
              <a:gd name="connsiteX20" fmla="*/ 495725 w 1915490"/>
              <a:gd name="connsiteY20" fmla="*/ 1401275 h 1412368"/>
              <a:gd name="connsiteX21" fmla="*/ 344014 w 1915490"/>
              <a:gd name="connsiteY21" fmla="*/ 1409224 h 1412368"/>
              <a:gd name="connsiteX22" fmla="*/ 34796 w 1915490"/>
              <a:gd name="connsiteY22" fmla="*/ 1365053 h 1412368"/>
              <a:gd name="connsiteX23" fmla="*/ 32318 w 1915490"/>
              <a:gd name="connsiteY23" fmla="*/ 1144712 h 1412368"/>
              <a:gd name="connsiteX24" fmla="*/ 2131 w 1915490"/>
              <a:gd name="connsiteY24" fmla="*/ 1054159 h 1412368"/>
              <a:gd name="connsiteX25" fmla="*/ 173445 w 1915490"/>
              <a:gd name="connsiteY25" fmla="*/ 923563 h 1412368"/>
              <a:gd name="connsiteX26" fmla="*/ 425114 w 1915490"/>
              <a:gd name="connsiteY26" fmla="*/ 875094 h 1412368"/>
              <a:gd name="connsiteX27" fmla="*/ 428835 w 1915490"/>
              <a:gd name="connsiteY27" fmla="*/ 778273 h 1412368"/>
              <a:gd name="connsiteX28" fmla="*/ 530676 w 1915490"/>
              <a:gd name="connsiteY28" fmla="*/ 748370 h 1412368"/>
              <a:gd name="connsiteX0" fmla="*/ 530676 w 1915490"/>
              <a:gd name="connsiteY0" fmla="*/ 748422 h 1412420"/>
              <a:gd name="connsiteX1" fmla="*/ 516099 w 1915490"/>
              <a:gd name="connsiteY1" fmla="*/ 651476 h 1412420"/>
              <a:gd name="connsiteX2" fmla="*/ 666984 w 1915490"/>
              <a:gd name="connsiteY2" fmla="*/ 629347 h 1412420"/>
              <a:gd name="connsiteX3" fmla="*/ 729498 w 1915490"/>
              <a:gd name="connsiteY3" fmla="*/ 678749 h 1412420"/>
              <a:gd name="connsiteX4" fmla="*/ 776027 w 1915490"/>
              <a:gd name="connsiteY4" fmla="*/ 619956 h 1412420"/>
              <a:gd name="connsiteX5" fmla="*/ 812200 w 1915490"/>
              <a:gd name="connsiteY5" fmla="*/ 643582 h 1412420"/>
              <a:gd name="connsiteX6" fmla="*/ 857229 w 1915490"/>
              <a:gd name="connsiteY6" fmla="*/ 598386 h 1412420"/>
              <a:gd name="connsiteX7" fmla="*/ 892836 w 1915490"/>
              <a:gd name="connsiteY7" fmla="*/ 750277 h 1412420"/>
              <a:gd name="connsiteX8" fmla="*/ 1149150 w 1915490"/>
              <a:gd name="connsiteY8" fmla="*/ 516 h 1412420"/>
              <a:gd name="connsiteX9" fmla="*/ 1149150 w 1915490"/>
              <a:gd name="connsiteY9" fmla="*/ 61206 h 1412420"/>
              <a:gd name="connsiteX10" fmla="*/ 1215909 w 1915490"/>
              <a:gd name="connsiteY10" fmla="*/ 85482 h 1412420"/>
              <a:gd name="connsiteX11" fmla="*/ 1226024 w 1915490"/>
              <a:gd name="connsiteY11" fmla="*/ 138081 h 1412420"/>
              <a:gd name="connsiteX12" fmla="*/ 1915397 w 1915490"/>
              <a:gd name="connsiteY12" fmla="*/ 1008114 h 1412420"/>
              <a:gd name="connsiteX13" fmla="*/ 1901125 w 1915490"/>
              <a:gd name="connsiteY13" fmla="*/ 1179535 h 1412420"/>
              <a:gd name="connsiteX14" fmla="*/ 1750694 w 1915490"/>
              <a:gd name="connsiteY14" fmla="*/ 1333322 h 1412420"/>
              <a:gd name="connsiteX15" fmla="*/ 1513180 w 1915490"/>
              <a:gd name="connsiteY15" fmla="*/ 1373996 h 1412420"/>
              <a:gd name="connsiteX16" fmla="*/ 1053624 w 1915490"/>
              <a:gd name="connsiteY16" fmla="*/ 1389740 h 1412420"/>
              <a:gd name="connsiteX17" fmla="*/ 946773 w 1915490"/>
              <a:gd name="connsiteY17" fmla="*/ 1388007 h 1412420"/>
              <a:gd name="connsiteX18" fmla="*/ 825538 w 1915490"/>
              <a:gd name="connsiteY18" fmla="*/ 1381843 h 1412420"/>
              <a:gd name="connsiteX19" fmla="*/ 618347 w 1915490"/>
              <a:gd name="connsiteY19" fmla="*/ 1390383 h 1412420"/>
              <a:gd name="connsiteX20" fmla="*/ 495725 w 1915490"/>
              <a:gd name="connsiteY20" fmla="*/ 1401327 h 1412420"/>
              <a:gd name="connsiteX21" fmla="*/ 344014 w 1915490"/>
              <a:gd name="connsiteY21" fmla="*/ 1409276 h 1412420"/>
              <a:gd name="connsiteX22" fmla="*/ 34796 w 1915490"/>
              <a:gd name="connsiteY22" fmla="*/ 1365105 h 1412420"/>
              <a:gd name="connsiteX23" fmla="*/ 32318 w 1915490"/>
              <a:gd name="connsiteY23" fmla="*/ 1144764 h 1412420"/>
              <a:gd name="connsiteX24" fmla="*/ 2131 w 1915490"/>
              <a:gd name="connsiteY24" fmla="*/ 1054211 h 1412420"/>
              <a:gd name="connsiteX25" fmla="*/ 173445 w 1915490"/>
              <a:gd name="connsiteY25" fmla="*/ 923615 h 1412420"/>
              <a:gd name="connsiteX26" fmla="*/ 425114 w 1915490"/>
              <a:gd name="connsiteY26" fmla="*/ 875146 h 1412420"/>
              <a:gd name="connsiteX27" fmla="*/ 428835 w 1915490"/>
              <a:gd name="connsiteY27" fmla="*/ 778325 h 1412420"/>
              <a:gd name="connsiteX28" fmla="*/ 530676 w 1915490"/>
              <a:gd name="connsiteY28" fmla="*/ 748422 h 1412420"/>
              <a:gd name="connsiteX0" fmla="*/ 530676 w 1915490"/>
              <a:gd name="connsiteY0" fmla="*/ 687510 h 1351508"/>
              <a:gd name="connsiteX1" fmla="*/ 516099 w 1915490"/>
              <a:gd name="connsiteY1" fmla="*/ 590564 h 1351508"/>
              <a:gd name="connsiteX2" fmla="*/ 666984 w 1915490"/>
              <a:gd name="connsiteY2" fmla="*/ 568435 h 1351508"/>
              <a:gd name="connsiteX3" fmla="*/ 729498 w 1915490"/>
              <a:gd name="connsiteY3" fmla="*/ 617837 h 1351508"/>
              <a:gd name="connsiteX4" fmla="*/ 776027 w 1915490"/>
              <a:gd name="connsiteY4" fmla="*/ 559044 h 1351508"/>
              <a:gd name="connsiteX5" fmla="*/ 812200 w 1915490"/>
              <a:gd name="connsiteY5" fmla="*/ 582670 h 1351508"/>
              <a:gd name="connsiteX6" fmla="*/ 857229 w 1915490"/>
              <a:gd name="connsiteY6" fmla="*/ 537474 h 1351508"/>
              <a:gd name="connsiteX7" fmla="*/ 892836 w 1915490"/>
              <a:gd name="connsiteY7" fmla="*/ 689365 h 1351508"/>
              <a:gd name="connsiteX8" fmla="*/ 912084 w 1915490"/>
              <a:gd name="connsiteY8" fmla="*/ 575545 h 1351508"/>
              <a:gd name="connsiteX9" fmla="*/ 1149150 w 1915490"/>
              <a:gd name="connsiteY9" fmla="*/ 294 h 1351508"/>
              <a:gd name="connsiteX10" fmla="*/ 1215909 w 1915490"/>
              <a:gd name="connsiteY10" fmla="*/ 24570 h 1351508"/>
              <a:gd name="connsiteX11" fmla="*/ 1226024 w 1915490"/>
              <a:gd name="connsiteY11" fmla="*/ 77169 h 1351508"/>
              <a:gd name="connsiteX12" fmla="*/ 1915397 w 1915490"/>
              <a:gd name="connsiteY12" fmla="*/ 947202 h 1351508"/>
              <a:gd name="connsiteX13" fmla="*/ 1901125 w 1915490"/>
              <a:gd name="connsiteY13" fmla="*/ 1118623 h 1351508"/>
              <a:gd name="connsiteX14" fmla="*/ 1750694 w 1915490"/>
              <a:gd name="connsiteY14" fmla="*/ 1272410 h 1351508"/>
              <a:gd name="connsiteX15" fmla="*/ 1513180 w 1915490"/>
              <a:gd name="connsiteY15" fmla="*/ 1313084 h 1351508"/>
              <a:gd name="connsiteX16" fmla="*/ 1053624 w 1915490"/>
              <a:gd name="connsiteY16" fmla="*/ 1328828 h 1351508"/>
              <a:gd name="connsiteX17" fmla="*/ 946773 w 1915490"/>
              <a:gd name="connsiteY17" fmla="*/ 1327095 h 1351508"/>
              <a:gd name="connsiteX18" fmla="*/ 825538 w 1915490"/>
              <a:gd name="connsiteY18" fmla="*/ 1320931 h 1351508"/>
              <a:gd name="connsiteX19" fmla="*/ 618347 w 1915490"/>
              <a:gd name="connsiteY19" fmla="*/ 1329471 h 1351508"/>
              <a:gd name="connsiteX20" fmla="*/ 495725 w 1915490"/>
              <a:gd name="connsiteY20" fmla="*/ 1340415 h 1351508"/>
              <a:gd name="connsiteX21" fmla="*/ 344014 w 1915490"/>
              <a:gd name="connsiteY21" fmla="*/ 1348364 h 1351508"/>
              <a:gd name="connsiteX22" fmla="*/ 34796 w 1915490"/>
              <a:gd name="connsiteY22" fmla="*/ 1304193 h 1351508"/>
              <a:gd name="connsiteX23" fmla="*/ 32318 w 1915490"/>
              <a:gd name="connsiteY23" fmla="*/ 1083852 h 1351508"/>
              <a:gd name="connsiteX24" fmla="*/ 2131 w 1915490"/>
              <a:gd name="connsiteY24" fmla="*/ 993299 h 1351508"/>
              <a:gd name="connsiteX25" fmla="*/ 173445 w 1915490"/>
              <a:gd name="connsiteY25" fmla="*/ 862703 h 1351508"/>
              <a:gd name="connsiteX26" fmla="*/ 425114 w 1915490"/>
              <a:gd name="connsiteY26" fmla="*/ 814234 h 1351508"/>
              <a:gd name="connsiteX27" fmla="*/ 428835 w 1915490"/>
              <a:gd name="connsiteY27" fmla="*/ 717413 h 1351508"/>
              <a:gd name="connsiteX28" fmla="*/ 530676 w 1915490"/>
              <a:gd name="connsiteY28" fmla="*/ 687510 h 1351508"/>
              <a:gd name="connsiteX0" fmla="*/ 530676 w 1915490"/>
              <a:gd name="connsiteY0" fmla="*/ 663334 h 1327332"/>
              <a:gd name="connsiteX1" fmla="*/ 516099 w 1915490"/>
              <a:gd name="connsiteY1" fmla="*/ 566388 h 1327332"/>
              <a:gd name="connsiteX2" fmla="*/ 666984 w 1915490"/>
              <a:gd name="connsiteY2" fmla="*/ 544259 h 1327332"/>
              <a:gd name="connsiteX3" fmla="*/ 729498 w 1915490"/>
              <a:gd name="connsiteY3" fmla="*/ 593661 h 1327332"/>
              <a:gd name="connsiteX4" fmla="*/ 776027 w 1915490"/>
              <a:gd name="connsiteY4" fmla="*/ 534868 h 1327332"/>
              <a:gd name="connsiteX5" fmla="*/ 812200 w 1915490"/>
              <a:gd name="connsiteY5" fmla="*/ 558494 h 1327332"/>
              <a:gd name="connsiteX6" fmla="*/ 857229 w 1915490"/>
              <a:gd name="connsiteY6" fmla="*/ 513298 h 1327332"/>
              <a:gd name="connsiteX7" fmla="*/ 892836 w 1915490"/>
              <a:gd name="connsiteY7" fmla="*/ 665189 h 1327332"/>
              <a:gd name="connsiteX8" fmla="*/ 912084 w 1915490"/>
              <a:gd name="connsiteY8" fmla="*/ 551369 h 1327332"/>
              <a:gd name="connsiteX9" fmla="*/ 1040024 w 1915490"/>
              <a:gd name="connsiteY9" fmla="*/ 589481 h 1327332"/>
              <a:gd name="connsiteX10" fmla="*/ 1215909 w 1915490"/>
              <a:gd name="connsiteY10" fmla="*/ 394 h 1327332"/>
              <a:gd name="connsiteX11" fmla="*/ 1226024 w 1915490"/>
              <a:gd name="connsiteY11" fmla="*/ 52993 h 1327332"/>
              <a:gd name="connsiteX12" fmla="*/ 1915397 w 1915490"/>
              <a:gd name="connsiteY12" fmla="*/ 923026 h 1327332"/>
              <a:gd name="connsiteX13" fmla="*/ 1901125 w 1915490"/>
              <a:gd name="connsiteY13" fmla="*/ 1094447 h 1327332"/>
              <a:gd name="connsiteX14" fmla="*/ 1750694 w 1915490"/>
              <a:gd name="connsiteY14" fmla="*/ 1248234 h 1327332"/>
              <a:gd name="connsiteX15" fmla="*/ 1513180 w 1915490"/>
              <a:gd name="connsiteY15" fmla="*/ 1288908 h 1327332"/>
              <a:gd name="connsiteX16" fmla="*/ 1053624 w 1915490"/>
              <a:gd name="connsiteY16" fmla="*/ 1304652 h 1327332"/>
              <a:gd name="connsiteX17" fmla="*/ 946773 w 1915490"/>
              <a:gd name="connsiteY17" fmla="*/ 1302919 h 1327332"/>
              <a:gd name="connsiteX18" fmla="*/ 825538 w 1915490"/>
              <a:gd name="connsiteY18" fmla="*/ 1296755 h 1327332"/>
              <a:gd name="connsiteX19" fmla="*/ 618347 w 1915490"/>
              <a:gd name="connsiteY19" fmla="*/ 1305295 h 1327332"/>
              <a:gd name="connsiteX20" fmla="*/ 495725 w 1915490"/>
              <a:gd name="connsiteY20" fmla="*/ 1316239 h 1327332"/>
              <a:gd name="connsiteX21" fmla="*/ 344014 w 1915490"/>
              <a:gd name="connsiteY21" fmla="*/ 1324188 h 1327332"/>
              <a:gd name="connsiteX22" fmla="*/ 34796 w 1915490"/>
              <a:gd name="connsiteY22" fmla="*/ 1280017 h 1327332"/>
              <a:gd name="connsiteX23" fmla="*/ 32318 w 1915490"/>
              <a:gd name="connsiteY23" fmla="*/ 1059676 h 1327332"/>
              <a:gd name="connsiteX24" fmla="*/ 2131 w 1915490"/>
              <a:gd name="connsiteY24" fmla="*/ 969123 h 1327332"/>
              <a:gd name="connsiteX25" fmla="*/ 173445 w 1915490"/>
              <a:gd name="connsiteY25" fmla="*/ 838527 h 1327332"/>
              <a:gd name="connsiteX26" fmla="*/ 425114 w 1915490"/>
              <a:gd name="connsiteY26" fmla="*/ 790058 h 1327332"/>
              <a:gd name="connsiteX27" fmla="*/ 428835 w 1915490"/>
              <a:gd name="connsiteY27" fmla="*/ 693237 h 1327332"/>
              <a:gd name="connsiteX28" fmla="*/ 530676 w 1915490"/>
              <a:gd name="connsiteY28" fmla="*/ 663334 h 1327332"/>
              <a:gd name="connsiteX0" fmla="*/ 530676 w 1915490"/>
              <a:gd name="connsiteY0" fmla="*/ 663334 h 1327332"/>
              <a:gd name="connsiteX1" fmla="*/ 516099 w 1915490"/>
              <a:gd name="connsiteY1" fmla="*/ 566388 h 1327332"/>
              <a:gd name="connsiteX2" fmla="*/ 666984 w 1915490"/>
              <a:gd name="connsiteY2" fmla="*/ 544259 h 1327332"/>
              <a:gd name="connsiteX3" fmla="*/ 729498 w 1915490"/>
              <a:gd name="connsiteY3" fmla="*/ 593661 h 1327332"/>
              <a:gd name="connsiteX4" fmla="*/ 776027 w 1915490"/>
              <a:gd name="connsiteY4" fmla="*/ 534868 h 1327332"/>
              <a:gd name="connsiteX5" fmla="*/ 812200 w 1915490"/>
              <a:gd name="connsiteY5" fmla="*/ 558494 h 1327332"/>
              <a:gd name="connsiteX6" fmla="*/ 857229 w 1915490"/>
              <a:gd name="connsiteY6" fmla="*/ 513298 h 1327332"/>
              <a:gd name="connsiteX7" fmla="*/ 892836 w 1915490"/>
              <a:gd name="connsiteY7" fmla="*/ 665189 h 1327332"/>
              <a:gd name="connsiteX8" fmla="*/ 912084 w 1915490"/>
              <a:gd name="connsiteY8" fmla="*/ 551369 h 1327332"/>
              <a:gd name="connsiteX9" fmla="*/ 1040024 w 1915490"/>
              <a:gd name="connsiteY9" fmla="*/ 589481 h 1327332"/>
              <a:gd name="connsiteX10" fmla="*/ 1215909 w 1915490"/>
              <a:gd name="connsiteY10" fmla="*/ 394 h 1327332"/>
              <a:gd name="connsiteX11" fmla="*/ 1226024 w 1915490"/>
              <a:gd name="connsiteY11" fmla="*/ 52993 h 1327332"/>
              <a:gd name="connsiteX12" fmla="*/ 1915397 w 1915490"/>
              <a:gd name="connsiteY12" fmla="*/ 923026 h 1327332"/>
              <a:gd name="connsiteX13" fmla="*/ 1901125 w 1915490"/>
              <a:gd name="connsiteY13" fmla="*/ 1094447 h 1327332"/>
              <a:gd name="connsiteX14" fmla="*/ 1750694 w 1915490"/>
              <a:gd name="connsiteY14" fmla="*/ 1248234 h 1327332"/>
              <a:gd name="connsiteX15" fmla="*/ 1513180 w 1915490"/>
              <a:gd name="connsiteY15" fmla="*/ 1288908 h 1327332"/>
              <a:gd name="connsiteX16" fmla="*/ 1053624 w 1915490"/>
              <a:gd name="connsiteY16" fmla="*/ 1304652 h 1327332"/>
              <a:gd name="connsiteX17" fmla="*/ 946773 w 1915490"/>
              <a:gd name="connsiteY17" fmla="*/ 1302919 h 1327332"/>
              <a:gd name="connsiteX18" fmla="*/ 825538 w 1915490"/>
              <a:gd name="connsiteY18" fmla="*/ 1296755 h 1327332"/>
              <a:gd name="connsiteX19" fmla="*/ 618347 w 1915490"/>
              <a:gd name="connsiteY19" fmla="*/ 1305295 h 1327332"/>
              <a:gd name="connsiteX20" fmla="*/ 495725 w 1915490"/>
              <a:gd name="connsiteY20" fmla="*/ 1316239 h 1327332"/>
              <a:gd name="connsiteX21" fmla="*/ 344014 w 1915490"/>
              <a:gd name="connsiteY21" fmla="*/ 1324188 h 1327332"/>
              <a:gd name="connsiteX22" fmla="*/ 34796 w 1915490"/>
              <a:gd name="connsiteY22" fmla="*/ 1280017 h 1327332"/>
              <a:gd name="connsiteX23" fmla="*/ 32318 w 1915490"/>
              <a:gd name="connsiteY23" fmla="*/ 1059676 h 1327332"/>
              <a:gd name="connsiteX24" fmla="*/ 2131 w 1915490"/>
              <a:gd name="connsiteY24" fmla="*/ 969123 h 1327332"/>
              <a:gd name="connsiteX25" fmla="*/ 173445 w 1915490"/>
              <a:gd name="connsiteY25" fmla="*/ 838527 h 1327332"/>
              <a:gd name="connsiteX26" fmla="*/ 425114 w 1915490"/>
              <a:gd name="connsiteY26" fmla="*/ 790058 h 1327332"/>
              <a:gd name="connsiteX27" fmla="*/ 428835 w 1915490"/>
              <a:gd name="connsiteY27" fmla="*/ 693237 h 1327332"/>
              <a:gd name="connsiteX28" fmla="*/ 530676 w 1915490"/>
              <a:gd name="connsiteY28" fmla="*/ 663334 h 1327332"/>
              <a:gd name="connsiteX0" fmla="*/ 530676 w 1915490"/>
              <a:gd name="connsiteY0" fmla="*/ 663334 h 1327332"/>
              <a:gd name="connsiteX1" fmla="*/ 516099 w 1915490"/>
              <a:gd name="connsiteY1" fmla="*/ 566388 h 1327332"/>
              <a:gd name="connsiteX2" fmla="*/ 666984 w 1915490"/>
              <a:gd name="connsiteY2" fmla="*/ 544259 h 1327332"/>
              <a:gd name="connsiteX3" fmla="*/ 729498 w 1915490"/>
              <a:gd name="connsiteY3" fmla="*/ 593661 h 1327332"/>
              <a:gd name="connsiteX4" fmla="*/ 776027 w 1915490"/>
              <a:gd name="connsiteY4" fmla="*/ 534868 h 1327332"/>
              <a:gd name="connsiteX5" fmla="*/ 812200 w 1915490"/>
              <a:gd name="connsiteY5" fmla="*/ 558494 h 1327332"/>
              <a:gd name="connsiteX6" fmla="*/ 857229 w 1915490"/>
              <a:gd name="connsiteY6" fmla="*/ 513298 h 1327332"/>
              <a:gd name="connsiteX7" fmla="*/ 892836 w 1915490"/>
              <a:gd name="connsiteY7" fmla="*/ 665189 h 1327332"/>
              <a:gd name="connsiteX8" fmla="*/ 912084 w 1915490"/>
              <a:gd name="connsiteY8" fmla="*/ 551369 h 1327332"/>
              <a:gd name="connsiteX9" fmla="*/ 1040024 w 1915490"/>
              <a:gd name="connsiteY9" fmla="*/ 589481 h 1327332"/>
              <a:gd name="connsiteX10" fmla="*/ 1215909 w 1915490"/>
              <a:gd name="connsiteY10" fmla="*/ 394 h 1327332"/>
              <a:gd name="connsiteX11" fmla="*/ 1226024 w 1915490"/>
              <a:gd name="connsiteY11" fmla="*/ 52993 h 1327332"/>
              <a:gd name="connsiteX12" fmla="*/ 1915397 w 1915490"/>
              <a:gd name="connsiteY12" fmla="*/ 923026 h 1327332"/>
              <a:gd name="connsiteX13" fmla="*/ 1901125 w 1915490"/>
              <a:gd name="connsiteY13" fmla="*/ 1094447 h 1327332"/>
              <a:gd name="connsiteX14" fmla="*/ 1750694 w 1915490"/>
              <a:gd name="connsiteY14" fmla="*/ 1248234 h 1327332"/>
              <a:gd name="connsiteX15" fmla="*/ 1513180 w 1915490"/>
              <a:gd name="connsiteY15" fmla="*/ 1288908 h 1327332"/>
              <a:gd name="connsiteX16" fmla="*/ 1053624 w 1915490"/>
              <a:gd name="connsiteY16" fmla="*/ 1304652 h 1327332"/>
              <a:gd name="connsiteX17" fmla="*/ 946773 w 1915490"/>
              <a:gd name="connsiteY17" fmla="*/ 1302919 h 1327332"/>
              <a:gd name="connsiteX18" fmla="*/ 825538 w 1915490"/>
              <a:gd name="connsiteY18" fmla="*/ 1296755 h 1327332"/>
              <a:gd name="connsiteX19" fmla="*/ 618347 w 1915490"/>
              <a:gd name="connsiteY19" fmla="*/ 1305295 h 1327332"/>
              <a:gd name="connsiteX20" fmla="*/ 495725 w 1915490"/>
              <a:gd name="connsiteY20" fmla="*/ 1316239 h 1327332"/>
              <a:gd name="connsiteX21" fmla="*/ 344014 w 1915490"/>
              <a:gd name="connsiteY21" fmla="*/ 1324188 h 1327332"/>
              <a:gd name="connsiteX22" fmla="*/ 34796 w 1915490"/>
              <a:gd name="connsiteY22" fmla="*/ 1280017 h 1327332"/>
              <a:gd name="connsiteX23" fmla="*/ 32318 w 1915490"/>
              <a:gd name="connsiteY23" fmla="*/ 1059676 h 1327332"/>
              <a:gd name="connsiteX24" fmla="*/ 2131 w 1915490"/>
              <a:gd name="connsiteY24" fmla="*/ 969123 h 1327332"/>
              <a:gd name="connsiteX25" fmla="*/ 173445 w 1915490"/>
              <a:gd name="connsiteY25" fmla="*/ 838527 h 1327332"/>
              <a:gd name="connsiteX26" fmla="*/ 425114 w 1915490"/>
              <a:gd name="connsiteY26" fmla="*/ 790058 h 1327332"/>
              <a:gd name="connsiteX27" fmla="*/ 428835 w 1915490"/>
              <a:gd name="connsiteY27" fmla="*/ 693237 h 1327332"/>
              <a:gd name="connsiteX28" fmla="*/ 530676 w 1915490"/>
              <a:gd name="connsiteY28" fmla="*/ 663334 h 1327332"/>
              <a:gd name="connsiteX0" fmla="*/ 530676 w 1915490"/>
              <a:gd name="connsiteY0" fmla="*/ 663334 h 1327332"/>
              <a:gd name="connsiteX1" fmla="*/ 516099 w 1915490"/>
              <a:gd name="connsiteY1" fmla="*/ 566388 h 1327332"/>
              <a:gd name="connsiteX2" fmla="*/ 666984 w 1915490"/>
              <a:gd name="connsiteY2" fmla="*/ 544259 h 1327332"/>
              <a:gd name="connsiteX3" fmla="*/ 729498 w 1915490"/>
              <a:gd name="connsiteY3" fmla="*/ 593661 h 1327332"/>
              <a:gd name="connsiteX4" fmla="*/ 776027 w 1915490"/>
              <a:gd name="connsiteY4" fmla="*/ 534868 h 1327332"/>
              <a:gd name="connsiteX5" fmla="*/ 812200 w 1915490"/>
              <a:gd name="connsiteY5" fmla="*/ 558494 h 1327332"/>
              <a:gd name="connsiteX6" fmla="*/ 857229 w 1915490"/>
              <a:gd name="connsiteY6" fmla="*/ 513298 h 1327332"/>
              <a:gd name="connsiteX7" fmla="*/ 892836 w 1915490"/>
              <a:gd name="connsiteY7" fmla="*/ 665189 h 1327332"/>
              <a:gd name="connsiteX8" fmla="*/ 912084 w 1915490"/>
              <a:gd name="connsiteY8" fmla="*/ 551369 h 1327332"/>
              <a:gd name="connsiteX9" fmla="*/ 1040024 w 1915490"/>
              <a:gd name="connsiteY9" fmla="*/ 589481 h 1327332"/>
              <a:gd name="connsiteX10" fmla="*/ 1215909 w 1915490"/>
              <a:gd name="connsiteY10" fmla="*/ 394 h 1327332"/>
              <a:gd name="connsiteX11" fmla="*/ 1226024 w 1915490"/>
              <a:gd name="connsiteY11" fmla="*/ 52993 h 1327332"/>
              <a:gd name="connsiteX12" fmla="*/ 1915397 w 1915490"/>
              <a:gd name="connsiteY12" fmla="*/ 923026 h 1327332"/>
              <a:gd name="connsiteX13" fmla="*/ 1901125 w 1915490"/>
              <a:gd name="connsiteY13" fmla="*/ 1094447 h 1327332"/>
              <a:gd name="connsiteX14" fmla="*/ 1750694 w 1915490"/>
              <a:gd name="connsiteY14" fmla="*/ 1248234 h 1327332"/>
              <a:gd name="connsiteX15" fmla="*/ 1513180 w 1915490"/>
              <a:gd name="connsiteY15" fmla="*/ 1288908 h 1327332"/>
              <a:gd name="connsiteX16" fmla="*/ 1053624 w 1915490"/>
              <a:gd name="connsiteY16" fmla="*/ 1304652 h 1327332"/>
              <a:gd name="connsiteX17" fmla="*/ 946773 w 1915490"/>
              <a:gd name="connsiteY17" fmla="*/ 1302919 h 1327332"/>
              <a:gd name="connsiteX18" fmla="*/ 825538 w 1915490"/>
              <a:gd name="connsiteY18" fmla="*/ 1296755 h 1327332"/>
              <a:gd name="connsiteX19" fmla="*/ 618347 w 1915490"/>
              <a:gd name="connsiteY19" fmla="*/ 1305295 h 1327332"/>
              <a:gd name="connsiteX20" fmla="*/ 495725 w 1915490"/>
              <a:gd name="connsiteY20" fmla="*/ 1316239 h 1327332"/>
              <a:gd name="connsiteX21" fmla="*/ 344014 w 1915490"/>
              <a:gd name="connsiteY21" fmla="*/ 1324188 h 1327332"/>
              <a:gd name="connsiteX22" fmla="*/ 34796 w 1915490"/>
              <a:gd name="connsiteY22" fmla="*/ 1280017 h 1327332"/>
              <a:gd name="connsiteX23" fmla="*/ 32318 w 1915490"/>
              <a:gd name="connsiteY23" fmla="*/ 1059676 h 1327332"/>
              <a:gd name="connsiteX24" fmla="*/ 2131 w 1915490"/>
              <a:gd name="connsiteY24" fmla="*/ 969123 h 1327332"/>
              <a:gd name="connsiteX25" fmla="*/ 173445 w 1915490"/>
              <a:gd name="connsiteY25" fmla="*/ 838527 h 1327332"/>
              <a:gd name="connsiteX26" fmla="*/ 425114 w 1915490"/>
              <a:gd name="connsiteY26" fmla="*/ 790058 h 1327332"/>
              <a:gd name="connsiteX27" fmla="*/ 428835 w 1915490"/>
              <a:gd name="connsiteY27" fmla="*/ 693237 h 1327332"/>
              <a:gd name="connsiteX28" fmla="*/ 530676 w 1915490"/>
              <a:gd name="connsiteY28" fmla="*/ 663334 h 1327332"/>
              <a:gd name="connsiteX0" fmla="*/ 530676 w 1915490"/>
              <a:gd name="connsiteY0" fmla="*/ 663320 h 1327318"/>
              <a:gd name="connsiteX1" fmla="*/ 516099 w 1915490"/>
              <a:gd name="connsiteY1" fmla="*/ 566374 h 1327318"/>
              <a:gd name="connsiteX2" fmla="*/ 666984 w 1915490"/>
              <a:gd name="connsiteY2" fmla="*/ 544245 h 1327318"/>
              <a:gd name="connsiteX3" fmla="*/ 729498 w 1915490"/>
              <a:gd name="connsiteY3" fmla="*/ 593647 h 1327318"/>
              <a:gd name="connsiteX4" fmla="*/ 776027 w 1915490"/>
              <a:gd name="connsiteY4" fmla="*/ 534854 h 1327318"/>
              <a:gd name="connsiteX5" fmla="*/ 812200 w 1915490"/>
              <a:gd name="connsiteY5" fmla="*/ 558480 h 1327318"/>
              <a:gd name="connsiteX6" fmla="*/ 857229 w 1915490"/>
              <a:gd name="connsiteY6" fmla="*/ 513284 h 1327318"/>
              <a:gd name="connsiteX7" fmla="*/ 892836 w 1915490"/>
              <a:gd name="connsiteY7" fmla="*/ 665175 h 1327318"/>
              <a:gd name="connsiteX8" fmla="*/ 912084 w 1915490"/>
              <a:gd name="connsiteY8" fmla="*/ 551355 h 1327318"/>
              <a:gd name="connsiteX9" fmla="*/ 1032498 w 1915490"/>
              <a:gd name="connsiteY9" fmla="*/ 612045 h 1327318"/>
              <a:gd name="connsiteX10" fmla="*/ 1215909 w 1915490"/>
              <a:gd name="connsiteY10" fmla="*/ 380 h 1327318"/>
              <a:gd name="connsiteX11" fmla="*/ 1226024 w 1915490"/>
              <a:gd name="connsiteY11" fmla="*/ 52979 h 1327318"/>
              <a:gd name="connsiteX12" fmla="*/ 1915397 w 1915490"/>
              <a:gd name="connsiteY12" fmla="*/ 923012 h 1327318"/>
              <a:gd name="connsiteX13" fmla="*/ 1901125 w 1915490"/>
              <a:gd name="connsiteY13" fmla="*/ 1094433 h 1327318"/>
              <a:gd name="connsiteX14" fmla="*/ 1750694 w 1915490"/>
              <a:gd name="connsiteY14" fmla="*/ 1248220 h 1327318"/>
              <a:gd name="connsiteX15" fmla="*/ 1513180 w 1915490"/>
              <a:gd name="connsiteY15" fmla="*/ 1288894 h 1327318"/>
              <a:gd name="connsiteX16" fmla="*/ 1053624 w 1915490"/>
              <a:gd name="connsiteY16" fmla="*/ 1304638 h 1327318"/>
              <a:gd name="connsiteX17" fmla="*/ 946773 w 1915490"/>
              <a:gd name="connsiteY17" fmla="*/ 1302905 h 1327318"/>
              <a:gd name="connsiteX18" fmla="*/ 825538 w 1915490"/>
              <a:gd name="connsiteY18" fmla="*/ 1296741 h 1327318"/>
              <a:gd name="connsiteX19" fmla="*/ 618347 w 1915490"/>
              <a:gd name="connsiteY19" fmla="*/ 1305281 h 1327318"/>
              <a:gd name="connsiteX20" fmla="*/ 495725 w 1915490"/>
              <a:gd name="connsiteY20" fmla="*/ 1316225 h 1327318"/>
              <a:gd name="connsiteX21" fmla="*/ 344014 w 1915490"/>
              <a:gd name="connsiteY21" fmla="*/ 1324174 h 1327318"/>
              <a:gd name="connsiteX22" fmla="*/ 34796 w 1915490"/>
              <a:gd name="connsiteY22" fmla="*/ 1280003 h 1327318"/>
              <a:gd name="connsiteX23" fmla="*/ 32318 w 1915490"/>
              <a:gd name="connsiteY23" fmla="*/ 1059662 h 1327318"/>
              <a:gd name="connsiteX24" fmla="*/ 2131 w 1915490"/>
              <a:gd name="connsiteY24" fmla="*/ 969109 h 1327318"/>
              <a:gd name="connsiteX25" fmla="*/ 173445 w 1915490"/>
              <a:gd name="connsiteY25" fmla="*/ 838513 h 1327318"/>
              <a:gd name="connsiteX26" fmla="*/ 425114 w 1915490"/>
              <a:gd name="connsiteY26" fmla="*/ 790044 h 1327318"/>
              <a:gd name="connsiteX27" fmla="*/ 428835 w 1915490"/>
              <a:gd name="connsiteY27" fmla="*/ 693223 h 1327318"/>
              <a:gd name="connsiteX28" fmla="*/ 530676 w 1915490"/>
              <a:gd name="connsiteY28" fmla="*/ 663320 h 1327318"/>
              <a:gd name="connsiteX0" fmla="*/ 530676 w 1915490"/>
              <a:gd name="connsiteY0" fmla="*/ 663320 h 1327318"/>
              <a:gd name="connsiteX1" fmla="*/ 516099 w 1915490"/>
              <a:gd name="connsiteY1" fmla="*/ 566374 h 1327318"/>
              <a:gd name="connsiteX2" fmla="*/ 666984 w 1915490"/>
              <a:gd name="connsiteY2" fmla="*/ 544245 h 1327318"/>
              <a:gd name="connsiteX3" fmla="*/ 729498 w 1915490"/>
              <a:gd name="connsiteY3" fmla="*/ 593647 h 1327318"/>
              <a:gd name="connsiteX4" fmla="*/ 776027 w 1915490"/>
              <a:gd name="connsiteY4" fmla="*/ 534854 h 1327318"/>
              <a:gd name="connsiteX5" fmla="*/ 812200 w 1915490"/>
              <a:gd name="connsiteY5" fmla="*/ 558480 h 1327318"/>
              <a:gd name="connsiteX6" fmla="*/ 857229 w 1915490"/>
              <a:gd name="connsiteY6" fmla="*/ 513284 h 1327318"/>
              <a:gd name="connsiteX7" fmla="*/ 892836 w 1915490"/>
              <a:gd name="connsiteY7" fmla="*/ 665175 h 1327318"/>
              <a:gd name="connsiteX8" fmla="*/ 912084 w 1915490"/>
              <a:gd name="connsiteY8" fmla="*/ 551355 h 1327318"/>
              <a:gd name="connsiteX9" fmla="*/ 1032498 w 1915490"/>
              <a:gd name="connsiteY9" fmla="*/ 612045 h 1327318"/>
              <a:gd name="connsiteX10" fmla="*/ 1215909 w 1915490"/>
              <a:gd name="connsiteY10" fmla="*/ 380 h 1327318"/>
              <a:gd name="connsiteX11" fmla="*/ 1226024 w 1915490"/>
              <a:gd name="connsiteY11" fmla="*/ 52979 h 1327318"/>
              <a:gd name="connsiteX12" fmla="*/ 1915397 w 1915490"/>
              <a:gd name="connsiteY12" fmla="*/ 923012 h 1327318"/>
              <a:gd name="connsiteX13" fmla="*/ 1901125 w 1915490"/>
              <a:gd name="connsiteY13" fmla="*/ 1094433 h 1327318"/>
              <a:gd name="connsiteX14" fmla="*/ 1750694 w 1915490"/>
              <a:gd name="connsiteY14" fmla="*/ 1248220 h 1327318"/>
              <a:gd name="connsiteX15" fmla="*/ 1513180 w 1915490"/>
              <a:gd name="connsiteY15" fmla="*/ 1288894 h 1327318"/>
              <a:gd name="connsiteX16" fmla="*/ 1053624 w 1915490"/>
              <a:gd name="connsiteY16" fmla="*/ 1304638 h 1327318"/>
              <a:gd name="connsiteX17" fmla="*/ 946773 w 1915490"/>
              <a:gd name="connsiteY17" fmla="*/ 1302905 h 1327318"/>
              <a:gd name="connsiteX18" fmla="*/ 825538 w 1915490"/>
              <a:gd name="connsiteY18" fmla="*/ 1296741 h 1327318"/>
              <a:gd name="connsiteX19" fmla="*/ 618347 w 1915490"/>
              <a:gd name="connsiteY19" fmla="*/ 1305281 h 1327318"/>
              <a:gd name="connsiteX20" fmla="*/ 495725 w 1915490"/>
              <a:gd name="connsiteY20" fmla="*/ 1316225 h 1327318"/>
              <a:gd name="connsiteX21" fmla="*/ 344014 w 1915490"/>
              <a:gd name="connsiteY21" fmla="*/ 1324174 h 1327318"/>
              <a:gd name="connsiteX22" fmla="*/ 34796 w 1915490"/>
              <a:gd name="connsiteY22" fmla="*/ 1280003 h 1327318"/>
              <a:gd name="connsiteX23" fmla="*/ 32318 w 1915490"/>
              <a:gd name="connsiteY23" fmla="*/ 1059662 h 1327318"/>
              <a:gd name="connsiteX24" fmla="*/ 2131 w 1915490"/>
              <a:gd name="connsiteY24" fmla="*/ 969109 h 1327318"/>
              <a:gd name="connsiteX25" fmla="*/ 173445 w 1915490"/>
              <a:gd name="connsiteY25" fmla="*/ 838513 h 1327318"/>
              <a:gd name="connsiteX26" fmla="*/ 425114 w 1915490"/>
              <a:gd name="connsiteY26" fmla="*/ 790044 h 1327318"/>
              <a:gd name="connsiteX27" fmla="*/ 428835 w 1915490"/>
              <a:gd name="connsiteY27" fmla="*/ 693223 h 1327318"/>
              <a:gd name="connsiteX28" fmla="*/ 530676 w 1915490"/>
              <a:gd name="connsiteY28" fmla="*/ 663320 h 1327318"/>
              <a:gd name="connsiteX0" fmla="*/ 530676 w 1915490"/>
              <a:gd name="connsiteY0" fmla="*/ 663320 h 1327318"/>
              <a:gd name="connsiteX1" fmla="*/ 516099 w 1915490"/>
              <a:gd name="connsiteY1" fmla="*/ 566374 h 1327318"/>
              <a:gd name="connsiteX2" fmla="*/ 666984 w 1915490"/>
              <a:gd name="connsiteY2" fmla="*/ 544245 h 1327318"/>
              <a:gd name="connsiteX3" fmla="*/ 729498 w 1915490"/>
              <a:gd name="connsiteY3" fmla="*/ 593647 h 1327318"/>
              <a:gd name="connsiteX4" fmla="*/ 776027 w 1915490"/>
              <a:gd name="connsiteY4" fmla="*/ 534854 h 1327318"/>
              <a:gd name="connsiteX5" fmla="*/ 812200 w 1915490"/>
              <a:gd name="connsiteY5" fmla="*/ 558480 h 1327318"/>
              <a:gd name="connsiteX6" fmla="*/ 857229 w 1915490"/>
              <a:gd name="connsiteY6" fmla="*/ 513284 h 1327318"/>
              <a:gd name="connsiteX7" fmla="*/ 892836 w 1915490"/>
              <a:gd name="connsiteY7" fmla="*/ 665175 h 1327318"/>
              <a:gd name="connsiteX8" fmla="*/ 912084 w 1915490"/>
              <a:gd name="connsiteY8" fmla="*/ 551355 h 1327318"/>
              <a:gd name="connsiteX9" fmla="*/ 1032498 w 1915490"/>
              <a:gd name="connsiteY9" fmla="*/ 612045 h 1327318"/>
              <a:gd name="connsiteX10" fmla="*/ 1215909 w 1915490"/>
              <a:gd name="connsiteY10" fmla="*/ 380 h 1327318"/>
              <a:gd name="connsiteX11" fmla="*/ 1226024 w 1915490"/>
              <a:gd name="connsiteY11" fmla="*/ 52979 h 1327318"/>
              <a:gd name="connsiteX12" fmla="*/ 1915397 w 1915490"/>
              <a:gd name="connsiteY12" fmla="*/ 923012 h 1327318"/>
              <a:gd name="connsiteX13" fmla="*/ 1901125 w 1915490"/>
              <a:gd name="connsiteY13" fmla="*/ 1094433 h 1327318"/>
              <a:gd name="connsiteX14" fmla="*/ 1750694 w 1915490"/>
              <a:gd name="connsiteY14" fmla="*/ 1248220 h 1327318"/>
              <a:gd name="connsiteX15" fmla="*/ 1513180 w 1915490"/>
              <a:gd name="connsiteY15" fmla="*/ 1288894 h 1327318"/>
              <a:gd name="connsiteX16" fmla="*/ 1053624 w 1915490"/>
              <a:gd name="connsiteY16" fmla="*/ 1304638 h 1327318"/>
              <a:gd name="connsiteX17" fmla="*/ 946773 w 1915490"/>
              <a:gd name="connsiteY17" fmla="*/ 1302905 h 1327318"/>
              <a:gd name="connsiteX18" fmla="*/ 825538 w 1915490"/>
              <a:gd name="connsiteY18" fmla="*/ 1296741 h 1327318"/>
              <a:gd name="connsiteX19" fmla="*/ 618347 w 1915490"/>
              <a:gd name="connsiteY19" fmla="*/ 1305281 h 1327318"/>
              <a:gd name="connsiteX20" fmla="*/ 495725 w 1915490"/>
              <a:gd name="connsiteY20" fmla="*/ 1316225 h 1327318"/>
              <a:gd name="connsiteX21" fmla="*/ 344014 w 1915490"/>
              <a:gd name="connsiteY21" fmla="*/ 1324174 h 1327318"/>
              <a:gd name="connsiteX22" fmla="*/ 34796 w 1915490"/>
              <a:gd name="connsiteY22" fmla="*/ 1280003 h 1327318"/>
              <a:gd name="connsiteX23" fmla="*/ 32318 w 1915490"/>
              <a:gd name="connsiteY23" fmla="*/ 1059662 h 1327318"/>
              <a:gd name="connsiteX24" fmla="*/ 2131 w 1915490"/>
              <a:gd name="connsiteY24" fmla="*/ 969109 h 1327318"/>
              <a:gd name="connsiteX25" fmla="*/ 173445 w 1915490"/>
              <a:gd name="connsiteY25" fmla="*/ 838513 h 1327318"/>
              <a:gd name="connsiteX26" fmla="*/ 425114 w 1915490"/>
              <a:gd name="connsiteY26" fmla="*/ 790044 h 1327318"/>
              <a:gd name="connsiteX27" fmla="*/ 428835 w 1915490"/>
              <a:gd name="connsiteY27" fmla="*/ 693223 h 1327318"/>
              <a:gd name="connsiteX28" fmla="*/ 530676 w 1915490"/>
              <a:gd name="connsiteY28" fmla="*/ 663320 h 1327318"/>
              <a:gd name="connsiteX0" fmla="*/ 530414 w 1915228"/>
              <a:gd name="connsiteY0" fmla="*/ 663320 h 1327318"/>
              <a:gd name="connsiteX1" fmla="*/ 515837 w 1915228"/>
              <a:gd name="connsiteY1" fmla="*/ 566374 h 1327318"/>
              <a:gd name="connsiteX2" fmla="*/ 666722 w 1915228"/>
              <a:gd name="connsiteY2" fmla="*/ 544245 h 1327318"/>
              <a:gd name="connsiteX3" fmla="*/ 729236 w 1915228"/>
              <a:gd name="connsiteY3" fmla="*/ 593647 h 1327318"/>
              <a:gd name="connsiteX4" fmla="*/ 775765 w 1915228"/>
              <a:gd name="connsiteY4" fmla="*/ 534854 h 1327318"/>
              <a:gd name="connsiteX5" fmla="*/ 811938 w 1915228"/>
              <a:gd name="connsiteY5" fmla="*/ 558480 h 1327318"/>
              <a:gd name="connsiteX6" fmla="*/ 856967 w 1915228"/>
              <a:gd name="connsiteY6" fmla="*/ 513284 h 1327318"/>
              <a:gd name="connsiteX7" fmla="*/ 892574 w 1915228"/>
              <a:gd name="connsiteY7" fmla="*/ 665175 h 1327318"/>
              <a:gd name="connsiteX8" fmla="*/ 911822 w 1915228"/>
              <a:gd name="connsiteY8" fmla="*/ 551355 h 1327318"/>
              <a:gd name="connsiteX9" fmla="*/ 1032236 w 1915228"/>
              <a:gd name="connsiteY9" fmla="*/ 612045 h 1327318"/>
              <a:gd name="connsiteX10" fmla="*/ 1215647 w 1915228"/>
              <a:gd name="connsiteY10" fmla="*/ 380 h 1327318"/>
              <a:gd name="connsiteX11" fmla="*/ 1225762 w 1915228"/>
              <a:gd name="connsiteY11" fmla="*/ 52979 h 1327318"/>
              <a:gd name="connsiteX12" fmla="*/ 1915135 w 1915228"/>
              <a:gd name="connsiteY12" fmla="*/ 923012 h 1327318"/>
              <a:gd name="connsiteX13" fmla="*/ 1900863 w 1915228"/>
              <a:gd name="connsiteY13" fmla="*/ 1094433 h 1327318"/>
              <a:gd name="connsiteX14" fmla="*/ 1750432 w 1915228"/>
              <a:gd name="connsiteY14" fmla="*/ 1248220 h 1327318"/>
              <a:gd name="connsiteX15" fmla="*/ 1512918 w 1915228"/>
              <a:gd name="connsiteY15" fmla="*/ 1288894 h 1327318"/>
              <a:gd name="connsiteX16" fmla="*/ 1053362 w 1915228"/>
              <a:gd name="connsiteY16" fmla="*/ 1304638 h 1327318"/>
              <a:gd name="connsiteX17" fmla="*/ 946511 w 1915228"/>
              <a:gd name="connsiteY17" fmla="*/ 1302905 h 1327318"/>
              <a:gd name="connsiteX18" fmla="*/ 825276 w 1915228"/>
              <a:gd name="connsiteY18" fmla="*/ 1296741 h 1327318"/>
              <a:gd name="connsiteX19" fmla="*/ 618085 w 1915228"/>
              <a:gd name="connsiteY19" fmla="*/ 1305281 h 1327318"/>
              <a:gd name="connsiteX20" fmla="*/ 495463 w 1915228"/>
              <a:gd name="connsiteY20" fmla="*/ 1316225 h 1327318"/>
              <a:gd name="connsiteX21" fmla="*/ 343752 w 1915228"/>
              <a:gd name="connsiteY21" fmla="*/ 1324174 h 1327318"/>
              <a:gd name="connsiteX22" fmla="*/ 34534 w 1915228"/>
              <a:gd name="connsiteY22" fmla="*/ 1280003 h 1327318"/>
              <a:gd name="connsiteX23" fmla="*/ 32056 w 1915228"/>
              <a:gd name="connsiteY23" fmla="*/ 1059662 h 1327318"/>
              <a:gd name="connsiteX24" fmla="*/ 1869 w 1915228"/>
              <a:gd name="connsiteY24" fmla="*/ 969109 h 1327318"/>
              <a:gd name="connsiteX25" fmla="*/ 173183 w 1915228"/>
              <a:gd name="connsiteY25" fmla="*/ 838513 h 1327318"/>
              <a:gd name="connsiteX26" fmla="*/ 424852 w 1915228"/>
              <a:gd name="connsiteY26" fmla="*/ 790044 h 1327318"/>
              <a:gd name="connsiteX27" fmla="*/ 428573 w 1915228"/>
              <a:gd name="connsiteY27" fmla="*/ 693223 h 1327318"/>
              <a:gd name="connsiteX28" fmla="*/ 530414 w 1915228"/>
              <a:gd name="connsiteY28" fmla="*/ 663320 h 1327318"/>
              <a:gd name="connsiteX0" fmla="*/ 528545 w 1913359"/>
              <a:gd name="connsiteY0" fmla="*/ 663320 h 1327318"/>
              <a:gd name="connsiteX1" fmla="*/ 513968 w 1913359"/>
              <a:gd name="connsiteY1" fmla="*/ 566374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790044 h 1327318"/>
              <a:gd name="connsiteX27" fmla="*/ 426704 w 1913359"/>
              <a:gd name="connsiteY27" fmla="*/ 693223 h 1327318"/>
              <a:gd name="connsiteX28" fmla="*/ 528545 w 1913359"/>
              <a:gd name="connsiteY28" fmla="*/ 663320 h 1327318"/>
              <a:gd name="connsiteX0" fmla="*/ 528545 w 1913359"/>
              <a:gd name="connsiteY0" fmla="*/ 663320 h 1327318"/>
              <a:gd name="connsiteX1" fmla="*/ 513968 w 1913359"/>
              <a:gd name="connsiteY1" fmla="*/ 566374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790044 h 1327318"/>
              <a:gd name="connsiteX27" fmla="*/ 426704 w 1913359"/>
              <a:gd name="connsiteY27" fmla="*/ 693223 h 1327318"/>
              <a:gd name="connsiteX28" fmla="*/ 528545 w 1913359"/>
              <a:gd name="connsiteY28" fmla="*/ 663320 h 1327318"/>
              <a:gd name="connsiteX0" fmla="*/ 528545 w 1913359"/>
              <a:gd name="connsiteY0" fmla="*/ 663320 h 1327318"/>
              <a:gd name="connsiteX1" fmla="*/ 513968 w 1913359"/>
              <a:gd name="connsiteY1" fmla="*/ 566374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790044 h 1327318"/>
              <a:gd name="connsiteX27" fmla="*/ 426704 w 1913359"/>
              <a:gd name="connsiteY27" fmla="*/ 693223 h 1327318"/>
              <a:gd name="connsiteX28" fmla="*/ 528545 w 1913359"/>
              <a:gd name="connsiteY28" fmla="*/ 663320 h 1327318"/>
              <a:gd name="connsiteX0" fmla="*/ 528545 w 1913359"/>
              <a:gd name="connsiteY0" fmla="*/ 663320 h 1327318"/>
              <a:gd name="connsiteX1" fmla="*/ 513968 w 1913359"/>
              <a:gd name="connsiteY1" fmla="*/ 566374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1264 h 1327318"/>
              <a:gd name="connsiteX27" fmla="*/ 426704 w 1913359"/>
              <a:gd name="connsiteY27" fmla="*/ 693223 h 1327318"/>
              <a:gd name="connsiteX28" fmla="*/ 528545 w 1913359"/>
              <a:gd name="connsiteY28" fmla="*/ 663320 h 1327318"/>
              <a:gd name="connsiteX0" fmla="*/ 528545 w 1913359"/>
              <a:gd name="connsiteY0" fmla="*/ 663320 h 1327318"/>
              <a:gd name="connsiteX1" fmla="*/ 513968 w 1913359"/>
              <a:gd name="connsiteY1" fmla="*/ 566374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1264 h 1327318"/>
              <a:gd name="connsiteX27" fmla="*/ 426704 w 1913359"/>
              <a:gd name="connsiteY27" fmla="*/ 693223 h 1327318"/>
              <a:gd name="connsiteX28" fmla="*/ 528545 w 1913359"/>
              <a:gd name="connsiteY28" fmla="*/ 663320 h 1327318"/>
              <a:gd name="connsiteX0" fmla="*/ 528545 w 1913359"/>
              <a:gd name="connsiteY0" fmla="*/ 663320 h 1327318"/>
              <a:gd name="connsiteX1" fmla="*/ 513968 w 1913359"/>
              <a:gd name="connsiteY1" fmla="*/ 566374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6704 w 1913359"/>
              <a:gd name="connsiteY27" fmla="*/ 693223 h 1327318"/>
              <a:gd name="connsiteX28" fmla="*/ 528545 w 1913359"/>
              <a:gd name="connsiteY28" fmla="*/ 663320 h 1327318"/>
              <a:gd name="connsiteX0" fmla="*/ 528545 w 1913359"/>
              <a:gd name="connsiteY0" fmla="*/ 663320 h 1327318"/>
              <a:gd name="connsiteX1" fmla="*/ 513968 w 1913359"/>
              <a:gd name="connsiteY1" fmla="*/ 566374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6704 w 1913359"/>
              <a:gd name="connsiteY27" fmla="*/ 693223 h 1327318"/>
              <a:gd name="connsiteX28" fmla="*/ 528545 w 1913359"/>
              <a:gd name="connsiteY28" fmla="*/ 663320 h 1327318"/>
              <a:gd name="connsiteX0" fmla="*/ 528545 w 1913359"/>
              <a:gd name="connsiteY0" fmla="*/ 663320 h 1327318"/>
              <a:gd name="connsiteX1" fmla="*/ 493534 w 1913359"/>
              <a:gd name="connsiteY1" fmla="*/ 515291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6704 w 1913359"/>
              <a:gd name="connsiteY27" fmla="*/ 693223 h 1327318"/>
              <a:gd name="connsiteX28" fmla="*/ 528545 w 1913359"/>
              <a:gd name="connsiteY28" fmla="*/ 663320 h 1327318"/>
              <a:gd name="connsiteX0" fmla="*/ 528545 w 1913359"/>
              <a:gd name="connsiteY0" fmla="*/ 663320 h 1327318"/>
              <a:gd name="connsiteX1" fmla="*/ 493534 w 1913359"/>
              <a:gd name="connsiteY1" fmla="*/ 515291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6704 w 1913359"/>
              <a:gd name="connsiteY27" fmla="*/ 693223 h 1327318"/>
              <a:gd name="connsiteX28" fmla="*/ 528545 w 1913359"/>
              <a:gd name="connsiteY28" fmla="*/ 663320 h 1327318"/>
              <a:gd name="connsiteX0" fmla="*/ 528545 w 1913359"/>
              <a:gd name="connsiteY0" fmla="*/ 663320 h 1327318"/>
              <a:gd name="connsiteX1" fmla="*/ 493534 w 1913359"/>
              <a:gd name="connsiteY1" fmla="*/ 515291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6704 w 1913359"/>
              <a:gd name="connsiteY27" fmla="*/ 693223 h 1327318"/>
              <a:gd name="connsiteX28" fmla="*/ 528545 w 1913359"/>
              <a:gd name="connsiteY28" fmla="*/ 663320 h 1327318"/>
              <a:gd name="connsiteX0" fmla="*/ 528545 w 1913359"/>
              <a:gd name="connsiteY0" fmla="*/ 663320 h 1327318"/>
              <a:gd name="connsiteX1" fmla="*/ 493534 w 1913359"/>
              <a:gd name="connsiteY1" fmla="*/ 515291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493534 w 1913359"/>
              <a:gd name="connsiteY1" fmla="*/ 515291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493534 w 1913359"/>
              <a:gd name="connsiteY1" fmla="*/ 515291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493534 w 1913359"/>
              <a:gd name="connsiteY1" fmla="*/ 515291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493534 w 1913359"/>
              <a:gd name="connsiteY1" fmla="*/ 515291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86808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86808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86808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86808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44245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27367 w 1913359"/>
              <a:gd name="connsiteY3" fmla="*/ 593647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04379 w 1913359"/>
              <a:gd name="connsiteY3" fmla="*/ 598755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04379 w 1913359"/>
              <a:gd name="connsiteY3" fmla="*/ 598755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04379 w 1913359"/>
              <a:gd name="connsiteY3" fmla="*/ 598755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35030 w 1913359"/>
              <a:gd name="connsiteY3" fmla="*/ 601309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689054 w 1913359"/>
              <a:gd name="connsiteY3" fmla="*/ 611526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3864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3864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73896 w 1913359"/>
              <a:gd name="connsiteY4" fmla="*/ 534854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61125 w 1913359"/>
              <a:gd name="connsiteY4" fmla="*/ 557841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61125 w 1913359"/>
              <a:gd name="connsiteY4" fmla="*/ 557841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61125 w 1913359"/>
              <a:gd name="connsiteY4" fmla="*/ 557841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689607 w 1913359"/>
              <a:gd name="connsiteY4" fmla="*/ 384156 h 1327318"/>
              <a:gd name="connsiteX5" fmla="*/ 810069 w 1913359"/>
              <a:gd name="connsiteY5" fmla="*/ 558480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689607 w 1913359"/>
              <a:gd name="connsiteY4" fmla="*/ 384156 h 1327318"/>
              <a:gd name="connsiteX5" fmla="*/ 838165 w 1913359"/>
              <a:gd name="connsiteY5" fmla="*/ 333712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689607 w 1913359"/>
              <a:gd name="connsiteY4" fmla="*/ 384156 h 1327318"/>
              <a:gd name="connsiteX5" fmla="*/ 623613 w 1913359"/>
              <a:gd name="connsiteY5" fmla="*/ 474192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84112 w 1913359"/>
              <a:gd name="connsiteY4" fmla="*/ 402036 h 1327318"/>
              <a:gd name="connsiteX5" fmla="*/ 623613 w 1913359"/>
              <a:gd name="connsiteY5" fmla="*/ 474192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84112 w 1913359"/>
              <a:gd name="connsiteY4" fmla="*/ 402036 h 1327318"/>
              <a:gd name="connsiteX5" fmla="*/ 896911 w 1913359"/>
              <a:gd name="connsiteY5" fmla="*/ 430771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648740 w 1913359"/>
              <a:gd name="connsiteY4" fmla="*/ 419916 h 1327318"/>
              <a:gd name="connsiteX5" fmla="*/ 896911 w 1913359"/>
              <a:gd name="connsiteY5" fmla="*/ 430771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648740 w 1913359"/>
              <a:gd name="connsiteY4" fmla="*/ 419916 h 1327318"/>
              <a:gd name="connsiteX5" fmla="*/ 896911 w 1913359"/>
              <a:gd name="connsiteY5" fmla="*/ 430771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648740 w 1913359"/>
              <a:gd name="connsiteY4" fmla="*/ 419916 h 1327318"/>
              <a:gd name="connsiteX5" fmla="*/ 896911 w 1913359"/>
              <a:gd name="connsiteY5" fmla="*/ 430771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43245 w 1913359"/>
              <a:gd name="connsiteY4" fmla="*/ 547625 h 1327318"/>
              <a:gd name="connsiteX5" fmla="*/ 896911 w 1913359"/>
              <a:gd name="connsiteY5" fmla="*/ 430771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43245 w 1913359"/>
              <a:gd name="connsiteY4" fmla="*/ 547625 h 1327318"/>
              <a:gd name="connsiteX5" fmla="*/ 896911 w 1913359"/>
              <a:gd name="connsiteY5" fmla="*/ 430771 h 1327318"/>
              <a:gd name="connsiteX6" fmla="*/ 855098 w 1913359"/>
              <a:gd name="connsiteY6" fmla="*/ 513284 h 1327318"/>
              <a:gd name="connsiteX7" fmla="*/ 890705 w 1913359"/>
              <a:gd name="connsiteY7" fmla="*/ 665175 h 1327318"/>
              <a:gd name="connsiteX8" fmla="*/ 909953 w 1913359"/>
              <a:gd name="connsiteY8" fmla="*/ 551355 h 1327318"/>
              <a:gd name="connsiteX9" fmla="*/ 1030367 w 1913359"/>
              <a:gd name="connsiteY9" fmla="*/ 612045 h 1327318"/>
              <a:gd name="connsiteX10" fmla="*/ 1213778 w 1913359"/>
              <a:gd name="connsiteY10" fmla="*/ 380 h 1327318"/>
              <a:gd name="connsiteX11" fmla="*/ 1223893 w 1913359"/>
              <a:gd name="connsiteY11" fmla="*/ 52979 h 1327318"/>
              <a:gd name="connsiteX12" fmla="*/ 1913266 w 1913359"/>
              <a:gd name="connsiteY12" fmla="*/ 923012 h 1327318"/>
              <a:gd name="connsiteX13" fmla="*/ 1898994 w 1913359"/>
              <a:gd name="connsiteY13" fmla="*/ 1094433 h 1327318"/>
              <a:gd name="connsiteX14" fmla="*/ 1748563 w 1913359"/>
              <a:gd name="connsiteY14" fmla="*/ 1248220 h 1327318"/>
              <a:gd name="connsiteX15" fmla="*/ 1511049 w 1913359"/>
              <a:gd name="connsiteY15" fmla="*/ 1288894 h 1327318"/>
              <a:gd name="connsiteX16" fmla="*/ 1051493 w 1913359"/>
              <a:gd name="connsiteY16" fmla="*/ 1304638 h 1327318"/>
              <a:gd name="connsiteX17" fmla="*/ 944642 w 1913359"/>
              <a:gd name="connsiteY17" fmla="*/ 1302905 h 1327318"/>
              <a:gd name="connsiteX18" fmla="*/ 823407 w 1913359"/>
              <a:gd name="connsiteY18" fmla="*/ 1296741 h 1327318"/>
              <a:gd name="connsiteX19" fmla="*/ 616216 w 1913359"/>
              <a:gd name="connsiteY19" fmla="*/ 1305281 h 1327318"/>
              <a:gd name="connsiteX20" fmla="*/ 493594 w 1913359"/>
              <a:gd name="connsiteY20" fmla="*/ 1316225 h 1327318"/>
              <a:gd name="connsiteX21" fmla="*/ 341883 w 1913359"/>
              <a:gd name="connsiteY21" fmla="*/ 1324174 h 1327318"/>
              <a:gd name="connsiteX22" fmla="*/ 32665 w 1913359"/>
              <a:gd name="connsiteY22" fmla="*/ 1280003 h 1327318"/>
              <a:gd name="connsiteX23" fmla="*/ 30187 w 1913359"/>
              <a:gd name="connsiteY23" fmla="*/ 1059662 h 1327318"/>
              <a:gd name="connsiteX24" fmla="*/ 0 w 1913359"/>
              <a:gd name="connsiteY24" fmla="*/ 969109 h 1327318"/>
              <a:gd name="connsiteX25" fmla="*/ 171314 w 1913359"/>
              <a:gd name="connsiteY25" fmla="*/ 838513 h 1327318"/>
              <a:gd name="connsiteX26" fmla="*/ 422983 w 1913359"/>
              <a:gd name="connsiteY26" fmla="*/ 817051 h 1327318"/>
              <a:gd name="connsiteX27" fmla="*/ 424150 w 1913359"/>
              <a:gd name="connsiteY27" fmla="*/ 677898 h 1327318"/>
              <a:gd name="connsiteX28" fmla="*/ 528545 w 1913359"/>
              <a:gd name="connsiteY28"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43245 w 1913359"/>
              <a:gd name="connsiteY4" fmla="*/ 547625 h 1327318"/>
              <a:gd name="connsiteX5" fmla="*/ 855098 w 1913359"/>
              <a:gd name="connsiteY5" fmla="*/ 513284 h 1327318"/>
              <a:gd name="connsiteX6" fmla="*/ 890705 w 1913359"/>
              <a:gd name="connsiteY6" fmla="*/ 665175 h 1327318"/>
              <a:gd name="connsiteX7" fmla="*/ 909953 w 1913359"/>
              <a:gd name="connsiteY7" fmla="*/ 551355 h 1327318"/>
              <a:gd name="connsiteX8" fmla="*/ 1030367 w 1913359"/>
              <a:gd name="connsiteY8" fmla="*/ 612045 h 1327318"/>
              <a:gd name="connsiteX9" fmla="*/ 1213778 w 1913359"/>
              <a:gd name="connsiteY9" fmla="*/ 380 h 1327318"/>
              <a:gd name="connsiteX10" fmla="*/ 1223893 w 1913359"/>
              <a:gd name="connsiteY10" fmla="*/ 52979 h 1327318"/>
              <a:gd name="connsiteX11" fmla="*/ 1913266 w 1913359"/>
              <a:gd name="connsiteY11" fmla="*/ 923012 h 1327318"/>
              <a:gd name="connsiteX12" fmla="*/ 1898994 w 1913359"/>
              <a:gd name="connsiteY12" fmla="*/ 1094433 h 1327318"/>
              <a:gd name="connsiteX13" fmla="*/ 1748563 w 1913359"/>
              <a:gd name="connsiteY13" fmla="*/ 1248220 h 1327318"/>
              <a:gd name="connsiteX14" fmla="*/ 1511049 w 1913359"/>
              <a:gd name="connsiteY14" fmla="*/ 1288894 h 1327318"/>
              <a:gd name="connsiteX15" fmla="*/ 1051493 w 1913359"/>
              <a:gd name="connsiteY15" fmla="*/ 1304638 h 1327318"/>
              <a:gd name="connsiteX16" fmla="*/ 944642 w 1913359"/>
              <a:gd name="connsiteY16" fmla="*/ 1302905 h 1327318"/>
              <a:gd name="connsiteX17" fmla="*/ 823407 w 1913359"/>
              <a:gd name="connsiteY17" fmla="*/ 1296741 h 1327318"/>
              <a:gd name="connsiteX18" fmla="*/ 616216 w 1913359"/>
              <a:gd name="connsiteY18" fmla="*/ 1305281 h 1327318"/>
              <a:gd name="connsiteX19" fmla="*/ 493594 w 1913359"/>
              <a:gd name="connsiteY19" fmla="*/ 1316225 h 1327318"/>
              <a:gd name="connsiteX20" fmla="*/ 341883 w 1913359"/>
              <a:gd name="connsiteY20" fmla="*/ 1324174 h 1327318"/>
              <a:gd name="connsiteX21" fmla="*/ 32665 w 1913359"/>
              <a:gd name="connsiteY21" fmla="*/ 1280003 h 1327318"/>
              <a:gd name="connsiteX22" fmla="*/ 30187 w 1913359"/>
              <a:gd name="connsiteY22" fmla="*/ 1059662 h 1327318"/>
              <a:gd name="connsiteX23" fmla="*/ 0 w 1913359"/>
              <a:gd name="connsiteY23" fmla="*/ 969109 h 1327318"/>
              <a:gd name="connsiteX24" fmla="*/ 171314 w 1913359"/>
              <a:gd name="connsiteY24" fmla="*/ 838513 h 1327318"/>
              <a:gd name="connsiteX25" fmla="*/ 422983 w 1913359"/>
              <a:gd name="connsiteY25" fmla="*/ 817051 h 1327318"/>
              <a:gd name="connsiteX26" fmla="*/ 424150 w 1913359"/>
              <a:gd name="connsiteY26" fmla="*/ 677898 h 1327318"/>
              <a:gd name="connsiteX27" fmla="*/ 528545 w 1913359"/>
              <a:gd name="connsiteY27"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43245 w 1913359"/>
              <a:gd name="connsiteY4" fmla="*/ 547625 h 1327318"/>
              <a:gd name="connsiteX5" fmla="*/ 872978 w 1913359"/>
              <a:gd name="connsiteY5" fmla="*/ 541380 h 1327318"/>
              <a:gd name="connsiteX6" fmla="*/ 890705 w 1913359"/>
              <a:gd name="connsiteY6" fmla="*/ 665175 h 1327318"/>
              <a:gd name="connsiteX7" fmla="*/ 909953 w 1913359"/>
              <a:gd name="connsiteY7" fmla="*/ 551355 h 1327318"/>
              <a:gd name="connsiteX8" fmla="*/ 1030367 w 1913359"/>
              <a:gd name="connsiteY8" fmla="*/ 612045 h 1327318"/>
              <a:gd name="connsiteX9" fmla="*/ 1213778 w 1913359"/>
              <a:gd name="connsiteY9" fmla="*/ 380 h 1327318"/>
              <a:gd name="connsiteX10" fmla="*/ 1223893 w 1913359"/>
              <a:gd name="connsiteY10" fmla="*/ 52979 h 1327318"/>
              <a:gd name="connsiteX11" fmla="*/ 1913266 w 1913359"/>
              <a:gd name="connsiteY11" fmla="*/ 923012 h 1327318"/>
              <a:gd name="connsiteX12" fmla="*/ 1898994 w 1913359"/>
              <a:gd name="connsiteY12" fmla="*/ 1094433 h 1327318"/>
              <a:gd name="connsiteX13" fmla="*/ 1748563 w 1913359"/>
              <a:gd name="connsiteY13" fmla="*/ 1248220 h 1327318"/>
              <a:gd name="connsiteX14" fmla="*/ 1511049 w 1913359"/>
              <a:gd name="connsiteY14" fmla="*/ 1288894 h 1327318"/>
              <a:gd name="connsiteX15" fmla="*/ 1051493 w 1913359"/>
              <a:gd name="connsiteY15" fmla="*/ 1304638 h 1327318"/>
              <a:gd name="connsiteX16" fmla="*/ 944642 w 1913359"/>
              <a:gd name="connsiteY16" fmla="*/ 1302905 h 1327318"/>
              <a:gd name="connsiteX17" fmla="*/ 823407 w 1913359"/>
              <a:gd name="connsiteY17" fmla="*/ 1296741 h 1327318"/>
              <a:gd name="connsiteX18" fmla="*/ 616216 w 1913359"/>
              <a:gd name="connsiteY18" fmla="*/ 1305281 h 1327318"/>
              <a:gd name="connsiteX19" fmla="*/ 493594 w 1913359"/>
              <a:gd name="connsiteY19" fmla="*/ 1316225 h 1327318"/>
              <a:gd name="connsiteX20" fmla="*/ 341883 w 1913359"/>
              <a:gd name="connsiteY20" fmla="*/ 1324174 h 1327318"/>
              <a:gd name="connsiteX21" fmla="*/ 32665 w 1913359"/>
              <a:gd name="connsiteY21" fmla="*/ 1280003 h 1327318"/>
              <a:gd name="connsiteX22" fmla="*/ 30187 w 1913359"/>
              <a:gd name="connsiteY22" fmla="*/ 1059662 h 1327318"/>
              <a:gd name="connsiteX23" fmla="*/ 0 w 1913359"/>
              <a:gd name="connsiteY23" fmla="*/ 969109 h 1327318"/>
              <a:gd name="connsiteX24" fmla="*/ 171314 w 1913359"/>
              <a:gd name="connsiteY24" fmla="*/ 838513 h 1327318"/>
              <a:gd name="connsiteX25" fmla="*/ 422983 w 1913359"/>
              <a:gd name="connsiteY25" fmla="*/ 817051 h 1327318"/>
              <a:gd name="connsiteX26" fmla="*/ 424150 w 1913359"/>
              <a:gd name="connsiteY26" fmla="*/ 677898 h 1327318"/>
              <a:gd name="connsiteX27" fmla="*/ 528545 w 1913359"/>
              <a:gd name="connsiteY27"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43245 w 1913359"/>
              <a:gd name="connsiteY4" fmla="*/ 547625 h 1327318"/>
              <a:gd name="connsiteX5" fmla="*/ 872978 w 1913359"/>
              <a:gd name="connsiteY5" fmla="*/ 541380 h 1327318"/>
              <a:gd name="connsiteX6" fmla="*/ 890705 w 1913359"/>
              <a:gd name="connsiteY6" fmla="*/ 665175 h 1327318"/>
              <a:gd name="connsiteX7" fmla="*/ 909953 w 1913359"/>
              <a:gd name="connsiteY7" fmla="*/ 551355 h 1327318"/>
              <a:gd name="connsiteX8" fmla="*/ 1030367 w 1913359"/>
              <a:gd name="connsiteY8" fmla="*/ 612045 h 1327318"/>
              <a:gd name="connsiteX9" fmla="*/ 1213778 w 1913359"/>
              <a:gd name="connsiteY9" fmla="*/ 380 h 1327318"/>
              <a:gd name="connsiteX10" fmla="*/ 1223893 w 1913359"/>
              <a:gd name="connsiteY10" fmla="*/ 52979 h 1327318"/>
              <a:gd name="connsiteX11" fmla="*/ 1913266 w 1913359"/>
              <a:gd name="connsiteY11" fmla="*/ 923012 h 1327318"/>
              <a:gd name="connsiteX12" fmla="*/ 1898994 w 1913359"/>
              <a:gd name="connsiteY12" fmla="*/ 1094433 h 1327318"/>
              <a:gd name="connsiteX13" fmla="*/ 1748563 w 1913359"/>
              <a:gd name="connsiteY13" fmla="*/ 1248220 h 1327318"/>
              <a:gd name="connsiteX14" fmla="*/ 1511049 w 1913359"/>
              <a:gd name="connsiteY14" fmla="*/ 1288894 h 1327318"/>
              <a:gd name="connsiteX15" fmla="*/ 1051493 w 1913359"/>
              <a:gd name="connsiteY15" fmla="*/ 1304638 h 1327318"/>
              <a:gd name="connsiteX16" fmla="*/ 944642 w 1913359"/>
              <a:gd name="connsiteY16" fmla="*/ 1302905 h 1327318"/>
              <a:gd name="connsiteX17" fmla="*/ 823407 w 1913359"/>
              <a:gd name="connsiteY17" fmla="*/ 1296741 h 1327318"/>
              <a:gd name="connsiteX18" fmla="*/ 616216 w 1913359"/>
              <a:gd name="connsiteY18" fmla="*/ 1305281 h 1327318"/>
              <a:gd name="connsiteX19" fmla="*/ 493594 w 1913359"/>
              <a:gd name="connsiteY19" fmla="*/ 1316225 h 1327318"/>
              <a:gd name="connsiteX20" fmla="*/ 341883 w 1913359"/>
              <a:gd name="connsiteY20" fmla="*/ 1324174 h 1327318"/>
              <a:gd name="connsiteX21" fmla="*/ 32665 w 1913359"/>
              <a:gd name="connsiteY21" fmla="*/ 1280003 h 1327318"/>
              <a:gd name="connsiteX22" fmla="*/ 30187 w 1913359"/>
              <a:gd name="connsiteY22" fmla="*/ 1059662 h 1327318"/>
              <a:gd name="connsiteX23" fmla="*/ 0 w 1913359"/>
              <a:gd name="connsiteY23" fmla="*/ 969109 h 1327318"/>
              <a:gd name="connsiteX24" fmla="*/ 171314 w 1913359"/>
              <a:gd name="connsiteY24" fmla="*/ 838513 h 1327318"/>
              <a:gd name="connsiteX25" fmla="*/ 422983 w 1913359"/>
              <a:gd name="connsiteY25" fmla="*/ 817051 h 1327318"/>
              <a:gd name="connsiteX26" fmla="*/ 424150 w 1913359"/>
              <a:gd name="connsiteY26" fmla="*/ 677898 h 1327318"/>
              <a:gd name="connsiteX27" fmla="*/ 528545 w 1913359"/>
              <a:gd name="connsiteY27"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43245 w 1913359"/>
              <a:gd name="connsiteY4" fmla="*/ 547625 h 1327318"/>
              <a:gd name="connsiteX5" fmla="*/ 872978 w 1913359"/>
              <a:gd name="connsiteY5" fmla="*/ 541380 h 1327318"/>
              <a:gd name="connsiteX6" fmla="*/ 895814 w 1913359"/>
              <a:gd name="connsiteY6" fmla="*/ 665175 h 1327318"/>
              <a:gd name="connsiteX7" fmla="*/ 909953 w 1913359"/>
              <a:gd name="connsiteY7" fmla="*/ 551355 h 1327318"/>
              <a:gd name="connsiteX8" fmla="*/ 1030367 w 1913359"/>
              <a:gd name="connsiteY8" fmla="*/ 612045 h 1327318"/>
              <a:gd name="connsiteX9" fmla="*/ 1213778 w 1913359"/>
              <a:gd name="connsiteY9" fmla="*/ 380 h 1327318"/>
              <a:gd name="connsiteX10" fmla="*/ 1223893 w 1913359"/>
              <a:gd name="connsiteY10" fmla="*/ 52979 h 1327318"/>
              <a:gd name="connsiteX11" fmla="*/ 1913266 w 1913359"/>
              <a:gd name="connsiteY11" fmla="*/ 923012 h 1327318"/>
              <a:gd name="connsiteX12" fmla="*/ 1898994 w 1913359"/>
              <a:gd name="connsiteY12" fmla="*/ 1094433 h 1327318"/>
              <a:gd name="connsiteX13" fmla="*/ 1748563 w 1913359"/>
              <a:gd name="connsiteY13" fmla="*/ 1248220 h 1327318"/>
              <a:gd name="connsiteX14" fmla="*/ 1511049 w 1913359"/>
              <a:gd name="connsiteY14" fmla="*/ 1288894 h 1327318"/>
              <a:gd name="connsiteX15" fmla="*/ 1051493 w 1913359"/>
              <a:gd name="connsiteY15" fmla="*/ 1304638 h 1327318"/>
              <a:gd name="connsiteX16" fmla="*/ 944642 w 1913359"/>
              <a:gd name="connsiteY16" fmla="*/ 1302905 h 1327318"/>
              <a:gd name="connsiteX17" fmla="*/ 823407 w 1913359"/>
              <a:gd name="connsiteY17" fmla="*/ 1296741 h 1327318"/>
              <a:gd name="connsiteX18" fmla="*/ 616216 w 1913359"/>
              <a:gd name="connsiteY18" fmla="*/ 1305281 h 1327318"/>
              <a:gd name="connsiteX19" fmla="*/ 493594 w 1913359"/>
              <a:gd name="connsiteY19" fmla="*/ 1316225 h 1327318"/>
              <a:gd name="connsiteX20" fmla="*/ 341883 w 1913359"/>
              <a:gd name="connsiteY20" fmla="*/ 1324174 h 1327318"/>
              <a:gd name="connsiteX21" fmla="*/ 32665 w 1913359"/>
              <a:gd name="connsiteY21" fmla="*/ 1280003 h 1327318"/>
              <a:gd name="connsiteX22" fmla="*/ 30187 w 1913359"/>
              <a:gd name="connsiteY22" fmla="*/ 1059662 h 1327318"/>
              <a:gd name="connsiteX23" fmla="*/ 0 w 1913359"/>
              <a:gd name="connsiteY23" fmla="*/ 969109 h 1327318"/>
              <a:gd name="connsiteX24" fmla="*/ 171314 w 1913359"/>
              <a:gd name="connsiteY24" fmla="*/ 838513 h 1327318"/>
              <a:gd name="connsiteX25" fmla="*/ 422983 w 1913359"/>
              <a:gd name="connsiteY25" fmla="*/ 817051 h 1327318"/>
              <a:gd name="connsiteX26" fmla="*/ 424150 w 1913359"/>
              <a:gd name="connsiteY26" fmla="*/ 677898 h 1327318"/>
              <a:gd name="connsiteX27" fmla="*/ 528545 w 1913359"/>
              <a:gd name="connsiteY27"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43245 w 1913359"/>
              <a:gd name="connsiteY4" fmla="*/ 547625 h 1327318"/>
              <a:gd name="connsiteX5" fmla="*/ 872978 w 1913359"/>
              <a:gd name="connsiteY5" fmla="*/ 541380 h 1327318"/>
              <a:gd name="connsiteX6" fmla="*/ 895814 w 1913359"/>
              <a:gd name="connsiteY6" fmla="*/ 665175 h 1327318"/>
              <a:gd name="connsiteX7" fmla="*/ 909953 w 1913359"/>
              <a:gd name="connsiteY7" fmla="*/ 551355 h 1327318"/>
              <a:gd name="connsiteX8" fmla="*/ 1030367 w 1913359"/>
              <a:gd name="connsiteY8" fmla="*/ 612045 h 1327318"/>
              <a:gd name="connsiteX9" fmla="*/ 1213778 w 1913359"/>
              <a:gd name="connsiteY9" fmla="*/ 380 h 1327318"/>
              <a:gd name="connsiteX10" fmla="*/ 1223893 w 1913359"/>
              <a:gd name="connsiteY10" fmla="*/ 52979 h 1327318"/>
              <a:gd name="connsiteX11" fmla="*/ 1913266 w 1913359"/>
              <a:gd name="connsiteY11" fmla="*/ 923012 h 1327318"/>
              <a:gd name="connsiteX12" fmla="*/ 1898994 w 1913359"/>
              <a:gd name="connsiteY12" fmla="*/ 1094433 h 1327318"/>
              <a:gd name="connsiteX13" fmla="*/ 1748563 w 1913359"/>
              <a:gd name="connsiteY13" fmla="*/ 1248220 h 1327318"/>
              <a:gd name="connsiteX14" fmla="*/ 1511049 w 1913359"/>
              <a:gd name="connsiteY14" fmla="*/ 1288894 h 1327318"/>
              <a:gd name="connsiteX15" fmla="*/ 1051493 w 1913359"/>
              <a:gd name="connsiteY15" fmla="*/ 1304638 h 1327318"/>
              <a:gd name="connsiteX16" fmla="*/ 944642 w 1913359"/>
              <a:gd name="connsiteY16" fmla="*/ 1302905 h 1327318"/>
              <a:gd name="connsiteX17" fmla="*/ 823407 w 1913359"/>
              <a:gd name="connsiteY17" fmla="*/ 1296741 h 1327318"/>
              <a:gd name="connsiteX18" fmla="*/ 616216 w 1913359"/>
              <a:gd name="connsiteY18" fmla="*/ 1305281 h 1327318"/>
              <a:gd name="connsiteX19" fmla="*/ 493594 w 1913359"/>
              <a:gd name="connsiteY19" fmla="*/ 1316225 h 1327318"/>
              <a:gd name="connsiteX20" fmla="*/ 341883 w 1913359"/>
              <a:gd name="connsiteY20" fmla="*/ 1324174 h 1327318"/>
              <a:gd name="connsiteX21" fmla="*/ 32665 w 1913359"/>
              <a:gd name="connsiteY21" fmla="*/ 1280003 h 1327318"/>
              <a:gd name="connsiteX22" fmla="*/ 30187 w 1913359"/>
              <a:gd name="connsiteY22" fmla="*/ 1059662 h 1327318"/>
              <a:gd name="connsiteX23" fmla="*/ 0 w 1913359"/>
              <a:gd name="connsiteY23" fmla="*/ 969109 h 1327318"/>
              <a:gd name="connsiteX24" fmla="*/ 171314 w 1913359"/>
              <a:gd name="connsiteY24" fmla="*/ 838513 h 1327318"/>
              <a:gd name="connsiteX25" fmla="*/ 422983 w 1913359"/>
              <a:gd name="connsiteY25" fmla="*/ 817051 h 1327318"/>
              <a:gd name="connsiteX26" fmla="*/ 424150 w 1913359"/>
              <a:gd name="connsiteY26" fmla="*/ 677898 h 1327318"/>
              <a:gd name="connsiteX27" fmla="*/ 528545 w 1913359"/>
              <a:gd name="connsiteY27"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43245 w 1913359"/>
              <a:gd name="connsiteY4" fmla="*/ 547625 h 1327318"/>
              <a:gd name="connsiteX5" fmla="*/ 872978 w 1913359"/>
              <a:gd name="connsiteY5" fmla="*/ 541380 h 1327318"/>
              <a:gd name="connsiteX6" fmla="*/ 895814 w 1913359"/>
              <a:gd name="connsiteY6" fmla="*/ 665175 h 1327318"/>
              <a:gd name="connsiteX7" fmla="*/ 909953 w 1913359"/>
              <a:gd name="connsiteY7" fmla="*/ 551355 h 1327318"/>
              <a:gd name="connsiteX8" fmla="*/ 1030367 w 1913359"/>
              <a:gd name="connsiteY8" fmla="*/ 612045 h 1327318"/>
              <a:gd name="connsiteX9" fmla="*/ 1213778 w 1913359"/>
              <a:gd name="connsiteY9" fmla="*/ 380 h 1327318"/>
              <a:gd name="connsiteX10" fmla="*/ 1223893 w 1913359"/>
              <a:gd name="connsiteY10" fmla="*/ 52979 h 1327318"/>
              <a:gd name="connsiteX11" fmla="*/ 1913266 w 1913359"/>
              <a:gd name="connsiteY11" fmla="*/ 923012 h 1327318"/>
              <a:gd name="connsiteX12" fmla="*/ 1898994 w 1913359"/>
              <a:gd name="connsiteY12" fmla="*/ 1094433 h 1327318"/>
              <a:gd name="connsiteX13" fmla="*/ 1748563 w 1913359"/>
              <a:gd name="connsiteY13" fmla="*/ 1248220 h 1327318"/>
              <a:gd name="connsiteX14" fmla="*/ 1511049 w 1913359"/>
              <a:gd name="connsiteY14" fmla="*/ 1288894 h 1327318"/>
              <a:gd name="connsiteX15" fmla="*/ 1051493 w 1913359"/>
              <a:gd name="connsiteY15" fmla="*/ 1304638 h 1327318"/>
              <a:gd name="connsiteX16" fmla="*/ 944642 w 1913359"/>
              <a:gd name="connsiteY16" fmla="*/ 1302905 h 1327318"/>
              <a:gd name="connsiteX17" fmla="*/ 823407 w 1913359"/>
              <a:gd name="connsiteY17" fmla="*/ 1296741 h 1327318"/>
              <a:gd name="connsiteX18" fmla="*/ 616216 w 1913359"/>
              <a:gd name="connsiteY18" fmla="*/ 1305281 h 1327318"/>
              <a:gd name="connsiteX19" fmla="*/ 493594 w 1913359"/>
              <a:gd name="connsiteY19" fmla="*/ 1316225 h 1327318"/>
              <a:gd name="connsiteX20" fmla="*/ 341883 w 1913359"/>
              <a:gd name="connsiteY20" fmla="*/ 1324174 h 1327318"/>
              <a:gd name="connsiteX21" fmla="*/ 32665 w 1913359"/>
              <a:gd name="connsiteY21" fmla="*/ 1280003 h 1327318"/>
              <a:gd name="connsiteX22" fmla="*/ 30187 w 1913359"/>
              <a:gd name="connsiteY22" fmla="*/ 1059662 h 1327318"/>
              <a:gd name="connsiteX23" fmla="*/ 0 w 1913359"/>
              <a:gd name="connsiteY23" fmla="*/ 969109 h 1327318"/>
              <a:gd name="connsiteX24" fmla="*/ 171314 w 1913359"/>
              <a:gd name="connsiteY24" fmla="*/ 838513 h 1327318"/>
              <a:gd name="connsiteX25" fmla="*/ 422983 w 1913359"/>
              <a:gd name="connsiteY25" fmla="*/ 817051 h 1327318"/>
              <a:gd name="connsiteX26" fmla="*/ 424150 w 1913359"/>
              <a:gd name="connsiteY26" fmla="*/ 677898 h 1327318"/>
              <a:gd name="connsiteX27" fmla="*/ 528545 w 1913359"/>
              <a:gd name="connsiteY27"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43245 w 1913359"/>
              <a:gd name="connsiteY4" fmla="*/ 547625 h 1327318"/>
              <a:gd name="connsiteX5" fmla="*/ 872978 w 1913359"/>
              <a:gd name="connsiteY5" fmla="*/ 541380 h 1327318"/>
              <a:gd name="connsiteX6" fmla="*/ 895814 w 1913359"/>
              <a:gd name="connsiteY6" fmla="*/ 665175 h 1327318"/>
              <a:gd name="connsiteX7" fmla="*/ 909953 w 1913359"/>
              <a:gd name="connsiteY7" fmla="*/ 551355 h 1327318"/>
              <a:gd name="connsiteX8" fmla="*/ 1030367 w 1913359"/>
              <a:gd name="connsiteY8" fmla="*/ 612045 h 1327318"/>
              <a:gd name="connsiteX9" fmla="*/ 1213778 w 1913359"/>
              <a:gd name="connsiteY9" fmla="*/ 380 h 1327318"/>
              <a:gd name="connsiteX10" fmla="*/ 1223893 w 1913359"/>
              <a:gd name="connsiteY10" fmla="*/ 52979 h 1327318"/>
              <a:gd name="connsiteX11" fmla="*/ 1913266 w 1913359"/>
              <a:gd name="connsiteY11" fmla="*/ 923012 h 1327318"/>
              <a:gd name="connsiteX12" fmla="*/ 1898994 w 1913359"/>
              <a:gd name="connsiteY12" fmla="*/ 1094433 h 1327318"/>
              <a:gd name="connsiteX13" fmla="*/ 1748563 w 1913359"/>
              <a:gd name="connsiteY13" fmla="*/ 1248220 h 1327318"/>
              <a:gd name="connsiteX14" fmla="*/ 1511049 w 1913359"/>
              <a:gd name="connsiteY14" fmla="*/ 1288894 h 1327318"/>
              <a:gd name="connsiteX15" fmla="*/ 1051493 w 1913359"/>
              <a:gd name="connsiteY15" fmla="*/ 1304638 h 1327318"/>
              <a:gd name="connsiteX16" fmla="*/ 944642 w 1913359"/>
              <a:gd name="connsiteY16" fmla="*/ 1302905 h 1327318"/>
              <a:gd name="connsiteX17" fmla="*/ 823407 w 1913359"/>
              <a:gd name="connsiteY17" fmla="*/ 1296741 h 1327318"/>
              <a:gd name="connsiteX18" fmla="*/ 616216 w 1913359"/>
              <a:gd name="connsiteY18" fmla="*/ 1305281 h 1327318"/>
              <a:gd name="connsiteX19" fmla="*/ 493594 w 1913359"/>
              <a:gd name="connsiteY19" fmla="*/ 1316225 h 1327318"/>
              <a:gd name="connsiteX20" fmla="*/ 341883 w 1913359"/>
              <a:gd name="connsiteY20" fmla="*/ 1324174 h 1327318"/>
              <a:gd name="connsiteX21" fmla="*/ 32665 w 1913359"/>
              <a:gd name="connsiteY21" fmla="*/ 1280003 h 1327318"/>
              <a:gd name="connsiteX22" fmla="*/ 30187 w 1913359"/>
              <a:gd name="connsiteY22" fmla="*/ 1059662 h 1327318"/>
              <a:gd name="connsiteX23" fmla="*/ 0 w 1913359"/>
              <a:gd name="connsiteY23" fmla="*/ 969109 h 1327318"/>
              <a:gd name="connsiteX24" fmla="*/ 171314 w 1913359"/>
              <a:gd name="connsiteY24" fmla="*/ 838513 h 1327318"/>
              <a:gd name="connsiteX25" fmla="*/ 422983 w 1913359"/>
              <a:gd name="connsiteY25" fmla="*/ 817051 h 1327318"/>
              <a:gd name="connsiteX26" fmla="*/ 424150 w 1913359"/>
              <a:gd name="connsiteY26" fmla="*/ 677898 h 1327318"/>
              <a:gd name="connsiteX27" fmla="*/ 528545 w 1913359"/>
              <a:gd name="connsiteY27" fmla="*/ 663320 h 1327318"/>
              <a:gd name="connsiteX0" fmla="*/ 528545 w 1913359"/>
              <a:gd name="connsiteY0" fmla="*/ 663320 h 1327318"/>
              <a:gd name="connsiteX1" fmla="*/ 519076 w 1913359"/>
              <a:gd name="connsiteY1" fmla="*/ 561266 h 1327318"/>
              <a:gd name="connsiteX2" fmla="*/ 664853 w 1913359"/>
              <a:gd name="connsiteY2" fmla="*/ 557016 h 1327318"/>
              <a:gd name="connsiteX3" fmla="*/ 714596 w 1913359"/>
              <a:gd name="connsiteY3" fmla="*/ 608973 h 1327318"/>
              <a:gd name="connsiteX4" fmla="*/ 743245 w 1913359"/>
              <a:gd name="connsiteY4" fmla="*/ 547625 h 1327318"/>
              <a:gd name="connsiteX5" fmla="*/ 872978 w 1913359"/>
              <a:gd name="connsiteY5" fmla="*/ 541380 h 1327318"/>
              <a:gd name="connsiteX6" fmla="*/ 895814 w 1913359"/>
              <a:gd name="connsiteY6" fmla="*/ 665175 h 1327318"/>
              <a:gd name="connsiteX7" fmla="*/ 909953 w 1913359"/>
              <a:gd name="connsiteY7" fmla="*/ 551355 h 1327318"/>
              <a:gd name="connsiteX8" fmla="*/ 1030367 w 1913359"/>
              <a:gd name="connsiteY8" fmla="*/ 612045 h 1327318"/>
              <a:gd name="connsiteX9" fmla="*/ 1213778 w 1913359"/>
              <a:gd name="connsiteY9" fmla="*/ 380 h 1327318"/>
              <a:gd name="connsiteX10" fmla="*/ 1223893 w 1913359"/>
              <a:gd name="connsiteY10" fmla="*/ 52979 h 1327318"/>
              <a:gd name="connsiteX11" fmla="*/ 1913266 w 1913359"/>
              <a:gd name="connsiteY11" fmla="*/ 923012 h 1327318"/>
              <a:gd name="connsiteX12" fmla="*/ 1898994 w 1913359"/>
              <a:gd name="connsiteY12" fmla="*/ 1094433 h 1327318"/>
              <a:gd name="connsiteX13" fmla="*/ 1748563 w 1913359"/>
              <a:gd name="connsiteY13" fmla="*/ 1248220 h 1327318"/>
              <a:gd name="connsiteX14" fmla="*/ 1511049 w 1913359"/>
              <a:gd name="connsiteY14" fmla="*/ 1288894 h 1327318"/>
              <a:gd name="connsiteX15" fmla="*/ 1051493 w 1913359"/>
              <a:gd name="connsiteY15" fmla="*/ 1304638 h 1327318"/>
              <a:gd name="connsiteX16" fmla="*/ 944642 w 1913359"/>
              <a:gd name="connsiteY16" fmla="*/ 1302905 h 1327318"/>
              <a:gd name="connsiteX17" fmla="*/ 823407 w 1913359"/>
              <a:gd name="connsiteY17" fmla="*/ 1296741 h 1327318"/>
              <a:gd name="connsiteX18" fmla="*/ 616216 w 1913359"/>
              <a:gd name="connsiteY18" fmla="*/ 1305281 h 1327318"/>
              <a:gd name="connsiteX19" fmla="*/ 493594 w 1913359"/>
              <a:gd name="connsiteY19" fmla="*/ 1316225 h 1327318"/>
              <a:gd name="connsiteX20" fmla="*/ 341883 w 1913359"/>
              <a:gd name="connsiteY20" fmla="*/ 1324174 h 1327318"/>
              <a:gd name="connsiteX21" fmla="*/ 32665 w 1913359"/>
              <a:gd name="connsiteY21" fmla="*/ 1280003 h 1327318"/>
              <a:gd name="connsiteX22" fmla="*/ 30187 w 1913359"/>
              <a:gd name="connsiteY22" fmla="*/ 1059662 h 1327318"/>
              <a:gd name="connsiteX23" fmla="*/ 0 w 1913359"/>
              <a:gd name="connsiteY23" fmla="*/ 969109 h 1327318"/>
              <a:gd name="connsiteX24" fmla="*/ 171314 w 1913359"/>
              <a:gd name="connsiteY24" fmla="*/ 838513 h 1327318"/>
              <a:gd name="connsiteX25" fmla="*/ 422983 w 1913359"/>
              <a:gd name="connsiteY25" fmla="*/ 817051 h 1327318"/>
              <a:gd name="connsiteX26" fmla="*/ 424150 w 1913359"/>
              <a:gd name="connsiteY26" fmla="*/ 677898 h 1327318"/>
              <a:gd name="connsiteX27" fmla="*/ 528545 w 1913359"/>
              <a:gd name="connsiteY27" fmla="*/ 663320 h 1327318"/>
              <a:gd name="connsiteX0" fmla="*/ 528545 w 1913359"/>
              <a:gd name="connsiteY0" fmla="*/ 663453 h 1327451"/>
              <a:gd name="connsiteX1" fmla="*/ 519076 w 1913359"/>
              <a:gd name="connsiteY1" fmla="*/ 561399 h 1327451"/>
              <a:gd name="connsiteX2" fmla="*/ 664853 w 1913359"/>
              <a:gd name="connsiteY2" fmla="*/ 557149 h 1327451"/>
              <a:gd name="connsiteX3" fmla="*/ 714596 w 1913359"/>
              <a:gd name="connsiteY3" fmla="*/ 609106 h 1327451"/>
              <a:gd name="connsiteX4" fmla="*/ 743245 w 1913359"/>
              <a:gd name="connsiteY4" fmla="*/ 547758 h 1327451"/>
              <a:gd name="connsiteX5" fmla="*/ 872978 w 1913359"/>
              <a:gd name="connsiteY5" fmla="*/ 541513 h 1327451"/>
              <a:gd name="connsiteX6" fmla="*/ 895814 w 1913359"/>
              <a:gd name="connsiteY6" fmla="*/ 665308 h 1327451"/>
              <a:gd name="connsiteX7" fmla="*/ 909953 w 1913359"/>
              <a:gd name="connsiteY7" fmla="*/ 551488 h 1327451"/>
              <a:gd name="connsiteX8" fmla="*/ 1002271 w 1913359"/>
              <a:gd name="connsiteY8" fmla="*/ 441048 h 1327451"/>
              <a:gd name="connsiteX9" fmla="*/ 1213778 w 1913359"/>
              <a:gd name="connsiteY9" fmla="*/ 513 h 1327451"/>
              <a:gd name="connsiteX10" fmla="*/ 1223893 w 1913359"/>
              <a:gd name="connsiteY10" fmla="*/ 53112 h 1327451"/>
              <a:gd name="connsiteX11" fmla="*/ 1913266 w 1913359"/>
              <a:gd name="connsiteY11" fmla="*/ 923145 h 1327451"/>
              <a:gd name="connsiteX12" fmla="*/ 1898994 w 1913359"/>
              <a:gd name="connsiteY12" fmla="*/ 1094566 h 1327451"/>
              <a:gd name="connsiteX13" fmla="*/ 1748563 w 1913359"/>
              <a:gd name="connsiteY13" fmla="*/ 1248353 h 1327451"/>
              <a:gd name="connsiteX14" fmla="*/ 1511049 w 1913359"/>
              <a:gd name="connsiteY14" fmla="*/ 1289027 h 1327451"/>
              <a:gd name="connsiteX15" fmla="*/ 1051493 w 1913359"/>
              <a:gd name="connsiteY15" fmla="*/ 1304771 h 1327451"/>
              <a:gd name="connsiteX16" fmla="*/ 944642 w 1913359"/>
              <a:gd name="connsiteY16" fmla="*/ 1303038 h 1327451"/>
              <a:gd name="connsiteX17" fmla="*/ 823407 w 1913359"/>
              <a:gd name="connsiteY17" fmla="*/ 1296874 h 1327451"/>
              <a:gd name="connsiteX18" fmla="*/ 616216 w 1913359"/>
              <a:gd name="connsiteY18" fmla="*/ 1305414 h 1327451"/>
              <a:gd name="connsiteX19" fmla="*/ 493594 w 1913359"/>
              <a:gd name="connsiteY19" fmla="*/ 1316358 h 1327451"/>
              <a:gd name="connsiteX20" fmla="*/ 341883 w 1913359"/>
              <a:gd name="connsiteY20" fmla="*/ 1324307 h 1327451"/>
              <a:gd name="connsiteX21" fmla="*/ 32665 w 1913359"/>
              <a:gd name="connsiteY21" fmla="*/ 1280136 h 1327451"/>
              <a:gd name="connsiteX22" fmla="*/ 30187 w 1913359"/>
              <a:gd name="connsiteY22" fmla="*/ 1059795 h 1327451"/>
              <a:gd name="connsiteX23" fmla="*/ 0 w 1913359"/>
              <a:gd name="connsiteY23" fmla="*/ 969242 h 1327451"/>
              <a:gd name="connsiteX24" fmla="*/ 171314 w 1913359"/>
              <a:gd name="connsiteY24" fmla="*/ 838646 h 1327451"/>
              <a:gd name="connsiteX25" fmla="*/ 422983 w 1913359"/>
              <a:gd name="connsiteY25" fmla="*/ 817184 h 1327451"/>
              <a:gd name="connsiteX26" fmla="*/ 424150 w 1913359"/>
              <a:gd name="connsiteY26" fmla="*/ 678031 h 1327451"/>
              <a:gd name="connsiteX27" fmla="*/ 528545 w 1913359"/>
              <a:gd name="connsiteY27" fmla="*/ 663453 h 1327451"/>
              <a:gd name="connsiteX0" fmla="*/ 528545 w 1913359"/>
              <a:gd name="connsiteY0" fmla="*/ 663328 h 1327326"/>
              <a:gd name="connsiteX1" fmla="*/ 519076 w 1913359"/>
              <a:gd name="connsiteY1" fmla="*/ 561274 h 1327326"/>
              <a:gd name="connsiteX2" fmla="*/ 664853 w 1913359"/>
              <a:gd name="connsiteY2" fmla="*/ 557024 h 1327326"/>
              <a:gd name="connsiteX3" fmla="*/ 714596 w 1913359"/>
              <a:gd name="connsiteY3" fmla="*/ 608981 h 1327326"/>
              <a:gd name="connsiteX4" fmla="*/ 743245 w 1913359"/>
              <a:gd name="connsiteY4" fmla="*/ 547633 h 1327326"/>
              <a:gd name="connsiteX5" fmla="*/ 872978 w 1913359"/>
              <a:gd name="connsiteY5" fmla="*/ 541388 h 1327326"/>
              <a:gd name="connsiteX6" fmla="*/ 895814 w 1913359"/>
              <a:gd name="connsiteY6" fmla="*/ 665183 h 1327326"/>
              <a:gd name="connsiteX7" fmla="*/ 909953 w 1913359"/>
              <a:gd name="connsiteY7" fmla="*/ 551363 h 1327326"/>
              <a:gd name="connsiteX8" fmla="*/ 1022705 w 1913359"/>
              <a:gd name="connsiteY8" fmla="*/ 599283 h 1327326"/>
              <a:gd name="connsiteX9" fmla="*/ 1213778 w 1913359"/>
              <a:gd name="connsiteY9" fmla="*/ 388 h 1327326"/>
              <a:gd name="connsiteX10" fmla="*/ 1223893 w 1913359"/>
              <a:gd name="connsiteY10" fmla="*/ 52987 h 1327326"/>
              <a:gd name="connsiteX11" fmla="*/ 1913266 w 1913359"/>
              <a:gd name="connsiteY11" fmla="*/ 923020 h 1327326"/>
              <a:gd name="connsiteX12" fmla="*/ 1898994 w 1913359"/>
              <a:gd name="connsiteY12" fmla="*/ 1094441 h 1327326"/>
              <a:gd name="connsiteX13" fmla="*/ 1748563 w 1913359"/>
              <a:gd name="connsiteY13" fmla="*/ 1248228 h 1327326"/>
              <a:gd name="connsiteX14" fmla="*/ 1511049 w 1913359"/>
              <a:gd name="connsiteY14" fmla="*/ 1288902 h 1327326"/>
              <a:gd name="connsiteX15" fmla="*/ 1051493 w 1913359"/>
              <a:gd name="connsiteY15" fmla="*/ 1304646 h 1327326"/>
              <a:gd name="connsiteX16" fmla="*/ 944642 w 1913359"/>
              <a:gd name="connsiteY16" fmla="*/ 1302913 h 1327326"/>
              <a:gd name="connsiteX17" fmla="*/ 823407 w 1913359"/>
              <a:gd name="connsiteY17" fmla="*/ 1296749 h 1327326"/>
              <a:gd name="connsiteX18" fmla="*/ 616216 w 1913359"/>
              <a:gd name="connsiteY18" fmla="*/ 1305289 h 1327326"/>
              <a:gd name="connsiteX19" fmla="*/ 493594 w 1913359"/>
              <a:gd name="connsiteY19" fmla="*/ 1316233 h 1327326"/>
              <a:gd name="connsiteX20" fmla="*/ 341883 w 1913359"/>
              <a:gd name="connsiteY20" fmla="*/ 1324182 h 1327326"/>
              <a:gd name="connsiteX21" fmla="*/ 32665 w 1913359"/>
              <a:gd name="connsiteY21" fmla="*/ 1280011 h 1327326"/>
              <a:gd name="connsiteX22" fmla="*/ 30187 w 1913359"/>
              <a:gd name="connsiteY22" fmla="*/ 1059670 h 1327326"/>
              <a:gd name="connsiteX23" fmla="*/ 0 w 1913359"/>
              <a:gd name="connsiteY23" fmla="*/ 969117 h 1327326"/>
              <a:gd name="connsiteX24" fmla="*/ 171314 w 1913359"/>
              <a:gd name="connsiteY24" fmla="*/ 838521 h 1327326"/>
              <a:gd name="connsiteX25" fmla="*/ 422983 w 1913359"/>
              <a:gd name="connsiteY25" fmla="*/ 817059 h 1327326"/>
              <a:gd name="connsiteX26" fmla="*/ 424150 w 1913359"/>
              <a:gd name="connsiteY26" fmla="*/ 677906 h 1327326"/>
              <a:gd name="connsiteX27" fmla="*/ 528545 w 1913359"/>
              <a:gd name="connsiteY27" fmla="*/ 663328 h 1327326"/>
              <a:gd name="connsiteX0" fmla="*/ 528545 w 1913359"/>
              <a:gd name="connsiteY0" fmla="*/ 663328 h 1327326"/>
              <a:gd name="connsiteX1" fmla="*/ 519076 w 1913359"/>
              <a:gd name="connsiteY1" fmla="*/ 561274 h 1327326"/>
              <a:gd name="connsiteX2" fmla="*/ 664853 w 1913359"/>
              <a:gd name="connsiteY2" fmla="*/ 557024 h 1327326"/>
              <a:gd name="connsiteX3" fmla="*/ 714596 w 1913359"/>
              <a:gd name="connsiteY3" fmla="*/ 608981 h 1327326"/>
              <a:gd name="connsiteX4" fmla="*/ 743245 w 1913359"/>
              <a:gd name="connsiteY4" fmla="*/ 547633 h 1327326"/>
              <a:gd name="connsiteX5" fmla="*/ 872978 w 1913359"/>
              <a:gd name="connsiteY5" fmla="*/ 541388 h 1327326"/>
              <a:gd name="connsiteX6" fmla="*/ 895814 w 1913359"/>
              <a:gd name="connsiteY6" fmla="*/ 665183 h 1327326"/>
              <a:gd name="connsiteX7" fmla="*/ 909953 w 1913359"/>
              <a:gd name="connsiteY7" fmla="*/ 551363 h 1327326"/>
              <a:gd name="connsiteX8" fmla="*/ 1022705 w 1913359"/>
              <a:gd name="connsiteY8" fmla="*/ 599283 h 1327326"/>
              <a:gd name="connsiteX9" fmla="*/ 1213778 w 1913359"/>
              <a:gd name="connsiteY9" fmla="*/ 388 h 1327326"/>
              <a:gd name="connsiteX10" fmla="*/ 1223893 w 1913359"/>
              <a:gd name="connsiteY10" fmla="*/ 52987 h 1327326"/>
              <a:gd name="connsiteX11" fmla="*/ 1913266 w 1913359"/>
              <a:gd name="connsiteY11" fmla="*/ 923020 h 1327326"/>
              <a:gd name="connsiteX12" fmla="*/ 1898994 w 1913359"/>
              <a:gd name="connsiteY12" fmla="*/ 1094441 h 1327326"/>
              <a:gd name="connsiteX13" fmla="*/ 1748563 w 1913359"/>
              <a:gd name="connsiteY13" fmla="*/ 1248228 h 1327326"/>
              <a:gd name="connsiteX14" fmla="*/ 1511049 w 1913359"/>
              <a:gd name="connsiteY14" fmla="*/ 1288902 h 1327326"/>
              <a:gd name="connsiteX15" fmla="*/ 1051493 w 1913359"/>
              <a:gd name="connsiteY15" fmla="*/ 1304646 h 1327326"/>
              <a:gd name="connsiteX16" fmla="*/ 944642 w 1913359"/>
              <a:gd name="connsiteY16" fmla="*/ 1302913 h 1327326"/>
              <a:gd name="connsiteX17" fmla="*/ 823407 w 1913359"/>
              <a:gd name="connsiteY17" fmla="*/ 1296749 h 1327326"/>
              <a:gd name="connsiteX18" fmla="*/ 616216 w 1913359"/>
              <a:gd name="connsiteY18" fmla="*/ 1305289 h 1327326"/>
              <a:gd name="connsiteX19" fmla="*/ 493594 w 1913359"/>
              <a:gd name="connsiteY19" fmla="*/ 1316233 h 1327326"/>
              <a:gd name="connsiteX20" fmla="*/ 341883 w 1913359"/>
              <a:gd name="connsiteY20" fmla="*/ 1324182 h 1327326"/>
              <a:gd name="connsiteX21" fmla="*/ 32665 w 1913359"/>
              <a:gd name="connsiteY21" fmla="*/ 1280011 h 1327326"/>
              <a:gd name="connsiteX22" fmla="*/ 30187 w 1913359"/>
              <a:gd name="connsiteY22" fmla="*/ 1059670 h 1327326"/>
              <a:gd name="connsiteX23" fmla="*/ 0 w 1913359"/>
              <a:gd name="connsiteY23" fmla="*/ 969117 h 1327326"/>
              <a:gd name="connsiteX24" fmla="*/ 171314 w 1913359"/>
              <a:gd name="connsiteY24" fmla="*/ 838521 h 1327326"/>
              <a:gd name="connsiteX25" fmla="*/ 422983 w 1913359"/>
              <a:gd name="connsiteY25" fmla="*/ 817059 h 1327326"/>
              <a:gd name="connsiteX26" fmla="*/ 424150 w 1913359"/>
              <a:gd name="connsiteY26" fmla="*/ 677906 h 1327326"/>
              <a:gd name="connsiteX27" fmla="*/ 528545 w 1913359"/>
              <a:gd name="connsiteY27" fmla="*/ 663328 h 1327326"/>
              <a:gd name="connsiteX0" fmla="*/ 528545 w 1913359"/>
              <a:gd name="connsiteY0" fmla="*/ 663328 h 1327326"/>
              <a:gd name="connsiteX1" fmla="*/ 519076 w 1913359"/>
              <a:gd name="connsiteY1" fmla="*/ 561274 h 1327326"/>
              <a:gd name="connsiteX2" fmla="*/ 664853 w 1913359"/>
              <a:gd name="connsiteY2" fmla="*/ 557024 h 1327326"/>
              <a:gd name="connsiteX3" fmla="*/ 714596 w 1913359"/>
              <a:gd name="connsiteY3" fmla="*/ 608981 h 1327326"/>
              <a:gd name="connsiteX4" fmla="*/ 743245 w 1913359"/>
              <a:gd name="connsiteY4" fmla="*/ 547633 h 1327326"/>
              <a:gd name="connsiteX5" fmla="*/ 872978 w 1913359"/>
              <a:gd name="connsiteY5" fmla="*/ 541388 h 1327326"/>
              <a:gd name="connsiteX6" fmla="*/ 895814 w 1913359"/>
              <a:gd name="connsiteY6" fmla="*/ 665183 h 1327326"/>
              <a:gd name="connsiteX7" fmla="*/ 909953 w 1913359"/>
              <a:gd name="connsiteY7" fmla="*/ 551363 h 1327326"/>
              <a:gd name="connsiteX8" fmla="*/ 1022705 w 1913359"/>
              <a:gd name="connsiteY8" fmla="*/ 599283 h 1327326"/>
              <a:gd name="connsiteX9" fmla="*/ 1213778 w 1913359"/>
              <a:gd name="connsiteY9" fmla="*/ 388 h 1327326"/>
              <a:gd name="connsiteX10" fmla="*/ 1223893 w 1913359"/>
              <a:gd name="connsiteY10" fmla="*/ 52987 h 1327326"/>
              <a:gd name="connsiteX11" fmla="*/ 1913266 w 1913359"/>
              <a:gd name="connsiteY11" fmla="*/ 923020 h 1327326"/>
              <a:gd name="connsiteX12" fmla="*/ 1898994 w 1913359"/>
              <a:gd name="connsiteY12" fmla="*/ 1094441 h 1327326"/>
              <a:gd name="connsiteX13" fmla="*/ 1748563 w 1913359"/>
              <a:gd name="connsiteY13" fmla="*/ 1248228 h 1327326"/>
              <a:gd name="connsiteX14" fmla="*/ 1511049 w 1913359"/>
              <a:gd name="connsiteY14" fmla="*/ 1288902 h 1327326"/>
              <a:gd name="connsiteX15" fmla="*/ 1051493 w 1913359"/>
              <a:gd name="connsiteY15" fmla="*/ 1304646 h 1327326"/>
              <a:gd name="connsiteX16" fmla="*/ 944642 w 1913359"/>
              <a:gd name="connsiteY16" fmla="*/ 1302913 h 1327326"/>
              <a:gd name="connsiteX17" fmla="*/ 823407 w 1913359"/>
              <a:gd name="connsiteY17" fmla="*/ 1296749 h 1327326"/>
              <a:gd name="connsiteX18" fmla="*/ 616216 w 1913359"/>
              <a:gd name="connsiteY18" fmla="*/ 1305289 h 1327326"/>
              <a:gd name="connsiteX19" fmla="*/ 493594 w 1913359"/>
              <a:gd name="connsiteY19" fmla="*/ 1316233 h 1327326"/>
              <a:gd name="connsiteX20" fmla="*/ 341883 w 1913359"/>
              <a:gd name="connsiteY20" fmla="*/ 1324182 h 1327326"/>
              <a:gd name="connsiteX21" fmla="*/ 32665 w 1913359"/>
              <a:gd name="connsiteY21" fmla="*/ 1280011 h 1327326"/>
              <a:gd name="connsiteX22" fmla="*/ 30187 w 1913359"/>
              <a:gd name="connsiteY22" fmla="*/ 1059670 h 1327326"/>
              <a:gd name="connsiteX23" fmla="*/ 0 w 1913359"/>
              <a:gd name="connsiteY23" fmla="*/ 969117 h 1327326"/>
              <a:gd name="connsiteX24" fmla="*/ 171314 w 1913359"/>
              <a:gd name="connsiteY24" fmla="*/ 838521 h 1327326"/>
              <a:gd name="connsiteX25" fmla="*/ 422983 w 1913359"/>
              <a:gd name="connsiteY25" fmla="*/ 817059 h 1327326"/>
              <a:gd name="connsiteX26" fmla="*/ 424150 w 1913359"/>
              <a:gd name="connsiteY26" fmla="*/ 677906 h 1327326"/>
              <a:gd name="connsiteX27" fmla="*/ 528545 w 1913359"/>
              <a:gd name="connsiteY27" fmla="*/ 663328 h 1327326"/>
              <a:gd name="connsiteX0" fmla="*/ 528545 w 1913359"/>
              <a:gd name="connsiteY0" fmla="*/ 663328 h 1327326"/>
              <a:gd name="connsiteX1" fmla="*/ 519076 w 1913359"/>
              <a:gd name="connsiteY1" fmla="*/ 561274 h 1327326"/>
              <a:gd name="connsiteX2" fmla="*/ 664853 w 1913359"/>
              <a:gd name="connsiteY2" fmla="*/ 557024 h 1327326"/>
              <a:gd name="connsiteX3" fmla="*/ 714596 w 1913359"/>
              <a:gd name="connsiteY3" fmla="*/ 608981 h 1327326"/>
              <a:gd name="connsiteX4" fmla="*/ 743245 w 1913359"/>
              <a:gd name="connsiteY4" fmla="*/ 547633 h 1327326"/>
              <a:gd name="connsiteX5" fmla="*/ 872978 w 1913359"/>
              <a:gd name="connsiteY5" fmla="*/ 541388 h 1327326"/>
              <a:gd name="connsiteX6" fmla="*/ 895814 w 1913359"/>
              <a:gd name="connsiteY6" fmla="*/ 665183 h 1327326"/>
              <a:gd name="connsiteX7" fmla="*/ 909953 w 1913359"/>
              <a:gd name="connsiteY7" fmla="*/ 551363 h 1327326"/>
              <a:gd name="connsiteX8" fmla="*/ 1027814 w 1913359"/>
              <a:gd name="connsiteY8" fmla="*/ 599283 h 1327326"/>
              <a:gd name="connsiteX9" fmla="*/ 1213778 w 1913359"/>
              <a:gd name="connsiteY9" fmla="*/ 388 h 1327326"/>
              <a:gd name="connsiteX10" fmla="*/ 1223893 w 1913359"/>
              <a:gd name="connsiteY10" fmla="*/ 52987 h 1327326"/>
              <a:gd name="connsiteX11" fmla="*/ 1913266 w 1913359"/>
              <a:gd name="connsiteY11" fmla="*/ 923020 h 1327326"/>
              <a:gd name="connsiteX12" fmla="*/ 1898994 w 1913359"/>
              <a:gd name="connsiteY12" fmla="*/ 1094441 h 1327326"/>
              <a:gd name="connsiteX13" fmla="*/ 1748563 w 1913359"/>
              <a:gd name="connsiteY13" fmla="*/ 1248228 h 1327326"/>
              <a:gd name="connsiteX14" fmla="*/ 1511049 w 1913359"/>
              <a:gd name="connsiteY14" fmla="*/ 1288902 h 1327326"/>
              <a:gd name="connsiteX15" fmla="*/ 1051493 w 1913359"/>
              <a:gd name="connsiteY15" fmla="*/ 1304646 h 1327326"/>
              <a:gd name="connsiteX16" fmla="*/ 944642 w 1913359"/>
              <a:gd name="connsiteY16" fmla="*/ 1302913 h 1327326"/>
              <a:gd name="connsiteX17" fmla="*/ 823407 w 1913359"/>
              <a:gd name="connsiteY17" fmla="*/ 1296749 h 1327326"/>
              <a:gd name="connsiteX18" fmla="*/ 616216 w 1913359"/>
              <a:gd name="connsiteY18" fmla="*/ 1305289 h 1327326"/>
              <a:gd name="connsiteX19" fmla="*/ 493594 w 1913359"/>
              <a:gd name="connsiteY19" fmla="*/ 1316233 h 1327326"/>
              <a:gd name="connsiteX20" fmla="*/ 341883 w 1913359"/>
              <a:gd name="connsiteY20" fmla="*/ 1324182 h 1327326"/>
              <a:gd name="connsiteX21" fmla="*/ 32665 w 1913359"/>
              <a:gd name="connsiteY21" fmla="*/ 1280011 h 1327326"/>
              <a:gd name="connsiteX22" fmla="*/ 30187 w 1913359"/>
              <a:gd name="connsiteY22" fmla="*/ 1059670 h 1327326"/>
              <a:gd name="connsiteX23" fmla="*/ 0 w 1913359"/>
              <a:gd name="connsiteY23" fmla="*/ 969117 h 1327326"/>
              <a:gd name="connsiteX24" fmla="*/ 171314 w 1913359"/>
              <a:gd name="connsiteY24" fmla="*/ 838521 h 1327326"/>
              <a:gd name="connsiteX25" fmla="*/ 422983 w 1913359"/>
              <a:gd name="connsiteY25" fmla="*/ 817059 h 1327326"/>
              <a:gd name="connsiteX26" fmla="*/ 424150 w 1913359"/>
              <a:gd name="connsiteY26" fmla="*/ 677906 h 1327326"/>
              <a:gd name="connsiteX27" fmla="*/ 528545 w 1913359"/>
              <a:gd name="connsiteY27" fmla="*/ 663328 h 1327326"/>
              <a:gd name="connsiteX0" fmla="*/ 528545 w 1913359"/>
              <a:gd name="connsiteY0" fmla="*/ 663328 h 1327326"/>
              <a:gd name="connsiteX1" fmla="*/ 519076 w 1913359"/>
              <a:gd name="connsiteY1" fmla="*/ 561274 h 1327326"/>
              <a:gd name="connsiteX2" fmla="*/ 664853 w 1913359"/>
              <a:gd name="connsiteY2" fmla="*/ 557024 h 1327326"/>
              <a:gd name="connsiteX3" fmla="*/ 714596 w 1913359"/>
              <a:gd name="connsiteY3" fmla="*/ 608981 h 1327326"/>
              <a:gd name="connsiteX4" fmla="*/ 743245 w 1913359"/>
              <a:gd name="connsiteY4" fmla="*/ 547633 h 1327326"/>
              <a:gd name="connsiteX5" fmla="*/ 872978 w 1913359"/>
              <a:gd name="connsiteY5" fmla="*/ 541388 h 1327326"/>
              <a:gd name="connsiteX6" fmla="*/ 895814 w 1913359"/>
              <a:gd name="connsiteY6" fmla="*/ 665183 h 1327326"/>
              <a:gd name="connsiteX7" fmla="*/ 909953 w 1913359"/>
              <a:gd name="connsiteY7" fmla="*/ 551363 h 1327326"/>
              <a:gd name="connsiteX8" fmla="*/ 1027814 w 1913359"/>
              <a:gd name="connsiteY8" fmla="*/ 599283 h 1327326"/>
              <a:gd name="connsiteX9" fmla="*/ 1213778 w 1913359"/>
              <a:gd name="connsiteY9" fmla="*/ 388 h 1327326"/>
              <a:gd name="connsiteX10" fmla="*/ 1295410 w 1913359"/>
              <a:gd name="connsiteY10" fmla="*/ 52987 h 1327326"/>
              <a:gd name="connsiteX11" fmla="*/ 1913266 w 1913359"/>
              <a:gd name="connsiteY11" fmla="*/ 923020 h 1327326"/>
              <a:gd name="connsiteX12" fmla="*/ 1898994 w 1913359"/>
              <a:gd name="connsiteY12" fmla="*/ 1094441 h 1327326"/>
              <a:gd name="connsiteX13" fmla="*/ 1748563 w 1913359"/>
              <a:gd name="connsiteY13" fmla="*/ 1248228 h 1327326"/>
              <a:gd name="connsiteX14" fmla="*/ 1511049 w 1913359"/>
              <a:gd name="connsiteY14" fmla="*/ 1288902 h 1327326"/>
              <a:gd name="connsiteX15" fmla="*/ 1051493 w 1913359"/>
              <a:gd name="connsiteY15" fmla="*/ 1304646 h 1327326"/>
              <a:gd name="connsiteX16" fmla="*/ 944642 w 1913359"/>
              <a:gd name="connsiteY16" fmla="*/ 1302913 h 1327326"/>
              <a:gd name="connsiteX17" fmla="*/ 823407 w 1913359"/>
              <a:gd name="connsiteY17" fmla="*/ 1296749 h 1327326"/>
              <a:gd name="connsiteX18" fmla="*/ 616216 w 1913359"/>
              <a:gd name="connsiteY18" fmla="*/ 1305289 h 1327326"/>
              <a:gd name="connsiteX19" fmla="*/ 493594 w 1913359"/>
              <a:gd name="connsiteY19" fmla="*/ 1316233 h 1327326"/>
              <a:gd name="connsiteX20" fmla="*/ 341883 w 1913359"/>
              <a:gd name="connsiteY20" fmla="*/ 1324182 h 1327326"/>
              <a:gd name="connsiteX21" fmla="*/ 32665 w 1913359"/>
              <a:gd name="connsiteY21" fmla="*/ 1280011 h 1327326"/>
              <a:gd name="connsiteX22" fmla="*/ 30187 w 1913359"/>
              <a:gd name="connsiteY22" fmla="*/ 1059670 h 1327326"/>
              <a:gd name="connsiteX23" fmla="*/ 0 w 1913359"/>
              <a:gd name="connsiteY23" fmla="*/ 969117 h 1327326"/>
              <a:gd name="connsiteX24" fmla="*/ 171314 w 1913359"/>
              <a:gd name="connsiteY24" fmla="*/ 838521 h 1327326"/>
              <a:gd name="connsiteX25" fmla="*/ 422983 w 1913359"/>
              <a:gd name="connsiteY25" fmla="*/ 817059 h 1327326"/>
              <a:gd name="connsiteX26" fmla="*/ 424150 w 1913359"/>
              <a:gd name="connsiteY26" fmla="*/ 677906 h 1327326"/>
              <a:gd name="connsiteX27" fmla="*/ 528545 w 1913359"/>
              <a:gd name="connsiteY27" fmla="*/ 663328 h 1327326"/>
              <a:gd name="connsiteX0" fmla="*/ 528545 w 1913359"/>
              <a:gd name="connsiteY0" fmla="*/ 610710 h 1274708"/>
              <a:gd name="connsiteX1" fmla="*/ 519076 w 1913359"/>
              <a:gd name="connsiteY1" fmla="*/ 508656 h 1274708"/>
              <a:gd name="connsiteX2" fmla="*/ 664853 w 1913359"/>
              <a:gd name="connsiteY2" fmla="*/ 504406 h 1274708"/>
              <a:gd name="connsiteX3" fmla="*/ 714596 w 1913359"/>
              <a:gd name="connsiteY3" fmla="*/ 556363 h 1274708"/>
              <a:gd name="connsiteX4" fmla="*/ 743245 w 1913359"/>
              <a:gd name="connsiteY4" fmla="*/ 495015 h 1274708"/>
              <a:gd name="connsiteX5" fmla="*/ 872978 w 1913359"/>
              <a:gd name="connsiteY5" fmla="*/ 488770 h 1274708"/>
              <a:gd name="connsiteX6" fmla="*/ 895814 w 1913359"/>
              <a:gd name="connsiteY6" fmla="*/ 612565 h 1274708"/>
              <a:gd name="connsiteX7" fmla="*/ 909953 w 1913359"/>
              <a:gd name="connsiteY7" fmla="*/ 498745 h 1274708"/>
              <a:gd name="connsiteX8" fmla="*/ 1027814 w 1913359"/>
              <a:gd name="connsiteY8" fmla="*/ 546665 h 1274708"/>
              <a:gd name="connsiteX9" fmla="*/ 1050309 w 1913359"/>
              <a:gd name="connsiteY9" fmla="*/ 637402 h 1274708"/>
              <a:gd name="connsiteX10" fmla="*/ 1295410 w 1913359"/>
              <a:gd name="connsiteY10" fmla="*/ 369 h 1274708"/>
              <a:gd name="connsiteX11" fmla="*/ 1913266 w 1913359"/>
              <a:gd name="connsiteY11" fmla="*/ 870402 h 1274708"/>
              <a:gd name="connsiteX12" fmla="*/ 1898994 w 1913359"/>
              <a:gd name="connsiteY12" fmla="*/ 1041823 h 1274708"/>
              <a:gd name="connsiteX13" fmla="*/ 1748563 w 1913359"/>
              <a:gd name="connsiteY13" fmla="*/ 1195610 h 1274708"/>
              <a:gd name="connsiteX14" fmla="*/ 1511049 w 1913359"/>
              <a:gd name="connsiteY14" fmla="*/ 1236284 h 1274708"/>
              <a:gd name="connsiteX15" fmla="*/ 1051493 w 1913359"/>
              <a:gd name="connsiteY15" fmla="*/ 1252028 h 1274708"/>
              <a:gd name="connsiteX16" fmla="*/ 944642 w 1913359"/>
              <a:gd name="connsiteY16" fmla="*/ 1250295 h 1274708"/>
              <a:gd name="connsiteX17" fmla="*/ 823407 w 1913359"/>
              <a:gd name="connsiteY17" fmla="*/ 1244131 h 1274708"/>
              <a:gd name="connsiteX18" fmla="*/ 616216 w 1913359"/>
              <a:gd name="connsiteY18" fmla="*/ 1252671 h 1274708"/>
              <a:gd name="connsiteX19" fmla="*/ 493594 w 1913359"/>
              <a:gd name="connsiteY19" fmla="*/ 1263615 h 1274708"/>
              <a:gd name="connsiteX20" fmla="*/ 341883 w 1913359"/>
              <a:gd name="connsiteY20" fmla="*/ 1271564 h 1274708"/>
              <a:gd name="connsiteX21" fmla="*/ 32665 w 1913359"/>
              <a:gd name="connsiteY21" fmla="*/ 1227393 h 1274708"/>
              <a:gd name="connsiteX22" fmla="*/ 30187 w 1913359"/>
              <a:gd name="connsiteY22" fmla="*/ 1007052 h 1274708"/>
              <a:gd name="connsiteX23" fmla="*/ 0 w 1913359"/>
              <a:gd name="connsiteY23" fmla="*/ 916499 h 1274708"/>
              <a:gd name="connsiteX24" fmla="*/ 171314 w 1913359"/>
              <a:gd name="connsiteY24" fmla="*/ 785903 h 1274708"/>
              <a:gd name="connsiteX25" fmla="*/ 422983 w 1913359"/>
              <a:gd name="connsiteY25" fmla="*/ 764441 h 1274708"/>
              <a:gd name="connsiteX26" fmla="*/ 424150 w 1913359"/>
              <a:gd name="connsiteY26" fmla="*/ 625288 h 1274708"/>
              <a:gd name="connsiteX27" fmla="*/ 528545 w 1913359"/>
              <a:gd name="connsiteY27" fmla="*/ 610710 h 1274708"/>
              <a:gd name="connsiteX0" fmla="*/ 528545 w 1913359"/>
              <a:gd name="connsiteY0" fmla="*/ 610710 h 1274708"/>
              <a:gd name="connsiteX1" fmla="*/ 519076 w 1913359"/>
              <a:gd name="connsiteY1" fmla="*/ 508656 h 1274708"/>
              <a:gd name="connsiteX2" fmla="*/ 664853 w 1913359"/>
              <a:gd name="connsiteY2" fmla="*/ 504406 h 1274708"/>
              <a:gd name="connsiteX3" fmla="*/ 714596 w 1913359"/>
              <a:gd name="connsiteY3" fmla="*/ 556363 h 1274708"/>
              <a:gd name="connsiteX4" fmla="*/ 743245 w 1913359"/>
              <a:gd name="connsiteY4" fmla="*/ 495015 h 1274708"/>
              <a:gd name="connsiteX5" fmla="*/ 872978 w 1913359"/>
              <a:gd name="connsiteY5" fmla="*/ 488770 h 1274708"/>
              <a:gd name="connsiteX6" fmla="*/ 895814 w 1913359"/>
              <a:gd name="connsiteY6" fmla="*/ 612565 h 1274708"/>
              <a:gd name="connsiteX7" fmla="*/ 909953 w 1913359"/>
              <a:gd name="connsiteY7" fmla="*/ 498745 h 1274708"/>
              <a:gd name="connsiteX8" fmla="*/ 1027814 w 1913359"/>
              <a:gd name="connsiteY8" fmla="*/ 546665 h 1274708"/>
              <a:gd name="connsiteX9" fmla="*/ 1050309 w 1913359"/>
              <a:gd name="connsiteY9" fmla="*/ 637402 h 1274708"/>
              <a:gd name="connsiteX10" fmla="*/ 1295410 w 1913359"/>
              <a:gd name="connsiteY10" fmla="*/ 369 h 1274708"/>
              <a:gd name="connsiteX11" fmla="*/ 1913266 w 1913359"/>
              <a:gd name="connsiteY11" fmla="*/ 870402 h 1274708"/>
              <a:gd name="connsiteX12" fmla="*/ 1898994 w 1913359"/>
              <a:gd name="connsiteY12" fmla="*/ 1041823 h 1274708"/>
              <a:gd name="connsiteX13" fmla="*/ 1748563 w 1913359"/>
              <a:gd name="connsiteY13" fmla="*/ 1195610 h 1274708"/>
              <a:gd name="connsiteX14" fmla="*/ 1511049 w 1913359"/>
              <a:gd name="connsiteY14" fmla="*/ 1236284 h 1274708"/>
              <a:gd name="connsiteX15" fmla="*/ 1051493 w 1913359"/>
              <a:gd name="connsiteY15" fmla="*/ 1252028 h 1274708"/>
              <a:gd name="connsiteX16" fmla="*/ 944642 w 1913359"/>
              <a:gd name="connsiteY16" fmla="*/ 1250295 h 1274708"/>
              <a:gd name="connsiteX17" fmla="*/ 823407 w 1913359"/>
              <a:gd name="connsiteY17" fmla="*/ 1244131 h 1274708"/>
              <a:gd name="connsiteX18" fmla="*/ 616216 w 1913359"/>
              <a:gd name="connsiteY18" fmla="*/ 1252671 h 1274708"/>
              <a:gd name="connsiteX19" fmla="*/ 493594 w 1913359"/>
              <a:gd name="connsiteY19" fmla="*/ 1263615 h 1274708"/>
              <a:gd name="connsiteX20" fmla="*/ 341883 w 1913359"/>
              <a:gd name="connsiteY20" fmla="*/ 1271564 h 1274708"/>
              <a:gd name="connsiteX21" fmla="*/ 32665 w 1913359"/>
              <a:gd name="connsiteY21" fmla="*/ 1227393 h 1274708"/>
              <a:gd name="connsiteX22" fmla="*/ 30187 w 1913359"/>
              <a:gd name="connsiteY22" fmla="*/ 1007052 h 1274708"/>
              <a:gd name="connsiteX23" fmla="*/ 0 w 1913359"/>
              <a:gd name="connsiteY23" fmla="*/ 916499 h 1274708"/>
              <a:gd name="connsiteX24" fmla="*/ 171314 w 1913359"/>
              <a:gd name="connsiteY24" fmla="*/ 785903 h 1274708"/>
              <a:gd name="connsiteX25" fmla="*/ 422983 w 1913359"/>
              <a:gd name="connsiteY25" fmla="*/ 764441 h 1274708"/>
              <a:gd name="connsiteX26" fmla="*/ 424150 w 1913359"/>
              <a:gd name="connsiteY26" fmla="*/ 625288 h 1274708"/>
              <a:gd name="connsiteX27" fmla="*/ 528545 w 1913359"/>
              <a:gd name="connsiteY27" fmla="*/ 610710 h 1274708"/>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6834 w 1913359"/>
              <a:gd name="connsiteY10" fmla="*/ 135783 h 789454"/>
              <a:gd name="connsiteX11" fmla="*/ 1913266 w 1913359"/>
              <a:gd name="connsiteY11" fmla="*/ 385148 h 789454"/>
              <a:gd name="connsiteX12" fmla="*/ 1898994 w 1913359"/>
              <a:gd name="connsiteY12" fmla="*/ 556569 h 789454"/>
              <a:gd name="connsiteX13" fmla="*/ 1748563 w 1913359"/>
              <a:gd name="connsiteY13" fmla="*/ 710356 h 789454"/>
              <a:gd name="connsiteX14" fmla="*/ 1511049 w 1913359"/>
              <a:gd name="connsiteY14" fmla="*/ 751030 h 789454"/>
              <a:gd name="connsiteX15" fmla="*/ 1051493 w 1913359"/>
              <a:gd name="connsiteY15" fmla="*/ 766774 h 789454"/>
              <a:gd name="connsiteX16" fmla="*/ 944642 w 1913359"/>
              <a:gd name="connsiteY16" fmla="*/ 765041 h 789454"/>
              <a:gd name="connsiteX17" fmla="*/ 823407 w 1913359"/>
              <a:gd name="connsiteY17" fmla="*/ 758877 h 789454"/>
              <a:gd name="connsiteX18" fmla="*/ 616216 w 1913359"/>
              <a:gd name="connsiteY18" fmla="*/ 767417 h 789454"/>
              <a:gd name="connsiteX19" fmla="*/ 493594 w 1913359"/>
              <a:gd name="connsiteY19" fmla="*/ 778361 h 789454"/>
              <a:gd name="connsiteX20" fmla="*/ 341883 w 1913359"/>
              <a:gd name="connsiteY20" fmla="*/ 786310 h 789454"/>
              <a:gd name="connsiteX21" fmla="*/ 32665 w 1913359"/>
              <a:gd name="connsiteY21" fmla="*/ 742139 h 789454"/>
              <a:gd name="connsiteX22" fmla="*/ 30187 w 1913359"/>
              <a:gd name="connsiteY22" fmla="*/ 521798 h 789454"/>
              <a:gd name="connsiteX23" fmla="*/ 0 w 1913359"/>
              <a:gd name="connsiteY23" fmla="*/ 431245 h 789454"/>
              <a:gd name="connsiteX24" fmla="*/ 171314 w 1913359"/>
              <a:gd name="connsiteY24" fmla="*/ 300649 h 789454"/>
              <a:gd name="connsiteX25" fmla="*/ 422983 w 1913359"/>
              <a:gd name="connsiteY25" fmla="*/ 279187 h 789454"/>
              <a:gd name="connsiteX26" fmla="*/ 424150 w 1913359"/>
              <a:gd name="connsiteY26" fmla="*/ 140034 h 789454"/>
              <a:gd name="connsiteX27" fmla="*/ 528545 w 1913359"/>
              <a:gd name="connsiteY27"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6834 w 1913359"/>
              <a:gd name="connsiteY10" fmla="*/ 135783 h 789454"/>
              <a:gd name="connsiteX11" fmla="*/ 1913266 w 1913359"/>
              <a:gd name="connsiteY11" fmla="*/ 385148 h 789454"/>
              <a:gd name="connsiteX12" fmla="*/ 1898994 w 1913359"/>
              <a:gd name="connsiteY12" fmla="*/ 556569 h 789454"/>
              <a:gd name="connsiteX13" fmla="*/ 1748563 w 1913359"/>
              <a:gd name="connsiteY13" fmla="*/ 710356 h 789454"/>
              <a:gd name="connsiteX14" fmla="*/ 1511049 w 1913359"/>
              <a:gd name="connsiteY14" fmla="*/ 751030 h 789454"/>
              <a:gd name="connsiteX15" fmla="*/ 1051493 w 1913359"/>
              <a:gd name="connsiteY15" fmla="*/ 766774 h 789454"/>
              <a:gd name="connsiteX16" fmla="*/ 944642 w 1913359"/>
              <a:gd name="connsiteY16" fmla="*/ 765041 h 789454"/>
              <a:gd name="connsiteX17" fmla="*/ 823407 w 1913359"/>
              <a:gd name="connsiteY17" fmla="*/ 758877 h 789454"/>
              <a:gd name="connsiteX18" fmla="*/ 616216 w 1913359"/>
              <a:gd name="connsiteY18" fmla="*/ 767417 h 789454"/>
              <a:gd name="connsiteX19" fmla="*/ 493594 w 1913359"/>
              <a:gd name="connsiteY19" fmla="*/ 778361 h 789454"/>
              <a:gd name="connsiteX20" fmla="*/ 341883 w 1913359"/>
              <a:gd name="connsiteY20" fmla="*/ 786310 h 789454"/>
              <a:gd name="connsiteX21" fmla="*/ 32665 w 1913359"/>
              <a:gd name="connsiteY21" fmla="*/ 742139 h 789454"/>
              <a:gd name="connsiteX22" fmla="*/ 30187 w 1913359"/>
              <a:gd name="connsiteY22" fmla="*/ 521798 h 789454"/>
              <a:gd name="connsiteX23" fmla="*/ 0 w 1913359"/>
              <a:gd name="connsiteY23" fmla="*/ 431245 h 789454"/>
              <a:gd name="connsiteX24" fmla="*/ 171314 w 1913359"/>
              <a:gd name="connsiteY24" fmla="*/ 300649 h 789454"/>
              <a:gd name="connsiteX25" fmla="*/ 422983 w 1913359"/>
              <a:gd name="connsiteY25" fmla="*/ 279187 h 789454"/>
              <a:gd name="connsiteX26" fmla="*/ 424150 w 1913359"/>
              <a:gd name="connsiteY26" fmla="*/ 140034 h 789454"/>
              <a:gd name="connsiteX27" fmla="*/ 528545 w 1913359"/>
              <a:gd name="connsiteY27"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08954 w 1913359"/>
              <a:gd name="connsiteY10" fmla="*/ 128120 h 789454"/>
              <a:gd name="connsiteX11" fmla="*/ 1913266 w 1913359"/>
              <a:gd name="connsiteY11" fmla="*/ 385148 h 789454"/>
              <a:gd name="connsiteX12" fmla="*/ 1898994 w 1913359"/>
              <a:gd name="connsiteY12" fmla="*/ 556569 h 789454"/>
              <a:gd name="connsiteX13" fmla="*/ 1748563 w 1913359"/>
              <a:gd name="connsiteY13" fmla="*/ 710356 h 789454"/>
              <a:gd name="connsiteX14" fmla="*/ 1511049 w 1913359"/>
              <a:gd name="connsiteY14" fmla="*/ 751030 h 789454"/>
              <a:gd name="connsiteX15" fmla="*/ 1051493 w 1913359"/>
              <a:gd name="connsiteY15" fmla="*/ 766774 h 789454"/>
              <a:gd name="connsiteX16" fmla="*/ 944642 w 1913359"/>
              <a:gd name="connsiteY16" fmla="*/ 765041 h 789454"/>
              <a:gd name="connsiteX17" fmla="*/ 823407 w 1913359"/>
              <a:gd name="connsiteY17" fmla="*/ 758877 h 789454"/>
              <a:gd name="connsiteX18" fmla="*/ 616216 w 1913359"/>
              <a:gd name="connsiteY18" fmla="*/ 767417 h 789454"/>
              <a:gd name="connsiteX19" fmla="*/ 493594 w 1913359"/>
              <a:gd name="connsiteY19" fmla="*/ 778361 h 789454"/>
              <a:gd name="connsiteX20" fmla="*/ 341883 w 1913359"/>
              <a:gd name="connsiteY20" fmla="*/ 786310 h 789454"/>
              <a:gd name="connsiteX21" fmla="*/ 32665 w 1913359"/>
              <a:gd name="connsiteY21" fmla="*/ 742139 h 789454"/>
              <a:gd name="connsiteX22" fmla="*/ 30187 w 1913359"/>
              <a:gd name="connsiteY22" fmla="*/ 521798 h 789454"/>
              <a:gd name="connsiteX23" fmla="*/ 0 w 1913359"/>
              <a:gd name="connsiteY23" fmla="*/ 431245 h 789454"/>
              <a:gd name="connsiteX24" fmla="*/ 171314 w 1913359"/>
              <a:gd name="connsiteY24" fmla="*/ 300649 h 789454"/>
              <a:gd name="connsiteX25" fmla="*/ 422983 w 1913359"/>
              <a:gd name="connsiteY25" fmla="*/ 279187 h 789454"/>
              <a:gd name="connsiteX26" fmla="*/ 424150 w 1913359"/>
              <a:gd name="connsiteY26" fmla="*/ 140034 h 789454"/>
              <a:gd name="connsiteX27" fmla="*/ 528545 w 1913359"/>
              <a:gd name="connsiteY27"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913266 w 1913359"/>
              <a:gd name="connsiteY11" fmla="*/ 385148 h 789454"/>
              <a:gd name="connsiteX12" fmla="*/ 1898994 w 1913359"/>
              <a:gd name="connsiteY12" fmla="*/ 556569 h 789454"/>
              <a:gd name="connsiteX13" fmla="*/ 1748563 w 1913359"/>
              <a:gd name="connsiteY13" fmla="*/ 710356 h 789454"/>
              <a:gd name="connsiteX14" fmla="*/ 1511049 w 1913359"/>
              <a:gd name="connsiteY14" fmla="*/ 751030 h 789454"/>
              <a:gd name="connsiteX15" fmla="*/ 1051493 w 1913359"/>
              <a:gd name="connsiteY15" fmla="*/ 766774 h 789454"/>
              <a:gd name="connsiteX16" fmla="*/ 944642 w 1913359"/>
              <a:gd name="connsiteY16" fmla="*/ 765041 h 789454"/>
              <a:gd name="connsiteX17" fmla="*/ 823407 w 1913359"/>
              <a:gd name="connsiteY17" fmla="*/ 758877 h 789454"/>
              <a:gd name="connsiteX18" fmla="*/ 616216 w 1913359"/>
              <a:gd name="connsiteY18" fmla="*/ 767417 h 789454"/>
              <a:gd name="connsiteX19" fmla="*/ 493594 w 1913359"/>
              <a:gd name="connsiteY19" fmla="*/ 778361 h 789454"/>
              <a:gd name="connsiteX20" fmla="*/ 341883 w 1913359"/>
              <a:gd name="connsiteY20" fmla="*/ 786310 h 789454"/>
              <a:gd name="connsiteX21" fmla="*/ 32665 w 1913359"/>
              <a:gd name="connsiteY21" fmla="*/ 742139 h 789454"/>
              <a:gd name="connsiteX22" fmla="*/ 30187 w 1913359"/>
              <a:gd name="connsiteY22" fmla="*/ 521798 h 789454"/>
              <a:gd name="connsiteX23" fmla="*/ 0 w 1913359"/>
              <a:gd name="connsiteY23" fmla="*/ 431245 h 789454"/>
              <a:gd name="connsiteX24" fmla="*/ 171314 w 1913359"/>
              <a:gd name="connsiteY24" fmla="*/ 300649 h 789454"/>
              <a:gd name="connsiteX25" fmla="*/ 422983 w 1913359"/>
              <a:gd name="connsiteY25" fmla="*/ 279187 h 789454"/>
              <a:gd name="connsiteX26" fmla="*/ 424150 w 1913359"/>
              <a:gd name="connsiteY26" fmla="*/ 140034 h 789454"/>
              <a:gd name="connsiteX27" fmla="*/ 528545 w 1913359"/>
              <a:gd name="connsiteY27"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913266 w 1913359"/>
              <a:gd name="connsiteY11" fmla="*/ 385148 h 789454"/>
              <a:gd name="connsiteX12" fmla="*/ 1898994 w 1913359"/>
              <a:gd name="connsiteY12" fmla="*/ 556569 h 789454"/>
              <a:gd name="connsiteX13" fmla="*/ 1748563 w 1913359"/>
              <a:gd name="connsiteY13" fmla="*/ 710356 h 789454"/>
              <a:gd name="connsiteX14" fmla="*/ 1511049 w 1913359"/>
              <a:gd name="connsiteY14" fmla="*/ 751030 h 789454"/>
              <a:gd name="connsiteX15" fmla="*/ 1051493 w 1913359"/>
              <a:gd name="connsiteY15" fmla="*/ 766774 h 789454"/>
              <a:gd name="connsiteX16" fmla="*/ 944642 w 1913359"/>
              <a:gd name="connsiteY16" fmla="*/ 765041 h 789454"/>
              <a:gd name="connsiteX17" fmla="*/ 823407 w 1913359"/>
              <a:gd name="connsiteY17" fmla="*/ 758877 h 789454"/>
              <a:gd name="connsiteX18" fmla="*/ 616216 w 1913359"/>
              <a:gd name="connsiteY18" fmla="*/ 767417 h 789454"/>
              <a:gd name="connsiteX19" fmla="*/ 493594 w 1913359"/>
              <a:gd name="connsiteY19" fmla="*/ 778361 h 789454"/>
              <a:gd name="connsiteX20" fmla="*/ 341883 w 1913359"/>
              <a:gd name="connsiteY20" fmla="*/ 786310 h 789454"/>
              <a:gd name="connsiteX21" fmla="*/ 32665 w 1913359"/>
              <a:gd name="connsiteY21" fmla="*/ 742139 h 789454"/>
              <a:gd name="connsiteX22" fmla="*/ 30187 w 1913359"/>
              <a:gd name="connsiteY22" fmla="*/ 521798 h 789454"/>
              <a:gd name="connsiteX23" fmla="*/ 0 w 1913359"/>
              <a:gd name="connsiteY23" fmla="*/ 431245 h 789454"/>
              <a:gd name="connsiteX24" fmla="*/ 171314 w 1913359"/>
              <a:gd name="connsiteY24" fmla="*/ 300649 h 789454"/>
              <a:gd name="connsiteX25" fmla="*/ 422983 w 1913359"/>
              <a:gd name="connsiteY25" fmla="*/ 279187 h 789454"/>
              <a:gd name="connsiteX26" fmla="*/ 424150 w 1913359"/>
              <a:gd name="connsiteY26" fmla="*/ 140034 h 789454"/>
              <a:gd name="connsiteX27" fmla="*/ 528545 w 1913359"/>
              <a:gd name="connsiteY27"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913266 w 1913359"/>
              <a:gd name="connsiteY11" fmla="*/ 385148 h 789454"/>
              <a:gd name="connsiteX12" fmla="*/ 1898994 w 1913359"/>
              <a:gd name="connsiteY12" fmla="*/ 556569 h 789454"/>
              <a:gd name="connsiteX13" fmla="*/ 1748563 w 1913359"/>
              <a:gd name="connsiteY13" fmla="*/ 710356 h 789454"/>
              <a:gd name="connsiteX14" fmla="*/ 1511049 w 1913359"/>
              <a:gd name="connsiteY14" fmla="*/ 751030 h 789454"/>
              <a:gd name="connsiteX15" fmla="*/ 1051493 w 1913359"/>
              <a:gd name="connsiteY15" fmla="*/ 766774 h 789454"/>
              <a:gd name="connsiteX16" fmla="*/ 944642 w 1913359"/>
              <a:gd name="connsiteY16" fmla="*/ 765041 h 789454"/>
              <a:gd name="connsiteX17" fmla="*/ 823407 w 1913359"/>
              <a:gd name="connsiteY17" fmla="*/ 758877 h 789454"/>
              <a:gd name="connsiteX18" fmla="*/ 616216 w 1913359"/>
              <a:gd name="connsiteY18" fmla="*/ 767417 h 789454"/>
              <a:gd name="connsiteX19" fmla="*/ 493594 w 1913359"/>
              <a:gd name="connsiteY19" fmla="*/ 778361 h 789454"/>
              <a:gd name="connsiteX20" fmla="*/ 341883 w 1913359"/>
              <a:gd name="connsiteY20" fmla="*/ 786310 h 789454"/>
              <a:gd name="connsiteX21" fmla="*/ 32665 w 1913359"/>
              <a:gd name="connsiteY21" fmla="*/ 742139 h 789454"/>
              <a:gd name="connsiteX22" fmla="*/ 30187 w 1913359"/>
              <a:gd name="connsiteY22" fmla="*/ 521798 h 789454"/>
              <a:gd name="connsiteX23" fmla="*/ 0 w 1913359"/>
              <a:gd name="connsiteY23" fmla="*/ 431245 h 789454"/>
              <a:gd name="connsiteX24" fmla="*/ 171314 w 1913359"/>
              <a:gd name="connsiteY24" fmla="*/ 300649 h 789454"/>
              <a:gd name="connsiteX25" fmla="*/ 422983 w 1913359"/>
              <a:gd name="connsiteY25" fmla="*/ 279187 h 789454"/>
              <a:gd name="connsiteX26" fmla="*/ 424150 w 1913359"/>
              <a:gd name="connsiteY26" fmla="*/ 140034 h 789454"/>
              <a:gd name="connsiteX27" fmla="*/ 528545 w 1913359"/>
              <a:gd name="connsiteY27"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913266 w 1913359"/>
              <a:gd name="connsiteY11" fmla="*/ 385148 h 789454"/>
              <a:gd name="connsiteX12" fmla="*/ 1898994 w 1913359"/>
              <a:gd name="connsiteY12" fmla="*/ 556569 h 789454"/>
              <a:gd name="connsiteX13" fmla="*/ 1748563 w 1913359"/>
              <a:gd name="connsiteY13" fmla="*/ 710356 h 789454"/>
              <a:gd name="connsiteX14" fmla="*/ 1511049 w 1913359"/>
              <a:gd name="connsiteY14" fmla="*/ 751030 h 789454"/>
              <a:gd name="connsiteX15" fmla="*/ 1051493 w 1913359"/>
              <a:gd name="connsiteY15" fmla="*/ 766774 h 789454"/>
              <a:gd name="connsiteX16" fmla="*/ 944642 w 1913359"/>
              <a:gd name="connsiteY16" fmla="*/ 765041 h 789454"/>
              <a:gd name="connsiteX17" fmla="*/ 823407 w 1913359"/>
              <a:gd name="connsiteY17" fmla="*/ 758877 h 789454"/>
              <a:gd name="connsiteX18" fmla="*/ 616216 w 1913359"/>
              <a:gd name="connsiteY18" fmla="*/ 767417 h 789454"/>
              <a:gd name="connsiteX19" fmla="*/ 493594 w 1913359"/>
              <a:gd name="connsiteY19" fmla="*/ 778361 h 789454"/>
              <a:gd name="connsiteX20" fmla="*/ 341883 w 1913359"/>
              <a:gd name="connsiteY20" fmla="*/ 786310 h 789454"/>
              <a:gd name="connsiteX21" fmla="*/ 32665 w 1913359"/>
              <a:gd name="connsiteY21" fmla="*/ 742139 h 789454"/>
              <a:gd name="connsiteX22" fmla="*/ 30187 w 1913359"/>
              <a:gd name="connsiteY22" fmla="*/ 521798 h 789454"/>
              <a:gd name="connsiteX23" fmla="*/ 0 w 1913359"/>
              <a:gd name="connsiteY23" fmla="*/ 431245 h 789454"/>
              <a:gd name="connsiteX24" fmla="*/ 171314 w 1913359"/>
              <a:gd name="connsiteY24" fmla="*/ 300649 h 789454"/>
              <a:gd name="connsiteX25" fmla="*/ 422983 w 1913359"/>
              <a:gd name="connsiteY25" fmla="*/ 279187 h 789454"/>
              <a:gd name="connsiteX26" fmla="*/ 424150 w 1913359"/>
              <a:gd name="connsiteY26" fmla="*/ 140034 h 789454"/>
              <a:gd name="connsiteX27" fmla="*/ 528545 w 1913359"/>
              <a:gd name="connsiteY27"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913266 w 1913359"/>
              <a:gd name="connsiteY11" fmla="*/ 385148 h 789454"/>
              <a:gd name="connsiteX12" fmla="*/ 1898994 w 1913359"/>
              <a:gd name="connsiteY12" fmla="*/ 556569 h 789454"/>
              <a:gd name="connsiteX13" fmla="*/ 1748563 w 1913359"/>
              <a:gd name="connsiteY13" fmla="*/ 710356 h 789454"/>
              <a:gd name="connsiteX14" fmla="*/ 1511049 w 1913359"/>
              <a:gd name="connsiteY14" fmla="*/ 751030 h 789454"/>
              <a:gd name="connsiteX15" fmla="*/ 1051493 w 1913359"/>
              <a:gd name="connsiteY15" fmla="*/ 766774 h 789454"/>
              <a:gd name="connsiteX16" fmla="*/ 944642 w 1913359"/>
              <a:gd name="connsiteY16" fmla="*/ 765041 h 789454"/>
              <a:gd name="connsiteX17" fmla="*/ 823407 w 1913359"/>
              <a:gd name="connsiteY17" fmla="*/ 758877 h 789454"/>
              <a:gd name="connsiteX18" fmla="*/ 616216 w 1913359"/>
              <a:gd name="connsiteY18" fmla="*/ 767417 h 789454"/>
              <a:gd name="connsiteX19" fmla="*/ 493594 w 1913359"/>
              <a:gd name="connsiteY19" fmla="*/ 778361 h 789454"/>
              <a:gd name="connsiteX20" fmla="*/ 341883 w 1913359"/>
              <a:gd name="connsiteY20" fmla="*/ 786310 h 789454"/>
              <a:gd name="connsiteX21" fmla="*/ 32665 w 1913359"/>
              <a:gd name="connsiteY21" fmla="*/ 742139 h 789454"/>
              <a:gd name="connsiteX22" fmla="*/ 30187 w 1913359"/>
              <a:gd name="connsiteY22" fmla="*/ 521798 h 789454"/>
              <a:gd name="connsiteX23" fmla="*/ 0 w 1913359"/>
              <a:gd name="connsiteY23" fmla="*/ 431245 h 789454"/>
              <a:gd name="connsiteX24" fmla="*/ 171314 w 1913359"/>
              <a:gd name="connsiteY24" fmla="*/ 300649 h 789454"/>
              <a:gd name="connsiteX25" fmla="*/ 422983 w 1913359"/>
              <a:gd name="connsiteY25" fmla="*/ 279187 h 789454"/>
              <a:gd name="connsiteX26" fmla="*/ 424150 w 1913359"/>
              <a:gd name="connsiteY26" fmla="*/ 140034 h 789454"/>
              <a:gd name="connsiteX27" fmla="*/ 528545 w 1913359"/>
              <a:gd name="connsiteY27"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913266 w 1913359"/>
              <a:gd name="connsiteY11" fmla="*/ 385148 h 789454"/>
              <a:gd name="connsiteX12" fmla="*/ 1898994 w 1913359"/>
              <a:gd name="connsiteY12" fmla="*/ 556569 h 789454"/>
              <a:gd name="connsiteX13" fmla="*/ 1748563 w 1913359"/>
              <a:gd name="connsiteY13" fmla="*/ 710356 h 789454"/>
              <a:gd name="connsiteX14" fmla="*/ 1511049 w 1913359"/>
              <a:gd name="connsiteY14" fmla="*/ 751030 h 789454"/>
              <a:gd name="connsiteX15" fmla="*/ 1051493 w 1913359"/>
              <a:gd name="connsiteY15" fmla="*/ 766774 h 789454"/>
              <a:gd name="connsiteX16" fmla="*/ 944642 w 1913359"/>
              <a:gd name="connsiteY16" fmla="*/ 765041 h 789454"/>
              <a:gd name="connsiteX17" fmla="*/ 823407 w 1913359"/>
              <a:gd name="connsiteY17" fmla="*/ 758877 h 789454"/>
              <a:gd name="connsiteX18" fmla="*/ 616216 w 1913359"/>
              <a:gd name="connsiteY18" fmla="*/ 767417 h 789454"/>
              <a:gd name="connsiteX19" fmla="*/ 493594 w 1913359"/>
              <a:gd name="connsiteY19" fmla="*/ 778361 h 789454"/>
              <a:gd name="connsiteX20" fmla="*/ 341883 w 1913359"/>
              <a:gd name="connsiteY20" fmla="*/ 786310 h 789454"/>
              <a:gd name="connsiteX21" fmla="*/ 32665 w 1913359"/>
              <a:gd name="connsiteY21" fmla="*/ 742139 h 789454"/>
              <a:gd name="connsiteX22" fmla="*/ 30187 w 1913359"/>
              <a:gd name="connsiteY22" fmla="*/ 521798 h 789454"/>
              <a:gd name="connsiteX23" fmla="*/ 0 w 1913359"/>
              <a:gd name="connsiteY23" fmla="*/ 431245 h 789454"/>
              <a:gd name="connsiteX24" fmla="*/ 171314 w 1913359"/>
              <a:gd name="connsiteY24" fmla="*/ 300649 h 789454"/>
              <a:gd name="connsiteX25" fmla="*/ 422983 w 1913359"/>
              <a:gd name="connsiteY25" fmla="*/ 279187 h 789454"/>
              <a:gd name="connsiteX26" fmla="*/ 424150 w 1913359"/>
              <a:gd name="connsiteY26" fmla="*/ 140034 h 789454"/>
              <a:gd name="connsiteX27" fmla="*/ 528545 w 1913359"/>
              <a:gd name="connsiteY27"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913266 w 1913359"/>
              <a:gd name="connsiteY11" fmla="*/ 385148 h 789454"/>
              <a:gd name="connsiteX12" fmla="*/ 1898994 w 1913359"/>
              <a:gd name="connsiteY12" fmla="*/ 556569 h 789454"/>
              <a:gd name="connsiteX13" fmla="*/ 1748563 w 1913359"/>
              <a:gd name="connsiteY13" fmla="*/ 710356 h 789454"/>
              <a:gd name="connsiteX14" fmla="*/ 1511049 w 1913359"/>
              <a:gd name="connsiteY14" fmla="*/ 751030 h 789454"/>
              <a:gd name="connsiteX15" fmla="*/ 1051493 w 1913359"/>
              <a:gd name="connsiteY15" fmla="*/ 766774 h 789454"/>
              <a:gd name="connsiteX16" fmla="*/ 944642 w 1913359"/>
              <a:gd name="connsiteY16" fmla="*/ 765041 h 789454"/>
              <a:gd name="connsiteX17" fmla="*/ 823407 w 1913359"/>
              <a:gd name="connsiteY17" fmla="*/ 758877 h 789454"/>
              <a:gd name="connsiteX18" fmla="*/ 616216 w 1913359"/>
              <a:gd name="connsiteY18" fmla="*/ 767417 h 789454"/>
              <a:gd name="connsiteX19" fmla="*/ 493594 w 1913359"/>
              <a:gd name="connsiteY19" fmla="*/ 778361 h 789454"/>
              <a:gd name="connsiteX20" fmla="*/ 341883 w 1913359"/>
              <a:gd name="connsiteY20" fmla="*/ 786310 h 789454"/>
              <a:gd name="connsiteX21" fmla="*/ 32665 w 1913359"/>
              <a:gd name="connsiteY21" fmla="*/ 742139 h 789454"/>
              <a:gd name="connsiteX22" fmla="*/ 30187 w 1913359"/>
              <a:gd name="connsiteY22" fmla="*/ 521798 h 789454"/>
              <a:gd name="connsiteX23" fmla="*/ 0 w 1913359"/>
              <a:gd name="connsiteY23" fmla="*/ 431245 h 789454"/>
              <a:gd name="connsiteX24" fmla="*/ 171314 w 1913359"/>
              <a:gd name="connsiteY24" fmla="*/ 300649 h 789454"/>
              <a:gd name="connsiteX25" fmla="*/ 422983 w 1913359"/>
              <a:gd name="connsiteY25" fmla="*/ 279187 h 789454"/>
              <a:gd name="connsiteX26" fmla="*/ 424150 w 1913359"/>
              <a:gd name="connsiteY26" fmla="*/ 140034 h 789454"/>
              <a:gd name="connsiteX27" fmla="*/ 528545 w 1913359"/>
              <a:gd name="connsiteY27"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3202 w 1913359"/>
              <a:gd name="connsiteY11" fmla="*/ 45611 h 789454"/>
              <a:gd name="connsiteX12" fmla="*/ 1913266 w 1913359"/>
              <a:gd name="connsiteY12" fmla="*/ 385148 h 789454"/>
              <a:gd name="connsiteX13" fmla="*/ 1898994 w 1913359"/>
              <a:gd name="connsiteY13" fmla="*/ 556569 h 789454"/>
              <a:gd name="connsiteX14" fmla="*/ 1748563 w 1913359"/>
              <a:gd name="connsiteY14" fmla="*/ 710356 h 789454"/>
              <a:gd name="connsiteX15" fmla="*/ 1511049 w 1913359"/>
              <a:gd name="connsiteY15" fmla="*/ 751030 h 789454"/>
              <a:gd name="connsiteX16" fmla="*/ 1051493 w 1913359"/>
              <a:gd name="connsiteY16" fmla="*/ 766774 h 789454"/>
              <a:gd name="connsiteX17" fmla="*/ 944642 w 1913359"/>
              <a:gd name="connsiteY17" fmla="*/ 765041 h 789454"/>
              <a:gd name="connsiteX18" fmla="*/ 823407 w 1913359"/>
              <a:gd name="connsiteY18" fmla="*/ 758877 h 789454"/>
              <a:gd name="connsiteX19" fmla="*/ 616216 w 1913359"/>
              <a:gd name="connsiteY19" fmla="*/ 767417 h 789454"/>
              <a:gd name="connsiteX20" fmla="*/ 493594 w 1913359"/>
              <a:gd name="connsiteY20" fmla="*/ 778361 h 789454"/>
              <a:gd name="connsiteX21" fmla="*/ 341883 w 1913359"/>
              <a:gd name="connsiteY21" fmla="*/ 786310 h 789454"/>
              <a:gd name="connsiteX22" fmla="*/ 32665 w 1913359"/>
              <a:gd name="connsiteY22" fmla="*/ 742139 h 789454"/>
              <a:gd name="connsiteX23" fmla="*/ 30187 w 1913359"/>
              <a:gd name="connsiteY23" fmla="*/ 521798 h 789454"/>
              <a:gd name="connsiteX24" fmla="*/ 0 w 1913359"/>
              <a:gd name="connsiteY24" fmla="*/ 431245 h 789454"/>
              <a:gd name="connsiteX25" fmla="*/ 171314 w 1913359"/>
              <a:gd name="connsiteY25" fmla="*/ 300649 h 789454"/>
              <a:gd name="connsiteX26" fmla="*/ 422983 w 1913359"/>
              <a:gd name="connsiteY26" fmla="*/ 279187 h 789454"/>
              <a:gd name="connsiteX27" fmla="*/ 424150 w 1913359"/>
              <a:gd name="connsiteY27" fmla="*/ 140034 h 789454"/>
              <a:gd name="connsiteX28" fmla="*/ 528545 w 1913359"/>
              <a:gd name="connsiteY28"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3202 w 1913359"/>
              <a:gd name="connsiteY11" fmla="*/ 45611 h 789454"/>
              <a:gd name="connsiteX12" fmla="*/ 1913266 w 1913359"/>
              <a:gd name="connsiteY12" fmla="*/ 385148 h 789454"/>
              <a:gd name="connsiteX13" fmla="*/ 1898994 w 1913359"/>
              <a:gd name="connsiteY13" fmla="*/ 556569 h 789454"/>
              <a:gd name="connsiteX14" fmla="*/ 1748563 w 1913359"/>
              <a:gd name="connsiteY14" fmla="*/ 710356 h 789454"/>
              <a:gd name="connsiteX15" fmla="*/ 1511049 w 1913359"/>
              <a:gd name="connsiteY15" fmla="*/ 751030 h 789454"/>
              <a:gd name="connsiteX16" fmla="*/ 1051493 w 1913359"/>
              <a:gd name="connsiteY16" fmla="*/ 766774 h 789454"/>
              <a:gd name="connsiteX17" fmla="*/ 944642 w 1913359"/>
              <a:gd name="connsiteY17" fmla="*/ 765041 h 789454"/>
              <a:gd name="connsiteX18" fmla="*/ 823407 w 1913359"/>
              <a:gd name="connsiteY18" fmla="*/ 758877 h 789454"/>
              <a:gd name="connsiteX19" fmla="*/ 616216 w 1913359"/>
              <a:gd name="connsiteY19" fmla="*/ 767417 h 789454"/>
              <a:gd name="connsiteX20" fmla="*/ 493594 w 1913359"/>
              <a:gd name="connsiteY20" fmla="*/ 778361 h 789454"/>
              <a:gd name="connsiteX21" fmla="*/ 341883 w 1913359"/>
              <a:gd name="connsiteY21" fmla="*/ 786310 h 789454"/>
              <a:gd name="connsiteX22" fmla="*/ 32665 w 1913359"/>
              <a:gd name="connsiteY22" fmla="*/ 742139 h 789454"/>
              <a:gd name="connsiteX23" fmla="*/ 30187 w 1913359"/>
              <a:gd name="connsiteY23" fmla="*/ 521798 h 789454"/>
              <a:gd name="connsiteX24" fmla="*/ 0 w 1913359"/>
              <a:gd name="connsiteY24" fmla="*/ 431245 h 789454"/>
              <a:gd name="connsiteX25" fmla="*/ 171314 w 1913359"/>
              <a:gd name="connsiteY25" fmla="*/ 300649 h 789454"/>
              <a:gd name="connsiteX26" fmla="*/ 422983 w 1913359"/>
              <a:gd name="connsiteY26" fmla="*/ 279187 h 789454"/>
              <a:gd name="connsiteX27" fmla="*/ 424150 w 1913359"/>
              <a:gd name="connsiteY27" fmla="*/ 140034 h 789454"/>
              <a:gd name="connsiteX28" fmla="*/ 528545 w 1913359"/>
              <a:gd name="connsiteY28"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913266 w 1913359"/>
              <a:gd name="connsiteY12" fmla="*/ 385148 h 789454"/>
              <a:gd name="connsiteX13" fmla="*/ 1898994 w 1913359"/>
              <a:gd name="connsiteY13" fmla="*/ 556569 h 789454"/>
              <a:gd name="connsiteX14" fmla="*/ 1748563 w 1913359"/>
              <a:gd name="connsiteY14" fmla="*/ 710356 h 789454"/>
              <a:gd name="connsiteX15" fmla="*/ 1511049 w 1913359"/>
              <a:gd name="connsiteY15" fmla="*/ 751030 h 789454"/>
              <a:gd name="connsiteX16" fmla="*/ 1051493 w 1913359"/>
              <a:gd name="connsiteY16" fmla="*/ 766774 h 789454"/>
              <a:gd name="connsiteX17" fmla="*/ 944642 w 1913359"/>
              <a:gd name="connsiteY17" fmla="*/ 765041 h 789454"/>
              <a:gd name="connsiteX18" fmla="*/ 823407 w 1913359"/>
              <a:gd name="connsiteY18" fmla="*/ 758877 h 789454"/>
              <a:gd name="connsiteX19" fmla="*/ 616216 w 1913359"/>
              <a:gd name="connsiteY19" fmla="*/ 767417 h 789454"/>
              <a:gd name="connsiteX20" fmla="*/ 493594 w 1913359"/>
              <a:gd name="connsiteY20" fmla="*/ 778361 h 789454"/>
              <a:gd name="connsiteX21" fmla="*/ 341883 w 1913359"/>
              <a:gd name="connsiteY21" fmla="*/ 786310 h 789454"/>
              <a:gd name="connsiteX22" fmla="*/ 32665 w 1913359"/>
              <a:gd name="connsiteY22" fmla="*/ 742139 h 789454"/>
              <a:gd name="connsiteX23" fmla="*/ 30187 w 1913359"/>
              <a:gd name="connsiteY23" fmla="*/ 521798 h 789454"/>
              <a:gd name="connsiteX24" fmla="*/ 0 w 1913359"/>
              <a:gd name="connsiteY24" fmla="*/ 431245 h 789454"/>
              <a:gd name="connsiteX25" fmla="*/ 171314 w 1913359"/>
              <a:gd name="connsiteY25" fmla="*/ 300649 h 789454"/>
              <a:gd name="connsiteX26" fmla="*/ 422983 w 1913359"/>
              <a:gd name="connsiteY26" fmla="*/ 279187 h 789454"/>
              <a:gd name="connsiteX27" fmla="*/ 424150 w 1913359"/>
              <a:gd name="connsiteY27" fmla="*/ 140034 h 789454"/>
              <a:gd name="connsiteX28" fmla="*/ 528545 w 1913359"/>
              <a:gd name="connsiteY28"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913266 w 1913359"/>
              <a:gd name="connsiteY13" fmla="*/ 385148 h 789454"/>
              <a:gd name="connsiteX14" fmla="*/ 1898994 w 1913359"/>
              <a:gd name="connsiteY14" fmla="*/ 556569 h 789454"/>
              <a:gd name="connsiteX15" fmla="*/ 1748563 w 1913359"/>
              <a:gd name="connsiteY15" fmla="*/ 710356 h 789454"/>
              <a:gd name="connsiteX16" fmla="*/ 1511049 w 1913359"/>
              <a:gd name="connsiteY16" fmla="*/ 751030 h 789454"/>
              <a:gd name="connsiteX17" fmla="*/ 1051493 w 1913359"/>
              <a:gd name="connsiteY17" fmla="*/ 766774 h 789454"/>
              <a:gd name="connsiteX18" fmla="*/ 944642 w 1913359"/>
              <a:gd name="connsiteY18" fmla="*/ 765041 h 789454"/>
              <a:gd name="connsiteX19" fmla="*/ 823407 w 1913359"/>
              <a:gd name="connsiteY19" fmla="*/ 758877 h 789454"/>
              <a:gd name="connsiteX20" fmla="*/ 616216 w 1913359"/>
              <a:gd name="connsiteY20" fmla="*/ 767417 h 789454"/>
              <a:gd name="connsiteX21" fmla="*/ 493594 w 1913359"/>
              <a:gd name="connsiteY21" fmla="*/ 778361 h 789454"/>
              <a:gd name="connsiteX22" fmla="*/ 341883 w 1913359"/>
              <a:gd name="connsiteY22" fmla="*/ 786310 h 789454"/>
              <a:gd name="connsiteX23" fmla="*/ 32665 w 1913359"/>
              <a:gd name="connsiteY23" fmla="*/ 742139 h 789454"/>
              <a:gd name="connsiteX24" fmla="*/ 30187 w 1913359"/>
              <a:gd name="connsiteY24" fmla="*/ 521798 h 789454"/>
              <a:gd name="connsiteX25" fmla="*/ 0 w 1913359"/>
              <a:gd name="connsiteY25" fmla="*/ 431245 h 789454"/>
              <a:gd name="connsiteX26" fmla="*/ 171314 w 1913359"/>
              <a:gd name="connsiteY26" fmla="*/ 300649 h 789454"/>
              <a:gd name="connsiteX27" fmla="*/ 422983 w 1913359"/>
              <a:gd name="connsiteY27" fmla="*/ 279187 h 789454"/>
              <a:gd name="connsiteX28" fmla="*/ 424150 w 1913359"/>
              <a:gd name="connsiteY28" fmla="*/ 140034 h 789454"/>
              <a:gd name="connsiteX29" fmla="*/ 528545 w 1913359"/>
              <a:gd name="connsiteY29"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27321 w 1913359"/>
              <a:gd name="connsiteY13" fmla="*/ 214187 h 789454"/>
              <a:gd name="connsiteX14" fmla="*/ 1913266 w 1913359"/>
              <a:gd name="connsiteY14" fmla="*/ 385148 h 789454"/>
              <a:gd name="connsiteX15" fmla="*/ 1898994 w 1913359"/>
              <a:gd name="connsiteY15" fmla="*/ 556569 h 789454"/>
              <a:gd name="connsiteX16" fmla="*/ 1748563 w 1913359"/>
              <a:gd name="connsiteY16" fmla="*/ 710356 h 789454"/>
              <a:gd name="connsiteX17" fmla="*/ 1511049 w 1913359"/>
              <a:gd name="connsiteY17" fmla="*/ 751030 h 789454"/>
              <a:gd name="connsiteX18" fmla="*/ 1051493 w 1913359"/>
              <a:gd name="connsiteY18" fmla="*/ 766774 h 789454"/>
              <a:gd name="connsiteX19" fmla="*/ 944642 w 1913359"/>
              <a:gd name="connsiteY19" fmla="*/ 765041 h 789454"/>
              <a:gd name="connsiteX20" fmla="*/ 823407 w 1913359"/>
              <a:gd name="connsiteY20" fmla="*/ 758877 h 789454"/>
              <a:gd name="connsiteX21" fmla="*/ 616216 w 1913359"/>
              <a:gd name="connsiteY21" fmla="*/ 767417 h 789454"/>
              <a:gd name="connsiteX22" fmla="*/ 493594 w 1913359"/>
              <a:gd name="connsiteY22" fmla="*/ 778361 h 789454"/>
              <a:gd name="connsiteX23" fmla="*/ 341883 w 1913359"/>
              <a:gd name="connsiteY23" fmla="*/ 786310 h 789454"/>
              <a:gd name="connsiteX24" fmla="*/ 32665 w 1913359"/>
              <a:gd name="connsiteY24" fmla="*/ 742139 h 789454"/>
              <a:gd name="connsiteX25" fmla="*/ 30187 w 1913359"/>
              <a:gd name="connsiteY25" fmla="*/ 521798 h 789454"/>
              <a:gd name="connsiteX26" fmla="*/ 0 w 1913359"/>
              <a:gd name="connsiteY26" fmla="*/ 431245 h 789454"/>
              <a:gd name="connsiteX27" fmla="*/ 171314 w 1913359"/>
              <a:gd name="connsiteY27" fmla="*/ 300649 h 789454"/>
              <a:gd name="connsiteX28" fmla="*/ 422983 w 1913359"/>
              <a:gd name="connsiteY28" fmla="*/ 279187 h 789454"/>
              <a:gd name="connsiteX29" fmla="*/ 424150 w 1913359"/>
              <a:gd name="connsiteY29" fmla="*/ 140034 h 789454"/>
              <a:gd name="connsiteX30" fmla="*/ 528545 w 1913359"/>
              <a:gd name="connsiteY30"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27321 w 1913359"/>
              <a:gd name="connsiteY13" fmla="*/ 214187 h 789454"/>
              <a:gd name="connsiteX14" fmla="*/ 1913266 w 1913359"/>
              <a:gd name="connsiteY14" fmla="*/ 385148 h 789454"/>
              <a:gd name="connsiteX15" fmla="*/ 1898994 w 1913359"/>
              <a:gd name="connsiteY15" fmla="*/ 556569 h 789454"/>
              <a:gd name="connsiteX16" fmla="*/ 1748563 w 1913359"/>
              <a:gd name="connsiteY16" fmla="*/ 710356 h 789454"/>
              <a:gd name="connsiteX17" fmla="*/ 1511049 w 1913359"/>
              <a:gd name="connsiteY17" fmla="*/ 751030 h 789454"/>
              <a:gd name="connsiteX18" fmla="*/ 1051493 w 1913359"/>
              <a:gd name="connsiteY18" fmla="*/ 766774 h 789454"/>
              <a:gd name="connsiteX19" fmla="*/ 944642 w 1913359"/>
              <a:gd name="connsiteY19" fmla="*/ 765041 h 789454"/>
              <a:gd name="connsiteX20" fmla="*/ 823407 w 1913359"/>
              <a:gd name="connsiteY20" fmla="*/ 758877 h 789454"/>
              <a:gd name="connsiteX21" fmla="*/ 616216 w 1913359"/>
              <a:gd name="connsiteY21" fmla="*/ 767417 h 789454"/>
              <a:gd name="connsiteX22" fmla="*/ 493594 w 1913359"/>
              <a:gd name="connsiteY22" fmla="*/ 778361 h 789454"/>
              <a:gd name="connsiteX23" fmla="*/ 341883 w 1913359"/>
              <a:gd name="connsiteY23" fmla="*/ 786310 h 789454"/>
              <a:gd name="connsiteX24" fmla="*/ 32665 w 1913359"/>
              <a:gd name="connsiteY24" fmla="*/ 742139 h 789454"/>
              <a:gd name="connsiteX25" fmla="*/ 30187 w 1913359"/>
              <a:gd name="connsiteY25" fmla="*/ 521798 h 789454"/>
              <a:gd name="connsiteX26" fmla="*/ 0 w 1913359"/>
              <a:gd name="connsiteY26" fmla="*/ 431245 h 789454"/>
              <a:gd name="connsiteX27" fmla="*/ 171314 w 1913359"/>
              <a:gd name="connsiteY27" fmla="*/ 300649 h 789454"/>
              <a:gd name="connsiteX28" fmla="*/ 422983 w 1913359"/>
              <a:gd name="connsiteY28" fmla="*/ 279187 h 789454"/>
              <a:gd name="connsiteX29" fmla="*/ 424150 w 1913359"/>
              <a:gd name="connsiteY29" fmla="*/ 140034 h 789454"/>
              <a:gd name="connsiteX30" fmla="*/ 528545 w 1913359"/>
              <a:gd name="connsiteY30"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27321 w 1913359"/>
              <a:gd name="connsiteY13" fmla="*/ 214187 h 789454"/>
              <a:gd name="connsiteX14" fmla="*/ 1913266 w 1913359"/>
              <a:gd name="connsiteY14" fmla="*/ 385148 h 789454"/>
              <a:gd name="connsiteX15" fmla="*/ 1898994 w 1913359"/>
              <a:gd name="connsiteY15" fmla="*/ 556569 h 789454"/>
              <a:gd name="connsiteX16" fmla="*/ 1748563 w 1913359"/>
              <a:gd name="connsiteY16" fmla="*/ 710356 h 789454"/>
              <a:gd name="connsiteX17" fmla="*/ 1511049 w 1913359"/>
              <a:gd name="connsiteY17" fmla="*/ 751030 h 789454"/>
              <a:gd name="connsiteX18" fmla="*/ 1051493 w 1913359"/>
              <a:gd name="connsiteY18" fmla="*/ 766774 h 789454"/>
              <a:gd name="connsiteX19" fmla="*/ 944642 w 1913359"/>
              <a:gd name="connsiteY19" fmla="*/ 765041 h 789454"/>
              <a:gd name="connsiteX20" fmla="*/ 823407 w 1913359"/>
              <a:gd name="connsiteY20" fmla="*/ 758877 h 789454"/>
              <a:gd name="connsiteX21" fmla="*/ 616216 w 1913359"/>
              <a:gd name="connsiteY21" fmla="*/ 767417 h 789454"/>
              <a:gd name="connsiteX22" fmla="*/ 493594 w 1913359"/>
              <a:gd name="connsiteY22" fmla="*/ 778361 h 789454"/>
              <a:gd name="connsiteX23" fmla="*/ 341883 w 1913359"/>
              <a:gd name="connsiteY23" fmla="*/ 786310 h 789454"/>
              <a:gd name="connsiteX24" fmla="*/ 32665 w 1913359"/>
              <a:gd name="connsiteY24" fmla="*/ 742139 h 789454"/>
              <a:gd name="connsiteX25" fmla="*/ 30187 w 1913359"/>
              <a:gd name="connsiteY25" fmla="*/ 521798 h 789454"/>
              <a:gd name="connsiteX26" fmla="*/ 0 w 1913359"/>
              <a:gd name="connsiteY26" fmla="*/ 431245 h 789454"/>
              <a:gd name="connsiteX27" fmla="*/ 171314 w 1913359"/>
              <a:gd name="connsiteY27" fmla="*/ 300649 h 789454"/>
              <a:gd name="connsiteX28" fmla="*/ 422983 w 1913359"/>
              <a:gd name="connsiteY28" fmla="*/ 279187 h 789454"/>
              <a:gd name="connsiteX29" fmla="*/ 424150 w 1913359"/>
              <a:gd name="connsiteY29" fmla="*/ 140034 h 789454"/>
              <a:gd name="connsiteX30" fmla="*/ 528545 w 1913359"/>
              <a:gd name="connsiteY30"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913266 w 1913359"/>
              <a:gd name="connsiteY14" fmla="*/ 385148 h 789454"/>
              <a:gd name="connsiteX15" fmla="*/ 1898994 w 1913359"/>
              <a:gd name="connsiteY15" fmla="*/ 556569 h 789454"/>
              <a:gd name="connsiteX16" fmla="*/ 1748563 w 1913359"/>
              <a:gd name="connsiteY16" fmla="*/ 710356 h 789454"/>
              <a:gd name="connsiteX17" fmla="*/ 1511049 w 1913359"/>
              <a:gd name="connsiteY17" fmla="*/ 751030 h 789454"/>
              <a:gd name="connsiteX18" fmla="*/ 1051493 w 1913359"/>
              <a:gd name="connsiteY18" fmla="*/ 766774 h 789454"/>
              <a:gd name="connsiteX19" fmla="*/ 944642 w 1913359"/>
              <a:gd name="connsiteY19" fmla="*/ 765041 h 789454"/>
              <a:gd name="connsiteX20" fmla="*/ 823407 w 1913359"/>
              <a:gd name="connsiteY20" fmla="*/ 758877 h 789454"/>
              <a:gd name="connsiteX21" fmla="*/ 616216 w 1913359"/>
              <a:gd name="connsiteY21" fmla="*/ 767417 h 789454"/>
              <a:gd name="connsiteX22" fmla="*/ 493594 w 1913359"/>
              <a:gd name="connsiteY22" fmla="*/ 778361 h 789454"/>
              <a:gd name="connsiteX23" fmla="*/ 341883 w 1913359"/>
              <a:gd name="connsiteY23" fmla="*/ 786310 h 789454"/>
              <a:gd name="connsiteX24" fmla="*/ 32665 w 1913359"/>
              <a:gd name="connsiteY24" fmla="*/ 742139 h 789454"/>
              <a:gd name="connsiteX25" fmla="*/ 30187 w 1913359"/>
              <a:gd name="connsiteY25" fmla="*/ 521798 h 789454"/>
              <a:gd name="connsiteX26" fmla="*/ 0 w 1913359"/>
              <a:gd name="connsiteY26" fmla="*/ 431245 h 789454"/>
              <a:gd name="connsiteX27" fmla="*/ 171314 w 1913359"/>
              <a:gd name="connsiteY27" fmla="*/ 300649 h 789454"/>
              <a:gd name="connsiteX28" fmla="*/ 422983 w 1913359"/>
              <a:gd name="connsiteY28" fmla="*/ 279187 h 789454"/>
              <a:gd name="connsiteX29" fmla="*/ 424150 w 1913359"/>
              <a:gd name="connsiteY29" fmla="*/ 140034 h 789454"/>
              <a:gd name="connsiteX30" fmla="*/ 528545 w 1913359"/>
              <a:gd name="connsiteY30"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913266 w 1913359"/>
              <a:gd name="connsiteY14" fmla="*/ 385148 h 789454"/>
              <a:gd name="connsiteX15" fmla="*/ 1898994 w 1913359"/>
              <a:gd name="connsiteY15" fmla="*/ 556569 h 789454"/>
              <a:gd name="connsiteX16" fmla="*/ 1748563 w 1913359"/>
              <a:gd name="connsiteY16" fmla="*/ 710356 h 789454"/>
              <a:gd name="connsiteX17" fmla="*/ 1511049 w 1913359"/>
              <a:gd name="connsiteY17" fmla="*/ 751030 h 789454"/>
              <a:gd name="connsiteX18" fmla="*/ 1051493 w 1913359"/>
              <a:gd name="connsiteY18" fmla="*/ 766774 h 789454"/>
              <a:gd name="connsiteX19" fmla="*/ 944642 w 1913359"/>
              <a:gd name="connsiteY19" fmla="*/ 765041 h 789454"/>
              <a:gd name="connsiteX20" fmla="*/ 823407 w 1913359"/>
              <a:gd name="connsiteY20" fmla="*/ 758877 h 789454"/>
              <a:gd name="connsiteX21" fmla="*/ 616216 w 1913359"/>
              <a:gd name="connsiteY21" fmla="*/ 767417 h 789454"/>
              <a:gd name="connsiteX22" fmla="*/ 493594 w 1913359"/>
              <a:gd name="connsiteY22" fmla="*/ 778361 h 789454"/>
              <a:gd name="connsiteX23" fmla="*/ 341883 w 1913359"/>
              <a:gd name="connsiteY23" fmla="*/ 786310 h 789454"/>
              <a:gd name="connsiteX24" fmla="*/ 32665 w 1913359"/>
              <a:gd name="connsiteY24" fmla="*/ 742139 h 789454"/>
              <a:gd name="connsiteX25" fmla="*/ 30187 w 1913359"/>
              <a:gd name="connsiteY25" fmla="*/ 521798 h 789454"/>
              <a:gd name="connsiteX26" fmla="*/ 0 w 1913359"/>
              <a:gd name="connsiteY26" fmla="*/ 431245 h 789454"/>
              <a:gd name="connsiteX27" fmla="*/ 171314 w 1913359"/>
              <a:gd name="connsiteY27" fmla="*/ 300649 h 789454"/>
              <a:gd name="connsiteX28" fmla="*/ 422983 w 1913359"/>
              <a:gd name="connsiteY28" fmla="*/ 279187 h 789454"/>
              <a:gd name="connsiteX29" fmla="*/ 424150 w 1913359"/>
              <a:gd name="connsiteY29" fmla="*/ 140034 h 789454"/>
              <a:gd name="connsiteX30" fmla="*/ 528545 w 1913359"/>
              <a:gd name="connsiteY30"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913266 w 1913359"/>
              <a:gd name="connsiteY14" fmla="*/ 385148 h 789454"/>
              <a:gd name="connsiteX15" fmla="*/ 1898994 w 1913359"/>
              <a:gd name="connsiteY15" fmla="*/ 556569 h 789454"/>
              <a:gd name="connsiteX16" fmla="*/ 1748563 w 1913359"/>
              <a:gd name="connsiteY16" fmla="*/ 710356 h 789454"/>
              <a:gd name="connsiteX17" fmla="*/ 1511049 w 1913359"/>
              <a:gd name="connsiteY17" fmla="*/ 751030 h 789454"/>
              <a:gd name="connsiteX18" fmla="*/ 1051493 w 1913359"/>
              <a:gd name="connsiteY18" fmla="*/ 766774 h 789454"/>
              <a:gd name="connsiteX19" fmla="*/ 944642 w 1913359"/>
              <a:gd name="connsiteY19" fmla="*/ 765041 h 789454"/>
              <a:gd name="connsiteX20" fmla="*/ 823407 w 1913359"/>
              <a:gd name="connsiteY20" fmla="*/ 758877 h 789454"/>
              <a:gd name="connsiteX21" fmla="*/ 616216 w 1913359"/>
              <a:gd name="connsiteY21" fmla="*/ 767417 h 789454"/>
              <a:gd name="connsiteX22" fmla="*/ 493594 w 1913359"/>
              <a:gd name="connsiteY22" fmla="*/ 778361 h 789454"/>
              <a:gd name="connsiteX23" fmla="*/ 341883 w 1913359"/>
              <a:gd name="connsiteY23" fmla="*/ 786310 h 789454"/>
              <a:gd name="connsiteX24" fmla="*/ 32665 w 1913359"/>
              <a:gd name="connsiteY24" fmla="*/ 742139 h 789454"/>
              <a:gd name="connsiteX25" fmla="*/ 30187 w 1913359"/>
              <a:gd name="connsiteY25" fmla="*/ 521798 h 789454"/>
              <a:gd name="connsiteX26" fmla="*/ 0 w 1913359"/>
              <a:gd name="connsiteY26" fmla="*/ 431245 h 789454"/>
              <a:gd name="connsiteX27" fmla="*/ 171314 w 1913359"/>
              <a:gd name="connsiteY27" fmla="*/ 300649 h 789454"/>
              <a:gd name="connsiteX28" fmla="*/ 422983 w 1913359"/>
              <a:gd name="connsiteY28" fmla="*/ 279187 h 789454"/>
              <a:gd name="connsiteX29" fmla="*/ 424150 w 1913359"/>
              <a:gd name="connsiteY29" fmla="*/ 140034 h 789454"/>
              <a:gd name="connsiteX30" fmla="*/ 528545 w 1913359"/>
              <a:gd name="connsiteY30"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419272 w 1913359"/>
              <a:gd name="connsiteY14" fmla="*/ 249946 h 789454"/>
              <a:gd name="connsiteX15" fmla="*/ 1913266 w 1913359"/>
              <a:gd name="connsiteY15" fmla="*/ 385148 h 789454"/>
              <a:gd name="connsiteX16" fmla="*/ 1898994 w 1913359"/>
              <a:gd name="connsiteY16" fmla="*/ 556569 h 789454"/>
              <a:gd name="connsiteX17" fmla="*/ 1748563 w 1913359"/>
              <a:gd name="connsiteY17" fmla="*/ 710356 h 789454"/>
              <a:gd name="connsiteX18" fmla="*/ 1511049 w 1913359"/>
              <a:gd name="connsiteY18" fmla="*/ 751030 h 789454"/>
              <a:gd name="connsiteX19" fmla="*/ 1051493 w 1913359"/>
              <a:gd name="connsiteY19" fmla="*/ 766774 h 789454"/>
              <a:gd name="connsiteX20" fmla="*/ 944642 w 1913359"/>
              <a:gd name="connsiteY20" fmla="*/ 765041 h 789454"/>
              <a:gd name="connsiteX21" fmla="*/ 823407 w 1913359"/>
              <a:gd name="connsiteY21" fmla="*/ 758877 h 789454"/>
              <a:gd name="connsiteX22" fmla="*/ 616216 w 1913359"/>
              <a:gd name="connsiteY22" fmla="*/ 767417 h 789454"/>
              <a:gd name="connsiteX23" fmla="*/ 493594 w 1913359"/>
              <a:gd name="connsiteY23" fmla="*/ 778361 h 789454"/>
              <a:gd name="connsiteX24" fmla="*/ 341883 w 1913359"/>
              <a:gd name="connsiteY24" fmla="*/ 786310 h 789454"/>
              <a:gd name="connsiteX25" fmla="*/ 32665 w 1913359"/>
              <a:gd name="connsiteY25" fmla="*/ 742139 h 789454"/>
              <a:gd name="connsiteX26" fmla="*/ 30187 w 1913359"/>
              <a:gd name="connsiteY26" fmla="*/ 521798 h 789454"/>
              <a:gd name="connsiteX27" fmla="*/ 0 w 1913359"/>
              <a:gd name="connsiteY27" fmla="*/ 431245 h 789454"/>
              <a:gd name="connsiteX28" fmla="*/ 171314 w 1913359"/>
              <a:gd name="connsiteY28" fmla="*/ 300649 h 789454"/>
              <a:gd name="connsiteX29" fmla="*/ 422983 w 1913359"/>
              <a:gd name="connsiteY29" fmla="*/ 279187 h 789454"/>
              <a:gd name="connsiteX30" fmla="*/ 424150 w 1913359"/>
              <a:gd name="connsiteY30" fmla="*/ 140034 h 789454"/>
              <a:gd name="connsiteX31" fmla="*/ 528545 w 1913359"/>
              <a:gd name="connsiteY31"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419272 w 1913359"/>
              <a:gd name="connsiteY14" fmla="*/ 249946 h 789454"/>
              <a:gd name="connsiteX15" fmla="*/ 1485681 w 1913359"/>
              <a:gd name="connsiteY15" fmla="*/ 267825 h 789454"/>
              <a:gd name="connsiteX16" fmla="*/ 1913266 w 1913359"/>
              <a:gd name="connsiteY16" fmla="*/ 385148 h 789454"/>
              <a:gd name="connsiteX17" fmla="*/ 1898994 w 1913359"/>
              <a:gd name="connsiteY17" fmla="*/ 556569 h 789454"/>
              <a:gd name="connsiteX18" fmla="*/ 1748563 w 1913359"/>
              <a:gd name="connsiteY18" fmla="*/ 710356 h 789454"/>
              <a:gd name="connsiteX19" fmla="*/ 1511049 w 1913359"/>
              <a:gd name="connsiteY19" fmla="*/ 751030 h 789454"/>
              <a:gd name="connsiteX20" fmla="*/ 1051493 w 1913359"/>
              <a:gd name="connsiteY20" fmla="*/ 766774 h 789454"/>
              <a:gd name="connsiteX21" fmla="*/ 944642 w 1913359"/>
              <a:gd name="connsiteY21" fmla="*/ 765041 h 789454"/>
              <a:gd name="connsiteX22" fmla="*/ 823407 w 1913359"/>
              <a:gd name="connsiteY22" fmla="*/ 758877 h 789454"/>
              <a:gd name="connsiteX23" fmla="*/ 616216 w 1913359"/>
              <a:gd name="connsiteY23" fmla="*/ 767417 h 789454"/>
              <a:gd name="connsiteX24" fmla="*/ 493594 w 1913359"/>
              <a:gd name="connsiteY24" fmla="*/ 778361 h 789454"/>
              <a:gd name="connsiteX25" fmla="*/ 341883 w 1913359"/>
              <a:gd name="connsiteY25" fmla="*/ 786310 h 789454"/>
              <a:gd name="connsiteX26" fmla="*/ 32665 w 1913359"/>
              <a:gd name="connsiteY26" fmla="*/ 742139 h 789454"/>
              <a:gd name="connsiteX27" fmla="*/ 30187 w 1913359"/>
              <a:gd name="connsiteY27" fmla="*/ 521798 h 789454"/>
              <a:gd name="connsiteX28" fmla="*/ 0 w 1913359"/>
              <a:gd name="connsiteY28" fmla="*/ 431245 h 789454"/>
              <a:gd name="connsiteX29" fmla="*/ 171314 w 1913359"/>
              <a:gd name="connsiteY29" fmla="*/ 300649 h 789454"/>
              <a:gd name="connsiteX30" fmla="*/ 422983 w 1913359"/>
              <a:gd name="connsiteY30" fmla="*/ 279187 h 789454"/>
              <a:gd name="connsiteX31" fmla="*/ 424150 w 1913359"/>
              <a:gd name="connsiteY31" fmla="*/ 140034 h 789454"/>
              <a:gd name="connsiteX32" fmla="*/ 528545 w 1913359"/>
              <a:gd name="connsiteY32"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419272 w 1913359"/>
              <a:gd name="connsiteY14" fmla="*/ 249946 h 789454"/>
              <a:gd name="connsiteX15" fmla="*/ 1414163 w 1913359"/>
              <a:gd name="connsiteY15" fmla="*/ 168212 h 789454"/>
              <a:gd name="connsiteX16" fmla="*/ 1913266 w 1913359"/>
              <a:gd name="connsiteY16" fmla="*/ 385148 h 789454"/>
              <a:gd name="connsiteX17" fmla="*/ 1898994 w 1913359"/>
              <a:gd name="connsiteY17" fmla="*/ 556569 h 789454"/>
              <a:gd name="connsiteX18" fmla="*/ 1748563 w 1913359"/>
              <a:gd name="connsiteY18" fmla="*/ 710356 h 789454"/>
              <a:gd name="connsiteX19" fmla="*/ 1511049 w 1913359"/>
              <a:gd name="connsiteY19" fmla="*/ 751030 h 789454"/>
              <a:gd name="connsiteX20" fmla="*/ 1051493 w 1913359"/>
              <a:gd name="connsiteY20" fmla="*/ 766774 h 789454"/>
              <a:gd name="connsiteX21" fmla="*/ 944642 w 1913359"/>
              <a:gd name="connsiteY21" fmla="*/ 765041 h 789454"/>
              <a:gd name="connsiteX22" fmla="*/ 823407 w 1913359"/>
              <a:gd name="connsiteY22" fmla="*/ 758877 h 789454"/>
              <a:gd name="connsiteX23" fmla="*/ 616216 w 1913359"/>
              <a:gd name="connsiteY23" fmla="*/ 767417 h 789454"/>
              <a:gd name="connsiteX24" fmla="*/ 493594 w 1913359"/>
              <a:gd name="connsiteY24" fmla="*/ 778361 h 789454"/>
              <a:gd name="connsiteX25" fmla="*/ 341883 w 1913359"/>
              <a:gd name="connsiteY25" fmla="*/ 786310 h 789454"/>
              <a:gd name="connsiteX26" fmla="*/ 32665 w 1913359"/>
              <a:gd name="connsiteY26" fmla="*/ 742139 h 789454"/>
              <a:gd name="connsiteX27" fmla="*/ 30187 w 1913359"/>
              <a:gd name="connsiteY27" fmla="*/ 521798 h 789454"/>
              <a:gd name="connsiteX28" fmla="*/ 0 w 1913359"/>
              <a:gd name="connsiteY28" fmla="*/ 431245 h 789454"/>
              <a:gd name="connsiteX29" fmla="*/ 171314 w 1913359"/>
              <a:gd name="connsiteY29" fmla="*/ 300649 h 789454"/>
              <a:gd name="connsiteX30" fmla="*/ 422983 w 1913359"/>
              <a:gd name="connsiteY30" fmla="*/ 279187 h 789454"/>
              <a:gd name="connsiteX31" fmla="*/ 424150 w 1913359"/>
              <a:gd name="connsiteY31" fmla="*/ 140034 h 789454"/>
              <a:gd name="connsiteX32" fmla="*/ 528545 w 1913359"/>
              <a:gd name="connsiteY32"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419272 w 1913359"/>
              <a:gd name="connsiteY14" fmla="*/ 249946 h 789454"/>
              <a:gd name="connsiteX15" fmla="*/ 1414163 w 1913359"/>
              <a:gd name="connsiteY15" fmla="*/ 168212 h 789454"/>
              <a:gd name="connsiteX16" fmla="*/ 1913266 w 1913359"/>
              <a:gd name="connsiteY16" fmla="*/ 385148 h 789454"/>
              <a:gd name="connsiteX17" fmla="*/ 1898994 w 1913359"/>
              <a:gd name="connsiteY17" fmla="*/ 556569 h 789454"/>
              <a:gd name="connsiteX18" fmla="*/ 1748563 w 1913359"/>
              <a:gd name="connsiteY18" fmla="*/ 710356 h 789454"/>
              <a:gd name="connsiteX19" fmla="*/ 1511049 w 1913359"/>
              <a:gd name="connsiteY19" fmla="*/ 751030 h 789454"/>
              <a:gd name="connsiteX20" fmla="*/ 1051493 w 1913359"/>
              <a:gd name="connsiteY20" fmla="*/ 766774 h 789454"/>
              <a:gd name="connsiteX21" fmla="*/ 944642 w 1913359"/>
              <a:gd name="connsiteY21" fmla="*/ 765041 h 789454"/>
              <a:gd name="connsiteX22" fmla="*/ 823407 w 1913359"/>
              <a:gd name="connsiteY22" fmla="*/ 758877 h 789454"/>
              <a:gd name="connsiteX23" fmla="*/ 616216 w 1913359"/>
              <a:gd name="connsiteY23" fmla="*/ 767417 h 789454"/>
              <a:gd name="connsiteX24" fmla="*/ 493594 w 1913359"/>
              <a:gd name="connsiteY24" fmla="*/ 778361 h 789454"/>
              <a:gd name="connsiteX25" fmla="*/ 341883 w 1913359"/>
              <a:gd name="connsiteY25" fmla="*/ 786310 h 789454"/>
              <a:gd name="connsiteX26" fmla="*/ 32665 w 1913359"/>
              <a:gd name="connsiteY26" fmla="*/ 742139 h 789454"/>
              <a:gd name="connsiteX27" fmla="*/ 30187 w 1913359"/>
              <a:gd name="connsiteY27" fmla="*/ 521798 h 789454"/>
              <a:gd name="connsiteX28" fmla="*/ 0 w 1913359"/>
              <a:gd name="connsiteY28" fmla="*/ 431245 h 789454"/>
              <a:gd name="connsiteX29" fmla="*/ 171314 w 1913359"/>
              <a:gd name="connsiteY29" fmla="*/ 300649 h 789454"/>
              <a:gd name="connsiteX30" fmla="*/ 422983 w 1913359"/>
              <a:gd name="connsiteY30" fmla="*/ 279187 h 789454"/>
              <a:gd name="connsiteX31" fmla="*/ 424150 w 1913359"/>
              <a:gd name="connsiteY31" fmla="*/ 140034 h 789454"/>
              <a:gd name="connsiteX32" fmla="*/ 528545 w 1913359"/>
              <a:gd name="connsiteY32"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414163 w 1913359"/>
              <a:gd name="connsiteY14" fmla="*/ 249946 h 789454"/>
              <a:gd name="connsiteX15" fmla="*/ 1414163 w 1913359"/>
              <a:gd name="connsiteY15" fmla="*/ 168212 h 789454"/>
              <a:gd name="connsiteX16" fmla="*/ 1913266 w 1913359"/>
              <a:gd name="connsiteY16" fmla="*/ 385148 h 789454"/>
              <a:gd name="connsiteX17" fmla="*/ 1898994 w 1913359"/>
              <a:gd name="connsiteY17" fmla="*/ 556569 h 789454"/>
              <a:gd name="connsiteX18" fmla="*/ 1748563 w 1913359"/>
              <a:gd name="connsiteY18" fmla="*/ 710356 h 789454"/>
              <a:gd name="connsiteX19" fmla="*/ 1511049 w 1913359"/>
              <a:gd name="connsiteY19" fmla="*/ 751030 h 789454"/>
              <a:gd name="connsiteX20" fmla="*/ 1051493 w 1913359"/>
              <a:gd name="connsiteY20" fmla="*/ 766774 h 789454"/>
              <a:gd name="connsiteX21" fmla="*/ 944642 w 1913359"/>
              <a:gd name="connsiteY21" fmla="*/ 765041 h 789454"/>
              <a:gd name="connsiteX22" fmla="*/ 823407 w 1913359"/>
              <a:gd name="connsiteY22" fmla="*/ 758877 h 789454"/>
              <a:gd name="connsiteX23" fmla="*/ 616216 w 1913359"/>
              <a:gd name="connsiteY23" fmla="*/ 767417 h 789454"/>
              <a:gd name="connsiteX24" fmla="*/ 493594 w 1913359"/>
              <a:gd name="connsiteY24" fmla="*/ 778361 h 789454"/>
              <a:gd name="connsiteX25" fmla="*/ 341883 w 1913359"/>
              <a:gd name="connsiteY25" fmla="*/ 786310 h 789454"/>
              <a:gd name="connsiteX26" fmla="*/ 32665 w 1913359"/>
              <a:gd name="connsiteY26" fmla="*/ 742139 h 789454"/>
              <a:gd name="connsiteX27" fmla="*/ 30187 w 1913359"/>
              <a:gd name="connsiteY27" fmla="*/ 521798 h 789454"/>
              <a:gd name="connsiteX28" fmla="*/ 0 w 1913359"/>
              <a:gd name="connsiteY28" fmla="*/ 431245 h 789454"/>
              <a:gd name="connsiteX29" fmla="*/ 171314 w 1913359"/>
              <a:gd name="connsiteY29" fmla="*/ 300649 h 789454"/>
              <a:gd name="connsiteX30" fmla="*/ 422983 w 1913359"/>
              <a:gd name="connsiteY30" fmla="*/ 279187 h 789454"/>
              <a:gd name="connsiteX31" fmla="*/ 424150 w 1913359"/>
              <a:gd name="connsiteY31" fmla="*/ 140034 h 789454"/>
              <a:gd name="connsiteX32" fmla="*/ 528545 w 1913359"/>
              <a:gd name="connsiteY32"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414163 w 1913359"/>
              <a:gd name="connsiteY14" fmla="*/ 249946 h 789454"/>
              <a:gd name="connsiteX15" fmla="*/ 1424380 w 1913359"/>
              <a:gd name="connsiteY15" fmla="*/ 168212 h 789454"/>
              <a:gd name="connsiteX16" fmla="*/ 1913266 w 1913359"/>
              <a:gd name="connsiteY16" fmla="*/ 385148 h 789454"/>
              <a:gd name="connsiteX17" fmla="*/ 1898994 w 1913359"/>
              <a:gd name="connsiteY17" fmla="*/ 556569 h 789454"/>
              <a:gd name="connsiteX18" fmla="*/ 1748563 w 1913359"/>
              <a:gd name="connsiteY18" fmla="*/ 710356 h 789454"/>
              <a:gd name="connsiteX19" fmla="*/ 1511049 w 1913359"/>
              <a:gd name="connsiteY19" fmla="*/ 751030 h 789454"/>
              <a:gd name="connsiteX20" fmla="*/ 1051493 w 1913359"/>
              <a:gd name="connsiteY20" fmla="*/ 766774 h 789454"/>
              <a:gd name="connsiteX21" fmla="*/ 944642 w 1913359"/>
              <a:gd name="connsiteY21" fmla="*/ 765041 h 789454"/>
              <a:gd name="connsiteX22" fmla="*/ 823407 w 1913359"/>
              <a:gd name="connsiteY22" fmla="*/ 758877 h 789454"/>
              <a:gd name="connsiteX23" fmla="*/ 616216 w 1913359"/>
              <a:gd name="connsiteY23" fmla="*/ 767417 h 789454"/>
              <a:gd name="connsiteX24" fmla="*/ 493594 w 1913359"/>
              <a:gd name="connsiteY24" fmla="*/ 778361 h 789454"/>
              <a:gd name="connsiteX25" fmla="*/ 341883 w 1913359"/>
              <a:gd name="connsiteY25" fmla="*/ 786310 h 789454"/>
              <a:gd name="connsiteX26" fmla="*/ 32665 w 1913359"/>
              <a:gd name="connsiteY26" fmla="*/ 742139 h 789454"/>
              <a:gd name="connsiteX27" fmla="*/ 30187 w 1913359"/>
              <a:gd name="connsiteY27" fmla="*/ 521798 h 789454"/>
              <a:gd name="connsiteX28" fmla="*/ 0 w 1913359"/>
              <a:gd name="connsiteY28" fmla="*/ 431245 h 789454"/>
              <a:gd name="connsiteX29" fmla="*/ 171314 w 1913359"/>
              <a:gd name="connsiteY29" fmla="*/ 300649 h 789454"/>
              <a:gd name="connsiteX30" fmla="*/ 422983 w 1913359"/>
              <a:gd name="connsiteY30" fmla="*/ 279187 h 789454"/>
              <a:gd name="connsiteX31" fmla="*/ 424150 w 1913359"/>
              <a:gd name="connsiteY31" fmla="*/ 140034 h 789454"/>
              <a:gd name="connsiteX32" fmla="*/ 528545 w 1913359"/>
              <a:gd name="connsiteY32"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414163 w 1913359"/>
              <a:gd name="connsiteY14" fmla="*/ 249946 h 789454"/>
              <a:gd name="connsiteX15" fmla="*/ 1424380 w 1913359"/>
              <a:gd name="connsiteY15" fmla="*/ 168212 h 789454"/>
              <a:gd name="connsiteX16" fmla="*/ 1913266 w 1913359"/>
              <a:gd name="connsiteY16" fmla="*/ 385148 h 789454"/>
              <a:gd name="connsiteX17" fmla="*/ 1898994 w 1913359"/>
              <a:gd name="connsiteY17" fmla="*/ 556569 h 789454"/>
              <a:gd name="connsiteX18" fmla="*/ 1748563 w 1913359"/>
              <a:gd name="connsiteY18" fmla="*/ 710356 h 789454"/>
              <a:gd name="connsiteX19" fmla="*/ 1511049 w 1913359"/>
              <a:gd name="connsiteY19" fmla="*/ 751030 h 789454"/>
              <a:gd name="connsiteX20" fmla="*/ 1051493 w 1913359"/>
              <a:gd name="connsiteY20" fmla="*/ 766774 h 789454"/>
              <a:gd name="connsiteX21" fmla="*/ 944642 w 1913359"/>
              <a:gd name="connsiteY21" fmla="*/ 765041 h 789454"/>
              <a:gd name="connsiteX22" fmla="*/ 823407 w 1913359"/>
              <a:gd name="connsiteY22" fmla="*/ 758877 h 789454"/>
              <a:gd name="connsiteX23" fmla="*/ 616216 w 1913359"/>
              <a:gd name="connsiteY23" fmla="*/ 767417 h 789454"/>
              <a:gd name="connsiteX24" fmla="*/ 493594 w 1913359"/>
              <a:gd name="connsiteY24" fmla="*/ 778361 h 789454"/>
              <a:gd name="connsiteX25" fmla="*/ 341883 w 1913359"/>
              <a:gd name="connsiteY25" fmla="*/ 786310 h 789454"/>
              <a:gd name="connsiteX26" fmla="*/ 32665 w 1913359"/>
              <a:gd name="connsiteY26" fmla="*/ 742139 h 789454"/>
              <a:gd name="connsiteX27" fmla="*/ 30187 w 1913359"/>
              <a:gd name="connsiteY27" fmla="*/ 521798 h 789454"/>
              <a:gd name="connsiteX28" fmla="*/ 0 w 1913359"/>
              <a:gd name="connsiteY28" fmla="*/ 431245 h 789454"/>
              <a:gd name="connsiteX29" fmla="*/ 171314 w 1913359"/>
              <a:gd name="connsiteY29" fmla="*/ 300649 h 789454"/>
              <a:gd name="connsiteX30" fmla="*/ 422983 w 1913359"/>
              <a:gd name="connsiteY30" fmla="*/ 279187 h 789454"/>
              <a:gd name="connsiteX31" fmla="*/ 424150 w 1913359"/>
              <a:gd name="connsiteY31" fmla="*/ 140034 h 789454"/>
              <a:gd name="connsiteX32" fmla="*/ 528545 w 1913359"/>
              <a:gd name="connsiteY32"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414163 w 1913359"/>
              <a:gd name="connsiteY14" fmla="*/ 249946 h 789454"/>
              <a:gd name="connsiteX15" fmla="*/ 1424380 w 1913359"/>
              <a:gd name="connsiteY15" fmla="*/ 168212 h 789454"/>
              <a:gd name="connsiteX16" fmla="*/ 1582740 w 1913359"/>
              <a:gd name="connsiteY16" fmla="*/ 206525 h 789454"/>
              <a:gd name="connsiteX17" fmla="*/ 1913266 w 1913359"/>
              <a:gd name="connsiteY17" fmla="*/ 385148 h 789454"/>
              <a:gd name="connsiteX18" fmla="*/ 1898994 w 1913359"/>
              <a:gd name="connsiteY18" fmla="*/ 556569 h 789454"/>
              <a:gd name="connsiteX19" fmla="*/ 1748563 w 1913359"/>
              <a:gd name="connsiteY19" fmla="*/ 710356 h 789454"/>
              <a:gd name="connsiteX20" fmla="*/ 1511049 w 1913359"/>
              <a:gd name="connsiteY20" fmla="*/ 751030 h 789454"/>
              <a:gd name="connsiteX21" fmla="*/ 1051493 w 1913359"/>
              <a:gd name="connsiteY21" fmla="*/ 766774 h 789454"/>
              <a:gd name="connsiteX22" fmla="*/ 944642 w 1913359"/>
              <a:gd name="connsiteY22" fmla="*/ 765041 h 789454"/>
              <a:gd name="connsiteX23" fmla="*/ 823407 w 1913359"/>
              <a:gd name="connsiteY23" fmla="*/ 758877 h 789454"/>
              <a:gd name="connsiteX24" fmla="*/ 616216 w 1913359"/>
              <a:gd name="connsiteY24" fmla="*/ 767417 h 789454"/>
              <a:gd name="connsiteX25" fmla="*/ 493594 w 1913359"/>
              <a:gd name="connsiteY25" fmla="*/ 778361 h 789454"/>
              <a:gd name="connsiteX26" fmla="*/ 341883 w 1913359"/>
              <a:gd name="connsiteY26" fmla="*/ 786310 h 789454"/>
              <a:gd name="connsiteX27" fmla="*/ 32665 w 1913359"/>
              <a:gd name="connsiteY27" fmla="*/ 742139 h 789454"/>
              <a:gd name="connsiteX28" fmla="*/ 30187 w 1913359"/>
              <a:gd name="connsiteY28" fmla="*/ 521798 h 789454"/>
              <a:gd name="connsiteX29" fmla="*/ 0 w 1913359"/>
              <a:gd name="connsiteY29" fmla="*/ 431245 h 789454"/>
              <a:gd name="connsiteX30" fmla="*/ 171314 w 1913359"/>
              <a:gd name="connsiteY30" fmla="*/ 300649 h 789454"/>
              <a:gd name="connsiteX31" fmla="*/ 422983 w 1913359"/>
              <a:gd name="connsiteY31" fmla="*/ 279187 h 789454"/>
              <a:gd name="connsiteX32" fmla="*/ 424150 w 1913359"/>
              <a:gd name="connsiteY32" fmla="*/ 140034 h 789454"/>
              <a:gd name="connsiteX33" fmla="*/ 528545 w 1913359"/>
              <a:gd name="connsiteY33"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414163 w 1913359"/>
              <a:gd name="connsiteY14" fmla="*/ 249946 h 789454"/>
              <a:gd name="connsiteX15" fmla="*/ 1424380 w 1913359"/>
              <a:gd name="connsiteY15" fmla="*/ 168212 h 789454"/>
              <a:gd name="connsiteX16" fmla="*/ 1582740 w 1913359"/>
              <a:gd name="connsiteY16" fmla="*/ 206525 h 789454"/>
              <a:gd name="connsiteX17" fmla="*/ 1913266 w 1913359"/>
              <a:gd name="connsiteY17" fmla="*/ 385148 h 789454"/>
              <a:gd name="connsiteX18" fmla="*/ 1898994 w 1913359"/>
              <a:gd name="connsiteY18" fmla="*/ 556569 h 789454"/>
              <a:gd name="connsiteX19" fmla="*/ 1748563 w 1913359"/>
              <a:gd name="connsiteY19" fmla="*/ 710356 h 789454"/>
              <a:gd name="connsiteX20" fmla="*/ 1511049 w 1913359"/>
              <a:gd name="connsiteY20" fmla="*/ 751030 h 789454"/>
              <a:gd name="connsiteX21" fmla="*/ 1051493 w 1913359"/>
              <a:gd name="connsiteY21" fmla="*/ 766774 h 789454"/>
              <a:gd name="connsiteX22" fmla="*/ 944642 w 1913359"/>
              <a:gd name="connsiteY22" fmla="*/ 765041 h 789454"/>
              <a:gd name="connsiteX23" fmla="*/ 823407 w 1913359"/>
              <a:gd name="connsiteY23" fmla="*/ 758877 h 789454"/>
              <a:gd name="connsiteX24" fmla="*/ 616216 w 1913359"/>
              <a:gd name="connsiteY24" fmla="*/ 767417 h 789454"/>
              <a:gd name="connsiteX25" fmla="*/ 493594 w 1913359"/>
              <a:gd name="connsiteY25" fmla="*/ 778361 h 789454"/>
              <a:gd name="connsiteX26" fmla="*/ 341883 w 1913359"/>
              <a:gd name="connsiteY26" fmla="*/ 786310 h 789454"/>
              <a:gd name="connsiteX27" fmla="*/ 32665 w 1913359"/>
              <a:gd name="connsiteY27" fmla="*/ 742139 h 789454"/>
              <a:gd name="connsiteX28" fmla="*/ 30187 w 1913359"/>
              <a:gd name="connsiteY28" fmla="*/ 521798 h 789454"/>
              <a:gd name="connsiteX29" fmla="*/ 0 w 1913359"/>
              <a:gd name="connsiteY29" fmla="*/ 431245 h 789454"/>
              <a:gd name="connsiteX30" fmla="*/ 171314 w 1913359"/>
              <a:gd name="connsiteY30" fmla="*/ 300649 h 789454"/>
              <a:gd name="connsiteX31" fmla="*/ 422983 w 1913359"/>
              <a:gd name="connsiteY31" fmla="*/ 279187 h 789454"/>
              <a:gd name="connsiteX32" fmla="*/ 424150 w 1913359"/>
              <a:gd name="connsiteY32" fmla="*/ 140034 h 789454"/>
              <a:gd name="connsiteX33" fmla="*/ 528545 w 1913359"/>
              <a:gd name="connsiteY33"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414163 w 1913359"/>
              <a:gd name="connsiteY14" fmla="*/ 249946 h 789454"/>
              <a:gd name="connsiteX15" fmla="*/ 1424380 w 1913359"/>
              <a:gd name="connsiteY15" fmla="*/ 168212 h 789454"/>
              <a:gd name="connsiteX16" fmla="*/ 1582740 w 1913359"/>
              <a:gd name="connsiteY16" fmla="*/ 206525 h 789454"/>
              <a:gd name="connsiteX17" fmla="*/ 1618498 w 1913359"/>
              <a:gd name="connsiteY17" fmla="*/ 318909 h 789454"/>
              <a:gd name="connsiteX18" fmla="*/ 1913266 w 1913359"/>
              <a:gd name="connsiteY18" fmla="*/ 385148 h 789454"/>
              <a:gd name="connsiteX19" fmla="*/ 1898994 w 1913359"/>
              <a:gd name="connsiteY19" fmla="*/ 556569 h 789454"/>
              <a:gd name="connsiteX20" fmla="*/ 1748563 w 1913359"/>
              <a:gd name="connsiteY20" fmla="*/ 710356 h 789454"/>
              <a:gd name="connsiteX21" fmla="*/ 1511049 w 1913359"/>
              <a:gd name="connsiteY21" fmla="*/ 751030 h 789454"/>
              <a:gd name="connsiteX22" fmla="*/ 1051493 w 1913359"/>
              <a:gd name="connsiteY22" fmla="*/ 766774 h 789454"/>
              <a:gd name="connsiteX23" fmla="*/ 944642 w 1913359"/>
              <a:gd name="connsiteY23" fmla="*/ 765041 h 789454"/>
              <a:gd name="connsiteX24" fmla="*/ 823407 w 1913359"/>
              <a:gd name="connsiteY24" fmla="*/ 758877 h 789454"/>
              <a:gd name="connsiteX25" fmla="*/ 616216 w 1913359"/>
              <a:gd name="connsiteY25" fmla="*/ 767417 h 789454"/>
              <a:gd name="connsiteX26" fmla="*/ 493594 w 1913359"/>
              <a:gd name="connsiteY26" fmla="*/ 778361 h 789454"/>
              <a:gd name="connsiteX27" fmla="*/ 341883 w 1913359"/>
              <a:gd name="connsiteY27" fmla="*/ 786310 h 789454"/>
              <a:gd name="connsiteX28" fmla="*/ 32665 w 1913359"/>
              <a:gd name="connsiteY28" fmla="*/ 742139 h 789454"/>
              <a:gd name="connsiteX29" fmla="*/ 30187 w 1913359"/>
              <a:gd name="connsiteY29" fmla="*/ 521798 h 789454"/>
              <a:gd name="connsiteX30" fmla="*/ 0 w 1913359"/>
              <a:gd name="connsiteY30" fmla="*/ 431245 h 789454"/>
              <a:gd name="connsiteX31" fmla="*/ 171314 w 1913359"/>
              <a:gd name="connsiteY31" fmla="*/ 300649 h 789454"/>
              <a:gd name="connsiteX32" fmla="*/ 422983 w 1913359"/>
              <a:gd name="connsiteY32" fmla="*/ 279187 h 789454"/>
              <a:gd name="connsiteX33" fmla="*/ 424150 w 1913359"/>
              <a:gd name="connsiteY33" fmla="*/ 140034 h 789454"/>
              <a:gd name="connsiteX34" fmla="*/ 528545 w 1913359"/>
              <a:gd name="connsiteY34"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414163 w 1913359"/>
              <a:gd name="connsiteY14" fmla="*/ 249946 h 789454"/>
              <a:gd name="connsiteX15" fmla="*/ 1424380 w 1913359"/>
              <a:gd name="connsiteY15" fmla="*/ 168212 h 789454"/>
              <a:gd name="connsiteX16" fmla="*/ 1582740 w 1913359"/>
              <a:gd name="connsiteY16" fmla="*/ 206525 h 789454"/>
              <a:gd name="connsiteX17" fmla="*/ 1618498 w 1913359"/>
              <a:gd name="connsiteY17" fmla="*/ 318909 h 789454"/>
              <a:gd name="connsiteX18" fmla="*/ 1913266 w 1913359"/>
              <a:gd name="connsiteY18" fmla="*/ 385148 h 789454"/>
              <a:gd name="connsiteX19" fmla="*/ 1898994 w 1913359"/>
              <a:gd name="connsiteY19" fmla="*/ 556569 h 789454"/>
              <a:gd name="connsiteX20" fmla="*/ 1748563 w 1913359"/>
              <a:gd name="connsiteY20" fmla="*/ 710356 h 789454"/>
              <a:gd name="connsiteX21" fmla="*/ 1511049 w 1913359"/>
              <a:gd name="connsiteY21" fmla="*/ 751030 h 789454"/>
              <a:gd name="connsiteX22" fmla="*/ 1051493 w 1913359"/>
              <a:gd name="connsiteY22" fmla="*/ 766774 h 789454"/>
              <a:gd name="connsiteX23" fmla="*/ 944642 w 1913359"/>
              <a:gd name="connsiteY23" fmla="*/ 765041 h 789454"/>
              <a:gd name="connsiteX24" fmla="*/ 823407 w 1913359"/>
              <a:gd name="connsiteY24" fmla="*/ 758877 h 789454"/>
              <a:gd name="connsiteX25" fmla="*/ 616216 w 1913359"/>
              <a:gd name="connsiteY25" fmla="*/ 767417 h 789454"/>
              <a:gd name="connsiteX26" fmla="*/ 493594 w 1913359"/>
              <a:gd name="connsiteY26" fmla="*/ 778361 h 789454"/>
              <a:gd name="connsiteX27" fmla="*/ 341883 w 1913359"/>
              <a:gd name="connsiteY27" fmla="*/ 786310 h 789454"/>
              <a:gd name="connsiteX28" fmla="*/ 32665 w 1913359"/>
              <a:gd name="connsiteY28" fmla="*/ 742139 h 789454"/>
              <a:gd name="connsiteX29" fmla="*/ 30187 w 1913359"/>
              <a:gd name="connsiteY29" fmla="*/ 521798 h 789454"/>
              <a:gd name="connsiteX30" fmla="*/ 0 w 1913359"/>
              <a:gd name="connsiteY30" fmla="*/ 431245 h 789454"/>
              <a:gd name="connsiteX31" fmla="*/ 171314 w 1913359"/>
              <a:gd name="connsiteY31" fmla="*/ 300649 h 789454"/>
              <a:gd name="connsiteX32" fmla="*/ 422983 w 1913359"/>
              <a:gd name="connsiteY32" fmla="*/ 279187 h 789454"/>
              <a:gd name="connsiteX33" fmla="*/ 424150 w 1913359"/>
              <a:gd name="connsiteY33" fmla="*/ 140034 h 789454"/>
              <a:gd name="connsiteX34" fmla="*/ 528545 w 1913359"/>
              <a:gd name="connsiteY34"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414163 w 1913359"/>
              <a:gd name="connsiteY14" fmla="*/ 249946 h 789454"/>
              <a:gd name="connsiteX15" fmla="*/ 1424380 w 1913359"/>
              <a:gd name="connsiteY15" fmla="*/ 168212 h 789454"/>
              <a:gd name="connsiteX16" fmla="*/ 1608282 w 1913359"/>
              <a:gd name="connsiteY16" fmla="*/ 214188 h 789454"/>
              <a:gd name="connsiteX17" fmla="*/ 1618498 w 1913359"/>
              <a:gd name="connsiteY17" fmla="*/ 318909 h 789454"/>
              <a:gd name="connsiteX18" fmla="*/ 1913266 w 1913359"/>
              <a:gd name="connsiteY18" fmla="*/ 385148 h 789454"/>
              <a:gd name="connsiteX19" fmla="*/ 1898994 w 1913359"/>
              <a:gd name="connsiteY19" fmla="*/ 556569 h 789454"/>
              <a:gd name="connsiteX20" fmla="*/ 1748563 w 1913359"/>
              <a:gd name="connsiteY20" fmla="*/ 710356 h 789454"/>
              <a:gd name="connsiteX21" fmla="*/ 1511049 w 1913359"/>
              <a:gd name="connsiteY21" fmla="*/ 751030 h 789454"/>
              <a:gd name="connsiteX22" fmla="*/ 1051493 w 1913359"/>
              <a:gd name="connsiteY22" fmla="*/ 766774 h 789454"/>
              <a:gd name="connsiteX23" fmla="*/ 944642 w 1913359"/>
              <a:gd name="connsiteY23" fmla="*/ 765041 h 789454"/>
              <a:gd name="connsiteX24" fmla="*/ 823407 w 1913359"/>
              <a:gd name="connsiteY24" fmla="*/ 758877 h 789454"/>
              <a:gd name="connsiteX25" fmla="*/ 616216 w 1913359"/>
              <a:gd name="connsiteY25" fmla="*/ 767417 h 789454"/>
              <a:gd name="connsiteX26" fmla="*/ 493594 w 1913359"/>
              <a:gd name="connsiteY26" fmla="*/ 778361 h 789454"/>
              <a:gd name="connsiteX27" fmla="*/ 341883 w 1913359"/>
              <a:gd name="connsiteY27" fmla="*/ 786310 h 789454"/>
              <a:gd name="connsiteX28" fmla="*/ 32665 w 1913359"/>
              <a:gd name="connsiteY28" fmla="*/ 742139 h 789454"/>
              <a:gd name="connsiteX29" fmla="*/ 30187 w 1913359"/>
              <a:gd name="connsiteY29" fmla="*/ 521798 h 789454"/>
              <a:gd name="connsiteX30" fmla="*/ 0 w 1913359"/>
              <a:gd name="connsiteY30" fmla="*/ 431245 h 789454"/>
              <a:gd name="connsiteX31" fmla="*/ 171314 w 1913359"/>
              <a:gd name="connsiteY31" fmla="*/ 300649 h 789454"/>
              <a:gd name="connsiteX32" fmla="*/ 422983 w 1913359"/>
              <a:gd name="connsiteY32" fmla="*/ 279187 h 789454"/>
              <a:gd name="connsiteX33" fmla="*/ 424150 w 1913359"/>
              <a:gd name="connsiteY33" fmla="*/ 140034 h 789454"/>
              <a:gd name="connsiteX34" fmla="*/ 528545 w 1913359"/>
              <a:gd name="connsiteY34"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414163 w 1913359"/>
              <a:gd name="connsiteY14" fmla="*/ 249946 h 789454"/>
              <a:gd name="connsiteX15" fmla="*/ 1424380 w 1913359"/>
              <a:gd name="connsiteY15" fmla="*/ 168212 h 789454"/>
              <a:gd name="connsiteX16" fmla="*/ 1608282 w 1913359"/>
              <a:gd name="connsiteY16" fmla="*/ 214188 h 789454"/>
              <a:gd name="connsiteX17" fmla="*/ 1618498 w 1913359"/>
              <a:gd name="connsiteY17" fmla="*/ 318909 h 789454"/>
              <a:gd name="connsiteX18" fmla="*/ 1913266 w 1913359"/>
              <a:gd name="connsiteY18" fmla="*/ 385148 h 789454"/>
              <a:gd name="connsiteX19" fmla="*/ 1898994 w 1913359"/>
              <a:gd name="connsiteY19" fmla="*/ 556569 h 789454"/>
              <a:gd name="connsiteX20" fmla="*/ 1748563 w 1913359"/>
              <a:gd name="connsiteY20" fmla="*/ 710356 h 789454"/>
              <a:gd name="connsiteX21" fmla="*/ 1511049 w 1913359"/>
              <a:gd name="connsiteY21" fmla="*/ 751030 h 789454"/>
              <a:gd name="connsiteX22" fmla="*/ 1051493 w 1913359"/>
              <a:gd name="connsiteY22" fmla="*/ 766774 h 789454"/>
              <a:gd name="connsiteX23" fmla="*/ 944642 w 1913359"/>
              <a:gd name="connsiteY23" fmla="*/ 765041 h 789454"/>
              <a:gd name="connsiteX24" fmla="*/ 823407 w 1913359"/>
              <a:gd name="connsiteY24" fmla="*/ 758877 h 789454"/>
              <a:gd name="connsiteX25" fmla="*/ 616216 w 1913359"/>
              <a:gd name="connsiteY25" fmla="*/ 767417 h 789454"/>
              <a:gd name="connsiteX26" fmla="*/ 493594 w 1913359"/>
              <a:gd name="connsiteY26" fmla="*/ 778361 h 789454"/>
              <a:gd name="connsiteX27" fmla="*/ 341883 w 1913359"/>
              <a:gd name="connsiteY27" fmla="*/ 786310 h 789454"/>
              <a:gd name="connsiteX28" fmla="*/ 32665 w 1913359"/>
              <a:gd name="connsiteY28" fmla="*/ 742139 h 789454"/>
              <a:gd name="connsiteX29" fmla="*/ 30187 w 1913359"/>
              <a:gd name="connsiteY29" fmla="*/ 521798 h 789454"/>
              <a:gd name="connsiteX30" fmla="*/ 0 w 1913359"/>
              <a:gd name="connsiteY30" fmla="*/ 431245 h 789454"/>
              <a:gd name="connsiteX31" fmla="*/ 171314 w 1913359"/>
              <a:gd name="connsiteY31" fmla="*/ 300649 h 789454"/>
              <a:gd name="connsiteX32" fmla="*/ 422983 w 1913359"/>
              <a:gd name="connsiteY32" fmla="*/ 279187 h 789454"/>
              <a:gd name="connsiteX33" fmla="*/ 424150 w 1913359"/>
              <a:gd name="connsiteY33" fmla="*/ 140034 h 789454"/>
              <a:gd name="connsiteX34" fmla="*/ 528545 w 1913359"/>
              <a:gd name="connsiteY34"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414163 w 1913359"/>
              <a:gd name="connsiteY14" fmla="*/ 249946 h 789454"/>
              <a:gd name="connsiteX15" fmla="*/ 1424380 w 1913359"/>
              <a:gd name="connsiteY15" fmla="*/ 168212 h 789454"/>
              <a:gd name="connsiteX16" fmla="*/ 1608282 w 1913359"/>
              <a:gd name="connsiteY16" fmla="*/ 214188 h 789454"/>
              <a:gd name="connsiteX17" fmla="*/ 1618498 w 1913359"/>
              <a:gd name="connsiteY17" fmla="*/ 318909 h 789454"/>
              <a:gd name="connsiteX18" fmla="*/ 1913266 w 1913359"/>
              <a:gd name="connsiteY18" fmla="*/ 385148 h 789454"/>
              <a:gd name="connsiteX19" fmla="*/ 1898994 w 1913359"/>
              <a:gd name="connsiteY19" fmla="*/ 556569 h 789454"/>
              <a:gd name="connsiteX20" fmla="*/ 1748563 w 1913359"/>
              <a:gd name="connsiteY20" fmla="*/ 710356 h 789454"/>
              <a:gd name="connsiteX21" fmla="*/ 1511049 w 1913359"/>
              <a:gd name="connsiteY21" fmla="*/ 751030 h 789454"/>
              <a:gd name="connsiteX22" fmla="*/ 1051493 w 1913359"/>
              <a:gd name="connsiteY22" fmla="*/ 766774 h 789454"/>
              <a:gd name="connsiteX23" fmla="*/ 944642 w 1913359"/>
              <a:gd name="connsiteY23" fmla="*/ 765041 h 789454"/>
              <a:gd name="connsiteX24" fmla="*/ 823407 w 1913359"/>
              <a:gd name="connsiteY24" fmla="*/ 758877 h 789454"/>
              <a:gd name="connsiteX25" fmla="*/ 616216 w 1913359"/>
              <a:gd name="connsiteY25" fmla="*/ 767417 h 789454"/>
              <a:gd name="connsiteX26" fmla="*/ 493594 w 1913359"/>
              <a:gd name="connsiteY26" fmla="*/ 778361 h 789454"/>
              <a:gd name="connsiteX27" fmla="*/ 341883 w 1913359"/>
              <a:gd name="connsiteY27" fmla="*/ 786310 h 789454"/>
              <a:gd name="connsiteX28" fmla="*/ 32665 w 1913359"/>
              <a:gd name="connsiteY28" fmla="*/ 742139 h 789454"/>
              <a:gd name="connsiteX29" fmla="*/ 30187 w 1913359"/>
              <a:gd name="connsiteY29" fmla="*/ 521798 h 789454"/>
              <a:gd name="connsiteX30" fmla="*/ 0 w 1913359"/>
              <a:gd name="connsiteY30" fmla="*/ 431245 h 789454"/>
              <a:gd name="connsiteX31" fmla="*/ 171314 w 1913359"/>
              <a:gd name="connsiteY31" fmla="*/ 300649 h 789454"/>
              <a:gd name="connsiteX32" fmla="*/ 422983 w 1913359"/>
              <a:gd name="connsiteY32" fmla="*/ 279187 h 789454"/>
              <a:gd name="connsiteX33" fmla="*/ 424150 w 1913359"/>
              <a:gd name="connsiteY33" fmla="*/ 140034 h 789454"/>
              <a:gd name="connsiteX34" fmla="*/ 528545 w 1913359"/>
              <a:gd name="connsiteY34" fmla="*/ 125456 h 789454"/>
              <a:gd name="connsiteX0" fmla="*/ 528545 w 1913359"/>
              <a:gd name="connsiteY0" fmla="*/ 125456 h 789454"/>
              <a:gd name="connsiteX1" fmla="*/ 519076 w 1913359"/>
              <a:gd name="connsiteY1" fmla="*/ 23402 h 789454"/>
              <a:gd name="connsiteX2" fmla="*/ 664853 w 1913359"/>
              <a:gd name="connsiteY2" fmla="*/ 19152 h 789454"/>
              <a:gd name="connsiteX3" fmla="*/ 714596 w 1913359"/>
              <a:gd name="connsiteY3" fmla="*/ 71109 h 789454"/>
              <a:gd name="connsiteX4" fmla="*/ 743245 w 1913359"/>
              <a:gd name="connsiteY4" fmla="*/ 9761 h 789454"/>
              <a:gd name="connsiteX5" fmla="*/ 872978 w 1913359"/>
              <a:gd name="connsiteY5" fmla="*/ 3516 h 789454"/>
              <a:gd name="connsiteX6" fmla="*/ 895814 w 1913359"/>
              <a:gd name="connsiteY6" fmla="*/ 127311 h 789454"/>
              <a:gd name="connsiteX7" fmla="*/ 909953 w 1913359"/>
              <a:gd name="connsiteY7" fmla="*/ 13491 h 789454"/>
              <a:gd name="connsiteX8" fmla="*/ 1027814 w 1913359"/>
              <a:gd name="connsiteY8" fmla="*/ 61411 h 789454"/>
              <a:gd name="connsiteX9" fmla="*/ 1050309 w 1913359"/>
              <a:gd name="connsiteY9" fmla="*/ 152148 h 789454"/>
              <a:gd name="connsiteX10" fmla="*/ 1124280 w 1913359"/>
              <a:gd name="connsiteY10" fmla="*/ 145999 h 789454"/>
              <a:gd name="connsiteX11" fmla="*/ 1130648 w 1913359"/>
              <a:gd name="connsiteY11" fmla="*/ 37948 h 789454"/>
              <a:gd name="connsiteX12" fmla="*/ 1291562 w 1913359"/>
              <a:gd name="connsiteY12" fmla="*/ 89032 h 789454"/>
              <a:gd name="connsiteX13" fmla="*/ 1304333 w 1913359"/>
              <a:gd name="connsiteY13" fmla="*/ 209079 h 789454"/>
              <a:gd name="connsiteX14" fmla="*/ 1414163 w 1913359"/>
              <a:gd name="connsiteY14" fmla="*/ 249946 h 789454"/>
              <a:gd name="connsiteX15" fmla="*/ 1424380 w 1913359"/>
              <a:gd name="connsiteY15" fmla="*/ 168212 h 789454"/>
              <a:gd name="connsiteX16" fmla="*/ 1608282 w 1913359"/>
              <a:gd name="connsiteY16" fmla="*/ 214188 h 789454"/>
              <a:gd name="connsiteX17" fmla="*/ 1618498 w 1913359"/>
              <a:gd name="connsiteY17" fmla="*/ 318909 h 789454"/>
              <a:gd name="connsiteX18" fmla="*/ 1913266 w 1913359"/>
              <a:gd name="connsiteY18" fmla="*/ 385148 h 789454"/>
              <a:gd name="connsiteX19" fmla="*/ 1898994 w 1913359"/>
              <a:gd name="connsiteY19" fmla="*/ 556569 h 789454"/>
              <a:gd name="connsiteX20" fmla="*/ 1748563 w 1913359"/>
              <a:gd name="connsiteY20" fmla="*/ 710356 h 789454"/>
              <a:gd name="connsiteX21" fmla="*/ 1511049 w 1913359"/>
              <a:gd name="connsiteY21" fmla="*/ 751030 h 789454"/>
              <a:gd name="connsiteX22" fmla="*/ 1051493 w 1913359"/>
              <a:gd name="connsiteY22" fmla="*/ 766774 h 789454"/>
              <a:gd name="connsiteX23" fmla="*/ 944642 w 1913359"/>
              <a:gd name="connsiteY23" fmla="*/ 765041 h 789454"/>
              <a:gd name="connsiteX24" fmla="*/ 823407 w 1913359"/>
              <a:gd name="connsiteY24" fmla="*/ 758877 h 789454"/>
              <a:gd name="connsiteX25" fmla="*/ 616216 w 1913359"/>
              <a:gd name="connsiteY25" fmla="*/ 767417 h 789454"/>
              <a:gd name="connsiteX26" fmla="*/ 493594 w 1913359"/>
              <a:gd name="connsiteY26" fmla="*/ 778361 h 789454"/>
              <a:gd name="connsiteX27" fmla="*/ 341883 w 1913359"/>
              <a:gd name="connsiteY27" fmla="*/ 786310 h 789454"/>
              <a:gd name="connsiteX28" fmla="*/ 32665 w 1913359"/>
              <a:gd name="connsiteY28" fmla="*/ 742139 h 789454"/>
              <a:gd name="connsiteX29" fmla="*/ 30187 w 1913359"/>
              <a:gd name="connsiteY29" fmla="*/ 521798 h 789454"/>
              <a:gd name="connsiteX30" fmla="*/ 0 w 1913359"/>
              <a:gd name="connsiteY30" fmla="*/ 431245 h 789454"/>
              <a:gd name="connsiteX31" fmla="*/ 171314 w 1913359"/>
              <a:gd name="connsiteY31" fmla="*/ 300649 h 789454"/>
              <a:gd name="connsiteX32" fmla="*/ 422983 w 1913359"/>
              <a:gd name="connsiteY32" fmla="*/ 279187 h 789454"/>
              <a:gd name="connsiteX33" fmla="*/ 424150 w 1913359"/>
              <a:gd name="connsiteY33" fmla="*/ 140034 h 789454"/>
              <a:gd name="connsiteX34" fmla="*/ 528545 w 1913359"/>
              <a:gd name="connsiteY34" fmla="*/ 125456 h 789454"/>
              <a:gd name="connsiteX0" fmla="*/ 528545 w 1898994"/>
              <a:gd name="connsiteY0" fmla="*/ 125456 h 789454"/>
              <a:gd name="connsiteX1" fmla="*/ 519076 w 1898994"/>
              <a:gd name="connsiteY1" fmla="*/ 23402 h 789454"/>
              <a:gd name="connsiteX2" fmla="*/ 664853 w 1898994"/>
              <a:gd name="connsiteY2" fmla="*/ 19152 h 789454"/>
              <a:gd name="connsiteX3" fmla="*/ 714596 w 1898994"/>
              <a:gd name="connsiteY3" fmla="*/ 71109 h 789454"/>
              <a:gd name="connsiteX4" fmla="*/ 743245 w 1898994"/>
              <a:gd name="connsiteY4" fmla="*/ 9761 h 789454"/>
              <a:gd name="connsiteX5" fmla="*/ 872978 w 1898994"/>
              <a:gd name="connsiteY5" fmla="*/ 3516 h 789454"/>
              <a:gd name="connsiteX6" fmla="*/ 895814 w 1898994"/>
              <a:gd name="connsiteY6" fmla="*/ 127311 h 789454"/>
              <a:gd name="connsiteX7" fmla="*/ 909953 w 1898994"/>
              <a:gd name="connsiteY7" fmla="*/ 13491 h 789454"/>
              <a:gd name="connsiteX8" fmla="*/ 1027814 w 1898994"/>
              <a:gd name="connsiteY8" fmla="*/ 61411 h 789454"/>
              <a:gd name="connsiteX9" fmla="*/ 1050309 w 1898994"/>
              <a:gd name="connsiteY9" fmla="*/ 152148 h 789454"/>
              <a:gd name="connsiteX10" fmla="*/ 1124280 w 1898994"/>
              <a:gd name="connsiteY10" fmla="*/ 145999 h 789454"/>
              <a:gd name="connsiteX11" fmla="*/ 1130648 w 1898994"/>
              <a:gd name="connsiteY11" fmla="*/ 37948 h 789454"/>
              <a:gd name="connsiteX12" fmla="*/ 1291562 w 1898994"/>
              <a:gd name="connsiteY12" fmla="*/ 89032 h 789454"/>
              <a:gd name="connsiteX13" fmla="*/ 1304333 w 1898994"/>
              <a:gd name="connsiteY13" fmla="*/ 209079 h 789454"/>
              <a:gd name="connsiteX14" fmla="*/ 1414163 w 1898994"/>
              <a:gd name="connsiteY14" fmla="*/ 249946 h 789454"/>
              <a:gd name="connsiteX15" fmla="*/ 1424380 w 1898994"/>
              <a:gd name="connsiteY15" fmla="*/ 168212 h 789454"/>
              <a:gd name="connsiteX16" fmla="*/ 1608282 w 1898994"/>
              <a:gd name="connsiteY16" fmla="*/ 214188 h 789454"/>
              <a:gd name="connsiteX17" fmla="*/ 1618498 w 1898994"/>
              <a:gd name="connsiteY17" fmla="*/ 318909 h 789454"/>
              <a:gd name="connsiteX18" fmla="*/ 1880062 w 1898994"/>
              <a:gd name="connsiteY18" fmla="*/ 380040 h 789454"/>
              <a:gd name="connsiteX19" fmla="*/ 1898994 w 1898994"/>
              <a:gd name="connsiteY19" fmla="*/ 556569 h 789454"/>
              <a:gd name="connsiteX20" fmla="*/ 1748563 w 1898994"/>
              <a:gd name="connsiteY20" fmla="*/ 710356 h 789454"/>
              <a:gd name="connsiteX21" fmla="*/ 1511049 w 1898994"/>
              <a:gd name="connsiteY21" fmla="*/ 751030 h 789454"/>
              <a:gd name="connsiteX22" fmla="*/ 1051493 w 1898994"/>
              <a:gd name="connsiteY22" fmla="*/ 766774 h 789454"/>
              <a:gd name="connsiteX23" fmla="*/ 944642 w 1898994"/>
              <a:gd name="connsiteY23" fmla="*/ 765041 h 789454"/>
              <a:gd name="connsiteX24" fmla="*/ 823407 w 1898994"/>
              <a:gd name="connsiteY24" fmla="*/ 758877 h 789454"/>
              <a:gd name="connsiteX25" fmla="*/ 616216 w 1898994"/>
              <a:gd name="connsiteY25" fmla="*/ 767417 h 789454"/>
              <a:gd name="connsiteX26" fmla="*/ 493594 w 1898994"/>
              <a:gd name="connsiteY26" fmla="*/ 778361 h 789454"/>
              <a:gd name="connsiteX27" fmla="*/ 341883 w 1898994"/>
              <a:gd name="connsiteY27" fmla="*/ 786310 h 789454"/>
              <a:gd name="connsiteX28" fmla="*/ 32665 w 1898994"/>
              <a:gd name="connsiteY28" fmla="*/ 742139 h 789454"/>
              <a:gd name="connsiteX29" fmla="*/ 30187 w 1898994"/>
              <a:gd name="connsiteY29" fmla="*/ 521798 h 789454"/>
              <a:gd name="connsiteX30" fmla="*/ 0 w 1898994"/>
              <a:gd name="connsiteY30" fmla="*/ 431245 h 789454"/>
              <a:gd name="connsiteX31" fmla="*/ 171314 w 1898994"/>
              <a:gd name="connsiteY31" fmla="*/ 300649 h 789454"/>
              <a:gd name="connsiteX32" fmla="*/ 422983 w 1898994"/>
              <a:gd name="connsiteY32" fmla="*/ 279187 h 789454"/>
              <a:gd name="connsiteX33" fmla="*/ 424150 w 1898994"/>
              <a:gd name="connsiteY33" fmla="*/ 140034 h 789454"/>
              <a:gd name="connsiteX34" fmla="*/ 528545 w 1898994"/>
              <a:gd name="connsiteY34" fmla="*/ 125456 h 789454"/>
              <a:gd name="connsiteX0" fmla="*/ 528545 w 1998607"/>
              <a:gd name="connsiteY0" fmla="*/ 125456 h 789454"/>
              <a:gd name="connsiteX1" fmla="*/ 519076 w 1998607"/>
              <a:gd name="connsiteY1" fmla="*/ 23402 h 789454"/>
              <a:gd name="connsiteX2" fmla="*/ 664853 w 1998607"/>
              <a:gd name="connsiteY2" fmla="*/ 19152 h 789454"/>
              <a:gd name="connsiteX3" fmla="*/ 714596 w 1998607"/>
              <a:gd name="connsiteY3" fmla="*/ 71109 h 789454"/>
              <a:gd name="connsiteX4" fmla="*/ 743245 w 1998607"/>
              <a:gd name="connsiteY4" fmla="*/ 9761 h 789454"/>
              <a:gd name="connsiteX5" fmla="*/ 872978 w 1998607"/>
              <a:gd name="connsiteY5" fmla="*/ 3516 h 789454"/>
              <a:gd name="connsiteX6" fmla="*/ 895814 w 1998607"/>
              <a:gd name="connsiteY6" fmla="*/ 127311 h 789454"/>
              <a:gd name="connsiteX7" fmla="*/ 909953 w 1998607"/>
              <a:gd name="connsiteY7" fmla="*/ 13491 h 789454"/>
              <a:gd name="connsiteX8" fmla="*/ 1027814 w 1998607"/>
              <a:gd name="connsiteY8" fmla="*/ 61411 h 789454"/>
              <a:gd name="connsiteX9" fmla="*/ 1050309 w 1998607"/>
              <a:gd name="connsiteY9" fmla="*/ 152148 h 789454"/>
              <a:gd name="connsiteX10" fmla="*/ 1124280 w 1998607"/>
              <a:gd name="connsiteY10" fmla="*/ 145999 h 789454"/>
              <a:gd name="connsiteX11" fmla="*/ 1130648 w 1998607"/>
              <a:gd name="connsiteY11" fmla="*/ 37948 h 789454"/>
              <a:gd name="connsiteX12" fmla="*/ 1291562 w 1998607"/>
              <a:gd name="connsiteY12" fmla="*/ 89032 h 789454"/>
              <a:gd name="connsiteX13" fmla="*/ 1304333 w 1998607"/>
              <a:gd name="connsiteY13" fmla="*/ 209079 h 789454"/>
              <a:gd name="connsiteX14" fmla="*/ 1414163 w 1998607"/>
              <a:gd name="connsiteY14" fmla="*/ 249946 h 789454"/>
              <a:gd name="connsiteX15" fmla="*/ 1424380 w 1998607"/>
              <a:gd name="connsiteY15" fmla="*/ 168212 h 789454"/>
              <a:gd name="connsiteX16" fmla="*/ 1608282 w 1998607"/>
              <a:gd name="connsiteY16" fmla="*/ 214188 h 789454"/>
              <a:gd name="connsiteX17" fmla="*/ 1618498 w 1998607"/>
              <a:gd name="connsiteY17" fmla="*/ 318909 h 789454"/>
              <a:gd name="connsiteX18" fmla="*/ 1880062 w 1998607"/>
              <a:gd name="connsiteY18" fmla="*/ 380040 h 789454"/>
              <a:gd name="connsiteX19" fmla="*/ 1998607 w 1998607"/>
              <a:gd name="connsiteY19" fmla="*/ 556569 h 789454"/>
              <a:gd name="connsiteX20" fmla="*/ 1748563 w 1998607"/>
              <a:gd name="connsiteY20" fmla="*/ 710356 h 789454"/>
              <a:gd name="connsiteX21" fmla="*/ 1511049 w 1998607"/>
              <a:gd name="connsiteY21" fmla="*/ 751030 h 789454"/>
              <a:gd name="connsiteX22" fmla="*/ 1051493 w 1998607"/>
              <a:gd name="connsiteY22" fmla="*/ 766774 h 789454"/>
              <a:gd name="connsiteX23" fmla="*/ 944642 w 1998607"/>
              <a:gd name="connsiteY23" fmla="*/ 765041 h 789454"/>
              <a:gd name="connsiteX24" fmla="*/ 823407 w 1998607"/>
              <a:gd name="connsiteY24" fmla="*/ 758877 h 789454"/>
              <a:gd name="connsiteX25" fmla="*/ 616216 w 1998607"/>
              <a:gd name="connsiteY25" fmla="*/ 767417 h 789454"/>
              <a:gd name="connsiteX26" fmla="*/ 493594 w 1998607"/>
              <a:gd name="connsiteY26" fmla="*/ 778361 h 789454"/>
              <a:gd name="connsiteX27" fmla="*/ 341883 w 1998607"/>
              <a:gd name="connsiteY27" fmla="*/ 786310 h 789454"/>
              <a:gd name="connsiteX28" fmla="*/ 32665 w 1998607"/>
              <a:gd name="connsiteY28" fmla="*/ 742139 h 789454"/>
              <a:gd name="connsiteX29" fmla="*/ 30187 w 1998607"/>
              <a:gd name="connsiteY29" fmla="*/ 521798 h 789454"/>
              <a:gd name="connsiteX30" fmla="*/ 0 w 1998607"/>
              <a:gd name="connsiteY30" fmla="*/ 431245 h 789454"/>
              <a:gd name="connsiteX31" fmla="*/ 171314 w 1998607"/>
              <a:gd name="connsiteY31" fmla="*/ 300649 h 789454"/>
              <a:gd name="connsiteX32" fmla="*/ 422983 w 1998607"/>
              <a:gd name="connsiteY32" fmla="*/ 279187 h 789454"/>
              <a:gd name="connsiteX33" fmla="*/ 424150 w 1998607"/>
              <a:gd name="connsiteY33" fmla="*/ 140034 h 789454"/>
              <a:gd name="connsiteX34" fmla="*/ 528545 w 1998607"/>
              <a:gd name="connsiteY34" fmla="*/ 125456 h 789454"/>
              <a:gd name="connsiteX0" fmla="*/ 528545 w 1999306"/>
              <a:gd name="connsiteY0" fmla="*/ 125456 h 789454"/>
              <a:gd name="connsiteX1" fmla="*/ 519076 w 1999306"/>
              <a:gd name="connsiteY1" fmla="*/ 23402 h 789454"/>
              <a:gd name="connsiteX2" fmla="*/ 664853 w 1999306"/>
              <a:gd name="connsiteY2" fmla="*/ 19152 h 789454"/>
              <a:gd name="connsiteX3" fmla="*/ 714596 w 1999306"/>
              <a:gd name="connsiteY3" fmla="*/ 71109 h 789454"/>
              <a:gd name="connsiteX4" fmla="*/ 743245 w 1999306"/>
              <a:gd name="connsiteY4" fmla="*/ 9761 h 789454"/>
              <a:gd name="connsiteX5" fmla="*/ 872978 w 1999306"/>
              <a:gd name="connsiteY5" fmla="*/ 3516 h 789454"/>
              <a:gd name="connsiteX6" fmla="*/ 895814 w 1999306"/>
              <a:gd name="connsiteY6" fmla="*/ 127311 h 789454"/>
              <a:gd name="connsiteX7" fmla="*/ 909953 w 1999306"/>
              <a:gd name="connsiteY7" fmla="*/ 13491 h 789454"/>
              <a:gd name="connsiteX8" fmla="*/ 1027814 w 1999306"/>
              <a:gd name="connsiteY8" fmla="*/ 61411 h 789454"/>
              <a:gd name="connsiteX9" fmla="*/ 1050309 w 1999306"/>
              <a:gd name="connsiteY9" fmla="*/ 152148 h 789454"/>
              <a:gd name="connsiteX10" fmla="*/ 1124280 w 1999306"/>
              <a:gd name="connsiteY10" fmla="*/ 145999 h 789454"/>
              <a:gd name="connsiteX11" fmla="*/ 1130648 w 1999306"/>
              <a:gd name="connsiteY11" fmla="*/ 37948 h 789454"/>
              <a:gd name="connsiteX12" fmla="*/ 1291562 w 1999306"/>
              <a:gd name="connsiteY12" fmla="*/ 89032 h 789454"/>
              <a:gd name="connsiteX13" fmla="*/ 1304333 w 1999306"/>
              <a:gd name="connsiteY13" fmla="*/ 209079 h 789454"/>
              <a:gd name="connsiteX14" fmla="*/ 1414163 w 1999306"/>
              <a:gd name="connsiteY14" fmla="*/ 249946 h 789454"/>
              <a:gd name="connsiteX15" fmla="*/ 1424380 w 1999306"/>
              <a:gd name="connsiteY15" fmla="*/ 168212 h 789454"/>
              <a:gd name="connsiteX16" fmla="*/ 1608282 w 1999306"/>
              <a:gd name="connsiteY16" fmla="*/ 214188 h 789454"/>
              <a:gd name="connsiteX17" fmla="*/ 1618498 w 1999306"/>
              <a:gd name="connsiteY17" fmla="*/ 318909 h 789454"/>
              <a:gd name="connsiteX18" fmla="*/ 1880062 w 1999306"/>
              <a:gd name="connsiteY18" fmla="*/ 380040 h 789454"/>
              <a:gd name="connsiteX19" fmla="*/ 1998607 w 1999306"/>
              <a:gd name="connsiteY19" fmla="*/ 556569 h 789454"/>
              <a:gd name="connsiteX20" fmla="*/ 1748563 w 1999306"/>
              <a:gd name="connsiteY20" fmla="*/ 710356 h 789454"/>
              <a:gd name="connsiteX21" fmla="*/ 1511049 w 1999306"/>
              <a:gd name="connsiteY21" fmla="*/ 751030 h 789454"/>
              <a:gd name="connsiteX22" fmla="*/ 1051493 w 1999306"/>
              <a:gd name="connsiteY22" fmla="*/ 766774 h 789454"/>
              <a:gd name="connsiteX23" fmla="*/ 944642 w 1999306"/>
              <a:gd name="connsiteY23" fmla="*/ 765041 h 789454"/>
              <a:gd name="connsiteX24" fmla="*/ 823407 w 1999306"/>
              <a:gd name="connsiteY24" fmla="*/ 758877 h 789454"/>
              <a:gd name="connsiteX25" fmla="*/ 616216 w 1999306"/>
              <a:gd name="connsiteY25" fmla="*/ 767417 h 789454"/>
              <a:gd name="connsiteX26" fmla="*/ 493594 w 1999306"/>
              <a:gd name="connsiteY26" fmla="*/ 778361 h 789454"/>
              <a:gd name="connsiteX27" fmla="*/ 341883 w 1999306"/>
              <a:gd name="connsiteY27" fmla="*/ 786310 h 789454"/>
              <a:gd name="connsiteX28" fmla="*/ 32665 w 1999306"/>
              <a:gd name="connsiteY28" fmla="*/ 742139 h 789454"/>
              <a:gd name="connsiteX29" fmla="*/ 30187 w 1999306"/>
              <a:gd name="connsiteY29" fmla="*/ 521798 h 789454"/>
              <a:gd name="connsiteX30" fmla="*/ 0 w 1999306"/>
              <a:gd name="connsiteY30" fmla="*/ 431245 h 789454"/>
              <a:gd name="connsiteX31" fmla="*/ 171314 w 1999306"/>
              <a:gd name="connsiteY31" fmla="*/ 300649 h 789454"/>
              <a:gd name="connsiteX32" fmla="*/ 422983 w 1999306"/>
              <a:gd name="connsiteY32" fmla="*/ 279187 h 789454"/>
              <a:gd name="connsiteX33" fmla="*/ 424150 w 1999306"/>
              <a:gd name="connsiteY33" fmla="*/ 140034 h 789454"/>
              <a:gd name="connsiteX34" fmla="*/ 528545 w 1999306"/>
              <a:gd name="connsiteY34" fmla="*/ 125456 h 789454"/>
              <a:gd name="connsiteX0" fmla="*/ 528545 w 1999293"/>
              <a:gd name="connsiteY0" fmla="*/ 125456 h 789454"/>
              <a:gd name="connsiteX1" fmla="*/ 519076 w 1999293"/>
              <a:gd name="connsiteY1" fmla="*/ 23402 h 789454"/>
              <a:gd name="connsiteX2" fmla="*/ 664853 w 1999293"/>
              <a:gd name="connsiteY2" fmla="*/ 19152 h 789454"/>
              <a:gd name="connsiteX3" fmla="*/ 714596 w 1999293"/>
              <a:gd name="connsiteY3" fmla="*/ 71109 h 789454"/>
              <a:gd name="connsiteX4" fmla="*/ 743245 w 1999293"/>
              <a:gd name="connsiteY4" fmla="*/ 9761 h 789454"/>
              <a:gd name="connsiteX5" fmla="*/ 872978 w 1999293"/>
              <a:gd name="connsiteY5" fmla="*/ 3516 h 789454"/>
              <a:gd name="connsiteX6" fmla="*/ 895814 w 1999293"/>
              <a:gd name="connsiteY6" fmla="*/ 127311 h 789454"/>
              <a:gd name="connsiteX7" fmla="*/ 909953 w 1999293"/>
              <a:gd name="connsiteY7" fmla="*/ 13491 h 789454"/>
              <a:gd name="connsiteX8" fmla="*/ 1027814 w 1999293"/>
              <a:gd name="connsiteY8" fmla="*/ 61411 h 789454"/>
              <a:gd name="connsiteX9" fmla="*/ 1050309 w 1999293"/>
              <a:gd name="connsiteY9" fmla="*/ 152148 h 789454"/>
              <a:gd name="connsiteX10" fmla="*/ 1124280 w 1999293"/>
              <a:gd name="connsiteY10" fmla="*/ 145999 h 789454"/>
              <a:gd name="connsiteX11" fmla="*/ 1130648 w 1999293"/>
              <a:gd name="connsiteY11" fmla="*/ 37948 h 789454"/>
              <a:gd name="connsiteX12" fmla="*/ 1291562 w 1999293"/>
              <a:gd name="connsiteY12" fmla="*/ 89032 h 789454"/>
              <a:gd name="connsiteX13" fmla="*/ 1304333 w 1999293"/>
              <a:gd name="connsiteY13" fmla="*/ 209079 h 789454"/>
              <a:gd name="connsiteX14" fmla="*/ 1414163 w 1999293"/>
              <a:gd name="connsiteY14" fmla="*/ 249946 h 789454"/>
              <a:gd name="connsiteX15" fmla="*/ 1424380 w 1999293"/>
              <a:gd name="connsiteY15" fmla="*/ 168212 h 789454"/>
              <a:gd name="connsiteX16" fmla="*/ 1608282 w 1999293"/>
              <a:gd name="connsiteY16" fmla="*/ 214188 h 789454"/>
              <a:gd name="connsiteX17" fmla="*/ 1618498 w 1999293"/>
              <a:gd name="connsiteY17" fmla="*/ 318909 h 789454"/>
              <a:gd name="connsiteX18" fmla="*/ 1880062 w 1999293"/>
              <a:gd name="connsiteY18" fmla="*/ 380040 h 789454"/>
              <a:gd name="connsiteX19" fmla="*/ 1998607 w 1999293"/>
              <a:gd name="connsiteY19" fmla="*/ 556569 h 789454"/>
              <a:gd name="connsiteX20" fmla="*/ 1748563 w 1999293"/>
              <a:gd name="connsiteY20" fmla="*/ 710356 h 789454"/>
              <a:gd name="connsiteX21" fmla="*/ 1511049 w 1999293"/>
              <a:gd name="connsiteY21" fmla="*/ 751030 h 789454"/>
              <a:gd name="connsiteX22" fmla="*/ 1051493 w 1999293"/>
              <a:gd name="connsiteY22" fmla="*/ 766774 h 789454"/>
              <a:gd name="connsiteX23" fmla="*/ 944642 w 1999293"/>
              <a:gd name="connsiteY23" fmla="*/ 765041 h 789454"/>
              <a:gd name="connsiteX24" fmla="*/ 823407 w 1999293"/>
              <a:gd name="connsiteY24" fmla="*/ 758877 h 789454"/>
              <a:gd name="connsiteX25" fmla="*/ 616216 w 1999293"/>
              <a:gd name="connsiteY25" fmla="*/ 767417 h 789454"/>
              <a:gd name="connsiteX26" fmla="*/ 493594 w 1999293"/>
              <a:gd name="connsiteY26" fmla="*/ 778361 h 789454"/>
              <a:gd name="connsiteX27" fmla="*/ 341883 w 1999293"/>
              <a:gd name="connsiteY27" fmla="*/ 786310 h 789454"/>
              <a:gd name="connsiteX28" fmla="*/ 32665 w 1999293"/>
              <a:gd name="connsiteY28" fmla="*/ 742139 h 789454"/>
              <a:gd name="connsiteX29" fmla="*/ 30187 w 1999293"/>
              <a:gd name="connsiteY29" fmla="*/ 521798 h 789454"/>
              <a:gd name="connsiteX30" fmla="*/ 0 w 1999293"/>
              <a:gd name="connsiteY30" fmla="*/ 431245 h 789454"/>
              <a:gd name="connsiteX31" fmla="*/ 171314 w 1999293"/>
              <a:gd name="connsiteY31" fmla="*/ 300649 h 789454"/>
              <a:gd name="connsiteX32" fmla="*/ 422983 w 1999293"/>
              <a:gd name="connsiteY32" fmla="*/ 279187 h 789454"/>
              <a:gd name="connsiteX33" fmla="*/ 424150 w 1999293"/>
              <a:gd name="connsiteY33" fmla="*/ 140034 h 789454"/>
              <a:gd name="connsiteX34" fmla="*/ 528545 w 1999293"/>
              <a:gd name="connsiteY34" fmla="*/ 125456 h 789454"/>
              <a:gd name="connsiteX0" fmla="*/ 528545 w 1899063"/>
              <a:gd name="connsiteY0" fmla="*/ 125456 h 789454"/>
              <a:gd name="connsiteX1" fmla="*/ 519076 w 1899063"/>
              <a:gd name="connsiteY1" fmla="*/ 23402 h 789454"/>
              <a:gd name="connsiteX2" fmla="*/ 664853 w 1899063"/>
              <a:gd name="connsiteY2" fmla="*/ 19152 h 789454"/>
              <a:gd name="connsiteX3" fmla="*/ 714596 w 1899063"/>
              <a:gd name="connsiteY3" fmla="*/ 71109 h 789454"/>
              <a:gd name="connsiteX4" fmla="*/ 743245 w 1899063"/>
              <a:gd name="connsiteY4" fmla="*/ 9761 h 789454"/>
              <a:gd name="connsiteX5" fmla="*/ 872978 w 1899063"/>
              <a:gd name="connsiteY5" fmla="*/ 3516 h 789454"/>
              <a:gd name="connsiteX6" fmla="*/ 895814 w 1899063"/>
              <a:gd name="connsiteY6" fmla="*/ 127311 h 789454"/>
              <a:gd name="connsiteX7" fmla="*/ 909953 w 1899063"/>
              <a:gd name="connsiteY7" fmla="*/ 13491 h 789454"/>
              <a:gd name="connsiteX8" fmla="*/ 1027814 w 1899063"/>
              <a:gd name="connsiteY8" fmla="*/ 61411 h 789454"/>
              <a:gd name="connsiteX9" fmla="*/ 1050309 w 1899063"/>
              <a:gd name="connsiteY9" fmla="*/ 152148 h 789454"/>
              <a:gd name="connsiteX10" fmla="*/ 1124280 w 1899063"/>
              <a:gd name="connsiteY10" fmla="*/ 145999 h 789454"/>
              <a:gd name="connsiteX11" fmla="*/ 1130648 w 1899063"/>
              <a:gd name="connsiteY11" fmla="*/ 37948 h 789454"/>
              <a:gd name="connsiteX12" fmla="*/ 1291562 w 1899063"/>
              <a:gd name="connsiteY12" fmla="*/ 89032 h 789454"/>
              <a:gd name="connsiteX13" fmla="*/ 1304333 w 1899063"/>
              <a:gd name="connsiteY13" fmla="*/ 209079 h 789454"/>
              <a:gd name="connsiteX14" fmla="*/ 1414163 w 1899063"/>
              <a:gd name="connsiteY14" fmla="*/ 249946 h 789454"/>
              <a:gd name="connsiteX15" fmla="*/ 1424380 w 1899063"/>
              <a:gd name="connsiteY15" fmla="*/ 168212 h 789454"/>
              <a:gd name="connsiteX16" fmla="*/ 1608282 w 1899063"/>
              <a:gd name="connsiteY16" fmla="*/ 214188 h 789454"/>
              <a:gd name="connsiteX17" fmla="*/ 1618498 w 1899063"/>
              <a:gd name="connsiteY17" fmla="*/ 318909 h 789454"/>
              <a:gd name="connsiteX18" fmla="*/ 1880062 w 1899063"/>
              <a:gd name="connsiteY18" fmla="*/ 380040 h 789454"/>
              <a:gd name="connsiteX19" fmla="*/ 1896440 w 1899063"/>
              <a:gd name="connsiteY19" fmla="*/ 559123 h 789454"/>
              <a:gd name="connsiteX20" fmla="*/ 1748563 w 1899063"/>
              <a:gd name="connsiteY20" fmla="*/ 710356 h 789454"/>
              <a:gd name="connsiteX21" fmla="*/ 1511049 w 1899063"/>
              <a:gd name="connsiteY21" fmla="*/ 751030 h 789454"/>
              <a:gd name="connsiteX22" fmla="*/ 1051493 w 1899063"/>
              <a:gd name="connsiteY22" fmla="*/ 766774 h 789454"/>
              <a:gd name="connsiteX23" fmla="*/ 944642 w 1899063"/>
              <a:gd name="connsiteY23" fmla="*/ 765041 h 789454"/>
              <a:gd name="connsiteX24" fmla="*/ 823407 w 1899063"/>
              <a:gd name="connsiteY24" fmla="*/ 758877 h 789454"/>
              <a:gd name="connsiteX25" fmla="*/ 616216 w 1899063"/>
              <a:gd name="connsiteY25" fmla="*/ 767417 h 789454"/>
              <a:gd name="connsiteX26" fmla="*/ 493594 w 1899063"/>
              <a:gd name="connsiteY26" fmla="*/ 778361 h 789454"/>
              <a:gd name="connsiteX27" fmla="*/ 341883 w 1899063"/>
              <a:gd name="connsiteY27" fmla="*/ 786310 h 789454"/>
              <a:gd name="connsiteX28" fmla="*/ 32665 w 1899063"/>
              <a:gd name="connsiteY28" fmla="*/ 742139 h 789454"/>
              <a:gd name="connsiteX29" fmla="*/ 30187 w 1899063"/>
              <a:gd name="connsiteY29" fmla="*/ 521798 h 789454"/>
              <a:gd name="connsiteX30" fmla="*/ 0 w 1899063"/>
              <a:gd name="connsiteY30" fmla="*/ 431245 h 789454"/>
              <a:gd name="connsiteX31" fmla="*/ 171314 w 1899063"/>
              <a:gd name="connsiteY31" fmla="*/ 300649 h 789454"/>
              <a:gd name="connsiteX32" fmla="*/ 422983 w 1899063"/>
              <a:gd name="connsiteY32" fmla="*/ 279187 h 789454"/>
              <a:gd name="connsiteX33" fmla="*/ 424150 w 1899063"/>
              <a:gd name="connsiteY33" fmla="*/ 140034 h 789454"/>
              <a:gd name="connsiteX34" fmla="*/ 528545 w 1899063"/>
              <a:gd name="connsiteY34" fmla="*/ 125456 h 789454"/>
              <a:gd name="connsiteX0" fmla="*/ 528545 w 1896482"/>
              <a:gd name="connsiteY0" fmla="*/ 125456 h 789454"/>
              <a:gd name="connsiteX1" fmla="*/ 519076 w 1896482"/>
              <a:gd name="connsiteY1" fmla="*/ 23402 h 789454"/>
              <a:gd name="connsiteX2" fmla="*/ 664853 w 1896482"/>
              <a:gd name="connsiteY2" fmla="*/ 19152 h 789454"/>
              <a:gd name="connsiteX3" fmla="*/ 714596 w 1896482"/>
              <a:gd name="connsiteY3" fmla="*/ 71109 h 789454"/>
              <a:gd name="connsiteX4" fmla="*/ 743245 w 1896482"/>
              <a:gd name="connsiteY4" fmla="*/ 9761 h 789454"/>
              <a:gd name="connsiteX5" fmla="*/ 872978 w 1896482"/>
              <a:gd name="connsiteY5" fmla="*/ 3516 h 789454"/>
              <a:gd name="connsiteX6" fmla="*/ 895814 w 1896482"/>
              <a:gd name="connsiteY6" fmla="*/ 127311 h 789454"/>
              <a:gd name="connsiteX7" fmla="*/ 909953 w 1896482"/>
              <a:gd name="connsiteY7" fmla="*/ 13491 h 789454"/>
              <a:gd name="connsiteX8" fmla="*/ 1027814 w 1896482"/>
              <a:gd name="connsiteY8" fmla="*/ 61411 h 789454"/>
              <a:gd name="connsiteX9" fmla="*/ 1050309 w 1896482"/>
              <a:gd name="connsiteY9" fmla="*/ 152148 h 789454"/>
              <a:gd name="connsiteX10" fmla="*/ 1124280 w 1896482"/>
              <a:gd name="connsiteY10" fmla="*/ 145999 h 789454"/>
              <a:gd name="connsiteX11" fmla="*/ 1130648 w 1896482"/>
              <a:gd name="connsiteY11" fmla="*/ 37948 h 789454"/>
              <a:gd name="connsiteX12" fmla="*/ 1291562 w 1896482"/>
              <a:gd name="connsiteY12" fmla="*/ 89032 h 789454"/>
              <a:gd name="connsiteX13" fmla="*/ 1304333 w 1896482"/>
              <a:gd name="connsiteY13" fmla="*/ 209079 h 789454"/>
              <a:gd name="connsiteX14" fmla="*/ 1414163 w 1896482"/>
              <a:gd name="connsiteY14" fmla="*/ 249946 h 789454"/>
              <a:gd name="connsiteX15" fmla="*/ 1424380 w 1896482"/>
              <a:gd name="connsiteY15" fmla="*/ 168212 h 789454"/>
              <a:gd name="connsiteX16" fmla="*/ 1608282 w 1896482"/>
              <a:gd name="connsiteY16" fmla="*/ 214188 h 789454"/>
              <a:gd name="connsiteX17" fmla="*/ 1618498 w 1896482"/>
              <a:gd name="connsiteY17" fmla="*/ 318909 h 789454"/>
              <a:gd name="connsiteX18" fmla="*/ 1880062 w 1896482"/>
              <a:gd name="connsiteY18" fmla="*/ 380040 h 789454"/>
              <a:gd name="connsiteX19" fmla="*/ 1896440 w 1896482"/>
              <a:gd name="connsiteY19" fmla="*/ 559123 h 789454"/>
              <a:gd name="connsiteX20" fmla="*/ 1748563 w 1896482"/>
              <a:gd name="connsiteY20" fmla="*/ 710356 h 789454"/>
              <a:gd name="connsiteX21" fmla="*/ 1511049 w 1896482"/>
              <a:gd name="connsiteY21" fmla="*/ 751030 h 789454"/>
              <a:gd name="connsiteX22" fmla="*/ 1051493 w 1896482"/>
              <a:gd name="connsiteY22" fmla="*/ 766774 h 789454"/>
              <a:gd name="connsiteX23" fmla="*/ 944642 w 1896482"/>
              <a:gd name="connsiteY23" fmla="*/ 765041 h 789454"/>
              <a:gd name="connsiteX24" fmla="*/ 823407 w 1896482"/>
              <a:gd name="connsiteY24" fmla="*/ 758877 h 789454"/>
              <a:gd name="connsiteX25" fmla="*/ 616216 w 1896482"/>
              <a:gd name="connsiteY25" fmla="*/ 767417 h 789454"/>
              <a:gd name="connsiteX26" fmla="*/ 493594 w 1896482"/>
              <a:gd name="connsiteY26" fmla="*/ 778361 h 789454"/>
              <a:gd name="connsiteX27" fmla="*/ 341883 w 1896482"/>
              <a:gd name="connsiteY27" fmla="*/ 786310 h 789454"/>
              <a:gd name="connsiteX28" fmla="*/ 32665 w 1896482"/>
              <a:gd name="connsiteY28" fmla="*/ 742139 h 789454"/>
              <a:gd name="connsiteX29" fmla="*/ 30187 w 1896482"/>
              <a:gd name="connsiteY29" fmla="*/ 521798 h 789454"/>
              <a:gd name="connsiteX30" fmla="*/ 0 w 1896482"/>
              <a:gd name="connsiteY30" fmla="*/ 431245 h 789454"/>
              <a:gd name="connsiteX31" fmla="*/ 171314 w 1896482"/>
              <a:gd name="connsiteY31" fmla="*/ 300649 h 789454"/>
              <a:gd name="connsiteX32" fmla="*/ 422983 w 1896482"/>
              <a:gd name="connsiteY32" fmla="*/ 279187 h 789454"/>
              <a:gd name="connsiteX33" fmla="*/ 424150 w 1896482"/>
              <a:gd name="connsiteY33" fmla="*/ 140034 h 789454"/>
              <a:gd name="connsiteX34" fmla="*/ 528545 w 1896482"/>
              <a:gd name="connsiteY34"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61677 h 789454"/>
              <a:gd name="connsiteX20" fmla="*/ 1748563 w 1886313"/>
              <a:gd name="connsiteY20" fmla="*/ 710356 h 789454"/>
              <a:gd name="connsiteX21" fmla="*/ 1511049 w 1886313"/>
              <a:gd name="connsiteY21" fmla="*/ 751030 h 789454"/>
              <a:gd name="connsiteX22" fmla="*/ 1051493 w 1886313"/>
              <a:gd name="connsiteY22" fmla="*/ 766774 h 789454"/>
              <a:gd name="connsiteX23" fmla="*/ 944642 w 1886313"/>
              <a:gd name="connsiteY23" fmla="*/ 765041 h 789454"/>
              <a:gd name="connsiteX24" fmla="*/ 823407 w 1886313"/>
              <a:gd name="connsiteY24" fmla="*/ 758877 h 789454"/>
              <a:gd name="connsiteX25" fmla="*/ 616216 w 1886313"/>
              <a:gd name="connsiteY25" fmla="*/ 767417 h 789454"/>
              <a:gd name="connsiteX26" fmla="*/ 493594 w 1886313"/>
              <a:gd name="connsiteY26" fmla="*/ 778361 h 789454"/>
              <a:gd name="connsiteX27" fmla="*/ 341883 w 1886313"/>
              <a:gd name="connsiteY27" fmla="*/ 786310 h 789454"/>
              <a:gd name="connsiteX28" fmla="*/ 32665 w 1886313"/>
              <a:gd name="connsiteY28" fmla="*/ 742139 h 789454"/>
              <a:gd name="connsiteX29" fmla="*/ 30187 w 1886313"/>
              <a:gd name="connsiteY29" fmla="*/ 521798 h 789454"/>
              <a:gd name="connsiteX30" fmla="*/ 0 w 1886313"/>
              <a:gd name="connsiteY30" fmla="*/ 431245 h 789454"/>
              <a:gd name="connsiteX31" fmla="*/ 171314 w 1886313"/>
              <a:gd name="connsiteY31" fmla="*/ 300649 h 789454"/>
              <a:gd name="connsiteX32" fmla="*/ 422983 w 1886313"/>
              <a:gd name="connsiteY32" fmla="*/ 279187 h 789454"/>
              <a:gd name="connsiteX33" fmla="*/ 424150 w 1886313"/>
              <a:gd name="connsiteY33" fmla="*/ 140034 h 789454"/>
              <a:gd name="connsiteX34" fmla="*/ 528545 w 1886313"/>
              <a:gd name="connsiteY34"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61677 h 789454"/>
              <a:gd name="connsiteX20" fmla="*/ 1748563 w 1886313"/>
              <a:gd name="connsiteY20" fmla="*/ 710356 h 789454"/>
              <a:gd name="connsiteX21" fmla="*/ 1511049 w 1886313"/>
              <a:gd name="connsiteY21" fmla="*/ 751030 h 789454"/>
              <a:gd name="connsiteX22" fmla="*/ 1051493 w 1886313"/>
              <a:gd name="connsiteY22" fmla="*/ 766774 h 789454"/>
              <a:gd name="connsiteX23" fmla="*/ 944642 w 1886313"/>
              <a:gd name="connsiteY23" fmla="*/ 765041 h 789454"/>
              <a:gd name="connsiteX24" fmla="*/ 823407 w 1886313"/>
              <a:gd name="connsiteY24" fmla="*/ 758877 h 789454"/>
              <a:gd name="connsiteX25" fmla="*/ 616216 w 1886313"/>
              <a:gd name="connsiteY25" fmla="*/ 767417 h 789454"/>
              <a:gd name="connsiteX26" fmla="*/ 493594 w 1886313"/>
              <a:gd name="connsiteY26" fmla="*/ 778361 h 789454"/>
              <a:gd name="connsiteX27" fmla="*/ 341883 w 1886313"/>
              <a:gd name="connsiteY27" fmla="*/ 786310 h 789454"/>
              <a:gd name="connsiteX28" fmla="*/ 32665 w 1886313"/>
              <a:gd name="connsiteY28" fmla="*/ 742139 h 789454"/>
              <a:gd name="connsiteX29" fmla="*/ 30187 w 1886313"/>
              <a:gd name="connsiteY29" fmla="*/ 521798 h 789454"/>
              <a:gd name="connsiteX30" fmla="*/ 0 w 1886313"/>
              <a:gd name="connsiteY30" fmla="*/ 431245 h 789454"/>
              <a:gd name="connsiteX31" fmla="*/ 171314 w 1886313"/>
              <a:gd name="connsiteY31" fmla="*/ 300649 h 789454"/>
              <a:gd name="connsiteX32" fmla="*/ 422983 w 1886313"/>
              <a:gd name="connsiteY32" fmla="*/ 279187 h 789454"/>
              <a:gd name="connsiteX33" fmla="*/ 424150 w 1886313"/>
              <a:gd name="connsiteY33" fmla="*/ 140034 h 789454"/>
              <a:gd name="connsiteX34" fmla="*/ 528545 w 1886313"/>
              <a:gd name="connsiteY34"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61677 h 789454"/>
              <a:gd name="connsiteX20" fmla="*/ 1774305 w 1886313"/>
              <a:gd name="connsiteY20" fmla="*/ 576882 h 789454"/>
              <a:gd name="connsiteX21" fmla="*/ 1748563 w 1886313"/>
              <a:gd name="connsiteY21" fmla="*/ 710356 h 789454"/>
              <a:gd name="connsiteX22" fmla="*/ 1511049 w 1886313"/>
              <a:gd name="connsiteY22" fmla="*/ 751030 h 789454"/>
              <a:gd name="connsiteX23" fmla="*/ 1051493 w 1886313"/>
              <a:gd name="connsiteY23" fmla="*/ 766774 h 789454"/>
              <a:gd name="connsiteX24" fmla="*/ 944642 w 1886313"/>
              <a:gd name="connsiteY24" fmla="*/ 765041 h 789454"/>
              <a:gd name="connsiteX25" fmla="*/ 823407 w 1886313"/>
              <a:gd name="connsiteY25" fmla="*/ 75887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61677 h 789454"/>
              <a:gd name="connsiteX20" fmla="*/ 1774305 w 1886313"/>
              <a:gd name="connsiteY20" fmla="*/ 576882 h 789454"/>
              <a:gd name="connsiteX21" fmla="*/ 1748563 w 1886313"/>
              <a:gd name="connsiteY21" fmla="*/ 710356 h 789454"/>
              <a:gd name="connsiteX22" fmla="*/ 1511049 w 1886313"/>
              <a:gd name="connsiteY22" fmla="*/ 751030 h 789454"/>
              <a:gd name="connsiteX23" fmla="*/ 1051493 w 1886313"/>
              <a:gd name="connsiteY23" fmla="*/ 766774 h 789454"/>
              <a:gd name="connsiteX24" fmla="*/ 944642 w 1886313"/>
              <a:gd name="connsiteY24" fmla="*/ 765041 h 789454"/>
              <a:gd name="connsiteX25" fmla="*/ 823407 w 1886313"/>
              <a:gd name="connsiteY25" fmla="*/ 75887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71894 h 789454"/>
              <a:gd name="connsiteX20" fmla="*/ 1774305 w 1886313"/>
              <a:gd name="connsiteY20" fmla="*/ 576882 h 789454"/>
              <a:gd name="connsiteX21" fmla="*/ 1748563 w 1886313"/>
              <a:gd name="connsiteY21" fmla="*/ 710356 h 789454"/>
              <a:gd name="connsiteX22" fmla="*/ 1511049 w 1886313"/>
              <a:gd name="connsiteY22" fmla="*/ 751030 h 789454"/>
              <a:gd name="connsiteX23" fmla="*/ 1051493 w 1886313"/>
              <a:gd name="connsiteY23" fmla="*/ 766774 h 789454"/>
              <a:gd name="connsiteX24" fmla="*/ 944642 w 1886313"/>
              <a:gd name="connsiteY24" fmla="*/ 765041 h 789454"/>
              <a:gd name="connsiteX25" fmla="*/ 823407 w 1886313"/>
              <a:gd name="connsiteY25" fmla="*/ 75887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71894 h 789454"/>
              <a:gd name="connsiteX20" fmla="*/ 1774305 w 1886313"/>
              <a:gd name="connsiteY20" fmla="*/ 576882 h 789454"/>
              <a:gd name="connsiteX21" fmla="*/ 1748563 w 1886313"/>
              <a:gd name="connsiteY21" fmla="*/ 710356 h 789454"/>
              <a:gd name="connsiteX22" fmla="*/ 1511049 w 1886313"/>
              <a:gd name="connsiteY22" fmla="*/ 751030 h 789454"/>
              <a:gd name="connsiteX23" fmla="*/ 1051493 w 1886313"/>
              <a:gd name="connsiteY23" fmla="*/ 766774 h 789454"/>
              <a:gd name="connsiteX24" fmla="*/ 944642 w 1886313"/>
              <a:gd name="connsiteY24" fmla="*/ 765041 h 789454"/>
              <a:gd name="connsiteX25" fmla="*/ 823407 w 1886313"/>
              <a:gd name="connsiteY25" fmla="*/ 75887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71894 h 789454"/>
              <a:gd name="connsiteX20" fmla="*/ 1774305 w 1886313"/>
              <a:gd name="connsiteY20" fmla="*/ 576882 h 789454"/>
              <a:gd name="connsiteX21" fmla="*/ 1748563 w 1886313"/>
              <a:gd name="connsiteY21" fmla="*/ 710356 h 789454"/>
              <a:gd name="connsiteX22" fmla="*/ 1511049 w 1886313"/>
              <a:gd name="connsiteY22" fmla="*/ 751030 h 789454"/>
              <a:gd name="connsiteX23" fmla="*/ 1051493 w 1886313"/>
              <a:gd name="connsiteY23" fmla="*/ 766774 h 789454"/>
              <a:gd name="connsiteX24" fmla="*/ 944642 w 1886313"/>
              <a:gd name="connsiteY24" fmla="*/ 765041 h 789454"/>
              <a:gd name="connsiteX25" fmla="*/ 823407 w 1886313"/>
              <a:gd name="connsiteY25" fmla="*/ 75887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71894 h 789454"/>
              <a:gd name="connsiteX20" fmla="*/ 1776859 w 1886313"/>
              <a:gd name="connsiteY20" fmla="*/ 574328 h 789454"/>
              <a:gd name="connsiteX21" fmla="*/ 1748563 w 1886313"/>
              <a:gd name="connsiteY21" fmla="*/ 710356 h 789454"/>
              <a:gd name="connsiteX22" fmla="*/ 1511049 w 1886313"/>
              <a:gd name="connsiteY22" fmla="*/ 751030 h 789454"/>
              <a:gd name="connsiteX23" fmla="*/ 1051493 w 1886313"/>
              <a:gd name="connsiteY23" fmla="*/ 766774 h 789454"/>
              <a:gd name="connsiteX24" fmla="*/ 944642 w 1886313"/>
              <a:gd name="connsiteY24" fmla="*/ 765041 h 789454"/>
              <a:gd name="connsiteX25" fmla="*/ 823407 w 1886313"/>
              <a:gd name="connsiteY25" fmla="*/ 75887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71894 h 789454"/>
              <a:gd name="connsiteX20" fmla="*/ 1776859 w 1886313"/>
              <a:gd name="connsiteY20" fmla="*/ 574328 h 789454"/>
              <a:gd name="connsiteX21" fmla="*/ 1748563 w 1886313"/>
              <a:gd name="connsiteY21" fmla="*/ 710356 h 789454"/>
              <a:gd name="connsiteX22" fmla="*/ 1511049 w 1886313"/>
              <a:gd name="connsiteY22" fmla="*/ 751030 h 789454"/>
              <a:gd name="connsiteX23" fmla="*/ 1051493 w 1886313"/>
              <a:gd name="connsiteY23" fmla="*/ 766774 h 789454"/>
              <a:gd name="connsiteX24" fmla="*/ 944642 w 1886313"/>
              <a:gd name="connsiteY24" fmla="*/ 765041 h 789454"/>
              <a:gd name="connsiteX25" fmla="*/ 823407 w 1886313"/>
              <a:gd name="connsiteY25" fmla="*/ 75887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71894 h 789454"/>
              <a:gd name="connsiteX20" fmla="*/ 1776859 w 1886313"/>
              <a:gd name="connsiteY20" fmla="*/ 574328 h 789454"/>
              <a:gd name="connsiteX21" fmla="*/ 1784321 w 1886313"/>
              <a:gd name="connsiteY21" fmla="*/ 720572 h 789454"/>
              <a:gd name="connsiteX22" fmla="*/ 1511049 w 1886313"/>
              <a:gd name="connsiteY22" fmla="*/ 751030 h 789454"/>
              <a:gd name="connsiteX23" fmla="*/ 1051493 w 1886313"/>
              <a:gd name="connsiteY23" fmla="*/ 766774 h 789454"/>
              <a:gd name="connsiteX24" fmla="*/ 944642 w 1886313"/>
              <a:gd name="connsiteY24" fmla="*/ 765041 h 789454"/>
              <a:gd name="connsiteX25" fmla="*/ 823407 w 1886313"/>
              <a:gd name="connsiteY25" fmla="*/ 75887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71894 h 789454"/>
              <a:gd name="connsiteX20" fmla="*/ 1776859 w 1886313"/>
              <a:gd name="connsiteY20" fmla="*/ 574328 h 789454"/>
              <a:gd name="connsiteX21" fmla="*/ 1784321 w 1886313"/>
              <a:gd name="connsiteY21" fmla="*/ 720572 h 789454"/>
              <a:gd name="connsiteX22" fmla="*/ 1511049 w 1886313"/>
              <a:gd name="connsiteY22" fmla="*/ 751030 h 789454"/>
              <a:gd name="connsiteX23" fmla="*/ 1051493 w 1886313"/>
              <a:gd name="connsiteY23" fmla="*/ 766774 h 789454"/>
              <a:gd name="connsiteX24" fmla="*/ 944642 w 1886313"/>
              <a:gd name="connsiteY24" fmla="*/ 765041 h 789454"/>
              <a:gd name="connsiteX25" fmla="*/ 823407 w 1886313"/>
              <a:gd name="connsiteY25" fmla="*/ 75887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71894 h 789454"/>
              <a:gd name="connsiteX20" fmla="*/ 1776859 w 1886313"/>
              <a:gd name="connsiteY20" fmla="*/ 574328 h 789454"/>
              <a:gd name="connsiteX21" fmla="*/ 1784321 w 1886313"/>
              <a:gd name="connsiteY21" fmla="*/ 720572 h 789454"/>
              <a:gd name="connsiteX22" fmla="*/ 1511049 w 1886313"/>
              <a:gd name="connsiteY22" fmla="*/ 751030 h 789454"/>
              <a:gd name="connsiteX23" fmla="*/ 1051493 w 1886313"/>
              <a:gd name="connsiteY23" fmla="*/ 766774 h 789454"/>
              <a:gd name="connsiteX24" fmla="*/ 944642 w 1886313"/>
              <a:gd name="connsiteY24" fmla="*/ 765041 h 789454"/>
              <a:gd name="connsiteX25" fmla="*/ 823407 w 1886313"/>
              <a:gd name="connsiteY25" fmla="*/ 75887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71894 h 789454"/>
              <a:gd name="connsiteX20" fmla="*/ 1776859 w 1886313"/>
              <a:gd name="connsiteY20" fmla="*/ 574328 h 789454"/>
              <a:gd name="connsiteX21" fmla="*/ 1784321 w 1886313"/>
              <a:gd name="connsiteY21" fmla="*/ 720572 h 789454"/>
              <a:gd name="connsiteX22" fmla="*/ 1508495 w 1886313"/>
              <a:gd name="connsiteY22" fmla="*/ 740813 h 789454"/>
              <a:gd name="connsiteX23" fmla="*/ 1051493 w 1886313"/>
              <a:gd name="connsiteY23" fmla="*/ 766774 h 789454"/>
              <a:gd name="connsiteX24" fmla="*/ 944642 w 1886313"/>
              <a:gd name="connsiteY24" fmla="*/ 765041 h 789454"/>
              <a:gd name="connsiteX25" fmla="*/ 823407 w 1886313"/>
              <a:gd name="connsiteY25" fmla="*/ 75887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71894 h 789454"/>
              <a:gd name="connsiteX20" fmla="*/ 1776859 w 1886313"/>
              <a:gd name="connsiteY20" fmla="*/ 574328 h 789454"/>
              <a:gd name="connsiteX21" fmla="*/ 1784321 w 1886313"/>
              <a:gd name="connsiteY21" fmla="*/ 720572 h 789454"/>
              <a:gd name="connsiteX22" fmla="*/ 1508495 w 1886313"/>
              <a:gd name="connsiteY22" fmla="*/ 740813 h 789454"/>
              <a:gd name="connsiteX23" fmla="*/ 1051493 w 1886313"/>
              <a:gd name="connsiteY23" fmla="*/ 766774 h 789454"/>
              <a:gd name="connsiteX24" fmla="*/ 944642 w 1886313"/>
              <a:gd name="connsiteY24" fmla="*/ 780367 h 789454"/>
              <a:gd name="connsiteX25" fmla="*/ 823407 w 1886313"/>
              <a:gd name="connsiteY25" fmla="*/ 75887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71894 h 789454"/>
              <a:gd name="connsiteX20" fmla="*/ 1776859 w 1886313"/>
              <a:gd name="connsiteY20" fmla="*/ 574328 h 789454"/>
              <a:gd name="connsiteX21" fmla="*/ 1784321 w 1886313"/>
              <a:gd name="connsiteY21" fmla="*/ 720572 h 789454"/>
              <a:gd name="connsiteX22" fmla="*/ 1508495 w 1886313"/>
              <a:gd name="connsiteY22" fmla="*/ 740813 h 789454"/>
              <a:gd name="connsiteX23" fmla="*/ 1051493 w 1886313"/>
              <a:gd name="connsiteY23" fmla="*/ 766774 h 789454"/>
              <a:gd name="connsiteX24" fmla="*/ 944642 w 1886313"/>
              <a:gd name="connsiteY24" fmla="*/ 780367 h 789454"/>
              <a:gd name="connsiteX25" fmla="*/ 823407 w 1886313"/>
              <a:gd name="connsiteY25" fmla="*/ 75887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71894 h 789454"/>
              <a:gd name="connsiteX20" fmla="*/ 1776859 w 1886313"/>
              <a:gd name="connsiteY20" fmla="*/ 574328 h 789454"/>
              <a:gd name="connsiteX21" fmla="*/ 1784321 w 1886313"/>
              <a:gd name="connsiteY21" fmla="*/ 720572 h 789454"/>
              <a:gd name="connsiteX22" fmla="*/ 1508495 w 1886313"/>
              <a:gd name="connsiteY22" fmla="*/ 740813 h 789454"/>
              <a:gd name="connsiteX23" fmla="*/ 1051493 w 1886313"/>
              <a:gd name="connsiteY23" fmla="*/ 766774 h 789454"/>
              <a:gd name="connsiteX24" fmla="*/ 944642 w 1886313"/>
              <a:gd name="connsiteY24" fmla="*/ 767596 h 789454"/>
              <a:gd name="connsiteX25" fmla="*/ 823407 w 1886313"/>
              <a:gd name="connsiteY25" fmla="*/ 75887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71894 h 789454"/>
              <a:gd name="connsiteX20" fmla="*/ 1776859 w 1886313"/>
              <a:gd name="connsiteY20" fmla="*/ 574328 h 789454"/>
              <a:gd name="connsiteX21" fmla="*/ 1784321 w 1886313"/>
              <a:gd name="connsiteY21" fmla="*/ 720572 h 789454"/>
              <a:gd name="connsiteX22" fmla="*/ 1508495 w 1886313"/>
              <a:gd name="connsiteY22" fmla="*/ 740813 h 789454"/>
              <a:gd name="connsiteX23" fmla="*/ 1051493 w 1886313"/>
              <a:gd name="connsiteY23" fmla="*/ 766774 h 789454"/>
              <a:gd name="connsiteX24" fmla="*/ 944642 w 1886313"/>
              <a:gd name="connsiteY24" fmla="*/ 767596 h 789454"/>
              <a:gd name="connsiteX25" fmla="*/ 823407 w 1886313"/>
              <a:gd name="connsiteY25" fmla="*/ 77675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71894 h 789454"/>
              <a:gd name="connsiteX20" fmla="*/ 1776859 w 1886313"/>
              <a:gd name="connsiteY20" fmla="*/ 574328 h 789454"/>
              <a:gd name="connsiteX21" fmla="*/ 1784321 w 1886313"/>
              <a:gd name="connsiteY21" fmla="*/ 720572 h 789454"/>
              <a:gd name="connsiteX22" fmla="*/ 1508495 w 1886313"/>
              <a:gd name="connsiteY22" fmla="*/ 740813 h 789454"/>
              <a:gd name="connsiteX23" fmla="*/ 1051493 w 1886313"/>
              <a:gd name="connsiteY23" fmla="*/ 766774 h 789454"/>
              <a:gd name="connsiteX24" fmla="*/ 944642 w 1886313"/>
              <a:gd name="connsiteY24" fmla="*/ 767596 h 789454"/>
              <a:gd name="connsiteX25" fmla="*/ 823407 w 1886313"/>
              <a:gd name="connsiteY25" fmla="*/ 77675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9454"/>
              <a:gd name="connsiteX1" fmla="*/ 519076 w 1886313"/>
              <a:gd name="connsiteY1" fmla="*/ 23402 h 789454"/>
              <a:gd name="connsiteX2" fmla="*/ 664853 w 1886313"/>
              <a:gd name="connsiteY2" fmla="*/ 19152 h 789454"/>
              <a:gd name="connsiteX3" fmla="*/ 714596 w 1886313"/>
              <a:gd name="connsiteY3" fmla="*/ 71109 h 789454"/>
              <a:gd name="connsiteX4" fmla="*/ 743245 w 1886313"/>
              <a:gd name="connsiteY4" fmla="*/ 9761 h 789454"/>
              <a:gd name="connsiteX5" fmla="*/ 872978 w 1886313"/>
              <a:gd name="connsiteY5" fmla="*/ 3516 h 789454"/>
              <a:gd name="connsiteX6" fmla="*/ 895814 w 1886313"/>
              <a:gd name="connsiteY6" fmla="*/ 127311 h 789454"/>
              <a:gd name="connsiteX7" fmla="*/ 909953 w 1886313"/>
              <a:gd name="connsiteY7" fmla="*/ 13491 h 789454"/>
              <a:gd name="connsiteX8" fmla="*/ 1027814 w 1886313"/>
              <a:gd name="connsiteY8" fmla="*/ 61411 h 789454"/>
              <a:gd name="connsiteX9" fmla="*/ 1050309 w 1886313"/>
              <a:gd name="connsiteY9" fmla="*/ 152148 h 789454"/>
              <a:gd name="connsiteX10" fmla="*/ 1124280 w 1886313"/>
              <a:gd name="connsiteY10" fmla="*/ 145999 h 789454"/>
              <a:gd name="connsiteX11" fmla="*/ 1130648 w 1886313"/>
              <a:gd name="connsiteY11" fmla="*/ 37948 h 789454"/>
              <a:gd name="connsiteX12" fmla="*/ 1291562 w 1886313"/>
              <a:gd name="connsiteY12" fmla="*/ 89032 h 789454"/>
              <a:gd name="connsiteX13" fmla="*/ 1304333 w 1886313"/>
              <a:gd name="connsiteY13" fmla="*/ 209079 h 789454"/>
              <a:gd name="connsiteX14" fmla="*/ 1414163 w 1886313"/>
              <a:gd name="connsiteY14" fmla="*/ 249946 h 789454"/>
              <a:gd name="connsiteX15" fmla="*/ 1424380 w 1886313"/>
              <a:gd name="connsiteY15" fmla="*/ 168212 h 789454"/>
              <a:gd name="connsiteX16" fmla="*/ 1608282 w 1886313"/>
              <a:gd name="connsiteY16" fmla="*/ 214188 h 789454"/>
              <a:gd name="connsiteX17" fmla="*/ 1618498 w 1886313"/>
              <a:gd name="connsiteY17" fmla="*/ 318909 h 789454"/>
              <a:gd name="connsiteX18" fmla="*/ 1880062 w 1886313"/>
              <a:gd name="connsiteY18" fmla="*/ 380040 h 789454"/>
              <a:gd name="connsiteX19" fmla="*/ 1886223 w 1886313"/>
              <a:gd name="connsiteY19" fmla="*/ 571894 h 789454"/>
              <a:gd name="connsiteX20" fmla="*/ 1776859 w 1886313"/>
              <a:gd name="connsiteY20" fmla="*/ 574328 h 789454"/>
              <a:gd name="connsiteX21" fmla="*/ 1784321 w 1886313"/>
              <a:gd name="connsiteY21" fmla="*/ 720572 h 789454"/>
              <a:gd name="connsiteX22" fmla="*/ 1508495 w 1886313"/>
              <a:gd name="connsiteY22" fmla="*/ 740813 h 789454"/>
              <a:gd name="connsiteX23" fmla="*/ 1051493 w 1886313"/>
              <a:gd name="connsiteY23" fmla="*/ 766774 h 789454"/>
              <a:gd name="connsiteX24" fmla="*/ 944642 w 1886313"/>
              <a:gd name="connsiteY24" fmla="*/ 767596 h 789454"/>
              <a:gd name="connsiteX25" fmla="*/ 823407 w 1886313"/>
              <a:gd name="connsiteY25" fmla="*/ 776757 h 789454"/>
              <a:gd name="connsiteX26" fmla="*/ 616216 w 1886313"/>
              <a:gd name="connsiteY26" fmla="*/ 767417 h 789454"/>
              <a:gd name="connsiteX27" fmla="*/ 493594 w 1886313"/>
              <a:gd name="connsiteY27" fmla="*/ 778361 h 789454"/>
              <a:gd name="connsiteX28" fmla="*/ 341883 w 1886313"/>
              <a:gd name="connsiteY28" fmla="*/ 786310 h 789454"/>
              <a:gd name="connsiteX29" fmla="*/ 32665 w 1886313"/>
              <a:gd name="connsiteY29" fmla="*/ 742139 h 789454"/>
              <a:gd name="connsiteX30" fmla="*/ 30187 w 1886313"/>
              <a:gd name="connsiteY30" fmla="*/ 521798 h 789454"/>
              <a:gd name="connsiteX31" fmla="*/ 0 w 1886313"/>
              <a:gd name="connsiteY31" fmla="*/ 431245 h 789454"/>
              <a:gd name="connsiteX32" fmla="*/ 171314 w 1886313"/>
              <a:gd name="connsiteY32" fmla="*/ 300649 h 789454"/>
              <a:gd name="connsiteX33" fmla="*/ 422983 w 1886313"/>
              <a:gd name="connsiteY33" fmla="*/ 279187 h 789454"/>
              <a:gd name="connsiteX34" fmla="*/ 424150 w 1886313"/>
              <a:gd name="connsiteY34" fmla="*/ 140034 h 789454"/>
              <a:gd name="connsiteX35" fmla="*/ 528545 w 1886313"/>
              <a:gd name="connsiteY35" fmla="*/ 125456 h 789454"/>
              <a:gd name="connsiteX0" fmla="*/ 528545 w 1886313"/>
              <a:gd name="connsiteY0" fmla="*/ 125456 h 780994"/>
              <a:gd name="connsiteX1" fmla="*/ 519076 w 1886313"/>
              <a:gd name="connsiteY1" fmla="*/ 23402 h 780994"/>
              <a:gd name="connsiteX2" fmla="*/ 664853 w 1886313"/>
              <a:gd name="connsiteY2" fmla="*/ 19152 h 780994"/>
              <a:gd name="connsiteX3" fmla="*/ 714596 w 1886313"/>
              <a:gd name="connsiteY3" fmla="*/ 71109 h 780994"/>
              <a:gd name="connsiteX4" fmla="*/ 743245 w 1886313"/>
              <a:gd name="connsiteY4" fmla="*/ 9761 h 780994"/>
              <a:gd name="connsiteX5" fmla="*/ 872978 w 1886313"/>
              <a:gd name="connsiteY5" fmla="*/ 3516 h 780994"/>
              <a:gd name="connsiteX6" fmla="*/ 895814 w 1886313"/>
              <a:gd name="connsiteY6" fmla="*/ 127311 h 780994"/>
              <a:gd name="connsiteX7" fmla="*/ 909953 w 1886313"/>
              <a:gd name="connsiteY7" fmla="*/ 13491 h 780994"/>
              <a:gd name="connsiteX8" fmla="*/ 1027814 w 1886313"/>
              <a:gd name="connsiteY8" fmla="*/ 61411 h 780994"/>
              <a:gd name="connsiteX9" fmla="*/ 1050309 w 1886313"/>
              <a:gd name="connsiteY9" fmla="*/ 152148 h 780994"/>
              <a:gd name="connsiteX10" fmla="*/ 1124280 w 1886313"/>
              <a:gd name="connsiteY10" fmla="*/ 145999 h 780994"/>
              <a:gd name="connsiteX11" fmla="*/ 1130648 w 1886313"/>
              <a:gd name="connsiteY11" fmla="*/ 37948 h 780994"/>
              <a:gd name="connsiteX12" fmla="*/ 1291562 w 1886313"/>
              <a:gd name="connsiteY12" fmla="*/ 89032 h 780994"/>
              <a:gd name="connsiteX13" fmla="*/ 1304333 w 1886313"/>
              <a:gd name="connsiteY13" fmla="*/ 209079 h 780994"/>
              <a:gd name="connsiteX14" fmla="*/ 1414163 w 1886313"/>
              <a:gd name="connsiteY14" fmla="*/ 249946 h 780994"/>
              <a:gd name="connsiteX15" fmla="*/ 1424380 w 1886313"/>
              <a:gd name="connsiteY15" fmla="*/ 168212 h 780994"/>
              <a:gd name="connsiteX16" fmla="*/ 1608282 w 1886313"/>
              <a:gd name="connsiteY16" fmla="*/ 214188 h 780994"/>
              <a:gd name="connsiteX17" fmla="*/ 1618498 w 1886313"/>
              <a:gd name="connsiteY17" fmla="*/ 318909 h 780994"/>
              <a:gd name="connsiteX18" fmla="*/ 1880062 w 1886313"/>
              <a:gd name="connsiteY18" fmla="*/ 380040 h 780994"/>
              <a:gd name="connsiteX19" fmla="*/ 1886223 w 1886313"/>
              <a:gd name="connsiteY19" fmla="*/ 571894 h 780994"/>
              <a:gd name="connsiteX20" fmla="*/ 1776859 w 1886313"/>
              <a:gd name="connsiteY20" fmla="*/ 574328 h 780994"/>
              <a:gd name="connsiteX21" fmla="*/ 1784321 w 1886313"/>
              <a:gd name="connsiteY21" fmla="*/ 720572 h 780994"/>
              <a:gd name="connsiteX22" fmla="*/ 1508495 w 1886313"/>
              <a:gd name="connsiteY22" fmla="*/ 740813 h 780994"/>
              <a:gd name="connsiteX23" fmla="*/ 1051493 w 1886313"/>
              <a:gd name="connsiteY23" fmla="*/ 766774 h 780994"/>
              <a:gd name="connsiteX24" fmla="*/ 944642 w 1886313"/>
              <a:gd name="connsiteY24" fmla="*/ 767596 h 780994"/>
              <a:gd name="connsiteX25" fmla="*/ 823407 w 1886313"/>
              <a:gd name="connsiteY25" fmla="*/ 776757 h 780994"/>
              <a:gd name="connsiteX26" fmla="*/ 616216 w 1886313"/>
              <a:gd name="connsiteY26" fmla="*/ 767417 h 780994"/>
              <a:gd name="connsiteX27" fmla="*/ 493594 w 1886313"/>
              <a:gd name="connsiteY27" fmla="*/ 778361 h 780994"/>
              <a:gd name="connsiteX28" fmla="*/ 367425 w 1886313"/>
              <a:gd name="connsiteY28" fmla="*/ 750552 h 780994"/>
              <a:gd name="connsiteX29" fmla="*/ 32665 w 1886313"/>
              <a:gd name="connsiteY29" fmla="*/ 742139 h 780994"/>
              <a:gd name="connsiteX30" fmla="*/ 30187 w 1886313"/>
              <a:gd name="connsiteY30" fmla="*/ 521798 h 780994"/>
              <a:gd name="connsiteX31" fmla="*/ 0 w 1886313"/>
              <a:gd name="connsiteY31" fmla="*/ 431245 h 780994"/>
              <a:gd name="connsiteX32" fmla="*/ 171314 w 1886313"/>
              <a:gd name="connsiteY32" fmla="*/ 300649 h 780994"/>
              <a:gd name="connsiteX33" fmla="*/ 422983 w 1886313"/>
              <a:gd name="connsiteY33" fmla="*/ 279187 h 780994"/>
              <a:gd name="connsiteX34" fmla="*/ 424150 w 1886313"/>
              <a:gd name="connsiteY34" fmla="*/ 140034 h 780994"/>
              <a:gd name="connsiteX35" fmla="*/ 528545 w 1886313"/>
              <a:gd name="connsiteY35" fmla="*/ 125456 h 780994"/>
              <a:gd name="connsiteX0" fmla="*/ 528545 w 1886313"/>
              <a:gd name="connsiteY0" fmla="*/ 125456 h 780994"/>
              <a:gd name="connsiteX1" fmla="*/ 519076 w 1886313"/>
              <a:gd name="connsiteY1" fmla="*/ 23402 h 780994"/>
              <a:gd name="connsiteX2" fmla="*/ 664853 w 1886313"/>
              <a:gd name="connsiteY2" fmla="*/ 19152 h 780994"/>
              <a:gd name="connsiteX3" fmla="*/ 714596 w 1886313"/>
              <a:gd name="connsiteY3" fmla="*/ 71109 h 780994"/>
              <a:gd name="connsiteX4" fmla="*/ 743245 w 1886313"/>
              <a:gd name="connsiteY4" fmla="*/ 9761 h 780994"/>
              <a:gd name="connsiteX5" fmla="*/ 872978 w 1886313"/>
              <a:gd name="connsiteY5" fmla="*/ 3516 h 780994"/>
              <a:gd name="connsiteX6" fmla="*/ 895814 w 1886313"/>
              <a:gd name="connsiteY6" fmla="*/ 127311 h 780994"/>
              <a:gd name="connsiteX7" fmla="*/ 909953 w 1886313"/>
              <a:gd name="connsiteY7" fmla="*/ 13491 h 780994"/>
              <a:gd name="connsiteX8" fmla="*/ 1027814 w 1886313"/>
              <a:gd name="connsiteY8" fmla="*/ 61411 h 780994"/>
              <a:gd name="connsiteX9" fmla="*/ 1050309 w 1886313"/>
              <a:gd name="connsiteY9" fmla="*/ 152148 h 780994"/>
              <a:gd name="connsiteX10" fmla="*/ 1124280 w 1886313"/>
              <a:gd name="connsiteY10" fmla="*/ 145999 h 780994"/>
              <a:gd name="connsiteX11" fmla="*/ 1130648 w 1886313"/>
              <a:gd name="connsiteY11" fmla="*/ 37948 h 780994"/>
              <a:gd name="connsiteX12" fmla="*/ 1291562 w 1886313"/>
              <a:gd name="connsiteY12" fmla="*/ 89032 h 780994"/>
              <a:gd name="connsiteX13" fmla="*/ 1304333 w 1886313"/>
              <a:gd name="connsiteY13" fmla="*/ 209079 h 780994"/>
              <a:gd name="connsiteX14" fmla="*/ 1414163 w 1886313"/>
              <a:gd name="connsiteY14" fmla="*/ 249946 h 780994"/>
              <a:gd name="connsiteX15" fmla="*/ 1424380 w 1886313"/>
              <a:gd name="connsiteY15" fmla="*/ 168212 h 780994"/>
              <a:gd name="connsiteX16" fmla="*/ 1608282 w 1886313"/>
              <a:gd name="connsiteY16" fmla="*/ 214188 h 780994"/>
              <a:gd name="connsiteX17" fmla="*/ 1618498 w 1886313"/>
              <a:gd name="connsiteY17" fmla="*/ 318909 h 780994"/>
              <a:gd name="connsiteX18" fmla="*/ 1880062 w 1886313"/>
              <a:gd name="connsiteY18" fmla="*/ 380040 h 780994"/>
              <a:gd name="connsiteX19" fmla="*/ 1886223 w 1886313"/>
              <a:gd name="connsiteY19" fmla="*/ 571894 h 780994"/>
              <a:gd name="connsiteX20" fmla="*/ 1776859 w 1886313"/>
              <a:gd name="connsiteY20" fmla="*/ 574328 h 780994"/>
              <a:gd name="connsiteX21" fmla="*/ 1784321 w 1886313"/>
              <a:gd name="connsiteY21" fmla="*/ 720572 h 780994"/>
              <a:gd name="connsiteX22" fmla="*/ 1508495 w 1886313"/>
              <a:gd name="connsiteY22" fmla="*/ 740813 h 780994"/>
              <a:gd name="connsiteX23" fmla="*/ 1051493 w 1886313"/>
              <a:gd name="connsiteY23" fmla="*/ 766774 h 780994"/>
              <a:gd name="connsiteX24" fmla="*/ 944642 w 1886313"/>
              <a:gd name="connsiteY24" fmla="*/ 767596 h 780994"/>
              <a:gd name="connsiteX25" fmla="*/ 823407 w 1886313"/>
              <a:gd name="connsiteY25" fmla="*/ 776757 h 780994"/>
              <a:gd name="connsiteX26" fmla="*/ 616216 w 1886313"/>
              <a:gd name="connsiteY26" fmla="*/ 767417 h 780994"/>
              <a:gd name="connsiteX27" fmla="*/ 493594 w 1886313"/>
              <a:gd name="connsiteY27" fmla="*/ 778361 h 780994"/>
              <a:gd name="connsiteX28" fmla="*/ 367425 w 1886313"/>
              <a:gd name="connsiteY28" fmla="*/ 750552 h 780994"/>
              <a:gd name="connsiteX29" fmla="*/ 32665 w 1886313"/>
              <a:gd name="connsiteY29" fmla="*/ 742139 h 780994"/>
              <a:gd name="connsiteX30" fmla="*/ 30187 w 1886313"/>
              <a:gd name="connsiteY30" fmla="*/ 521798 h 780994"/>
              <a:gd name="connsiteX31" fmla="*/ 0 w 1886313"/>
              <a:gd name="connsiteY31" fmla="*/ 431245 h 780994"/>
              <a:gd name="connsiteX32" fmla="*/ 171314 w 1886313"/>
              <a:gd name="connsiteY32" fmla="*/ 300649 h 780994"/>
              <a:gd name="connsiteX33" fmla="*/ 422983 w 1886313"/>
              <a:gd name="connsiteY33" fmla="*/ 279187 h 780994"/>
              <a:gd name="connsiteX34" fmla="*/ 424150 w 1886313"/>
              <a:gd name="connsiteY34" fmla="*/ 140034 h 780994"/>
              <a:gd name="connsiteX35" fmla="*/ 528545 w 1886313"/>
              <a:gd name="connsiteY35" fmla="*/ 125456 h 780994"/>
              <a:gd name="connsiteX0" fmla="*/ 528545 w 1886313"/>
              <a:gd name="connsiteY0" fmla="*/ 125456 h 780398"/>
              <a:gd name="connsiteX1" fmla="*/ 519076 w 1886313"/>
              <a:gd name="connsiteY1" fmla="*/ 23402 h 780398"/>
              <a:gd name="connsiteX2" fmla="*/ 664853 w 1886313"/>
              <a:gd name="connsiteY2" fmla="*/ 19152 h 780398"/>
              <a:gd name="connsiteX3" fmla="*/ 714596 w 1886313"/>
              <a:gd name="connsiteY3" fmla="*/ 71109 h 780398"/>
              <a:gd name="connsiteX4" fmla="*/ 743245 w 1886313"/>
              <a:gd name="connsiteY4" fmla="*/ 9761 h 780398"/>
              <a:gd name="connsiteX5" fmla="*/ 872978 w 1886313"/>
              <a:gd name="connsiteY5" fmla="*/ 3516 h 780398"/>
              <a:gd name="connsiteX6" fmla="*/ 895814 w 1886313"/>
              <a:gd name="connsiteY6" fmla="*/ 127311 h 780398"/>
              <a:gd name="connsiteX7" fmla="*/ 909953 w 1886313"/>
              <a:gd name="connsiteY7" fmla="*/ 13491 h 780398"/>
              <a:gd name="connsiteX8" fmla="*/ 1027814 w 1886313"/>
              <a:gd name="connsiteY8" fmla="*/ 61411 h 780398"/>
              <a:gd name="connsiteX9" fmla="*/ 1050309 w 1886313"/>
              <a:gd name="connsiteY9" fmla="*/ 152148 h 780398"/>
              <a:gd name="connsiteX10" fmla="*/ 1124280 w 1886313"/>
              <a:gd name="connsiteY10" fmla="*/ 145999 h 780398"/>
              <a:gd name="connsiteX11" fmla="*/ 1130648 w 1886313"/>
              <a:gd name="connsiteY11" fmla="*/ 37948 h 780398"/>
              <a:gd name="connsiteX12" fmla="*/ 1291562 w 1886313"/>
              <a:gd name="connsiteY12" fmla="*/ 89032 h 780398"/>
              <a:gd name="connsiteX13" fmla="*/ 1304333 w 1886313"/>
              <a:gd name="connsiteY13" fmla="*/ 209079 h 780398"/>
              <a:gd name="connsiteX14" fmla="*/ 1414163 w 1886313"/>
              <a:gd name="connsiteY14" fmla="*/ 249946 h 780398"/>
              <a:gd name="connsiteX15" fmla="*/ 1424380 w 1886313"/>
              <a:gd name="connsiteY15" fmla="*/ 168212 h 780398"/>
              <a:gd name="connsiteX16" fmla="*/ 1608282 w 1886313"/>
              <a:gd name="connsiteY16" fmla="*/ 214188 h 780398"/>
              <a:gd name="connsiteX17" fmla="*/ 1618498 w 1886313"/>
              <a:gd name="connsiteY17" fmla="*/ 318909 h 780398"/>
              <a:gd name="connsiteX18" fmla="*/ 1880062 w 1886313"/>
              <a:gd name="connsiteY18" fmla="*/ 380040 h 780398"/>
              <a:gd name="connsiteX19" fmla="*/ 1886223 w 1886313"/>
              <a:gd name="connsiteY19" fmla="*/ 571894 h 780398"/>
              <a:gd name="connsiteX20" fmla="*/ 1776859 w 1886313"/>
              <a:gd name="connsiteY20" fmla="*/ 574328 h 780398"/>
              <a:gd name="connsiteX21" fmla="*/ 1784321 w 1886313"/>
              <a:gd name="connsiteY21" fmla="*/ 720572 h 780398"/>
              <a:gd name="connsiteX22" fmla="*/ 1508495 w 1886313"/>
              <a:gd name="connsiteY22" fmla="*/ 740813 h 780398"/>
              <a:gd name="connsiteX23" fmla="*/ 1051493 w 1886313"/>
              <a:gd name="connsiteY23" fmla="*/ 766774 h 780398"/>
              <a:gd name="connsiteX24" fmla="*/ 944642 w 1886313"/>
              <a:gd name="connsiteY24" fmla="*/ 767596 h 780398"/>
              <a:gd name="connsiteX25" fmla="*/ 823407 w 1886313"/>
              <a:gd name="connsiteY25" fmla="*/ 776757 h 780398"/>
              <a:gd name="connsiteX26" fmla="*/ 616216 w 1886313"/>
              <a:gd name="connsiteY26" fmla="*/ 767417 h 780398"/>
              <a:gd name="connsiteX27" fmla="*/ 493594 w 1886313"/>
              <a:gd name="connsiteY27" fmla="*/ 778361 h 780398"/>
              <a:gd name="connsiteX28" fmla="*/ 367425 w 1886313"/>
              <a:gd name="connsiteY28" fmla="*/ 737781 h 780398"/>
              <a:gd name="connsiteX29" fmla="*/ 32665 w 1886313"/>
              <a:gd name="connsiteY29" fmla="*/ 742139 h 780398"/>
              <a:gd name="connsiteX30" fmla="*/ 30187 w 1886313"/>
              <a:gd name="connsiteY30" fmla="*/ 521798 h 780398"/>
              <a:gd name="connsiteX31" fmla="*/ 0 w 1886313"/>
              <a:gd name="connsiteY31" fmla="*/ 431245 h 780398"/>
              <a:gd name="connsiteX32" fmla="*/ 171314 w 1886313"/>
              <a:gd name="connsiteY32" fmla="*/ 300649 h 780398"/>
              <a:gd name="connsiteX33" fmla="*/ 422983 w 1886313"/>
              <a:gd name="connsiteY33" fmla="*/ 279187 h 780398"/>
              <a:gd name="connsiteX34" fmla="*/ 424150 w 1886313"/>
              <a:gd name="connsiteY34" fmla="*/ 140034 h 780398"/>
              <a:gd name="connsiteX35" fmla="*/ 528545 w 1886313"/>
              <a:gd name="connsiteY35" fmla="*/ 125456 h 780398"/>
              <a:gd name="connsiteX0" fmla="*/ 528545 w 1886313"/>
              <a:gd name="connsiteY0" fmla="*/ 125456 h 780398"/>
              <a:gd name="connsiteX1" fmla="*/ 519076 w 1886313"/>
              <a:gd name="connsiteY1" fmla="*/ 23402 h 780398"/>
              <a:gd name="connsiteX2" fmla="*/ 664853 w 1886313"/>
              <a:gd name="connsiteY2" fmla="*/ 19152 h 780398"/>
              <a:gd name="connsiteX3" fmla="*/ 714596 w 1886313"/>
              <a:gd name="connsiteY3" fmla="*/ 71109 h 780398"/>
              <a:gd name="connsiteX4" fmla="*/ 743245 w 1886313"/>
              <a:gd name="connsiteY4" fmla="*/ 9761 h 780398"/>
              <a:gd name="connsiteX5" fmla="*/ 872978 w 1886313"/>
              <a:gd name="connsiteY5" fmla="*/ 3516 h 780398"/>
              <a:gd name="connsiteX6" fmla="*/ 895814 w 1886313"/>
              <a:gd name="connsiteY6" fmla="*/ 127311 h 780398"/>
              <a:gd name="connsiteX7" fmla="*/ 909953 w 1886313"/>
              <a:gd name="connsiteY7" fmla="*/ 13491 h 780398"/>
              <a:gd name="connsiteX8" fmla="*/ 1027814 w 1886313"/>
              <a:gd name="connsiteY8" fmla="*/ 61411 h 780398"/>
              <a:gd name="connsiteX9" fmla="*/ 1050309 w 1886313"/>
              <a:gd name="connsiteY9" fmla="*/ 152148 h 780398"/>
              <a:gd name="connsiteX10" fmla="*/ 1124280 w 1886313"/>
              <a:gd name="connsiteY10" fmla="*/ 145999 h 780398"/>
              <a:gd name="connsiteX11" fmla="*/ 1130648 w 1886313"/>
              <a:gd name="connsiteY11" fmla="*/ 37948 h 780398"/>
              <a:gd name="connsiteX12" fmla="*/ 1291562 w 1886313"/>
              <a:gd name="connsiteY12" fmla="*/ 89032 h 780398"/>
              <a:gd name="connsiteX13" fmla="*/ 1304333 w 1886313"/>
              <a:gd name="connsiteY13" fmla="*/ 209079 h 780398"/>
              <a:gd name="connsiteX14" fmla="*/ 1414163 w 1886313"/>
              <a:gd name="connsiteY14" fmla="*/ 249946 h 780398"/>
              <a:gd name="connsiteX15" fmla="*/ 1424380 w 1886313"/>
              <a:gd name="connsiteY15" fmla="*/ 168212 h 780398"/>
              <a:gd name="connsiteX16" fmla="*/ 1608282 w 1886313"/>
              <a:gd name="connsiteY16" fmla="*/ 214188 h 780398"/>
              <a:gd name="connsiteX17" fmla="*/ 1618498 w 1886313"/>
              <a:gd name="connsiteY17" fmla="*/ 318909 h 780398"/>
              <a:gd name="connsiteX18" fmla="*/ 1880062 w 1886313"/>
              <a:gd name="connsiteY18" fmla="*/ 380040 h 780398"/>
              <a:gd name="connsiteX19" fmla="*/ 1886223 w 1886313"/>
              <a:gd name="connsiteY19" fmla="*/ 571894 h 780398"/>
              <a:gd name="connsiteX20" fmla="*/ 1776859 w 1886313"/>
              <a:gd name="connsiteY20" fmla="*/ 574328 h 780398"/>
              <a:gd name="connsiteX21" fmla="*/ 1784321 w 1886313"/>
              <a:gd name="connsiteY21" fmla="*/ 720572 h 780398"/>
              <a:gd name="connsiteX22" fmla="*/ 1508495 w 1886313"/>
              <a:gd name="connsiteY22" fmla="*/ 740813 h 780398"/>
              <a:gd name="connsiteX23" fmla="*/ 1051493 w 1886313"/>
              <a:gd name="connsiteY23" fmla="*/ 766774 h 780398"/>
              <a:gd name="connsiteX24" fmla="*/ 944642 w 1886313"/>
              <a:gd name="connsiteY24" fmla="*/ 767596 h 780398"/>
              <a:gd name="connsiteX25" fmla="*/ 823407 w 1886313"/>
              <a:gd name="connsiteY25" fmla="*/ 776757 h 780398"/>
              <a:gd name="connsiteX26" fmla="*/ 616216 w 1886313"/>
              <a:gd name="connsiteY26" fmla="*/ 767417 h 780398"/>
              <a:gd name="connsiteX27" fmla="*/ 493594 w 1886313"/>
              <a:gd name="connsiteY27" fmla="*/ 778361 h 780398"/>
              <a:gd name="connsiteX28" fmla="*/ 367425 w 1886313"/>
              <a:gd name="connsiteY28" fmla="*/ 737781 h 780398"/>
              <a:gd name="connsiteX29" fmla="*/ 32665 w 1886313"/>
              <a:gd name="connsiteY29" fmla="*/ 742139 h 780398"/>
              <a:gd name="connsiteX30" fmla="*/ 30187 w 1886313"/>
              <a:gd name="connsiteY30" fmla="*/ 521798 h 780398"/>
              <a:gd name="connsiteX31" fmla="*/ 0 w 1886313"/>
              <a:gd name="connsiteY31" fmla="*/ 431245 h 780398"/>
              <a:gd name="connsiteX32" fmla="*/ 171314 w 1886313"/>
              <a:gd name="connsiteY32" fmla="*/ 300649 h 780398"/>
              <a:gd name="connsiteX33" fmla="*/ 422983 w 1886313"/>
              <a:gd name="connsiteY33" fmla="*/ 279187 h 780398"/>
              <a:gd name="connsiteX34" fmla="*/ 424150 w 1886313"/>
              <a:gd name="connsiteY34" fmla="*/ 140034 h 780398"/>
              <a:gd name="connsiteX35" fmla="*/ 528545 w 1886313"/>
              <a:gd name="connsiteY35" fmla="*/ 125456 h 780398"/>
              <a:gd name="connsiteX0" fmla="*/ 528545 w 1886313"/>
              <a:gd name="connsiteY0" fmla="*/ 125456 h 780161"/>
              <a:gd name="connsiteX1" fmla="*/ 519076 w 1886313"/>
              <a:gd name="connsiteY1" fmla="*/ 23402 h 780161"/>
              <a:gd name="connsiteX2" fmla="*/ 664853 w 1886313"/>
              <a:gd name="connsiteY2" fmla="*/ 19152 h 780161"/>
              <a:gd name="connsiteX3" fmla="*/ 714596 w 1886313"/>
              <a:gd name="connsiteY3" fmla="*/ 71109 h 780161"/>
              <a:gd name="connsiteX4" fmla="*/ 743245 w 1886313"/>
              <a:gd name="connsiteY4" fmla="*/ 9761 h 780161"/>
              <a:gd name="connsiteX5" fmla="*/ 872978 w 1886313"/>
              <a:gd name="connsiteY5" fmla="*/ 3516 h 780161"/>
              <a:gd name="connsiteX6" fmla="*/ 895814 w 1886313"/>
              <a:gd name="connsiteY6" fmla="*/ 127311 h 780161"/>
              <a:gd name="connsiteX7" fmla="*/ 909953 w 1886313"/>
              <a:gd name="connsiteY7" fmla="*/ 13491 h 780161"/>
              <a:gd name="connsiteX8" fmla="*/ 1027814 w 1886313"/>
              <a:gd name="connsiteY8" fmla="*/ 61411 h 780161"/>
              <a:gd name="connsiteX9" fmla="*/ 1050309 w 1886313"/>
              <a:gd name="connsiteY9" fmla="*/ 152148 h 780161"/>
              <a:gd name="connsiteX10" fmla="*/ 1124280 w 1886313"/>
              <a:gd name="connsiteY10" fmla="*/ 145999 h 780161"/>
              <a:gd name="connsiteX11" fmla="*/ 1130648 w 1886313"/>
              <a:gd name="connsiteY11" fmla="*/ 37948 h 780161"/>
              <a:gd name="connsiteX12" fmla="*/ 1291562 w 1886313"/>
              <a:gd name="connsiteY12" fmla="*/ 89032 h 780161"/>
              <a:gd name="connsiteX13" fmla="*/ 1304333 w 1886313"/>
              <a:gd name="connsiteY13" fmla="*/ 209079 h 780161"/>
              <a:gd name="connsiteX14" fmla="*/ 1414163 w 1886313"/>
              <a:gd name="connsiteY14" fmla="*/ 249946 h 780161"/>
              <a:gd name="connsiteX15" fmla="*/ 1424380 w 1886313"/>
              <a:gd name="connsiteY15" fmla="*/ 168212 h 780161"/>
              <a:gd name="connsiteX16" fmla="*/ 1608282 w 1886313"/>
              <a:gd name="connsiteY16" fmla="*/ 214188 h 780161"/>
              <a:gd name="connsiteX17" fmla="*/ 1618498 w 1886313"/>
              <a:gd name="connsiteY17" fmla="*/ 318909 h 780161"/>
              <a:gd name="connsiteX18" fmla="*/ 1880062 w 1886313"/>
              <a:gd name="connsiteY18" fmla="*/ 380040 h 780161"/>
              <a:gd name="connsiteX19" fmla="*/ 1886223 w 1886313"/>
              <a:gd name="connsiteY19" fmla="*/ 571894 h 780161"/>
              <a:gd name="connsiteX20" fmla="*/ 1776859 w 1886313"/>
              <a:gd name="connsiteY20" fmla="*/ 574328 h 780161"/>
              <a:gd name="connsiteX21" fmla="*/ 1784321 w 1886313"/>
              <a:gd name="connsiteY21" fmla="*/ 720572 h 780161"/>
              <a:gd name="connsiteX22" fmla="*/ 1508495 w 1886313"/>
              <a:gd name="connsiteY22" fmla="*/ 740813 h 780161"/>
              <a:gd name="connsiteX23" fmla="*/ 1051493 w 1886313"/>
              <a:gd name="connsiteY23" fmla="*/ 766774 h 780161"/>
              <a:gd name="connsiteX24" fmla="*/ 944642 w 1886313"/>
              <a:gd name="connsiteY24" fmla="*/ 767596 h 780161"/>
              <a:gd name="connsiteX25" fmla="*/ 823407 w 1886313"/>
              <a:gd name="connsiteY25" fmla="*/ 776757 h 780161"/>
              <a:gd name="connsiteX26" fmla="*/ 616216 w 1886313"/>
              <a:gd name="connsiteY26" fmla="*/ 767417 h 780161"/>
              <a:gd name="connsiteX27" fmla="*/ 493594 w 1886313"/>
              <a:gd name="connsiteY27" fmla="*/ 778361 h 780161"/>
              <a:gd name="connsiteX28" fmla="*/ 367425 w 1886313"/>
              <a:gd name="connsiteY28" fmla="*/ 737781 h 780161"/>
              <a:gd name="connsiteX29" fmla="*/ 32665 w 1886313"/>
              <a:gd name="connsiteY29" fmla="*/ 742139 h 780161"/>
              <a:gd name="connsiteX30" fmla="*/ 30187 w 1886313"/>
              <a:gd name="connsiteY30" fmla="*/ 521798 h 780161"/>
              <a:gd name="connsiteX31" fmla="*/ 0 w 1886313"/>
              <a:gd name="connsiteY31" fmla="*/ 431245 h 780161"/>
              <a:gd name="connsiteX32" fmla="*/ 171314 w 1886313"/>
              <a:gd name="connsiteY32" fmla="*/ 300649 h 780161"/>
              <a:gd name="connsiteX33" fmla="*/ 422983 w 1886313"/>
              <a:gd name="connsiteY33" fmla="*/ 279187 h 780161"/>
              <a:gd name="connsiteX34" fmla="*/ 424150 w 1886313"/>
              <a:gd name="connsiteY34" fmla="*/ 140034 h 780161"/>
              <a:gd name="connsiteX35" fmla="*/ 528545 w 1886313"/>
              <a:gd name="connsiteY35" fmla="*/ 125456 h 780161"/>
              <a:gd name="connsiteX0" fmla="*/ 528545 w 1886313"/>
              <a:gd name="connsiteY0" fmla="*/ 125456 h 776757"/>
              <a:gd name="connsiteX1" fmla="*/ 519076 w 1886313"/>
              <a:gd name="connsiteY1" fmla="*/ 23402 h 776757"/>
              <a:gd name="connsiteX2" fmla="*/ 664853 w 1886313"/>
              <a:gd name="connsiteY2" fmla="*/ 19152 h 776757"/>
              <a:gd name="connsiteX3" fmla="*/ 714596 w 1886313"/>
              <a:gd name="connsiteY3" fmla="*/ 71109 h 776757"/>
              <a:gd name="connsiteX4" fmla="*/ 743245 w 1886313"/>
              <a:gd name="connsiteY4" fmla="*/ 9761 h 776757"/>
              <a:gd name="connsiteX5" fmla="*/ 872978 w 1886313"/>
              <a:gd name="connsiteY5" fmla="*/ 3516 h 776757"/>
              <a:gd name="connsiteX6" fmla="*/ 895814 w 1886313"/>
              <a:gd name="connsiteY6" fmla="*/ 127311 h 776757"/>
              <a:gd name="connsiteX7" fmla="*/ 909953 w 1886313"/>
              <a:gd name="connsiteY7" fmla="*/ 13491 h 776757"/>
              <a:gd name="connsiteX8" fmla="*/ 1027814 w 1886313"/>
              <a:gd name="connsiteY8" fmla="*/ 61411 h 776757"/>
              <a:gd name="connsiteX9" fmla="*/ 1050309 w 1886313"/>
              <a:gd name="connsiteY9" fmla="*/ 152148 h 776757"/>
              <a:gd name="connsiteX10" fmla="*/ 1124280 w 1886313"/>
              <a:gd name="connsiteY10" fmla="*/ 145999 h 776757"/>
              <a:gd name="connsiteX11" fmla="*/ 1130648 w 1886313"/>
              <a:gd name="connsiteY11" fmla="*/ 37948 h 776757"/>
              <a:gd name="connsiteX12" fmla="*/ 1291562 w 1886313"/>
              <a:gd name="connsiteY12" fmla="*/ 89032 h 776757"/>
              <a:gd name="connsiteX13" fmla="*/ 1304333 w 1886313"/>
              <a:gd name="connsiteY13" fmla="*/ 209079 h 776757"/>
              <a:gd name="connsiteX14" fmla="*/ 1414163 w 1886313"/>
              <a:gd name="connsiteY14" fmla="*/ 249946 h 776757"/>
              <a:gd name="connsiteX15" fmla="*/ 1424380 w 1886313"/>
              <a:gd name="connsiteY15" fmla="*/ 168212 h 776757"/>
              <a:gd name="connsiteX16" fmla="*/ 1608282 w 1886313"/>
              <a:gd name="connsiteY16" fmla="*/ 214188 h 776757"/>
              <a:gd name="connsiteX17" fmla="*/ 1618498 w 1886313"/>
              <a:gd name="connsiteY17" fmla="*/ 318909 h 776757"/>
              <a:gd name="connsiteX18" fmla="*/ 1880062 w 1886313"/>
              <a:gd name="connsiteY18" fmla="*/ 380040 h 776757"/>
              <a:gd name="connsiteX19" fmla="*/ 1886223 w 1886313"/>
              <a:gd name="connsiteY19" fmla="*/ 571894 h 776757"/>
              <a:gd name="connsiteX20" fmla="*/ 1776859 w 1886313"/>
              <a:gd name="connsiteY20" fmla="*/ 574328 h 776757"/>
              <a:gd name="connsiteX21" fmla="*/ 1784321 w 1886313"/>
              <a:gd name="connsiteY21" fmla="*/ 720572 h 776757"/>
              <a:gd name="connsiteX22" fmla="*/ 1508495 w 1886313"/>
              <a:gd name="connsiteY22" fmla="*/ 740813 h 776757"/>
              <a:gd name="connsiteX23" fmla="*/ 1051493 w 1886313"/>
              <a:gd name="connsiteY23" fmla="*/ 766774 h 776757"/>
              <a:gd name="connsiteX24" fmla="*/ 944642 w 1886313"/>
              <a:gd name="connsiteY24" fmla="*/ 767596 h 776757"/>
              <a:gd name="connsiteX25" fmla="*/ 823407 w 1886313"/>
              <a:gd name="connsiteY25" fmla="*/ 776757 h 776757"/>
              <a:gd name="connsiteX26" fmla="*/ 616216 w 1886313"/>
              <a:gd name="connsiteY26" fmla="*/ 767417 h 776757"/>
              <a:gd name="connsiteX27" fmla="*/ 557449 w 1886313"/>
              <a:gd name="connsiteY27" fmla="*/ 625110 h 776757"/>
              <a:gd name="connsiteX28" fmla="*/ 367425 w 1886313"/>
              <a:gd name="connsiteY28" fmla="*/ 737781 h 776757"/>
              <a:gd name="connsiteX29" fmla="*/ 32665 w 1886313"/>
              <a:gd name="connsiteY29" fmla="*/ 742139 h 776757"/>
              <a:gd name="connsiteX30" fmla="*/ 30187 w 1886313"/>
              <a:gd name="connsiteY30" fmla="*/ 521798 h 776757"/>
              <a:gd name="connsiteX31" fmla="*/ 0 w 1886313"/>
              <a:gd name="connsiteY31" fmla="*/ 431245 h 776757"/>
              <a:gd name="connsiteX32" fmla="*/ 171314 w 1886313"/>
              <a:gd name="connsiteY32" fmla="*/ 300649 h 776757"/>
              <a:gd name="connsiteX33" fmla="*/ 422983 w 1886313"/>
              <a:gd name="connsiteY33" fmla="*/ 279187 h 776757"/>
              <a:gd name="connsiteX34" fmla="*/ 424150 w 1886313"/>
              <a:gd name="connsiteY34" fmla="*/ 140034 h 776757"/>
              <a:gd name="connsiteX35" fmla="*/ 528545 w 1886313"/>
              <a:gd name="connsiteY35" fmla="*/ 125456 h 776757"/>
              <a:gd name="connsiteX0" fmla="*/ 528545 w 1886313"/>
              <a:gd name="connsiteY0" fmla="*/ 125456 h 811880"/>
              <a:gd name="connsiteX1" fmla="*/ 519076 w 1886313"/>
              <a:gd name="connsiteY1" fmla="*/ 23402 h 811880"/>
              <a:gd name="connsiteX2" fmla="*/ 664853 w 1886313"/>
              <a:gd name="connsiteY2" fmla="*/ 19152 h 811880"/>
              <a:gd name="connsiteX3" fmla="*/ 714596 w 1886313"/>
              <a:gd name="connsiteY3" fmla="*/ 71109 h 811880"/>
              <a:gd name="connsiteX4" fmla="*/ 743245 w 1886313"/>
              <a:gd name="connsiteY4" fmla="*/ 9761 h 811880"/>
              <a:gd name="connsiteX5" fmla="*/ 872978 w 1886313"/>
              <a:gd name="connsiteY5" fmla="*/ 3516 h 811880"/>
              <a:gd name="connsiteX6" fmla="*/ 895814 w 1886313"/>
              <a:gd name="connsiteY6" fmla="*/ 127311 h 811880"/>
              <a:gd name="connsiteX7" fmla="*/ 909953 w 1886313"/>
              <a:gd name="connsiteY7" fmla="*/ 13491 h 811880"/>
              <a:gd name="connsiteX8" fmla="*/ 1027814 w 1886313"/>
              <a:gd name="connsiteY8" fmla="*/ 61411 h 811880"/>
              <a:gd name="connsiteX9" fmla="*/ 1050309 w 1886313"/>
              <a:gd name="connsiteY9" fmla="*/ 152148 h 811880"/>
              <a:gd name="connsiteX10" fmla="*/ 1124280 w 1886313"/>
              <a:gd name="connsiteY10" fmla="*/ 145999 h 811880"/>
              <a:gd name="connsiteX11" fmla="*/ 1130648 w 1886313"/>
              <a:gd name="connsiteY11" fmla="*/ 37948 h 811880"/>
              <a:gd name="connsiteX12" fmla="*/ 1291562 w 1886313"/>
              <a:gd name="connsiteY12" fmla="*/ 89032 h 811880"/>
              <a:gd name="connsiteX13" fmla="*/ 1304333 w 1886313"/>
              <a:gd name="connsiteY13" fmla="*/ 209079 h 811880"/>
              <a:gd name="connsiteX14" fmla="*/ 1414163 w 1886313"/>
              <a:gd name="connsiteY14" fmla="*/ 249946 h 811880"/>
              <a:gd name="connsiteX15" fmla="*/ 1424380 w 1886313"/>
              <a:gd name="connsiteY15" fmla="*/ 168212 h 811880"/>
              <a:gd name="connsiteX16" fmla="*/ 1608282 w 1886313"/>
              <a:gd name="connsiteY16" fmla="*/ 214188 h 811880"/>
              <a:gd name="connsiteX17" fmla="*/ 1618498 w 1886313"/>
              <a:gd name="connsiteY17" fmla="*/ 318909 h 811880"/>
              <a:gd name="connsiteX18" fmla="*/ 1880062 w 1886313"/>
              <a:gd name="connsiteY18" fmla="*/ 380040 h 811880"/>
              <a:gd name="connsiteX19" fmla="*/ 1886223 w 1886313"/>
              <a:gd name="connsiteY19" fmla="*/ 571894 h 811880"/>
              <a:gd name="connsiteX20" fmla="*/ 1776859 w 1886313"/>
              <a:gd name="connsiteY20" fmla="*/ 574328 h 811880"/>
              <a:gd name="connsiteX21" fmla="*/ 1784321 w 1886313"/>
              <a:gd name="connsiteY21" fmla="*/ 720572 h 811880"/>
              <a:gd name="connsiteX22" fmla="*/ 1508495 w 1886313"/>
              <a:gd name="connsiteY22" fmla="*/ 740813 h 811880"/>
              <a:gd name="connsiteX23" fmla="*/ 1051493 w 1886313"/>
              <a:gd name="connsiteY23" fmla="*/ 766774 h 811880"/>
              <a:gd name="connsiteX24" fmla="*/ 944642 w 1886313"/>
              <a:gd name="connsiteY24" fmla="*/ 767596 h 811880"/>
              <a:gd name="connsiteX25" fmla="*/ 823407 w 1886313"/>
              <a:gd name="connsiteY25" fmla="*/ 776757 h 811880"/>
              <a:gd name="connsiteX26" fmla="*/ 616216 w 1886313"/>
              <a:gd name="connsiteY26" fmla="*/ 767417 h 811880"/>
              <a:gd name="connsiteX27" fmla="*/ 557449 w 1886313"/>
              <a:gd name="connsiteY27" fmla="*/ 625110 h 811880"/>
              <a:gd name="connsiteX28" fmla="*/ 367425 w 1886313"/>
              <a:gd name="connsiteY28" fmla="*/ 737781 h 811880"/>
              <a:gd name="connsiteX29" fmla="*/ 221358 w 1886313"/>
              <a:gd name="connsiteY29" fmla="*/ 811869 h 811880"/>
              <a:gd name="connsiteX30" fmla="*/ 32665 w 1886313"/>
              <a:gd name="connsiteY30" fmla="*/ 742139 h 811880"/>
              <a:gd name="connsiteX31" fmla="*/ 30187 w 1886313"/>
              <a:gd name="connsiteY31" fmla="*/ 521798 h 811880"/>
              <a:gd name="connsiteX32" fmla="*/ 0 w 1886313"/>
              <a:gd name="connsiteY32" fmla="*/ 431245 h 811880"/>
              <a:gd name="connsiteX33" fmla="*/ 171314 w 1886313"/>
              <a:gd name="connsiteY33" fmla="*/ 300649 h 811880"/>
              <a:gd name="connsiteX34" fmla="*/ 422983 w 1886313"/>
              <a:gd name="connsiteY34" fmla="*/ 279187 h 811880"/>
              <a:gd name="connsiteX35" fmla="*/ 424150 w 1886313"/>
              <a:gd name="connsiteY35" fmla="*/ 140034 h 811880"/>
              <a:gd name="connsiteX36" fmla="*/ 528545 w 1886313"/>
              <a:gd name="connsiteY36" fmla="*/ 125456 h 811880"/>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16216 w 1886313"/>
              <a:gd name="connsiteY26" fmla="*/ 767417 h 811869"/>
              <a:gd name="connsiteX27" fmla="*/ 557449 w 1886313"/>
              <a:gd name="connsiteY27" fmla="*/ 625110 h 811869"/>
              <a:gd name="connsiteX28" fmla="*/ 367425 w 1886313"/>
              <a:gd name="connsiteY28" fmla="*/ 737781 h 811869"/>
              <a:gd name="connsiteX29" fmla="*/ 221358 w 1886313"/>
              <a:gd name="connsiteY29" fmla="*/ 811869 h 811869"/>
              <a:gd name="connsiteX30" fmla="*/ 32665 w 1886313"/>
              <a:gd name="connsiteY30" fmla="*/ 742139 h 811869"/>
              <a:gd name="connsiteX31" fmla="*/ 30187 w 1886313"/>
              <a:gd name="connsiteY31" fmla="*/ 521798 h 811869"/>
              <a:gd name="connsiteX32" fmla="*/ 0 w 1886313"/>
              <a:gd name="connsiteY32" fmla="*/ 431245 h 811869"/>
              <a:gd name="connsiteX33" fmla="*/ 171314 w 1886313"/>
              <a:gd name="connsiteY33" fmla="*/ 300649 h 811869"/>
              <a:gd name="connsiteX34" fmla="*/ 422983 w 1886313"/>
              <a:gd name="connsiteY34" fmla="*/ 279187 h 811869"/>
              <a:gd name="connsiteX35" fmla="*/ 424150 w 1886313"/>
              <a:gd name="connsiteY35" fmla="*/ 140034 h 811869"/>
              <a:gd name="connsiteX36" fmla="*/ 528545 w 1886313"/>
              <a:gd name="connsiteY36" fmla="*/ 125456 h 811869"/>
              <a:gd name="connsiteX0" fmla="*/ 528545 w 1886313"/>
              <a:gd name="connsiteY0" fmla="*/ 125456 h 814424"/>
              <a:gd name="connsiteX1" fmla="*/ 519076 w 1886313"/>
              <a:gd name="connsiteY1" fmla="*/ 23402 h 814424"/>
              <a:gd name="connsiteX2" fmla="*/ 664853 w 1886313"/>
              <a:gd name="connsiteY2" fmla="*/ 19152 h 814424"/>
              <a:gd name="connsiteX3" fmla="*/ 714596 w 1886313"/>
              <a:gd name="connsiteY3" fmla="*/ 71109 h 814424"/>
              <a:gd name="connsiteX4" fmla="*/ 743245 w 1886313"/>
              <a:gd name="connsiteY4" fmla="*/ 9761 h 814424"/>
              <a:gd name="connsiteX5" fmla="*/ 872978 w 1886313"/>
              <a:gd name="connsiteY5" fmla="*/ 3516 h 814424"/>
              <a:gd name="connsiteX6" fmla="*/ 895814 w 1886313"/>
              <a:gd name="connsiteY6" fmla="*/ 127311 h 814424"/>
              <a:gd name="connsiteX7" fmla="*/ 909953 w 1886313"/>
              <a:gd name="connsiteY7" fmla="*/ 13491 h 814424"/>
              <a:gd name="connsiteX8" fmla="*/ 1027814 w 1886313"/>
              <a:gd name="connsiteY8" fmla="*/ 61411 h 814424"/>
              <a:gd name="connsiteX9" fmla="*/ 1050309 w 1886313"/>
              <a:gd name="connsiteY9" fmla="*/ 152148 h 814424"/>
              <a:gd name="connsiteX10" fmla="*/ 1124280 w 1886313"/>
              <a:gd name="connsiteY10" fmla="*/ 145999 h 814424"/>
              <a:gd name="connsiteX11" fmla="*/ 1130648 w 1886313"/>
              <a:gd name="connsiteY11" fmla="*/ 37948 h 814424"/>
              <a:gd name="connsiteX12" fmla="*/ 1291562 w 1886313"/>
              <a:gd name="connsiteY12" fmla="*/ 89032 h 814424"/>
              <a:gd name="connsiteX13" fmla="*/ 1304333 w 1886313"/>
              <a:gd name="connsiteY13" fmla="*/ 209079 h 814424"/>
              <a:gd name="connsiteX14" fmla="*/ 1414163 w 1886313"/>
              <a:gd name="connsiteY14" fmla="*/ 249946 h 814424"/>
              <a:gd name="connsiteX15" fmla="*/ 1424380 w 1886313"/>
              <a:gd name="connsiteY15" fmla="*/ 168212 h 814424"/>
              <a:gd name="connsiteX16" fmla="*/ 1608282 w 1886313"/>
              <a:gd name="connsiteY16" fmla="*/ 214188 h 814424"/>
              <a:gd name="connsiteX17" fmla="*/ 1618498 w 1886313"/>
              <a:gd name="connsiteY17" fmla="*/ 318909 h 814424"/>
              <a:gd name="connsiteX18" fmla="*/ 1880062 w 1886313"/>
              <a:gd name="connsiteY18" fmla="*/ 380040 h 814424"/>
              <a:gd name="connsiteX19" fmla="*/ 1886223 w 1886313"/>
              <a:gd name="connsiteY19" fmla="*/ 571894 h 814424"/>
              <a:gd name="connsiteX20" fmla="*/ 1776859 w 1886313"/>
              <a:gd name="connsiteY20" fmla="*/ 574328 h 814424"/>
              <a:gd name="connsiteX21" fmla="*/ 1784321 w 1886313"/>
              <a:gd name="connsiteY21" fmla="*/ 720572 h 814424"/>
              <a:gd name="connsiteX22" fmla="*/ 1508495 w 1886313"/>
              <a:gd name="connsiteY22" fmla="*/ 740813 h 814424"/>
              <a:gd name="connsiteX23" fmla="*/ 1051493 w 1886313"/>
              <a:gd name="connsiteY23" fmla="*/ 766774 h 814424"/>
              <a:gd name="connsiteX24" fmla="*/ 944642 w 1886313"/>
              <a:gd name="connsiteY24" fmla="*/ 767596 h 814424"/>
              <a:gd name="connsiteX25" fmla="*/ 823407 w 1886313"/>
              <a:gd name="connsiteY25" fmla="*/ 776757 h 814424"/>
              <a:gd name="connsiteX26" fmla="*/ 616216 w 1886313"/>
              <a:gd name="connsiteY26" fmla="*/ 767417 h 814424"/>
              <a:gd name="connsiteX27" fmla="*/ 557449 w 1886313"/>
              <a:gd name="connsiteY27" fmla="*/ 625110 h 814424"/>
              <a:gd name="connsiteX28" fmla="*/ 367425 w 1886313"/>
              <a:gd name="connsiteY28" fmla="*/ 737781 h 814424"/>
              <a:gd name="connsiteX29" fmla="*/ 211141 w 1886313"/>
              <a:gd name="connsiteY29" fmla="*/ 814424 h 814424"/>
              <a:gd name="connsiteX30" fmla="*/ 32665 w 1886313"/>
              <a:gd name="connsiteY30" fmla="*/ 742139 h 814424"/>
              <a:gd name="connsiteX31" fmla="*/ 30187 w 1886313"/>
              <a:gd name="connsiteY31" fmla="*/ 521798 h 814424"/>
              <a:gd name="connsiteX32" fmla="*/ 0 w 1886313"/>
              <a:gd name="connsiteY32" fmla="*/ 431245 h 814424"/>
              <a:gd name="connsiteX33" fmla="*/ 171314 w 1886313"/>
              <a:gd name="connsiteY33" fmla="*/ 300649 h 814424"/>
              <a:gd name="connsiteX34" fmla="*/ 422983 w 1886313"/>
              <a:gd name="connsiteY34" fmla="*/ 279187 h 814424"/>
              <a:gd name="connsiteX35" fmla="*/ 424150 w 1886313"/>
              <a:gd name="connsiteY35" fmla="*/ 140034 h 814424"/>
              <a:gd name="connsiteX36" fmla="*/ 528545 w 1886313"/>
              <a:gd name="connsiteY36" fmla="*/ 125456 h 814424"/>
              <a:gd name="connsiteX0" fmla="*/ 528545 w 1886313"/>
              <a:gd name="connsiteY0" fmla="*/ 125456 h 815048"/>
              <a:gd name="connsiteX1" fmla="*/ 519076 w 1886313"/>
              <a:gd name="connsiteY1" fmla="*/ 23402 h 815048"/>
              <a:gd name="connsiteX2" fmla="*/ 664853 w 1886313"/>
              <a:gd name="connsiteY2" fmla="*/ 19152 h 815048"/>
              <a:gd name="connsiteX3" fmla="*/ 714596 w 1886313"/>
              <a:gd name="connsiteY3" fmla="*/ 71109 h 815048"/>
              <a:gd name="connsiteX4" fmla="*/ 743245 w 1886313"/>
              <a:gd name="connsiteY4" fmla="*/ 9761 h 815048"/>
              <a:gd name="connsiteX5" fmla="*/ 872978 w 1886313"/>
              <a:gd name="connsiteY5" fmla="*/ 3516 h 815048"/>
              <a:gd name="connsiteX6" fmla="*/ 895814 w 1886313"/>
              <a:gd name="connsiteY6" fmla="*/ 127311 h 815048"/>
              <a:gd name="connsiteX7" fmla="*/ 909953 w 1886313"/>
              <a:gd name="connsiteY7" fmla="*/ 13491 h 815048"/>
              <a:gd name="connsiteX8" fmla="*/ 1027814 w 1886313"/>
              <a:gd name="connsiteY8" fmla="*/ 61411 h 815048"/>
              <a:gd name="connsiteX9" fmla="*/ 1050309 w 1886313"/>
              <a:gd name="connsiteY9" fmla="*/ 152148 h 815048"/>
              <a:gd name="connsiteX10" fmla="*/ 1124280 w 1886313"/>
              <a:gd name="connsiteY10" fmla="*/ 145999 h 815048"/>
              <a:gd name="connsiteX11" fmla="*/ 1130648 w 1886313"/>
              <a:gd name="connsiteY11" fmla="*/ 37948 h 815048"/>
              <a:gd name="connsiteX12" fmla="*/ 1291562 w 1886313"/>
              <a:gd name="connsiteY12" fmla="*/ 89032 h 815048"/>
              <a:gd name="connsiteX13" fmla="*/ 1304333 w 1886313"/>
              <a:gd name="connsiteY13" fmla="*/ 209079 h 815048"/>
              <a:gd name="connsiteX14" fmla="*/ 1414163 w 1886313"/>
              <a:gd name="connsiteY14" fmla="*/ 249946 h 815048"/>
              <a:gd name="connsiteX15" fmla="*/ 1424380 w 1886313"/>
              <a:gd name="connsiteY15" fmla="*/ 168212 h 815048"/>
              <a:gd name="connsiteX16" fmla="*/ 1608282 w 1886313"/>
              <a:gd name="connsiteY16" fmla="*/ 214188 h 815048"/>
              <a:gd name="connsiteX17" fmla="*/ 1618498 w 1886313"/>
              <a:gd name="connsiteY17" fmla="*/ 318909 h 815048"/>
              <a:gd name="connsiteX18" fmla="*/ 1880062 w 1886313"/>
              <a:gd name="connsiteY18" fmla="*/ 380040 h 815048"/>
              <a:gd name="connsiteX19" fmla="*/ 1886223 w 1886313"/>
              <a:gd name="connsiteY19" fmla="*/ 571894 h 815048"/>
              <a:gd name="connsiteX20" fmla="*/ 1776859 w 1886313"/>
              <a:gd name="connsiteY20" fmla="*/ 574328 h 815048"/>
              <a:gd name="connsiteX21" fmla="*/ 1784321 w 1886313"/>
              <a:gd name="connsiteY21" fmla="*/ 720572 h 815048"/>
              <a:gd name="connsiteX22" fmla="*/ 1508495 w 1886313"/>
              <a:gd name="connsiteY22" fmla="*/ 740813 h 815048"/>
              <a:gd name="connsiteX23" fmla="*/ 1051493 w 1886313"/>
              <a:gd name="connsiteY23" fmla="*/ 766774 h 815048"/>
              <a:gd name="connsiteX24" fmla="*/ 944642 w 1886313"/>
              <a:gd name="connsiteY24" fmla="*/ 767596 h 815048"/>
              <a:gd name="connsiteX25" fmla="*/ 823407 w 1886313"/>
              <a:gd name="connsiteY25" fmla="*/ 776757 h 815048"/>
              <a:gd name="connsiteX26" fmla="*/ 616216 w 1886313"/>
              <a:gd name="connsiteY26" fmla="*/ 767417 h 815048"/>
              <a:gd name="connsiteX27" fmla="*/ 557449 w 1886313"/>
              <a:gd name="connsiteY27" fmla="*/ 625110 h 815048"/>
              <a:gd name="connsiteX28" fmla="*/ 367425 w 1886313"/>
              <a:gd name="connsiteY28" fmla="*/ 737781 h 815048"/>
              <a:gd name="connsiteX29" fmla="*/ 211141 w 1886313"/>
              <a:gd name="connsiteY29" fmla="*/ 814424 h 815048"/>
              <a:gd name="connsiteX30" fmla="*/ 198370 w 1886313"/>
              <a:gd name="connsiteY30" fmla="*/ 758230 h 815048"/>
              <a:gd name="connsiteX31" fmla="*/ 32665 w 1886313"/>
              <a:gd name="connsiteY31" fmla="*/ 742139 h 815048"/>
              <a:gd name="connsiteX32" fmla="*/ 30187 w 1886313"/>
              <a:gd name="connsiteY32" fmla="*/ 521798 h 815048"/>
              <a:gd name="connsiteX33" fmla="*/ 0 w 1886313"/>
              <a:gd name="connsiteY33" fmla="*/ 431245 h 815048"/>
              <a:gd name="connsiteX34" fmla="*/ 171314 w 1886313"/>
              <a:gd name="connsiteY34" fmla="*/ 300649 h 815048"/>
              <a:gd name="connsiteX35" fmla="*/ 422983 w 1886313"/>
              <a:gd name="connsiteY35" fmla="*/ 279187 h 815048"/>
              <a:gd name="connsiteX36" fmla="*/ 424150 w 1886313"/>
              <a:gd name="connsiteY36" fmla="*/ 140034 h 815048"/>
              <a:gd name="connsiteX37" fmla="*/ 528545 w 1886313"/>
              <a:gd name="connsiteY37" fmla="*/ 125456 h 815048"/>
              <a:gd name="connsiteX0" fmla="*/ 528545 w 1886313"/>
              <a:gd name="connsiteY0" fmla="*/ 125456 h 815452"/>
              <a:gd name="connsiteX1" fmla="*/ 519076 w 1886313"/>
              <a:gd name="connsiteY1" fmla="*/ 23402 h 815452"/>
              <a:gd name="connsiteX2" fmla="*/ 664853 w 1886313"/>
              <a:gd name="connsiteY2" fmla="*/ 19152 h 815452"/>
              <a:gd name="connsiteX3" fmla="*/ 714596 w 1886313"/>
              <a:gd name="connsiteY3" fmla="*/ 71109 h 815452"/>
              <a:gd name="connsiteX4" fmla="*/ 743245 w 1886313"/>
              <a:gd name="connsiteY4" fmla="*/ 9761 h 815452"/>
              <a:gd name="connsiteX5" fmla="*/ 872978 w 1886313"/>
              <a:gd name="connsiteY5" fmla="*/ 3516 h 815452"/>
              <a:gd name="connsiteX6" fmla="*/ 895814 w 1886313"/>
              <a:gd name="connsiteY6" fmla="*/ 127311 h 815452"/>
              <a:gd name="connsiteX7" fmla="*/ 909953 w 1886313"/>
              <a:gd name="connsiteY7" fmla="*/ 13491 h 815452"/>
              <a:gd name="connsiteX8" fmla="*/ 1027814 w 1886313"/>
              <a:gd name="connsiteY8" fmla="*/ 61411 h 815452"/>
              <a:gd name="connsiteX9" fmla="*/ 1050309 w 1886313"/>
              <a:gd name="connsiteY9" fmla="*/ 152148 h 815452"/>
              <a:gd name="connsiteX10" fmla="*/ 1124280 w 1886313"/>
              <a:gd name="connsiteY10" fmla="*/ 145999 h 815452"/>
              <a:gd name="connsiteX11" fmla="*/ 1130648 w 1886313"/>
              <a:gd name="connsiteY11" fmla="*/ 37948 h 815452"/>
              <a:gd name="connsiteX12" fmla="*/ 1291562 w 1886313"/>
              <a:gd name="connsiteY12" fmla="*/ 89032 h 815452"/>
              <a:gd name="connsiteX13" fmla="*/ 1304333 w 1886313"/>
              <a:gd name="connsiteY13" fmla="*/ 209079 h 815452"/>
              <a:gd name="connsiteX14" fmla="*/ 1414163 w 1886313"/>
              <a:gd name="connsiteY14" fmla="*/ 249946 h 815452"/>
              <a:gd name="connsiteX15" fmla="*/ 1424380 w 1886313"/>
              <a:gd name="connsiteY15" fmla="*/ 168212 h 815452"/>
              <a:gd name="connsiteX16" fmla="*/ 1608282 w 1886313"/>
              <a:gd name="connsiteY16" fmla="*/ 214188 h 815452"/>
              <a:gd name="connsiteX17" fmla="*/ 1618498 w 1886313"/>
              <a:gd name="connsiteY17" fmla="*/ 318909 h 815452"/>
              <a:gd name="connsiteX18" fmla="*/ 1880062 w 1886313"/>
              <a:gd name="connsiteY18" fmla="*/ 380040 h 815452"/>
              <a:gd name="connsiteX19" fmla="*/ 1886223 w 1886313"/>
              <a:gd name="connsiteY19" fmla="*/ 571894 h 815452"/>
              <a:gd name="connsiteX20" fmla="*/ 1776859 w 1886313"/>
              <a:gd name="connsiteY20" fmla="*/ 574328 h 815452"/>
              <a:gd name="connsiteX21" fmla="*/ 1784321 w 1886313"/>
              <a:gd name="connsiteY21" fmla="*/ 720572 h 815452"/>
              <a:gd name="connsiteX22" fmla="*/ 1508495 w 1886313"/>
              <a:gd name="connsiteY22" fmla="*/ 740813 h 815452"/>
              <a:gd name="connsiteX23" fmla="*/ 1051493 w 1886313"/>
              <a:gd name="connsiteY23" fmla="*/ 766774 h 815452"/>
              <a:gd name="connsiteX24" fmla="*/ 944642 w 1886313"/>
              <a:gd name="connsiteY24" fmla="*/ 767596 h 815452"/>
              <a:gd name="connsiteX25" fmla="*/ 823407 w 1886313"/>
              <a:gd name="connsiteY25" fmla="*/ 776757 h 815452"/>
              <a:gd name="connsiteX26" fmla="*/ 616216 w 1886313"/>
              <a:gd name="connsiteY26" fmla="*/ 767417 h 815452"/>
              <a:gd name="connsiteX27" fmla="*/ 557449 w 1886313"/>
              <a:gd name="connsiteY27" fmla="*/ 625110 h 815452"/>
              <a:gd name="connsiteX28" fmla="*/ 367425 w 1886313"/>
              <a:gd name="connsiteY28" fmla="*/ 737781 h 815452"/>
              <a:gd name="connsiteX29" fmla="*/ 211141 w 1886313"/>
              <a:gd name="connsiteY29" fmla="*/ 814424 h 815452"/>
              <a:gd name="connsiteX30" fmla="*/ 198370 w 1886313"/>
              <a:gd name="connsiteY30" fmla="*/ 758230 h 815452"/>
              <a:gd name="connsiteX31" fmla="*/ 32665 w 1886313"/>
              <a:gd name="connsiteY31" fmla="*/ 742139 h 815452"/>
              <a:gd name="connsiteX32" fmla="*/ 30187 w 1886313"/>
              <a:gd name="connsiteY32" fmla="*/ 521798 h 815452"/>
              <a:gd name="connsiteX33" fmla="*/ 0 w 1886313"/>
              <a:gd name="connsiteY33" fmla="*/ 431245 h 815452"/>
              <a:gd name="connsiteX34" fmla="*/ 171314 w 1886313"/>
              <a:gd name="connsiteY34" fmla="*/ 300649 h 815452"/>
              <a:gd name="connsiteX35" fmla="*/ 422983 w 1886313"/>
              <a:gd name="connsiteY35" fmla="*/ 279187 h 815452"/>
              <a:gd name="connsiteX36" fmla="*/ 424150 w 1886313"/>
              <a:gd name="connsiteY36" fmla="*/ 140034 h 815452"/>
              <a:gd name="connsiteX37" fmla="*/ 528545 w 1886313"/>
              <a:gd name="connsiteY37" fmla="*/ 125456 h 815452"/>
              <a:gd name="connsiteX0" fmla="*/ 528545 w 1886313"/>
              <a:gd name="connsiteY0" fmla="*/ 125456 h 812977"/>
              <a:gd name="connsiteX1" fmla="*/ 519076 w 1886313"/>
              <a:gd name="connsiteY1" fmla="*/ 23402 h 812977"/>
              <a:gd name="connsiteX2" fmla="*/ 664853 w 1886313"/>
              <a:gd name="connsiteY2" fmla="*/ 19152 h 812977"/>
              <a:gd name="connsiteX3" fmla="*/ 714596 w 1886313"/>
              <a:gd name="connsiteY3" fmla="*/ 71109 h 812977"/>
              <a:gd name="connsiteX4" fmla="*/ 743245 w 1886313"/>
              <a:gd name="connsiteY4" fmla="*/ 9761 h 812977"/>
              <a:gd name="connsiteX5" fmla="*/ 872978 w 1886313"/>
              <a:gd name="connsiteY5" fmla="*/ 3516 h 812977"/>
              <a:gd name="connsiteX6" fmla="*/ 895814 w 1886313"/>
              <a:gd name="connsiteY6" fmla="*/ 127311 h 812977"/>
              <a:gd name="connsiteX7" fmla="*/ 909953 w 1886313"/>
              <a:gd name="connsiteY7" fmla="*/ 13491 h 812977"/>
              <a:gd name="connsiteX8" fmla="*/ 1027814 w 1886313"/>
              <a:gd name="connsiteY8" fmla="*/ 61411 h 812977"/>
              <a:gd name="connsiteX9" fmla="*/ 1050309 w 1886313"/>
              <a:gd name="connsiteY9" fmla="*/ 152148 h 812977"/>
              <a:gd name="connsiteX10" fmla="*/ 1124280 w 1886313"/>
              <a:gd name="connsiteY10" fmla="*/ 145999 h 812977"/>
              <a:gd name="connsiteX11" fmla="*/ 1130648 w 1886313"/>
              <a:gd name="connsiteY11" fmla="*/ 37948 h 812977"/>
              <a:gd name="connsiteX12" fmla="*/ 1291562 w 1886313"/>
              <a:gd name="connsiteY12" fmla="*/ 89032 h 812977"/>
              <a:gd name="connsiteX13" fmla="*/ 1304333 w 1886313"/>
              <a:gd name="connsiteY13" fmla="*/ 209079 h 812977"/>
              <a:gd name="connsiteX14" fmla="*/ 1414163 w 1886313"/>
              <a:gd name="connsiteY14" fmla="*/ 249946 h 812977"/>
              <a:gd name="connsiteX15" fmla="*/ 1424380 w 1886313"/>
              <a:gd name="connsiteY15" fmla="*/ 168212 h 812977"/>
              <a:gd name="connsiteX16" fmla="*/ 1608282 w 1886313"/>
              <a:gd name="connsiteY16" fmla="*/ 214188 h 812977"/>
              <a:gd name="connsiteX17" fmla="*/ 1618498 w 1886313"/>
              <a:gd name="connsiteY17" fmla="*/ 318909 h 812977"/>
              <a:gd name="connsiteX18" fmla="*/ 1880062 w 1886313"/>
              <a:gd name="connsiteY18" fmla="*/ 380040 h 812977"/>
              <a:gd name="connsiteX19" fmla="*/ 1886223 w 1886313"/>
              <a:gd name="connsiteY19" fmla="*/ 571894 h 812977"/>
              <a:gd name="connsiteX20" fmla="*/ 1776859 w 1886313"/>
              <a:gd name="connsiteY20" fmla="*/ 574328 h 812977"/>
              <a:gd name="connsiteX21" fmla="*/ 1784321 w 1886313"/>
              <a:gd name="connsiteY21" fmla="*/ 720572 h 812977"/>
              <a:gd name="connsiteX22" fmla="*/ 1508495 w 1886313"/>
              <a:gd name="connsiteY22" fmla="*/ 740813 h 812977"/>
              <a:gd name="connsiteX23" fmla="*/ 1051493 w 1886313"/>
              <a:gd name="connsiteY23" fmla="*/ 766774 h 812977"/>
              <a:gd name="connsiteX24" fmla="*/ 944642 w 1886313"/>
              <a:gd name="connsiteY24" fmla="*/ 767596 h 812977"/>
              <a:gd name="connsiteX25" fmla="*/ 823407 w 1886313"/>
              <a:gd name="connsiteY25" fmla="*/ 776757 h 812977"/>
              <a:gd name="connsiteX26" fmla="*/ 616216 w 1886313"/>
              <a:gd name="connsiteY26" fmla="*/ 767417 h 812977"/>
              <a:gd name="connsiteX27" fmla="*/ 557449 w 1886313"/>
              <a:gd name="connsiteY27" fmla="*/ 625110 h 812977"/>
              <a:gd name="connsiteX28" fmla="*/ 367425 w 1886313"/>
              <a:gd name="connsiteY28" fmla="*/ 737781 h 812977"/>
              <a:gd name="connsiteX29" fmla="*/ 195816 w 1886313"/>
              <a:gd name="connsiteY29" fmla="*/ 811869 h 812977"/>
              <a:gd name="connsiteX30" fmla="*/ 198370 w 1886313"/>
              <a:gd name="connsiteY30" fmla="*/ 758230 h 812977"/>
              <a:gd name="connsiteX31" fmla="*/ 32665 w 1886313"/>
              <a:gd name="connsiteY31" fmla="*/ 742139 h 812977"/>
              <a:gd name="connsiteX32" fmla="*/ 30187 w 1886313"/>
              <a:gd name="connsiteY32" fmla="*/ 521798 h 812977"/>
              <a:gd name="connsiteX33" fmla="*/ 0 w 1886313"/>
              <a:gd name="connsiteY33" fmla="*/ 431245 h 812977"/>
              <a:gd name="connsiteX34" fmla="*/ 171314 w 1886313"/>
              <a:gd name="connsiteY34" fmla="*/ 300649 h 812977"/>
              <a:gd name="connsiteX35" fmla="*/ 422983 w 1886313"/>
              <a:gd name="connsiteY35" fmla="*/ 279187 h 812977"/>
              <a:gd name="connsiteX36" fmla="*/ 424150 w 1886313"/>
              <a:gd name="connsiteY36" fmla="*/ 140034 h 812977"/>
              <a:gd name="connsiteX37" fmla="*/ 528545 w 1886313"/>
              <a:gd name="connsiteY37" fmla="*/ 125456 h 812977"/>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16216 w 1886313"/>
              <a:gd name="connsiteY26" fmla="*/ 767417 h 811869"/>
              <a:gd name="connsiteX27" fmla="*/ 557449 w 1886313"/>
              <a:gd name="connsiteY27" fmla="*/ 625110 h 811869"/>
              <a:gd name="connsiteX28" fmla="*/ 367425 w 1886313"/>
              <a:gd name="connsiteY28" fmla="*/ 737781 h 811869"/>
              <a:gd name="connsiteX29" fmla="*/ 195816 w 1886313"/>
              <a:gd name="connsiteY29" fmla="*/ 811869 h 811869"/>
              <a:gd name="connsiteX30" fmla="*/ 198370 w 1886313"/>
              <a:gd name="connsiteY30" fmla="*/ 758230 h 811869"/>
              <a:gd name="connsiteX31" fmla="*/ 32665 w 1886313"/>
              <a:gd name="connsiteY31" fmla="*/ 742139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16216 w 1886313"/>
              <a:gd name="connsiteY26" fmla="*/ 767417 h 811869"/>
              <a:gd name="connsiteX27" fmla="*/ 557449 w 1886313"/>
              <a:gd name="connsiteY27" fmla="*/ 625110 h 811869"/>
              <a:gd name="connsiteX28" fmla="*/ 367425 w 1886313"/>
              <a:gd name="connsiteY28" fmla="*/ 737781 h 811869"/>
              <a:gd name="connsiteX29" fmla="*/ 195816 w 1886313"/>
              <a:gd name="connsiteY29" fmla="*/ 811869 h 811869"/>
              <a:gd name="connsiteX30" fmla="*/ 198370 w 1886313"/>
              <a:gd name="connsiteY30" fmla="*/ 758230 h 811869"/>
              <a:gd name="connsiteX31" fmla="*/ 32665 w 1886313"/>
              <a:gd name="connsiteY31" fmla="*/ 742139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16216 w 1886313"/>
              <a:gd name="connsiteY26" fmla="*/ 767417 h 811869"/>
              <a:gd name="connsiteX27" fmla="*/ 557449 w 1886313"/>
              <a:gd name="connsiteY27" fmla="*/ 625110 h 811869"/>
              <a:gd name="connsiteX28" fmla="*/ 367425 w 1886313"/>
              <a:gd name="connsiteY28" fmla="*/ 737781 h 811869"/>
              <a:gd name="connsiteX29" fmla="*/ 195816 w 1886313"/>
              <a:gd name="connsiteY29" fmla="*/ 811869 h 811869"/>
              <a:gd name="connsiteX30" fmla="*/ 190708 w 1886313"/>
              <a:gd name="connsiteY30" fmla="*/ 748013 h 811869"/>
              <a:gd name="connsiteX31" fmla="*/ 32665 w 1886313"/>
              <a:gd name="connsiteY31" fmla="*/ 742139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16216 w 1886313"/>
              <a:gd name="connsiteY26" fmla="*/ 767417 h 811869"/>
              <a:gd name="connsiteX27" fmla="*/ 557449 w 1886313"/>
              <a:gd name="connsiteY27" fmla="*/ 625110 h 811869"/>
              <a:gd name="connsiteX28" fmla="*/ 367425 w 1886313"/>
              <a:gd name="connsiteY28" fmla="*/ 737781 h 811869"/>
              <a:gd name="connsiteX29" fmla="*/ 195816 w 1886313"/>
              <a:gd name="connsiteY29" fmla="*/ 811869 h 811869"/>
              <a:gd name="connsiteX30" fmla="*/ 190708 w 1886313"/>
              <a:gd name="connsiteY30" fmla="*/ 748013 h 811869"/>
              <a:gd name="connsiteX31" fmla="*/ 32665 w 1886313"/>
              <a:gd name="connsiteY31" fmla="*/ 742139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16216 w 1886313"/>
              <a:gd name="connsiteY26" fmla="*/ 767417 h 811869"/>
              <a:gd name="connsiteX27" fmla="*/ 557449 w 1886313"/>
              <a:gd name="connsiteY27" fmla="*/ 625110 h 811869"/>
              <a:gd name="connsiteX28" fmla="*/ 367425 w 1886313"/>
              <a:gd name="connsiteY28" fmla="*/ 737781 h 811869"/>
              <a:gd name="connsiteX29" fmla="*/ 195816 w 1886313"/>
              <a:gd name="connsiteY29" fmla="*/ 811869 h 811869"/>
              <a:gd name="connsiteX30" fmla="*/ 190708 w 1886313"/>
              <a:gd name="connsiteY30" fmla="*/ 748013 h 811869"/>
              <a:gd name="connsiteX31" fmla="*/ 37774 w 1886313"/>
              <a:gd name="connsiteY31" fmla="*/ 757464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16216 w 1886313"/>
              <a:gd name="connsiteY26" fmla="*/ 767417 h 811869"/>
              <a:gd name="connsiteX27" fmla="*/ 557449 w 1886313"/>
              <a:gd name="connsiteY27" fmla="*/ 625110 h 811869"/>
              <a:gd name="connsiteX28" fmla="*/ 367425 w 1886313"/>
              <a:gd name="connsiteY28" fmla="*/ 737781 h 811869"/>
              <a:gd name="connsiteX29" fmla="*/ 195816 w 1886313"/>
              <a:gd name="connsiteY29" fmla="*/ 811869 h 811869"/>
              <a:gd name="connsiteX30" fmla="*/ 190708 w 1886313"/>
              <a:gd name="connsiteY30" fmla="*/ 748013 h 811869"/>
              <a:gd name="connsiteX31" fmla="*/ 37774 w 1886313"/>
              <a:gd name="connsiteY31" fmla="*/ 757464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16216 w 1886313"/>
              <a:gd name="connsiteY26" fmla="*/ 767417 h 811869"/>
              <a:gd name="connsiteX27" fmla="*/ 557449 w 1886313"/>
              <a:gd name="connsiteY27" fmla="*/ 625110 h 811869"/>
              <a:gd name="connsiteX28" fmla="*/ 367425 w 1886313"/>
              <a:gd name="connsiteY28" fmla="*/ 737781 h 811869"/>
              <a:gd name="connsiteX29" fmla="*/ 195816 w 1886313"/>
              <a:gd name="connsiteY29" fmla="*/ 811869 h 811869"/>
              <a:gd name="connsiteX30" fmla="*/ 190708 w 1886313"/>
              <a:gd name="connsiteY30" fmla="*/ 748013 h 811869"/>
              <a:gd name="connsiteX31" fmla="*/ 37774 w 1886313"/>
              <a:gd name="connsiteY31" fmla="*/ 757464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16216 w 1886313"/>
              <a:gd name="connsiteY26" fmla="*/ 767417 h 811869"/>
              <a:gd name="connsiteX27" fmla="*/ 557449 w 1886313"/>
              <a:gd name="connsiteY27" fmla="*/ 625110 h 811869"/>
              <a:gd name="connsiteX28" fmla="*/ 367425 w 1886313"/>
              <a:gd name="connsiteY28" fmla="*/ 737781 h 811869"/>
              <a:gd name="connsiteX29" fmla="*/ 195816 w 1886313"/>
              <a:gd name="connsiteY29" fmla="*/ 811869 h 811869"/>
              <a:gd name="connsiteX30" fmla="*/ 190708 w 1886313"/>
              <a:gd name="connsiteY30" fmla="*/ 748013 h 811869"/>
              <a:gd name="connsiteX31" fmla="*/ 32665 w 1886313"/>
              <a:gd name="connsiteY31" fmla="*/ 754910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6637"/>
              <a:gd name="connsiteX1" fmla="*/ 519076 w 1886313"/>
              <a:gd name="connsiteY1" fmla="*/ 23402 h 816637"/>
              <a:gd name="connsiteX2" fmla="*/ 664853 w 1886313"/>
              <a:gd name="connsiteY2" fmla="*/ 19152 h 816637"/>
              <a:gd name="connsiteX3" fmla="*/ 714596 w 1886313"/>
              <a:gd name="connsiteY3" fmla="*/ 71109 h 816637"/>
              <a:gd name="connsiteX4" fmla="*/ 743245 w 1886313"/>
              <a:gd name="connsiteY4" fmla="*/ 9761 h 816637"/>
              <a:gd name="connsiteX5" fmla="*/ 872978 w 1886313"/>
              <a:gd name="connsiteY5" fmla="*/ 3516 h 816637"/>
              <a:gd name="connsiteX6" fmla="*/ 895814 w 1886313"/>
              <a:gd name="connsiteY6" fmla="*/ 127311 h 816637"/>
              <a:gd name="connsiteX7" fmla="*/ 909953 w 1886313"/>
              <a:gd name="connsiteY7" fmla="*/ 13491 h 816637"/>
              <a:gd name="connsiteX8" fmla="*/ 1027814 w 1886313"/>
              <a:gd name="connsiteY8" fmla="*/ 61411 h 816637"/>
              <a:gd name="connsiteX9" fmla="*/ 1050309 w 1886313"/>
              <a:gd name="connsiteY9" fmla="*/ 152148 h 816637"/>
              <a:gd name="connsiteX10" fmla="*/ 1124280 w 1886313"/>
              <a:gd name="connsiteY10" fmla="*/ 145999 h 816637"/>
              <a:gd name="connsiteX11" fmla="*/ 1130648 w 1886313"/>
              <a:gd name="connsiteY11" fmla="*/ 37948 h 816637"/>
              <a:gd name="connsiteX12" fmla="*/ 1291562 w 1886313"/>
              <a:gd name="connsiteY12" fmla="*/ 89032 h 816637"/>
              <a:gd name="connsiteX13" fmla="*/ 1304333 w 1886313"/>
              <a:gd name="connsiteY13" fmla="*/ 209079 h 816637"/>
              <a:gd name="connsiteX14" fmla="*/ 1414163 w 1886313"/>
              <a:gd name="connsiteY14" fmla="*/ 249946 h 816637"/>
              <a:gd name="connsiteX15" fmla="*/ 1424380 w 1886313"/>
              <a:gd name="connsiteY15" fmla="*/ 168212 h 816637"/>
              <a:gd name="connsiteX16" fmla="*/ 1608282 w 1886313"/>
              <a:gd name="connsiteY16" fmla="*/ 214188 h 816637"/>
              <a:gd name="connsiteX17" fmla="*/ 1618498 w 1886313"/>
              <a:gd name="connsiteY17" fmla="*/ 318909 h 816637"/>
              <a:gd name="connsiteX18" fmla="*/ 1880062 w 1886313"/>
              <a:gd name="connsiteY18" fmla="*/ 380040 h 816637"/>
              <a:gd name="connsiteX19" fmla="*/ 1886223 w 1886313"/>
              <a:gd name="connsiteY19" fmla="*/ 571894 h 816637"/>
              <a:gd name="connsiteX20" fmla="*/ 1776859 w 1886313"/>
              <a:gd name="connsiteY20" fmla="*/ 574328 h 816637"/>
              <a:gd name="connsiteX21" fmla="*/ 1784321 w 1886313"/>
              <a:gd name="connsiteY21" fmla="*/ 720572 h 816637"/>
              <a:gd name="connsiteX22" fmla="*/ 1508495 w 1886313"/>
              <a:gd name="connsiteY22" fmla="*/ 740813 h 816637"/>
              <a:gd name="connsiteX23" fmla="*/ 1051493 w 1886313"/>
              <a:gd name="connsiteY23" fmla="*/ 766774 h 816637"/>
              <a:gd name="connsiteX24" fmla="*/ 944642 w 1886313"/>
              <a:gd name="connsiteY24" fmla="*/ 767596 h 816637"/>
              <a:gd name="connsiteX25" fmla="*/ 823407 w 1886313"/>
              <a:gd name="connsiteY25" fmla="*/ 776757 h 816637"/>
              <a:gd name="connsiteX26" fmla="*/ 616216 w 1886313"/>
              <a:gd name="connsiteY26" fmla="*/ 767417 h 816637"/>
              <a:gd name="connsiteX27" fmla="*/ 557449 w 1886313"/>
              <a:gd name="connsiteY27" fmla="*/ 625110 h 816637"/>
              <a:gd name="connsiteX28" fmla="*/ 375088 w 1886313"/>
              <a:gd name="connsiteY28" fmla="*/ 806745 h 816637"/>
              <a:gd name="connsiteX29" fmla="*/ 195816 w 1886313"/>
              <a:gd name="connsiteY29" fmla="*/ 811869 h 816637"/>
              <a:gd name="connsiteX30" fmla="*/ 190708 w 1886313"/>
              <a:gd name="connsiteY30" fmla="*/ 748013 h 816637"/>
              <a:gd name="connsiteX31" fmla="*/ 32665 w 1886313"/>
              <a:gd name="connsiteY31" fmla="*/ 754910 h 816637"/>
              <a:gd name="connsiteX32" fmla="*/ 30187 w 1886313"/>
              <a:gd name="connsiteY32" fmla="*/ 521798 h 816637"/>
              <a:gd name="connsiteX33" fmla="*/ 0 w 1886313"/>
              <a:gd name="connsiteY33" fmla="*/ 431245 h 816637"/>
              <a:gd name="connsiteX34" fmla="*/ 171314 w 1886313"/>
              <a:gd name="connsiteY34" fmla="*/ 300649 h 816637"/>
              <a:gd name="connsiteX35" fmla="*/ 422983 w 1886313"/>
              <a:gd name="connsiteY35" fmla="*/ 279187 h 816637"/>
              <a:gd name="connsiteX36" fmla="*/ 424150 w 1886313"/>
              <a:gd name="connsiteY36" fmla="*/ 140034 h 816637"/>
              <a:gd name="connsiteX37" fmla="*/ 528545 w 1886313"/>
              <a:gd name="connsiteY37" fmla="*/ 125456 h 816637"/>
              <a:gd name="connsiteX0" fmla="*/ 528545 w 1886313"/>
              <a:gd name="connsiteY0" fmla="*/ 125456 h 812409"/>
              <a:gd name="connsiteX1" fmla="*/ 519076 w 1886313"/>
              <a:gd name="connsiteY1" fmla="*/ 23402 h 812409"/>
              <a:gd name="connsiteX2" fmla="*/ 664853 w 1886313"/>
              <a:gd name="connsiteY2" fmla="*/ 19152 h 812409"/>
              <a:gd name="connsiteX3" fmla="*/ 714596 w 1886313"/>
              <a:gd name="connsiteY3" fmla="*/ 71109 h 812409"/>
              <a:gd name="connsiteX4" fmla="*/ 743245 w 1886313"/>
              <a:gd name="connsiteY4" fmla="*/ 9761 h 812409"/>
              <a:gd name="connsiteX5" fmla="*/ 872978 w 1886313"/>
              <a:gd name="connsiteY5" fmla="*/ 3516 h 812409"/>
              <a:gd name="connsiteX6" fmla="*/ 895814 w 1886313"/>
              <a:gd name="connsiteY6" fmla="*/ 127311 h 812409"/>
              <a:gd name="connsiteX7" fmla="*/ 909953 w 1886313"/>
              <a:gd name="connsiteY7" fmla="*/ 13491 h 812409"/>
              <a:gd name="connsiteX8" fmla="*/ 1027814 w 1886313"/>
              <a:gd name="connsiteY8" fmla="*/ 61411 h 812409"/>
              <a:gd name="connsiteX9" fmla="*/ 1050309 w 1886313"/>
              <a:gd name="connsiteY9" fmla="*/ 152148 h 812409"/>
              <a:gd name="connsiteX10" fmla="*/ 1124280 w 1886313"/>
              <a:gd name="connsiteY10" fmla="*/ 145999 h 812409"/>
              <a:gd name="connsiteX11" fmla="*/ 1130648 w 1886313"/>
              <a:gd name="connsiteY11" fmla="*/ 37948 h 812409"/>
              <a:gd name="connsiteX12" fmla="*/ 1291562 w 1886313"/>
              <a:gd name="connsiteY12" fmla="*/ 89032 h 812409"/>
              <a:gd name="connsiteX13" fmla="*/ 1304333 w 1886313"/>
              <a:gd name="connsiteY13" fmla="*/ 209079 h 812409"/>
              <a:gd name="connsiteX14" fmla="*/ 1414163 w 1886313"/>
              <a:gd name="connsiteY14" fmla="*/ 249946 h 812409"/>
              <a:gd name="connsiteX15" fmla="*/ 1424380 w 1886313"/>
              <a:gd name="connsiteY15" fmla="*/ 168212 h 812409"/>
              <a:gd name="connsiteX16" fmla="*/ 1608282 w 1886313"/>
              <a:gd name="connsiteY16" fmla="*/ 214188 h 812409"/>
              <a:gd name="connsiteX17" fmla="*/ 1618498 w 1886313"/>
              <a:gd name="connsiteY17" fmla="*/ 318909 h 812409"/>
              <a:gd name="connsiteX18" fmla="*/ 1880062 w 1886313"/>
              <a:gd name="connsiteY18" fmla="*/ 380040 h 812409"/>
              <a:gd name="connsiteX19" fmla="*/ 1886223 w 1886313"/>
              <a:gd name="connsiteY19" fmla="*/ 571894 h 812409"/>
              <a:gd name="connsiteX20" fmla="*/ 1776859 w 1886313"/>
              <a:gd name="connsiteY20" fmla="*/ 574328 h 812409"/>
              <a:gd name="connsiteX21" fmla="*/ 1784321 w 1886313"/>
              <a:gd name="connsiteY21" fmla="*/ 720572 h 812409"/>
              <a:gd name="connsiteX22" fmla="*/ 1508495 w 1886313"/>
              <a:gd name="connsiteY22" fmla="*/ 740813 h 812409"/>
              <a:gd name="connsiteX23" fmla="*/ 1051493 w 1886313"/>
              <a:gd name="connsiteY23" fmla="*/ 766774 h 812409"/>
              <a:gd name="connsiteX24" fmla="*/ 944642 w 1886313"/>
              <a:gd name="connsiteY24" fmla="*/ 767596 h 812409"/>
              <a:gd name="connsiteX25" fmla="*/ 823407 w 1886313"/>
              <a:gd name="connsiteY25" fmla="*/ 776757 h 812409"/>
              <a:gd name="connsiteX26" fmla="*/ 616216 w 1886313"/>
              <a:gd name="connsiteY26" fmla="*/ 767417 h 812409"/>
              <a:gd name="connsiteX27" fmla="*/ 557449 w 1886313"/>
              <a:gd name="connsiteY27" fmla="*/ 625110 h 812409"/>
              <a:gd name="connsiteX28" fmla="*/ 375088 w 1886313"/>
              <a:gd name="connsiteY28" fmla="*/ 806745 h 812409"/>
              <a:gd name="connsiteX29" fmla="*/ 195816 w 1886313"/>
              <a:gd name="connsiteY29" fmla="*/ 811869 h 812409"/>
              <a:gd name="connsiteX30" fmla="*/ 190708 w 1886313"/>
              <a:gd name="connsiteY30" fmla="*/ 748013 h 812409"/>
              <a:gd name="connsiteX31" fmla="*/ 32665 w 1886313"/>
              <a:gd name="connsiteY31" fmla="*/ 754910 h 812409"/>
              <a:gd name="connsiteX32" fmla="*/ 30187 w 1886313"/>
              <a:gd name="connsiteY32" fmla="*/ 521798 h 812409"/>
              <a:gd name="connsiteX33" fmla="*/ 0 w 1886313"/>
              <a:gd name="connsiteY33" fmla="*/ 431245 h 812409"/>
              <a:gd name="connsiteX34" fmla="*/ 171314 w 1886313"/>
              <a:gd name="connsiteY34" fmla="*/ 300649 h 812409"/>
              <a:gd name="connsiteX35" fmla="*/ 422983 w 1886313"/>
              <a:gd name="connsiteY35" fmla="*/ 279187 h 812409"/>
              <a:gd name="connsiteX36" fmla="*/ 424150 w 1886313"/>
              <a:gd name="connsiteY36" fmla="*/ 140034 h 812409"/>
              <a:gd name="connsiteX37" fmla="*/ 528545 w 1886313"/>
              <a:gd name="connsiteY37" fmla="*/ 125456 h 812409"/>
              <a:gd name="connsiteX0" fmla="*/ 528545 w 1886313"/>
              <a:gd name="connsiteY0" fmla="*/ 125456 h 812409"/>
              <a:gd name="connsiteX1" fmla="*/ 519076 w 1886313"/>
              <a:gd name="connsiteY1" fmla="*/ 23402 h 812409"/>
              <a:gd name="connsiteX2" fmla="*/ 664853 w 1886313"/>
              <a:gd name="connsiteY2" fmla="*/ 19152 h 812409"/>
              <a:gd name="connsiteX3" fmla="*/ 714596 w 1886313"/>
              <a:gd name="connsiteY3" fmla="*/ 71109 h 812409"/>
              <a:gd name="connsiteX4" fmla="*/ 743245 w 1886313"/>
              <a:gd name="connsiteY4" fmla="*/ 9761 h 812409"/>
              <a:gd name="connsiteX5" fmla="*/ 872978 w 1886313"/>
              <a:gd name="connsiteY5" fmla="*/ 3516 h 812409"/>
              <a:gd name="connsiteX6" fmla="*/ 895814 w 1886313"/>
              <a:gd name="connsiteY6" fmla="*/ 127311 h 812409"/>
              <a:gd name="connsiteX7" fmla="*/ 909953 w 1886313"/>
              <a:gd name="connsiteY7" fmla="*/ 13491 h 812409"/>
              <a:gd name="connsiteX8" fmla="*/ 1027814 w 1886313"/>
              <a:gd name="connsiteY8" fmla="*/ 61411 h 812409"/>
              <a:gd name="connsiteX9" fmla="*/ 1050309 w 1886313"/>
              <a:gd name="connsiteY9" fmla="*/ 152148 h 812409"/>
              <a:gd name="connsiteX10" fmla="*/ 1124280 w 1886313"/>
              <a:gd name="connsiteY10" fmla="*/ 145999 h 812409"/>
              <a:gd name="connsiteX11" fmla="*/ 1130648 w 1886313"/>
              <a:gd name="connsiteY11" fmla="*/ 37948 h 812409"/>
              <a:gd name="connsiteX12" fmla="*/ 1291562 w 1886313"/>
              <a:gd name="connsiteY12" fmla="*/ 89032 h 812409"/>
              <a:gd name="connsiteX13" fmla="*/ 1304333 w 1886313"/>
              <a:gd name="connsiteY13" fmla="*/ 209079 h 812409"/>
              <a:gd name="connsiteX14" fmla="*/ 1414163 w 1886313"/>
              <a:gd name="connsiteY14" fmla="*/ 249946 h 812409"/>
              <a:gd name="connsiteX15" fmla="*/ 1424380 w 1886313"/>
              <a:gd name="connsiteY15" fmla="*/ 168212 h 812409"/>
              <a:gd name="connsiteX16" fmla="*/ 1608282 w 1886313"/>
              <a:gd name="connsiteY16" fmla="*/ 214188 h 812409"/>
              <a:gd name="connsiteX17" fmla="*/ 1618498 w 1886313"/>
              <a:gd name="connsiteY17" fmla="*/ 318909 h 812409"/>
              <a:gd name="connsiteX18" fmla="*/ 1880062 w 1886313"/>
              <a:gd name="connsiteY18" fmla="*/ 380040 h 812409"/>
              <a:gd name="connsiteX19" fmla="*/ 1886223 w 1886313"/>
              <a:gd name="connsiteY19" fmla="*/ 571894 h 812409"/>
              <a:gd name="connsiteX20" fmla="*/ 1776859 w 1886313"/>
              <a:gd name="connsiteY20" fmla="*/ 574328 h 812409"/>
              <a:gd name="connsiteX21" fmla="*/ 1784321 w 1886313"/>
              <a:gd name="connsiteY21" fmla="*/ 720572 h 812409"/>
              <a:gd name="connsiteX22" fmla="*/ 1508495 w 1886313"/>
              <a:gd name="connsiteY22" fmla="*/ 740813 h 812409"/>
              <a:gd name="connsiteX23" fmla="*/ 1051493 w 1886313"/>
              <a:gd name="connsiteY23" fmla="*/ 766774 h 812409"/>
              <a:gd name="connsiteX24" fmla="*/ 944642 w 1886313"/>
              <a:gd name="connsiteY24" fmla="*/ 767596 h 812409"/>
              <a:gd name="connsiteX25" fmla="*/ 823407 w 1886313"/>
              <a:gd name="connsiteY25" fmla="*/ 776757 h 812409"/>
              <a:gd name="connsiteX26" fmla="*/ 616216 w 1886313"/>
              <a:gd name="connsiteY26" fmla="*/ 767417 h 812409"/>
              <a:gd name="connsiteX27" fmla="*/ 557449 w 1886313"/>
              <a:gd name="connsiteY27" fmla="*/ 625110 h 812409"/>
              <a:gd name="connsiteX28" fmla="*/ 375088 w 1886313"/>
              <a:gd name="connsiteY28" fmla="*/ 806745 h 812409"/>
              <a:gd name="connsiteX29" fmla="*/ 195816 w 1886313"/>
              <a:gd name="connsiteY29" fmla="*/ 811869 h 812409"/>
              <a:gd name="connsiteX30" fmla="*/ 190708 w 1886313"/>
              <a:gd name="connsiteY30" fmla="*/ 748013 h 812409"/>
              <a:gd name="connsiteX31" fmla="*/ 32665 w 1886313"/>
              <a:gd name="connsiteY31" fmla="*/ 754910 h 812409"/>
              <a:gd name="connsiteX32" fmla="*/ 30187 w 1886313"/>
              <a:gd name="connsiteY32" fmla="*/ 521798 h 812409"/>
              <a:gd name="connsiteX33" fmla="*/ 0 w 1886313"/>
              <a:gd name="connsiteY33" fmla="*/ 431245 h 812409"/>
              <a:gd name="connsiteX34" fmla="*/ 171314 w 1886313"/>
              <a:gd name="connsiteY34" fmla="*/ 300649 h 812409"/>
              <a:gd name="connsiteX35" fmla="*/ 422983 w 1886313"/>
              <a:gd name="connsiteY35" fmla="*/ 279187 h 812409"/>
              <a:gd name="connsiteX36" fmla="*/ 424150 w 1886313"/>
              <a:gd name="connsiteY36" fmla="*/ 140034 h 812409"/>
              <a:gd name="connsiteX37" fmla="*/ 528545 w 1886313"/>
              <a:gd name="connsiteY37" fmla="*/ 125456 h 812409"/>
              <a:gd name="connsiteX0" fmla="*/ 528545 w 1886313"/>
              <a:gd name="connsiteY0" fmla="*/ 125456 h 813879"/>
              <a:gd name="connsiteX1" fmla="*/ 519076 w 1886313"/>
              <a:gd name="connsiteY1" fmla="*/ 23402 h 813879"/>
              <a:gd name="connsiteX2" fmla="*/ 664853 w 1886313"/>
              <a:gd name="connsiteY2" fmla="*/ 19152 h 813879"/>
              <a:gd name="connsiteX3" fmla="*/ 714596 w 1886313"/>
              <a:gd name="connsiteY3" fmla="*/ 71109 h 813879"/>
              <a:gd name="connsiteX4" fmla="*/ 743245 w 1886313"/>
              <a:gd name="connsiteY4" fmla="*/ 9761 h 813879"/>
              <a:gd name="connsiteX5" fmla="*/ 872978 w 1886313"/>
              <a:gd name="connsiteY5" fmla="*/ 3516 h 813879"/>
              <a:gd name="connsiteX6" fmla="*/ 895814 w 1886313"/>
              <a:gd name="connsiteY6" fmla="*/ 127311 h 813879"/>
              <a:gd name="connsiteX7" fmla="*/ 909953 w 1886313"/>
              <a:gd name="connsiteY7" fmla="*/ 13491 h 813879"/>
              <a:gd name="connsiteX8" fmla="*/ 1027814 w 1886313"/>
              <a:gd name="connsiteY8" fmla="*/ 61411 h 813879"/>
              <a:gd name="connsiteX9" fmla="*/ 1050309 w 1886313"/>
              <a:gd name="connsiteY9" fmla="*/ 152148 h 813879"/>
              <a:gd name="connsiteX10" fmla="*/ 1124280 w 1886313"/>
              <a:gd name="connsiteY10" fmla="*/ 145999 h 813879"/>
              <a:gd name="connsiteX11" fmla="*/ 1130648 w 1886313"/>
              <a:gd name="connsiteY11" fmla="*/ 37948 h 813879"/>
              <a:gd name="connsiteX12" fmla="*/ 1291562 w 1886313"/>
              <a:gd name="connsiteY12" fmla="*/ 89032 h 813879"/>
              <a:gd name="connsiteX13" fmla="*/ 1304333 w 1886313"/>
              <a:gd name="connsiteY13" fmla="*/ 209079 h 813879"/>
              <a:gd name="connsiteX14" fmla="*/ 1414163 w 1886313"/>
              <a:gd name="connsiteY14" fmla="*/ 249946 h 813879"/>
              <a:gd name="connsiteX15" fmla="*/ 1424380 w 1886313"/>
              <a:gd name="connsiteY15" fmla="*/ 168212 h 813879"/>
              <a:gd name="connsiteX16" fmla="*/ 1608282 w 1886313"/>
              <a:gd name="connsiteY16" fmla="*/ 214188 h 813879"/>
              <a:gd name="connsiteX17" fmla="*/ 1618498 w 1886313"/>
              <a:gd name="connsiteY17" fmla="*/ 318909 h 813879"/>
              <a:gd name="connsiteX18" fmla="*/ 1880062 w 1886313"/>
              <a:gd name="connsiteY18" fmla="*/ 380040 h 813879"/>
              <a:gd name="connsiteX19" fmla="*/ 1886223 w 1886313"/>
              <a:gd name="connsiteY19" fmla="*/ 571894 h 813879"/>
              <a:gd name="connsiteX20" fmla="*/ 1776859 w 1886313"/>
              <a:gd name="connsiteY20" fmla="*/ 574328 h 813879"/>
              <a:gd name="connsiteX21" fmla="*/ 1784321 w 1886313"/>
              <a:gd name="connsiteY21" fmla="*/ 720572 h 813879"/>
              <a:gd name="connsiteX22" fmla="*/ 1508495 w 1886313"/>
              <a:gd name="connsiteY22" fmla="*/ 740813 h 813879"/>
              <a:gd name="connsiteX23" fmla="*/ 1051493 w 1886313"/>
              <a:gd name="connsiteY23" fmla="*/ 766774 h 813879"/>
              <a:gd name="connsiteX24" fmla="*/ 944642 w 1886313"/>
              <a:gd name="connsiteY24" fmla="*/ 767596 h 813879"/>
              <a:gd name="connsiteX25" fmla="*/ 823407 w 1886313"/>
              <a:gd name="connsiteY25" fmla="*/ 776757 h 813879"/>
              <a:gd name="connsiteX26" fmla="*/ 616216 w 1886313"/>
              <a:gd name="connsiteY26" fmla="*/ 767417 h 813879"/>
              <a:gd name="connsiteX27" fmla="*/ 557449 w 1886313"/>
              <a:gd name="connsiteY27" fmla="*/ 625110 h 813879"/>
              <a:gd name="connsiteX28" fmla="*/ 372534 w 1886313"/>
              <a:gd name="connsiteY28" fmla="*/ 809300 h 813879"/>
              <a:gd name="connsiteX29" fmla="*/ 195816 w 1886313"/>
              <a:gd name="connsiteY29" fmla="*/ 811869 h 813879"/>
              <a:gd name="connsiteX30" fmla="*/ 190708 w 1886313"/>
              <a:gd name="connsiteY30" fmla="*/ 748013 h 813879"/>
              <a:gd name="connsiteX31" fmla="*/ 32665 w 1886313"/>
              <a:gd name="connsiteY31" fmla="*/ 754910 h 813879"/>
              <a:gd name="connsiteX32" fmla="*/ 30187 w 1886313"/>
              <a:gd name="connsiteY32" fmla="*/ 521798 h 813879"/>
              <a:gd name="connsiteX33" fmla="*/ 0 w 1886313"/>
              <a:gd name="connsiteY33" fmla="*/ 431245 h 813879"/>
              <a:gd name="connsiteX34" fmla="*/ 171314 w 1886313"/>
              <a:gd name="connsiteY34" fmla="*/ 300649 h 813879"/>
              <a:gd name="connsiteX35" fmla="*/ 422983 w 1886313"/>
              <a:gd name="connsiteY35" fmla="*/ 279187 h 813879"/>
              <a:gd name="connsiteX36" fmla="*/ 424150 w 1886313"/>
              <a:gd name="connsiteY36" fmla="*/ 140034 h 813879"/>
              <a:gd name="connsiteX37" fmla="*/ 528545 w 1886313"/>
              <a:gd name="connsiteY37" fmla="*/ 125456 h 81387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16216 w 1886313"/>
              <a:gd name="connsiteY26" fmla="*/ 767417 h 811869"/>
              <a:gd name="connsiteX27" fmla="*/ 557449 w 1886313"/>
              <a:gd name="connsiteY27" fmla="*/ 625110 h 811869"/>
              <a:gd name="connsiteX28" fmla="*/ 372534 w 1886313"/>
              <a:gd name="connsiteY28" fmla="*/ 809300 h 811869"/>
              <a:gd name="connsiteX29" fmla="*/ 195816 w 1886313"/>
              <a:gd name="connsiteY29" fmla="*/ 811869 h 811869"/>
              <a:gd name="connsiteX30" fmla="*/ 190708 w 1886313"/>
              <a:gd name="connsiteY30" fmla="*/ 748013 h 811869"/>
              <a:gd name="connsiteX31" fmla="*/ 32665 w 1886313"/>
              <a:gd name="connsiteY31" fmla="*/ 754910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16216 w 1886313"/>
              <a:gd name="connsiteY26" fmla="*/ 767417 h 811869"/>
              <a:gd name="connsiteX27" fmla="*/ 557449 w 1886313"/>
              <a:gd name="connsiteY27" fmla="*/ 625110 h 811869"/>
              <a:gd name="connsiteX28" fmla="*/ 372534 w 1886313"/>
              <a:gd name="connsiteY28" fmla="*/ 809300 h 811869"/>
              <a:gd name="connsiteX29" fmla="*/ 195816 w 1886313"/>
              <a:gd name="connsiteY29" fmla="*/ 811869 h 811869"/>
              <a:gd name="connsiteX30" fmla="*/ 190708 w 1886313"/>
              <a:gd name="connsiteY30" fmla="*/ 748013 h 811869"/>
              <a:gd name="connsiteX31" fmla="*/ 32665 w 1886313"/>
              <a:gd name="connsiteY31" fmla="*/ 754910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8637"/>
              <a:gd name="connsiteX1" fmla="*/ 519076 w 1886313"/>
              <a:gd name="connsiteY1" fmla="*/ 23402 h 818637"/>
              <a:gd name="connsiteX2" fmla="*/ 664853 w 1886313"/>
              <a:gd name="connsiteY2" fmla="*/ 19152 h 818637"/>
              <a:gd name="connsiteX3" fmla="*/ 714596 w 1886313"/>
              <a:gd name="connsiteY3" fmla="*/ 71109 h 818637"/>
              <a:gd name="connsiteX4" fmla="*/ 743245 w 1886313"/>
              <a:gd name="connsiteY4" fmla="*/ 9761 h 818637"/>
              <a:gd name="connsiteX5" fmla="*/ 872978 w 1886313"/>
              <a:gd name="connsiteY5" fmla="*/ 3516 h 818637"/>
              <a:gd name="connsiteX6" fmla="*/ 895814 w 1886313"/>
              <a:gd name="connsiteY6" fmla="*/ 127311 h 818637"/>
              <a:gd name="connsiteX7" fmla="*/ 909953 w 1886313"/>
              <a:gd name="connsiteY7" fmla="*/ 13491 h 818637"/>
              <a:gd name="connsiteX8" fmla="*/ 1027814 w 1886313"/>
              <a:gd name="connsiteY8" fmla="*/ 61411 h 818637"/>
              <a:gd name="connsiteX9" fmla="*/ 1050309 w 1886313"/>
              <a:gd name="connsiteY9" fmla="*/ 152148 h 818637"/>
              <a:gd name="connsiteX10" fmla="*/ 1124280 w 1886313"/>
              <a:gd name="connsiteY10" fmla="*/ 145999 h 818637"/>
              <a:gd name="connsiteX11" fmla="*/ 1130648 w 1886313"/>
              <a:gd name="connsiteY11" fmla="*/ 37948 h 818637"/>
              <a:gd name="connsiteX12" fmla="*/ 1291562 w 1886313"/>
              <a:gd name="connsiteY12" fmla="*/ 89032 h 818637"/>
              <a:gd name="connsiteX13" fmla="*/ 1304333 w 1886313"/>
              <a:gd name="connsiteY13" fmla="*/ 209079 h 818637"/>
              <a:gd name="connsiteX14" fmla="*/ 1414163 w 1886313"/>
              <a:gd name="connsiteY14" fmla="*/ 249946 h 818637"/>
              <a:gd name="connsiteX15" fmla="*/ 1424380 w 1886313"/>
              <a:gd name="connsiteY15" fmla="*/ 168212 h 818637"/>
              <a:gd name="connsiteX16" fmla="*/ 1608282 w 1886313"/>
              <a:gd name="connsiteY16" fmla="*/ 214188 h 818637"/>
              <a:gd name="connsiteX17" fmla="*/ 1618498 w 1886313"/>
              <a:gd name="connsiteY17" fmla="*/ 318909 h 818637"/>
              <a:gd name="connsiteX18" fmla="*/ 1880062 w 1886313"/>
              <a:gd name="connsiteY18" fmla="*/ 380040 h 818637"/>
              <a:gd name="connsiteX19" fmla="*/ 1886223 w 1886313"/>
              <a:gd name="connsiteY19" fmla="*/ 571894 h 818637"/>
              <a:gd name="connsiteX20" fmla="*/ 1776859 w 1886313"/>
              <a:gd name="connsiteY20" fmla="*/ 574328 h 818637"/>
              <a:gd name="connsiteX21" fmla="*/ 1784321 w 1886313"/>
              <a:gd name="connsiteY21" fmla="*/ 720572 h 818637"/>
              <a:gd name="connsiteX22" fmla="*/ 1508495 w 1886313"/>
              <a:gd name="connsiteY22" fmla="*/ 740813 h 818637"/>
              <a:gd name="connsiteX23" fmla="*/ 1051493 w 1886313"/>
              <a:gd name="connsiteY23" fmla="*/ 766774 h 818637"/>
              <a:gd name="connsiteX24" fmla="*/ 944642 w 1886313"/>
              <a:gd name="connsiteY24" fmla="*/ 767596 h 818637"/>
              <a:gd name="connsiteX25" fmla="*/ 823407 w 1886313"/>
              <a:gd name="connsiteY25" fmla="*/ 776757 h 818637"/>
              <a:gd name="connsiteX26" fmla="*/ 616216 w 1886313"/>
              <a:gd name="connsiteY26" fmla="*/ 767417 h 818637"/>
              <a:gd name="connsiteX27" fmla="*/ 552341 w 1886313"/>
              <a:gd name="connsiteY27" fmla="*/ 814120 h 818637"/>
              <a:gd name="connsiteX28" fmla="*/ 372534 w 1886313"/>
              <a:gd name="connsiteY28" fmla="*/ 809300 h 818637"/>
              <a:gd name="connsiteX29" fmla="*/ 195816 w 1886313"/>
              <a:gd name="connsiteY29" fmla="*/ 811869 h 818637"/>
              <a:gd name="connsiteX30" fmla="*/ 190708 w 1886313"/>
              <a:gd name="connsiteY30" fmla="*/ 748013 h 818637"/>
              <a:gd name="connsiteX31" fmla="*/ 32665 w 1886313"/>
              <a:gd name="connsiteY31" fmla="*/ 754910 h 818637"/>
              <a:gd name="connsiteX32" fmla="*/ 30187 w 1886313"/>
              <a:gd name="connsiteY32" fmla="*/ 521798 h 818637"/>
              <a:gd name="connsiteX33" fmla="*/ 0 w 1886313"/>
              <a:gd name="connsiteY33" fmla="*/ 431245 h 818637"/>
              <a:gd name="connsiteX34" fmla="*/ 171314 w 1886313"/>
              <a:gd name="connsiteY34" fmla="*/ 300649 h 818637"/>
              <a:gd name="connsiteX35" fmla="*/ 422983 w 1886313"/>
              <a:gd name="connsiteY35" fmla="*/ 279187 h 818637"/>
              <a:gd name="connsiteX36" fmla="*/ 424150 w 1886313"/>
              <a:gd name="connsiteY36" fmla="*/ 140034 h 818637"/>
              <a:gd name="connsiteX37" fmla="*/ 528545 w 1886313"/>
              <a:gd name="connsiteY37" fmla="*/ 125456 h 818637"/>
              <a:gd name="connsiteX0" fmla="*/ 528545 w 1886313"/>
              <a:gd name="connsiteY0" fmla="*/ 125456 h 816472"/>
              <a:gd name="connsiteX1" fmla="*/ 519076 w 1886313"/>
              <a:gd name="connsiteY1" fmla="*/ 23402 h 816472"/>
              <a:gd name="connsiteX2" fmla="*/ 664853 w 1886313"/>
              <a:gd name="connsiteY2" fmla="*/ 19152 h 816472"/>
              <a:gd name="connsiteX3" fmla="*/ 714596 w 1886313"/>
              <a:gd name="connsiteY3" fmla="*/ 71109 h 816472"/>
              <a:gd name="connsiteX4" fmla="*/ 743245 w 1886313"/>
              <a:gd name="connsiteY4" fmla="*/ 9761 h 816472"/>
              <a:gd name="connsiteX5" fmla="*/ 872978 w 1886313"/>
              <a:gd name="connsiteY5" fmla="*/ 3516 h 816472"/>
              <a:gd name="connsiteX6" fmla="*/ 895814 w 1886313"/>
              <a:gd name="connsiteY6" fmla="*/ 127311 h 816472"/>
              <a:gd name="connsiteX7" fmla="*/ 909953 w 1886313"/>
              <a:gd name="connsiteY7" fmla="*/ 13491 h 816472"/>
              <a:gd name="connsiteX8" fmla="*/ 1027814 w 1886313"/>
              <a:gd name="connsiteY8" fmla="*/ 61411 h 816472"/>
              <a:gd name="connsiteX9" fmla="*/ 1050309 w 1886313"/>
              <a:gd name="connsiteY9" fmla="*/ 152148 h 816472"/>
              <a:gd name="connsiteX10" fmla="*/ 1124280 w 1886313"/>
              <a:gd name="connsiteY10" fmla="*/ 145999 h 816472"/>
              <a:gd name="connsiteX11" fmla="*/ 1130648 w 1886313"/>
              <a:gd name="connsiteY11" fmla="*/ 37948 h 816472"/>
              <a:gd name="connsiteX12" fmla="*/ 1291562 w 1886313"/>
              <a:gd name="connsiteY12" fmla="*/ 89032 h 816472"/>
              <a:gd name="connsiteX13" fmla="*/ 1304333 w 1886313"/>
              <a:gd name="connsiteY13" fmla="*/ 209079 h 816472"/>
              <a:gd name="connsiteX14" fmla="*/ 1414163 w 1886313"/>
              <a:gd name="connsiteY14" fmla="*/ 249946 h 816472"/>
              <a:gd name="connsiteX15" fmla="*/ 1424380 w 1886313"/>
              <a:gd name="connsiteY15" fmla="*/ 168212 h 816472"/>
              <a:gd name="connsiteX16" fmla="*/ 1608282 w 1886313"/>
              <a:gd name="connsiteY16" fmla="*/ 214188 h 816472"/>
              <a:gd name="connsiteX17" fmla="*/ 1618498 w 1886313"/>
              <a:gd name="connsiteY17" fmla="*/ 318909 h 816472"/>
              <a:gd name="connsiteX18" fmla="*/ 1880062 w 1886313"/>
              <a:gd name="connsiteY18" fmla="*/ 380040 h 816472"/>
              <a:gd name="connsiteX19" fmla="*/ 1886223 w 1886313"/>
              <a:gd name="connsiteY19" fmla="*/ 571894 h 816472"/>
              <a:gd name="connsiteX20" fmla="*/ 1776859 w 1886313"/>
              <a:gd name="connsiteY20" fmla="*/ 574328 h 816472"/>
              <a:gd name="connsiteX21" fmla="*/ 1784321 w 1886313"/>
              <a:gd name="connsiteY21" fmla="*/ 720572 h 816472"/>
              <a:gd name="connsiteX22" fmla="*/ 1508495 w 1886313"/>
              <a:gd name="connsiteY22" fmla="*/ 740813 h 816472"/>
              <a:gd name="connsiteX23" fmla="*/ 1051493 w 1886313"/>
              <a:gd name="connsiteY23" fmla="*/ 766774 h 816472"/>
              <a:gd name="connsiteX24" fmla="*/ 944642 w 1886313"/>
              <a:gd name="connsiteY24" fmla="*/ 767596 h 816472"/>
              <a:gd name="connsiteX25" fmla="*/ 823407 w 1886313"/>
              <a:gd name="connsiteY25" fmla="*/ 776757 h 816472"/>
              <a:gd name="connsiteX26" fmla="*/ 616216 w 1886313"/>
              <a:gd name="connsiteY26" fmla="*/ 767417 h 816472"/>
              <a:gd name="connsiteX27" fmla="*/ 552341 w 1886313"/>
              <a:gd name="connsiteY27" fmla="*/ 814120 h 816472"/>
              <a:gd name="connsiteX28" fmla="*/ 372534 w 1886313"/>
              <a:gd name="connsiteY28" fmla="*/ 809300 h 816472"/>
              <a:gd name="connsiteX29" fmla="*/ 195816 w 1886313"/>
              <a:gd name="connsiteY29" fmla="*/ 811869 h 816472"/>
              <a:gd name="connsiteX30" fmla="*/ 190708 w 1886313"/>
              <a:gd name="connsiteY30" fmla="*/ 748013 h 816472"/>
              <a:gd name="connsiteX31" fmla="*/ 32665 w 1886313"/>
              <a:gd name="connsiteY31" fmla="*/ 754910 h 816472"/>
              <a:gd name="connsiteX32" fmla="*/ 30187 w 1886313"/>
              <a:gd name="connsiteY32" fmla="*/ 521798 h 816472"/>
              <a:gd name="connsiteX33" fmla="*/ 0 w 1886313"/>
              <a:gd name="connsiteY33" fmla="*/ 431245 h 816472"/>
              <a:gd name="connsiteX34" fmla="*/ 171314 w 1886313"/>
              <a:gd name="connsiteY34" fmla="*/ 300649 h 816472"/>
              <a:gd name="connsiteX35" fmla="*/ 422983 w 1886313"/>
              <a:gd name="connsiteY35" fmla="*/ 279187 h 816472"/>
              <a:gd name="connsiteX36" fmla="*/ 424150 w 1886313"/>
              <a:gd name="connsiteY36" fmla="*/ 140034 h 816472"/>
              <a:gd name="connsiteX37" fmla="*/ 528545 w 1886313"/>
              <a:gd name="connsiteY37" fmla="*/ 125456 h 816472"/>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16216 w 1886313"/>
              <a:gd name="connsiteY26" fmla="*/ 767417 h 811869"/>
              <a:gd name="connsiteX27" fmla="*/ 549787 w 1886313"/>
              <a:gd name="connsiteY27" fmla="*/ 798795 h 811869"/>
              <a:gd name="connsiteX28" fmla="*/ 372534 w 1886313"/>
              <a:gd name="connsiteY28" fmla="*/ 809300 h 811869"/>
              <a:gd name="connsiteX29" fmla="*/ 195816 w 1886313"/>
              <a:gd name="connsiteY29" fmla="*/ 811869 h 811869"/>
              <a:gd name="connsiteX30" fmla="*/ 190708 w 1886313"/>
              <a:gd name="connsiteY30" fmla="*/ 748013 h 811869"/>
              <a:gd name="connsiteX31" fmla="*/ 32665 w 1886313"/>
              <a:gd name="connsiteY31" fmla="*/ 754910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16216 w 1886313"/>
              <a:gd name="connsiteY26" fmla="*/ 767417 h 811869"/>
              <a:gd name="connsiteX27" fmla="*/ 549787 w 1886313"/>
              <a:gd name="connsiteY27" fmla="*/ 798795 h 811869"/>
              <a:gd name="connsiteX28" fmla="*/ 372534 w 1886313"/>
              <a:gd name="connsiteY28" fmla="*/ 809300 h 811869"/>
              <a:gd name="connsiteX29" fmla="*/ 195816 w 1886313"/>
              <a:gd name="connsiteY29" fmla="*/ 811869 h 811869"/>
              <a:gd name="connsiteX30" fmla="*/ 190708 w 1886313"/>
              <a:gd name="connsiteY30" fmla="*/ 748013 h 811869"/>
              <a:gd name="connsiteX31" fmla="*/ 32665 w 1886313"/>
              <a:gd name="connsiteY31" fmla="*/ 754910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92842 w 1886313"/>
              <a:gd name="connsiteY26" fmla="*/ 800621 h 811869"/>
              <a:gd name="connsiteX27" fmla="*/ 549787 w 1886313"/>
              <a:gd name="connsiteY27" fmla="*/ 798795 h 811869"/>
              <a:gd name="connsiteX28" fmla="*/ 372534 w 1886313"/>
              <a:gd name="connsiteY28" fmla="*/ 809300 h 811869"/>
              <a:gd name="connsiteX29" fmla="*/ 195816 w 1886313"/>
              <a:gd name="connsiteY29" fmla="*/ 811869 h 811869"/>
              <a:gd name="connsiteX30" fmla="*/ 190708 w 1886313"/>
              <a:gd name="connsiteY30" fmla="*/ 748013 h 811869"/>
              <a:gd name="connsiteX31" fmla="*/ 32665 w 1886313"/>
              <a:gd name="connsiteY31" fmla="*/ 754910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92842 w 1886313"/>
              <a:gd name="connsiteY26" fmla="*/ 800621 h 811869"/>
              <a:gd name="connsiteX27" fmla="*/ 549787 w 1886313"/>
              <a:gd name="connsiteY27" fmla="*/ 798795 h 811869"/>
              <a:gd name="connsiteX28" fmla="*/ 372534 w 1886313"/>
              <a:gd name="connsiteY28" fmla="*/ 809300 h 811869"/>
              <a:gd name="connsiteX29" fmla="*/ 195816 w 1886313"/>
              <a:gd name="connsiteY29" fmla="*/ 811869 h 811869"/>
              <a:gd name="connsiteX30" fmla="*/ 190708 w 1886313"/>
              <a:gd name="connsiteY30" fmla="*/ 748013 h 811869"/>
              <a:gd name="connsiteX31" fmla="*/ 32665 w 1886313"/>
              <a:gd name="connsiteY31" fmla="*/ 754910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92842 w 1886313"/>
              <a:gd name="connsiteY26" fmla="*/ 800621 h 811869"/>
              <a:gd name="connsiteX27" fmla="*/ 549787 w 1886313"/>
              <a:gd name="connsiteY27" fmla="*/ 798795 h 811869"/>
              <a:gd name="connsiteX28" fmla="*/ 372534 w 1886313"/>
              <a:gd name="connsiteY28" fmla="*/ 809300 h 811869"/>
              <a:gd name="connsiteX29" fmla="*/ 195816 w 1886313"/>
              <a:gd name="connsiteY29" fmla="*/ 811869 h 811869"/>
              <a:gd name="connsiteX30" fmla="*/ 190708 w 1886313"/>
              <a:gd name="connsiteY30" fmla="*/ 748013 h 811869"/>
              <a:gd name="connsiteX31" fmla="*/ 32665 w 1886313"/>
              <a:gd name="connsiteY31" fmla="*/ 754910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85179 w 1886313"/>
              <a:gd name="connsiteY26" fmla="*/ 790404 h 811869"/>
              <a:gd name="connsiteX27" fmla="*/ 549787 w 1886313"/>
              <a:gd name="connsiteY27" fmla="*/ 798795 h 811869"/>
              <a:gd name="connsiteX28" fmla="*/ 372534 w 1886313"/>
              <a:gd name="connsiteY28" fmla="*/ 809300 h 811869"/>
              <a:gd name="connsiteX29" fmla="*/ 195816 w 1886313"/>
              <a:gd name="connsiteY29" fmla="*/ 811869 h 811869"/>
              <a:gd name="connsiteX30" fmla="*/ 190708 w 1886313"/>
              <a:gd name="connsiteY30" fmla="*/ 748013 h 811869"/>
              <a:gd name="connsiteX31" fmla="*/ 32665 w 1886313"/>
              <a:gd name="connsiteY31" fmla="*/ 754910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85179 w 1886313"/>
              <a:gd name="connsiteY26" fmla="*/ 790404 h 811869"/>
              <a:gd name="connsiteX27" fmla="*/ 549787 w 1886313"/>
              <a:gd name="connsiteY27" fmla="*/ 798795 h 811869"/>
              <a:gd name="connsiteX28" fmla="*/ 372534 w 1886313"/>
              <a:gd name="connsiteY28" fmla="*/ 809300 h 811869"/>
              <a:gd name="connsiteX29" fmla="*/ 195816 w 1886313"/>
              <a:gd name="connsiteY29" fmla="*/ 811869 h 811869"/>
              <a:gd name="connsiteX30" fmla="*/ 190708 w 1886313"/>
              <a:gd name="connsiteY30" fmla="*/ 748013 h 811869"/>
              <a:gd name="connsiteX31" fmla="*/ 32665 w 1886313"/>
              <a:gd name="connsiteY31" fmla="*/ 754910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85179 w 1886313"/>
              <a:gd name="connsiteY26" fmla="*/ 790404 h 811869"/>
              <a:gd name="connsiteX27" fmla="*/ 549787 w 1886313"/>
              <a:gd name="connsiteY27" fmla="*/ 798795 h 811869"/>
              <a:gd name="connsiteX28" fmla="*/ 372534 w 1886313"/>
              <a:gd name="connsiteY28" fmla="*/ 809300 h 811869"/>
              <a:gd name="connsiteX29" fmla="*/ 195816 w 1886313"/>
              <a:gd name="connsiteY29" fmla="*/ 811869 h 811869"/>
              <a:gd name="connsiteX30" fmla="*/ 190708 w 1886313"/>
              <a:gd name="connsiteY30" fmla="*/ 748013 h 811869"/>
              <a:gd name="connsiteX31" fmla="*/ 32665 w 1886313"/>
              <a:gd name="connsiteY31" fmla="*/ 754910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85179 w 1886313"/>
              <a:gd name="connsiteY26" fmla="*/ 790404 h 811869"/>
              <a:gd name="connsiteX27" fmla="*/ 549787 w 1886313"/>
              <a:gd name="connsiteY27" fmla="*/ 798795 h 811869"/>
              <a:gd name="connsiteX28" fmla="*/ 372534 w 1886313"/>
              <a:gd name="connsiteY28" fmla="*/ 809300 h 811869"/>
              <a:gd name="connsiteX29" fmla="*/ 195816 w 1886313"/>
              <a:gd name="connsiteY29" fmla="*/ 811869 h 811869"/>
              <a:gd name="connsiteX30" fmla="*/ 190708 w 1886313"/>
              <a:gd name="connsiteY30" fmla="*/ 748013 h 811869"/>
              <a:gd name="connsiteX31" fmla="*/ 32665 w 1886313"/>
              <a:gd name="connsiteY31" fmla="*/ 754910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5456 h 811869"/>
              <a:gd name="connsiteX1" fmla="*/ 519076 w 1886313"/>
              <a:gd name="connsiteY1" fmla="*/ 23402 h 811869"/>
              <a:gd name="connsiteX2" fmla="*/ 664853 w 1886313"/>
              <a:gd name="connsiteY2" fmla="*/ 19152 h 811869"/>
              <a:gd name="connsiteX3" fmla="*/ 714596 w 1886313"/>
              <a:gd name="connsiteY3" fmla="*/ 71109 h 811869"/>
              <a:gd name="connsiteX4" fmla="*/ 743245 w 1886313"/>
              <a:gd name="connsiteY4" fmla="*/ 9761 h 811869"/>
              <a:gd name="connsiteX5" fmla="*/ 872978 w 1886313"/>
              <a:gd name="connsiteY5" fmla="*/ 3516 h 811869"/>
              <a:gd name="connsiteX6" fmla="*/ 895814 w 1886313"/>
              <a:gd name="connsiteY6" fmla="*/ 127311 h 811869"/>
              <a:gd name="connsiteX7" fmla="*/ 909953 w 1886313"/>
              <a:gd name="connsiteY7" fmla="*/ 13491 h 811869"/>
              <a:gd name="connsiteX8" fmla="*/ 1027814 w 1886313"/>
              <a:gd name="connsiteY8" fmla="*/ 61411 h 811869"/>
              <a:gd name="connsiteX9" fmla="*/ 1050309 w 1886313"/>
              <a:gd name="connsiteY9" fmla="*/ 152148 h 811869"/>
              <a:gd name="connsiteX10" fmla="*/ 1124280 w 1886313"/>
              <a:gd name="connsiteY10" fmla="*/ 145999 h 811869"/>
              <a:gd name="connsiteX11" fmla="*/ 1130648 w 1886313"/>
              <a:gd name="connsiteY11" fmla="*/ 37948 h 811869"/>
              <a:gd name="connsiteX12" fmla="*/ 1291562 w 1886313"/>
              <a:gd name="connsiteY12" fmla="*/ 89032 h 811869"/>
              <a:gd name="connsiteX13" fmla="*/ 1304333 w 1886313"/>
              <a:gd name="connsiteY13" fmla="*/ 209079 h 811869"/>
              <a:gd name="connsiteX14" fmla="*/ 1414163 w 1886313"/>
              <a:gd name="connsiteY14" fmla="*/ 249946 h 811869"/>
              <a:gd name="connsiteX15" fmla="*/ 1424380 w 1886313"/>
              <a:gd name="connsiteY15" fmla="*/ 168212 h 811869"/>
              <a:gd name="connsiteX16" fmla="*/ 1608282 w 1886313"/>
              <a:gd name="connsiteY16" fmla="*/ 214188 h 811869"/>
              <a:gd name="connsiteX17" fmla="*/ 1618498 w 1886313"/>
              <a:gd name="connsiteY17" fmla="*/ 318909 h 811869"/>
              <a:gd name="connsiteX18" fmla="*/ 1880062 w 1886313"/>
              <a:gd name="connsiteY18" fmla="*/ 380040 h 811869"/>
              <a:gd name="connsiteX19" fmla="*/ 1886223 w 1886313"/>
              <a:gd name="connsiteY19" fmla="*/ 571894 h 811869"/>
              <a:gd name="connsiteX20" fmla="*/ 1776859 w 1886313"/>
              <a:gd name="connsiteY20" fmla="*/ 574328 h 811869"/>
              <a:gd name="connsiteX21" fmla="*/ 1784321 w 1886313"/>
              <a:gd name="connsiteY21" fmla="*/ 720572 h 811869"/>
              <a:gd name="connsiteX22" fmla="*/ 1508495 w 1886313"/>
              <a:gd name="connsiteY22" fmla="*/ 740813 h 811869"/>
              <a:gd name="connsiteX23" fmla="*/ 1051493 w 1886313"/>
              <a:gd name="connsiteY23" fmla="*/ 766774 h 811869"/>
              <a:gd name="connsiteX24" fmla="*/ 944642 w 1886313"/>
              <a:gd name="connsiteY24" fmla="*/ 767596 h 811869"/>
              <a:gd name="connsiteX25" fmla="*/ 823407 w 1886313"/>
              <a:gd name="connsiteY25" fmla="*/ 776757 h 811869"/>
              <a:gd name="connsiteX26" fmla="*/ 685179 w 1886313"/>
              <a:gd name="connsiteY26" fmla="*/ 790404 h 811869"/>
              <a:gd name="connsiteX27" fmla="*/ 549787 w 1886313"/>
              <a:gd name="connsiteY27" fmla="*/ 798795 h 811869"/>
              <a:gd name="connsiteX28" fmla="*/ 372534 w 1886313"/>
              <a:gd name="connsiteY28" fmla="*/ 809300 h 811869"/>
              <a:gd name="connsiteX29" fmla="*/ 195816 w 1886313"/>
              <a:gd name="connsiteY29" fmla="*/ 811869 h 811869"/>
              <a:gd name="connsiteX30" fmla="*/ 190708 w 1886313"/>
              <a:gd name="connsiteY30" fmla="*/ 748013 h 811869"/>
              <a:gd name="connsiteX31" fmla="*/ 32665 w 1886313"/>
              <a:gd name="connsiteY31" fmla="*/ 754910 h 811869"/>
              <a:gd name="connsiteX32" fmla="*/ 30187 w 1886313"/>
              <a:gd name="connsiteY32" fmla="*/ 521798 h 811869"/>
              <a:gd name="connsiteX33" fmla="*/ 0 w 1886313"/>
              <a:gd name="connsiteY33" fmla="*/ 431245 h 811869"/>
              <a:gd name="connsiteX34" fmla="*/ 171314 w 1886313"/>
              <a:gd name="connsiteY34" fmla="*/ 300649 h 811869"/>
              <a:gd name="connsiteX35" fmla="*/ 422983 w 1886313"/>
              <a:gd name="connsiteY35" fmla="*/ 279187 h 811869"/>
              <a:gd name="connsiteX36" fmla="*/ 424150 w 1886313"/>
              <a:gd name="connsiteY36" fmla="*/ 140034 h 811869"/>
              <a:gd name="connsiteX37" fmla="*/ 528545 w 1886313"/>
              <a:gd name="connsiteY37" fmla="*/ 125456 h 811869"/>
              <a:gd name="connsiteX0" fmla="*/ 528545 w 1886313"/>
              <a:gd name="connsiteY0" fmla="*/ 126940 h 813353"/>
              <a:gd name="connsiteX1" fmla="*/ 519076 w 1886313"/>
              <a:gd name="connsiteY1" fmla="*/ 24886 h 813353"/>
              <a:gd name="connsiteX2" fmla="*/ 664853 w 1886313"/>
              <a:gd name="connsiteY2" fmla="*/ 20636 h 813353"/>
              <a:gd name="connsiteX3" fmla="*/ 714596 w 1886313"/>
              <a:gd name="connsiteY3" fmla="*/ 72593 h 813353"/>
              <a:gd name="connsiteX4" fmla="*/ 748353 w 1886313"/>
              <a:gd name="connsiteY4" fmla="*/ 8691 h 813353"/>
              <a:gd name="connsiteX5" fmla="*/ 872978 w 1886313"/>
              <a:gd name="connsiteY5" fmla="*/ 5000 h 813353"/>
              <a:gd name="connsiteX6" fmla="*/ 895814 w 1886313"/>
              <a:gd name="connsiteY6" fmla="*/ 128795 h 813353"/>
              <a:gd name="connsiteX7" fmla="*/ 909953 w 1886313"/>
              <a:gd name="connsiteY7" fmla="*/ 14975 h 813353"/>
              <a:gd name="connsiteX8" fmla="*/ 1027814 w 1886313"/>
              <a:gd name="connsiteY8" fmla="*/ 62895 h 813353"/>
              <a:gd name="connsiteX9" fmla="*/ 1050309 w 1886313"/>
              <a:gd name="connsiteY9" fmla="*/ 153632 h 813353"/>
              <a:gd name="connsiteX10" fmla="*/ 1124280 w 1886313"/>
              <a:gd name="connsiteY10" fmla="*/ 147483 h 813353"/>
              <a:gd name="connsiteX11" fmla="*/ 1130648 w 1886313"/>
              <a:gd name="connsiteY11" fmla="*/ 39432 h 813353"/>
              <a:gd name="connsiteX12" fmla="*/ 1291562 w 1886313"/>
              <a:gd name="connsiteY12" fmla="*/ 90516 h 813353"/>
              <a:gd name="connsiteX13" fmla="*/ 1304333 w 1886313"/>
              <a:gd name="connsiteY13" fmla="*/ 210563 h 813353"/>
              <a:gd name="connsiteX14" fmla="*/ 1414163 w 1886313"/>
              <a:gd name="connsiteY14" fmla="*/ 251430 h 813353"/>
              <a:gd name="connsiteX15" fmla="*/ 1424380 w 1886313"/>
              <a:gd name="connsiteY15" fmla="*/ 169696 h 813353"/>
              <a:gd name="connsiteX16" fmla="*/ 1608282 w 1886313"/>
              <a:gd name="connsiteY16" fmla="*/ 215672 h 813353"/>
              <a:gd name="connsiteX17" fmla="*/ 1618498 w 1886313"/>
              <a:gd name="connsiteY17" fmla="*/ 320393 h 813353"/>
              <a:gd name="connsiteX18" fmla="*/ 1880062 w 1886313"/>
              <a:gd name="connsiteY18" fmla="*/ 381524 h 813353"/>
              <a:gd name="connsiteX19" fmla="*/ 1886223 w 1886313"/>
              <a:gd name="connsiteY19" fmla="*/ 573378 h 813353"/>
              <a:gd name="connsiteX20" fmla="*/ 1776859 w 1886313"/>
              <a:gd name="connsiteY20" fmla="*/ 575812 h 813353"/>
              <a:gd name="connsiteX21" fmla="*/ 1784321 w 1886313"/>
              <a:gd name="connsiteY21" fmla="*/ 722056 h 813353"/>
              <a:gd name="connsiteX22" fmla="*/ 1508495 w 1886313"/>
              <a:gd name="connsiteY22" fmla="*/ 742297 h 813353"/>
              <a:gd name="connsiteX23" fmla="*/ 1051493 w 1886313"/>
              <a:gd name="connsiteY23" fmla="*/ 768258 h 813353"/>
              <a:gd name="connsiteX24" fmla="*/ 944642 w 1886313"/>
              <a:gd name="connsiteY24" fmla="*/ 769080 h 813353"/>
              <a:gd name="connsiteX25" fmla="*/ 823407 w 1886313"/>
              <a:gd name="connsiteY25" fmla="*/ 778241 h 813353"/>
              <a:gd name="connsiteX26" fmla="*/ 685179 w 1886313"/>
              <a:gd name="connsiteY26" fmla="*/ 791888 h 813353"/>
              <a:gd name="connsiteX27" fmla="*/ 549787 w 1886313"/>
              <a:gd name="connsiteY27" fmla="*/ 800279 h 813353"/>
              <a:gd name="connsiteX28" fmla="*/ 372534 w 1886313"/>
              <a:gd name="connsiteY28" fmla="*/ 810784 h 813353"/>
              <a:gd name="connsiteX29" fmla="*/ 195816 w 1886313"/>
              <a:gd name="connsiteY29" fmla="*/ 813353 h 813353"/>
              <a:gd name="connsiteX30" fmla="*/ 190708 w 1886313"/>
              <a:gd name="connsiteY30" fmla="*/ 749497 h 813353"/>
              <a:gd name="connsiteX31" fmla="*/ 32665 w 1886313"/>
              <a:gd name="connsiteY31" fmla="*/ 756394 h 813353"/>
              <a:gd name="connsiteX32" fmla="*/ 30187 w 1886313"/>
              <a:gd name="connsiteY32" fmla="*/ 523282 h 813353"/>
              <a:gd name="connsiteX33" fmla="*/ 0 w 1886313"/>
              <a:gd name="connsiteY33" fmla="*/ 432729 h 813353"/>
              <a:gd name="connsiteX34" fmla="*/ 171314 w 1886313"/>
              <a:gd name="connsiteY34" fmla="*/ 302133 h 813353"/>
              <a:gd name="connsiteX35" fmla="*/ 422983 w 1886313"/>
              <a:gd name="connsiteY35" fmla="*/ 280671 h 813353"/>
              <a:gd name="connsiteX36" fmla="*/ 424150 w 1886313"/>
              <a:gd name="connsiteY36" fmla="*/ 141518 h 813353"/>
              <a:gd name="connsiteX37" fmla="*/ 528545 w 1886313"/>
              <a:gd name="connsiteY37" fmla="*/ 126940 h 813353"/>
              <a:gd name="connsiteX0" fmla="*/ 528545 w 1886313"/>
              <a:gd name="connsiteY0" fmla="*/ 122309 h 808722"/>
              <a:gd name="connsiteX1" fmla="*/ 519076 w 1886313"/>
              <a:gd name="connsiteY1" fmla="*/ 20255 h 808722"/>
              <a:gd name="connsiteX2" fmla="*/ 664853 w 1886313"/>
              <a:gd name="connsiteY2" fmla="*/ 16005 h 808722"/>
              <a:gd name="connsiteX3" fmla="*/ 714596 w 1886313"/>
              <a:gd name="connsiteY3" fmla="*/ 67962 h 808722"/>
              <a:gd name="connsiteX4" fmla="*/ 748353 w 1886313"/>
              <a:gd name="connsiteY4" fmla="*/ 4060 h 808722"/>
              <a:gd name="connsiteX5" fmla="*/ 872978 w 1886313"/>
              <a:gd name="connsiteY5" fmla="*/ 369 h 808722"/>
              <a:gd name="connsiteX6" fmla="*/ 895814 w 1886313"/>
              <a:gd name="connsiteY6" fmla="*/ 124164 h 808722"/>
              <a:gd name="connsiteX7" fmla="*/ 909953 w 1886313"/>
              <a:gd name="connsiteY7" fmla="*/ 10344 h 808722"/>
              <a:gd name="connsiteX8" fmla="*/ 1027814 w 1886313"/>
              <a:gd name="connsiteY8" fmla="*/ 58264 h 808722"/>
              <a:gd name="connsiteX9" fmla="*/ 1050309 w 1886313"/>
              <a:gd name="connsiteY9" fmla="*/ 149001 h 808722"/>
              <a:gd name="connsiteX10" fmla="*/ 1124280 w 1886313"/>
              <a:gd name="connsiteY10" fmla="*/ 142852 h 808722"/>
              <a:gd name="connsiteX11" fmla="*/ 1130648 w 1886313"/>
              <a:gd name="connsiteY11" fmla="*/ 34801 h 808722"/>
              <a:gd name="connsiteX12" fmla="*/ 1291562 w 1886313"/>
              <a:gd name="connsiteY12" fmla="*/ 85885 h 808722"/>
              <a:gd name="connsiteX13" fmla="*/ 1304333 w 1886313"/>
              <a:gd name="connsiteY13" fmla="*/ 205932 h 808722"/>
              <a:gd name="connsiteX14" fmla="*/ 1414163 w 1886313"/>
              <a:gd name="connsiteY14" fmla="*/ 246799 h 808722"/>
              <a:gd name="connsiteX15" fmla="*/ 1424380 w 1886313"/>
              <a:gd name="connsiteY15" fmla="*/ 165065 h 808722"/>
              <a:gd name="connsiteX16" fmla="*/ 1608282 w 1886313"/>
              <a:gd name="connsiteY16" fmla="*/ 211041 h 808722"/>
              <a:gd name="connsiteX17" fmla="*/ 1618498 w 1886313"/>
              <a:gd name="connsiteY17" fmla="*/ 315762 h 808722"/>
              <a:gd name="connsiteX18" fmla="*/ 1880062 w 1886313"/>
              <a:gd name="connsiteY18" fmla="*/ 376893 h 808722"/>
              <a:gd name="connsiteX19" fmla="*/ 1886223 w 1886313"/>
              <a:gd name="connsiteY19" fmla="*/ 568747 h 808722"/>
              <a:gd name="connsiteX20" fmla="*/ 1776859 w 1886313"/>
              <a:gd name="connsiteY20" fmla="*/ 571181 h 808722"/>
              <a:gd name="connsiteX21" fmla="*/ 1784321 w 1886313"/>
              <a:gd name="connsiteY21" fmla="*/ 717425 h 808722"/>
              <a:gd name="connsiteX22" fmla="*/ 1508495 w 1886313"/>
              <a:gd name="connsiteY22" fmla="*/ 737666 h 808722"/>
              <a:gd name="connsiteX23" fmla="*/ 1051493 w 1886313"/>
              <a:gd name="connsiteY23" fmla="*/ 763627 h 808722"/>
              <a:gd name="connsiteX24" fmla="*/ 944642 w 1886313"/>
              <a:gd name="connsiteY24" fmla="*/ 764449 h 808722"/>
              <a:gd name="connsiteX25" fmla="*/ 823407 w 1886313"/>
              <a:gd name="connsiteY25" fmla="*/ 773610 h 808722"/>
              <a:gd name="connsiteX26" fmla="*/ 685179 w 1886313"/>
              <a:gd name="connsiteY26" fmla="*/ 787257 h 808722"/>
              <a:gd name="connsiteX27" fmla="*/ 549787 w 1886313"/>
              <a:gd name="connsiteY27" fmla="*/ 795648 h 808722"/>
              <a:gd name="connsiteX28" fmla="*/ 372534 w 1886313"/>
              <a:gd name="connsiteY28" fmla="*/ 806153 h 808722"/>
              <a:gd name="connsiteX29" fmla="*/ 195816 w 1886313"/>
              <a:gd name="connsiteY29" fmla="*/ 808722 h 808722"/>
              <a:gd name="connsiteX30" fmla="*/ 190708 w 1886313"/>
              <a:gd name="connsiteY30" fmla="*/ 744866 h 808722"/>
              <a:gd name="connsiteX31" fmla="*/ 32665 w 1886313"/>
              <a:gd name="connsiteY31" fmla="*/ 751763 h 808722"/>
              <a:gd name="connsiteX32" fmla="*/ 30187 w 1886313"/>
              <a:gd name="connsiteY32" fmla="*/ 518651 h 808722"/>
              <a:gd name="connsiteX33" fmla="*/ 0 w 1886313"/>
              <a:gd name="connsiteY33" fmla="*/ 428098 h 808722"/>
              <a:gd name="connsiteX34" fmla="*/ 171314 w 1886313"/>
              <a:gd name="connsiteY34" fmla="*/ 297502 h 808722"/>
              <a:gd name="connsiteX35" fmla="*/ 422983 w 1886313"/>
              <a:gd name="connsiteY35" fmla="*/ 276040 h 808722"/>
              <a:gd name="connsiteX36" fmla="*/ 424150 w 1886313"/>
              <a:gd name="connsiteY36" fmla="*/ 136887 h 808722"/>
              <a:gd name="connsiteX37" fmla="*/ 528545 w 1886313"/>
              <a:gd name="connsiteY37" fmla="*/ 122309 h 808722"/>
              <a:gd name="connsiteX0" fmla="*/ 528545 w 1886313"/>
              <a:gd name="connsiteY0" fmla="*/ 122309 h 808722"/>
              <a:gd name="connsiteX1" fmla="*/ 519076 w 1886313"/>
              <a:gd name="connsiteY1" fmla="*/ 20255 h 808722"/>
              <a:gd name="connsiteX2" fmla="*/ 664853 w 1886313"/>
              <a:gd name="connsiteY2" fmla="*/ 16005 h 808722"/>
              <a:gd name="connsiteX3" fmla="*/ 714596 w 1886313"/>
              <a:gd name="connsiteY3" fmla="*/ 67962 h 808722"/>
              <a:gd name="connsiteX4" fmla="*/ 748353 w 1886313"/>
              <a:gd name="connsiteY4" fmla="*/ 4060 h 808722"/>
              <a:gd name="connsiteX5" fmla="*/ 872978 w 1886313"/>
              <a:gd name="connsiteY5" fmla="*/ 369 h 808722"/>
              <a:gd name="connsiteX6" fmla="*/ 895814 w 1886313"/>
              <a:gd name="connsiteY6" fmla="*/ 124164 h 808722"/>
              <a:gd name="connsiteX7" fmla="*/ 909953 w 1886313"/>
              <a:gd name="connsiteY7" fmla="*/ 10344 h 808722"/>
              <a:gd name="connsiteX8" fmla="*/ 1027814 w 1886313"/>
              <a:gd name="connsiteY8" fmla="*/ 58264 h 808722"/>
              <a:gd name="connsiteX9" fmla="*/ 1050309 w 1886313"/>
              <a:gd name="connsiteY9" fmla="*/ 149001 h 808722"/>
              <a:gd name="connsiteX10" fmla="*/ 1124280 w 1886313"/>
              <a:gd name="connsiteY10" fmla="*/ 142852 h 808722"/>
              <a:gd name="connsiteX11" fmla="*/ 1130648 w 1886313"/>
              <a:gd name="connsiteY11" fmla="*/ 34801 h 808722"/>
              <a:gd name="connsiteX12" fmla="*/ 1291562 w 1886313"/>
              <a:gd name="connsiteY12" fmla="*/ 85885 h 808722"/>
              <a:gd name="connsiteX13" fmla="*/ 1304333 w 1886313"/>
              <a:gd name="connsiteY13" fmla="*/ 205932 h 808722"/>
              <a:gd name="connsiteX14" fmla="*/ 1414163 w 1886313"/>
              <a:gd name="connsiteY14" fmla="*/ 246799 h 808722"/>
              <a:gd name="connsiteX15" fmla="*/ 1424380 w 1886313"/>
              <a:gd name="connsiteY15" fmla="*/ 165065 h 808722"/>
              <a:gd name="connsiteX16" fmla="*/ 1608282 w 1886313"/>
              <a:gd name="connsiteY16" fmla="*/ 211041 h 808722"/>
              <a:gd name="connsiteX17" fmla="*/ 1618498 w 1886313"/>
              <a:gd name="connsiteY17" fmla="*/ 315762 h 808722"/>
              <a:gd name="connsiteX18" fmla="*/ 1880062 w 1886313"/>
              <a:gd name="connsiteY18" fmla="*/ 376893 h 808722"/>
              <a:gd name="connsiteX19" fmla="*/ 1886223 w 1886313"/>
              <a:gd name="connsiteY19" fmla="*/ 568747 h 808722"/>
              <a:gd name="connsiteX20" fmla="*/ 1776859 w 1886313"/>
              <a:gd name="connsiteY20" fmla="*/ 571181 h 808722"/>
              <a:gd name="connsiteX21" fmla="*/ 1784321 w 1886313"/>
              <a:gd name="connsiteY21" fmla="*/ 717425 h 808722"/>
              <a:gd name="connsiteX22" fmla="*/ 1508495 w 1886313"/>
              <a:gd name="connsiteY22" fmla="*/ 737666 h 808722"/>
              <a:gd name="connsiteX23" fmla="*/ 1051493 w 1886313"/>
              <a:gd name="connsiteY23" fmla="*/ 763627 h 808722"/>
              <a:gd name="connsiteX24" fmla="*/ 944642 w 1886313"/>
              <a:gd name="connsiteY24" fmla="*/ 764449 h 808722"/>
              <a:gd name="connsiteX25" fmla="*/ 823407 w 1886313"/>
              <a:gd name="connsiteY25" fmla="*/ 773610 h 808722"/>
              <a:gd name="connsiteX26" fmla="*/ 685179 w 1886313"/>
              <a:gd name="connsiteY26" fmla="*/ 787257 h 808722"/>
              <a:gd name="connsiteX27" fmla="*/ 549787 w 1886313"/>
              <a:gd name="connsiteY27" fmla="*/ 795648 h 808722"/>
              <a:gd name="connsiteX28" fmla="*/ 372534 w 1886313"/>
              <a:gd name="connsiteY28" fmla="*/ 806153 h 808722"/>
              <a:gd name="connsiteX29" fmla="*/ 195816 w 1886313"/>
              <a:gd name="connsiteY29" fmla="*/ 808722 h 808722"/>
              <a:gd name="connsiteX30" fmla="*/ 190708 w 1886313"/>
              <a:gd name="connsiteY30" fmla="*/ 744866 h 808722"/>
              <a:gd name="connsiteX31" fmla="*/ 32665 w 1886313"/>
              <a:gd name="connsiteY31" fmla="*/ 751763 h 808722"/>
              <a:gd name="connsiteX32" fmla="*/ 30187 w 1886313"/>
              <a:gd name="connsiteY32" fmla="*/ 518651 h 808722"/>
              <a:gd name="connsiteX33" fmla="*/ 0 w 1886313"/>
              <a:gd name="connsiteY33" fmla="*/ 428098 h 808722"/>
              <a:gd name="connsiteX34" fmla="*/ 171314 w 1886313"/>
              <a:gd name="connsiteY34" fmla="*/ 297502 h 808722"/>
              <a:gd name="connsiteX35" fmla="*/ 422983 w 1886313"/>
              <a:gd name="connsiteY35" fmla="*/ 276040 h 808722"/>
              <a:gd name="connsiteX36" fmla="*/ 424150 w 1886313"/>
              <a:gd name="connsiteY36" fmla="*/ 136887 h 808722"/>
              <a:gd name="connsiteX37" fmla="*/ 528545 w 1886313"/>
              <a:gd name="connsiteY37" fmla="*/ 122309 h 808722"/>
              <a:gd name="connsiteX0" fmla="*/ 528545 w 1886313"/>
              <a:gd name="connsiteY0" fmla="*/ 122309 h 808722"/>
              <a:gd name="connsiteX1" fmla="*/ 519076 w 1886313"/>
              <a:gd name="connsiteY1" fmla="*/ 20255 h 808722"/>
              <a:gd name="connsiteX2" fmla="*/ 664853 w 1886313"/>
              <a:gd name="connsiteY2" fmla="*/ 16005 h 808722"/>
              <a:gd name="connsiteX3" fmla="*/ 714596 w 1886313"/>
              <a:gd name="connsiteY3" fmla="*/ 67962 h 808722"/>
              <a:gd name="connsiteX4" fmla="*/ 748353 w 1886313"/>
              <a:gd name="connsiteY4" fmla="*/ 4060 h 808722"/>
              <a:gd name="connsiteX5" fmla="*/ 872978 w 1886313"/>
              <a:gd name="connsiteY5" fmla="*/ 369 h 808722"/>
              <a:gd name="connsiteX6" fmla="*/ 895814 w 1886313"/>
              <a:gd name="connsiteY6" fmla="*/ 124164 h 808722"/>
              <a:gd name="connsiteX7" fmla="*/ 909953 w 1886313"/>
              <a:gd name="connsiteY7" fmla="*/ 10344 h 808722"/>
              <a:gd name="connsiteX8" fmla="*/ 1027814 w 1886313"/>
              <a:gd name="connsiteY8" fmla="*/ 58264 h 808722"/>
              <a:gd name="connsiteX9" fmla="*/ 1050309 w 1886313"/>
              <a:gd name="connsiteY9" fmla="*/ 149001 h 808722"/>
              <a:gd name="connsiteX10" fmla="*/ 1124280 w 1886313"/>
              <a:gd name="connsiteY10" fmla="*/ 142852 h 808722"/>
              <a:gd name="connsiteX11" fmla="*/ 1130648 w 1886313"/>
              <a:gd name="connsiteY11" fmla="*/ 34801 h 808722"/>
              <a:gd name="connsiteX12" fmla="*/ 1291562 w 1886313"/>
              <a:gd name="connsiteY12" fmla="*/ 85885 h 808722"/>
              <a:gd name="connsiteX13" fmla="*/ 1304333 w 1886313"/>
              <a:gd name="connsiteY13" fmla="*/ 205932 h 808722"/>
              <a:gd name="connsiteX14" fmla="*/ 1414163 w 1886313"/>
              <a:gd name="connsiteY14" fmla="*/ 246799 h 808722"/>
              <a:gd name="connsiteX15" fmla="*/ 1424380 w 1886313"/>
              <a:gd name="connsiteY15" fmla="*/ 165065 h 808722"/>
              <a:gd name="connsiteX16" fmla="*/ 1608282 w 1886313"/>
              <a:gd name="connsiteY16" fmla="*/ 211041 h 808722"/>
              <a:gd name="connsiteX17" fmla="*/ 1618498 w 1886313"/>
              <a:gd name="connsiteY17" fmla="*/ 315762 h 808722"/>
              <a:gd name="connsiteX18" fmla="*/ 1880062 w 1886313"/>
              <a:gd name="connsiteY18" fmla="*/ 376893 h 808722"/>
              <a:gd name="connsiteX19" fmla="*/ 1886223 w 1886313"/>
              <a:gd name="connsiteY19" fmla="*/ 568747 h 808722"/>
              <a:gd name="connsiteX20" fmla="*/ 1776859 w 1886313"/>
              <a:gd name="connsiteY20" fmla="*/ 571181 h 808722"/>
              <a:gd name="connsiteX21" fmla="*/ 1784321 w 1886313"/>
              <a:gd name="connsiteY21" fmla="*/ 717425 h 808722"/>
              <a:gd name="connsiteX22" fmla="*/ 1508495 w 1886313"/>
              <a:gd name="connsiteY22" fmla="*/ 737666 h 808722"/>
              <a:gd name="connsiteX23" fmla="*/ 1051493 w 1886313"/>
              <a:gd name="connsiteY23" fmla="*/ 763627 h 808722"/>
              <a:gd name="connsiteX24" fmla="*/ 944642 w 1886313"/>
              <a:gd name="connsiteY24" fmla="*/ 764449 h 808722"/>
              <a:gd name="connsiteX25" fmla="*/ 823407 w 1886313"/>
              <a:gd name="connsiteY25" fmla="*/ 773610 h 808722"/>
              <a:gd name="connsiteX26" fmla="*/ 685179 w 1886313"/>
              <a:gd name="connsiteY26" fmla="*/ 787257 h 808722"/>
              <a:gd name="connsiteX27" fmla="*/ 549787 w 1886313"/>
              <a:gd name="connsiteY27" fmla="*/ 795648 h 808722"/>
              <a:gd name="connsiteX28" fmla="*/ 372534 w 1886313"/>
              <a:gd name="connsiteY28" fmla="*/ 806153 h 808722"/>
              <a:gd name="connsiteX29" fmla="*/ 195816 w 1886313"/>
              <a:gd name="connsiteY29" fmla="*/ 808722 h 808722"/>
              <a:gd name="connsiteX30" fmla="*/ 190708 w 1886313"/>
              <a:gd name="connsiteY30" fmla="*/ 744866 h 808722"/>
              <a:gd name="connsiteX31" fmla="*/ 32665 w 1886313"/>
              <a:gd name="connsiteY31" fmla="*/ 751763 h 808722"/>
              <a:gd name="connsiteX32" fmla="*/ 30187 w 1886313"/>
              <a:gd name="connsiteY32" fmla="*/ 518651 h 808722"/>
              <a:gd name="connsiteX33" fmla="*/ 0 w 1886313"/>
              <a:gd name="connsiteY33" fmla="*/ 428098 h 808722"/>
              <a:gd name="connsiteX34" fmla="*/ 171314 w 1886313"/>
              <a:gd name="connsiteY34" fmla="*/ 297502 h 808722"/>
              <a:gd name="connsiteX35" fmla="*/ 422983 w 1886313"/>
              <a:gd name="connsiteY35" fmla="*/ 276040 h 808722"/>
              <a:gd name="connsiteX36" fmla="*/ 424150 w 1886313"/>
              <a:gd name="connsiteY36" fmla="*/ 136887 h 808722"/>
              <a:gd name="connsiteX37" fmla="*/ 528545 w 1886313"/>
              <a:gd name="connsiteY37" fmla="*/ 122309 h 808722"/>
              <a:gd name="connsiteX0" fmla="*/ 528545 w 1886313"/>
              <a:gd name="connsiteY0" fmla="*/ 122309 h 808722"/>
              <a:gd name="connsiteX1" fmla="*/ 519076 w 1886313"/>
              <a:gd name="connsiteY1" fmla="*/ 20255 h 808722"/>
              <a:gd name="connsiteX2" fmla="*/ 664853 w 1886313"/>
              <a:gd name="connsiteY2" fmla="*/ 16005 h 808722"/>
              <a:gd name="connsiteX3" fmla="*/ 714596 w 1886313"/>
              <a:gd name="connsiteY3" fmla="*/ 67962 h 808722"/>
              <a:gd name="connsiteX4" fmla="*/ 748353 w 1886313"/>
              <a:gd name="connsiteY4" fmla="*/ 4060 h 808722"/>
              <a:gd name="connsiteX5" fmla="*/ 872978 w 1886313"/>
              <a:gd name="connsiteY5" fmla="*/ 369 h 808722"/>
              <a:gd name="connsiteX6" fmla="*/ 895814 w 1886313"/>
              <a:gd name="connsiteY6" fmla="*/ 124164 h 808722"/>
              <a:gd name="connsiteX7" fmla="*/ 909953 w 1886313"/>
              <a:gd name="connsiteY7" fmla="*/ 10344 h 808722"/>
              <a:gd name="connsiteX8" fmla="*/ 1027814 w 1886313"/>
              <a:gd name="connsiteY8" fmla="*/ 58264 h 808722"/>
              <a:gd name="connsiteX9" fmla="*/ 1050309 w 1886313"/>
              <a:gd name="connsiteY9" fmla="*/ 149001 h 808722"/>
              <a:gd name="connsiteX10" fmla="*/ 1124280 w 1886313"/>
              <a:gd name="connsiteY10" fmla="*/ 142852 h 808722"/>
              <a:gd name="connsiteX11" fmla="*/ 1130648 w 1886313"/>
              <a:gd name="connsiteY11" fmla="*/ 34801 h 808722"/>
              <a:gd name="connsiteX12" fmla="*/ 1291562 w 1886313"/>
              <a:gd name="connsiteY12" fmla="*/ 85885 h 808722"/>
              <a:gd name="connsiteX13" fmla="*/ 1304333 w 1886313"/>
              <a:gd name="connsiteY13" fmla="*/ 205932 h 808722"/>
              <a:gd name="connsiteX14" fmla="*/ 1414163 w 1886313"/>
              <a:gd name="connsiteY14" fmla="*/ 246799 h 808722"/>
              <a:gd name="connsiteX15" fmla="*/ 1424380 w 1886313"/>
              <a:gd name="connsiteY15" fmla="*/ 165065 h 808722"/>
              <a:gd name="connsiteX16" fmla="*/ 1608282 w 1886313"/>
              <a:gd name="connsiteY16" fmla="*/ 211041 h 808722"/>
              <a:gd name="connsiteX17" fmla="*/ 1618498 w 1886313"/>
              <a:gd name="connsiteY17" fmla="*/ 315762 h 808722"/>
              <a:gd name="connsiteX18" fmla="*/ 1880062 w 1886313"/>
              <a:gd name="connsiteY18" fmla="*/ 376893 h 808722"/>
              <a:gd name="connsiteX19" fmla="*/ 1886223 w 1886313"/>
              <a:gd name="connsiteY19" fmla="*/ 568747 h 808722"/>
              <a:gd name="connsiteX20" fmla="*/ 1776859 w 1886313"/>
              <a:gd name="connsiteY20" fmla="*/ 571181 h 808722"/>
              <a:gd name="connsiteX21" fmla="*/ 1784321 w 1886313"/>
              <a:gd name="connsiteY21" fmla="*/ 717425 h 808722"/>
              <a:gd name="connsiteX22" fmla="*/ 1508495 w 1886313"/>
              <a:gd name="connsiteY22" fmla="*/ 737666 h 808722"/>
              <a:gd name="connsiteX23" fmla="*/ 1051493 w 1886313"/>
              <a:gd name="connsiteY23" fmla="*/ 763627 h 808722"/>
              <a:gd name="connsiteX24" fmla="*/ 944642 w 1886313"/>
              <a:gd name="connsiteY24" fmla="*/ 764449 h 808722"/>
              <a:gd name="connsiteX25" fmla="*/ 823407 w 1886313"/>
              <a:gd name="connsiteY25" fmla="*/ 773610 h 808722"/>
              <a:gd name="connsiteX26" fmla="*/ 685179 w 1886313"/>
              <a:gd name="connsiteY26" fmla="*/ 787257 h 808722"/>
              <a:gd name="connsiteX27" fmla="*/ 549787 w 1886313"/>
              <a:gd name="connsiteY27" fmla="*/ 795648 h 808722"/>
              <a:gd name="connsiteX28" fmla="*/ 372534 w 1886313"/>
              <a:gd name="connsiteY28" fmla="*/ 806153 h 808722"/>
              <a:gd name="connsiteX29" fmla="*/ 195816 w 1886313"/>
              <a:gd name="connsiteY29" fmla="*/ 808722 h 808722"/>
              <a:gd name="connsiteX30" fmla="*/ 190708 w 1886313"/>
              <a:gd name="connsiteY30" fmla="*/ 744866 h 808722"/>
              <a:gd name="connsiteX31" fmla="*/ 32665 w 1886313"/>
              <a:gd name="connsiteY31" fmla="*/ 751763 h 808722"/>
              <a:gd name="connsiteX32" fmla="*/ 30187 w 1886313"/>
              <a:gd name="connsiteY32" fmla="*/ 518651 h 808722"/>
              <a:gd name="connsiteX33" fmla="*/ 0 w 1886313"/>
              <a:gd name="connsiteY33" fmla="*/ 428098 h 808722"/>
              <a:gd name="connsiteX34" fmla="*/ 171314 w 1886313"/>
              <a:gd name="connsiteY34" fmla="*/ 297502 h 808722"/>
              <a:gd name="connsiteX35" fmla="*/ 422983 w 1886313"/>
              <a:gd name="connsiteY35" fmla="*/ 276040 h 808722"/>
              <a:gd name="connsiteX36" fmla="*/ 424150 w 1886313"/>
              <a:gd name="connsiteY36" fmla="*/ 136887 h 808722"/>
              <a:gd name="connsiteX37" fmla="*/ 528545 w 1886313"/>
              <a:gd name="connsiteY37" fmla="*/ 122309 h 808722"/>
              <a:gd name="connsiteX0" fmla="*/ 528545 w 1886313"/>
              <a:gd name="connsiteY0" fmla="*/ 122309 h 808722"/>
              <a:gd name="connsiteX1" fmla="*/ 519076 w 1886313"/>
              <a:gd name="connsiteY1" fmla="*/ 20255 h 808722"/>
              <a:gd name="connsiteX2" fmla="*/ 664853 w 1886313"/>
              <a:gd name="connsiteY2" fmla="*/ 16005 h 808722"/>
              <a:gd name="connsiteX3" fmla="*/ 714596 w 1886313"/>
              <a:gd name="connsiteY3" fmla="*/ 67962 h 808722"/>
              <a:gd name="connsiteX4" fmla="*/ 748353 w 1886313"/>
              <a:gd name="connsiteY4" fmla="*/ 4060 h 808722"/>
              <a:gd name="connsiteX5" fmla="*/ 872978 w 1886313"/>
              <a:gd name="connsiteY5" fmla="*/ 369 h 808722"/>
              <a:gd name="connsiteX6" fmla="*/ 895814 w 1886313"/>
              <a:gd name="connsiteY6" fmla="*/ 124164 h 808722"/>
              <a:gd name="connsiteX7" fmla="*/ 909953 w 1886313"/>
              <a:gd name="connsiteY7" fmla="*/ 10344 h 808722"/>
              <a:gd name="connsiteX8" fmla="*/ 1055910 w 1886313"/>
              <a:gd name="connsiteY8" fmla="*/ 63373 h 808722"/>
              <a:gd name="connsiteX9" fmla="*/ 1050309 w 1886313"/>
              <a:gd name="connsiteY9" fmla="*/ 149001 h 808722"/>
              <a:gd name="connsiteX10" fmla="*/ 1124280 w 1886313"/>
              <a:gd name="connsiteY10" fmla="*/ 142852 h 808722"/>
              <a:gd name="connsiteX11" fmla="*/ 1130648 w 1886313"/>
              <a:gd name="connsiteY11" fmla="*/ 34801 h 808722"/>
              <a:gd name="connsiteX12" fmla="*/ 1291562 w 1886313"/>
              <a:gd name="connsiteY12" fmla="*/ 85885 h 808722"/>
              <a:gd name="connsiteX13" fmla="*/ 1304333 w 1886313"/>
              <a:gd name="connsiteY13" fmla="*/ 205932 h 808722"/>
              <a:gd name="connsiteX14" fmla="*/ 1414163 w 1886313"/>
              <a:gd name="connsiteY14" fmla="*/ 246799 h 808722"/>
              <a:gd name="connsiteX15" fmla="*/ 1424380 w 1886313"/>
              <a:gd name="connsiteY15" fmla="*/ 165065 h 808722"/>
              <a:gd name="connsiteX16" fmla="*/ 1608282 w 1886313"/>
              <a:gd name="connsiteY16" fmla="*/ 211041 h 808722"/>
              <a:gd name="connsiteX17" fmla="*/ 1618498 w 1886313"/>
              <a:gd name="connsiteY17" fmla="*/ 315762 h 808722"/>
              <a:gd name="connsiteX18" fmla="*/ 1880062 w 1886313"/>
              <a:gd name="connsiteY18" fmla="*/ 376893 h 808722"/>
              <a:gd name="connsiteX19" fmla="*/ 1886223 w 1886313"/>
              <a:gd name="connsiteY19" fmla="*/ 568747 h 808722"/>
              <a:gd name="connsiteX20" fmla="*/ 1776859 w 1886313"/>
              <a:gd name="connsiteY20" fmla="*/ 571181 h 808722"/>
              <a:gd name="connsiteX21" fmla="*/ 1784321 w 1886313"/>
              <a:gd name="connsiteY21" fmla="*/ 717425 h 808722"/>
              <a:gd name="connsiteX22" fmla="*/ 1508495 w 1886313"/>
              <a:gd name="connsiteY22" fmla="*/ 737666 h 808722"/>
              <a:gd name="connsiteX23" fmla="*/ 1051493 w 1886313"/>
              <a:gd name="connsiteY23" fmla="*/ 763627 h 808722"/>
              <a:gd name="connsiteX24" fmla="*/ 944642 w 1886313"/>
              <a:gd name="connsiteY24" fmla="*/ 764449 h 808722"/>
              <a:gd name="connsiteX25" fmla="*/ 823407 w 1886313"/>
              <a:gd name="connsiteY25" fmla="*/ 773610 h 808722"/>
              <a:gd name="connsiteX26" fmla="*/ 685179 w 1886313"/>
              <a:gd name="connsiteY26" fmla="*/ 787257 h 808722"/>
              <a:gd name="connsiteX27" fmla="*/ 549787 w 1886313"/>
              <a:gd name="connsiteY27" fmla="*/ 795648 h 808722"/>
              <a:gd name="connsiteX28" fmla="*/ 372534 w 1886313"/>
              <a:gd name="connsiteY28" fmla="*/ 806153 h 808722"/>
              <a:gd name="connsiteX29" fmla="*/ 195816 w 1886313"/>
              <a:gd name="connsiteY29" fmla="*/ 808722 h 808722"/>
              <a:gd name="connsiteX30" fmla="*/ 190708 w 1886313"/>
              <a:gd name="connsiteY30" fmla="*/ 744866 h 808722"/>
              <a:gd name="connsiteX31" fmla="*/ 32665 w 1886313"/>
              <a:gd name="connsiteY31" fmla="*/ 751763 h 808722"/>
              <a:gd name="connsiteX32" fmla="*/ 30187 w 1886313"/>
              <a:gd name="connsiteY32" fmla="*/ 518651 h 808722"/>
              <a:gd name="connsiteX33" fmla="*/ 0 w 1886313"/>
              <a:gd name="connsiteY33" fmla="*/ 428098 h 808722"/>
              <a:gd name="connsiteX34" fmla="*/ 171314 w 1886313"/>
              <a:gd name="connsiteY34" fmla="*/ 297502 h 808722"/>
              <a:gd name="connsiteX35" fmla="*/ 422983 w 1886313"/>
              <a:gd name="connsiteY35" fmla="*/ 276040 h 808722"/>
              <a:gd name="connsiteX36" fmla="*/ 424150 w 1886313"/>
              <a:gd name="connsiteY36" fmla="*/ 136887 h 808722"/>
              <a:gd name="connsiteX37" fmla="*/ 528545 w 1886313"/>
              <a:gd name="connsiteY37" fmla="*/ 122309 h 808722"/>
              <a:gd name="connsiteX0" fmla="*/ 528545 w 1886313"/>
              <a:gd name="connsiteY0" fmla="*/ 122309 h 808722"/>
              <a:gd name="connsiteX1" fmla="*/ 519076 w 1886313"/>
              <a:gd name="connsiteY1" fmla="*/ 20255 h 808722"/>
              <a:gd name="connsiteX2" fmla="*/ 664853 w 1886313"/>
              <a:gd name="connsiteY2" fmla="*/ 16005 h 808722"/>
              <a:gd name="connsiteX3" fmla="*/ 714596 w 1886313"/>
              <a:gd name="connsiteY3" fmla="*/ 67962 h 808722"/>
              <a:gd name="connsiteX4" fmla="*/ 748353 w 1886313"/>
              <a:gd name="connsiteY4" fmla="*/ 4060 h 808722"/>
              <a:gd name="connsiteX5" fmla="*/ 872978 w 1886313"/>
              <a:gd name="connsiteY5" fmla="*/ 369 h 808722"/>
              <a:gd name="connsiteX6" fmla="*/ 895814 w 1886313"/>
              <a:gd name="connsiteY6" fmla="*/ 124164 h 808722"/>
              <a:gd name="connsiteX7" fmla="*/ 909953 w 1886313"/>
              <a:gd name="connsiteY7" fmla="*/ 10344 h 808722"/>
              <a:gd name="connsiteX8" fmla="*/ 1055910 w 1886313"/>
              <a:gd name="connsiteY8" fmla="*/ 63373 h 808722"/>
              <a:gd name="connsiteX9" fmla="*/ 1050309 w 1886313"/>
              <a:gd name="connsiteY9" fmla="*/ 149001 h 808722"/>
              <a:gd name="connsiteX10" fmla="*/ 1124280 w 1886313"/>
              <a:gd name="connsiteY10" fmla="*/ 142852 h 808722"/>
              <a:gd name="connsiteX11" fmla="*/ 1130648 w 1886313"/>
              <a:gd name="connsiteY11" fmla="*/ 34801 h 808722"/>
              <a:gd name="connsiteX12" fmla="*/ 1291562 w 1886313"/>
              <a:gd name="connsiteY12" fmla="*/ 85885 h 808722"/>
              <a:gd name="connsiteX13" fmla="*/ 1304333 w 1886313"/>
              <a:gd name="connsiteY13" fmla="*/ 205932 h 808722"/>
              <a:gd name="connsiteX14" fmla="*/ 1414163 w 1886313"/>
              <a:gd name="connsiteY14" fmla="*/ 246799 h 808722"/>
              <a:gd name="connsiteX15" fmla="*/ 1424380 w 1886313"/>
              <a:gd name="connsiteY15" fmla="*/ 165065 h 808722"/>
              <a:gd name="connsiteX16" fmla="*/ 1608282 w 1886313"/>
              <a:gd name="connsiteY16" fmla="*/ 211041 h 808722"/>
              <a:gd name="connsiteX17" fmla="*/ 1618498 w 1886313"/>
              <a:gd name="connsiteY17" fmla="*/ 315762 h 808722"/>
              <a:gd name="connsiteX18" fmla="*/ 1880062 w 1886313"/>
              <a:gd name="connsiteY18" fmla="*/ 376893 h 808722"/>
              <a:gd name="connsiteX19" fmla="*/ 1886223 w 1886313"/>
              <a:gd name="connsiteY19" fmla="*/ 568747 h 808722"/>
              <a:gd name="connsiteX20" fmla="*/ 1776859 w 1886313"/>
              <a:gd name="connsiteY20" fmla="*/ 571181 h 808722"/>
              <a:gd name="connsiteX21" fmla="*/ 1784321 w 1886313"/>
              <a:gd name="connsiteY21" fmla="*/ 717425 h 808722"/>
              <a:gd name="connsiteX22" fmla="*/ 1508495 w 1886313"/>
              <a:gd name="connsiteY22" fmla="*/ 737666 h 808722"/>
              <a:gd name="connsiteX23" fmla="*/ 1051493 w 1886313"/>
              <a:gd name="connsiteY23" fmla="*/ 763627 h 808722"/>
              <a:gd name="connsiteX24" fmla="*/ 944642 w 1886313"/>
              <a:gd name="connsiteY24" fmla="*/ 764449 h 808722"/>
              <a:gd name="connsiteX25" fmla="*/ 823407 w 1886313"/>
              <a:gd name="connsiteY25" fmla="*/ 773610 h 808722"/>
              <a:gd name="connsiteX26" fmla="*/ 685179 w 1886313"/>
              <a:gd name="connsiteY26" fmla="*/ 787257 h 808722"/>
              <a:gd name="connsiteX27" fmla="*/ 549787 w 1886313"/>
              <a:gd name="connsiteY27" fmla="*/ 795648 h 808722"/>
              <a:gd name="connsiteX28" fmla="*/ 372534 w 1886313"/>
              <a:gd name="connsiteY28" fmla="*/ 806153 h 808722"/>
              <a:gd name="connsiteX29" fmla="*/ 195816 w 1886313"/>
              <a:gd name="connsiteY29" fmla="*/ 808722 h 808722"/>
              <a:gd name="connsiteX30" fmla="*/ 190708 w 1886313"/>
              <a:gd name="connsiteY30" fmla="*/ 744866 h 808722"/>
              <a:gd name="connsiteX31" fmla="*/ 32665 w 1886313"/>
              <a:gd name="connsiteY31" fmla="*/ 751763 h 808722"/>
              <a:gd name="connsiteX32" fmla="*/ 30187 w 1886313"/>
              <a:gd name="connsiteY32" fmla="*/ 518651 h 808722"/>
              <a:gd name="connsiteX33" fmla="*/ 0 w 1886313"/>
              <a:gd name="connsiteY33" fmla="*/ 428098 h 808722"/>
              <a:gd name="connsiteX34" fmla="*/ 171314 w 1886313"/>
              <a:gd name="connsiteY34" fmla="*/ 297502 h 808722"/>
              <a:gd name="connsiteX35" fmla="*/ 422983 w 1886313"/>
              <a:gd name="connsiteY35" fmla="*/ 276040 h 808722"/>
              <a:gd name="connsiteX36" fmla="*/ 424150 w 1886313"/>
              <a:gd name="connsiteY36" fmla="*/ 136887 h 808722"/>
              <a:gd name="connsiteX37" fmla="*/ 528545 w 1886313"/>
              <a:gd name="connsiteY37" fmla="*/ 122309 h 808722"/>
              <a:gd name="connsiteX0" fmla="*/ 528545 w 1886313"/>
              <a:gd name="connsiteY0" fmla="*/ 122309 h 808722"/>
              <a:gd name="connsiteX1" fmla="*/ 519076 w 1886313"/>
              <a:gd name="connsiteY1" fmla="*/ 20255 h 808722"/>
              <a:gd name="connsiteX2" fmla="*/ 664853 w 1886313"/>
              <a:gd name="connsiteY2" fmla="*/ 16005 h 808722"/>
              <a:gd name="connsiteX3" fmla="*/ 714596 w 1886313"/>
              <a:gd name="connsiteY3" fmla="*/ 67962 h 808722"/>
              <a:gd name="connsiteX4" fmla="*/ 748353 w 1886313"/>
              <a:gd name="connsiteY4" fmla="*/ 4060 h 808722"/>
              <a:gd name="connsiteX5" fmla="*/ 872978 w 1886313"/>
              <a:gd name="connsiteY5" fmla="*/ 369 h 808722"/>
              <a:gd name="connsiteX6" fmla="*/ 895814 w 1886313"/>
              <a:gd name="connsiteY6" fmla="*/ 124164 h 808722"/>
              <a:gd name="connsiteX7" fmla="*/ 909953 w 1886313"/>
              <a:gd name="connsiteY7" fmla="*/ 10344 h 808722"/>
              <a:gd name="connsiteX8" fmla="*/ 1055910 w 1886313"/>
              <a:gd name="connsiteY8" fmla="*/ 63373 h 808722"/>
              <a:gd name="connsiteX9" fmla="*/ 1060525 w 1886313"/>
              <a:gd name="connsiteY9" fmla="*/ 151555 h 808722"/>
              <a:gd name="connsiteX10" fmla="*/ 1124280 w 1886313"/>
              <a:gd name="connsiteY10" fmla="*/ 142852 h 808722"/>
              <a:gd name="connsiteX11" fmla="*/ 1130648 w 1886313"/>
              <a:gd name="connsiteY11" fmla="*/ 34801 h 808722"/>
              <a:gd name="connsiteX12" fmla="*/ 1291562 w 1886313"/>
              <a:gd name="connsiteY12" fmla="*/ 85885 h 808722"/>
              <a:gd name="connsiteX13" fmla="*/ 1304333 w 1886313"/>
              <a:gd name="connsiteY13" fmla="*/ 205932 h 808722"/>
              <a:gd name="connsiteX14" fmla="*/ 1414163 w 1886313"/>
              <a:gd name="connsiteY14" fmla="*/ 246799 h 808722"/>
              <a:gd name="connsiteX15" fmla="*/ 1424380 w 1886313"/>
              <a:gd name="connsiteY15" fmla="*/ 165065 h 808722"/>
              <a:gd name="connsiteX16" fmla="*/ 1608282 w 1886313"/>
              <a:gd name="connsiteY16" fmla="*/ 211041 h 808722"/>
              <a:gd name="connsiteX17" fmla="*/ 1618498 w 1886313"/>
              <a:gd name="connsiteY17" fmla="*/ 315762 h 808722"/>
              <a:gd name="connsiteX18" fmla="*/ 1880062 w 1886313"/>
              <a:gd name="connsiteY18" fmla="*/ 376893 h 808722"/>
              <a:gd name="connsiteX19" fmla="*/ 1886223 w 1886313"/>
              <a:gd name="connsiteY19" fmla="*/ 568747 h 808722"/>
              <a:gd name="connsiteX20" fmla="*/ 1776859 w 1886313"/>
              <a:gd name="connsiteY20" fmla="*/ 571181 h 808722"/>
              <a:gd name="connsiteX21" fmla="*/ 1784321 w 1886313"/>
              <a:gd name="connsiteY21" fmla="*/ 717425 h 808722"/>
              <a:gd name="connsiteX22" fmla="*/ 1508495 w 1886313"/>
              <a:gd name="connsiteY22" fmla="*/ 737666 h 808722"/>
              <a:gd name="connsiteX23" fmla="*/ 1051493 w 1886313"/>
              <a:gd name="connsiteY23" fmla="*/ 763627 h 808722"/>
              <a:gd name="connsiteX24" fmla="*/ 944642 w 1886313"/>
              <a:gd name="connsiteY24" fmla="*/ 764449 h 808722"/>
              <a:gd name="connsiteX25" fmla="*/ 823407 w 1886313"/>
              <a:gd name="connsiteY25" fmla="*/ 773610 h 808722"/>
              <a:gd name="connsiteX26" fmla="*/ 685179 w 1886313"/>
              <a:gd name="connsiteY26" fmla="*/ 787257 h 808722"/>
              <a:gd name="connsiteX27" fmla="*/ 549787 w 1886313"/>
              <a:gd name="connsiteY27" fmla="*/ 795648 h 808722"/>
              <a:gd name="connsiteX28" fmla="*/ 372534 w 1886313"/>
              <a:gd name="connsiteY28" fmla="*/ 806153 h 808722"/>
              <a:gd name="connsiteX29" fmla="*/ 195816 w 1886313"/>
              <a:gd name="connsiteY29" fmla="*/ 808722 h 808722"/>
              <a:gd name="connsiteX30" fmla="*/ 190708 w 1886313"/>
              <a:gd name="connsiteY30" fmla="*/ 744866 h 808722"/>
              <a:gd name="connsiteX31" fmla="*/ 32665 w 1886313"/>
              <a:gd name="connsiteY31" fmla="*/ 751763 h 808722"/>
              <a:gd name="connsiteX32" fmla="*/ 30187 w 1886313"/>
              <a:gd name="connsiteY32" fmla="*/ 518651 h 808722"/>
              <a:gd name="connsiteX33" fmla="*/ 0 w 1886313"/>
              <a:gd name="connsiteY33" fmla="*/ 428098 h 808722"/>
              <a:gd name="connsiteX34" fmla="*/ 171314 w 1886313"/>
              <a:gd name="connsiteY34" fmla="*/ 297502 h 808722"/>
              <a:gd name="connsiteX35" fmla="*/ 422983 w 1886313"/>
              <a:gd name="connsiteY35" fmla="*/ 276040 h 808722"/>
              <a:gd name="connsiteX36" fmla="*/ 424150 w 1886313"/>
              <a:gd name="connsiteY36" fmla="*/ 136887 h 808722"/>
              <a:gd name="connsiteX37" fmla="*/ 528545 w 1886313"/>
              <a:gd name="connsiteY37" fmla="*/ 122309 h 808722"/>
              <a:gd name="connsiteX0" fmla="*/ 528545 w 1886313"/>
              <a:gd name="connsiteY0" fmla="*/ 122309 h 808722"/>
              <a:gd name="connsiteX1" fmla="*/ 519076 w 1886313"/>
              <a:gd name="connsiteY1" fmla="*/ 20255 h 808722"/>
              <a:gd name="connsiteX2" fmla="*/ 664853 w 1886313"/>
              <a:gd name="connsiteY2" fmla="*/ 16005 h 808722"/>
              <a:gd name="connsiteX3" fmla="*/ 714596 w 1886313"/>
              <a:gd name="connsiteY3" fmla="*/ 67962 h 808722"/>
              <a:gd name="connsiteX4" fmla="*/ 748353 w 1886313"/>
              <a:gd name="connsiteY4" fmla="*/ 4060 h 808722"/>
              <a:gd name="connsiteX5" fmla="*/ 872978 w 1886313"/>
              <a:gd name="connsiteY5" fmla="*/ 369 h 808722"/>
              <a:gd name="connsiteX6" fmla="*/ 895814 w 1886313"/>
              <a:gd name="connsiteY6" fmla="*/ 124164 h 808722"/>
              <a:gd name="connsiteX7" fmla="*/ 909953 w 1886313"/>
              <a:gd name="connsiteY7" fmla="*/ 10344 h 808722"/>
              <a:gd name="connsiteX8" fmla="*/ 1055910 w 1886313"/>
              <a:gd name="connsiteY8" fmla="*/ 63373 h 808722"/>
              <a:gd name="connsiteX9" fmla="*/ 1060525 w 1886313"/>
              <a:gd name="connsiteY9" fmla="*/ 151555 h 808722"/>
              <a:gd name="connsiteX10" fmla="*/ 1124280 w 1886313"/>
              <a:gd name="connsiteY10" fmla="*/ 142852 h 808722"/>
              <a:gd name="connsiteX11" fmla="*/ 1130648 w 1886313"/>
              <a:gd name="connsiteY11" fmla="*/ 34801 h 808722"/>
              <a:gd name="connsiteX12" fmla="*/ 1291562 w 1886313"/>
              <a:gd name="connsiteY12" fmla="*/ 85885 h 808722"/>
              <a:gd name="connsiteX13" fmla="*/ 1304333 w 1886313"/>
              <a:gd name="connsiteY13" fmla="*/ 205932 h 808722"/>
              <a:gd name="connsiteX14" fmla="*/ 1414163 w 1886313"/>
              <a:gd name="connsiteY14" fmla="*/ 246799 h 808722"/>
              <a:gd name="connsiteX15" fmla="*/ 1424380 w 1886313"/>
              <a:gd name="connsiteY15" fmla="*/ 165065 h 808722"/>
              <a:gd name="connsiteX16" fmla="*/ 1608282 w 1886313"/>
              <a:gd name="connsiteY16" fmla="*/ 211041 h 808722"/>
              <a:gd name="connsiteX17" fmla="*/ 1618498 w 1886313"/>
              <a:gd name="connsiteY17" fmla="*/ 315762 h 808722"/>
              <a:gd name="connsiteX18" fmla="*/ 1880062 w 1886313"/>
              <a:gd name="connsiteY18" fmla="*/ 376893 h 808722"/>
              <a:gd name="connsiteX19" fmla="*/ 1886223 w 1886313"/>
              <a:gd name="connsiteY19" fmla="*/ 568747 h 808722"/>
              <a:gd name="connsiteX20" fmla="*/ 1776859 w 1886313"/>
              <a:gd name="connsiteY20" fmla="*/ 571181 h 808722"/>
              <a:gd name="connsiteX21" fmla="*/ 1784321 w 1886313"/>
              <a:gd name="connsiteY21" fmla="*/ 717425 h 808722"/>
              <a:gd name="connsiteX22" fmla="*/ 1508495 w 1886313"/>
              <a:gd name="connsiteY22" fmla="*/ 737666 h 808722"/>
              <a:gd name="connsiteX23" fmla="*/ 1051493 w 1886313"/>
              <a:gd name="connsiteY23" fmla="*/ 763627 h 808722"/>
              <a:gd name="connsiteX24" fmla="*/ 944642 w 1886313"/>
              <a:gd name="connsiteY24" fmla="*/ 764449 h 808722"/>
              <a:gd name="connsiteX25" fmla="*/ 823407 w 1886313"/>
              <a:gd name="connsiteY25" fmla="*/ 773610 h 808722"/>
              <a:gd name="connsiteX26" fmla="*/ 685179 w 1886313"/>
              <a:gd name="connsiteY26" fmla="*/ 787257 h 808722"/>
              <a:gd name="connsiteX27" fmla="*/ 549787 w 1886313"/>
              <a:gd name="connsiteY27" fmla="*/ 795648 h 808722"/>
              <a:gd name="connsiteX28" fmla="*/ 372534 w 1886313"/>
              <a:gd name="connsiteY28" fmla="*/ 806153 h 808722"/>
              <a:gd name="connsiteX29" fmla="*/ 195816 w 1886313"/>
              <a:gd name="connsiteY29" fmla="*/ 808722 h 808722"/>
              <a:gd name="connsiteX30" fmla="*/ 190708 w 1886313"/>
              <a:gd name="connsiteY30" fmla="*/ 744866 h 808722"/>
              <a:gd name="connsiteX31" fmla="*/ 32665 w 1886313"/>
              <a:gd name="connsiteY31" fmla="*/ 751763 h 808722"/>
              <a:gd name="connsiteX32" fmla="*/ 30187 w 1886313"/>
              <a:gd name="connsiteY32" fmla="*/ 518651 h 808722"/>
              <a:gd name="connsiteX33" fmla="*/ 0 w 1886313"/>
              <a:gd name="connsiteY33" fmla="*/ 428098 h 808722"/>
              <a:gd name="connsiteX34" fmla="*/ 171314 w 1886313"/>
              <a:gd name="connsiteY34" fmla="*/ 297502 h 808722"/>
              <a:gd name="connsiteX35" fmla="*/ 422983 w 1886313"/>
              <a:gd name="connsiteY35" fmla="*/ 276040 h 808722"/>
              <a:gd name="connsiteX36" fmla="*/ 424150 w 1886313"/>
              <a:gd name="connsiteY36" fmla="*/ 136887 h 808722"/>
              <a:gd name="connsiteX37" fmla="*/ 528545 w 1886313"/>
              <a:gd name="connsiteY37" fmla="*/ 122309 h 808722"/>
              <a:gd name="connsiteX0" fmla="*/ 528545 w 1886313"/>
              <a:gd name="connsiteY0" fmla="*/ 122309 h 808722"/>
              <a:gd name="connsiteX1" fmla="*/ 519076 w 1886313"/>
              <a:gd name="connsiteY1" fmla="*/ 20255 h 808722"/>
              <a:gd name="connsiteX2" fmla="*/ 664853 w 1886313"/>
              <a:gd name="connsiteY2" fmla="*/ 16005 h 808722"/>
              <a:gd name="connsiteX3" fmla="*/ 714596 w 1886313"/>
              <a:gd name="connsiteY3" fmla="*/ 67962 h 808722"/>
              <a:gd name="connsiteX4" fmla="*/ 748353 w 1886313"/>
              <a:gd name="connsiteY4" fmla="*/ 4060 h 808722"/>
              <a:gd name="connsiteX5" fmla="*/ 872978 w 1886313"/>
              <a:gd name="connsiteY5" fmla="*/ 369 h 808722"/>
              <a:gd name="connsiteX6" fmla="*/ 895814 w 1886313"/>
              <a:gd name="connsiteY6" fmla="*/ 124164 h 808722"/>
              <a:gd name="connsiteX7" fmla="*/ 909953 w 1886313"/>
              <a:gd name="connsiteY7" fmla="*/ 10344 h 808722"/>
              <a:gd name="connsiteX8" fmla="*/ 1055910 w 1886313"/>
              <a:gd name="connsiteY8" fmla="*/ 63373 h 808722"/>
              <a:gd name="connsiteX9" fmla="*/ 1060525 w 1886313"/>
              <a:gd name="connsiteY9" fmla="*/ 151555 h 808722"/>
              <a:gd name="connsiteX10" fmla="*/ 1124280 w 1886313"/>
              <a:gd name="connsiteY10" fmla="*/ 142852 h 808722"/>
              <a:gd name="connsiteX11" fmla="*/ 1130648 w 1886313"/>
              <a:gd name="connsiteY11" fmla="*/ 34801 h 808722"/>
              <a:gd name="connsiteX12" fmla="*/ 1291562 w 1886313"/>
              <a:gd name="connsiteY12" fmla="*/ 85885 h 808722"/>
              <a:gd name="connsiteX13" fmla="*/ 1304333 w 1886313"/>
              <a:gd name="connsiteY13" fmla="*/ 205932 h 808722"/>
              <a:gd name="connsiteX14" fmla="*/ 1414163 w 1886313"/>
              <a:gd name="connsiteY14" fmla="*/ 246799 h 808722"/>
              <a:gd name="connsiteX15" fmla="*/ 1424380 w 1886313"/>
              <a:gd name="connsiteY15" fmla="*/ 165065 h 808722"/>
              <a:gd name="connsiteX16" fmla="*/ 1608282 w 1886313"/>
              <a:gd name="connsiteY16" fmla="*/ 211041 h 808722"/>
              <a:gd name="connsiteX17" fmla="*/ 1618498 w 1886313"/>
              <a:gd name="connsiteY17" fmla="*/ 315762 h 808722"/>
              <a:gd name="connsiteX18" fmla="*/ 1880062 w 1886313"/>
              <a:gd name="connsiteY18" fmla="*/ 376893 h 808722"/>
              <a:gd name="connsiteX19" fmla="*/ 1886223 w 1886313"/>
              <a:gd name="connsiteY19" fmla="*/ 568747 h 808722"/>
              <a:gd name="connsiteX20" fmla="*/ 1776859 w 1886313"/>
              <a:gd name="connsiteY20" fmla="*/ 571181 h 808722"/>
              <a:gd name="connsiteX21" fmla="*/ 1784321 w 1886313"/>
              <a:gd name="connsiteY21" fmla="*/ 717425 h 808722"/>
              <a:gd name="connsiteX22" fmla="*/ 1508495 w 1886313"/>
              <a:gd name="connsiteY22" fmla="*/ 737666 h 808722"/>
              <a:gd name="connsiteX23" fmla="*/ 1051493 w 1886313"/>
              <a:gd name="connsiteY23" fmla="*/ 763627 h 808722"/>
              <a:gd name="connsiteX24" fmla="*/ 944642 w 1886313"/>
              <a:gd name="connsiteY24" fmla="*/ 764449 h 808722"/>
              <a:gd name="connsiteX25" fmla="*/ 823407 w 1886313"/>
              <a:gd name="connsiteY25" fmla="*/ 773610 h 808722"/>
              <a:gd name="connsiteX26" fmla="*/ 685179 w 1886313"/>
              <a:gd name="connsiteY26" fmla="*/ 787257 h 808722"/>
              <a:gd name="connsiteX27" fmla="*/ 549787 w 1886313"/>
              <a:gd name="connsiteY27" fmla="*/ 795648 h 808722"/>
              <a:gd name="connsiteX28" fmla="*/ 372534 w 1886313"/>
              <a:gd name="connsiteY28" fmla="*/ 806153 h 808722"/>
              <a:gd name="connsiteX29" fmla="*/ 195816 w 1886313"/>
              <a:gd name="connsiteY29" fmla="*/ 808722 h 808722"/>
              <a:gd name="connsiteX30" fmla="*/ 190708 w 1886313"/>
              <a:gd name="connsiteY30" fmla="*/ 744866 h 808722"/>
              <a:gd name="connsiteX31" fmla="*/ 32665 w 1886313"/>
              <a:gd name="connsiteY31" fmla="*/ 751763 h 808722"/>
              <a:gd name="connsiteX32" fmla="*/ 30187 w 1886313"/>
              <a:gd name="connsiteY32" fmla="*/ 518651 h 808722"/>
              <a:gd name="connsiteX33" fmla="*/ 0 w 1886313"/>
              <a:gd name="connsiteY33" fmla="*/ 428098 h 808722"/>
              <a:gd name="connsiteX34" fmla="*/ 171314 w 1886313"/>
              <a:gd name="connsiteY34" fmla="*/ 297502 h 808722"/>
              <a:gd name="connsiteX35" fmla="*/ 422983 w 1886313"/>
              <a:gd name="connsiteY35" fmla="*/ 276040 h 808722"/>
              <a:gd name="connsiteX36" fmla="*/ 424150 w 1886313"/>
              <a:gd name="connsiteY36" fmla="*/ 136887 h 808722"/>
              <a:gd name="connsiteX37" fmla="*/ 528545 w 1886313"/>
              <a:gd name="connsiteY37" fmla="*/ 122309 h 808722"/>
              <a:gd name="connsiteX0" fmla="*/ 528545 w 1886313"/>
              <a:gd name="connsiteY0" fmla="*/ 122309 h 808722"/>
              <a:gd name="connsiteX1" fmla="*/ 519076 w 1886313"/>
              <a:gd name="connsiteY1" fmla="*/ 20255 h 808722"/>
              <a:gd name="connsiteX2" fmla="*/ 664853 w 1886313"/>
              <a:gd name="connsiteY2" fmla="*/ 16005 h 808722"/>
              <a:gd name="connsiteX3" fmla="*/ 714596 w 1886313"/>
              <a:gd name="connsiteY3" fmla="*/ 67962 h 808722"/>
              <a:gd name="connsiteX4" fmla="*/ 748353 w 1886313"/>
              <a:gd name="connsiteY4" fmla="*/ 4060 h 808722"/>
              <a:gd name="connsiteX5" fmla="*/ 872978 w 1886313"/>
              <a:gd name="connsiteY5" fmla="*/ 369 h 808722"/>
              <a:gd name="connsiteX6" fmla="*/ 895814 w 1886313"/>
              <a:gd name="connsiteY6" fmla="*/ 124164 h 808722"/>
              <a:gd name="connsiteX7" fmla="*/ 909953 w 1886313"/>
              <a:gd name="connsiteY7" fmla="*/ 10344 h 808722"/>
              <a:gd name="connsiteX8" fmla="*/ 1055910 w 1886313"/>
              <a:gd name="connsiteY8" fmla="*/ 63373 h 808722"/>
              <a:gd name="connsiteX9" fmla="*/ 1060525 w 1886313"/>
              <a:gd name="connsiteY9" fmla="*/ 151555 h 808722"/>
              <a:gd name="connsiteX10" fmla="*/ 1124280 w 1886313"/>
              <a:gd name="connsiteY10" fmla="*/ 142852 h 808722"/>
              <a:gd name="connsiteX11" fmla="*/ 1130648 w 1886313"/>
              <a:gd name="connsiteY11" fmla="*/ 34801 h 808722"/>
              <a:gd name="connsiteX12" fmla="*/ 1291562 w 1886313"/>
              <a:gd name="connsiteY12" fmla="*/ 85885 h 808722"/>
              <a:gd name="connsiteX13" fmla="*/ 1304333 w 1886313"/>
              <a:gd name="connsiteY13" fmla="*/ 205932 h 808722"/>
              <a:gd name="connsiteX14" fmla="*/ 1414163 w 1886313"/>
              <a:gd name="connsiteY14" fmla="*/ 246799 h 808722"/>
              <a:gd name="connsiteX15" fmla="*/ 1424380 w 1886313"/>
              <a:gd name="connsiteY15" fmla="*/ 165065 h 808722"/>
              <a:gd name="connsiteX16" fmla="*/ 1608282 w 1886313"/>
              <a:gd name="connsiteY16" fmla="*/ 211041 h 808722"/>
              <a:gd name="connsiteX17" fmla="*/ 1618498 w 1886313"/>
              <a:gd name="connsiteY17" fmla="*/ 315762 h 808722"/>
              <a:gd name="connsiteX18" fmla="*/ 1880062 w 1886313"/>
              <a:gd name="connsiteY18" fmla="*/ 376893 h 808722"/>
              <a:gd name="connsiteX19" fmla="*/ 1886223 w 1886313"/>
              <a:gd name="connsiteY19" fmla="*/ 568747 h 808722"/>
              <a:gd name="connsiteX20" fmla="*/ 1776859 w 1886313"/>
              <a:gd name="connsiteY20" fmla="*/ 571181 h 808722"/>
              <a:gd name="connsiteX21" fmla="*/ 1784321 w 1886313"/>
              <a:gd name="connsiteY21" fmla="*/ 717425 h 808722"/>
              <a:gd name="connsiteX22" fmla="*/ 1508495 w 1886313"/>
              <a:gd name="connsiteY22" fmla="*/ 737666 h 808722"/>
              <a:gd name="connsiteX23" fmla="*/ 1051493 w 1886313"/>
              <a:gd name="connsiteY23" fmla="*/ 763627 h 808722"/>
              <a:gd name="connsiteX24" fmla="*/ 944642 w 1886313"/>
              <a:gd name="connsiteY24" fmla="*/ 764449 h 808722"/>
              <a:gd name="connsiteX25" fmla="*/ 823407 w 1886313"/>
              <a:gd name="connsiteY25" fmla="*/ 773610 h 808722"/>
              <a:gd name="connsiteX26" fmla="*/ 685179 w 1886313"/>
              <a:gd name="connsiteY26" fmla="*/ 787257 h 808722"/>
              <a:gd name="connsiteX27" fmla="*/ 549787 w 1886313"/>
              <a:gd name="connsiteY27" fmla="*/ 795648 h 808722"/>
              <a:gd name="connsiteX28" fmla="*/ 372534 w 1886313"/>
              <a:gd name="connsiteY28" fmla="*/ 806153 h 808722"/>
              <a:gd name="connsiteX29" fmla="*/ 195816 w 1886313"/>
              <a:gd name="connsiteY29" fmla="*/ 808722 h 808722"/>
              <a:gd name="connsiteX30" fmla="*/ 190708 w 1886313"/>
              <a:gd name="connsiteY30" fmla="*/ 744866 h 808722"/>
              <a:gd name="connsiteX31" fmla="*/ 32665 w 1886313"/>
              <a:gd name="connsiteY31" fmla="*/ 751763 h 808722"/>
              <a:gd name="connsiteX32" fmla="*/ 30187 w 1886313"/>
              <a:gd name="connsiteY32" fmla="*/ 518651 h 808722"/>
              <a:gd name="connsiteX33" fmla="*/ 0 w 1886313"/>
              <a:gd name="connsiteY33" fmla="*/ 428098 h 808722"/>
              <a:gd name="connsiteX34" fmla="*/ 171314 w 1886313"/>
              <a:gd name="connsiteY34" fmla="*/ 297502 h 808722"/>
              <a:gd name="connsiteX35" fmla="*/ 422983 w 1886313"/>
              <a:gd name="connsiteY35" fmla="*/ 276040 h 808722"/>
              <a:gd name="connsiteX36" fmla="*/ 424150 w 1886313"/>
              <a:gd name="connsiteY36" fmla="*/ 136887 h 808722"/>
              <a:gd name="connsiteX37" fmla="*/ 528545 w 1886313"/>
              <a:gd name="connsiteY37" fmla="*/ 122309 h 808722"/>
              <a:gd name="connsiteX0" fmla="*/ 528545 w 1886313"/>
              <a:gd name="connsiteY0" fmla="*/ 122309 h 808722"/>
              <a:gd name="connsiteX1" fmla="*/ 519076 w 1886313"/>
              <a:gd name="connsiteY1" fmla="*/ 20255 h 808722"/>
              <a:gd name="connsiteX2" fmla="*/ 664853 w 1886313"/>
              <a:gd name="connsiteY2" fmla="*/ 16005 h 808722"/>
              <a:gd name="connsiteX3" fmla="*/ 714596 w 1886313"/>
              <a:gd name="connsiteY3" fmla="*/ 67962 h 808722"/>
              <a:gd name="connsiteX4" fmla="*/ 748353 w 1886313"/>
              <a:gd name="connsiteY4" fmla="*/ 4060 h 808722"/>
              <a:gd name="connsiteX5" fmla="*/ 872978 w 1886313"/>
              <a:gd name="connsiteY5" fmla="*/ 369 h 808722"/>
              <a:gd name="connsiteX6" fmla="*/ 895814 w 1886313"/>
              <a:gd name="connsiteY6" fmla="*/ 124164 h 808722"/>
              <a:gd name="connsiteX7" fmla="*/ 909953 w 1886313"/>
              <a:gd name="connsiteY7" fmla="*/ 10344 h 808722"/>
              <a:gd name="connsiteX8" fmla="*/ 1055910 w 1886313"/>
              <a:gd name="connsiteY8" fmla="*/ 63373 h 808722"/>
              <a:gd name="connsiteX9" fmla="*/ 1060525 w 1886313"/>
              <a:gd name="connsiteY9" fmla="*/ 151555 h 808722"/>
              <a:gd name="connsiteX10" fmla="*/ 1124280 w 1886313"/>
              <a:gd name="connsiteY10" fmla="*/ 142852 h 808722"/>
              <a:gd name="connsiteX11" fmla="*/ 1130648 w 1886313"/>
              <a:gd name="connsiteY11" fmla="*/ 34801 h 808722"/>
              <a:gd name="connsiteX12" fmla="*/ 1291562 w 1886313"/>
              <a:gd name="connsiteY12" fmla="*/ 85885 h 808722"/>
              <a:gd name="connsiteX13" fmla="*/ 1304333 w 1886313"/>
              <a:gd name="connsiteY13" fmla="*/ 205932 h 808722"/>
              <a:gd name="connsiteX14" fmla="*/ 1414163 w 1886313"/>
              <a:gd name="connsiteY14" fmla="*/ 246799 h 808722"/>
              <a:gd name="connsiteX15" fmla="*/ 1424380 w 1886313"/>
              <a:gd name="connsiteY15" fmla="*/ 165065 h 808722"/>
              <a:gd name="connsiteX16" fmla="*/ 1608282 w 1886313"/>
              <a:gd name="connsiteY16" fmla="*/ 211041 h 808722"/>
              <a:gd name="connsiteX17" fmla="*/ 1618498 w 1886313"/>
              <a:gd name="connsiteY17" fmla="*/ 315762 h 808722"/>
              <a:gd name="connsiteX18" fmla="*/ 1880062 w 1886313"/>
              <a:gd name="connsiteY18" fmla="*/ 376893 h 808722"/>
              <a:gd name="connsiteX19" fmla="*/ 1886223 w 1886313"/>
              <a:gd name="connsiteY19" fmla="*/ 568747 h 808722"/>
              <a:gd name="connsiteX20" fmla="*/ 1776859 w 1886313"/>
              <a:gd name="connsiteY20" fmla="*/ 571181 h 808722"/>
              <a:gd name="connsiteX21" fmla="*/ 1784321 w 1886313"/>
              <a:gd name="connsiteY21" fmla="*/ 717425 h 808722"/>
              <a:gd name="connsiteX22" fmla="*/ 1508495 w 1886313"/>
              <a:gd name="connsiteY22" fmla="*/ 737666 h 808722"/>
              <a:gd name="connsiteX23" fmla="*/ 1051493 w 1886313"/>
              <a:gd name="connsiteY23" fmla="*/ 763627 h 808722"/>
              <a:gd name="connsiteX24" fmla="*/ 947196 w 1886313"/>
              <a:gd name="connsiteY24" fmla="*/ 774666 h 808722"/>
              <a:gd name="connsiteX25" fmla="*/ 823407 w 1886313"/>
              <a:gd name="connsiteY25" fmla="*/ 773610 h 808722"/>
              <a:gd name="connsiteX26" fmla="*/ 685179 w 1886313"/>
              <a:gd name="connsiteY26" fmla="*/ 787257 h 808722"/>
              <a:gd name="connsiteX27" fmla="*/ 549787 w 1886313"/>
              <a:gd name="connsiteY27" fmla="*/ 795648 h 808722"/>
              <a:gd name="connsiteX28" fmla="*/ 372534 w 1886313"/>
              <a:gd name="connsiteY28" fmla="*/ 806153 h 808722"/>
              <a:gd name="connsiteX29" fmla="*/ 195816 w 1886313"/>
              <a:gd name="connsiteY29" fmla="*/ 808722 h 808722"/>
              <a:gd name="connsiteX30" fmla="*/ 190708 w 1886313"/>
              <a:gd name="connsiteY30" fmla="*/ 744866 h 808722"/>
              <a:gd name="connsiteX31" fmla="*/ 32665 w 1886313"/>
              <a:gd name="connsiteY31" fmla="*/ 751763 h 808722"/>
              <a:gd name="connsiteX32" fmla="*/ 30187 w 1886313"/>
              <a:gd name="connsiteY32" fmla="*/ 518651 h 808722"/>
              <a:gd name="connsiteX33" fmla="*/ 0 w 1886313"/>
              <a:gd name="connsiteY33" fmla="*/ 428098 h 808722"/>
              <a:gd name="connsiteX34" fmla="*/ 171314 w 1886313"/>
              <a:gd name="connsiteY34" fmla="*/ 297502 h 808722"/>
              <a:gd name="connsiteX35" fmla="*/ 422983 w 1886313"/>
              <a:gd name="connsiteY35" fmla="*/ 276040 h 808722"/>
              <a:gd name="connsiteX36" fmla="*/ 424150 w 1886313"/>
              <a:gd name="connsiteY36" fmla="*/ 136887 h 808722"/>
              <a:gd name="connsiteX37" fmla="*/ 528545 w 1886313"/>
              <a:gd name="connsiteY37" fmla="*/ 122309 h 808722"/>
              <a:gd name="connsiteX0" fmla="*/ 528545 w 1886313"/>
              <a:gd name="connsiteY0" fmla="*/ 122309 h 808722"/>
              <a:gd name="connsiteX1" fmla="*/ 519076 w 1886313"/>
              <a:gd name="connsiteY1" fmla="*/ 20255 h 808722"/>
              <a:gd name="connsiteX2" fmla="*/ 664853 w 1886313"/>
              <a:gd name="connsiteY2" fmla="*/ 16005 h 808722"/>
              <a:gd name="connsiteX3" fmla="*/ 714596 w 1886313"/>
              <a:gd name="connsiteY3" fmla="*/ 67962 h 808722"/>
              <a:gd name="connsiteX4" fmla="*/ 748353 w 1886313"/>
              <a:gd name="connsiteY4" fmla="*/ 4060 h 808722"/>
              <a:gd name="connsiteX5" fmla="*/ 872978 w 1886313"/>
              <a:gd name="connsiteY5" fmla="*/ 369 h 808722"/>
              <a:gd name="connsiteX6" fmla="*/ 895814 w 1886313"/>
              <a:gd name="connsiteY6" fmla="*/ 124164 h 808722"/>
              <a:gd name="connsiteX7" fmla="*/ 909953 w 1886313"/>
              <a:gd name="connsiteY7" fmla="*/ 10344 h 808722"/>
              <a:gd name="connsiteX8" fmla="*/ 1055910 w 1886313"/>
              <a:gd name="connsiteY8" fmla="*/ 63373 h 808722"/>
              <a:gd name="connsiteX9" fmla="*/ 1060525 w 1886313"/>
              <a:gd name="connsiteY9" fmla="*/ 151555 h 808722"/>
              <a:gd name="connsiteX10" fmla="*/ 1124280 w 1886313"/>
              <a:gd name="connsiteY10" fmla="*/ 142852 h 808722"/>
              <a:gd name="connsiteX11" fmla="*/ 1130648 w 1886313"/>
              <a:gd name="connsiteY11" fmla="*/ 34801 h 808722"/>
              <a:gd name="connsiteX12" fmla="*/ 1291562 w 1886313"/>
              <a:gd name="connsiteY12" fmla="*/ 85885 h 808722"/>
              <a:gd name="connsiteX13" fmla="*/ 1304333 w 1886313"/>
              <a:gd name="connsiteY13" fmla="*/ 205932 h 808722"/>
              <a:gd name="connsiteX14" fmla="*/ 1414163 w 1886313"/>
              <a:gd name="connsiteY14" fmla="*/ 246799 h 808722"/>
              <a:gd name="connsiteX15" fmla="*/ 1424380 w 1886313"/>
              <a:gd name="connsiteY15" fmla="*/ 165065 h 808722"/>
              <a:gd name="connsiteX16" fmla="*/ 1608282 w 1886313"/>
              <a:gd name="connsiteY16" fmla="*/ 211041 h 808722"/>
              <a:gd name="connsiteX17" fmla="*/ 1618498 w 1886313"/>
              <a:gd name="connsiteY17" fmla="*/ 315762 h 808722"/>
              <a:gd name="connsiteX18" fmla="*/ 1880062 w 1886313"/>
              <a:gd name="connsiteY18" fmla="*/ 376893 h 808722"/>
              <a:gd name="connsiteX19" fmla="*/ 1886223 w 1886313"/>
              <a:gd name="connsiteY19" fmla="*/ 568747 h 808722"/>
              <a:gd name="connsiteX20" fmla="*/ 1776859 w 1886313"/>
              <a:gd name="connsiteY20" fmla="*/ 571181 h 808722"/>
              <a:gd name="connsiteX21" fmla="*/ 1784321 w 1886313"/>
              <a:gd name="connsiteY21" fmla="*/ 717425 h 808722"/>
              <a:gd name="connsiteX22" fmla="*/ 1508495 w 1886313"/>
              <a:gd name="connsiteY22" fmla="*/ 737666 h 808722"/>
              <a:gd name="connsiteX23" fmla="*/ 1051493 w 1886313"/>
              <a:gd name="connsiteY23" fmla="*/ 763627 h 808722"/>
              <a:gd name="connsiteX24" fmla="*/ 947196 w 1886313"/>
              <a:gd name="connsiteY24" fmla="*/ 774666 h 808722"/>
              <a:gd name="connsiteX25" fmla="*/ 823407 w 1886313"/>
              <a:gd name="connsiteY25" fmla="*/ 773610 h 808722"/>
              <a:gd name="connsiteX26" fmla="*/ 685179 w 1886313"/>
              <a:gd name="connsiteY26" fmla="*/ 787257 h 808722"/>
              <a:gd name="connsiteX27" fmla="*/ 549787 w 1886313"/>
              <a:gd name="connsiteY27" fmla="*/ 795648 h 808722"/>
              <a:gd name="connsiteX28" fmla="*/ 372534 w 1886313"/>
              <a:gd name="connsiteY28" fmla="*/ 806153 h 808722"/>
              <a:gd name="connsiteX29" fmla="*/ 195816 w 1886313"/>
              <a:gd name="connsiteY29" fmla="*/ 808722 h 808722"/>
              <a:gd name="connsiteX30" fmla="*/ 190708 w 1886313"/>
              <a:gd name="connsiteY30" fmla="*/ 744866 h 808722"/>
              <a:gd name="connsiteX31" fmla="*/ 32665 w 1886313"/>
              <a:gd name="connsiteY31" fmla="*/ 751763 h 808722"/>
              <a:gd name="connsiteX32" fmla="*/ 30187 w 1886313"/>
              <a:gd name="connsiteY32" fmla="*/ 518651 h 808722"/>
              <a:gd name="connsiteX33" fmla="*/ 0 w 1886313"/>
              <a:gd name="connsiteY33" fmla="*/ 428098 h 808722"/>
              <a:gd name="connsiteX34" fmla="*/ 171314 w 1886313"/>
              <a:gd name="connsiteY34" fmla="*/ 297502 h 808722"/>
              <a:gd name="connsiteX35" fmla="*/ 422983 w 1886313"/>
              <a:gd name="connsiteY35" fmla="*/ 276040 h 808722"/>
              <a:gd name="connsiteX36" fmla="*/ 424150 w 1886313"/>
              <a:gd name="connsiteY36" fmla="*/ 136887 h 808722"/>
              <a:gd name="connsiteX37" fmla="*/ 528545 w 1886313"/>
              <a:gd name="connsiteY37" fmla="*/ 122309 h 808722"/>
              <a:gd name="connsiteX0" fmla="*/ 528545 w 1886313"/>
              <a:gd name="connsiteY0" fmla="*/ 122309 h 808722"/>
              <a:gd name="connsiteX1" fmla="*/ 519076 w 1886313"/>
              <a:gd name="connsiteY1" fmla="*/ 20255 h 808722"/>
              <a:gd name="connsiteX2" fmla="*/ 664853 w 1886313"/>
              <a:gd name="connsiteY2" fmla="*/ 16005 h 808722"/>
              <a:gd name="connsiteX3" fmla="*/ 714596 w 1886313"/>
              <a:gd name="connsiteY3" fmla="*/ 67962 h 808722"/>
              <a:gd name="connsiteX4" fmla="*/ 748353 w 1886313"/>
              <a:gd name="connsiteY4" fmla="*/ 4060 h 808722"/>
              <a:gd name="connsiteX5" fmla="*/ 872978 w 1886313"/>
              <a:gd name="connsiteY5" fmla="*/ 369 h 808722"/>
              <a:gd name="connsiteX6" fmla="*/ 895814 w 1886313"/>
              <a:gd name="connsiteY6" fmla="*/ 124164 h 808722"/>
              <a:gd name="connsiteX7" fmla="*/ 909953 w 1886313"/>
              <a:gd name="connsiteY7" fmla="*/ 10344 h 808722"/>
              <a:gd name="connsiteX8" fmla="*/ 1055910 w 1886313"/>
              <a:gd name="connsiteY8" fmla="*/ 63373 h 808722"/>
              <a:gd name="connsiteX9" fmla="*/ 1060525 w 1886313"/>
              <a:gd name="connsiteY9" fmla="*/ 151555 h 808722"/>
              <a:gd name="connsiteX10" fmla="*/ 1124280 w 1886313"/>
              <a:gd name="connsiteY10" fmla="*/ 142852 h 808722"/>
              <a:gd name="connsiteX11" fmla="*/ 1130648 w 1886313"/>
              <a:gd name="connsiteY11" fmla="*/ 34801 h 808722"/>
              <a:gd name="connsiteX12" fmla="*/ 1291562 w 1886313"/>
              <a:gd name="connsiteY12" fmla="*/ 85885 h 808722"/>
              <a:gd name="connsiteX13" fmla="*/ 1304333 w 1886313"/>
              <a:gd name="connsiteY13" fmla="*/ 205932 h 808722"/>
              <a:gd name="connsiteX14" fmla="*/ 1414163 w 1886313"/>
              <a:gd name="connsiteY14" fmla="*/ 246799 h 808722"/>
              <a:gd name="connsiteX15" fmla="*/ 1424380 w 1886313"/>
              <a:gd name="connsiteY15" fmla="*/ 165065 h 808722"/>
              <a:gd name="connsiteX16" fmla="*/ 1608282 w 1886313"/>
              <a:gd name="connsiteY16" fmla="*/ 211041 h 808722"/>
              <a:gd name="connsiteX17" fmla="*/ 1618498 w 1886313"/>
              <a:gd name="connsiteY17" fmla="*/ 315762 h 808722"/>
              <a:gd name="connsiteX18" fmla="*/ 1880062 w 1886313"/>
              <a:gd name="connsiteY18" fmla="*/ 376893 h 808722"/>
              <a:gd name="connsiteX19" fmla="*/ 1886223 w 1886313"/>
              <a:gd name="connsiteY19" fmla="*/ 568747 h 808722"/>
              <a:gd name="connsiteX20" fmla="*/ 1776859 w 1886313"/>
              <a:gd name="connsiteY20" fmla="*/ 571181 h 808722"/>
              <a:gd name="connsiteX21" fmla="*/ 1784321 w 1886313"/>
              <a:gd name="connsiteY21" fmla="*/ 717425 h 808722"/>
              <a:gd name="connsiteX22" fmla="*/ 1508495 w 1886313"/>
              <a:gd name="connsiteY22" fmla="*/ 737666 h 808722"/>
              <a:gd name="connsiteX23" fmla="*/ 1051493 w 1886313"/>
              <a:gd name="connsiteY23" fmla="*/ 763627 h 808722"/>
              <a:gd name="connsiteX24" fmla="*/ 947196 w 1886313"/>
              <a:gd name="connsiteY24" fmla="*/ 774666 h 808722"/>
              <a:gd name="connsiteX25" fmla="*/ 823407 w 1886313"/>
              <a:gd name="connsiteY25" fmla="*/ 773610 h 808722"/>
              <a:gd name="connsiteX26" fmla="*/ 685179 w 1886313"/>
              <a:gd name="connsiteY26" fmla="*/ 787257 h 808722"/>
              <a:gd name="connsiteX27" fmla="*/ 549787 w 1886313"/>
              <a:gd name="connsiteY27" fmla="*/ 795648 h 808722"/>
              <a:gd name="connsiteX28" fmla="*/ 372534 w 1886313"/>
              <a:gd name="connsiteY28" fmla="*/ 806153 h 808722"/>
              <a:gd name="connsiteX29" fmla="*/ 195816 w 1886313"/>
              <a:gd name="connsiteY29" fmla="*/ 808722 h 808722"/>
              <a:gd name="connsiteX30" fmla="*/ 190708 w 1886313"/>
              <a:gd name="connsiteY30" fmla="*/ 744866 h 808722"/>
              <a:gd name="connsiteX31" fmla="*/ 32665 w 1886313"/>
              <a:gd name="connsiteY31" fmla="*/ 751763 h 808722"/>
              <a:gd name="connsiteX32" fmla="*/ 30187 w 1886313"/>
              <a:gd name="connsiteY32" fmla="*/ 518651 h 808722"/>
              <a:gd name="connsiteX33" fmla="*/ 0 w 1886313"/>
              <a:gd name="connsiteY33" fmla="*/ 428098 h 808722"/>
              <a:gd name="connsiteX34" fmla="*/ 171314 w 1886313"/>
              <a:gd name="connsiteY34" fmla="*/ 297502 h 808722"/>
              <a:gd name="connsiteX35" fmla="*/ 422983 w 1886313"/>
              <a:gd name="connsiteY35" fmla="*/ 276040 h 808722"/>
              <a:gd name="connsiteX36" fmla="*/ 424150 w 1886313"/>
              <a:gd name="connsiteY36" fmla="*/ 136887 h 808722"/>
              <a:gd name="connsiteX37" fmla="*/ 528545 w 1886313"/>
              <a:gd name="connsiteY37" fmla="*/ 122309 h 808722"/>
              <a:gd name="connsiteX0" fmla="*/ 528545 w 1886313"/>
              <a:gd name="connsiteY0" fmla="*/ 122309 h 808722"/>
              <a:gd name="connsiteX1" fmla="*/ 519076 w 1886313"/>
              <a:gd name="connsiteY1" fmla="*/ 20255 h 808722"/>
              <a:gd name="connsiteX2" fmla="*/ 664853 w 1886313"/>
              <a:gd name="connsiteY2" fmla="*/ 16005 h 808722"/>
              <a:gd name="connsiteX3" fmla="*/ 714596 w 1886313"/>
              <a:gd name="connsiteY3" fmla="*/ 67962 h 808722"/>
              <a:gd name="connsiteX4" fmla="*/ 748353 w 1886313"/>
              <a:gd name="connsiteY4" fmla="*/ 4060 h 808722"/>
              <a:gd name="connsiteX5" fmla="*/ 872978 w 1886313"/>
              <a:gd name="connsiteY5" fmla="*/ 369 h 808722"/>
              <a:gd name="connsiteX6" fmla="*/ 895814 w 1886313"/>
              <a:gd name="connsiteY6" fmla="*/ 124164 h 808722"/>
              <a:gd name="connsiteX7" fmla="*/ 909953 w 1886313"/>
              <a:gd name="connsiteY7" fmla="*/ 10344 h 808722"/>
              <a:gd name="connsiteX8" fmla="*/ 1055910 w 1886313"/>
              <a:gd name="connsiteY8" fmla="*/ 63373 h 808722"/>
              <a:gd name="connsiteX9" fmla="*/ 1060525 w 1886313"/>
              <a:gd name="connsiteY9" fmla="*/ 151555 h 808722"/>
              <a:gd name="connsiteX10" fmla="*/ 1124280 w 1886313"/>
              <a:gd name="connsiteY10" fmla="*/ 142852 h 808722"/>
              <a:gd name="connsiteX11" fmla="*/ 1130648 w 1886313"/>
              <a:gd name="connsiteY11" fmla="*/ 34801 h 808722"/>
              <a:gd name="connsiteX12" fmla="*/ 1291562 w 1886313"/>
              <a:gd name="connsiteY12" fmla="*/ 85885 h 808722"/>
              <a:gd name="connsiteX13" fmla="*/ 1304333 w 1886313"/>
              <a:gd name="connsiteY13" fmla="*/ 205932 h 808722"/>
              <a:gd name="connsiteX14" fmla="*/ 1414163 w 1886313"/>
              <a:gd name="connsiteY14" fmla="*/ 246799 h 808722"/>
              <a:gd name="connsiteX15" fmla="*/ 1424380 w 1886313"/>
              <a:gd name="connsiteY15" fmla="*/ 165065 h 808722"/>
              <a:gd name="connsiteX16" fmla="*/ 1608282 w 1886313"/>
              <a:gd name="connsiteY16" fmla="*/ 211041 h 808722"/>
              <a:gd name="connsiteX17" fmla="*/ 1618498 w 1886313"/>
              <a:gd name="connsiteY17" fmla="*/ 315762 h 808722"/>
              <a:gd name="connsiteX18" fmla="*/ 1880062 w 1886313"/>
              <a:gd name="connsiteY18" fmla="*/ 376893 h 808722"/>
              <a:gd name="connsiteX19" fmla="*/ 1886223 w 1886313"/>
              <a:gd name="connsiteY19" fmla="*/ 568747 h 808722"/>
              <a:gd name="connsiteX20" fmla="*/ 1776859 w 1886313"/>
              <a:gd name="connsiteY20" fmla="*/ 571181 h 808722"/>
              <a:gd name="connsiteX21" fmla="*/ 1784321 w 1886313"/>
              <a:gd name="connsiteY21" fmla="*/ 717425 h 808722"/>
              <a:gd name="connsiteX22" fmla="*/ 1508495 w 1886313"/>
              <a:gd name="connsiteY22" fmla="*/ 737666 h 808722"/>
              <a:gd name="connsiteX23" fmla="*/ 1051493 w 1886313"/>
              <a:gd name="connsiteY23" fmla="*/ 763627 h 808722"/>
              <a:gd name="connsiteX24" fmla="*/ 942088 w 1886313"/>
              <a:gd name="connsiteY24" fmla="*/ 769558 h 808722"/>
              <a:gd name="connsiteX25" fmla="*/ 823407 w 1886313"/>
              <a:gd name="connsiteY25" fmla="*/ 773610 h 808722"/>
              <a:gd name="connsiteX26" fmla="*/ 685179 w 1886313"/>
              <a:gd name="connsiteY26" fmla="*/ 787257 h 808722"/>
              <a:gd name="connsiteX27" fmla="*/ 549787 w 1886313"/>
              <a:gd name="connsiteY27" fmla="*/ 795648 h 808722"/>
              <a:gd name="connsiteX28" fmla="*/ 372534 w 1886313"/>
              <a:gd name="connsiteY28" fmla="*/ 806153 h 808722"/>
              <a:gd name="connsiteX29" fmla="*/ 195816 w 1886313"/>
              <a:gd name="connsiteY29" fmla="*/ 808722 h 808722"/>
              <a:gd name="connsiteX30" fmla="*/ 190708 w 1886313"/>
              <a:gd name="connsiteY30" fmla="*/ 744866 h 808722"/>
              <a:gd name="connsiteX31" fmla="*/ 32665 w 1886313"/>
              <a:gd name="connsiteY31" fmla="*/ 751763 h 808722"/>
              <a:gd name="connsiteX32" fmla="*/ 30187 w 1886313"/>
              <a:gd name="connsiteY32" fmla="*/ 518651 h 808722"/>
              <a:gd name="connsiteX33" fmla="*/ 0 w 1886313"/>
              <a:gd name="connsiteY33" fmla="*/ 428098 h 808722"/>
              <a:gd name="connsiteX34" fmla="*/ 171314 w 1886313"/>
              <a:gd name="connsiteY34" fmla="*/ 297502 h 808722"/>
              <a:gd name="connsiteX35" fmla="*/ 422983 w 1886313"/>
              <a:gd name="connsiteY35" fmla="*/ 276040 h 808722"/>
              <a:gd name="connsiteX36" fmla="*/ 424150 w 1886313"/>
              <a:gd name="connsiteY36" fmla="*/ 136887 h 808722"/>
              <a:gd name="connsiteX37" fmla="*/ 528545 w 1886313"/>
              <a:gd name="connsiteY37" fmla="*/ 122309 h 80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86313" h="808722">
                <a:moveTo>
                  <a:pt x="528545" y="122309"/>
                </a:moveTo>
                <a:cubicBezTo>
                  <a:pt x="524537" y="70412"/>
                  <a:pt x="523084" y="69598"/>
                  <a:pt x="519076" y="20255"/>
                </a:cubicBezTo>
                <a:cubicBezTo>
                  <a:pt x="640119" y="15131"/>
                  <a:pt x="585719" y="15984"/>
                  <a:pt x="664853" y="16005"/>
                </a:cubicBezTo>
                <a:cubicBezTo>
                  <a:pt x="666566" y="81631"/>
                  <a:pt x="657435" y="69219"/>
                  <a:pt x="714596" y="67962"/>
                </a:cubicBezTo>
                <a:cubicBezTo>
                  <a:pt x="771818" y="63984"/>
                  <a:pt x="754656" y="73514"/>
                  <a:pt x="748353" y="4060"/>
                </a:cubicBezTo>
                <a:cubicBezTo>
                  <a:pt x="771770" y="3437"/>
                  <a:pt x="850955" y="-1343"/>
                  <a:pt x="872978" y="369"/>
                </a:cubicBezTo>
                <a:cubicBezTo>
                  <a:pt x="883435" y="81519"/>
                  <a:pt x="875940" y="25850"/>
                  <a:pt x="895814" y="124164"/>
                </a:cubicBezTo>
                <a:cubicBezTo>
                  <a:pt x="907227" y="32553"/>
                  <a:pt x="903949" y="74387"/>
                  <a:pt x="909953" y="10344"/>
                </a:cubicBezTo>
                <a:cubicBezTo>
                  <a:pt x="1009422" y="44177"/>
                  <a:pt x="965994" y="27964"/>
                  <a:pt x="1055910" y="63373"/>
                </a:cubicBezTo>
                <a:cubicBezTo>
                  <a:pt x="1060555" y="137614"/>
                  <a:pt x="1060668" y="100143"/>
                  <a:pt x="1060525" y="151555"/>
                </a:cubicBezTo>
                <a:cubicBezTo>
                  <a:pt x="1108912" y="151883"/>
                  <a:pt x="1088284" y="147494"/>
                  <a:pt x="1124280" y="142852"/>
                </a:cubicBezTo>
                <a:cubicBezTo>
                  <a:pt x="1155975" y="148083"/>
                  <a:pt x="1124306" y="127761"/>
                  <a:pt x="1130648" y="34801"/>
                </a:cubicBezTo>
                <a:cubicBezTo>
                  <a:pt x="1159380" y="26584"/>
                  <a:pt x="1161126" y="28018"/>
                  <a:pt x="1291562" y="85885"/>
                </a:cubicBezTo>
                <a:cubicBezTo>
                  <a:pt x="1297522" y="123347"/>
                  <a:pt x="1305437" y="138699"/>
                  <a:pt x="1304333" y="205932"/>
                </a:cubicBezTo>
                <a:cubicBezTo>
                  <a:pt x="1325192" y="231474"/>
                  <a:pt x="1312674" y="217454"/>
                  <a:pt x="1414163" y="246799"/>
                </a:cubicBezTo>
                <a:cubicBezTo>
                  <a:pt x="1444388" y="256590"/>
                  <a:pt x="1426336" y="219156"/>
                  <a:pt x="1424380" y="165065"/>
                </a:cubicBezTo>
                <a:cubicBezTo>
                  <a:pt x="1451625" y="160808"/>
                  <a:pt x="1524247" y="187656"/>
                  <a:pt x="1608282" y="211041"/>
                </a:cubicBezTo>
                <a:cubicBezTo>
                  <a:pt x="1607005" y="257017"/>
                  <a:pt x="1619602" y="268112"/>
                  <a:pt x="1618498" y="315762"/>
                </a:cubicBezTo>
                <a:cubicBezTo>
                  <a:pt x="1696573" y="337870"/>
                  <a:pt x="1715394" y="340263"/>
                  <a:pt x="1880062" y="376893"/>
                </a:cubicBezTo>
                <a:cubicBezTo>
                  <a:pt x="1879022" y="460816"/>
                  <a:pt x="1887263" y="420970"/>
                  <a:pt x="1886223" y="568747"/>
                </a:cubicBezTo>
                <a:cubicBezTo>
                  <a:pt x="1846886" y="570051"/>
                  <a:pt x="1817682" y="574497"/>
                  <a:pt x="1776859" y="571181"/>
                </a:cubicBezTo>
                <a:cubicBezTo>
                  <a:pt x="1774350" y="613841"/>
                  <a:pt x="1786053" y="656898"/>
                  <a:pt x="1784321" y="717425"/>
                </a:cubicBezTo>
                <a:cubicBezTo>
                  <a:pt x="1713625" y="729423"/>
                  <a:pt x="1580715" y="733226"/>
                  <a:pt x="1508495" y="737666"/>
                </a:cubicBezTo>
                <a:lnTo>
                  <a:pt x="1051493" y="763627"/>
                </a:lnTo>
                <a:cubicBezTo>
                  <a:pt x="1013136" y="762600"/>
                  <a:pt x="1010754" y="766348"/>
                  <a:pt x="942088" y="769558"/>
                </a:cubicBezTo>
                <a:cubicBezTo>
                  <a:pt x="906628" y="772769"/>
                  <a:pt x="894369" y="769714"/>
                  <a:pt x="823407" y="773610"/>
                </a:cubicBezTo>
                <a:cubicBezTo>
                  <a:pt x="779885" y="781565"/>
                  <a:pt x="749134" y="779302"/>
                  <a:pt x="685179" y="787257"/>
                </a:cubicBezTo>
                <a:cubicBezTo>
                  <a:pt x="634464" y="791838"/>
                  <a:pt x="645967" y="787082"/>
                  <a:pt x="549787" y="795648"/>
                </a:cubicBezTo>
                <a:cubicBezTo>
                  <a:pt x="446334" y="807977"/>
                  <a:pt x="441716" y="806525"/>
                  <a:pt x="372534" y="806153"/>
                </a:cubicBezTo>
                <a:cubicBezTo>
                  <a:pt x="305876" y="810035"/>
                  <a:pt x="251609" y="807996"/>
                  <a:pt x="195816" y="808722"/>
                </a:cubicBezTo>
                <a:cubicBezTo>
                  <a:pt x="196163" y="779777"/>
                  <a:pt x="192357" y="782457"/>
                  <a:pt x="190708" y="744866"/>
                </a:cubicBezTo>
                <a:cubicBezTo>
                  <a:pt x="158408" y="748144"/>
                  <a:pt x="89217" y="753707"/>
                  <a:pt x="32665" y="751763"/>
                </a:cubicBezTo>
                <a:cubicBezTo>
                  <a:pt x="27264" y="562320"/>
                  <a:pt x="24213" y="709827"/>
                  <a:pt x="30187" y="518651"/>
                </a:cubicBezTo>
                <a:cubicBezTo>
                  <a:pt x="-1647" y="521918"/>
                  <a:pt x="814" y="471579"/>
                  <a:pt x="0" y="428098"/>
                </a:cubicBezTo>
                <a:cubicBezTo>
                  <a:pt x="208624" y="416765"/>
                  <a:pt x="167997" y="405504"/>
                  <a:pt x="171314" y="297502"/>
                </a:cubicBezTo>
                <a:cubicBezTo>
                  <a:pt x="295001" y="290582"/>
                  <a:pt x="371264" y="281086"/>
                  <a:pt x="422983" y="276040"/>
                </a:cubicBezTo>
                <a:cubicBezTo>
                  <a:pt x="426018" y="241312"/>
                  <a:pt x="423768" y="172621"/>
                  <a:pt x="424150" y="136887"/>
                </a:cubicBezTo>
                <a:cubicBezTo>
                  <a:pt x="493289" y="132831"/>
                  <a:pt x="454460" y="133531"/>
                  <a:pt x="528545" y="122309"/>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ectangle 7"/>
          <p:cNvSpPr/>
          <p:nvPr/>
        </p:nvSpPr>
        <p:spPr>
          <a:xfrm>
            <a:off x="74515" y="4428009"/>
            <a:ext cx="759057" cy="728491"/>
          </a:xfrm>
          <a:custGeom>
            <a:avLst/>
            <a:gdLst>
              <a:gd name="connsiteX0" fmla="*/ 0 w 810376"/>
              <a:gd name="connsiteY0" fmla="*/ 0 h 831425"/>
              <a:gd name="connsiteX1" fmla="*/ 810376 w 810376"/>
              <a:gd name="connsiteY1" fmla="*/ 0 h 831425"/>
              <a:gd name="connsiteX2" fmla="*/ 810376 w 810376"/>
              <a:gd name="connsiteY2" fmla="*/ 831425 h 831425"/>
              <a:gd name="connsiteX3" fmla="*/ 0 w 810376"/>
              <a:gd name="connsiteY3" fmla="*/ 831425 h 831425"/>
              <a:gd name="connsiteX4" fmla="*/ 0 w 810376"/>
              <a:gd name="connsiteY4" fmla="*/ 0 h 831425"/>
              <a:gd name="connsiteX0" fmla="*/ 0 w 810376"/>
              <a:gd name="connsiteY0" fmla="*/ 0 h 831425"/>
              <a:gd name="connsiteX1" fmla="*/ 810376 w 810376"/>
              <a:gd name="connsiteY1" fmla="*/ 0 h 831425"/>
              <a:gd name="connsiteX2" fmla="*/ 771794 w 810376"/>
              <a:gd name="connsiteY2" fmla="*/ 815993 h 831425"/>
              <a:gd name="connsiteX3" fmla="*/ 0 w 810376"/>
              <a:gd name="connsiteY3" fmla="*/ 831425 h 831425"/>
              <a:gd name="connsiteX4" fmla="*/ 0 w 810376"/>
              <a:gd name="connsiteY4" fmla="*/ 0 h 831425"/>
              <a:gd name="connsiteX0" fmla="*/ 0 w 810376"/>
              <a:gd name="connsiteY0" fmla="*/ 0 h 839143"/>
              <a:gd name="connsiteX1" fmla="*/ 810376 w 810376"/>
              <a:gd name="connsiteY1" fmla="*/ 0 h 839143"/>
              <a:gd name="connsiteX2" fmla="*/ 764077 w 810376"/>
              <a:gd name="connsiteY2" fmla="*/ 839143 h 839143"/>
              <a:gd name="connsiteX3" fmla="*/ 0 w 810376"/>
              <a:gd name="connsiteY3" fmla="*/ 831425 h 839143"/>
              <a:gd name="connsiteX4" fmla="*/ 0 w 810376"/>
              <a:gd name="connsiteY4" fmla="*/ 0 h 839143"/>
              <a:gd name="connsiteX0" fmla="*/ 0 w 810376"/>
              <a:gd name="connsiteY0" fmla="*/ 0 h 839143"/>
              <a:gd name="connsiteX1" fmla="*/ 810376 w 810376"/>
              <a:gd name="connsiteY1" fmla="*/ 0 h 839143"/>
              <a:gd name="connsiteX2" fmla="*/ 764077 w 810376"/>
              <a:gd name="connsiteY2" fmla="*/ 839143 h 839143"/>
              <a:gd name="connsiteX3" fmla="*/ 19291 w 810376"/>
              <a:gd name="connsiteY3" fmla="*/ 769694 h 839143"/>
              <a:gd name="connsiteX4" fmla="*/ 0 w 810376"/>
              <a:gd name="connsiteY4" fmla="*/ 0 h 839143"/>
              <a:gd name="connsiteX0" fmla="*/ 0 w 810376"/>
              <a:gd name="connsiteY0" fmla="*/ 0 h 839143"/>
              <a:gd name="connsiteX1" fmla="*/ 810376 w 810376"/>
              <a:gd name="connsiteY1" fmla="*/ 0 h 839143"/>
              <a:gd name="connsiteX2" fmla="*/ 764077 w 810376"/>
              <a:gd name="connsiteY2" fmla="*/ 839143 h 839143"/>
              <a:gd name="connsiteX3" fmla="*/ 27008 w 810376"/>
              <a:gd name="connsiteY3" fmla="*/ 835284 h 839143"/>
              <a:gd name="connsiteX4" fmla="*/ 0 w 810376"/>
              <a:gd name="connsiteY4" fmla="*/ 0 h 839143"/>
              <a:gd name="connsiteX0" fmla="*/ 0 w 810376"/>
              <a:gd name="connsiteY0" fmla="*/ 0 h 839143"/>
              <a:gd name="connsiteX1" fmla="*/ 810376 w 810376"/>
              <a:gd name="connsiteY1" fmla="*/ 0 h 839143"/>
              <a:gd name="connsiteX2" fmla="*/ 764077 w 810376"/>
              <a:gd name="connsiteY2" fmla="*/ 839143 h 839143"/>
              <a:gd name="connsiteX3" fmla="*/ 27008 w 810376"/>
              <a:gd name="connsiteY3" fmla="*/ 835284 h 839143"/>
              <a:gd name="connsiteX4" fmla="*/ 0 w 810376"/>
              <a:gd name="connsiteY4" fmla="*/ 0 h 839143"/>
              <a:gd name="connsiteX0" fmla="*/ 11574 w 821950"/>
              <a:gd name="connsiteY0" fmla="*/ 0 h 839143"/>
              <a:gd name="connsiteX1" fmla="*/ 821950 w 821950"/>
              <a:gd name="connsiteY1" fmla="*/ 0 h 839143"/>
              <a:gd name="connsiteX2" fmla="*/ 775651 w 821950"/>
              <a:gd name="connsiteY2" fmla="*/ 839143 h 839143"/>
              <a:gd name="connsiteX3" fmla="*/ 0 w 821950"/>
              <a:gd name="connsiteY3" fmla="*/ 823709 h 839143"/>
              <a:gd name="connsiteX4" fmla="*/ 11574 w 821950"/>
              <a:gd name="connsiteY4" fmla="*/ 0 h 839143"/>
              <a:gd name="connsiteX0" fmla="*/ 0 w 810376"/>
              <a:gd name="connsiteY0" fmla="*/ 0 h 839143"/>
              <a:gd name="connsiteX1" fmla="*/ 810376 w 810376"/>
              <a:gd name="connsiteY1" fmla="*/ 0 h 839143"/>
              <a:gd name="connsiteX2" fmla="*/ 764077 w 810376"/>
              <a:gd name="connsiteY2" fmla="*/ 839143 h 839143"/>
              <a:gd name="connsiteX3" fmla="*/ 23150 w 810376"/>
              <a:gd name="connsiteY3" fmla="*/ 823709 h 839143"/>
              <a:gd name="connsiteX4" fmla="*/ 0 w 810376"/>
              <a:gd name="connsiteY4" fmla="*/ 0 h 839143"/>
              <a:gd name="connsiteX0" fmla="*/ 0 w 810376"/>
              <a:gd name="connsiteY0" fmla="*/ 0 h 839143"/>
              <a:gd name="connsiteX1" fmla="*/ 810376 w 810376"/>
              <a:gd name="connsiteY1" fmla="*/ 0 h 839143"/>
              <a:gd name="connsiteX2" fmla="*/ 764077 w 810376"/>
              <a:gd name="connsiteY2" fmla="*/ 839143 h 839143"/>
              <a:gd name="connsiteX3" fmla="*/ 23150 w 810376"/>
              <a:gd name="connsiteY3" fmla="*/ 823709 h 839143"/>
              <a:gd name="connsiteX4" fmla="*/ 0 w 810376"/>
              <a:gd name="connsiteY4" fmla="*/ 0 h 839143"/>
              <a:gd name="connsiteX0" fmla="*/ 43837 w 854213"/>
              <a:gd name="connsiteY0" fmla="*/ 0 h 839143"/>
              <a:gd name="connsiteX1" fmla="*/ 854213 w 854213"/>
              <a:gd name="connsiteY1" fmla="*/ 0 h 839143"/>
              <a:gd name="connsiteX2" fmla="*/ 807914 w 854213"/>
              <a:gd name="connsiteY2" fmla="*/ 839143 h 839143"/>
              <a:gd name="connsiteX3" fmla="*/ 66987 w 854213"/>
              <a:gd name="connsiteY3" fmla="*/ 823709 h 839143"/>
              <a:gd name="connsiteX4" fmla="*/ 123651 w 854213"/>
              <a:gd name="connsiteY4" fmla="*/ 493853 h 839143"/>
              <a:gd name="connsiteX5" fmla="*/ 43837 w 854213"/>
              <a:gd name="connsiteY5" fmla="*/ 0 h 839143"/>
              <a:gd name="connsiteX0" fmla="*/ 43837 w 854213"/>
              <a:gd name="connsiteY0" fmla="*/ 0 h 839143"/>
              <a:gd name="connsiteX1" fmla="*/ 854213 w 854213"/>
              <a:gd name="connsiteY1" fmla="*/ 0 h 839143"/>
              <a:gd name="connsiteX2" fmla="*/ 807914 w 854213"/>
              <a:gd name="connsiteY2" fmla="*/ 839143 h 839143"/>
              <a:gd name="connsiteX3" fmla="*/ 66987 w 854213"/>
              <a:gd name="connsiteY3" fmla="*/ 823709 h 839143"/>
              <a:gd name="connsiteX4" fmla="*/ 123651 w 854213"/>
              <a:gd name="connsiteY4" fmla="*/ 493853 h 839143"/>
              <a:gd name="connsiteX5" fmla="*/ 43837 w 854213"/>
              <a:gd name="connsiteY5" fmla="*/ 0 h 839143"/>
              <a:gd name="connsiteX0" fmla="*/ 43837 w 854213"/>
              <a:gd name="connsiteY0" fmla="*/ 0 h 839143"/>
              <a:gd name="connsiteX1" fmla="*/ 854213 w 854213"/>
              <a:gd name="connsiteY1" fmla="*/ 0 h 839143"/>
              <a:gd name="connsiteX2" fmla="*/ 807914 w 854213"/>
              <a:gd name="connsiteY2" fmla="*/ 839143 h 839143"/>
              <a:gd name="connsiteX3" fmla="*/ 66987 w 854213"/>
              <a:gd name="connsiteY3" fmla="*/ 823709 h 839143"/>
              <a:gd name="connsiteX4" fmla="*/ 123651 w 854213"/>
              <a:gd name="connsiteY4" fmla="*/ 493853 h 839143"/>
              <a:gd name="connsiteX5" fmla="*/ 43837 w 854213"/>
              <a:gd name="connsiteY5" fmla="*/ 0 h 839143"/>
              <a:gd name="connsiteX0" fmla="*/ 43837 w 854213"/>
              <a:gd name="connsiteY0" fmla="*/ 0 h 839143"/>
              <a:gd name="connsiteX1" fmla="*/ 854213 w 854213"/>
              <a:gd name="connsiteY1" fmla="*/ 0 h 839143"/>
              <a:gd name="connsiteX2" fmla="*/ 807914 w 854213"/>
              <a:gd name="connsiteY2" fmla="*/ 839143 h 839143"/>
              <a:gd name="connsiteX3" fmla="*/ 66987 w 854213"/>
              <a:gd name="connsiteY3" fmla="*/ 823709 h 839143"/>
              <a:gd name="connsiteX4" fmla="*/ 123651 w 854213"/>
              <a:gd name="connsiteY4" fmla="*/ 493853 h 839143"/>
              <a:gd name="connsiteX5" fmla="*/ 43837 w 854213"/>
              <a:gd name="connsiteY5" fmla="*/ 0 h 839143"/>
              <a:gd name="connsiteX0" fmla="*/ 43837 w 854213"/>
              <a:gd name="connsiteY0" fmla="*/ 0 h 839143"/>
              <a:gd name="connsiteX1" fmla="*/ 854213 w 854213"/>
              <a:gd name="connsiteY1" fmla="*/ 0 h 839143"/>
              <a:gd name="connsiteX2" fmla="*/ 807914 w 854213"/>
              <a:gd name="connsiteY2" fmla="*/ 839143 h 839143"/>
              <a:gd name="connsiteX3" fmla="*/ 66987 w 854213"/>
              <a:gd name="connsiteY3" fmla="*/ 823709 h 839143"/>
              <a:gd name="connsiteX4" fmla="*/ 65778 w 854213"/>
              <a:gd name="connsiteY4" fmla="*/ 501570 h 839143"/>
              <a:gd name="connsiteX5" fmla="*/ 123651 w 854213"/>
              <a:gd name="connsiteY5" fmla="*/ 493853 h 839143"/>
              <a:gd name="connsiteX6" fmla="*/ 43837 w 854213"/>
              <a:gd name="connsiteY6" fmla="*/ 0 h 839143"/>
              <a:gd name="connsiteX0" fmla="*/ 43837 w 854213"/>
              <a:gd name="connsiteY0" fmla="*/ 0 h 839143"/>
              <a:gd name="connsiteX1" fmla="*/ 854213 w 854213"/>
              <a:gd name="connsiteY1" fmla="*/ 0 h 839143"/>
              <a:gd name="connsiteX2" fmla="*/ 807914 w 854213"/>
              <a:gd name="connsiteY2" fmla="*/ 839143 h 839143"/>
              <a:gd name="connsiteX3" fmla="*/ 66987 w 854213"/>
              <a:gd name="connsiteY3" fmla="*/ 823709 h 839143"/>
              <a:gd name="connsiteX4" fmla="*/ 65778 w 854213"/>
              <a:gd name="connsiteY4" fmla="*/ 501570 h 839143"/>
              <a:gd name="connsiteX5" fmla="*/ 123651 w 854213"/>
              <a:gd name="connsiteY5" fmla="*/ 493853 h 839143"/>
              <a:gd name="connsiteX6" fmla="*/ 43837 w 854213"/>
              <a:gd name="connsiteY6" fmla="*/ 0 h 839143"/>
              <a:gd name="connsiteX0" fmla="*/ 43837 w 854213"/>
              <a:gd name="connsiteY0" fmla="*/ 0 h 839143"/>
              <a:gd name="connsiteX1" fmla="*/ 854213 w 854213"/>
              <a:gd name="connsiteY1" fmla="*/ 0 h 839143"/>
              <a:gd name="connsiteX2" fmla="*/ 807914 w 854213"/>
              <a:gd name="connsiteY2" fmla="*/ 839143 h 839143"/>
              <a:gd name="connsiteX3" fmla="*/ 66987 w 854213"/>
              <a:gd name="connsiteY3" fmla="*/ 823709 h 839143"/>
              <a:gd name="connsiteX4" fmla="*/ 81210 w 854213"/>
              <a:gd name="connsiteY4" fmla="*/ 505428 h 839143"/>
              <a:gd name="connsiteX5" fmla="*/ 123651 w 854213"/>
              <a:gd name="connsiteY5" fmla="*/ 493853 h 839143"/>
              <a:gd name="connsiteX6" fmla="*/ 43837 w 854213"/>
              <a:gd name="connsiteY6" fmla="*/ 0 h 839143"/>
              <a:gd name="connsiteX0" fmla="*/ 43837 w 854213"/>
              <a:gd name="connsiteY0" fmla="*/ 0 h 839143"/>
              <a:gd name="connsiteX1" fmla="*/ 854213 w 854213"/>
              <a:gd name="connsiteY1" fmla="*/ 0 h 839143"/>
              <a:gd name="connsiteX2" fmla="*/ 807914 w 854213"/>
              <a:gd name="connsiteY2" fmla="*/ 839143 h 839143"/>
              <a:gd name="connsiteX3" fmla="*/ 66987 w 854213"/>
              <a:gd name="connsiteY3" fmla="*/ 823709 h 839143"/>
              <a:gd name="connsiteX4" fmla="*/ 81210 w 854213"/>
              <a:gd name="connsiteY4" fmla="*/ 505428 h 839143"/>
              <a:gd name="connsiteX5" fmla="*/ 123651 w 854213"/>
              <a:gd name="connsiteY5" fmla="*/ 493853 h 839143"/>
              <a:gd name="connsiteX6" fmla="*/ 43837 w 854213"/>
              <a:gd name="connsiteY6" fmla="*/ 0 h 839143"/>
              <a:gd name="connsiteX0" fmla="*/ 43837 w 854213"/>
              <a:gd name="connsiteY0" fmla="*/ 0 h 839143"/>
              <a:gd name="connsiteX1" fmla="*/ 854213 w 854213"/>
              <a:gd name="connsiteY1" fmla="*/ 0 h 839143"/>
              <a:gd name="connsiteX2" fmla="*/ 807914 w 854213"/>
              <a:gd name="connsiteY2" fmla="*/ 839143 h 839143"/>
              <a:gd name="connsiteX3" fmla="*/ 66987 w 854213"/>
              <a:gd name="connsiteY3" fmla="*/ 823709 h 839143"/>
              <a:gd name="connsiteX4" fmla="*/ 79043 w 854213"/>
              <a:gd name="connsiteY4" fmla="*/ 503261 h 839143"/>
              <a:gd name="connsiteX5" fmla="*/ 123651 w 854213"/>
              <a:gd name="connsiteY5" fmla="*/ 493853 h 839143"/>
              <a:gd name="connsiteX6" fmla="*/ 43837 w 854213"/>
              <a:gd name="connsiteY6" fmla="*/ 0 h 839143"/>
              <a:gd name="connsiteX0" fmla="*/ 43837 w 854213"/>
              <a:gd name="connsiteY0" fmla="*/ 0 h 839143"/>
              <a:gd name="connsiteX1" fmla="*/ 854213 w 854213"/>
              <a:gd name="connsiteY1" fmla="*/ 0 h 839143"/>
              <a:gd name="connsiteX2" fmla="*/ 807914 w 854213"/>
              <a:gd name="connsiteY2" fmla="*/ 839143 h 839143"/>
              <a:gd name="connsiteX3" fmla="*/ 66987 w 854213"/>
              <a:gd name="connsiteY3" fmla="*/ 823709 h 839143"/>
              <a:gd name="connsiteX4" fmla="*/ 79043 w 854213"/>
              <a:gd name="connsiteY4" fmla="*/ 496760 h 839143"/>
              <a:gd name="connsiteX5" fmla="*/ 123651 w 854213"/>
              <a:gd name="connsiteY5" fmla="*/ 493853 h 839143"/>
              <a:gd name="connsiteX6" fmla="*/ 43837 w 854213"/>
              <a:gd name="connsiteY6" fmla="*/ 0 h 839143"/>
              <a:gd name="connsiteX0" fmla="*/ 43837 w 854213"/>
              <a:gd name="connsiteY0" fmla="*/ 0 h 839143"/>
              <a:gd name="connsiteX1" fmla="*/ 854213 w 854213"/>
              <a:gd name="connsiteY1" fmla="*/ 0 h 839143"/>
              <a:gd name="connsiteX2" fmla="*/ 807914 w 854213"/>
              <a:gd name="connsiteY2" fmla="*/ 839143 h 839143"/>
              <a:gd name="connsiteX3" fmla="*/ 66987 w 854213"/>
              <a:gd name="connsiteY3" fmla="*/ 823709 h 839143"/>
              <a:gd name="connsiteX4" fmla="*/ 79043 w 854213"/>
              <a:gd name="connsiteY4" fmla="*/ 496760 h 839143"/>
              <a:gd name="connsiteX5" fmla="*/ 123651 w 854213"/>
              <a:gd name="connsiteY5" fmla="*/ 493853 h 839143"/>
              <a:gd name="connsiteX6" fmla="*/ 43837 w 854213"/>
              <a:gd name="connsiteY6" fmla="*/ 0 h 839143"/>
              <a:gd name="connsiteX0" fmla="*/ 43837 w 854213"/>
              <a:gd name="connsiteY0" fmla="*/ 0 h 839143"/>
              <a:gd name="connsiteX1" fmla="*/ 854213 w 854213"/>
              <a:gd name="connsiteY1" fmla="*/ 0 h 839143"/>
              <a:gd name="connsiteX2" fmla="*/ 807914 w 854213"/>
              <a:gd name="connsiteY2" fmla="*/ 839143 h 839143"/>
              <a:gd name="connsiteX3" fmla="*/ 66987 w 854213"/>
              <a:gd name="connsiteY3" fmla="*/ 823709 h 839143"/>
              <a:gd name="connsiteX4" fmla="*/ 79043 w 854213"/>
              <a:gd name="connsiteY4" fmla="*/ 496760 h 839143"/>
              <a:gd name="connsiteX5" fmla="*/ 123651 w 854213"/>
              <a:gd name="connsiteY5" fmla="*/ 493853 h 839143"/>
              <a:gd name="connsiteX6" fmla="*/ 43837 w 854213"/>
              <a:gd name="connsiteY6" fmla="*/ 0 h 839143"/>
              <a:gd name="connsiteX0" fmla="*/ 102526 w 787226"/>
              <a:gd name="connsiteY0" fmla="*/ 166845 h 839143"/>
              <a:gd name="connsiteX1" fmla="*/ 787226 w 787226"/>
              <a:gd name="connsiteY1" fmla="*/ 0 h 839143"/>
              <a:gd name="connsiteX2" fmla="*/ 740927 w 787226"/>
              <a:gd name="connsiteY2" fmla="*/ 839143 h 839143"/>
              <a:gd name="connsiteX3" fmla="*/ 0 w 787226"/>
              <a:gd name="connsiteY3" fmla="*/ 823709 h 839143"/>
              <a:gd name="connsiteX4" fmla="*/ 12056 w 787226"/>
              <a:gd name="connsiteY4" fmla="*/ 496760 h 839143"/>
              <a:gd name="connsiteX5" fmla="*/ 56664 w 787226"/>
              <a:gd name="connsiteY5" fmla="*/ 493853 h 839143"/>
              <a:gd name="connsiteX6" fmla="*/ 102526 w 787226"/>
              <a:gd name="connsiteY6" fmla="*/ 166845 h 839143"/>
              <a:gd name="connsiteX0" fmla="*/ 102526 w 787226"/>
              <a:gd name="connsiteY0" fmla="*/ 166845 h 839143"/>
              <a:gd name="connsiteX1" fmla="*/ 787226 w 787226"/>
              <a:gd name="connsiteY1" fmla="*/ 0 h 839143"/>
              <a:gd name="connsiteX2" fmla="*/ 740927 w 787226"/>
              <a:gd name="connsiteY2" fmla="*/ 839143 h 839143"/>
              <a:gd name="connsiteX3" fmla="*/ 0 w 787226"/>
              <a:gd name="connsiteY3" fmla="*/ 823709 h 839143"/>
              <a:gd name="connsiteX4" fmla="*/ 12056 w 787226"/>
              <a:gd name="connsiteY4" fmla="*/ 496760 h 839143"/>
              <a:gd name="connsiteX5" fmla="*/ 56664 w 787226"/>
              <a:gd name="connsiteY5" fmla="*/ 493853 h 839143"/>
              <a:gd name="connsiteX6" fmla="*/ 102526 w 787226"/>
              <a:gd name="connsiteY6" fmla="*/ 166845 h 839143"/>
              <a:gd name="connsiteX0" fmla="*/ 74357 w 787226"/>
              <a:gd name="connsiteY0" fmla="*/ 169012 h 839143"/>
              <a:gd name="connsiteX1" fmla="*/ 787226 w 787226"/>
              <a:gd name="connsiteY1" fmla="*/ 0 h 839143"/>
              <a:gd name="connsiteX2" fmla="*/ 740927 w 787226"/>
              <a:gd name="connsiteY2" fmla="*/ 839143 h 839143"/>
              <a:gd name="connsiteX3" fmla="*/ 0 w 787226"/>
              <a:gd name="connsiteY3" fmla="*/ 823709 h 839143"/>
              <a:gd name="connsiteX4" fmla="*/ 12056 w 787226"/>
              <a:gd name="connsiteY4" fmla="*/ 496760 h 839143"/>
              <a:gd name="connsiteX5" fmla="*/ 56664 w 787226"/>
              <a:gd name="connsiteY5" fmla="*/ 493853 h 839143"/>
              <a:gd name="connsiteX6" fmla="*/ 74357 w 787226"/>
              <a:gd name="connsiteY6" fmla="*/ 169012 h 839143"/>
              <a:gd name="connsiteX0" fmla="*/ 74357 w 787226"/>
              <a:gd name="connsiteY0" fmla="*/ 169012 h 839143"/>
              <a:gd name="connsiteX1" fmla="*/ 787226 w 787226"/>
              <a:gd name="connsiteY1" fmla="*/ 0 h 839143"/>
              <a:gd name="connsiteX2" fmla="*/ 740927 w 787226"/>
              <a:gd name="connsiteY2" fmla="*/ 839143 h 839143"/>
              <a:gd name="connsiteX3" fmla="*/ 0 w 787226"/>
              <a:gd name="connsiteY3" fmla="*/ 823709 h 839143"/>
              <a:gd name="connsiteX4" fmla="*/ 12056 w 787226"/>
              <a:gd name="connsiteY4" fmla="*/ 496760 h 839143"/>
              <a:gd name="connsiteX5" fmla="*/ 56664 w 787226"/>
              <a:gd name="connsiteY5" fmla="*/ 493853 h 839143"/>
              <a:gd name="connsiteX6" fmla="*/ 74357 w 787226"/>
              <a:gd name="connsiteY6" fmla="*/ 169012 h 839143"/>
              <a:gd name="connsiteX0" fmla="*/ 74357 w 787226"/>
              <a:gd name="connsiteY0" fmla="*/ 169012 h 839143"/>
              <a:gd name="connsiteX1" fmla="*/ 787226 w 787226"/>
              <a:gd name="connsiteY1" fmla="*/ 0 h 839143"/>
              <a:gd name="connsiteX2" fmla="*/ 740927 w 787226"/>
              <a:gd name="connsiteY2" fmla="*/ 839143 h 839143"/>
              <a:gd name="connsiteX3" fmla="*/ 0 w 787226"/>
              <a:gd name="connsiteY3" fmla="*/ 823709 h 839143"/>
              <a:gd name="connsiteX4" fmla="*/ 12056 w 787226"/>
              <a:gd name="connsiteY4" fmla="*/ 496760 h 839143"/>
              <a:gd name="connsiteX5" fmla="*/ 56664 w 787226"/>
              <a:gd name="connsiteY5" fmla="*/ 493853 h 839143"/>
              <a:gd name="connsiteX6" fmla="*/ 74357 w 787226"/>
              <a:gd name="connsiteY6" fmla="*/ 169012 h 839143"/>
              <a:gd name="connsiteX0" fmla="*/ 74357 w 787226"/>
              <a:gd name="connsiteY0" fmla="*/ 169012 h 839143"/>
              <a:gd name="connsiteX1" fmla="*/ 406519 w 787226"/>
              <a:gd name="connsiteY1" fmla="*/ 115966 h 839143"/>
              <a:gd name="connsiteX2" fmla="*/ 787226 w 787226"/>
              <a:gd name="connsiteY2" fmla="*/ 0 h 839143"/>
              <a:gd name="connsiteX3" fmla="*/ 740927 w 787226"/>
              <a:gd name="connsiteY3" fmla="*/ 839143 h 839143"/>
              <a:gd name="connsiteX4" fmla="*/ 0 w 787226"/>
              <a:gd name="connsiteY4" fmla="*/ 823709 h 839143"/>
              <a:gd name="connsiteX5" fmla="*/ 12056 w 787226"/>
              <a:gd name="connsiteY5" fmla="*/ 496760 h 839143"/>
              <a:gd name="connsiteX6" fmla="*/ 56664 w 787226"/>
              <a:gd name="connsiteY6" fmla="*/ 493853 h 839143"/>
              <a:gd name="connsiteX7" fmla="*/ 74357 w 787226"/>
              <a:gd name="connsiteY7" fmla="*/ 169012 h 839143"/>
              <a:gd name="connsiteX0" fmla="*/ 74357 w 787226"/>
              <a:gd name="connsiteY0" fmla="*/ 169012 h 839143"/>
              <a:gd name="connsiteX1" fmla="*/ 406519 w 787226"/>
              <a:gd name="connsiteY1" fmla="*/ 115966 h 839143"/>
              <a:gd name="connsiteX2" fmla="*/ 787226 w 787226"/>
              <a:gd name="connsiteY2" fmla="*/ 0 h 839143"/>
              <a:gd name="connsiteX3" fmla="*/ 740927 w 787226"/>
              <a:gd name="connsiteY3" fmla="*/ 839143 h 839143"/>
              <a:gd name="connsiteX4" fmla="*/ 0 w 787226"/>
              <a:gd name="connsiteY4" fmla="*/ 823709 h 839143"/>
              <a:gd name="connsiteX5" fmla="*/ 12056 w 787226"/>
              <a:gd name="connsiteY5" fmla="*/ 496760 h 839143"/>
              <a:gd name="connsiteX6" fmla="*/ 56664 w 787226"/>
              <a:gd name="connsiteY6" fmla="*/ 493853 h 839143"/>
              <a:gd name="connsiteX7" fmla="*/ 74357 w 787226"/>
              <a:gd name="connsiteY7" fmla="*/ 169012 h 839143"/>
              <a:gd name="connsiteX0" fmla="*/ 74357 w 787226"/>
              <a:gd name="connsiteY0" fmla="*/ 169012 h 839143"/>
              <a:gd name="connsiteX1" fmla="*/ 406519 w 787226"/>
              <a:gd name="connsiteY1" fmla="*/ 115966 h 839143"/>
              <a:gd name="connsiteX2" fmla="*/ 787226 w 787226"/>
              <a:gd name="connsiteY2" fmla="*/ 0 h 839143"/>
              <a:gd name="connsiteX3" fmla="*/ 740927 w 787226"/>
              <a:gd name="connsiteY3" fmla="*/ 839143 h 839143"/>
              <a:gd name="connsiteX4" fmla="*/ 0 w 787226"/>
              <a:gd name="connsiteY4" fmla="*/ 823709 h 839143"/>
              <a:gd name="connsiteX5" fmla="*/ 12056 w 787226"/>
              <a:gd name="connsiteY5" fmla="*/ 496760 h 839143"/>
              <a:gd name="connsiteX6" fmla="*/ 56664 w 787226"/>
              <a:gd name="connsiteY6" fmla="*/ 493853 h 839143"/>
              <a:gd name="connsiteX7" fmla="*/ 74357 w 787226"/>
              <a:gd name="connsiteY7" fmla="*/ 169012 h 839143"/>
              <a:gd name="connsiteX0" fmla="*/ 74357 w 787226"/>
              <a:gd name="connsiteY0" fmla="*/ 208009 h 878140"/>
              <a:gd name="connsiteX1" fmla="*/ 406519 w 787226"/>
              <a:gd name="connsiteY1" fmla="*/ 154963 h 878140"/>
              <a:gd name="connsiteX2" fmla="*/ 601533 w 787226"/>
              <a:gd name="connsiteY2" fmla="*/ 157130 h 878140"/>
              <a:gd name="connsiteX3" fmla="*/ 787226 w 787226"/>
              <a:gd name="connsiteY3" fmla="*/ 38997 h 878140"/>
              <a:gd name="connsiteX4" fmla="*/ 740927 w 787226"/>
              <a:gd name="connsiteY4" fmla="*/ 878140 h 878140"/>
              <a:gd name="connsiteX5" fmla="*/ 0 w 787226"/>
              <a:gd name="connsiteY5" fmla="*/ 862706 h 878140"/>
              <a:gd name="connsiteX6" fmla="*/ 12056 w 787226"/>
              <a:gd name="connsiteY6" fmla="*/ 535757 h 878140"/>
              <a:gd name="connsiteX7" fmla="*/ 56664 w 787226"/>
              <a:gd name="connsiteY7" fmla="*/ 532850 h 878140"/>
              <a:gd name="connsiteX8" fmla="*/ 74357 w 787226"/>
              <a:gd name="connsiteY8" fmla="*/ 208009 h 878140"/>
              <a:gd name="connsiteX0" fmla="*/ 74357 w 787226"/>
              <a:gd name="connsiteY0" fmla="*/ 208009 h 878140"/>
              <a:gd name="connsiteX1" fmla="*/ 406519 w 787226"/>
              <a:gd name="connsiteY1" fmla="*/ 154963 h 878140"/>
              <a:gd name="connsiteX2" fmla="*/ 601533 w 787226"/>
              <a:gd name="connsiteY2" fmla="*/ 157130 h 878140"/>
              <a:gd name="connsiteX3" fmla="*/ 787226 w 787226"/>
              <a:gd name="connsiteY3" fmla="*/ 38997 h 878140"/>
              <a:gd name="connsiteX4" fmla="*/ 740927 w 787226"/>
              <a:gd name="connsiteY4" fmla="*/ 878140 h 878140"/>
              <a:gd name="connsiteX5" fmla="*/ 0 w 787226"/>
              <a:gd name="connsiteY5" fmla="*/ 862706 h 878140"/>
              <a:gd name="connsiteX6" fmla="*/ 12056 w 787226"/>
              <a:gd name="connsiteY6" fmla="*/ 535757 h 878140"/>
              <a:gd name="connsiteX7" fmla="*/ 56664 w 787226"/>
              <a:gd name="connsiteY7" fmla="*/ 532850 h 878140"/>
              <a:gd name="connsiteX8" fmla="*/ 74357 w 787226"/>
              <a:gd name="connsiteY8" fmla="*/ 208009 h 878140"/>
              <a:gd name="connsiteX0" fmla="*/ 74357 w 787226"/>
              <a:gd name="connsiteY0" fmla="*/ 201614 h 871745"/>
              <a:gd name="connsiteX1" fmla="*/ 406519 w 787226"/>
              <a:gd name="connsiteY1" fmla="*/ 148568 h 871745"/>
              <a:gd name="connsiteX2" fmla="*/ 601533 w 787226"/>
              <a:gd name="connsiteY2" fmla="*/ 150735 h 871745"/>
              <a:gd name="connsiteX3" fmla="*/ 787226 w 787226"/>
              <a:gd name="connsiteY3" fmla="*/ 32602 h 871745"/>
              <a:gd name="connsiteX4" fmla="*/ 740927 w 787226"/>
              <a:gd name="connsiteY4" fmla="*/ 871745 h 871745"/>
              <a:gd name="connsiteX5" fmla="*/ 0 w 787226"/>
              <a:gd name="connsiteY5" fmla="*/ 856311 h 871745"/>
              <a:gd name="connsiteX6" fmla="*/ 12056 w 787226"/>
              <a:gd name="connsiteY6" fmla="*/ 529362 h 871745"/>
              <a:gd name="connsiteX7" fmla="*/ 56664 w 787226"/>
              <a:gd name="connsiteY7" fmla="*/ 526455 h 871745"/>
              <a:gd name="connsiteX8" fmla="*/ 74357 w 787226"/>
              <a:gd name="connsiteY8" fmla="*/ 201614 h 871745"/>
              <a:gd name="connsiteX0" fmla="*/ 74357 w 787226"/>
              <a:gd name="connsiteY0" fmla="*/ 201305 h 871436"/>
              <a:gd name="connsiteX1" fmla="*/ 406519 w 787226"/>
              <a:gd name="connsiteY1" fmla="*/ 148259 h 871436"/>
              <a:gd name="connsiteX2" fmla="*/ 601533 w 787226"/>
              <a:gd name="connsiteY2" fmla="*/ 150426 h 871436"/>
              <a:gd name="connsiteX3" fmla="*/ 608034 w 787226"/>
              <a:gd name="connsiteY3" fmla="*/ 200263 h 871436"/>
              <a:gd name="connsiteX4" fmla="*/ 787226 w 787226"/>
              <a:gd name="connsiteY4" fmla="*/ 32293 h 871436"/>
              <a:gd name="connsiteX5" fmla="*/ 740927 w 787226"/>
              <a:gd name="connsiteY5" fmla="*/ 871436 h 871436"/>
              <a:gd name="connsiteX6" fmla="*/ 0 w 787226"/>
              <a:gd name="connsiteY6" fmla="*/ 856002 h 871436"/>
              <a:gd name="connsiteX7" fmla="*/ 12056 w 787226"/>
              <a:gd name="connsiteY7" fmla="*/ 529053 h 871436"/>
              <a:gd name="connsiteX8" fmla="*/ 56664 w 787226"/>
              <a:gd name="connsiteY8" fmla="*/ 526146 h 871436"/>
              <a:gd name="connsiteX9" fmla="*/ 74357 w 787226"/>
              <a:gd name="connsiteY9" fmla="*/ 201305 h 871436"/>
              <a:gd name="connsiteX0" fmla="*/ 74357 w 787226"/>
              <a:gd name="connsiteY0" fmla="*/ 201305 h 871436"/>
              <a:gd name="connsiteX1" fmla="*/ 406519 w 787226"/>
              <a:gd name="connsiteY1" fmla="*/ 148259 h 871436"/>
              <a:gd name="connsiteX2" fmla="*/ 601533 w 787226"/>
              <a:gd name="connsiteY2" fmla="*/ 150426 h 871436"/>
              <a:gd name="connsiteX3" fmla="*/ 608034 w 787226"/>
              <a:gd name="connsiteY3" fmla="*/ 200263 h 871436"/>
              <a:gd name="connsiteX4" fmla="*/ 787226 w 787226"/>
              <a:gd name="connsiteY4" fmla="*/ 32293 h 871436"/>
              <a:gd name="connsiteX5" fmla="*/ 740927 w 787226"/>
              <a:gd name="connsiteY5" fmla="*/ 871436 h 871436"/>
              <a:gd name="connsiteX6" fmla="*/ 0 w 787226"/>
              <a:gd name="connsiteY6" fmla="*/ 856002 h 871436"/>
              <a:gd name="connsiteX7" fmla="*/ 12056 w 787226"/>
              <a:gd name="connsiteY7" fmla="*/ 529053 h 871436"/>
              <a:gd name="connsiteX8" fmla="*/ 56664 w 787226"/>
              <a:gd name="connsiteY8" fmla="*/ 526146 h 871436"/>
              <a:gd name="connsiteX9" fmla="*/ 74357 w 787226"/>
              <a:gd name="connsiteY9" fmla="*/ 201305 h 871436"/>
              <a:gd name="connsiteX0" fmla="*/ 74357 w 787226"/>
              <a:gd name="connsiteY0" fmla="*/ 201696 h 871827"/>
              <a:gd name="connsiteX1" fmla="*/ 406519 w 787226"/>
              <a:gd name="connsiteY1" fmla="*/ 148650 h 871827"/>
              <a:gd name="connsiteX2" fmla="*/ 601533 w 787226"/>
              <a:gd name="connsiteY2" fmla="*/ 150817 h 871827"/>
              <a:gd name="connsiteX3" fmla="*/ 599367 w 787226"/>
              <a:gd name="connsiteY3" fmla="*/ 196320 h 871827"/>
              <a:gd name="connsiteX4" fmla="*/ 787226 w 787226"/>
              <a:gd name="connsiteY4" fmla="*/ 32684 h 871827"/>
              <a:gd name="connsiteX5" fmla="*/ 740927 w 787226"/>
              <a:gd name="connsiteY5" fmla="*/ 871827 h 871827"/>
              <a:gd name="connsiteX6" fmla="*/ 0 w 787226"/>
              <a:gd name="connsiteY6" fmla="*/ 856393 h 871827"/>
              <a:gd name="connsiteX7" fmla="*/ 12056 w 787226"/>
              <a:gd name="connsiteY7" fmla="*/ 529444 h 871827"/>
              <a:gd name="connsiteX8" fmla="*/ 56664 w 787226"/>
              <a:gd name="connsiteY8" fmla="*/ 526537 h 871827"/>
              <a:gd name="connsiteX9" fmla="*/ 74357 w 787226"/>
              <a:gd name="connsiteY9" fmla="*/ 201696 h 871827"/>
              <a:gd name="connsiteX0" fmla="*/ 74357 w 787226"/>
              <a:gd name="connsiteY0" fmla="*/ 201500 h 871631"/>
              <a:gd name="connsiteX1" fmla="*/ 406519 w 787226"/>
              <a:gd name="connsiteY1" fmla="*/ 148454 h 871631"/>
              <a:gd name="connsiteX2" fmla="*/ 601533 w 787226"/>
              <a:gd name="connsiteY2" fmla="*/ 150621 h 871631"/>
              <a:gd name="connsiteX3" fmla="*/ 603701 w 787226"/>
              <a:gd name="connsiteY3" fmla="*/ 198291 h 871631"/>
              <a:gd name="connsiteX4" fmla="*/ 787226 w 787226"/>
              <a:gd name="connsiteY4" fmla="*/ 32488 h 871631"/>
              <a:gd name="connsiteX5" fmla="*/ 740927 w 787226"/>
              <a:gd name="connsiteY5" fmla="*/ 871631 h 871631"/>
              <a:gd name="connsiteX6" fmla="*/ 0 w 787226"/>
              <a:gd name="connsiteY6" fmla="*/ 856197 h 871631"/>
              <a:gd name="connsiteX7" fmla="*/ 12056 w 787226"/>
              <a:gd name="connsiteY7" fmla="*/ 529248 h 871631"/>
              <a:gd name="connsiteX8" fmla="*/ 56664 w 787226"/>
              <a:gd name="connsiteY8" fmla="*/ 526341 h 871631"/>
              <a:gd name="connsiteX9" fmla="*/ 74357 w 787226"/>
              <a:gd name="connsiteY9" fmla="*/ 201500 h 871631"/>
              <a:gd name="connsiteX0" fmla="*/ 74357 w 787226"/>
              <a:gd name="connsiteY0" fmla="*/ 201500 h 871631"/>
              <a:gd name="connsiteX1" fmla="*/ 406519 w 787226"/>
              <a:gd name="connsiteY1" fmla="*/ 148454 h 871631"/>
              <a:gd name="connsiteX2" fmla="*/ 601533 w 787226"/>
              <a:gd name="connsiteY2" fmla="*/ 150621 h 871631"/>
              <a:gd name="connsiteX3" fmla="*/ 603701 w 787226"/>
              <a:gd name="connsiteY3" fmla="*/ 198291 h 871631"/>
              <a:gd name="connsiteX4" fmla="*/ 787226 w 787226"/>
              <a:gd name="connsiteY4" fmla="*/ 32488 h 871631"/>
              <a:gd name="connsiteX5" fmla="*/ 740927 w 787226"/>
              <a:gd name="connsiteY5" fmla="*/ 871631 h 871631"/>
              <a:gd name="connsiteX6" fmla="*/ 0 w 787226"/>
              <a:gd name="connsiteY6" fmla="*/ 856197 h 871631"/>
              <a:gd name="connsiteX7" fmla="*/ 12056 w 787226"/>
              <a:gd name="connsiteY7" fmla="*/ 529248 h 871631"/>
              <a:gd name="connsiteX8" fmla="*/ 56664 w 787226"/>
              <a:gd name="connsiteY8" fmla="*/ 526341 h 871631"/>
              <a:gd name="connsiteX9" fmla="*/ 74357 w 787226"/>
              <a:gd name="connsiteY9" fmla="*/ 201500 h 871631"/>
              <a:gd name="connsiteX0" fmla="*/ 74357 w 787226"/>
              <a:gd name="connsiteY0" fmla="*/ 199602 h 869733"/>
              <a:gd name="connsiteX1" fmla="*/ 406519 w 787226"/>
              <a:gd name="connsiteY1" fmla="*/ 146556 h 869733"/>
              <a:gd name="connsiteX2" fmla="*/ 601533 w 787226"/>
              <a:gd name="connsiteY2" fmla="*/ 148723 h 869733"/>
              <a:gd name="connsiteX3" fmla="*/ 603701 w 787226"/>
              <a:gd name="connsiteY3" fmla="*/ 196393 h 869733"/>
              <a:gd name="connsiteX4" fmla="*/ 787226 w 787226"/>
              <a:gd name="connsiteY4" fmla="*/ 30590 h 869733"/>
              <a:gd name="connsiteX5" fmla="*/ 740927 w 787226"/>
              <a:gd name="connsiteY5" fmla="*/ 869733 h 869733"/>
              <a:gd name="connsiteX6" fmla="*/ 0 w 787226"/>
              <a:gd name="connsiteY6" fmla="*/ 854299 h 869733"/>
              <a:gd name="connsiteX7" fmla="*/ 12056 w 787226"/>
              <a:gd name="connsiteY7" fmla="*/ 527350 h 869733"/>
              <a:gd name="connsiteX8" fmla="*/ 56664 w 787226"/>
              <a:gd name="connsiteY8" fmla="*/ 524443 h 869733"/>
              <a:gd name="connsiteX9" fmla="*/ 74357 w 787226"/>
              <a:gd name="connsiteY9" fmla="*/ 199602 h 869733"/>
              <a:gd name="connsiteX0" fmla="*/ 74357 w 759057"/>
              <a:gd name="connsiteY0" fmla="*/ 59452 h 729583"/>
              <a:gd name="connsiteX1" fmla="*/ 406519 w 759057"/>
              <a:gd name="connsiteY1" fmla="*/ 6406 h 729583"/>
              <a:gd name="connsiteX2" fmla="*/ 601533 w 759057"/>
              <a:gd name="connsiteY2" fmla="*/ 8573 h 729583"/>
              <a:gd name="connsiteX3" fmla="*/ 603701 w 759057"/>
              <a:gd name="connsiteY3" fmla="*/ 56243 h 729583"/>
              <a:gd name="connsiteX4" fmla="*/ 759057 w 759057"/>
              <a:gd name="connsiteY4" fmla="*/ 107122 h 729583"/>
              <a:gd name="connsiteX5" fmla="*/ 740927 w 759057"/>
              <a:gd name="connsiteY5" fmla="*/ 729583 h 729583"/>
              <a:gd name="connsiteX6" fmla="*/ 0 w 759057"/>
              <a:gd name="connsiteY6" fmla="*/ 714149 h 729583"/>
              <a:gd name="connsiteX7" fmla="*/ 12056 w 759057"/>
              <a:gd name="connsiteY7" fmla="*/ 387200 h 729583"/>
              <a:gd name="connsiteX8" fmla="*/ 56664 w 759057"/>
              <a:gd name="connsiteY8" fmla="*/ 384293 h 729583"/>
              <a:gd name="connsiteX9" fmla="*/ 74357 w 759057"/>
              <a:gd name="connsiteY9" fmla="*/ 59452 h 729583"/>
              <a:gd name="connsiteX0" fmla="*/ 74357 w 759057"/>
              <a:gd name="connsiteY0" fmla="*/ 59452 h 729583"/>
              <a:gd name="connsiteX1" fmla="*/ 406519 w 759057"/>
              <a:gd name="connsiteY1" fmla="*/ 6406 h 729583"/>
              <a:gd name="connsiteX2" fmla="*/ 601533 w 759057"/>
              <a:gd name="connsiteY2" fmla="*/ 8573 h 729583"/>
              <a:gd name="connsiteX3" fmla="*/ 603701 w 759057"/>
              <a:gd name="connsiteY3" fmla="*/ 56243 h 729583"/>
              <a:gd name="connsiteX4" fmla="*/ 759057 w 759057"/>
              <a:gd name="connsiteY4" fmla="*/ 107122 h 729583"/>
              <a:gd name="connsiteX5" fmla="*/ 740927 w 759057"/>
              <a:gd name="connsiteY5" fmla="*/ 729583 h 729583"/>
              <a:gd name="connsiteX6" fmla="*/ 0 w 759057"/>
              <a:gd name="connsiteY6" fmla="*/ 714149 h 729583"/>
              <a:gd name="connsiteX7" fmla="*/ 12056 w 759057"/>
              <a:gd name="connsiteY7" fmla="*/ 387200 h 729583"/>
              <a:gd name="connsiteX8" fmla="*/ 56664 w 759057"/>
              <a:gd name="connsiteY8" fmla="*/ 384293 h 729583"/>
              <a:gd name="connsiteX9" fmla="*/ 74357 w 759057"/>
              <a:gd name="connsiteY9" fmla="*/ 59452 h 729583"/>
              <a:gd name="connsiteX0" fmla="*/ 74357 w 759057"/>
              <a:gd name="connsiteY0" fmla="*/ 59452 h 729583"/>
              <a:gd name="connsiteX1" fmla="*/ 406519 w 759057"/>
              <a:gd name="connsiteY1" fmla="*/ 6406 h 729583"/>
              <a:gd name="connsiteX2" fmla="*/ 601533 w 759057"/>
              <a:gd name="connsiteY2" fmla="*/ 8573 h 729583"/>
              <a:gd name="connsiteX3" fmla="*/ 618869 w 759057"/>
              <a:gd name="connsiteY3" fmla="*/ 56243 h 729583"/>
              <a:gd name="connsiteX4" fmla="*/ 759057 w 759057"/>
              <a:gd name="connsiteY4" fmla="*/ 107122 h 729583"/>
              <a:gd name="connsiteX5" fmla="*/ 740927 w 759057"/>
              <a:gd name="connsiteY5" fmla="*/ 729583 h 729583"/>
              <a:gd name="connsiteX6" fmla="*/ 0 w 759057"/>
              <a:gd name="connsiteY6" fmla="*/ 714149 h 729583"/>
              <a:gd name="connsiteX7" fmla="*/ 12056 w 759057"/>
              <a:gd name="connsiteY7" fmla="*/ 387200 h 729583"/>
              <a:gd name="connsiteX8" fmla="*/ 56664 w 759057"/>
              <a:gd name="connsiteY8" fmla="*/ 384293 h 729583"/>
              <a:gd name="connsiteX9" fmla="*/ 74357 w 759057"/>
              <a:gd name="connsiteY9" fmla="*/ 59452 h 729583"/>
              <a:gd name="connsiteX0" fmla="*/ 74357 w 759057"/>
              <a:gd name="connsiteY0" fmla="*/ 59452 h 729583"/>
              <a:gd name="connsiteX1" fmla="*/ 406519 w 759057"/>
              <a:gd name="connsiteY1" fmla="*/ 6406 h 729583"/>
              <a:gd name="connsiteX2" fmla="*/ 601533 w 759057"/>
              <a:gd name="connsiteY2" fmla="*/ 8573 h 729583"/>
              <a:gd name="connsiteX3" fmla="*/ 618869 w 759057"/>
              <a:gd name="connsiteY3" fmla="*/ 56243 h 729583"/>
              <a:gd name="connsiteX4" fmla="*/ 759057 w 759057"/>
              <a:gd name="connsiteY4" fmla="*/ 107122 h 729583"/>
              <a:gd name="connsiteX5" fmla="*/ 740927 w 759057"/>
              <a:gd name="connsiteY5" fmla="*/ 729583 h 729583"/>
              <a:gd name="connsiteX6" fmla="*/ 0 w 759057"/>
              <a:gd name="connsiteY6" fmla="*/ 714149 h 729583"/>
              <a:gd name="connsiteX7" fmla="*/ 12056 w 759057"/>
              <a:gd name="connsiteY7" fmla="*/ 387200 h 729583"/>
              <a:gd name="connsiteX8" fmla="*/ 56664 w 759057"/>
              <a:gd name="connsiteY8" fmla="*/ 384293 h 729583"/>
              <a:gd name="connsiteX9" fmla="*/ 74357 w 759057"/>
              <a:gd name="connsiteY9" fmla="*/ 59452 h 729583"/>
              <a:gd name="connsiteX0" fmla="*/ 74357 w 759057"/>
              <a:gd name="connsiteY0" fmla="*/ 58360 h 728491"/>
              <a:gd name="connsiteX1" fmla="*/ 406519 w 759057"/>
              <a:gd name="connsiteY1" fmla="*/ 5314 h 728491"/>
              <a:gd name="connsiteX2" fmla="*/ 625368 w 759057"/>
              <a:gd name="connsiteY2" fmla="*/ 13982 h 728491"/>
              <a:gd name="connsiteX3" fmla="*/ 618869 w 759057"/>
              <a:gd name="connsiteY3" fmla="*/ 55151 h 728491"/>
              <a:gd name="connsiteX4" fmla="*/ 759057 w 759057"/>
              <a:gd name="connsiteY4" fmla="*/ 106030 h 728491"/>
              <a:gd name="connsiteX5" fmla="*/ 740927 w 759057"/>
              <a:gd name="connsiteY5" fmla="*/ 728491 h 728491"/>
              <a:gd name="connsiteX6" fmla="*/ 0 w 759057"/>
              <a:gd name="connsiteY6" fmla="*/ 713057 h 728491"/>
              <a:gd name="connsiteX7" fmla="*/ 12056 w 759057"/>
              <a:gd name="connsiteY7" fmla="*/ 386108 h 728491"/>
              <a:gd name="connsiteX8" fmla="*/ 56664 w 759057"/>
              <a:gd name="connsiteY8" fmla="*/ 383201 h 728491"/>
              <a:gd name="connsiteX9" fmla="*/ 74357 w 759057"/>
              <a:gd name="connsiteY9" fmla="*/ 58360 h 728491"/>
              <a:gd name="connsiteX0" fmla="*/ 74357 w 759057"/>
              <a:gd name="connsiteY0" fmla="*/ 58360 h 728491"/>
              <a:gd name="connsiteX1" fmla="*/ 406519 w 759057"/>
              <a:gd name="connsiteY1" fmla="*/ 5314 h 728491"/>
              <a:gd name="connsiteX2" fmla="*/ 614533 w 759057"/>
              <a:gd name="connsiteY2" fmla="*/ 13982 h 728491"/>
              <a:gd name="connsiteX3" fmla="*/ 618869 w 759057"/>
              <a:gd name="connsiteY3" fmla="*/ 55151 h 728491"/>
              <a:gd name="connsiteX4" fmla="*/ 759057 w 759057"/>
              <a:gd name="connsiteY4" fmla="*/ 106030 h 728491"/>
              <a:gd name="connsiteX5" fmla="*/ 740927 w 759057"/>
              <a:gd name="connsiteY5" fmla="*/ 728491 h 728491"/>
              <a:gd name="connsiteX6" fmla="*/ 0 w 759057"/>
              <a:gd name="connsiteY6" fmla="*/ 713057 h 728491"/>
              <a:gd name="connsiteX7" fmla="*/ 12056 w 759057"/>
              <a:gd name="connsiteY7" fmla="*/ 386108 h 728491"/>
              <a:gd name="connsiteX8" fmla="*/ 56664 w 759057"/>
              <a:gd name="connsiteY8" fmla="*/ 383201 h 728491"/>
              <a:gd name="connsiteX9" fmla="*/ 74357 w 759057"/>
              <a:gd name="connsiteY9" fmla="*/ 58360 h 728491"/>
              <a:gd name="connsiteX0" fmla="*/ 74357 w 759057"/>
              <a:gd name="connsiteY0" fmla="*/ 58360 h 728491"/>
              <a:gd name="connsiteX1" fmla="*/ 406519 w 759057"/>
              <a:gd name="connsiteY1" fmla="*/ 5314 h 728491"/>
              <a:gd name="connsiteX2" fmla="*/ 621034 w 759057"/>
              <a:gd name="connsiteY2" fmla="*/ 13982 h 728491"/>
              <a:gd name="connsiteX3" fmla="*/ 618869 w 759057"/>
              <a:gd name="connsiteY3" fmla="*/ 55151 h 728491"/>
              <a:gd name="connsiteX4" fmla="*/ 759057 w 759057"/>
              <a:gd name="connsiteY4" fmla="*/ 106030 h 728491"/>
              <a:gd name="connsiteX5" fmla="*/ 740927 w 759057"/>
              <a:gd name="connsiteY5" fmla="*/ 728491 h 728491"/>
              <a:gd name="connsiteX6" fmla="*/ 0 w 759057"/>
              <a:gd name="connsiteY6" fmla="*/ 713057 h 728491"/>
              <a:gd name="connsiteX7" fmla="*/ 12056 w 759057"/>
              <a:gd name="connsiteY7" fmla="*/ 386108 h 728491"/>
              <a:gd name="connsiteX8" fmla="*/ 56664 w 759057"/>
              <a:gd name="connsiteY8" fmla="*/ 383201 h 728491"/>
              <a:gd name="connsiteX9" fmla="*/ 74357 w 759057"/>
              <a:gd name="connsiteY9" fmla="*/ 58360 h 728491"/>
              <a:gd name="connsiteX0" fmla="*/ 74357 w 759057"/>
              <a:gd name="connsiteY0" fmla="*/ 58360 h 728491"/>
              <a:gd name="connsiteX1" fmla="*/ 406519 w 759057"/>
              <a:gd name="connsiteY1" fmla="*/ 5314 h 728491"/>
              <a:gd name="connsiteX2" fmla="*/ 621034 w 759057"/>
              <a:gd name="connsiteY2" fmla="*/ 13982 h 728491"/>
              <a:gd name="connsiteX3" fmla="*/ 623203 w 759057"/>
              <a:gd name="connsiteY3" fmla="*/ 55151 h 728491"/>
              <a:gd name="connsiteX4" fmla="*/ 759057 w 759057"/>
              <a:gd name="connsiteY4" fmla="*/ 106030 h 728491"/>
              <a:gd name="connsiteX5" fmla="*/ 740927 w 759057"/>
              <a:gd name="connsiteY5" fmla="*/ 728491 h 728491"/>
              <a:gd name="connsiteX6" fmla="*/ 0 w 759057"/>
              <a:gd name="connsiteY6" fmla="*/ 713057 h 728491"/>
              <a:gd name="connsiteX7" fmla="*/ 12056 w 759057"/>
              <a:gd name="connsiteY7" fmla="*/ 386108 h 728491"/>
              <a:gd name="connsiteX8" fmla="*/ 56664 w 759057"/>
              <a:gd name="connsiteY8" fmla="*/ 383201 h 728491"/>
              <a:gd name="connsiteX9" fmla="*/ 74357 w 759057"/>
              <a:gd name="connsiteY9" fmla="*/ 58360 h 728491"/>
              <a:gd name="connsiteX0" fmla="*/ 74357 w 759057"/>
              <a:gd name="connsiteY0" fmla="*/ 58360 h 728491"/>
              <a:gd name="connsiteX1" fmla="*/ 248342 w 759057"/>
              <a:gd name="connsiteY1" fmla="*/ 37817 h 728491"/>
              <a:gd name="connsiteX2" fmla="*/ 406519 w 759057"/>
              <a:gd name="connsiteY2" fmla="*/ 5314 h 728491"/>
              <a:gd name="connsiteX3" fmla="*/ 621034 w 759057"/>
              <a:gd name="connsiteY3" fmla="*/ 13982 h 728491"/>
              <a:gd name="connsiteX4" fmla="*/ 623203 w 759057"/>
              <a:gd name="connsiteY4" fmla="*/ 55151 h 728491"/>
              <a:gd name="connsiteX5" fmla="*/ 759057 w 759057"/>
              <a:gd name="connsiteY5" fmla="*/ 106030 h 728491"/>
              <a:gd name="connsiteX6" fmla="*/ 740927 w 759057"/>
              <a:gd name="connsiteY6" fmla="*/ 728491 h 728491"/>
              <a:gd name="connsiteX7" fmla="*/ 0 w 759057"/>
              <a:gd name="connsiteY7" fmla="*/ 713057 h 728491"/>
              <a:gd name="connsiteX8" fmla="*/ 12056 w 759057"/>
              <a:gd name="connsiteY8" fmla="*/ 386108 h 728491"/>
              <a:gd name="connsiteX9" fmla="*/ 56664 w 759057"/>
              <a:gd name="connsiteY9" fmla="*/ 383201 h 728491"/>
              <a:gd name="connsiteX10" fmla="*/ 74357 w 759057"/>
              <a:gd name="connsiteY10" fmla="*/ 58360 h 728491"/>
              <a:gd name="connsiteX0" fmla="*/ 74357 w 759057"/>
              <a:gd name="connsiteY0" fmla="*/ 58360 h 728491"/>
              <a:gd name="connsiteX1" fmla="*/ 248342 w 759057"/>
              <a:gd name="connsiteY1" fmla="*/ 37817 h 728491"/>
              <a:gd name="connsiteX2" fmla="*/ 406519 w 759057"/>
              <a:gd name="connsiteY2" fmla="*/ 5314 h 728491"/>
              <a:gd name="connsiteX3" fmla="*/ 621034 w 759057"/>
              <a:gd name="connsiteY3" fmla="*/ 13982 h 728491"/>
              <a:gd name="connsiteX4" fmla="*/ 623203 w 759057"/>
              <a:gd name="connsiteY4" fmla="*/ 55151 h 728491"/>
              <a:gd name="connsiteX5" fmla="*/ 759057 w 759057"/>
              <a:gd name="connsiteY5" fmla="*/ 106030 h 728491"/>
              <a:gd name="connsiteX6" fmla="*/ 740927 w 759057"/>
              <a:gd name="connsiteY6" fmla="*/ 728491 h 728491"/>
              <a:gd name="connsiteX7" fmla="*/ 0 w 759057"/>
              <a:gd name="connsiteY7" fmla="*/ 713057 h 728491"/>
              <a:gd name="connsiteX8" fmla="*/ 12056 w 759057"/>
              <a:gd name="connsiteY8" fmla="*/ 386108 h 728491"/>
              <a:gd name="connsiteX9" fmla="*/ 56664 w 759057"/>
              <a:gd name="connsiteY9" fmla="*/ 383201 h 728491"/>
              <a:gd name="connsiteX10" fmla="*/ 74357 w 759057"/>
              <a:gd name="connsiteY10" fmla="*/ 58360 h 728491"/>
              <a:gd name="connsiteX0" fmla="*/ 74357 w 759057"/>
              <a:gd name="connsiteY0" fmla="*/ 58360 h 728491"/>
              <a:gd name="connsiteX1" fmla="*/ 248342 w 759057"/>
              <a:gd name="connsiteY1" fmla="*/ 37817 h 728491"/>
              <a:gd name="connsiteX2" fmla="*/ 406519 w 759057"/>
              <a:gd name="connsiteY2" fmla="*/ 5314 h 728491"/>
              <a:gd name="connsiteX3" fmla="*/ 621034 w 759057"/>
              <a:gd name="connsiteY3" fmla="*/ 13982 h 728491"/>
              <a:gd name="connsiteX4" fmla="*/ 623203 w 759057"/>
              <a:gd name="connsiteY4" fmla="*/ 55151 h 728491"/>
              <a:gd name="connsiteX5" fmla="*/ 759057 w 759057"/>
              <a:gd name="connsiteY5" fmla="*/ 106030 h 728491"/>
              <a:gd name="connsiteX6" fmla="*/ 740927 w 759057"/>
              <a:gd name="connsiteY6" fmla="*/ 728491 h 728491"/>
              <a:gd name="connsiteX7" fmla="*/ 0 w 759057"/>
              <a:gd name="connsiteY7" fmla="*/ 713057 h 728491"/>
              <a:gd name="connsiteX8" fmla="*/ 12056 w 759057"/>
              <a:gd name="connsiteY8" fmla="*/ 386108 h 728491"/>
              <a:gd name="connsiteX9" fmla="*/ 56664 w 759057"/>
              <a:gd name="connsiteY9" fmla="*/ 383201 h 728491"/>
              <a:gd name="connsiteX10" fmla="*/ 74357 w 759057"/>
              <a:gd name="connsiteY10" fmla="*/ 58360 h 72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9057" h="728491">
                <a:moveTo>
                  <a:pt x="74357" y="58360"/>
                </a:moveTo>
                <a:cubicBezTo>
                  <a:pt x="105942" y="-1732"/>
                  <a:pt x="192982" y="46658"/>
                  <a:pt x="248342" y="37817"/>
                </a:cubicBezTo>
                <a:cubicBezTo>
                  <a:pt x="312369" y="35477"/>
                  <a:pt x="344043" y="28426"/>
                  <a:pt x="406519" y="5314"/>
                </a:cubicBezTo>
                <a:cubicBezTo>
                  <a:pt x="488242" y="-11111"/>
                  <a:pt x="557583" y="15975"/>
                  <a:pt x="621034" y="13982"/>
                </a:cubicBezTo>
                <a:cubicBezTo>
                  <a:pt x="626452" y="49373"/>
                  <a:pt x="620422" y="31503"/>
                  <a:pt x="623203" y="55151"/>
                </a:cubicBezTo>
                <a:cubicBezTo>
                  <a:pt x="662819" y="59297"/>
                  <a:pt x="717407" y="90230"/>
                  <a:pt x="759057" y="106030"/>
                </a:cubicBezTo>
                <a:lnTo>
                  <a:pt x="740927" y="728491"/>
                </a:lnTo>
                <a:lnTo>
                  <a:pt x="0" y="713057"/>
                </a:lnTo>
                <a:cubicBezTo>
                  <a:pt x="6204" y="603423"/>
                  <a:pt x="10328" y="437225"/>
                  <a:pt x="12056" y="386108"/>
                </a:cubicBezTo>
                <a:cubicBezTo>
                  <a:pt x="38835" y="383136"/>
                  <a:pt x="39058" y="384150"/>
                  <a:pt x="56664" y="383201"/>
                </a:cubicBezTo>
                <a:cubicBezTo>
                  <a:pt x="63640" y="243749"/>
                  <a:pt x="67983" y="216270"/>
                  <a:pt x="74357" y="5836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Rectangle 18"/>
          <p:cNvSpPr/>
          <p:nvPr/>
        </p:nvSpPr>
        <p:spPr>
          <a:xfrm>
            <a:off x="7087308" y="2666999"/>
            <a:ext cx="647186" cy="2148259"/>
          </a:xfrm>
          <a:custGeom>
            <a:avLst/>
            <a:gdLst>
              <a:gd name="connsiteX0" fmla="*/ 0 w 749030"/>
              <a:gd name="connsiteY0" fmla="*/ 0 h 768486"/>
              <a:gd name="connsiteX1" fmla="*/ 749030 w 749030"/>
              <a:gd name="connsiteY1" fmla="*/ 0 h 768486"/>
              <a:gd name="connsiteX2" fmla="*/ 749030 w 749030"/>
              <a:gd name="connsiteY2" fmla="*/ 768486 h 768486"/>
              <a:gd name="connsiteX3" fmla="*/ 0 w 749030"/>
              <a:gd name="connsiteY3" fmla="*/ 768486 h 768486"/>
              <a:gd name="connsiteX4" fmla="*/ 0 w 749030"/>
              <a:gd name="connsiteY4" fmla="*/ 0 h 768486"/>
              <a:gd name="connsiteX0" fmla="*/ 0 w 749030"/>
              <a:gd name="connsiteY0" fmla="*/ 0 h 791832"/>
              <a:gd name="connsiteX1" fmla="*/ 749030 w 749030"/>
              <a:gd name="connsiteY1" fmla="*/ 0 h 791832"/>
              <a:gd name="connsiteX2" fmla="*/ 749030 w 749030"/>
              <a:gd name="connsiteY2" fmla="*/ 768486 h 791832"/>
              <a:gd name="connsiteX3" fmla="*/ 132296 w 749030"/>
              <a:gd name="connsiteY3" fmla="*/ 791832 h 791832"/>
              <a:gd name="connsiteX4" fmla="*/ 0 w 749030"/>
              <a:gd name="connsiteY4" fmla="*/ 0 h 791832"/>
              <a:gd name="connsiteX0" fmla="*/ 0 w 651754"/>
              <a:gd name="connsiteY0" fmla="*/ 0 h 1558372"/>
              <a:gd name="connsiteX1" fmla="*/ 651754 w 651754"/>
              <a:gd name="connsiteY1" fmla="*/ 766540 h 1558372"/>
              <a:gd name="connsiteX2" fmla="*/ 651754 w 651754"/>
              <a:gd name="connsiteY2" fmla="*/ 1535026 h 1558372"/>
              <a:gd name="connsiteX3" fmla="*/ 35020 w 651754"/>
              <a:gd name="connsiteY3" fmla="*/ 1558372 h 1558372"/>
              <a:gd name="connsiteX4" fmla="*/ 0 w 651754"/>
              <a:gd name="connsiteY4" fmla="*/ 0 h 1558372"/>
              <a:gd name="connsiteX0" fmla="*/ 0 w 651754"/>
              <a:gd name="connsiteY0" fmla="*/ 19190 h 1577562"/>
              <a:gd name="connsiteX1" fmla="*/ 66666 w 651754"/>
              <a:gd name="connsiteY1" fmla="*/ 3559 h 1577562"/>
              <a:gd name="connsiteX2" fmla="*/ 651754 w 651754"/>
              <a:gd name="connsiteY2" fmla="*/ 785730 h 1577562"/>
              <a:gd name="connsiteX3" fmla="*/ 651754 w 651754"/>
              <a:gd name="connsiteY3" fmla="*/ 1554216 h 1577562"/>
              <a:gd name="connsiteX4" fmla="*/ 35020 w 651754"/>
              <a:gd name="connsiteY4" fmla="*/ 1577562 h 1577562"/>
              <a:gd name="connsiteX5" fmla="*/ 0 w 651754"/>
              <a:gd name="connsiteY5" fmla="*/ 19190 h 1577562"/>
              <a:gd name="connsiteX0" fmla="*/ 0 w 647863"/>
              <a:gd name="connsiteY0" fmla="*/ 11952 h 1578106"/>
              <a:gd name="connsiteX1" fmla="*/ 62775 w 647863"/>
              <a:gd name="connsiteY1" fmla="*/ 4103 h 1578106"/>
              <a:gd name="connsiteX2" fmla="*/ 647863 w 647863"/>
              <a:gd name="connsiteY2" fmla="*/ 786274 h 1578106"/>
              <a:gd name="connsiteX3" fmla="*/ 647863 w 647863"/>
              <a:gd name="connsiteY3" fmla="*/ 1554760 h 1578106"/>
              <a:gd name="connsiteX4" fmla="*/ 31129 w 647863"/>
              <a:gd name="connsiteY4" fmla="*/ 1578106 h 1578106"/>
              <a:gd name="connsiteX5" fmla="*/ 0 w 647863"/>
              <a:gd name="connsiteY5" fmla="*/ 11952 h 1578106"/>
              <a:gd name="connsiteX0" fmla="*/ 0 w 647863"/>
              <a:gd name="connsiteY0" fmla="*/ 7849 h 1574003"/>
              <a:gd name="connsiteX1" fmla="*/ 62775 w 647863"/>
              <a:gd name="connsiteY1" fmla="*/ 0 h 1574003"/>
              <a:gd name="connsiteX2" fmla="*/ 647863 w 647863"/>
              <a:gd name="connsiteY2" fmla="*/ 782171 h 1574003"/>
              <a:gd name="connsiteX3" fmla="*/ 647863 w 647863"/>
              <a:gd name="connsiteY3" fmla="*/ 1550657 h 1574003"/>
              <a:gd name="connsiteX4" fmla="*/ 31129 w 647863"/>
              <a:gd name="connsiteY4" fmla="*/ 1574003 h 1574003"/>
              <a:gd name="connsiteX5" fmla="*/ 0 w 647863"/>
              <a:gd name="connsiteY5" fmla="*/ 7849 h 1574003"/>
              <a:gd name="connsiteX0" fmla="*/ 0 w 647863"/>
              <a:gd name="connsiteY0" fmla="*/ 7849 h 1574003"/>
              <a:gd name="connsiteX1" fmla="*/ 62775 w 647863"/>
              <a:gd name="connsiteY1" fmla="*/ 0 h 1574003"/>
              <a:gd name="connsiteX2" fmla="*/ 647863 w 647863"/>
              <a:gd name="connsiteY2" fmla="*/ 782171 h 1574003"/>
              <a:gd name="connsiteX3" fmla="*/ 647863 w 647863"/>
              <a:gd name="connsiteY3" fmla="*/ 1550657 h 1574003"/>
              <a:gd name="connsiteX4" fmla="*/ 31129 w 647863"/>
              <a:gd name="connsiteY4" fmla="*/ 1574003 h 1574003"/>
              <a:gd name="connsiteX5" fmla="*/ 0 w 647863"/>
              <a:gd name="connsiteY5" fmla="*/ 7849 h 1574003"/>
              <a:gd name="connsiteX0" fmla="*/ 0 w 645665"/>
              <a:gd name="connsiteY0" fmla="*/ 82 h 1575029"/>
              <a:gd name="connsiteX1" fmla="*/ 60577 w 645665"/>
              <a:gd name="connsiteY1" fmla="*/ 1026 h 1575029"/>
              <a:gd name="connsiteX2" fmla="*/ 645665 w 645665"/>
              <a:gd name="connsiteY2" fmla="*/ 783197 h 1575029"/>
              <a:gd name="connsiteX3" fmla="*/ 645665 w 645665"/>
              <a:gd name="connsiteY3" fmla="*/ 1551683 h 1575029"/>
              <a:gd name="connsiteX4" fmla="*/ 28931 w 645665"/>
              <a:gd name="connsiteY4" fmla="*/ 1575029 h 1575029"/>
              <a:gd name="connsiteX5" fmla="*/ 0 w 645665"/>
              <a:gd name="connsiteY5" fmla="*/ 82 h 1575029"/>
              <a:gd name="connsiteX0" fmla="*/ 0 w 645665"/>
              <a:gd name="connsiteY0" fmla="*/ 321263 h 1896210"/>
              <a:gd name="connsiteX1" fmla="*/ 60577 w 645665"/>
              <a:gd name="connsiteY1" fmla="*/ 322207 h 1896210"/>
              <a:gd name="connsiteX2" fmla="*/ 69631 w 645665"/>
              <a:gd name="connsiteY2" fmla="*/ 2195 h 1896210"/>
              <a:gd name="connsiteX3" fmla="*/ 645665 w 645665"/>
              <a:gd name="connsiteY3" fmla="*/ 1104378 h 1896210"/>
              <a:gd name="connsiteX4" fmla="*/ 645665 w 645665"/>
              <a:gd name="connsiteY4" fmla="*/ 1872864 h 1896210"/>
              <a:gd name="connsiteX5" fmla="*/ 28931 w 645665"/>
              <a:gd name="connsiteY5" fmla="*/ 1896210 h 1896210"/>
              <a:gd name="connsiteX6" fmla="*/ 0 w 645665"/>
              <a:gd name="connsiteY6" fmla="*/ 321263 h 1896210"/>
              <a:gd name="connsiteX0" fmla="*/ 0 w 645665"/>
              <a:gd name="connsiteY0" fmla="*/ 319068 h 1894015"/>
              <a:gd name="connsiteX1" fmla="*/ 60577 w 645665"/>
              <a:gd name="connsiteY1" fmla="*/ 320012 h 1894015"/>
              <a:gd name="connsiteX2" fmla="*/ 69631 w 645665"/>
              <a:gd name="connsiteY2" fmla="*/ 0 h 1894015"/>
              <a:gd name="connsiteX3" fmla="*/ 645665 w 645665"/>
              <a:gd name="connsiteY3" fmla="*/ 1102183 h 1894015"/>
              <a:gd name="connsiteX4" fmla="*/ 645665 w 645665"/>
              <a:gd name="connsiteY4" fmla="*/ 1870669 h 1894015"/>
              <a:gd name="connsiteX5" fmla="*/ 28931 w 645665"/>
              <a:gd name="connsiteY5" fmla="*/ 1894015 h 1894015"/>
              <a:gd name="connsiteX6" fmla="*/ 0 w 645665"/>
              <a:gd name="connsiteY6" fmla="*/ 319068 h 1894015"/>
              <a:gd name="connsiteX0" fmla="*/ 0 w 645665"/>
              <a:gd name="connsiteY0" fmla="*/ 321205 h 1896152"/>
              <a:gd name="connsiteX1" fmla="*/ 60577 w 645665"/>
              <a:gd name="connsiteY1" fmla="*/ 322149 h 1896152"/>
              <a:gd name="connsiteX2" fmla="*/ 56812 w 645665"/>
              <a:gd name="connsiteY2" fmla="*/ 0 h 1896152"/>
              <a:gd name="connsiteX3" fmla="*/ 645665 w 645665"/>
              <a:gd name="connsiteY3" fmla="*/ 1104320 h 1896152"/>
              <a:gd name="connsiteX4" fmla="*/ 645665 w 645665"/>
              <a:gd name="connsiteY4" fmla="*/ 1872806 h 1896152"/>
              <a:gd name="connsiteX5" fmla="*/ 28931 w 645665"/>
              <a:gd name="connsiteY5" fmla="*/ 1896152 h 1896152"/>
              <a:gd name="connsiteX6" fmla="*/ 0 w 645665"/>
              <a:gd name="connsiteY6" fmla="*/ 321205 h 1896152"/>
              <a:gd name="connsiteX0" fmla="*/ 0 w 645665"/>
              <a:gd name="connsiteY0" fmla="*/ 321205 h 1896152"/>
              <a:gd name="connsiteX1" fmla="*/ 60577 w 645665"/>
              <a:gd name="connsiteY1" fmla="*/ 322149 h 1896152"/>
              <a:gd name="connsiteX2" fmla="*/ 56812 w 645665"/>
              <a:gd name="connsiteY2" fmla="*/ 0 h 1896152"/>
              <a:gd name="connsiteX3" fmla="*/ 645665 w 645665"/>
              <a:gd name="connsiteY3" fmla="*/ 1104320 h 1896152"/>
              <a:gd name="connsiteX4" fmla="*/ 645665 w 645665"/>
              <a:gd name="connsiteY4" fmla="*/ 1872806 h 1896152"/>
              <a:gd name="connsiteX5" fmla="*/ 28931 w 645665"/>
              <a:gd name="connsiteY5" fmla="*/ 1896152 h 1896152"/>
              <a:gd name="connsiteX6" fmla="*/ 0 w 645665"/>
              <a:gd name="connsiteY6" fmla="*/ 321205 h 1896152"/>
              <a:gd name="connsiteX0" fmla="*/ 0 w 645665"/>
              <a:gd name="connsiteY0" fmla="*/ 321205 h 1896152"/>
              <a:gd name="connsiteX1" fmla="*/ 69123 w 645665"/>
              <a:gd name="connsiteY1" fmla="*/ 315740 h 1896152"/>
              <a:gd name="connsiteX2" fmla="*/ 56812 w 645665"/>
              <a:gd name="connsiteY2" fmla="*/ 0 h 1896152"/>
              <a:gd name="connsiteX3" fmla="*/ 645665 w 645665"/>
              <a:gd name="connsiteY3" fmla="*/ 1104320 h 1896152"/>
              <a:gd name="connsiteX4" fmla="*/ 645665 w 645665"/>
              <a:gd name="connsiteY4" fmla="*/ 1872806 h 1896152"/>
              <a:gd name="connsiteX5" fmla="*/ 28931 w 645665"/>
              <a:gd name="connsiteY5" fmla="*/ 1896152 h 1896152"/>
              <a:gd name="connsiteX6" fmla="*/ 0 w 645665"/>
              <a:gd name="connsiteY6" fmla="*/ 321205 h 1896152"/>
              <a:gd name="connsiteX0" fmla="*/ 0 w 645665"/>
              <a:gd name="connsiteY0" fmla="*/ 321205 h 1896152"/>
              <a:gd name="connsiteX1" fmla="*/ 64850 w 645665"/>
              <a:gd name="connsiteY1" fmla="*/ 311467 h 1896152"/>
              <a:gd name="connsiteX2" fmla="*/ 56812 w 645665"/>
              <a:gd name="connsiteY2" fmla="*/ 0 h 1896152"/>
              <a:gd name="connsiteX3" fmla="*/ 645665 w 645665"/>
              <a:gd name="connsiteY3" fmla="*/ 1104320 h 1896152"/>
              <a:gd name="connsiteX4" fmla="*/ 645665 w 645665"/>
              <a:gd name="connsiteY4" fmla="*/ 1872806 h 1896152"/>
              <a:gd name="connsiteX5" fmla="*/ 28931 w 645665"/>
              <a:gd name="connsiteY5" fmla="*/ 1896152 h 1896152"/>
              <a:gd name="connsiteX6" fmla="*/ 0 w 645665"/>
              <a:gd name="connsiteY6" fmla="*/ 321205 h 1896152"/>
              <a:gd name="connsiteX0" fmla="*/ 0 w 645665"/>
              <a:gd name="connsiteY0" fmla="*/ 321205 h 1896152"/>
              <a:gd name="connsiteX1" fmla="*/ 64850 w 645665"/>
              <a:gd name="connsiteY1" fmla="*/ 311467 h 1896152"/>
              <a:gd name="connsiteX2" fmla="*/ 56812 w 645665"/>
              <a:gd name="connsiteY2" fmla="*/ 0 h 1896152"/>
              <a:gd name="connsiteX3" fmla="*/ 645665 w 645665"/>
              <a:gd name="connsiteY3" fmla="*/ 1104320 h 1896152"/>
              <a:gd name="connsiteX4" fmla="*/ 645665 w 645665"/>
              <a:gd name="connsiteY4" fmla="*/ 1872806 h 1896152"/>
              <a:gd name="connsiteX5" fmla="*/ 28931 w 645665"/>
              <a:gd name="connsiteY5" fmla="*/ 1896152 h 1896152"/>
              <a:gd name="connsiteX6" fmla="*/ 0 w 645665"/>
              <a:gd name="connsiteY6" fmla="*/ 321205 h 1896152"/>
              <a:gd name="connsiteX0" fmla="*/ 0 w 645665"/>
              <a:gd name="connsiteY0" fmla="*/ 393067 h 1968014"/>
              <a:gd name="connsiteX1" fmla="*/ 64850 w 645665"/>
              <a:gd name="connsiteY1" fmla="*/ 383329 h 1968014"/>
              <a:gd name="connsiteX2" fmla="*/ 56812 w 645665"/>
              <a:gd name="connsiteY2" fmla="*/ 71862 h 1968014"/>
              <a:gd name="connsiteX3" fmla="*/ 63386 w 645665"/>
              <a:gd name="connsiteY3" fmla="*/ 641 h 1968014"/>
              <a:gd name="connsiteX4" fmla="*/ 645665 w 645665"/>
              <a:gd name="connsiteY4" fmla="*/ 1176182 h 1968014"/>
              <a:gd name="connsiteX5" fmla="*/ 645665 w 645665"/>
              <a:gd name="connsiteY5" fmla="*/ 1944668 h 1968014"/>
              <a:gd name="connsiteX6" fmla="*/ 28931 w 645665"/>
              <a:gd name="connsiteY6" fmla="*/ 1968014 h 1968014"/>
              <a:gd name="connsiteX7" fmla="*/ 0 w 645665"/>
              <a:gd name="connsiteY7" fmla="*/ 393067 h 1968014"/>
              <a:gd name="connsiteX0" fmla="*/ 0 w 645665"/>
              <a:gd name="connsiteY0" fmla="*/ 393067 h 1968014"/>
              <a:gd name="connsiteX1" fmla="*/ 64850 w 645665"/>
              <a:gd name="connsiteY1" fmla="*/ 383329 h 1968014"/>
              <a:gd name="connsiteX2" fmla="*/ 56812 w 645665"/>
              <a:gd name="connsiteY2" fmla="*/ 71862 h 1968014"/>
              <a:gd name="connsiteX3" fmla="*/ 63386 w 645665"/>
              <a:gd name="connsiteY3" fmla="*/ 641 h 1968014"/>
              <a:gd name="connsiteX4" fmla="*/ 645665 w 645665"/>
              <a:gd name="connsiteY4" fmla="*/ 1176182 h 1968014"/>
              <a:gd name="connsiteX5" fmla="*/ 645665 w 645665"/>
              <a:gd name="connsiteY5" fmla="*/ 1944668 h 1968014"/>
              <a:gd name="connsiteX6" fmla="*/ 28931 w 645665"/>
              <a:gd name="connsiteY6" fmla="*/ 1968014 h 1968014"/>
              <a:gd name="connsiteX7" fmla="*/ 0 w 645665"/>
              <a:gd name="connsiteY7" fmla="*/ 393067 h 1968014"/>
              <a:gd name="connsiteX0" fmla="*/ 0 w 645665"/>
              <a:gd name="connsiteY0" fmla="*/ 528415 h 2103362"/>
              <a:gd name="connsiteX1" fmla="*/ 64850 w 645665"/>
              <a:gd name="connsiteY1" fmla="*/ 518677 h 2103362"/>
              <a:gd name="connsiteX2" fmla="*/ 56812 w 645665"/>
              <a:gd name="connsiteY2" fmla="*/ 207210 h 2103362"/>
              <a:gd name="connsiteX3" fmla="*/ 63386 w 645665"/>
              <a:gd name="connsiteY3" fmla="*/ 135989 h 2103362"/>
              <a:gd name="connsiteX4" fmla="*/ 95433 w 645665"/>
              <a:gd name="connsiteY4" fmla="*/ 74032 h 2103362"/>
              <a:gd name="connsiteX5" fmla="*/ 645665 w 645665"/>
              <a:gd name="connsiteY5" fmla="*/ 1311530 h 2103362"/>
              <a:gd name="connsiteX6" fmla="*/ 645665 w 645665"/>
              <a:gd name="connsiteY6" fmla="*/ 2080016 h 2103362"/>
              <a:gd name="connsiteX7" fmla="*/ 28931 w 645665"/>
              <a:gd name="connsiteY7" fmla="*/ 2103362 h 2103362"/>
              <a:gd name="connsiteX8" fmla="*/ 0 w 645665"/>
              <a:gd name="connsiteY8" fmla="*/ 528415 h 2103362"/>
              <a:gd name="connsiteX0" fmla="*/ 0 w 645665"/>
              <a:gd name="connsiteY0" fmla="*/ 454383 h 2029330"/>
              <a:gd name="connsiteX1" fmla="*/ 64850 w 645665"/>
              <a:gd name="connsiteY1" fmla="*/ 444645 h 2029330"/>
              <a:gd name="connsiteX2" fmla="*/ 56812 w 645665"/>
              <a:gd name="connsiteY2" fmla="*/ 133178 h 2029330"/>
              <a:gd name="connsiteX3" fmla="*/ 63386 w 645665"/>
              <a:gd name="connsiteY3" fmla="*/ 61957 h 2029330"/>
              <a:gd name="connsiteX4" fmla="*/ 95433 w 645665"/>
              <a:gd name="connsiteY4" fmla="*/ 0 h 2029330"/>
              <a:gd name="connsiteX5" fmla="*/ 645665 w 645665"/>
              <a:gd name="connsiteY5" fmla="*/ 1237498 h 2029330"/>
              <a:gd name="connsiteX6" fmla="*/ 645665 w 645665"/>
              <a:gd name="connsiteY6" fmla="*/ 2005984 h 2029330"/>
              <a:gd name="connsiteX7" fmla="*/ 28931 w 645665"/>
              <a:gd name="connsiteY7" fmla="*/ 2029330 h 2029330"/>
              <a:gd name="connsiteX8" fmla="*/ 0 w 645665"/>
              <a:gd name="connsiteY8" fmla="*/ 454383 h 2029330"/>
              <a:gd name="connsiteX0" fmla="*/ 0 w 645665"/>
              <a:gd name="connsiteY0" fmla="*/ 550749 h 2125696"/>
              <a:gd name="connsiteX1" fmla="*/ 64850 w 645665"/>
              <a:gd name="connsiteY1" fmla="*/ 541011 h 2125696"/>
              <a:gd name="connsiteX2" fmla="*/ 56812 w 645665"/>
              <a:gd name="connsiteY2" fmla="*/ 229544 h 2125696"/>
              <a:gd name="connsiteX3" fmla="*/ 63386 w 645665"/>
              <a:gd name="connsiteY3" fmla="*/ 158323 h 2125696"/>
              <a:gd name="connsiteX4" fmla="*/ 95433 w 645665"/>
              <a:gd name="connsiteY4" fmla="*/ 96366 h 2125696"/>
              <a:gd name="connsiteX5" fmla="*/ 136026 w 645665"/>
              <a:gd name="connsiteY5" fmla="*/ 89957 h 2125696"/>
              <a:gd name="connsiteX6" fmla="*/ 645665 w 645665"/>
              <a:gd name="connsiteY6" fmla="*/ 1333864 h 2125696"/>
              <a:gd name="connsiteX7" fmla="*/ 645665 w 645665"/>
              <a:gd name="connsiteY7" fmla="*/ 2102350 h 2125696"/>
              <a:gd name="connsiteX8" fmla="*/ 28931 w 645665"/>
              <a:gd name="connsiteY8" fmla="*/ 2125696 h 2125696"/>
              <a:gd name="connsiteX9" fmla="*/ 0 w 645665"/>
              <a:gd name="connsiteY9" fmla="*/ 550749 h 2125696"/>
              <a:gd name="connsiteX0" fmla="*/ 0 w 645665"/>
              <a:gd name="connsiteY0" fmla="*/ 460907 h 2035854"/>
              <a:gd name="connsiteX1" fmla="*/ 64850 w 645665"/>
              <a:gd name="connsiteY1" fmla="*/ 451169 h 2035854"/>
              <a:gd name="connsiteX2" fmla="*/ 56812 w 645665"/>
              <a:gd name="connsiteY2" fmla="*/ 139702 h 2035854"/>
              <a:gd name="connsiteX3" fmla="*/ 63386 w 645665"/>
              <a:gd name="connsiteY3" fmla="*/ 68481 h 2035854"/>
              <a:gd name="connsiteX4" fmla="*/ 95433 w 645665"/>
              <a:gd name="connsiteY4" fmla="*/ 6524 h 2035854"/>
              <a:gd name="connsiteX5" fmla="*/ 136026 w 645665"/>
              <a:gd name="connsiteY5" fmla="*/ 115 h 2035854"/>
              <a:gd name="connsiteX6" fmla="*/ 645665 w 645665"/>
              <a:gd name="connsiteY6" fmla="*/ 1244022 h 2035854"/>
              <a:gd name="connsiteX7" fmla="*/ 645665 w 645665"/>
              <a:gd name="connsiteY7" fmla="*/ 2012508 h 2035854"/>
              <a:gd name="connsiteX8" fmla="*/ 28931 w 645665"/>
              <a:gd name="connsiteY8" fmla="*/ 2035854 h 2035854"/>
              <a:gd name="connsiteX9" fmla="*/ 0 w 645665"/>
              <a:gd name="connsiteY9" fmla="*/ 460907 h 2035854"/>
              <a:gd name="connsiteX0" fmla="*/ 0 w 645665"/>
              <a:gd name="connsiteY0" fmla="*/ 469338 h 2044285"/>
              <a:gd name="connsiteX1" fmla="*/ 64850 w 645665"/>
              <a:gd name="connsiteY1" fmla="*/ 459600 h 2044285"/>
              <a:gd name="connsiteX2" fmla="*/ 56812 w 645665"/>
              <a:gd name="connsiteY2" fmla="*/ 148133 h 2044285"/>
              <a:gd name="connsiteX3" fmla="*/ 63386 w 645665"/>
              <a:gd name="connsiteY3" fmla="*/ 76912 h 2044285"/>
              <a:gd name="connsiteX4" fmla="*/ 95433 w 645665"/>
              <a:gd name="connsiteY4" fmla="*/ 0 h 2044285"/>
              <a:gd name="connsiteX5" fmla="*/ 136026 w 645665"/>
              <a:gd name="connsiteY5" fmla="*/ 8546 h 2044285"/>
              <a:gd name="connsiteX6" fmla="*/ 645665 w 645665"/>
              <a:gd name="connsiteY6" fmla="*/ 1252453 h 2044285"/>
              <a:gd name="connsiteX7" fmla="*/ 645665 w 645665"/>
              <a:gd name="connsiteY7" fmla="*/ 2020939 h 2044285"/>
              <a:gd name="connsiteX8" fmla="*/ 28931 w 645665"/>
              <a:gd name="connsiteY8" fmla="*/ 2044285 h 2044285"/>
              <a:gd name="connsiteX9" fmla="*/ 0 w 645665"/>
              <a:gd name="connsiteY9" fmla="*/ 469338 h 2044285"/>
              <a:gd name="connsiteX0" fmla="*/ 0 w 645665"/>
              <a:gd name="connsiteY0" fmla="*/ 461234 h 2036181"/>
              <a:gd name="connsiteX1" fmla="*/ 64850 w 645665"/>
              <a:gd name="connsiteY1" fmla="*/ 451496 h 2036181"/>
              <a:gd name="connsiteX2" fmla="*/ 56812 w 645665"/>
              <a:gd name="connsiteY2" fmla="*/ 140029 h 2036181"/>
              <a:gd name="connsiteX3" fmla="*/ 63386 w 645665"/>
              <a:gd name="connsiteY3" fmla="*/ 68808 h 2036181"/>
              <a:gd name="connsiteX4" fmla="*/ 95433 w 645665"/>
              <a:gd name="connsiteY4" fmla="*/ 442 h 2036181"/>
              <a:gd name="connsiteX5" fmla="*/ 136026 w 645665"/>
              <a:gd name="connsiteY5" fmla="*/ 442 h 2036181"/>
              <a:gd name="connsiteX6" fmla="*/ 645665 w 645665"/>
              <a:gd name="connsiteY6" fmla="*/ 1244349 h 2036181"/>
              <a:gd name="connsiteX7" fmla="*/ 645665 w 645665"/>
              <a:gd name="connsiteY7" fmla="*/ 2012835 h 2036181"/>
              <a:gd name="connsiteX8" fmla="*/ 28931 w 645665"/>
              <a:gd name="connsiteY8" fmla="*/ 2036181 h 2036181"/>
              <a:gd name="connsiteX9" fmla="*/ 0 w 645665"/>
              <a:gd name="connsiteY9" fmla="*/ 461234 h 2036181"/>
              <a:gd name="connsiteX0" fmla="*/ 0 w 645665"/>
              <a:gd name="connsiteY0" fmla="*/ 461234 h 2036181"/>
              <a:gd name="connsiteX1" fmla="*/ 64850 w 645665"/>
              <a:gd name="connsiteY1" fmla="*/ 451496 h 2036181"/>
              <a:gd name="connsiteX2" fmla="*/ 56812 w 645665"/>
              <a:gd name="connsiteY2" fmla="*/ 140029 h 2036181"/>
              <a:gd name="connsiteX3" fmla="*/ 63386 w 645665"/>
              <a:gd name="connsiteY3" fmla="*/ 68808 h 2036181"/>
              <a:gd name="connsiteX4" fmla="*/ 95433 w 645665"/>
              <a:gd name="connsiteY4" fmla="*/ 442 h 2036181"/>
              <a:gd name="connsiteX5" fmla="*/ 136026 w 645665"/>
              <a:gd name="connsiteY5" fmla="*/ 442 h 2036181"/>
              <a:gd name="connsiteX6" fmla="*/ 645665 w 645665"/>
              <a:gd name="connsiteY6" fmla="*/ 1244349 h 2036181"/>
              <a:gd name="connsiteX7" fmla="*/ 645665 w 645665"/>
              <a:gd name="connsiteY7" fmla="*/ 2012835 h 2036181"/>
              <a:gd name="connsiteX8" fmla="*/ 28931 w 645665"/>
              <a:gd name="connsiteY8" fmla="*/ 2036181 h 2036181"/>
              <a:gd name="connsiteX9" fmla="*/ 0 w 645665"/>
              <a:gd name="connsiteY9" fmla="*/ 461234 h 2036181"/>
              <a:gd name="connsiteX0" fmla="*/ 0 w 645665"/>
              <a:gd name="connsiteY0" fmla="*/ 461234 h 2036181"/>
              <a:gd name="connsiteX1" fmla="*/ 64850 w 645665"/>
              <a:gd name="connsiteY1" fmla="*/ 451496 h 2036181"/>
              <a:gd name="connsiteX2" fmla="*/ 56812 w 645665"/>
              <a:gd name="connsiteY2" fmla="*/ 140029 h 2036181"/>
              <a:gd name="connsiteX3" fmla="*/ 63386 w 645665"/>
              <a:gd name="connsiteY3" fmla="*/ 68808 h 2036181"/>
              <a:gd name="connsiteX4" fmla="*/ 95433 w 645665"/>
              <a:gd name="connsiteY4" fmla="*/ 442 h 2036181"/>
              <a:gd name="connsiteX5" fmla="*/ 136026 w 645665"/>
              <a:gd name="connsiteY5" fmla="*/ 442 h 2036181"/>
              <a:gd name="connsiteX6" fmla="*/ 645665 w 645665"/>
              <a:gd name="connsiteY6" fmla="*/ 1244349 h 2036181"/>
              <a:gd name="connsiteX7" fmla="*/ 645665 w 645665"/>
              <a:gd name="connsiteY7" fmla="*/ 2012835 h 2036181"/>
              <a:gd name="connsiteX8" fmla="*/ 28931 w 645665"/>
              <a:gd name="connsiteY8" fmla="*/ 2036181 h 2036181"/>
              <a:gd name="connsiteX9" fmla="*/ 0 w 645665"/>
              <a:gd name="connsiteY9" fmla="*/ 461234 h 2036181"/>
              <a:gd name="connsiteX0" fmla="*/ 0 w 645665"/>
              <a:gd name="connsiteY0" fmla="*/ 461234 h 2036181"/>
              <a:gd name="connsiteX1" fmla="*/ 64850 w 645665"/>
              <a:gd name="connsiteY1" fmla="*/ 451496 h 2036181"/>
              <a:gd name="connsiteX2" fmla="*/ 56812 w 645665"/>
              <a:gd name="connsiteY2" fmla="*/ 140029 h 2036181"/>
              <a:gd name="connsiteX3" fmla="*/ 63386 w 645665"/>
              <a:gd name="connsiteY3" fmla="*/ 68808 h 2036181"/>
              <a:gd name="connsiteX4" fmla="*/ 95433 w 645665"/>
              <a:gd name="connsiteY4" fmla="*/ 442 h 2036181"/>
              <a:gd name="connsiteX5" fmla="*/ 136026 w 645665"/>
              <a:gd name="connsiteY5" fmla="*/ 442 h 2036181"/>
              <a:gd name="connsiteX6" fmla="*/ 645665 w 645665"/>
              <a:gd name="connsiteY6" fmla="*/ 1244349 h 2036181"/>
              <a:gd name="connsiteX7" fmla="*/ 645665 w 645665"/>
              <a:gd name="connsiteY7" fmla="*/ 2012835 h 2036181"/>
              <a:gd name="connsiteX8" fmla="*/ 28931 w 645665"/>
              <a:gd name="connsiteY8" fmla="*/ 2036181 h 2036181"/>
              <a:gd name="connsiteX9" fmla="*/ 0 w 645665"/>
              <a:gd name="connsiteY9" fmla="*/ 461234 h 2036181"/>
              <a:gd name="connsiteX0" fmla="*/ 0 w 645665"/>
              <a:gd name="connsiteY0" fmla="*/ 461234 h 2036181"/>
              <a:gd name="connsiteX1" fmla="*/ 64850 w 645665"/>
              <a:gd name="connsiteY1" fmla="*/ 451496 h 2036181"/>
              <a:gd name="connsiteX2" fmla="*/ 56812 w 645665"/>
              <a:gd name="connsiteY2" fmla="*/ 140029 h 2036181"/>
              <a:gd name="connsiteX3" fmla="*/ 63386 w 645665"/>
              <a:gd name="connsiteY3" fmla="*/ 68808 h 2036181"/>
              <a:gd name="connsiteX4" fmla="*/ 95433 w 645665"/>
              <a:gd name="connsiteY4" fmla="*/ 442 h 2036181"/>
              <a:gd name="connsiteX5" fmla="*/ 136026 w 645665"/>
              <a:gd name="connsiteY5" fmla="*/ 442 h 2036181"/>
              <a:gd name="connsiteX6" fmla="*/ 645665 w 645665"/>
              <a:gd name="connsiteY6" fmla="*/ 1244349 h 2036181"/>
              <a:gd name="connsiteX7" fmla="*/ 645665 w 645665"/>
              <a:gd name="connsiteY7" fmla="*/ 2012835 h 2036181"/>
              <a:gd name="connsiteX8" fmla="*/ 28931 w 645665"/>
              <a:gd name="connsiteY8" fmla="*/ 2036181 h 2036181"/>
              <a:gd name="connsiteX9" fmla="*/ 0 w 645665"/>
              <a:gd name="connsiteY9" fmla="*/ 461234 h 2036181"/>
              <a:gd name="connsiteX0" fmla="*/ 0 w 645665"/>
              <a:gd name="connsiteY0" fmla="*/ 576135 h 2151082"/>
              <a:gd name="connsiteX1" fmla="*/ 64850 w 645665"/>
              <a:gd name="connsiteY1" fmla="*/ 566397 h 2151082"/>
              <a:gd name="connsiteX2" fmla="*/ 56812 w 645665"/>
              <a:gd name="connsiteY2" fmla="*/ 254930 h 2151082"/>
              <a:gd name="connsiteX3" fmla="*/ 63386 w 645665"/>
              <a:gd name="connsiteY3" fmla="*/ 183709 h 2151082"/>
              <a:gd name="connsiteX4" fmla="*/ 95433 w 645665"/>
              <a:gd name="connsiteY4" fmla="*/ 115343 h 2151082"/>
              <a:gd name="connsiteX5" fmla="*/ 136026 w 645665"/>
              <a:gd name="connsiteY5" fmla="*/ 115343 h 2151082"/>
              <a:gd name="connsiteX6" fmla="*/ 146708 w 645665"/>
              <a:gd name="connsiteY6" fmla="*/ 83297 h 2151082"/>
              <a:gd name="connsiteX7" fmla="*/ 645665 w 645665"/>
              <a:gd name="connsiteY7" fmla="*/ 1359250 h 2151082"/>
              <a:gd name="connsiteX8" fmla="*/ 645665 w 645665"/>
              <a:gd name="connsiteY8" fmla="*/ 2127736 h 2151082"/>
              <a:gd name="connsiteX9" fmla="*/ 28931 w 645665"/>
              <a:gd name="connsiteY9" fmla="*/ 2151082 h 2151082"/>
              <a:gd name="connsiteX10" fmla="*/ 0 w 645665"/>
              <a:gd name="connsiteY10" fmla="*/ 576135 h 2151082"/>
              <a:gd name="connsiteX0" fmla="*/ 0 w 645665"/>
              <a:gd name="connsiteY0" fmla="*/ 492838 h 2067785"/>
              <a:gd name="connsiteX1" fmla="*/ 64850 w 645665"/>
              <a:gd name="connsiteY1" fmla="*/ 483100 h 2067785"/>
              <a:gd name="connsiteX2" fmla="*/ 56812 w 645665"/>
              <a:gd name="connsiteY2" fmla="*/ 171633 h 2067785"/>
              <a:gd name="connsiteX3" fmla="*/ 63386 w 645665"/>
              <a:gd name="connsiteY3" fmla="*/ 100412 h 2067785"/>
              <a:gd name="connsiteX4" fmla="*/ 95433 w 645665"/>
              <a:gd name="connsiteY4" fmla="*/ 32046 h 2067785"/>
              <a:gd name="connsiteX5" fmla="*/ 136026 w 645665"/>
              <a:gd name="connsiteY5" fmla="*/ 32046 h 2067785"/>
              <a:gd name="connsiteX6" fmla="*/ 146708 w 645665"/>
              <a:gd name="connsiteY6" fmla="*/ 0 h 2067785"/>
              <a:gd name="connsiteX7" fmla="*/ 645665 w 645665"/>
              <a:gd name="connsiteY7" fmla="*/ 1275953 h 2067785"/>
              <a:gd name="connsiteX8" fmla="*/ 645665 w 645665"/>
              <a:gd name="connsiteY8" fmla="*/ 2044439 h 2067785"/>
              <a:gd name="connsiteX9" fmla="*/ 28931 w 645665"/>
              <a:gd name="connsiteY9" fmla="*/ 2067785 h 2067785"/>
              <a:gd name="connsiteX10" fmla="*/ 0 w 645665"/>
              <a:gd name="connsiteY10" fmla="*/ 492838 h 2067785"/>
              <a:gd name="connsiteX0" fmla="*/ 0 w 645665"/>
              <a:gd name="connsiteY0" fmla="*/ 583267 h 2158214"/>
              <a:gd name="connsiteX1" fmla="*/ 64850 w 645665"/>
              <a:gd name="connsiteY1" fmla="*/ 573529 h 2158214"/>
              <a:gd name="connsiteX2" fmla="*/ 56812 w 645665"/>
              <a:gd name="connsiteY2" fmla="*/ 262062 h 2158214"/>
              <a:gd name="connsiteX3" fmla="*/ 63386 w 645665"/>
              <a:gd name="connsiteY3" fmla="*/ 190841 h 2158214"/>
              <a:gd name="connsiteX4" fmla="*/ 95433 w 645665"/>
              <a:gd name="connsiteY4" fmla="*/ 122475 h 2158214"/>
              <a:gd name="connsiteX5" fmla="*/ 136026 w 645665"/>
              <a:gd name="connsiteY5" fmla="*/ 122475 h 2158214"/>
              <a:gd name="connsiteX6" fmla="*/ 146708 w 645665"/>
              <a:gd name="connsiteY6" fmla="*/ 90429 h 2158214"/>
              <a:gd name="connsiteX7" fmla="*/ 206529 w 645665"/>
              <a:gd name="connsiteY7" fmla="*/ 92565 h 2158214"/>
              <a:gd name="connsiteX8" fmla="*/ 645665 w 645665"/>
              <a:gd name="connsiteY8" fmla="*/ 1366382 h 2158214"/>
              <a:gd name="connsiteX9" fmla="*/ 645665 w 645665"/>
              <a:gd name="connsiteY9" fmla="*/ 2134868 h 2158214"/>
              <a:gd name="connsiteX10" fmla="*/ 28931 w 645665"/>
              <a:gd name="connsiteY10" fmla="*/ 2158214 h 2158214"/>
              <a:gd name="connsiteX11" fmla="*/ 0 w 645665"/>
              <a:gd name="connsiteY11" fmla="*/ 583267 h 2158214"/>
              <a:gd name="connsiteX0" fmla="*/ 0 w 645665"/>
              <a:gd name="connsiteY0" fmla="*/ 492838 h 2067785"/>
              <a:gd name="connsiteX1" fmla="*/ 64850 w 645665"/>
              <a:gd name="connsiteY1" fmla="*/ 483100 h 2067785"/>
              <a:gd name="connsiteX2" fmla="*/ 56812 w 645665"/>
              <a:gd name="connsiteY2" fmla="*/ 171633 h 2067785"/>
              <a:gd name="connsiteX3" fmla="*/ 63386 w 645665"/>
              <a:gd name="connsiteY3" fmla="*/ 100412 h 2067785"/>
              <a:gd name="connsiteX4" fmla="*/ 95433 w 645665"/>
              <a:gd name="connsiteY4" fmla="*/ 32046 h 2067785"/>
              <a:gd name="connsiteX5" fmla="*/ 136026 w 645665"/>
              <a:gd name="connsiteY5" fmla="*/ 32046 h 2067785"/>
              <a:gd name="connsiteX6" fmla="*/ 146708 w 645665"/>
              <a:gd name="connsiteY6" fmla="*/ 0 h 2067785"/>
              <a:gd name="connsiteX7" fmla="*/ 206529 w 645665"/>
              <a:gd name="connsiteY7" fmla="*/ 2136 h 2067785"/>
              <a:gd name="connsiteX8" fmla="*/ 645665 w 645665"/>
              <a:gd name="connsiteY8" fmla="*/ 1275953 h 2067785"/>
              <a:gd name="connsiteX9" fmla="*/ 645665 w 645665"/>
              <a:gd name="connsiteY9" fmla="*/ 2044439 h 2067785"/>
              <a:gd name="connsiteX10" fmla="*/ 28931 w 645665"/>
              <a:gd name="connsiteY10" fmla="*/ 2067785 h 2067785"/>
              <a:gd name="connsiteX11" fmla="*/ 0 w 645665"/>
              <a:gd name="connsiteY11" fmla="*/ 492838 h 2067785"/>
              <a:gd name="connsiteX0" fmla="*/ 0 w 645665"/>
              <a:gd name="connsiteY0" fmla="*/ 641767 h 2216714"/>
              <a:gd name="connsiteX1" fmla="*/ 64850 w 645665"/>
              <a:gd name="connsiteY1" fmla="*/ 632029 h 2216714"/>
              <a:gd name="connsiteX2" fmla="*/ 56812 w 645665"/>
              <a:gd name="connsiteY2" fmla="*/ 320562 h 2216714"/>
              <a:gd name="connsiteX3" fmla="*/ 63386 w 645665"/>
              <a:gd name="connsiteY3" fmla="*/ 249341 h 2216714"/>
              <a:gd name="connsiteX4" fmla="*/ 95433 w 645665"/>
              <a:gd name="connsiteY4" fmla="*/ 180975 h 2216714"/>
              <a:gd name="connsiteX5" fmla="*/ 136026 w 645665"/>
              <a:gd name="connsiteY5" fmla="*/ 180975 h 2216714"/>
              <a:gd name="connsiteX6" fmla="*/ 146708 w 645665"/>
              <a:gd name="connsiteY6" fmla="*/ 148929 h 2216714"/>
              <a:gd name="connsiteX7" fmla="*/ 206529 w 645665"/>
              <a:gd name="connsiteY7" fmla="*/ 151065 h 2216714"/>
              <a:gd name="connsiteX8" fmla="*/ 231703 w 645665"/>
              <a:gd name="connsiteY8" fmla="*/ 76076 h 2216714"/>
              <a:gd name="connsiteX9" fmla="*/ 645665 w 645665"/>
              <a:gd name="connsiteY9" fmla="*/ 1424882 h 2216714"/>
              <a:gd name="connsiteX10" fmla="*/ 645665 w 645665"/>
              <a:gd name="connsiteY10" fmla="*/ 2193368 h 2216714"/>
              <a:gd name="connsiteX11" fmla="*/ 28931 w 645665"/>
              <a:gd name="connsiteY11" fmla="*/ 2216714 h 2216714"/>
              <a:gd name="connsiteX12" fmla="*/ 0 w 645665"/>
              <a:gd name="connsiteY12" fmla="*/ 641767 h 2216714"/>
              <a:gd name="connsiteX0" fmla="*/ 0 w 645665"/>
              <a:gd name="connsiteY0" fmla="*/ 565691 h 2140638"/>
              <a:gd name="connsiteX1" fmla="*/ 64850 w 645665"/>
              <a:gd name="connsiteY1" fmla="*/ 555953 h 2140638"/>
              <a:gd name="connsiteX2" fmla="*/ 56812 w 645665"/>
              <a:gd name="connsiteY2" fmla="*/ 244486 h 2140638"/>
              <a:gd name="connsiteX3" fmla="*/ 63386 w 645665"/>
              <a:gd name="connsiteY3" fmla="*/ 173265 h 2140638"/>
              <a:gd name="connsiteX4" fmla="*/ 95433 w 645665"/>
              <a:gd name="connsiteY4" fmla="*/ 104899 h 2140638"/>
              <a:gd name="connsiteX5" fmla="*/ 136026 w 645665"/>
              <a:gd name="connsiteY5" fmla="*/ 104899 h 2140638"/>
              <a:gd name="connsiteX6" fmla="*/ 146708 w 645665"/>
              <a:gd name="connsiteY6" fmla="*/ 72853 h 2140638"/>
              <a:gd name="connsiteX7" fmla="*/ 206529 w 645665"/>
              <a:gd name="connsiteY7" fmla="*/ 74989 h 2140638"/>
              <a:gd name="connsiteX8" fmla="*/ 231703 w 645665"/>
              <a:gd name="connsiteY8" fmla="*/ 0 h 2140638"/>
              <a:gd name="connsiteX9" fmla="*/ 645665 w 645665"/>
              <a:gd name="connsiteY9" fmla="*/ 1348806 h 2140638"/>
              <a:gd name="connsiteX10" fmla="*/ 645665 w 645665"/>
              <a:gd name="connsiteY10" fmla="*/ 2117292 h 2140638"/>
              <a:gd name="connsiteX11" fmla="*/ 28931 w 645665"/>
              <a:gd name="connsiteY11" fmla="*/ 2140638 h 2140638"/>
              <a:gd name="connsiteX12" fmla="*/ 0 w 645665"/>
              <a:gd name="connsiteY12" fmla="*/ 565691 h 2140638"/>
              <a:gd name="connsiteX0" fmla="*/ 0 w 645665"/>
              <a:gd name="connsiteY0" fmla="*/ 669559 h 2244506"/>
              <a:gd name="connsiteX1" fmla="*/ 64850 w 645665"/>
              <a:gd name="connsiteY1" fmla="*/ 659821 h 2244506"/>
              <a:gd name="connsiteX2" fmla="*/ 56812 w 645665"/>
              <a:gd name="connsiteY2" fmla="*/ 348354 h 2244506"/>
              <a:gd name="connsiteX3" fmla="*/ 63386 w 645665"/>
              <a:gd name="connsiteY3" fmla="*/ 277133 h 2244506"/>
              <a:gd name="connsiteX4" fmla="*/ 95433 w 645665"/>
              <a:gd name="connsiteY4" fmla="*/ 208767 h 2244506"/>
              <a:gd name="connsiteX5" fmla="*/ 136026 w 645665"/>
              <a:gd name="connsiteY5" fmla="*/ 208767 h 2244506"/>
              <a:gd name="connsiteX6" fmla="*/ 146708 w 645665"/>
              <a:gd name="connsiteY6" fmla="*/ 176721 h 2244506"/>
              <a:gd name="connsiteX7" fmla="*/ 206529 w 645665"/>
              <a:gd name="connsiteY7" fmla="*/ 178857 h 2244506"/>
              <a:gd name="connsiteX8" fmla="*/ 231703 w 645665"/>
              <a:gd name="connsiteY8" fmla="*/ 103868 h 2244506"/>
              <a:gd name="connsiteX9" fmla="*/ 479353 w 645665"/>
              <a:gd name="connsiteY9" fmla="*/ 96248 h 2244506"/>
              <a:gd name="connsiteX10" fmla="*/ 645665 w 645665"/>
              <a:gd name="connsiteY10" fmla="*/ 1452674 h 2244506"/>
              <a:gd name="connsiteX11" fmla="*/ 645665 w 645665"/>
              <a:gd name="connsiteY11" fmla="*/ 2221160 h 2244506"/>
              <a:gd name="connsiteX12" fmla="*/ 28931 w 645665"/>
              <a:gd name="connsiteY12" fmla="*/ 2244506 h 2244506"/>
              <a:gd name="connsiteX13" fmla="*/ 0 w 645665"/>
              <a:gd name="connsiteY13" fmla="*/ 669559 h 2244506"/>
              <a:gd name="connsiteX0" fmla="*/ 0 w 645665"/>
              <a:gd name="connsiteY0" fmla="*/ 573312 h 2148259"/>
              <a:gd name="connsiteX1" fmla="*/ 64850 w 645665"/>
              <a:gd name="connsiteY1" fmla="*/ 563574 h 2148259"/>
              <a:gd name="connsiteX2" fmla="*/ 56812 w 645665"/>
              <a:gd name="connsiteY2" fmla="*/ 252107 h 2148259"/>
              <a:gd name="connsiteX3" fmla="*/ 63386 w 645665"/>
              <a:gd name="connsiteY3" fmla="*/ 180886 h 2148259"/>
              <a:gd name="connsiteX4" fmla="*/ 95433 w 645665"/>
              <a:gd name="connsiteY4" fmla="*/ 112520 h 2148259"/>
              <a:gd name="connsiteX5" fmla="*/ 136026 w 645665"/>
              <a:gd name="connsiteY5" fmla="*/ 112520 h 2148259"/>
              <a:gd name="connsiteX6" fmla="*/ 146708 w 645665"/>
              <a:gd name="connsiteY6" fmla="*/ 80474 h 2148259"/>
              <a:gd name="connsiteX7" fmla="*/ 206529 w 645665"/>
              <a:gd name="connsiteY7" fmla="*/ 82610 h 2148259"/>
              <a:gd name="connsiteX8" fmla="*/ 231703 w 645665"/>
              <a:gd name="connsiteY8" fmla="*/ 7621 h 2148259"/>
              <a:gd name="connsiteX9" fmla="*/ 479353 w 645665"/>
              <a:gd name="connsiteY9" fmla="*/ 1 h 2148259"/>
              <a:gd name="connsiteX10" fmla="*/ 645665 w 645665"/>
              <a:gd name="connsiteY10" fmla="*/ 1356427 h 2148259"/>
              <a:gd name="connsiteX11" fmla="*/ 645665 w 645665"/>
              <a:gd name="connsiteY11" fmla="*/ 2124913 h 2148259"/>
              <a:gd name="connsiteX12" fmla="*/ 28931 w 645665"/>
              <a:gd name="connsiteY12" fmla="*/ 2148259 h 2148259"/>
              <a:gd name="connsiteX13" fmla="*/ 0 w 645665"/>
              <a:gd name="connsiteY13" fmla="*/ 573312 h 2148259"/>
              <a:gd name="connsiteX0" fmla="*/ 0 w 645665"/>
              <a:gd name="connsiteY0" fmla="*/ 573312 h 2148259"/>
              <a:gd name="connsiteX1" fmla="*/ 64850 w 645665"/>
              <a:gd name="connsiteY1" fmla="*/ 563574 h 2148259"/>
              <a:gd name="connsiteX2" fmla="*/ 56812 w 645665"/>
              <a:gd name="connsiteY2" fmla="*/ 252107 h 2148259"/>
              <a:gd name="connsiteX3" fmla="*/ 63386 w 645665"/>
              <a:gd name="connsiteY3" fmla="*/ 180886 h 2148259"/>
              <a:gd name="connsiteX4" fmla="*/ 95433 w 645665"/>
              <a:gd name="connsiteY4" fmla="*/ 112520 h 2148259"/>
              <a:gd name="connsiteX5" fmla="*/ 136026 w 645665"/>
              <a:gd name="connsiteY5" fmla="*/ 112520 h 2148259"/>
              <a:gd name="connsiteX6" fmla="*/ 146708 w 645665"/>
              <a:gd name="connsiteY6" fmla="*/ 80474 h 2148259"/>
              <a:gd name="connsiteX7" fmla="*/ 206529 w 645665"/>
              <a:gd name="connsiteY7" fmla="*/ 82610 h 2148259"/>
              <a:gd name="connsiteX8" fmla="*/ 231703 w 645665"/>
              <a:gd name="connsiteY8" fmla="*/ 7621 h 2148259"/>
              <a:gd name="connsiteX9" fmla="*/ 479353 w 645665"/>
              <a:gd name="connsiteY9" fmla="*/ 1 h 2148259"/>
              <a:gd name="connsiteX10" fmla="*/ 645665 w 645665"/>
              <a:gd name="connsiteY10" fmla="*/ 1356427 h 2148259"/>
              <a:gd name="connsiteX11" fmla="*/ 645665 w 645665"/>
              <a:gd name="connsiteY11" fmla="*/ 2124913 h 2148259"/>
              <a:gd name="connsiteX12" fmla="*/ 28931 w 645665"/>
              <a:gd name="connsiteY12" fmla="*/ 2148259 h 2148259"/>
              <a:gd name="connsiteX13" fmla="*/ 0 w 645665"/>
              <a:gd name="connsiteY13" fmla="*/ 573312 h 2148259"/>
              <a:gd name="connsiteX0" fmla="*/ 0 w 645665"/>
              <a:gd name="connsiteY0" fmla="*/ 616599 h 2191546"/>
              <a:gd name="connsiteX1" fmla="*/ 64850 w 645665"/>
              <a:gd name="connsiteY1" fmla="*/ 606861 h 2191546"/>
              <a:gd name="connsiteX2" fmla="*/ 56812 w 645665"/>
              <a:gd name="connsiteY2" fmla="*/ 295394 h 2191546"/>
              <a:gd name="connsiteX3" fmla="*/ 63386 w 645665"/>
              <a:gd name="connsiteY3" fmla="*/ 224173 h 2191546"/>
              <a:gd name="connsiteX4" fmla="*/ 95433 w 645665"/>
              <a:gd name="connsiteY4" fmla="*/ 155807 h 2191546"/>
              <a:gd name="connsiteX5" fmla="*/ 136026 w 645665"/>
              <a:gd name="connsiteY5" fmla="*/ 155807 h 2191546"/>
              <a:gd name="connsiteX6" fmla="*/ 146708 w 645665"/>
              <a:gd name="connsiteY6" fmla="*/ 123761 h 2191546"/>
              <a:gd name="connsiteX7" fmla="*/ 206529 w 645665"/>
              <a:gd name="connsiteY7" fmla="*/ 125897 h 2191546"/>
              <a:gd name="connsiteX8" fmla="*/ 231703 w 645665"/>
              <a:gd name="connsiteY8" fmla="*/ 50908 h 2191546"/>
              <a:gd name="connsiteX9" fmla="*/ 479353 w 645665"/>
              <a:gd name="connsiteY9" fmla="*/ 43288 h 2191546"/>
              <a:gd name="connsiteX10" fmla="*/ 633658 w 645665"/>
              <a:gd name="connsiteY10" fmla="*/ 121393 h 2191546"/>
              <a:gd name="connsiteX11" fmla="*/ 645665 w 645665"/>
              <a:gd name="connsiteY11" fmla="*/ 1399714 h 2191546"/>
              <a:gd name="connsiteX12" fmla="*/ 645665 w 645665"/>
              <a:gd name="connsiteY12" fmla="*/ 2168200 h 2191546"/>
              <a:gd name="connsiteX13" fmla="*/ 28931 w 645665"/>
              <a:gd name="connsiteY13" fmla="*/ 2191546 h 2191546"/>
              <a:gd name="connsiteX14" fmla="*/ 0 w 645665"/>
              <a:gd name="connsiteY14" fmla="*/ 616599 h 2191546"/>
              <a:gd name="connsiteX0" fmla="*/ 0 w 645665"/>
              <a:gd name="connsiteY0" fmla="*/ 573312 h 2148259"/>
              <a:gd name="connsiteX1" fmla="*/ 64850 w 645665"/>
              <a:gd name="connsiteY1" fmla="*/ 563574 h 2148259"/>
              <a:gd name="connsiteX2" fmla="*/ 56812 w 645665"/>
              <a:gd name="connsiteY2" fmla="*/ 252107 h 2148259"/>
              <a:gd name="connsiteX3" fmla="*/ 63386 w 645665"/>
              <a:gd name="connsiteY3" fmla="*/ 180886 h 2148259"/>
              <a:gd name="connsiteX4" fmla="*/ 95433 w 645665"/>
              <a:gd name="connsiteY4" fmla="*/ 112520 h 2148259"/>
              <a:gd name="connsiteX5" fmla="*/ 136026 w 645665"/>
              <a:gd name="connsiteY5" fmla="*/ 112520 h 2148259"/>
              <a:gd name="connsiteX6" fmla="*/ 146708 w 645665"/>
              <a:gd name="connsiteY6" fmla="*/ 80474 h 2148259"/>
              <a:gd name="connsiteX7" fmla="*/ 206529 w 645665"/>
              <a:gd name="connsiteY7" fmla="*/ 82610 h 2148259"/>
              <a:gd name="connsiteX8" fmla="*/ 231703 w 645665"/>
              <a:gd name="connsiteY8" fmla="*/ 7621 h 2148259"/>
              <a:gd name="connsiteX9" fmla="*/ 479353 w 645665"/>
              <a:gd name="connsiteY9" fmla="*/ 1 h 2148259"/>
              <a:gd name="connsiteX10" fmla="*/ 572698 w 645665"/>
              <a:gd name="connsiteY10" fmla="*/ 224791 h 2148259"/>
              <a:gd name="connsiteX11" fmla="*/ 645665 w 645665"/>
              <a:gd name="connsiteY11" fmla="*/ 1356427 h 2148259"/>
              <a:gd name="connsiteX12" fmla="*/ 645665 w 645665"/>
              <a:gd name="connsiteY12" fmla="*/ 2124913 h 2148259"/>
              <a:gd name="connsiteX13" fmla="*/ 28931 w 645665"/>
              <a:gd name="connsiteY13" fmla="*/ 2148259 h 2148259"/>
              <a:gd name="connsiteX14" fmla="*/ 0 w 645665"/>
              <a:gd name="connsiteY14" fmla="*/ 573312 h 2148259"/>
              <a:gd name="connsiteX0" fmla="*/ 0 w 645665"/>
              <a:gd name="connsiteY0" fmla="*/ 573312 h 2148259"/>
              <a:gd name="connsiteX1" fmla="*/ 64850 w 645665"/>
              <a:gd name="connsiteY1" fmla="*/ 563574 h 2148259"/>
              <a:gd name="connsiteX2" fmla="*/ 56812 w 645665"/>
              <a:gd name="connsiteY2" fmla="*/ 252107 h 2148259"/>
              <a:gd name="connsiteX3" fmla="*/ 63386 w 645665"/>
              <a:gd name="connsiteY3" fmla="*/ 180886 h 2148259"/>
              <a:gd name="connsiteX4" fmla="*/ 95433 w 645665"/>
              <a:gd name="connsiteY4" fmla="*/ 112520 h 2148259"/>
              <a:gd name="connsiteX5" fmla="*/ 136026 w 645665"/>
              <a:gd name="connsiteY5" fmla="*/ 112520 h 2148259"/>
              <a:gd name="connsiteX6" fmla="*/ 146708 w 645665"/>
              <a:gd name="connsiteY6" fmla="*/ 80474 h 2148259"/>
              <a:gd name="connsiteX7" fmla="*/ 206529 w 645665"/>
              <a:gd name="connsiteY7" fmla="*/ 82610 h 2148259"/>
              <a:gd name="connsiteX8" fmla="*/ 231703 w 645665"/>
              <a:gd name="connsiteY8" fmla="*/ 7621 h 2148259"/>
              <a:gd name="connsiteX9" fmla="*/ 479353 w 645665"/>
              <a:gd name="connsiteY9" fmla="*/ 1 h 2148259"/>
              <a:gd name="connsiteX10" fmla="*/ 572698 w 645665"/>
              <a:gd name="connsiteY10" fmla="*/ 224791 h 2148259"/>
              <a:gd name="connsiteX11" fmla="*/ 645665 w 645665"/>
              <a:gd name="connsiteY11" fmla="*/ 1356427 h 2148259"/>
              <a:gd name="connsiteX12" fmla="*/ 645665 w 645665"/>
              <a:gd name="connsiteY12" fmla="*/ 2124913 h 2148259"/>
              <a:gd name="connsiteX13" fmla="*/ 28931 w 645665"/>
              <a:gd name="connsiteY13" fmla="*/ 2148259 h 2148259"/>
              <a:gd name="connsiteX14" fmla="*/ 0 w 645665"/>
              <a:gd name="connsiteY14" fmla="*/ 573312 h 2148259"/>
              <a:gd name="connsiteX0" fmla="*/ 0 w 645665"/>
              <a:gd name="connsiteY0" fmla="*/ 573312 h 2148259"/>
              <a:gd name="connsiteX1" fmla="*/ 64850 w 645665"/>
              <a:gd name="connsiteY1" fmla="*/ 563574 h 2148259"/>
              <a:gd name="connsiteX2" fmla="*/ 56812 w 645665"/>
              <a:gd name="connsiteY2" fmla="*/ 252107 h 2148259"/>
              <a:gd name="connsiteX3" fmla="*/ 63386 w 645665"/>
              <a:gd name="connsiteY3" fmla="*/ 180886 h 2148259"/>
              <a:gd name="connsiteX4" fmla="*/ 95433 w 645665"/>
              <a:gd name="connsiteY4" fmla="*/ 112520 h 2148259"/>
              <a:gd name="connsiteX5" fmla="*/ 136026 w 645665"/>
              <a:gd name="connsiteY5" fmla="*/ 112520 h 2148259"/>
              <a:gd name="connsiteX6" fmla="*/ 146708 w 645665"/>
              <a:gd name="connsiteY6" fmla="*/ 80474 h 2148259"/>
              <a:gd name="connsiteX7" fmla="*/ 206529 w 645665"/>
              <a:gd name="connsiteY7" fmla="*/ 82610 h 2148259"/>
              <a:gd name="connsiteX8" fmla="*/ 231703 w 645665"/>
              <a:gd name="connsiteY8" fmla="*/ 7621 h 2148259"/>
              <a:gd name="connsiteX9" fmla="*/ 479353 w 645665"/>
              <a:gd name="connsiteY9" fmla="*/ 1 h 2148259"/>
              <a:gd name="connsiteX10" fmla="*/ 572698 w 645665"/>
              <a:gd name="connsiteY10" fmla="*/ 224791 h 2148259"/>
              <a:gd name="connsiteX11" fmla="*/ 645665 w 645665"/>
              <a:gd name="connsiteY11" fmla="*/ 1356427 h 2148259"/>
              <a:gd name="connsiteX12" fmla="*/ 645665 w 645665"/>
              <a:gd name="connsiteY12" fmla="*/ 2124913 h 2148259"/>
              <a:gd name="connsiteX13" fmla="*/ 28931 w 645665"/>
              <a:gd name="connsiteY13" fmla="*/ 2148259 h 2148259"/>
              <a:gd name="connsiteX14" fmla="*/ 0 w 645665"/>
              <a:gd name="connsiteY14" fmla="*/ 573312 h 2148259"/>
              <a:gd name="connsiteX0" fmla="*/ 0 w 645665"/>
              <a:gd name="connsiteY0" fmla="*/ 573312 h 2148259"/>
              <a:gd name="connsiteX1" fmla="*/ 64850 w 645665"/>
              <a:gd name="connsiteY1" fmla="*/ 563574 h 2148259"/>
              <a:gd name="connsiteX2" fmla="*/ 56812 w 645665"/>
              <a:gd name="connsiteY2" fmla="*/ 252107 h 2148259"/>
              <a:gd name="connsiteX3" fmla="*/ 63386 w 645665"/>
              <a:gd name="connsiteY3" fmla="*/ 180886 h 2148259"/>
              <a:gd name="connsiteX4" fmla="*/ 95433 w 645665"/>
              <a:gd name="connsiteY4" fmla="*/ 112520 h 2148259"/>
              <a:gd name="connsiteX5" fmla="*/ 136026 w 645665"/>
              <a:gd name="connsiteY5" fmla="*/ 112520 h 2148259"/>
              <a:gd name="connsiteX6" fmla="*/ 146708 w 645665"/>
              <a:gd name="connsiteY6" fmla="*/ 80474 h 2148259"/>
              <a:gd name="connsiteX7" fmla="*/ 206529 w 645665"/>
              <a:gd name="connsiteY7" fmla="*/ 82610 h 2148259"/>
              <a:gd name="connsiteX8" fmla="*/ 231703 w 645665"/>
              <a:gd name="connsiteY8" fmla="*/ 7621 h 2148259"/>
              <a:gd name="connsiteX9" fmla="*/ 479353 w 645665"/>
              <a:gd name="connsiteY9" fmla="*/ 1 h 2148259"/>
              <a:gd name="connsiteX10" fmla="*/ 572698 w 645665"/>
              <a:gd name="connsiteY10" fmla="*/ 224791 h 2148259"/>
              <a:gd name="connsiteX11" fmla="*/ 645665 w 645665"/>
              <a:gd name="connsiteY11" fmla="*/ 1356427 h 2148259"/>
              <a:gd name="connsiteX12" fmla="*/ 645665 w 645665"/>
              <a:gd name="connsiteY12" fmla="*/ 2124913 h 2148259"/>
              <a:gd name="connsiteX13" fmla="*/ 28931 w 645665"/>
              <a:gd name="connsiteY13" fmla="*/ 2148259 h 2148259"/>
              <a:gd name="connsiteX14" fmla="*/ 0 w 645665"/>
              <a:gd name="connsiteY14" fmla="*/ 573312 h 2148259"/>
              <a:gd name="connsiteX0" fmla="*/ 0 w 645665"/>
              <a:gd name="connsiteY0" fmla="*/ 573312 h 2148259"/>
              <a:gd name="connsiteX1" fmla="*/ 64850 w 645665"/>
              <a:gd name="connsiteY1" fmla="*/ 563574 h 2148259"/>
              <a:gd name="connsiteX2" fmla="*/ 56812 w 645665"/>
              <a:gd name="connsiteY2" fmla="*/ 252107 h 2148259"/>
              <a:gd name="connsiteX3" fmla="*/ 63386 w 645665"/>
              <a:gd name="connsiteY3" fmla="*/ 180886 h 2148259"/>
              <a:gd name="connsiteX4" fmla="*/ 95433 w 645665"/>
              <a:gd name="connsiteY4" fmla="*/ 112520 h 2148259"/>
              <a:gd name="connsiteX5" fmla="*/ 136026 w 645665"/>
              <a:gd name="connsiteY5" fmla="*/ 112520 h 2148259"/>
              <a:gd name="connsiteX6" fmla="*/ 146708 w 645665"/>
              <a:gd name="connsiteY6" fmla="*/ 82379 h 2148259"/>
              <a:gd name="connsiteX7" fmla="*/ 206529 w 645665"/>
              <a:gd name="connsiteY7" fmla="*/ 82610 h 2148259"/>
              <a:gd name="connsiteX8" fmla="*/ 231703 w 645665"/>
              <a:gd name="connsiteY8" fmla="*/ 7621 h 2148259"/>
              <a:gd name="connsiteX9" fmla="*/ 479353 w 645665"/>
              <a:gd name="connsiteY9" fmla="*/ 1 h 2148259"/>
              <a:gd name="connsiteX10" fmla="*/ 572698 w 645665"/>
              <a:gd name="connsiteY10" fmla="*/ 224791 h 2148259"/>
              <a:gd name="connsiteX11" fmla="*/ 645665 w 645665"/>
              <a:gd name="connsiteY11" fmla="*/ 1356427 h 2148259"/>
              <a:gd name="connsiteX12" fmla="*/ 645665 w 645665"/>
              <a:gd name="connsiteY12" fmla="*/ 2124913 h 2148259"/>
              <a:gd name="connsiteX13" fmla="*/ 28931 w 645665"/>
              <a:gd name="connsiteY13" fmla="*/ 2148259 h 2148259"/>
              <a:gd name="connsiteX14" fmla="*/ 0 w 645665"/>
              <a:gd name="connsiteY14" fmla="*/ 573312 h 2148259"/>
              <a:gd name="connsiteX0" fmla="*/ 0 w 645665"/>
              <a:gd name="connsiteY0" fmla="*/ 573312 h 2148259"/>
              <a:gd name="connsiteX1" fmla="*/ 64850 w 645665"/>
              <a:gd name="connsiteY1" fmla="*/ 563574 h 2148259"/>
              <a:gd name="connsiteX2" fmla="*/ 56812 w 645665"/>
              <a:gd name="connsiteY2" fmla="*/ 252107 h 2148259"/>
              <a:gd name="connsiteX3" fmla="*/ 63386 w 645665"/>
              <a:gd name="connsiteY3" fmla="*/ 180886 h 2148259"/>
              <a:gd name="connsiteX4" fmla="*/ 95433 w 645665"/>
              <a:gd name="connsiteY4" fmla="*/ 112520 h 2148259"/>
              <a:gd name="connsiteX5" fmla="*/ 136026 w 645665"/>
              <a:gd name="connsiteY5" fmla="*/ 112520 h 2148259"/>
              <a:gd name="connsiteX6" fmla="*/ 146708 w 645665"/>
              <a:gd name="connsiteY6" fmla="*/ 82379 h 2148259"/>
              <a:gd name="connsiteX7" fmla="*/ 206529 w 645665"/>
              <a:gd name="connsiteY7" fmla="*/ 82610 h 2148259"/>
              <a:gd name="connsiteX8" fmla="*/ 231703 w 645665"/>
              <a:gd name="connsiteY8" fmla="*/ 7621 h 2148259"/>
              <a:gd name="connsiteX9" fmla="*/ 479353 w 645665"/>
              <a:gd name="connsiteY9" fmla="*/ 1 h 2148259"/>
              <a:gd name="connsiteX10" fmla="*/ 572698 w 645665"/>
              <a:gd name="connsiteY10" fmla="*/ 224791 h 2148259"/>
              <a:gd name="connsiteX11" fmla="*/ 645665 w 645665"/>
              <a:gd name="connsiteY11" fmla="*/ 1356427 h 2148259"/>
              <a:gd name="connsiteX12" fmla="*/ 645665 w 645665"/>
              <a:gd name="connsiteY12" fmla="*/ 2124913 h 2148259"/>
              <a:gd name="connsiteX13" fmla="*/ 28931 w 645665"/>
              <a:gd name="connsiteY13" fmla="*/ 2148259 h 2148259"/>
              <a:gd name="connsiteX14" fmla="*/ 0 w 645665"/>
              <a:gd name="connsiteY14" fmla="*/ 573312 h 2148259"/>
              <a:gd name="connsiteX0" fmla="*/ 0 w 645665"/>
              <a:gd name="connsiteY0" fmla="*/ 573312 h 2148259"/>
              <a:gd name="connsiteX1" fmla="*/ 64850 w 645665"/>
              <a:gd name="connsiteY1" fmla="*/ 563574 h 2148259"/>
              <a:gd name="connsiteX2" fmla="*/ 56812 w 645665"/>
              <a:gd name="connsiteY2" fmla="*/ 252107 h 2148259"/>
              <a:gd name="connsiteX3" fmla="*/ 63386 w 645665"/>
              <a:gd name="connsiteY3" fmla="*/ 180886 h 2148259"/>
              <a:gd name="connsiteX4" fmla="*/ 95433 w 645665"/>
              <a:gd name="connsiteY4" fmla="*/ 112520 h 2148259"/>
              <a:gd name="connsiteX5" fmla="*/ 136026 w 645665"/>
              <a:gd name="connsiteY5" fmla="*/ 112520 h 2148259"/>
              <a:gd name="connsiteX6" fmla="*/ 146708 w 645665"/>
              <a:gd name="connsiteY6" fmla="*/ 82379 h 2148259"/>
              <a:gd name="connsiteX7" fmla="*/ 206529 w 645665"/>
              <a:gd name="connsiteY7" fmla="*/ 82610 h 2148259"/>
              <a:gd name="connsiteX8" fmla="*/ 231703 w 645665"/>
              <a:gd name="connsiteY8" fmla="*/ 7621 h 2148259"/>
              <a:gd name="connsiteX9" fmla="*/ 479353 w 645665"/>
              <a:gd name="connsiteY9" fmla="*/ 1 h 2148259"/>
              <a:gd name="connsiteX10" fmla="*/ 572698 w 645665"/>
              <a:gd name="connsiteY10" fmla="*/ 224791 h 2148259"/>
              <a:gd name="connsiteX11" fmla="*/ 645665 w 645665"/>
              <a:gd name="connsiteY11" fmla="*/ 1356427 h 2148259"/>
              <a:gd name="connsiteX12" fmla="*/ 645665 w 645665"/>
              <a:gd name="connsiteY12" fmla="*/ 2124913 h 2148259"/>
              <a:gd name="connsiteX13" fmla="*/ 28931 w 645665"/>
              <a:gd name="connsiteY13" fmla="*/ 2148259 h 2148259"/>
              <a:gd name="connsiteX14" fmla="*/ 0 w 645665"/>
              <a:gd name="connsiteY14" fmla="*/ 573312 h 2148259"/>
              <a:gd name="connsiteX0" fmla="*/ 0 w 742820"/>
              <a:gd name="connsiteY0" fmla="*/ 573312 h 2148259"/>
              <a:gd name="connsiteX1" fmla="*/ 64850 w 742820"/>
              <a:gd name="connsiteY1" fmla="*/ 563574 h 2148259"/>
              <a:gd name="connsiteX2" fmla="*/ 56812 w 742820"/>
              <a:gd name="connsiteY2" fmla="*/ 252107 h 2148259"/>
              <a:gd name="connsiteX3" fmla="*/ 63386 w 742820"/>
              <a:gd name="connsiteY3" fmla="*/ 180886 h 2148259"/>
              <a:gd name="connsiteX4" fmla="*/ 95433 w 742820"/>
              <a:gd name="connsiteY4" fmla="*/ 112520 h 2148259"/>
              <a:gd name="connsiteX5" fmla="*/ 136026 w 742820"/>
              <a:gd name="connsiteY5" fmla="*/ 112520 h 2148259"/>
              <a:gd name="connsiteX6" fmla="*/ 146708 w 742820"/>
              <a:gd name="connsiteY6" fmla="*/ 82379 h 2148259"/>
              <a:gd name="connsiteX7" fmla="*/ 206529 w 742820"/>
              <a:gd name="connsiteY7" fmla="*/ 82610 h 2148259"/>
              <a:gd name="connsiteX8" fmla="*/ 231703 w 742820"/>
              <a:gd name="connsiteY8" fmla="*/ 7621 h 2148259"/>
              <a:gd name="connsiteX9" fmla="*/ 479353 w 742820"/>
              <a:gd name="connsiteY9" fmla="*/ 1 h 2148259"/>
              <a:gd name="connsiteX10" fmla="*/ 572698 w 742820"/>
              <a:gd name="connsiteY10" fmla="*/ 224791 h 2148259"/>
              <a:gd name="connsiteX11" fmla="*/ 742820 w 742820"/>
              <a:gd name="connsiteY11" fmla="*/ 1331662 h 2148259"/>
              <a:gd name="connsiteX12" fmla="*/ 645665 w 742820"/>
              <a:gd name="connsiteY12" fmla="*/ 2124913 h 2148259"/>
              <a:gd name="connsiteX13" fmla="*/ 28931 w 742820"/>
              <a:gd name="connsiteY13" fmla="*/ 2148259 h 2148259"/>
              <a:gd name="connsiteX14" fmla="*/ 0 w 742820"/>
              <a:gd name="connsiteY14" fmla="*/ 573312 h 2148259"/>
              <a:gd name="connsiteX0" fmla="*/ 0 w 645665"/>
              <a:gd name="connsiteY0" fmla="*/ 573312 h 2148259"/>
              <a:gd name="connsiteX1" fmla="*/ 64850 w 645665"/>
              <a:gd name="connsiteY1" fmla="*/ 563574 h 2148259"/>
              <a:gd name="connsiteX2" fmla="*/ 56812 w 645665"/>
              <a:gd name="connsiteY2" fmla="*/ 252107 h 2148259"/>
              <a:gd name="connsiteX3" fmla="*/ 63386 w 645665"/>
              <a:gd name="connsiteY3" fmla="*/ 180886 h 2148259"/>
              <a:gd name="connsiteX4" fmla="*/ 95433 w 645665"/>
              <a:gd name="connsiteY4" fmla="*/ 112520 h 2148259"/>
              <a:gd name="connsiteX5" fmla="*/ 136026 w 645665"/>
              <a:gd name="connsiteY5" fmla="*/ 112520 h 2148259"/>
              <a:gd name="connsiteX6" fmla="*/ 146708 w 645665"/>
              <a:gd name="connsiteY6" fmla="*/ 82379 h 2148259"/>
              <a:gd name="connsiteX7" fmla="*/ 206529 w 645665"/>
              <a:gd name="connsiteY7" fmla="*/ 82610 h 2148259"/>
              <a:gd name="connsiteX8" fmla="*/ 231703 w 645665"/>
              <a:gd name="connsiteY8" fmla="*/ 7621 h 2148259"/>
              <a:gd name="connsiteX9" fmla="*/ 479353 w 645665"/>
              <a:gd name="connsiteY9" fmla="*/ 1 h 2148259"/>
              <a:gd name="connsiteX10" fmla="*/ 572698 w 645665"/>
              <a:gd name="connsiteY10" fmla="*/ 224791 h 2148259"/>
              <a:gd name="connsiteX11" fmla="*/ 622805 w 645665"/>
              <a:gd name="connsiteY11" fmla="*/ 1324042 h 2148259"/>
              <a:gd name="connsiteX12" fmla="*/ 645665 w 645665"/>
              <a:gd name="connsiteY12" fmla="*/ 2124913 h 2148259"/>
              <a:gd name="connsiteX13" fmla="*/ 28931 w 645665"/>
              <a:gd name="connsiteY13" fmla="*/ 2148259 h 2148259"/>
              <a:gd name="connsiteX14" fmla="*/ 0 w 645665"/>
              <a:gd name="connsiteY14" fmla="*/ 573312 h 2148259"/>
              <a:gd name="connsiteX0" fmla="*/ 0 w 645665"/>
              <a:gd name="connsiteY0" fmla="*/ 573312 h 2148259"/>
              <a:gd name="connsiteX1" fmla="*/ 64850 w 645665"/>
              <a:gd name="connsiteY1" fmla="*/ 563574 h 2148259"/>
              <a:gd name="connsiteX2" fmla="*/ 56812 w 645665"/>
              <a:gd name="connsiteY2" fmla="*/ 252107 h 2148259"/>
              <a:gd name="connsiteX3" fmla="*/ 63386 w 645665"/>
              <a:gd name="connsiteY3" fmla="*/ 180886 h 2148259"/>
              <a:gd name="connsiteX4" fmla="*/ 95433 w 645665"/>
              <a:gd name="connsiteY4" fmla="*/ 112520 h 2148259"/>
              <a:gd name="connsiteX5" fmla="*/ 136026 w 645665"/>
              <a:gd name="connsiteY5" fmla="*/ 112520 h 2148259"/>
              <a:gd name="connsiteX6" fmla="*/ 146708 w 645665"/>
              <a:gd name="connsiteY6" fmla="*/ 82379 h 2148259"/>
              <a:gd name="connsiteX7" fmla="*/ 206529 w 645665"/>
              <a:gd name="connsiteY7" fmla="*/ 82610 h 2148259"/>
              <a:gd name="connsiteX8" fmla="*/ 231703 w 645665"/>
              <a:gd name="connsiteY8" fmla="*/ 7621 h 2148259"/>
              <a:gd name="connsiteX9" fmla="*/ 479353 w 645665"/>
              <a:gd name="connsiteY9" fmla="*/ 1 h 2148259"/>
              <a:gd name="connsiteX10" fmla="*/ 572698 w 645665"/>
              <a:gd name="connsiteY10" fmla="*/ 224791 h 2148259"/>
              <a:gd name="connsiteX11" fmla="*/ 622805 w 645665"/>
              <a:gd name="connsiteY11" fmla="*/ 1324042 h 2148259"/>
              <a:gd name="connsiteX12" fmla="*/ 645665 w 645665"/>
              <a:gd name="connsiteY12" fmla="*/ 2124913 h 2148259"/>
              <a:gd name="connsiteX13" fmla="*/ 28931 w 645665"/>
              <a:gd name="connsiteY13" fmla="*/ 2148259 h 2148259"/>
              <a:gd name="connsiteX14" fmla="*/ 0 w 645665"/>
              <a:gd name="connsiteY14" fmla="*/ 573312 h 2148259"/>
              <a:gd name="connsiteX0" fmla="*/ 0 w 721288"/>
              <a:gd name="connsiteY0" fmla="*/ 573312 h 2148259"/>
              <a:gd name="connsiteX1" fmla="*/ 64850 w 721288"/>
              <a:gd name="connsiteY1" fmla="*/ 563574 h 2148259"/>
              <a:gd name="connsiteX2" fmla="*/ 56812 w 721288"/>
              <a:gd name="connsiteY2" fmla="*/ 252107 h 2148259"/>
              <a:gd name="connsiteX3" fmla="*/ 63386 w 721288"/>
              <a:gd name="connsiteY3" fmla="*/ 180886 h 2148259"/>
              <a:gd name="connsiteX4" fmla="*/ 95433 w 721288"/>
              <a:gd name="connsiteY4" fmla="*/ 112520 h 2148259"/>
              <a:gd name="connsiteX5" fmla="*/ 136026 w 721288"/>
              <a:gd name="connsiteY5" fmla="*/ 112520 h 2148259"/>
              <a:gd name="connsiteX6" fmla="*/ 146708 w 721288"/>
              <a:gd name="connsiteY6" fmla="*/ 82379 h 2148259"/>
              <a:gd name="connsiteX7" fmla="*/ 206529 w 721288"/>
              <a:gd name="connsiteY7" fmla="*/ 82610 h 2148259"/>
              <a:gd name="connsiteX8" fmla="*/ 231703 w 721288"/>
              <a:gd name="connsiteY8" fmla="*/ 7621 h 2148259"/>
              <a:gd name="connsiteX9" fmla="*/ 479353 w 721288"/>
              <a:gd name="connsiteY9" fmla="*/ 1 h 2148259"/>
              <a:gd name="connsiteX10" fmla="*/ 572698 w 721288"/>
              <a:gd name="connsiteY10" fmla="*/ 224791 h 2148259"/>
              <a:gd name="connsiteX11" fmla="*/ 622805 w 721288"/>
              <a:gd name="connsiteY11" fmla="*/ 1324042 h 2148259"/>
              <a:gd name="connsiteX12" fmla="*/ 721288 w 721288"/>
              <a:gd name="connsiteY12" fmla="*/ 1562101 h 2148259"/>
              <a:gd name="connsiteX13" fmla="*/ 645665 w 721288"/>
              <a:gd name="connsiteY13" fmla="*/ 2124913 h 2148259"/>
              <a:gd name="connsiteX14" fmla="*/ 28931 w 721288"/>
              <a:gd name="connsiteY14" fmla="*/ 2148259 h 2148259"/>
              <a:gd name="connsiteX15" fmla="*/ 0 w 721288"/>
              <a:gd name="connsiteY15" fmla="*/ 573312 h 2148259"/>
              <a:gd name="connsiteX0" fmla="*/ 0 w 721288"/>
              <a:gd name="connsiteY0" fmla="*/ 573312 h 2148259"/>
              <a:gd name="connsiteX1" fmla="*/ 64850 w 721288"/>
              <a:gd name="connsiteY1" fmla="*/ 563574 h 2148259"/>
              <a:gd name="connsiteX2" fmla="*/ 56812 w 721288"/>
              <a:gd name="connsiteY2" fmla="*/ 252107 h 2148259"/>
              <a:gd name="connsiteX3" fmla="*/ 63386 w 721288"/>
              <a:gd name="connsiteY3" fmla="*/ 180886 h 2148259"/>
              <a:gd name="connsiteX4" fmla="*/ 95433 w 721288"/>
              <a:gd name="connsiteY4" fmla="*/ 112520 h 2148259"/>
              <a:gd name="connsiteX5" fmla="*/ 136026 w 721288"/>
              <a:gd name="connsiteY5" fmla="*/ 112520 h 2148259"/>
              <a:gd name="connsiteX6" fmla="*/ 146708 w 721288"/>
              <a:gd name="connsiteY6" fmla="*/ 82379 h 2148259"/>
              <a:gd name="connsiteX7" fmla="*/ 206529 w 721288"/>
              <a:gd name="connsiteY7" fmla="*/ 82610 h 2148259"/>
              <a:gd name="connsiteX8" fmla="*/ 231703 w 721288"/>
              <a:gd name="connsiteY8" fmla="*/ 7621 h 2148259"/>
              <a:gd name="connsiteX9" fmla="*/ 479353 w 721288"/>
              <a:gd name="connsiteY9" fmla="*/ 1 h 2148259"/>
              <a:gd name="connsiteX10" fmla="*/ 572698 w 721288"/>
              <a:gd name="connsiteY10" fmla="*/ 224791 h 2148259"/>
              <a:gd name="connsiteX11" fmla="*/ 622805 w 721288"/>
              <a:gd name="connsiteY11" fmla="*/ 1324042 h 2148259"/>
              <a:gd name="connsiteX12" fmla="*/ 721288 w 721288"/>
              <a:gd name="connsiteY12" fmla="*/ 1562101 h 2148259"/>
              <a:gd name="connsiteX13" fmla="*/ 610797 w 721288"/>
              <a:gd name="connsiteY13" fmla="*/ 1973581 h 2148259"/>
              <a:gd name="connsiteX14" fmla="*/ 645665 w 721288"/>
              <a:gd name="connsiteY14" fmla="*/ 2124913 h 2148259"/>
              <a:gd name="connsiteX15" fmla="*/ 28931 w 721288"/>
              <a:gd name="connsiteY15" fmla="*/ 2148259 h 2148259"/>
              <a:gd name="connsiteX16" fmla="*/ 0 w 721288"/>
              <a:gd name="connsiteY16" fmla="*/ 573312 h 2148259"/>
              <a:gd name="connsiteX0" fmla="*/ 0 w 721288"/>
              <a:gd name="connsiteY0" fmla="*/ 573312 h 2148259"/>
              <a:gd name="connsiteX1" fmla="*/ 64850 w 721288"/>
              <a:gd name="connsiteY1" fmla="*/ 563574 h 2148259"/>
              <a:gd name="connsiteX2" fmla="*/ 56812 w 721288"/>
              <a:gd name="connsiteY2" fmla="*/ 252107 h 2148259"/>
              <a:gd name="connsiteX3" fmla="*/ 63386 w 721288"/>
              <a:gd name="connsiteY3" fmla="*/ 180886 h 2148259"/>
              <a:gd name="connsiteX4" fmla="*/ 95433 w 721288"/>
              <a:gd name="connsiteY4" fmla="*/ 112520 h 2148259"/>
              <a:gd name="connsiteX5" fmla="*/ 136026 w 721288"/>
              <a:gd name="connsiteY5" fmla="*/ 112520 h 2148259"/>
              <a:gd name="connsiteX6" fmla="*/ 146708 w 721288"/>
              <a:gd name="connsiteY6" fmla="*/ 82379 h 2148259"/>
              <a:gd name="connsiteX7" fmla="*/ 206529 w 721288"/>
              <a:gd name="connsiteY7" fmla="*/ 82610 h 2148259"/>
              <a:gd name="connsiteX8" fmla="*/ 231703 w 721288"/>
              <a:gd name="connsiteY8" fmla="*/ 7621 h 2148259"/>
              <a:gd name="connsiteX9" fmla="*/ 479353 w 721288"/>
              <a:gd name="connsiteY9" fmla="*/ 1 h 2148259"/>
              <a:gd name="connsiteX10" fmla="*/ 572698 w 721288"/>
              <a:gd name="connsiteY10" fmla="*/ 224791 h 2148259"/>
              <a:gd name="connsiteX11" fmla="*/ 622805 w 721288"/>
              <a:gd name="connsiteY11" fmla="*/ 1324042 h 2148259"/>
              <a:gd name="connsiteX12" fmla="*/ 721288 w 721288"/>
              <a:gd name="connsiteY12" fmla="*/ 1562101 h 2148259"/>
              <a:gd name="connsiteX13" fmla="*/ 610797 w 721288"/>
              <a:gd name="connsiteY13" fmla="*/ 1973581 h 2148259"/>
              <a:gd name="connsiteX14" fmla="*/ 613280 w 721288"/>
              <a:gd name="connsiteY14" fmla="*/ 2123008 h 2148259"/>
              <a:gd name="connsiteX15" fmla="*/ 28931 w 721288"/>
              <a:gd name="connsiteY15" fmla="*/ 2148259 h 2148259"/>
              <a:gd name="connsiteX16" fmla="*/ 0 w 721288"/>
              <a:gd name="connsiteY16" fmla="*/ 573312 h 2148259"/>
              <a:gd name="connsiteX0" fmla="*/ 0 w 721288"/>
              <a:gd name="connsiteY0" fmla="*/ 573312 h 2148259"/>
              <a:gd name="connsiteX1" fmla="*/ 64850 w 721288"/>
              <a:gd name="connsiteY1" fmla="*/ 563574 h 2148259"/>
              <a:gd name="connsiteX2" fmla="*/ 56812 w 721288"/>
              <a:gd name="connsiteY2" fmla="*/ 252107 h 2148259"/>
              <a:gd name="connsiteX3" fmla="*/ 63386 w 721288"/>
              <a:gd name="connsiteY3" fmla="*/ 180886 h 2148259"/>
              <a:gd name="connsiteX4" fmla="*/ 95433 w 721288"/>
              <a:gd name="connsiteY4" fmla="*/ 112520 h 2148259"/>
              <a:gd name="connsiteX5" fmla="*/ 136026 w 721288"/>
              <a:gd name="connsiteY5" fmla="*/ 112520 h 2148259"/>
              <a:gd name="connsiteX6" fmla="*/ 146708 w 721288"/>
              <a:gd name="connsiteY6" fmla="*/ 82379 h 2148259"/>
              <a:gd name="connsiteX7" fmla="*/ 206529 w 721288"/>
              <a:gd name="connsiteY7" fmla="*/ 82610 h 2148259"/>
              <a:gd name="connsiteX8" fmla="*/ 231703 w 721288"/>
              <a:gd name="connsiteY8" fmla="*/ 7621 h 2148259"/>
              <a:gd name="connsiteX9" fmla="*/ 479353 w 721288"/>
              <a:gd name="connsiteY9" fmla="*/ 1 h 2148259"/>
              <a:gd name="connsiteX10" fmla="*/ 572698 w 721288"/>
              <a:gd name="connsiteY10" fmla="*/ 224791 h 2148259"/>
              <a:gd name="connsiteX11" fmla="*/ 622805 w 721288"/>
              <a:gd name="connsiteY11" fmla="*/ 1324042 h 2148259"/>
              <a:gd name="connsiteX12" fmla="*/ 721288 w 721288"/>
              <a:gd name="connsiteY12" fmla="*/ 1562101 h 2148259"/>
              <a:gd name="connsiteX13" fmla="*/ 646992 w 721288"/>
              <a:gd name="connsiteY13" fmla="*/ 1929766 h 2148259"/>
              <a:gd name="connsiteX14" fmla="*/ 610797 w 721288"/>
              <a:gd name="connsiteY14" fmla="*/ 1973581 h 2148259"/>
              <a:gd name="connsiteX15" fmla="*/ 613280 w 721288"/>
              <a:gd name="connsiteY15" fmla="*/ 2123008 h 2148259"/>
              <a:gd name="connsiteX16" fmla="*/ 28931 w 721288"/>
              <a:gd name="connsiteY16" fmla="*/ 2148259 h 2148259"/>
              <a:gd name="connsiteX17" fmla="*/ 0 w 721288"/>
              <a:gd name="connsiteY17" fmla="*/ 573312 h 2148259"/>
              <a:gd name="connsiteX0" fmla="*/ 0 w 721288"/>
              <a:gd name="connsiteY0" fmla="*/ 573312 h 2148259"/>
              <a:gd name="connsiteX1" fmla="*/ 64850 w 721288"/>
              <a:gd name="connsiteY1" fmla="*/ 563574 h 2148259"/>
              <a:gd name="connsiteX2" fmla="*/ 56812 w 721288"/>
              <a:gd name="connsiteY2" fmla="*/ 252107 h 2148259"/>
              <a:gd name="connsiteX3" fmla="*/ 63386 w 721288"/>
              <a:gd name="connsiteY3" fmla="*/ 180886 h 2148259"/>
              <a:gd name="connsiteX4" fmla="*/ 95433 w 721288"/>
              <a:gd name="connsiteY4" fmla="*/ 112520 h 2148259"/>
              <a:gd name="connsiteX5" fmla="*/ 136026 w 721288"/>
              <a:gd name="connsiteY5" fmla="*/ 112520 h 2148259"/>
              <a:gd name="connsiteX6" fmla="*/ 146708 w 721288"/>
              <a:gd name="connsiteY6" fmla="*/ 82379 h 2148259"/>
              <a:gd name="connsiteX7" fmla="*/ 206529 w 721288"/>
              <a:gd name="connsiteY7" fmla="*/ 82610 h 2148259"/>
              <a:gd name="connsiteX8" fmla="*/ 231703 w 721288"/>
              <a:gd name="connsiteY8" fmla="*/ 7621 h 2148259"/>
              <a:gd name="connsiteX9" fmla="*/ 479353 w 721288"/>
              <a:gd name="connsiteY9" fmla="*/ 1 h 2148259"/>
              <a:gd name="connsiteX10" fmla="*/ 572698 w 721288"/>
              <a:gd name="connsiteY10" fmla="*/ 224791 h 2148259"/>
              <a:gd name="connsiteX11" fmla="*/ 622805 w 721288"/>
              <a:gd name="connsiteY11" fmla="*/ 1324042 h 2148259"/>
              <a:gd name="connsiteX12" fmla="*/ 721288 w 721288"/>
              <a:gd name="connsiteY12" fmla="*/ 1562101 h 2148259"/>
              <a:gd name="connsiteX13" fmla="*/ 646992 w 721288"/>
              <a:gd name="connsiteY13" fmla="*/ 1929766 h 2148259"/>
              <a:gd name="connsiteX14" fmla="*/ 610797 w 721288"/>
              <a:gd name="connsiteY14" fmla="*/ 1973581 h 2148259"/>
              <a:gd name="connsiteX15" fmla="*/ 613280 w 721288"/>
              <a:gd name="connsiteY15" fmla="*/ 2123008 h 2148259"/>
              <a:gd name="connsiteX16" fmla="*/ 28931 w 721288"/>
              <a:gd name="connsiteY16" fmla="*/ 2148259 h 2148259"/>
              <a:gd name="connsiteX17" fmla="*/ 0 w 721288"/>
              <a:gd name="connsiteY17" fmla="*/ 573312 h 2148259"/>
              <a:gd name="connsiteX0" fmla="*/ 0 w 721288"/>
              <a:gd name="connsiteY0" fmla="*/ 573312 h 2148259"/>
              <a:gd name="connsiteX1" fmla="*/ 64850 w 721288"/>
              <a:gd name="connsiteY1" fmla="*/ 563574 h 2148259"/>
              <a:gd name="connsiteX2" fmla="*/ 56812 w 721288"/>
              <a:gd name="connsiteY2" fmla="*/ 252107 h 2148259"/>
              <a:gd name="connsiteX3" fmla="*/ 63386 w 721288"/>
              <a:gd name="connsiteY3" fmla="*/ 180886 h 2148259"/>
              <a:gd name="connsiteX4" fmla="*/ 95433 w 721288"/>
              <a:gd name="connsiteY4" fmla="*/ 112520 h 2148259"/>
              <a:gd name="connsiteX5" fmla="*/ 136026 w 721288"/>
              <a:gd name="connsiteY5" fmla="*/ 112520 h 2148259"/>
              <a:gd name="connsiteX6" fmla="*/ 146708 w 721288"/>
              <a:gd name="connsiteY6" fmla="*/ 82379 h 2148259"/>
              <a:gd name="connsiteX7" fmla="*/ 206529 w 721288"/>
              <a:gd name="connsiteY7" fmla="*/ 82610 h 2148259"/>
              <a:gd name="connsiteX8" fmla="*/ 231703 w 721288"/>
              <a:gd name="connsiteY8" fmla="*/ 7621 h 2148259"/>
              <a:gd name="connsiteX9" fmla="*/ 479353 w 721288"/>
              <a:gd name="connsiteY9" fmla="*/ 1 h 2148259"/>
              <a:gd name="connsiteX10" fmla="*/ 572698 w 721288"/>
              <a:gd name="connsiteY10" fmla="*/ 224791 h 2148259"/>
              <a:gd name="connsiteX11" fmla="*/ 622805 w 721288"/>
              <a:gd name="connsiteY11" fmla="*/ 1324042 h 2148259"/>
              <a:gd name="connsiteX12" fmla="*/ 721288 w 721288"/>
              <a:gd name="connsiteY12" fmla="*/ 1562101 h 2148259"/>
              <a:gd name="connsiteX13" fmla="*/ 646992 w 721288"/>
              <a:gd name="connsiteY13" fmla="*/ 1929766 h 2148259"/>
              <a:gd name="connsiteX14" fmla="*/ 610797 w 721288"/>
              <a:gd name="connsiteY14" fmla="*/ 1973581 h 2148259"/>
              <a:gd name="connsiteX15" fmla="*/ 613280 w 721288"/>
              <a:gd name="connsiteY15" fmla="*/ 2123008 h 2148259"/>
              <a:gd name="connsiteX16" fmla="*/ 28931 w 721288"/>
              <a:gd name="connsiteY16" fmla="*/ 2148259 h 2148259"/>
              <a:gd name="connsiteX17" fmla="*/ 0 w 721288"/>
              <a:gd name="connsiteY17" fmla="*/ 573312 h 2148259"/>
              <a:gd name="connsiteX0" fmla="*/ 0 w 721288"/>
              <a:gd name="connsiteY0" fmla="*/ 573312 h 2148259"/>
              <a:gd name="connsiteX1" fmla="*/ 64850 w 721288"/>
              <a:gd name="connsiteY1" fmla="*/ 563574 h 2148259"/>
              <a:gd name="connsiteX2" fmla="*/ 56812 w 721288"/>
              <a:gd name="connsiteY2" fmla="*/ 252107 h 2148259"/>
              <a:gd name="connsiteX3" fmla="*/ 63386 w 721288"/>
              <a:gd name="connsiteY3" fmla="*/ 180886 h 2148259"/>
              <a:gd name="connsiteX4" fmla="*/ 95433 w 721288"/>
              <a:gd name="connsiteY4" fmla="*/ 112520 h 2148259"/>
              <a:gd name="connsiteX5" fmla="*/ 136026 w 721288"/>
              <a:gd name="connsiteY5" fmla="*/ 112520 h 2148259"/>
              <a:gd name="connsiteX6" fmla="*/ 146708 w 721288"/>
              <a:gd name="connsiteY6" fmla="*/ 82379 h 2148259"/>
              <a:gd name="connsiteX7" fmla="*/ 206529 w 721288"/>
              <a:gd name="connsiteY7" fmla="*/ 82610 h 2148259"/>
              <a:gd name="connsiteX8" fmla="*/ 231703 w 721288"/>
              <a:gd name="connsiteY8" fmla="*/ 7621 h 2148259"/>
              <a:gd name="connsiteX9" fmla="*/ 479353 w 721288"/>
              <a:gd name="connsiteY9" fmla="*/ 1 h 2148259"/>
              <a:gd name="connsiteX10" fmla="*/ 572698 w 721288"/>
              <a:gd name="connsiteY10" fmla="*/ 224791 h 2148259"/>
              <a:gd name="connsiteX11" fmla="*/ 622805 w 721288"/>
              <a:gd name="connsiteY11" fmla="*/ 1324042 h 2148259"/>
              <a:gd name="connsiteX12" fmla="*/ 721288 w 721288"/>
              <a:gd name="connsiteY12" fmla="*/ 1562101 h 2148259"/>
              <a:gd name="connsiteX13" fmla="*/ 646992 w 721288"/>
              <a:gd name="connsiteY13" fmla="*/ 1929766 h 2148259"/>
              <a:gd name="connsiteX14" fmla="*/ 610797 w 721288"/>
              <a:gd name="connsiteY14" fmla="*/ 1973581 h 2148259"/>
              <a:gd name="connsiteX15" fmla="*/ 613280 w 721288"/>
              <a:gd name="connsiteY15" fmla="*/ 2123008 h 2148259"/>
              <a:gd name="connsiteX16" fmla="*/ 28931 w 721288"/>
              <a:gd name="connsiteY16" fmla="*/ 2148259 h 2148259"/>
              <a:gd name="connsiteX17" fmla="*/ 0 w 721288"/>
              <a:gd name="connsiteY17" fmla="*/ 573312 h 2148259"/>
              <a:gd name="connsiteX0" fmla="*/ 0 w 647186"/>
              <a:gd name="connsiteY0" fmla="*/ 573312 h 2148259"/>
              <a:gd name="connsiteX1" fmla="*/ 64850 w 647186"/>
              <a:gd name="connsiteY1" fmla="*/ 563574 h 2148259"/>
              <a:gd name="connsiteX2" fmla="*/ 56812 w 647186"/>
              <a:gd name="connsiteY2" fmla="*/ 252107 h 2148259"/>
              <a:gd name="connsiteX3" fmla="*/ 63386 w 647186"/>
              <a:gd name="connsiteY3" fmla="*/ 180886 h 2148259"/>
              <a:gd name="connsiteX4" fmla="*/ 95433 w 647186"/>
              <a:gd name="connsiteY4" fmla="*/ 112520 h 2148259"/>
              <a:gd name="connsiteX5" fmla="*/ 136026 w 647186"/>
              <a:gd name="connsiteY5" fmla="*/ 112520 h 2148259"/>
              <a:gd name="connsiteX6" fmla="*/ 146708 w 647186"/>
              <a:gd name="connsiteY6" fmla="*/ 82379 h 2148259"/>
              <a:gd name="connsiteX7" fmla="*/ 206529 w 647186"/>
              <a:gd name="connsiteY7" fmla="*/ 82610 h 2148259"/>
              <a:gd name="connsiteX8" fmla="*/ 231703 w 647186"/>
              <a:gd name="connsiteY8" fmla="*/ 7621 h 2148259"/>
              <a:gd name="connsiteX9" fmla="*/ 479353 w 647186"/>
              <a:gd name="connsiteY9" fmla="*/ 1 h 2148259"/>
              <a:gd name="connsiteX10" fmla="*/ 572698 w 647186"/>
              <a:gd name="connsiteY10" fmla="*/ 224791 h 2148259"/>
              <a:gd name="connsiteX11" fmla="*/ 622805 w 647186"/>
              <a:gd name="connsiteY11" fmla="*/ 1324042 h 2148259"/>
              <a:gd name="connsiteX12" fmla="*/ 646992 w 647186"/>
              <a:gd name="connsiteY12" fmla="*/ 1929766 h 2148259"/>
              <a:gd name="connsiteX13" fmla="*/ 610797 w 647186"/>
              <a:gd name="connsiteY13" fmla="*/ 1973581 h 2148259"/>
              <a:gd name="connsiteX14" fmla="*/ 613280 w 647186"/>
              <a:gd name="connsiteY14" fmla="*/ 2123008 h 2148259"/>
              <a:gd name="connsiteX15" fmla="*/ 28931 w 647186"/>
              <a:gd name="connsiteY15" fmla="*/ 2148259 h 2148259"/>
              <a:gd name="connsiteX16" fmla="*/ 0 w 647186"/>
              <a:gd name="connsiteY16" fmla="*/ 573312 h 2148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7186" h="2148259">
                <a:moveTo>
                  <a:pt x="0" y="573312"/>
                </a:moveTo>
                <a:cubicBezTo>
                  <a:pt x="35519" y="572567"/>
                  <a:pt x="44717" y="566517"/>
                  <a:pt x="64850" y="563574"/>
                </a:cubicBezTo>
                <a:cubicBezTo>
                  <a:pt x="65677" y="480809"/>
                  <a:pt x="60259" y="324191"/>
                  <a:pt x="56812" y="252107"/>
                </a:cubicBezTo>
                <a:cubicBezTo>
                  <a:pt x="61140" y="261126"/>
                  <a:pt x="65468" y="171867"/>
                  <a:pt x="63386" y="180886"/>
                </a:cubicBezTo>
                <a:cubicBezTo>
                  <a:pt x="80861" y="177562"/>
                  <a:pt x="96664" y="198607"/>
                  <a:pt x="95433" y="112520"/>
                </a:cubicBezTo>
                <a:cubicBezTo>
                  <a:pt x="105759" y="112876"/>
                  <a:pt x="116960" y="111369"/>
                  <a:pt x="136026" y="112520"/>
                </a:cubicBezTo>
                <a:cubicBezTo>
                  <a:pt x="145996" y="118929"/>
                  <a:pt x="143879" y="111174"/>
                  <a:pt x="146708" y="82379"/>
                </a:cubicBezTo>
                <a:cubicBezTo>
                  <a:pt x="185022" y="82343"/>
                  <a:pt x="172509" y="79786"/>
                  <a:pt x="206529" y="82610"/>
                </a:cubicBezTo>
                <a:cubicBezTo>
                  <a:pt x="228950" y="86660"/>
                  <a:pt x="219474" y="84878"/>
                  <a:pt x="231703" y="7621"/>
                </a:cubicBezTo>
                <a:cubicBezTo>
                  <a:pt x="303526" y="10045"/>
                  <a:pt x="330349" y="-10"/>
                  <a:pt x="479353" y="1"/>
                </a:cubicBezTo>
                <a:cubicBezTo>
                  <a:pt x="523486" y="13654"/>
                  <a:pt x="544979" y="133975"/>
                  <a:pt x="572698" y="224791"/>
                </a:cubicBezTo>
                <a:cubicBezTo>
                  <a:pt x="600417" y="450862"/>
                  <a:pt x="603659" y="984813"/>
                  <a:pt x="622805" y="1324042"/>
                </a:cubicBezTo>
                <a:cubicBezTo>
                  <a:pt x="635187" y="1608204"/>
                  <a:pt x="648993" y="1821510"/>
                  <a:pt x="646992" y="1929766"/>
                </a:cubicBezTo>
                <a:cubicBezTo>
                  <a:pt x="620957" y="1975486"/>
                  <a:pt x="638958" y="1944867"/>
                  <a:pt x="610797" y="1973581"/>
                </a:cubicBezTo>
                <a:cubicBezTo>
                  <a:pt x="611625" y="2023390"/>
                  <a:pt x="612452" y="2073199"/>
                  <a:pt x="613280" y="2123008"/>
                </a:cubicBezTo>
                <a:lnTo>
                  <a:pt x="28931" y="2148259"/>
                </a:lnTo>
                <a:lnTo>
                  <a:pt x="0" y="573312"/>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p:cNvSpPr/>
          <p:nvPr/>
        </p:nvSpPr>
        <p:spPr>
          <a:xfrm>
            <a:off x="1266092" y="5892664"/>
            <a:ext cx="9877529" cy="487506"/>
          </a:xfrm>
          <a:prstGeom prst="rect">
            <a:avLst/>
          </a:prstGeom>
        </p:spPr>
        <p:txBody>
          <a:bodyPr wrap="square">
            <a:spAutoFit/>
          </a:bodyPr>
          <a:lstStyle/>
          <a:p>
            <a:pPr algn="ctr" rtl="1">
              <a:lnSpc>
                <a:spcPct val="107000"/>
              </a:lnSpc>
              <a:spcAft>
                <a:spcPts val="800"/>
              </a:spcAft>
              <a:buSzPts val="1100"/>
            </a:pPr>
            <a:r>
              <a:rPr lang="ar-YE" sz="2400" b="1"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rPr>
              <a:t>الجهات (الأعضاء) المشاركين في الجمعية اليمنية للتكنولوجيا المالية</a:t>
            </a:r>
            <a:endParaRPr lang="en-US" sz="24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14" name="Rectangle 13"/>
          <p:cNvSpPr/>
          <p:nvPr/>
        </p:nvSpPr>
        <p:spPr>
          <a:xfrm>
            <a:off x="2486732" y="2161087"/>
            <a:ext cx="1702710" cy="707886"/>
          </a:xfrm>
          <a:prstGeom prst="rect">
            <a:avLst/>
          </a:prstGeom>
        </p:spPr>
        <p:txBody>
          <a:bodyPr wrap="none">
            <a:spAutoFit/>
          </a:bodyPr>
          <a:lstStyle/>
          <a:p>
            <a:pPr algn="ctr"/>
            <a:r>
              <a:rPr lang="ar-YE"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rPr>
              <a:t>البنوك التجارية </a:t>
            </a:r>
          </a:p>
          <a:p>
            <a:pPr algn="ctr"/>
            <a:r>
              <a:rPr lang="ar-YE"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rPr>
              <a:t>و الإسلامية  </a:t>
            </a:r>
            <a:endParaRPr lang="en-US"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22" name="Rectangle 21"/>
          <p:cNvSpPr/>
          <p:nvPr/>
        </p:nvSpPr>
        <p:spPr>
          <a:xfrm>
            <a:off x="5146886" y="811518"/>
            <a:ext cx="1814165" cy="707886"/>
          </a:xfrm>
          <a:prstGeom prst="rect">
            <a:avLst/>
          </a:prstGeom>
        </p:spPr>
        <p:txBody>
          <a:bodyPr wrap="square">
            <a:spAutoFit/>
          </a:bodyPr>
          <a:lstStyle/>
          <a:p>
            <a:pPr algn="ctr" rtl="1"/>
            <a:r>
              <a:rPr lang="ar-YE"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rPr>
              <a:t>البنك المركزي اليمني</a:t>
            </a:r>
            <a:endParaRPr lang="en-US"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23" name="Rectangle 22"/>
          <p:cNvSpPr/>
          <p:nvPr/>
        </p:nvSpPr>
        <p:spPr>
          <a:xfrm>
            <a:off x="6791878" y="1620465"/>
            <a:ext cx="1288678" cy="1015663"/>
          </a:xfrm>
          <a:prstGeom prst="rect">
            <a:avLst/>
          </a:prstGeom>
        </p:spPr>
        <p:txBody>
          <a:bodyPr wrap="square">
            <a:spAutoFit/>
          </a:bodyPr>
          <a:lstStyle/>
          <a:p>
            <a:pPr algn="ctr"/>
            <a:r>
              <a:rPr lang="ar-YE"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rPr>
              <a:t>شركات الخدمات المالية</a:t>
            </a:r>
            <a:endParaRPr lang="en-US"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24" name="Rectangle 23"/>
          <p:cNvSpPr/>
          <p:nvPr/>
        </p:nvSpPr>
        <p:spPr>
          <a:xfrm>
            <a:off x="8322542" y="3076853"/>
            <a:ext cx="1405855" cy="707886"/>
          </a:xfrm>
          <a:prstGeom prst="rect">
            <a:avLst/>
          </a:prstGeom>
        </p:spPr>
        <p:txBody>
          <a:bodyPr wrap="square">
            <a:spAutoFit/>
          </a:bodyPr>
          <a:lstStyle/>
          <a:p>
            <a:pPr algn="ctr" rtl="1"/>
            <a:r>
              <a:rPr lang="ar-YE"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rPr>
              <a:t>شركات الاتصالات</a:t>
            </a:r>
            <a:endParaRPr lang="en-US"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25" name="Rectangle 24"/>
          <p:cNvSpPr/>
          <p:nvPr/>
        </p:nvSpPr>
        <p:spPr>
          <a:xfrm>
            <a:off x="-185584" y="3556510"/>
            <a:ext cx="2038311" cy="707886"/>
          </a:xfrm>
          <a:prstGeom prst="rect">
            <a:avLst/>
          </a:prstGeom>
        </p:spPr>
        <p:txBody>
          <a:bodyPr wrap="square">
            <a:spAutoFit/>
          </a:bodyPr>
          <a:lstStyle/>
          <a:p>
            <a:pPr algn="ctr" rtl="1"/>
            <a:r>
              <a:rPr lang="ar-YE"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rPr>
              <a:t>الهيئة العامة للبريد اليمني </a:t>
            </a:r>
            <a:endParaRPr lang="en-US"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2" name="L-Shape 1"/>
          <p:cNvSpPr/>
          <p:nvPr/>
        </p:nvSpPr>
        <p:spPr>
          <a:xfrm rot="10800000">
            <a:off x="6010568" y="5018043"/>
            <a:ext cx="210410" cy="444147"/>
          </a:xfrm>
          <a:custGeom>
            <a:avLst/>
            <a:gdLst>
              <a:gd name="connsiteX0" fmla="*/ 0 w 219935"/>
              <a:gd name="connsiteY0" fmla="*/ 0 h 468912"/>
              <a:gd name="connsiteX1" fmla="*/ 109968 w 219935"/>
              <a:gd name="connsiteY1" fmla="*/ 0 h 468912"/>
              <a:gd name="connsiteX2" fmla="*/ 109968 w 219935"/>
              <a:gd name="connsiteY2" fmla="*/ 358945 h 468912"/>
              <a:gd name="connsiteX3" fmla="*/ 219935 w 219935"/>
              <a:gd name="connsiteY3" fmla="*/ 358945 h 468912"/>
              <a:gd name="connsiteX4" fmla="*/ 219935 w 219935"/>
              <a:gd name="connsiteY4" fmla="*/ 468912 h 468912"/>
              <a:gd name="connsiteX5" fmla="*/ 0 w 219935"/>
              <a:gd name="connsiteY5" fmla="*/ 468912 h 468912"/>
              <a:gd name="connsiteX6" fmla="*/ 0 w 219935"/>
              <a:gd name="connsiteY6" fmla="*/ 0 h 468912"/>
              <a:gd name="connsiteX0" fmla="*/ 0 w 219935"/>
              <a:gd name="connsiteY0" fmla="*/ 0 h 468912"/>
              <a:gd name="connsiteX1" fmla="*/ 157593 w 219935"/>
              <a:gd name="connsiteY1" fmla="*/ 121920 h 468912"/>
              <a:gd name="connsiteX2" fmla="*/ 109968 w 219935"/>
              <a:gd name="connsiteY2" fmla="*/ 358945 h 468912"/>
              <a:gd name="connsiteX3" fmla="*/ 219935 w 219935"/>
              <a:gd name="connsiteY3" fmla="*/ 358945 h 468912"/>
              <a:gd name="connsiteX4" fmla="*/ 219935 w 219935"/>
              <a:gd name="connsiteY4" fmla="*/ 468912 h 468912"/>
              <a:gd name="connsiteX5" fmla="*/ 0 w 219935"/>
              <a:gd name="connsiteY5" fmla="*/ 468912 h 468912"/>
              <a:gd name="connsiteX6" fmla="*/ 0 w 219935"/>
              <a:gd name="connsiteY6" fmla="*/ 0 h 468912"/>
              <a:gd name="connsiteX0" fmla="*/ 1905 w 219935"/>
              <a:gd name="connsiteY0" fmla="*/ 1905 h 346992"/>
              <a:gd name="connsiteX1" fmla="*/ 157593 w 219935"/>
              <a:gd name="connsiteY1" fmla="*/ 0 h 346992"/>
              <a:gd name="connsiteX2" fmla="*/ 109968 w 219935"/>
              <a:gd name="connsiteY2" fmla="*/ 237025 h 346992"/>
              <a:gd name="connsiteX3" fmla="*/ 219935 w 219935"/>
              <a:gd name="connsiteY3" fmla="*/ 237025 h 346992"/>
              <a:gd name="connsiteX4" fmla="*/ 219935 w 219935"/>
              <a:gd name="connsiteY4" fmla="*/ 346992 h 346992"/>
              <a:gd name="connsiteX5" fmla="*/ 0 w 219935"/>
              <a:gd name="connsiteY5" fmla="*/ 346992 h 346992"/>
              <a:gd name="connsiteX6" fmla="*/ 1905 w 219935"/>
              <a:gd name="connsiteY6" fmla="*/ 1905 h 346992"/>
              <a:gd name="connsiteX0" fmla="*/ 1905 w 219935"/>
              <a:gd name="connsiteY0" fmla="*/ 32385 h 377472"/>
              <a:gd name="connsiteX1" fmla="*/ 129018 w 219935"/>
              <a:gd name="connsiteY1" fmla="*/ 0 h 377472"/>
              <a:gd name="connsiteX2" fmla="*/ 109968 w 219935"/>
              <a:gd name="connsiteY2" fmla="*/ 267505 h 377472"/>
              <a:gd name="connsiteX3" fmla="*/ 219935 w 219935"/>
              <a:gd name="connsiteY3" fmla="*/ 267505 h 377472"/>
              <a:gd name="connsiteX4" fmla="*/ 219935 w 219935"/>
              <a:gd name="connsiteY4" fmla="*/ 377472 h 377472"/>
              <a:gd name="connsiteX5" fmla="*/ 0 w 219935"/>
              <a:gd name="connsiteY5" fmla="*/ 377472 h 377472"/>
              <a:gd name="connsiteX6" fmla="*/ 1905 w 219935"/>
              <a:gd name="connsiteY6" fmla="*/ 32385 h 377472"/>
              <a:gd name="connsiteX0" fmla="*/ 1905 w 219935"/>
              <a:gd name="connsiteY0" fmla="*/ 32385 h 377472"/>
              <a:gd name="connsiteX1" fmla="*/ 129018 w 219935"/>
              <a:gd name="connsiteY1" fmla="*/ 0 h 377472"/>
              <a:gd name="connsiteX2" fmla="*/ 145933 w 219935"/>
              <a:gd name="connsiteY2" fmla="*/ 32941 h 377472"/>
              <a:gd name="connsiteX3" fmla="*/ 109968 w 219935"/>
              <a:gd name="connsiteY3" fmla="*/ 267505 h 377472"/>
              <a:gd name="connsiteX4" fmla="*/ 219935 w 219935"/>
              <a:gd name="connsiteY4" fmla="*/ 267505 h 377472"/>
              <a:gd name="connsiteX5" fmla="*/ 219935 w 219935"/>
              <a:gd name="connsiteY5" fmla="*/ 377472 h 377472"/>
              <a:gd name="connsiteX6" fmla="*/ 0 w 219935"/>
              <a:gd name="connsiteY6" fmla="*/ 377472 h 377472"/>
              <a:gd name="connsiteX7" fmla="*/ 1905 w 219935"/>
              <a:gd name="connsiteY7" fmla="*/ 32385 h 377472"/>
              <a:gd name="connsiteX0" fmla="*/ 1905 w 219935"/>
              <a:gd name="connsiteY0" fmla="*/ 32385 h 377472"/>
              <a:gd name="connsiteX1" fmla="*/ 129018 w 219935"/>
              <a:gd name="connsiteY1" fmla="*/ 0 h 377472"/>
              <a:gd name="connsiteX2" fmla="*/ 145933 w 219935"/>
              <a:gd name="connsiteY2" fmla="*/ 32941 h 377472"/>
              <a:gd name="connsiteX3" fmla="*/ 146163 w 219935"/>
              <a:gd name="connsiteY3" fmla="*/ 269410 h 377472"/>
              <a:gd name="connsiteX4" fmla="*/ 219935 w 219935"/>
              <a:gd name="connsiteY4" fmla="*/ 267505 h 377472"/>
              <a:gd name="connsiteX5" fmla="*/ 219935 w 219935"/>
              <a:gd name="connsiteY5" fmla="*/ 377472 h 377472"/>
              <a:gd name="connsiteX6" fmla="*/ 0 w 219935"/>
              <a:gd name="connsiteY6" fmla="*/ 377472 h 377472"/>
              <a:gd name="connsiteX7" fmla="*/ 1905 w 219935"/>
              <a:gd name="connsiteY7" fmla="*/ 32385 h 377472"/>
              <a:gd name="connsiteX0" fmla="*/ 1905 w 219935"/>
              <a:gd name="connsiteY0" fmla="*/ 32385 h 377472"/>
              <a:gd name="connsiteX1" fmla="*/ 129018 w 219935"/>
              <a:gd name="connsiteY1" fmla="*/ 0 h 377472"/>
              <a:gd name="connsiteX2" fmla="*/ 145933 w 219935"/>
              <a:gd name="connsiteY2" fmla="*/ 32941 h 377472"/>
              <a:gd name="connsiteX3" fmla="*/ 146163 w 219935"/>
              <a:gd name="connsiteY3" fmla="*/ 269410 h 377472"/>
              <a:gd name="connsiteX4" fmla="*/ 200885 w 219935"/>
              <a:gd name="connsiteY4" fmla="*/ 257980 h 377472"/>
              <a:gd name="connsiteX5" fmla="*/ 219935 w 219935"/>
              <a:gd name="connsiteY5" fmla="*/ 377472 h 377472"/>
              <a:gd name="connsiteX6" fmla="*/ 0 w 219935"/>
              <a:gd name="connsiteY6" fmla="*/ 377472 h 377472"/>
              <a:gd name="connsiteX7" fmla="*/ 1905 w 219935"/>
              <a:gd name="connsiteY7" fmla="*/ 32385 h 377472"/>
              <a:gd name="connsiteX0" fmla="*/ 1905 w 200885"/>
              <a:gd name="connsiteY0" fmla="*/ 32385 h 377472"/>
              <a:gd name="connsiteX1" fmla="*/ 129018 w 200885"/>
              <a:gd name="connsiteY1" fmla="*/ 0 h 377472"/>
              <a:gd name="connsiteX2" fmla="*/ 145933 w 200885"/>
              <a:gd name="connsiteY2" fmla="*/ 32941 h 377472"/>
              <a:gd name="connsiteX3" fmla="*/ 146163 w 200885"/>
              <a:gd name="connsiteY3" fmla="*/ 269410 h 377472"/>
              <a:gd name="connsiteX4" fmla="*/ 200885 w 200885"/>
              <a:gd name="connsiteY4" fmla="*/ 257980 h 377472"/>
              <a:gd name="connsiteX5" fmla="*/ 195170 w 200885"/>
              <a:gd name="connsiteY5" fmla="*/ 371757 h 377472"/>
              <a:gd name="connsiteX6" fmla="*/ 0 w 200885"/>
              <a:gd name="connsiteY6" fmla="*/ 377472 h 377472"/>
              <a:gd name="connsiteX7" fmla="*/ 1905 w 200885"/>
              <a:gd name="connsiteY7" fmla="*/ 32385 h 377472"/>
              <a:gd name="connsiteX0" fmla="*/ 1905 w 195170"/>
              <a:gd name="connsiteY0" fmla="*/ 32385 h 377472"/>
              <a:gd name="connsiteX1" fmla="*/ 129018 w 195170"/>
              <a:gd name="connsiteY1" fmla="*/ 0 h 377472"/>
              <a:gd name="connsiteX2" fmla="*/ 145933 w 195170"/>
              <a:gd name="connsiteY2" fmla="*/ 32941 h 377472"/>
              <a:gd name="connsiteX3" fmla="*/ 146163 w 195170"/>
              <a:gd name="connsiteY3" fmla="*/ 269410 h 377472"/>
              <a:gd name="connsiteX4" fmla="*/ 189455 w 195170"/>
              <a:gd name="connsiteY4" fmla="*/ 257980 h 377472"/>
              <a:gd name="connsiteX5" fmla="*/ 195170 w 195170"/>
              <a:gd name="connsiteY5" fmla="*/ 371757 h 377472"/>
              <a:gd name="connsiteX6" fmla="*/ 0 w 195170"/>
              <a:gd name="connsiteY6" fmla="*/ 377472 h 377472"/>
              <a:gd name="connsiteX7" fmla="*/ 1905 w 195170"/>
              <a:gd name="connsiteY7" fmla="*/ 32385 h 377472"/>
              <a:gd name="connsiteX0" fmla="*/ 1905 w 202790"/>
              <a:gd name="connsiteY0" fmla="*/ 32385 h 377472"/>
              <a:gd name="connsiteX1" fmla="*/ 129018 w 202790"/>
              <a:gd name="connsiteY1" fmla="*/ 0 h 377472"/>
              <a:gd name="connsiteX2" fmla="*/ 145933 w 202790"/>
              <a:gd name="connsiteY2" fmla="*/ 32941 h 377472"/>
              <a:gd name="connsiteX3" fmla="*/ 146163 w 202790"/>
              <a:gd name="connsiteY3" fmla="*/ 269410 h 377472"/>
              <a:gd name="connsiteX4" fmla="*/ 189455 w 202790"/>
              <a:gd name="connsiteY4" fmla="*/ 257980 h 377472"/>
              <a:gd name="connsiteX5" fmla="*/ 202790 w 202790"/>
              <a:gd name="connsiteY5" fmla="*/ 375567 h 377472"/>
              <a:gd name="connsiteX6" fmla="*/ 0 w 202790"/>
              <a:gd name="connsiteY6" fmla="*/ 377472 h 377472"/>
              <a:gd name="connsiteX7" fmla="*/ 1905 w 202790"/>
              <a:gd name="connsiteY7" fmla="*/ 32385 h 377472"/>
              <a:gd name="connsiteX0" fmla="*/ 1905 w 202790"/>
              <a:gd name="connsiteY0" fmla="*/ 32385 h 377472"/>
              <a:gd name="connsiteX1" fmla="*/ 129018 w 202790"/>
              <a:gd name="connsiteY1" fmla="*/ 0 h 377472"/>
              <a:gd name="connsiteX2" fmla="*/ 145933 w 202790"/>
              <a:gd name="connsiteY2" fmla="*/ 32941 h 377472"/>
              <a:gd name="connsiteX3" fmla="*/ 146163 w 202790"/>
              <a:gd name="connsiteY3" fmla="*/ 269410 h 377472"/>
              <a:gd name="connsiteX4" fmla="*/ 198980 w 202790"/>
              <a:gd name="connsiteY4" fmla="*/ 263695 h 377472"/>
              <a:gd name="connsiteX5" fmla="*/ 202790 w 202790"/>
              <a:gd name="connsiteY5" fmla="*/ 375567 h 377472"/>
              <a:gd name="connsiteX6" fmla="*/ 0 w 202790"/>
              <a:gd name="connsiteY6" fmla="*/ 377472 h 377472"/>
              <a:gd name="connsiteX7" fmla="*/ 1905 w 202790"/>
              <a:gd name="connsiteY7" fmla="*/ 32385 h 377472"/>
              <a:gd name="connsiteX0" fmla="*/ 1905 w 208505"/>
              <a:gd name="connsiteY0" fmla="*/ 32385 h 438432"/>
              <a:gd name="connsiteX1" fmla="*/ 129018 w 208505"/>
              <a:gd name="connsiteY1" fmla="*/ 0 h 438432"/>
              <a:gd name="connsiteX2" fmla="*/ 145933 w 208505"/>
              <a:gd name="connsiteY2" fmla="*/ 32941 h 438432"/>
              <a:gd name="connsiteX3" fmla="*/ 146163 w 208505"/>
              <a:gd name="connsiteY3" fmla="*/ 269410 h 438432"/>
              <a:gd name="connsiteX4" fmla="*/ 198980 w 208505"/>
              <a:gd name="connsiteY4" fmla="*/ 263695 h 438432"/>
              <a:gd name="connsiteX5" fmla="*/ 208505 w 208505"/>
              <a:gd name="connsiteY5" fmla="*/ 438432 h 438432"/>
              <a:gd name="connsiteX6" fmla="*/ 0 w 208505"/>
              <a:gd name="connsiteY6" fmla="*/ 377472 h 438432"/>
              <a:gd name="connsiteX7" fmla="*/ 1905 w 208505"/>
              <a:gd name="connsiteY7" fmla="*/ 32385 h 438432"/>
              <a:gd name="connsiteX0" fmla="*/ 0 w 206600"/>
              <a:gd name="connsiteY0" fmla="*/ 32385 h 444147"/>
              <a:gd name="connsiteX1" fmla="*/ 127113 w 206600"/>
              <a:gd name="connsiteY1" fmla="*/ 0 h 444147"/>
              <a:gd name="connsiteX2" fmla="*/ 144028 w 206600"/>
              <a:gd name="connsiteY2" fmla="*/ 32941 h 444147"/>
              <a:gd name="connsiteX3" fmla="*/ 144258 w 206600"/>
              <a:gd name="connsiteY3" fmla="*/ 269410 h 444147"/>
              <a:gd name="connsiteX4" fmla="*/ 197075 w 206600"/>
              <a:gd name="connsiteY4" fmla="*/ 263695 h 444147"/>
              <a:gd name="connsiteX5" fmla="*/ 206600 w 206600"/>
              <a:gd name="connsiteY5" fmla="*/ 438432 h 444147"/>
              <a:gd name="connsiteX6" fmla="*/ 3810 w 206600"/>
              <a:gd name="connsiteY6" fmla="*/ 444147 h 444147"/>
              <a:gd name="connsiteX7" fmla="*/ 0 w 206600"/>
              <a:gd name="connsiteY7" fmla="*/ 32385 h 444147"/>
              <a:gd name="connsiteX0" fmla="*/ 0 w 210410"/>
              <a:gd name="connsiteY0" fmla="*/ 32385 h 444147"/>
              <a:gd name="connsiteX1" fmla="*/ 127113 w 210410"/>
              <a:gd name="connsiteY1" fmla="*/ 0 h 444147"/>
              <a:gd name="connsiteX2" fmla="*/ 144028 w 210410"/>
              <a:gd name="connsiteY2" fmla="*/ 32941 h 444147"/>
              <a:gd name="connsiteX3" fmla="*/ 144258 w 210410"/>
              <a:gd name="connsiteY3" fmla="*/ 269410 h 444147"/>
              <a:gd name="connsiteX4" fmla="*/ 197075 w 210410"/>
              <a:gd name="connsiteY4" fmla="*/ 263695 h 444147"/>
              <a:gd name="connsiteX5" fmla="*/ 210410 w 210410"/>
              <a:gd name="connsiteY5" fmla="*/ 444147 h 444147"/>
              <a:gd name="connsiteX6" fmla="*/ 3810 w 210410"/>
              <a:gd name="connsiteY6" fmla="*/ 444147 h 444147"/>
              <a:gd name="connsiteX7" fmla="*/ 0 w 210410"/>
              <a:gd name="connsiteY7" fmla="*/ 32385 h 444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0410" h="444147">
                <a:moveTo>
                  <a:pt x="0" y="32385"/>
                </a:moveTo>
                <a:lnTo>
                  <a:pt x="127113" y="0"/>
                </a:lnTo>
                <a:cubicBezTo>
                  <a:pt x="127036" y="12885"/>
                  <a:pt x="144105" y="20056"/>
                  <a:pt x="144028" y="32941"/>
                </a:cubicBezTo>
                <a:cubicBezTo>
                  <a:pt x="144105" y="111764"/>
                  <a:pt x="144181" y="190587"/>
                  <a:pt x="144258" y="269410"/>
                </a:cubicBezTo>
                <a:lnTo>
                  <a:pt x="197075" y="263695"/>
                </a:lnTo>
                <a:lnTo>
                  <a:pt x="210410" y="444147"/>
                </a:lnTo>
                <a:lnTo>
                  <a:pt x="3810" y="444147"/>
                </a:lnTo>
                <a:lnTo>
                  <a:pt x="0" y="32385"/>
                </a:lnTo>
                <a:close/>
              </a:path>
            </a:pathLst>
          </a:custGeom>
          <a:solidFill>
            <a:srgbClr val="2F4B61">
              <a:alpha val="87843"/>
            </a:srgbClr>
          </a:solidFill>
          <a:ln>
            <a:noFill/>
          </a:ln>
          <a:effectLst>
            <a:softEdge rad="0"/>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0" name="Rectangle 19"/>
          <p:cNvSpPr/>
          <p:nvPr/>
        </p:nvSpPr>
        <p:spPr>
          <a:xfrm>
            <a:off x="4133113" y="2466328"/>
            <a:ext cx="1762122" cy="400110"/>
          </a:xfrm>
          <a:prstGeom prst="rect">
            <a:avLst/>
          </a:prstGeom>
        </p:spPr>
        <p:txBody>
          <a:bodyPr wrap="square">
            <a:spAutoFit/>
          </a:bodyPr>
          <a:lstStyle/>
          <a:p>
            <a:pPr algn="ctr" rtl="1"/>
            <a:r>
              <a:rPr lang="ar-YE"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rPr>
              <a:t>وزارة الاتصالات </a:t>
            </a:r>
            <a:endParaRPr lang="en-US"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21" name="Rectangle 20"/>
          <p:cNvSpPr/>
          <p:nvPr/>
        </p:nvSpPr>
        <p:spPr>
          <a:xfrm>
            <a:off x="1366113" y="3556510"/>
            <a:ext cx="1695508" cy="707886"/>
          </a:xfrm>
          <a:prstGeom prst="rect">
            <a:avLst/>
          </a:prstGeom>
        </p:spPr>
        <p:txBody>
          <a:bodyPr wrap="square">
            <a:spAutoFit/>
          </a:bodyPr>
          <a:lstStyle/>
          <a:p>
            <a:pPr algn="ctr" rtl="1"/>
            <a:r>
              <a:rPr lang="ar-YE"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rPr>
              <a:t>منظمة كلنا</a:t>
            </a:r>
          </a:p>
          <a:p>
            <a:pPr algn="ctr" rtl="1"/>
            <a:r>
              <a:rPr lang="ar-YE"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rPr>
              <a:t>مبدعون </a:t>
            </a:r>
            <a:endParaRPr lang="en-US"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26" name="Rectangle 25"/>
          <p:cNvSpPr/>
          <p:nvPr/>
        </p:nvSpPr>
        <p:spPr>
          <a:xfrm>
            <a:off x="4010810" y="3177436"/>
            <a:ext cx="1225334" cy="707886"/>
          </a:xfrm>
          <a:prstGeom prst="rect">
            <a:avLst/>
          </a:prstGeom>
        </p:spPr>
        <p:txBody>
          <a:bodyPr wrap="square">
            <a:spAutoFit/>
          </a:bodyPr>
          <a:lstStyle/>
          <a:p>
            <a:pPr algn="ctr" rtl="1"/>
            <a:r>
              <a:rPr lang="ar-YE"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rPr>
              <a:t>شركات التطبيقات </a:t>
            </a:r>
            <a:endParaRPr lang="en-US" sz="20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spTree>
    <p:extLst>
      <p:ext uri="{BB962C8B-B14F-4D97-AF65-F5344CB8AC3E}">
        <p14:creationId xmlns:p14="http://schemas.microsoft.com/office/powerpoint/2010/main" val="2323495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heel(1)">
                                      <p:cBhvr>
                                        <p:cTn id="13" dur="1000"/>
                                        <p:tgtEl>
                                          <p:spTgt spid="17"/>
                                        </p:tgtEl>
                                      </p:cBhvr>
                                    </p:animEffect>
                                  </p:childTnLst>
                                </p:cTn>
                              </p:par>
                            </p:childTnLst>
                          </p:cTn>
                        </p:par>
                        <p:par>
                          <p:cTn id="14" fill="hold">
                            <p:stCondLst>
                              <p:cond delay="1000"/>
                            </p:stCondLst>
                            <p:childTnLst>
                              <p:par>
                                <p:cTn id="15" presetID="32" presetClass="emph" presetSubtype="0" repeatCount="indefinite" fill="hold" grpId="1" nodeType="afterEffect">
                                  <p:stCondLst>
                                    <p:cond delay="0"/>
                                  </p:stCondLst>
                                  <p:childTnLst>
                                    <p:animRot by="120000">
                                      <p:cBhvr>
                                        <p:cTn id="16" dur="100" fill="hold">
                                          <p:stCondLst>
                                            <p:cond delay="0"/>
                                          </p:stCondLst>
                                        </p:cTn>
                                        <p:tgtEl>
                                          <p:spTgt spid="17"/>
                                        </p:tgtEl>
                                        <p:attrNameLst>
                                          <p:attrName>r</p:attrName>
                                        </p:attrNameLst>
                                      </p:cBhvr>
                                    </p:animRot>
                                    <p:animRot by="-240000">
                                      <p:cBhvr>
                                        <p:cTn id="17" dur="200" fill="hold">
                                          <p:stCondLst>
                                            <p:cond delay="200"/>
                                          </p:stCondLst>
                                        </p:cTn>
                                        <p:tgtEl>
                                          <p:spTgt spid="17"/>
                                        </p:tgtEl>
                                        <p:attrNameLst>
                                          <p:attrName>r</p:attrName>
                                        </p:attrNameLst>
                                      </p:cBhvr>
                                    </p:animRot>
                                    <p:animRot by="240000">
                                      <p:cBhvr>
                                        <p:cTn id="18" dur="200" fill="hold">
                                          <p:stCondLst>
                                            <p:cond delay="400"/>
                                          </p:stCondLst>
                                        </p:cTn>
                                        <p:tgtEl>
                                          <p:spTgt spid="17"/>
                                        </p:tgtEl>
                                        <p:attrNameLst>
                                          <p:attrName>r</p:attrName>
                                        </p:attrNameLst>
                                      </p:cBhvr>
                                    </p:animRot>
                                    <p:animRot by="-240000">
                                      <p:cBhvr>
                                        <p:cTn id="19" dur="200" fill="hold">
                                          <p:stCondLst>
                                            <p:cond delay="600"/>
                                          </p:stCondLst>
                                        </p:cTn>
                                        <p:tgtEl>
                                          <p:spTgt spid="17"/>
                                        </p:tgtEl>
                                        <p:attrNameLst>
                                          <p:attrName>r</p:attrName>
                                        </p:attrNameLst>
                                      </p:cBhvr>
                                    </p:animRot>
                                    <p:animRot by="120000">
                                      <p:cBhvr>
                                        <p:cTn id="20" dur="200" fill="hold">
                                          <p:stCondLst>
                                            <p:cond delay="800"/>
                                          </p:stCondLst>
                                        </p:cTn>
                                        <p:tgtEl>
                                          <p:spTgt spid="17"/>
                                        </p:tgtEl>
                                        <p:attrNameLst>
                                          <p:attrName>r</p:attrName>
                                        </p:attrNameLst>
                                      </p:cBhvr>
                                    </p:animRo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 presetClass="path" presetSubtype="0" repeatCount="indefinite" fill="hold" grpId="1" nodeType="withEffect">
                                  <p:stCondLst>
                                    <p:cond delay="0"/>
                                  </p:stCondLst>
                                  <p:childTnLst>
                                    <p:animMotion origin="layout" path="M -0.00287 -0.00926 C -0.00976 -0.03033 -0.01211 -0.05023 -0.00834 -0.0544 C -0.00468 -0.05695 0.00365 -0.04236 0.0099 -0.01945 C 0.01654 0.00254 0.01797 0.02199 0.01407 0.02477 C 0.01133 0.02893 0.0039 0.01389 -0.00287 -0.00926 Z " pathEditMode="relative" rAng="14520000" ptsTypes="AAAAA">
                                      <p:cBhvr>
                                        <p:cTn id="26" dur="2700" fill="hold"/>
                                        <p:tgtEl>
                                          <p:spTgt spid="14"/>
                                        </p:tgtEl>
                                        <p:attrNameLst>
                                          <p:attrName>ppt_x</p:attrName>
                                          <p:attrName>ppt_y</p:attrName>
                                        </p:attrNameLst>
                                      </p:cBhvr>
                                      <p:rCtr x="612" y="-579"/>
                                    </p:animMotion>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heel(1)">
                                      <p:cBhvr>
                                        <p:cTn id="31" dur="1000"/>
                                        <p:tgtEl>
                                          <p:spTgt spid="19"/>
                                        </p:tgtEl>
                                      </p:cBhvr>
                                    </p:animEffect>
                                  </p:childTnLst>
                                </p:cTn>
                              </p:par>
                            </p:childTnLst>
                          </p:cTn>
                        </p:par>
                        <p:par>
                          <p:cTn id="32" fill="hold">
                            <p:stCondLst>
                              <p:cond delay="1000"/>
                            </p:stCondLst>
                            <p:childTnLst>
                              <p:par>
                                <p:cTn id="33" presetID="32" presetClass="emph" presetSubtype="0" repeatCount="indefinite" fill="hold" grpId="1" nodeType="afterEffect">
                                  <p:stCondLst>
                                    <p:cond delay="0"/>
                                  </p:stCondLst>
                                  <p:childTnLst>
                                    <p:animRot by="120000">
                                      <p:cBhvr>
                                        <p:cTn id="34" dur="100" fill="hold">
                                          <p:stCondLst>
                                            <p:cond delay="0"/>
                                          </p:stCondLst>
                                        </p:cTn>
                                        <p:tgtEl>
                                          <p:spTgt spid="19"/>
                                        </p:tgtEl>
                                        <p:attrNameLst>
                                          <p:attrName>r</p:attrName>
                                        </p:attrNameLst>
                                      </p:cBhvr>
                                    </p:animRot>
                                    <p:animRot by="-240000">
                                      <p:cBhvr>
                                        <p:cTn id="35" dur="200" fill="hold">
                                          <p:stCondLst>
                                            <p:cond delay="200"/>
                                          </p:stCondLst>
                                        </p:cTn>
                                        <p:tgtEl>
                                          <p:spTgt spid="19"/>
                                        </p:tgtEl>
                                        <p:attrNameLst>
                                          <p:attrName>r</p:attrName>
                                        </p:attrNameLst>
                                      </p:cBhvr>
                                    </p:animRot>
                                    <p:animRot by="240000">
                                      <p:cBhvr>
                                        <p:cTn id="36" dur="200" fill="hold">
                                          <p:stCondLst>
                                            <p:cond delay="400"/>
                                          </p:stCondLst>
                                        </p:cTn>
                                        <p:tgtEl>
                                          <p:spTgt spid="19"/>
                                        </p:tgtEl>
                                        <p:attrNameLst>
                                          <p:attrName>r</p:attrName>
                                        </p:attrNameLst>
                                      </p:cBhvr>
                                    </p:animRot>
                                    <p:animRot by="-240000">
                                      <p:cBhvr>
                                        <p:cTn id="37" dur="200" fill="hold">
                                          <p:stCondLst>
                                            <p:cond delay="600"/>
                                          </p:stCondLst>
                                        </p:cTn>
                                        <p:tgtEl>
                                          <p:spTgt spid="19"/>
                                        </p:tgtEl>
                                        <p:attrNameLst>
                                          <p:attrName>r</p:attrName>
                                        </p:attrNameLst>
                                      </p:cBhvr>
                                    </p:animRot>
                                    <p:animRot by="120000">
                                      <p:cBhvr>
                                        <p:cTn id="38" dur="200" fill="hold">
                                          <p:stCondLst>
                                            <p:cond delay="800"/>
                                          </p:stCondLst>
                                        </p:cTn>
                                        <p:tgtEl>
                                          <p:spTgt spid="19"/>
                                        </p:tgtEl>
                                        <p:attrNameLst>
                                          <p:attrName>r</p:attrName>
                                        </p:attrNameLst>
                                      </p:cBhvr>
                                    </p:animRot>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par>
                                <p:cTn id="43" presetID="1" presetClass="path" presetSubtype="0" repeatCount="indefinite" fill="hold" grpId="1" nodeType="withEffect">
                                  <p:stCondLst>
                                    <p:cond delay="0"/>
                                  </p:stCondLst>
                                  <p:childTnLst>
                                    <p:animMotion origin="layout" path="M -0.00313 0.02083 C -0.025 0.01226 -0.04206 -0.0051 -0.0405 -0.01968 C -0.03815 -0.03241 -0.01823 -0.03496 0.00455 -0.02431 C 0.02747 -0.01366 0.04258 0.00532 0.03997 0.01898 C 0.03971 0.03125 0.02109 0.03217 -0.00313 0.02083 Z " pathEditMode="relative" rAng="11640000" ptsTypes="AAAAA">
                                      <p:cBhvr>
                                        <p:cTn id="44" dur="2700" fill="hold"/>
                                        <p:tgtEl>
                                          <p:spTgt spid="23"/>
                                        </p:tgtEl>
                                        <p:attrNameLst>
                                          <p:attrName>ppt_x</p:attrName>
                                          <p:attrName>ppt_y</p:attrName>
                                        </p:attrNameLst>
                                      </p:cBhvr>
                                      <p:rCtr x="326" y="-2269"/>
                                    </p:animMotion>
                                  </p:childTnLst>
                                </p:cTn>
                              </p:par>
                            </p:childTnLst>
                          </p:cTn>
                        </p:par>
                      </p:childTnLst>
                    </p:cTn>
                  </p:par>
                  <p:par>
                    <p:cTn id="45" fill="hold">
                      <p:stCondLst>
                        <p:cond delay="indefinite"/>
                      </p:stCondLst>
                      <p:childTnLst>
                        <p:par>
                          <p:cTn id="46" fill="hold">
                            <p:stCondLst>
                              <p:cond delay="0"/>
                            </p:stCondLst>
                            <p:childTnLst>
                              <p:par>
                                <p:cTn id="47" presetID="21" presetClass="entr" presetSubtype="1"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heel(1)">
                                      <p:cBhvr>
                                        <p:cTn id="49" dur="1000"/>
                                        <p:tgtEl>
                                          <p:spTgt spid="13"/>
                                        </p:tgtEl>
                                      </p:cBhvr>
                                    </p:animEffect>
                                  </p:childTnLst>
                                </p:cTn>
                              </p:par>
                            </p:childTnLst>
                          </p:cTn>
                        </p:par>
                        <p:par>
                          <p:cTn id="50" fill="hold">
                            <p:stCondLst>
                              <p:cond delay="1000"/>
                            </p:stCondLst>
                            <p:childTnLst>
                              <p:par>
                                <p:cTn id="51" presetID="32" presetClass="emph" presetSubtype="0" repeatCount="indefinite" fill="hold" grpId="1" nodeType="afterEffect">
                                  <p:stCondLst>
                                    <p:cond delay="0"/>
                                  </p:stCondLst>
                                  <p:childTnLst>
                                    <p:animRot by="120000">
                                      <p:cBhvr>
                                        <p:cTn id="52" dur="100" fill="hold">
                                          <p:stCondLst>
                                            <p:cond delay="0"/>
                                          </p:stCondLst>
                                        </p:cTn>
                                        <p:tgtEl>
                                          <p:spTgt spid="13"/>
                                        </p:tgtEl>
                                        <p:attrNameLst>
                                          <p:attrName>r</p:attrName>
                                        </p:attrNameLst>
                                      </p:cBhvr>
                                    </p:animRot>
                                    <p:animRot by="-240000">
                                      <p:cBhvr>
                                        <p:cTn id="53" dur="200" fill="hold">
                                          <p:stCondLst>
                                            <p:cond delay="200"/>
                                          </p:stCondLst>
                                        </p:cTn>
                                        <p:tgtEl>
                                          <p:spTgt spid="13"/>
                                        </p:tgtEl>
                                        <p:attrNameLst>
                                          <p:attrName>r</p:attrName>
                                        </p:attrNameLst>
                                      </p:cBhvr>
                                    </p:animRot>
                                    <p:animRot by="240000">
                                      <p:cBhvr>
                                        <p:cTn id="54" dur="200" fill="hold">
                                          <p:stCondLst>
                                            <p:cond delay="400"/>
                                          </p:stCondLst>
                                        </p:cTn>
                                        <p:tgtEl>
                                          <p:spTgt spid="13"/>
                                        </p:tgtEl>
                                        <p:attrNameLst>
                                          <p:attrName>r</p:attrName>
                                        </p:attrNameLst>
                                      </p:cBhvr>
                                    </p:animRot>
                                    <p:animRot by="-240000">
                                      <p:cBhvr>
                                        <p:cTn id="55" dur="200" fill="hold">
                                          <p:stCondLst>
                                            <p:cond delay="600"/>
                                          </p:stCondLst>
                                        </p:cTn>
                                        <p:tgtEl>
                                          <p:spTgt spid="13"/>
                                        </p:tgtEl>
                                        <p:attrNameLst>
                                          <p:attrName>r</p:attrName>
                                        </p:attrNameLst>
                                      </p:cBhvr>
                                    </p:animRot>
                                    <p:animRot by="120000">
                                      <p:cBhvr>
                                        <p:cTn id="56" dur="200" fill="hold">
                                          <p:stCondLst>
                                            <p:cond delay="800"/>
                                          </p:stCondLst>
                                        </p:cTn>
                                        <p:tgtEl>
                                          <p:spTgt spid="13"/>
                                        </p:tgtEl>
                                        <p:attrNameLst>
                                          <p:attrName>r</p:attrName>
                                        </p:attrNameLst>
                                      </p:cBhvr>
                                    </p:animRot>
                                  </p:childTnLst>
                                </p:cTn>
                              </p:par>
                            </p:childTnLst>
                          </p:cTn>
                        </p:par>
                        <p:par>
                          <p:cTn id="57" fill="hold">
                            <p:stCondLst>
                              <p:cond delay="2000"/>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par>
                                <p:cTn id="61" presetID="1" presetClass="path" presetSubtype="0" repeatCount="indefinite" fill="hold" grpId="1" nodeType="withEffect">
                                  <p:stCondLst>
                                    <p:cond delay="0"/>
                                  </p:stCondLst>
                                  <p:childTnLst>
                                    <p:animMotion origin="layout" path="M -0.00026 -0.02014 C -0.00026 -0.03032 0.00325 -0.03843 0.00859 -0.03843 C 0.01354 -0.03819 0.01771 -0.03009 0.01797 -0.01991 C 0.01758 -0.00972 0.01328 -0.00208 0.0082 -0.00208 C 0.00325 -0.00208 -0.00026 -0.00972 -0.00026 -0.02014 Z " pathEditMode="relative" rAng="16200000" ptsTypes="AAAAA">
                                      <p:cBhvr>
                                        <p:cTn id="62" dur="2700" fill="hold"/>
                                        <p:tgtEl>
                                          <p:spTgt spid="22"/>
                                        </p:tgtEl>
                                        <p:attrNameLst>
                                          <p:attrName>ppt_x</p:attrName>
                                          <p:attrName>ppt_y</p:attrName>
                                        </p:attrNameLst>
                                      </p:cBhvr>
                                      <p:rCtr x="911" y="0"/>
                                    </p:animMotion>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heel(1)">
                                      <p:cBhvr>
                                        <p:cTn id="67" dur="1000"/>
                                        <p:tgtEl>
                                          <p:spTgt spid="18"/>
                                        </p:tgtEl>
                                      </p:cBhvr>
                                    </p:animEffect>
                                  </p:childTnLst>
                                </p:cTn>
                              </p:par>
                            </p:childTnLst>
                          </p:cTn>
                        </p:par>
                        <p:par>
                          <p:cTn id="68" fill="hold">
                            <p:stCondLst>
                              <p:cond delay="1000"/>
                            </p:stCondLst>
                            <p:childTnLst>
                              <p:par>
                                <p:cTn id="69" presetID="32" presetClass="emph" presetSubtype="0" repeatCount="indefinite" fill="hold" grpId="1" nodeType="afterEffect">
                                  <p:stCondLst>
                                    <p:cond delay="0"/>
                                  </p:stCondLst>
                                  <p:childTnLst>
                                    <p:animRot by="120000">
                                      <p:cBhvr>
                                        <p:cTn id="70" dur="100" fill="hold">
                                          <p:stCondLst>
                                            <p:cond delay="0"/>
                                          </p:stCondLst>
                                        </p:cTn>
                                        <p:tgtEl>
                                          <p:spTgt spid="18"/>
                                        </p:tgtEl>
                                        <p:attrNameLst>
                                          <p:attrName>r</p:attrName>
                                        </p:attrNameLst>
                                      </p:cBhvr>
                                    </p:animRot>
                                    <p:animRot by="-240000">
                                      <p:cBhvr>
                                        <p:cTn id="71" dur="200" fill="hold">
                                          <p:stCondLst>
                                            <p:cond delay="200"/>
                                          </p:stCondLst>
                                        </p:cTn>
                                        <p:tgtEl>
                                          <p:spTgt spid="18"/>
                                        </p:tgtEl>
                                        <p:attrNameLst>
                                          <p:attrName>r</p:attrName>
                                        </p:attrNameLst>
                                      </p:cBhvr>
                                    </p:animRot>
                                    <p:animRot by="240000">
                                      <p:cBhvr>
                                        <p:cTn id="72" dur="200" fill="hold">
                                          <p:stCondLst>
                                            <p:cond delay="400"/>
                                          </p:stCondLst>
                                        </p:cTn>
                                        <p:tgtEl>
                                          <p:spTgt spid="18"/>
                                        </p:tgtEl>
                                        <p:attrNameLst>
                                          <p:attrName>r</p:attrName>
                                        </p:attrNameLst>
                                      </p:cBhvr>
                                    </p:animRot>
                                    <p:animRot by="-240000">
                                      <p:cBhvr>
                                        <p:cTn id="73" dur="200" fill="hold">
                                          <p:stCondLst>
                                            <p:cond delay="600"/>
                                          </p:stCondLst>
                                        </p:cTn>
                                        <p:tgtEl>
                                          <p:spTgt spid="18"/>
                                        </p:tgtEl>
                                        <p:attrNameLst>
                                          <p:attrName>r</p:attrName>
                                        </p:attrNameLst>
                                      </p:cBhvr>
                                    </p:animRot>
                                    <p:animRot by="120000">
                                      <p:cBhvr>
                                        <p:cTn id="74" dur="200" fill="hold">
                                          <p:stCondLst>
                                            <p:cond delay="800"/>
                                          </p:stCondLst>
                                        </p:cTn>
                                        <p:tgtEl>
                                          <p:spTgt spid="18"/>
                                        </p:tgtEl>
                                        <p:attrNameLst>
                                          <p:attrName>r</p:attrName>
                                        </p:attrNameLst>
                                      </p:cBhvr>
                                    </p:animRot>
                                  </p:childTnLst>
                                </p:cTn>
                              </p:par>
                            </p:childTnLst>
                          </p:cTn>
                        </p:par>
                        <p:par>
                          <p:cTn id="75" fill="hold">
                            <p:stCondLst>
                              <p:cond delay="2000"/>
                            </p:stCondLst>
                            <p:childTnLst>
                              <p:par>
                                <p:cTn id="76" presetID="10"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par>
                                <p:cTn id="79" presetID="1" presetClass="path" presetSubtype="0" repeatCount="indefinite" fill="hold" grpId="1" nodeType="withEffect">
                                  <p:stCondLst>
                                    <p:cond delay="0"/>
                                  </p:stCondLst>
                                  <p:childTnLst>
                                    <p:animMotion origin="layout" path="M -0.00131 0.03056 C -0.01276 0.02546 -0.02084 0.01389 -0.01901 0.0037 C -0.01745 -0.00532 -0.0069 -0.00787 0.00481 -0.00093 C 0.01627 0.00602 0.02356 0.01852 0.022 0.02755 C 0.02083 0.03657 0.0108 0.03773 -0.00131 0.03056 Z " pathEditMode="relative" rAng="11820000" ptsTypes="AAAAA">
                                      <p:cBhvr>
                                        <p:cTn id="80" dur="2700" fill="hold"/>
                                        <p:tgtEl>
                                          <p:spTgt spid="24"/>
                                        </p:tgtEl>
                                        <p:attrNameLst>
                                          <p:attrName>ppt_x</p:attrName>
                                          <p:attrName>ppt_y</p:attrName>
                                        </p:attrNameLst>
                                      </p:cBhvr>
                                      <p:rCtr x="299" y="-1551"/>
                                    </p:animMotion>
                                  </p:childTnLst>
                                </p:cTn>
                              </p:par>
                            </p:childTnLst>
                          </p:cTn>
                        </p:par>
                      </p:childTnLst>
                    </p:cTn>
                  </p:par>
                  <p:par>
                    <p:cTn id="81" fill="hold">
                      <p:stCondLst>
                        <p:cond delay="indefinite"/>
                      </p:stCondLst>
                      <p:childTnLst>
                        <p:par>
                          <p:cTn id="82" fill="hold">
                            <p:stCondLst>
                              <p:cond delay="0"/>
                            </p:stCondLst>
                            <p:childTnLst>
                              <p:par>
                                <p:cTn id="83" presetID="21" presetClass="entr" presetSubtype="1"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heel(1)">
                                      <p:cBhvr>
                                        <p:cTn id="85" dur="1000"/>
                                        <p:tgtEl>
                                          <p:spTgt spid="8"/>
                                        </p:tgtEl>
                                      </p:cBhvr>
                                    </p:animEffect>
                                  </p:childTnLst>
                                </p:cTn>
                              </p:par>
                            </p:childTnLst>
                          </p:cTn>
                        </p:par>
                        <p:par>
                          <p:cTn id="86" fill="hold">
                            <p:stCondLst>
                              <p:cond delay="1000"/>
                            </p:stCondLst>
                            <p:childTnLst>
                              <p:par>
                                <p:cTn id="87" presetID="32" presetClass="emph" presetSubtype="0" repeatCount="indefinite" fill="hold" grpId="1" nodeType="afterEffect">
                                  <p:stCondLst>
                                    <p:cond delay="0"/>
                                  </p:stCondLst>
                                  <p:childTnLst>
                                    <p:animRot by="120000">
                                      <p:cBhvr>
                                        <p:cTn id="88" dur="100" fill="hold">
                                          <p:stCondLst>
                                            <p:cond delay="0"/>
                                          </p:stCondLst>
                                        </p:cTn>
                                        <p:tgtEl>
                                          <p:spTgt spid="8"/>
                                        </p:tgtEl>
                                        <p:attrNameLst>
                                          <p:attrName>r</p:attrName>
                                        </p:attrNameLst>
                                      </p:cBhvr>
                                    </p:animRot>
                                    <p:animRot by="-240000">
                                      <p:cBhvr>
                                        <p:cTn id="89" dur="200" fill="hold">
                                          <p:stCondLst>
                                            <p:cond delay="200"/>
                                          </p:stCondLst>
                                        </p:cTn>
                                        <p:tgtEl>
                                          <p:spTgt spid="8"/>
                                        </p:tgtEl>
                                        <p:attrNameLst>
                                          <p:attrName>r</p:attrName>
                                        </p:attrNameLst>
                                      </p:cBhvr>
                                    </p:animRot>
                                    <p:animRot by="240000">
                                      <p:cBhvr>
                                        <p:cTn id="90" dur="200" fill="hold">
                                          <p:stCondLst>
                                            <p:cond delay="400"/>
                                          </p:stCondLst>
                                        </p:cTn>
                                        <p:tgtEl>
                                          <p:spTgt spid="8"/>
                                        </p:tgtEl>
                                        <p:attrNameLst>
                                          <p:attrName>r</p:attrName>
                                        </p:attrNameLst>
                                      </p:cBhvr>
                                    </p:animRot>
                                    <p:animRot by="-240000">
                                      <p:cBhvr>
                                        <p:cTn id="91" dur="200" fill="hold">
                                          <p:stCondLst>
                                            <p:cond delay="600"/>
                                          </p:stCondLst>
                                        </p:cTn>
                                        <p:tgtEl>
                                          <p:spTgt spid="8"/>
                                        </p:tgtEl>
                                        <p:attrNameLst>
                                          <p:attrName>r</p:attrName>
                                        </p:attrNameLst>
                                      </p:cBhvr>
                                    </p:animRot>
                                    <p:animRot by="120000">
                                      <p:cBhvr>
                                        <p:cTn id="92" dur="200" fill="hold">
                                          <p:stCondLst>
                                            <p:cond delay="800"/>
                                          </p:stCondLst>
                                        </p:cTn>
                                        <p:tgtEl>
                                          <p:spTgt spid="8"/>
                                        </p:tgtEl>
                                        <p:attrNameLst>
                                          <p:attrName>r</p:attrName>
                                        </p:attrNameLst>
                                      </p:cBhvr>
                                    </p:animRot>
                                  </p:childTnLst>
                                </p:cTn>
                              </p:par>
                            </p:childTnLst>
                          </p:cTn>
                        </p:par>
                        <p:par>
                          <p:cTn id="93" fill="hold">
                            <p:stCondLst>
                              <p:cond delay="2000"/>
                            </p:stCondLst>
                            <p:childTnLst>
                              <p:par>
                                <p:cTn id="94" presetID="10" presetClass="entr" presetSubtype="0" fill="hold" grpId="0" nodeType="after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fade">
                                      <p:cBhvr>
                                        <p:cTn id="96" dur="500"/>
                                        <p:tgtEl>
                                          <p:spTgt spid="25"/>
                                        </p:tgtEl>
                                      </p:cBhvr>
                                    </p:animEffect>
                                  </p:childTnLst>
                                </p:cTn>
                              </p:par>
                              <p:par>
                                <p:cTn id="97" presetID="1" presetClass="path" presetSubtype="0" repeatCount="indefinite" fill="hold" grpId="1" nodeType="withEffect">
                                  <p:stCondLst>
                                    <p:cond delay="0"/>
                                  </p:stCondLst>
                                  <p:childTnLst>
                                    <p:animMotion origin="layout" path="M 0.01081 0.02732 C -0.0056 0.03102 -0.01953 0.02847 -0.02018 0.0206 C -0.02031 0.01343 -0.00703 0.00509 0.01042 0.00185 C 0.02761 -0.00046 0.0405 0.00324 0.04037 0.01088 C 0.0418 0.01713 0.02904 0.02431 0.01081 0.02732 Z " pathEditMode="relative" rAng="10440000" ptsTypes="AAAAA">
                                      <p:cBhvr>
                                        <p:cTn id="98" dur="2700" fill="hold"/>
                                        <p:tgtEl>
                                          <p:spTgt spid="25"/>
                                        </p:tgtEl>
                                        <p:attrNameLst>
                                          <p:attrName>ppt_x</p:attrName>
                                          <p:attrName>ppt_y</p:attrName>
                                        </p:attrNameLst>
                                      </p:cBhvr>
                                      <p:rCtr x="-65" y="-1250"/>
                                    </p:animMotion>
                                  </p:childTnLst>
                                </p:cTn>
                              </p:par>
                            </p:childTnLst>
                          </p:cTn>
                        </p:par>
                        <p:par>
                          <p:cTn id="99" fill="hold">
                            <p:stCondLst>
                              <p:cond delay="4700"/>
                            </p:stCondLst>
                            <p:childTnLst>
                              <p:par>
                                <p:cTn id="100" presetID="10" presetClass="entr" presetSubtype="0" fill="hold" grpId="0" nodeType="after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fade">
                                      <p:cBhvr>
                                        <p:cTn id="102" dur="500"/>
                                        <p:tgtEl>
                                          <p:spTgt spid="20"/>
                                        </p:tgtEl>
                                      </p:cBhvr>
                                    </p:animEffect>
                                  </p:childTnLst>
                                </p:cTn>
                              </p:par>
                              <p:par>
                                <p:cTn id="103" presetID="1" presetClass="path" presetSubtype="0" repeatCount="indefinite" fill="hold" grpId="1" nodeType="withEffect">
                                  <p:stCondLst>
                                    <p:cond delay="0"/>
                                  </p:stCondLst>
                                  <p:childTnLst>
                                    <p:animMotion origin="layout" path="M -0.00026 -0.02014 C -0.00026 -0.03032 0.00325 -0.03843 0.00859 -0.03843 C 0.01354 -0.03819 0.01771 -0.03009 0.01797 -0.01991 C 0.01758 -0.00972 0.01328 -0.00208 0.0082 -0.00208 C 0.00325 -0.00208 -0.00026 -0.00972 -0.00026 -0.02014 Z " pathEditMode="relative" rAng="16200000" ptsTypes="AAAAA">
                                      <p:cBhvr>
                                        <p:cTn id="104" dur="2700" fill="hold"/>
                                        <p:tgtEl>
                                          <p:spTgt spid="20"/>
                                        </p:tgtEl>
                                        <p:attrNameLst>
                                          <p:attrName>ppt_x</p:attrName>
                                          <p:attrName>ppt_y</p:attrName>
                                        </p:attrNameLst>
                                      </p:cBhvr>
                                      <p:rCtr x="911" y="0"/>
                                    </p:animMotion>
                                  </p:childTnLst>
                                </p:cTn>
                              </p:par>
                            </p:childTnLst>
                          </p:cTn>
                        </p:par>
                        <p:par>
                          <p:cTn id="105" fill="hold">
                            <p:stCondLst>
                              <p:cond delay="7400"/>
                            </p:stCondLst>
                            <p:childTnLst>
                              <p:par>
                                <p:cTn id="106" presetID="10" presetClass="entr" presetSubtype="0" fill="hold" grpId="0" nodeType="after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fade">
                                      <p:cBhvr>
                                        <p:cTn id="108" dur="500"/>
                                        <p:tgtEl>
                                          <p:spTgt spid="21"/>
                                        </p:tgtEl>
                                      </p:cBhvr>
                                    </p:animEffect>
                                  </p:childTnLst>
                                </p:cTn>
                              </p:par>
                              <p:par>
                                <p:cTn id="109" presetID="1" presetClass="path" presetSubtype="0" repeatCount="indefinite" fill="hold" grpId="1" nodeType="withEffect">
                                  <p:stCondLst>
                                    <p:cond delay="0"/>
                                  </p:stCondLst>
                                  <p:childTnLst>
                                    <p:animMotion origin="layout" path="M -0.00026 -0.02014 C -0.00026 -0.03032 0.00325 -0.03843 0.00859 -0.03843 C 0.01354 -0.03819 0.01771 -0.03009 0.01797 -0.01991 C 0.01758 -0.00972 0.01328 -0.00208 0.0082 -0.00208 C 0.00325 -0.00208 -0.00026 -0.00972 -0.00026 -0.02014 Z " pathEditMode="relative" rAng="16200000" ptsTypes="AAAAA">
                                      <p:cBhvr>
                                        <p:cTn id="110" dur="2700" fill="hold"/>
                                        <p:tgtEl>
                                          <p:spTgt spid="21"/>
                                        </p:tgtEl>
                                        <p:attrNameLst>
                                          <p:attrName>ppt_x</p:attrName>
                                          <p:attrName>ppt_y</p:attrName>
                                        </p:attrNameLst>
                                      </p:cBhvr>
                                      <p:rCtr x="911" y="0"/>
                                    </p:animMotion>
                                  </p:childTnLst>
                                </p:cTn>
                              </p:par>
                            </p:childTnLst>
                          </p:cTn>
                        </p:par>
                        <p:par>
                          <p:cTn id="111" fill="hold">
                            <p:stCondLst>
                              <p:cond delay="10100"/>
                            </p:stCondLst>
                            <p:childTnLst>
                              <p:par>
                                <p:cTn id="112" presetID="10" presetClass="entr" presetSubtype="0" fill="hold" grpId="0" nodeType="after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fade">
                                      <p:cBhvr>
                                        <p:cTn id="114" dur="500"/>
                                        <p:tgtEl>
                                          <p:spTgt spid="26"/>
                                        </p:tgtEl>
                                      </p:cBhvr>
                                    </p:animEffect>
                                  </p:childTnLst>
                                </p:cTn>
                              </p:par>
                              <p:par>
                                <p:cTn id="115" presetID="1" presetClass="path" presetSubtype="0" repeatCount="indefinite" fill="hold" grpId="1" nodeType="withEffect">
                                  <p:stCondLst>
                                    <p:cond delay="0"/>
                                  </p:stCondLst>
                                  <p:childTnLst>
                                    <p:animMotion origin="layout" path="M -0.00026 -0.02014 C -0.00026 -0.03032 0.00325 -0.03843 0.00859 -0.03843 C 0.01354 -0.03819 0.01771 -0.03009 0.01797 -0.01991 C 0.01758 -0.00972 0.01328 -0.00208 0.0082 -0.00208 C 0.00325 -0.00208 -0.00026 -0.00972 -0.00026 -0.02014 Z " pathEditMode="relative" rAng="16200000" ptsTypes="AAAAA">
                                      <p:cBhvr>
                                        <p:cTn id="116" dur="2700" fill="hold"/>
                                        <p:tgtEl>
                                          <p:spTgt spid="26"/>
                                        </p:tgtEl>
                                        <p:attrNameLst>
                                          <p:attrName>ppt_x</p:attrName>
                                          <p:attrName>ppt_y</p:attrName>
                                        </p:attrNameLst>
                                      </p:cBhvr>
                                      <p:rCtr x="91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3" grpId="0" animBg="1"/>
      <p:bldP spid="13" grpId="1" animBg="1"/>
      <p:bldP spid="18" grpId="0" animBg="1"/>
      <p:bldP spid="18" grpId="1" animBg="1"/>
      <p:bldP spid="8" grpId="0" animBg="1"/>
      <p:bldP spid="8" grpId="1" animBg="1"/>
      <p:bldP spid="19" grpId="0" animBg="1"/>
      <p:bldP spid="19" grpId="1" animBg="1"/>
      <p:bldP spid="9" grpId="0"/>
      <p:bldP spid="14" grpId="0"/>
      <p:bldP spid="14" grpId="1"/>
      <p:bldP spid="22" grpId="0"/>
      <p:bldP spid="22" grpId="1"/>
      <p:bldP spid="23" grpId="0"/>
      <p:bldP spid="23" grpId="1"/>
      <p:bldP spid="24" grpId="0"/>
      <p:bldP spid="24" grpId="1"/>
      <p:bldP spid="25" grpId="0"/>
      <p:bldP spid="25" grpId="1"/>
      <p:bldP spid="20" grpId="0"/>
      <p:bldP spid="20" grpId="1"/>
      <p:bldP spid="21" grpId="0"/>
      <p:bldP spid="21" grpId="1"/>
      <p:bldP spid="26" grpId="0"/>
      <p:bldP spid="26"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sp>
        <p:nvSpPr>
          <p:cNvPr id="14" name="Google Shape;904;p68"/>
          <p:cNvSpPr txBox="1">
            <a:spLocks noGrp="1"/>
          </p:cNvSpPr>
          <p:nvPr>
            <p:ph type="subTitle" idx="4"/>
          </p:nvPr>
        </p:nvSpPr>
        <p:spPr>
          <a:xfrm>
            <a:off x="294386" y="1911069"/>
            <a:ext cx="5612524" cy="4631295"/>
          </a:xfrm>
          <a:prstGeom prst="rect">
            <a:avLst/>
          </a:prstGeom>
        </p:spPr>
        <p:txBody>
          <a:bodyPr spcFirstLastPara="1" wrap="square" lIns="121900" tIns="121900" rIns="121900" bIns="0" anchor="t" anchorCtr="0">
            <a:noAutofit/>
          </a:bodyPr>
          <a:lstStyle/>
          <a:p>
            <a:pPr marL="0" algn="ctr" rtl="1">
              <a:lnSpc>
                <a:spcPct val="150000"/>
              </a:lnSpc>
              <a:spcAft>
                <a:spcPts val="800"/>
              </a:spcAft>
            </a:pPr>
            <a:r>
              <a:rPr lang="ar-YE" sz="1800" b="1" dirty="0">
                <a:solidFill>
                  <a:schemeClr val="tx1"/>
                </a:solidFill>
                <a:latin typeface="GE SS Two Light" panose="020A0503020102020204" pitchFamily="18" charset="-78"/>
                <a:ea typeface="GE SS Two Light" panose="020A0503020102020204" pitchFamily="18" charset="-78"/>
                <a:cs typeface="GE SS Two Light" panose="020A0503020102020204" pitchFamily="18" charset="-78"/>
              </a:rPr>
              <a:t>" تظافر وتوحيد جهود القطاعات المالية العاملة في صناعة التكنولوجيا المالية في البلاد، وذلك لتقديم خدمات مالية رقمية لجميع فئات المجتمع (المحرومة والميسورة) بما تساهم في إيصال تلك الخدمات لجميع شرائح المجتمع بسهولة ويسر وبما يحقق الشمول المالي وشمول الخدمات الإلكترونية في البلاد "</a:t>
            </a:r>
            <a:endParaRPr lang="en-US" sz="1800" dirty="0">
              <a:solidFill>
                <a:schemeClr val="tx1"/>
              </a:solidFill>
              <a:effectLst/>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13" name="Google Shape;903;p68"/>
          <p:cNvSpPr txBox="1">
            <a:spLocks noGrp="1"/>
          </p:cNvSpPr>
          <p:nvPr>
            <p:ph type="subTitle" idx="2"/>
          </p:nvPr>
        </p:nvSpPr>
        <p:spPr>
          <a:xfrm>
            <a:off x="1230389" y="1032700"/>
            <a:ext cx="3740517" cy="377000"/>
          </a:xfrm>
          <a:prstGeom prst="rect">
            <a:avLst/>
          </a:prstGeom>
        </p:spPr>
        <p:txBody>
          <a:bodyPr spcFirstLastPara="1" wrap="square" lIns="121900" tIns="121900" rIns="121900" bIns="121900" anchor="t" anchorCtr="0">
            <a:noAutofit/>
          </a:bodyPr>
          <a:lstStyle/>
          <a:p>
            <a:pPr marL="0" indent="0" algn="ctr"/>
            <a:r>
              <a:rPr lang="ar-YE" sz="2400" dirty="0">
                <a:solidFill>
                  <a:srgbClr val="5B9BD5"/>
                </a:solidFill>
                <a:latin typeface="GE SS Two Light" panose="020A0503020102020204" pitchFamily="18" charset="-78"/>
                <a:ea typeface="GE SS Two Light" panose="020A0503020102020204" pitchFamily="18" charset="-78"/>
                <a:cs typeface="GE SS Two Light" panose="020A0503020102020204" pitchFamily="18" charset="-78"/>
              </a:rPr>
              <a:t>رسالة الجمعية</a:t>
            </a:r>
            <a:endParaRPr sz="240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903" name="Google Shape;903;p68"/>
          <p:cNvSpPr txBox="1">
            <a:spLocks noGrp="1"/>
          </p:cNvSpPr>
          <p:nvPr>
            <p:ph type="subTitle" idx="2"/>
          </p:nvPr>
        </p:nvSpPr>
        <p:spPr>
          <a:xfrm>
            <a:off x="8304326" y="1032700"/>
            <a:ext cx="3740517" cy="377000"/>
          </a:xfrm>
          <a:prstGeom prst="rect">
            <a:avLst/>
          </a:prstGeom>
        </p:spPr>
        <p:txBody>
          <a:bodyPr spcFirstLastPara="1" wrap="square" lIns="121900" tIns="121900" rIns="121900" bIns="121900" anchor="t" anchorCtr="0">
            <a:noAutofit/>
          </a:bodyPr>
          <a:lstStyle/>
          <a:p>
            <a:pPr marL="0" indent="0" algn="r"/>
            <a:r>
              <a:rPr lang="ar-YE" sz="2400" dirty="0">
                <a:solidFill>
                  <a:srgbClr val="5B9BD5"/>
                </a:solidFill>
                <a:latin typeface="GE SS Two Light" panose="020A0503020102020204" pitchFamily="18" charset="-78"/>
                <a:ea typeface="GE SS Two Light" panose="020A0503020102020204" pitchFamily="18" charset="-78"/>
                <a:cs typeface="GE SS Two Light" panose="020A0503020102020204" pitchFamily="18" charset="-78"/>
              </a:rPr>
              <a:t>الرؤية الاستراتيجية</a:t>
            </a:r>
            <a:endParaRPr sz="240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2" name="Rectangle 1"/>
          <p:cNvSpPr/>
          <p:nvPr/>
        </p:nvSpPr>
        <p:spPr>
          <a:xfrm>
            <a:off x="0" y="0"/>
            <a:ext cx="841248" cy="22189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4" name="Google Shape;904;p68"/>
          <p:cNvSpPr txBox="1">
            <a:spLocks noGrp="1"/>
          </p:cNvSpPr>
          <p:nvPr>
            <p:ph type="subTitle" idx="4"/>
          </p:nvPr>
        </p:nvSpPr>
        <p:spPr>
          <a:xfrm>
            <a:off x="5590827" y="2059824"/>
            <a:ext cx="6454016" cy="4631295"/>
          </a:xfrm>
          <a:prstGeom prst="rect">
            <a:avLst/>
          </a:prstGeom>
        </p:spPr>
        <p:txBody>
          <a:bodyPr spcFirstLastPara="1" wrap="square" lIns="121900" tIns="121900" rIns="121900" bIns="0" anchor="t" anchorCtr="0">
            <a:noAutofit/>
          </a:bodyPr>
          <a:lstStyle/>
          <a:p>
            <a:pPr marL="0" indent="0" algn="r">
              <a:lnSpc>
                <a:spcPct val="150000"/>
              </a:lnSpc>
            </a:pPr>
            <a:r>
              <a:rPr lang="ar-AE" sz="1800" dirty="0">
                <a:solidFill>
                  <a:schemeClr val="tx1"/>
                </a:solidFill>
                <a:latin typeface="GE SS Two Light" panose="020A0503020102020204" pitchFamily="18" charset="-78"/>
                <a:ea typeface="GE SS Two Light" panose="020A0503020102020204" pitchFamily="18" charset="-78"/>
                <a:cs typeface="GE SS Two Light" panose="020A0503020102020204" pitchFamily="18" charset="-78"/>
              </a:rPr>
              <a:t>" السعي نحو تحقيق الشمول المالي وشمول الخدمات الإلكترونية في البلاد، وذلك من خلال رفع نسبة الوعي والمعرفة لدى جميع القطاعات المالية التي تعمل في صناعة التكنولوجيا المالية وذلك من خلال معالجة ومتابعة جميع المشاكل والقضايا المرتبطة بالجهات العاملة في هذه الصناعة ، وأيضا  تنفيذ وتقديم البرامج التدريبية التخصصية في مجال التكنولوجيا المالية ومراعاة نقل الخبرات وأفضل الممارسات الدولية المطبقة في المدفوعات الإلكترونية لتلك القطاعات بما يساهم في رفع نسبة الشمول المالي وشمول الخدمات الإلكترونية في البلاد "</a:t>
            </a:r>
            <a:endParaRPr sz="1800" dirty="0">
              <a:solidFill>
                <a:schemeClr val="tx1"/>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905" name="Google Shape;905;p68"/>
          <p:cNvSpPr/>
          <p:nvPr/>
        </p:nvSpPr>
        <p:spPr>
          <a:xfrm>
            <a:off x="841248" y="719333"/>
            <a:ext cx="4518800" cy="6324400"/>
          </a:xfrm>
          <a:prstGeom prst="rect">
            <a:avLst/>
          </a:prstGeom>
          <a:solidFill>
            <a:schemeClr val="bg1"/>
          </a:solidFill>
          <a:ln w="952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1867" kern="0">
              <a:solidFill>
                <a:srgbClr val="FD0000"/>
              </a:solidFill>
              <a:cs typeface="Arial"/>
              <a:sym typeface="Arial"/>
            </a:endParaRPr>
          </a:p>
        </p:txBody>
      </p:sp>
      <p:sp>
        <p:nvSpPr>
          <p:cNvPr id="15" name="Google Shape;904;p68"/>
          <p:cNvSpPr txBox="1">
            <a:spLocks noGrp="1"/>
          </p:cNvSpPr>
          <p:nvPr>
            <p:ph type="subTitle" idx="4"/>
          </p:nvPr>
        </p:nvSpPr>
        <p:spPr>
          <a:xfrm>
            <a:off x="525165" y="5821578"/>
            <a:ext cx="5612524" cy="2692648"/>
          </a:xfrm>
          <a:prstGeom prst="rect">
            <a:avLst/>
          </a:prstGeom>
        </p:spPr>
        <p:txBody>
          <a:bodyPr spcFirstLastPara="1" wrap="square" lIns="121900" tIns="121900" rIns="121900" bIns="0" anchor="t" anchorCtr="0">
            <a:noAutofit/>
          </a:bodyPr>
          <a:lstStyle/>
          <a:p>
            <a:pPr lvl="0" algn="ctr" rtl="1"/>
            <a:r>
              <a:rPr lang="ar-YE" sz="1800" b="1" dirty="0">
                <a:latin typeface="GE SS Two Light" panose="020A0503020102020204" pitchFamily="18" charset="-78"/>
                <a:ea typeface="GE SS Two Light" panose="020A0503020102020204" pitchFamily="18" charset="-78"/>
                <a:cs typeface="GE SS Two Light" panose="020A0503020102020204" pitchFamily="18" charset="-78"/>
              </a:rPr>
              <a:t>المصداقية </a:t>
            </a:r>
            <a:r>
              <a:rPr lang="ar-YE" sz="1800" dirty="0">
                <a:latin typeface="GE SS Two Light" panose="020A0503020102020204" pitchFamily="18" charset="-78"/>
                <a:ea typeface="GE SS Two Light" panose="020A0503020102020204" pitchFamily="18" charset="-78"/>
                <a:cs typeface="GE SS Two Light" panose="020A0503020102020204" pitchFamily="18" charset="-78"/>
              </a:rPr>
              <a:t>- </a:t>
            </a:r>
            <a:r>
              <a:rPr lang="ar-YE" sz="1800" b="1" dirty="0">
                <a:latin typeface="GE SS Two Light" panose="020A0503020102020204" pitchFamily="18" charset="-78"/>
                <a:ea typeface="GE SS Two Light" panose="020A0503020102020204" pitchFamily="18" charset="-78"/>
                <a:cs typeface="GE SS Two Light" panose="020A0503020102020204" pitchFamily="18" charset="-78"/>
              </a:rPr>
              <a:t>الشمولية </a:t>
            </a:r>
            <a:r>
              <a:rPr lang="ar-YE" sz="1800" dirty="0">
                <a:latin typeface="GE SS Two Light" panose="020A0503020102020204" pitchFamily="18" charset="-78"/>
                <a:ea typeface="GE SS Two Light" panose="020A0503020102020204" pitchFamily="18" charset="-78"/>
                <a:cs typeface="GE SS Two Light" panose="020A0503020102020204" pitchFamily="18" charset="-78"/>
              </a:rPr>
              <a:t>- </a:t>
            </a:r>
            <a:r>
              <a:rPr lang="ar-YE" sz="1800" b="1" dirty="0">
                <a:latin typeface="GE SS Two Light" panose="020A0503020102020204" pitchFamily="18" charset="-78"/>
                <a:ea typeface="GE SS Two Light" panose="020A0503020102020204" pitchFamily="18" charset="-78"/>
                <a:cs typeface="GE SS Two Light" panose="020A0503020102020204" pitchFamily="18" charset="-78"/>
              </a:rPr>
              <a:t>الشفافية </a:t>
            </a:r>
            <a:r>
              <a:rPr lang="ar-YE" sz="1800" dirty="0">
                <a:latin typeface="GE SS Two Light" panose="020A0503020102020204" pitchFamily="18" charset="-78"/>
                <a:ea typeface="GE SS Two Light" panose="020A0503020102020204" pitchFamily="18" charset="-78"/>
                <a:cs typeface="GE SS Two Light" panose="020A0503020102020204" pitchFamily="18" charset="-78"/>
              </a:rPr>
              <a:t>- </a:t>
            </a:r>
            <a:r>
              <a:rPr lang="ar-YE" sz="1800" b="1" dirty="0">
                <a:latin typeface="GE SS Two Light" panose="020A0503020102020204" pitchFamily="18" charset="-78"/>
                <a:ea typeface="GE SS Two Light" panose="020A0503020102020204" pitchFamily="18" charset="-78"/>
                <a:cs typeface="GE SS Two Light" panose="020A0503020102020204" pitchFamily="18" charset="-78"/>
              </a:rPr>
              <a:t>الابتكار - الإبداع</a:t>
            </a:r>
            <a:endParaRPr lang="en-US" sz="180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16" name="Google Shape;903;p68"/>
          <p:cNvSpPr txBox="1">
            <a:spLocks noGrp="1"/>
          </p:cNvSpPr>
          <p:nvPr>
            <p:ph type="subTitle" idx="2"/>
          </p:nvPr>
        </p:nvSpPr>
        <p:spPr>
          <a:xfrm>
            <a:off x="1230389" y="4922426"/>
            <a:ext cx="3740517" cy="377000"/>
          </a:xfrm>
          <a:prstGeom prst="rect">
            <a:avLst/>
          </a:prstGeom>
        </p:spPr>
        <p:txBody>
          <a:bodyPr spcFirstLastPara="1" wrap="square" lIns="121900" tIns="121900" rIns="121900" bIns="121900" anchor="t" anchorCtr="0">
            <a:noAutofit/>
          </a:bodyPr>
          <a:lstStyle/>
          <a:p>
            <a:pPr marL="0" indent="0" algn="ctr"/>
            <a:r>
              <a:rPr lang="ar-YE" sz="2400" dirty="0">
                <a:solidFill>
                  <a:srgbClr val="5B9BD5"/>
                </a:solidFill>
                <a:latin typeface="GE SS Two Light" panose="020A0503020102020204" pitchFamily="18" charset="-78"/>
                <a:ea typeface="GE SS Two Light" panose="020A0503020102020204" pitchFamily="18" charset="-78"/>
                <a:cs typeface="GE SS Two Light" panose="020A0503020102020204" pitchFamily="18" charset="-78"/>
              </a:rPr>
              <a:t>قيم و مميزات الجمعية</a:t>
            </a:r>
            <a:endParaRPr sz="2400" dirty="0">
              <a:latin typeface="GE SS Two Light" panose="020A0503020102020204" pitchFamily="18" charset="-78"/>
              <a:ea typeface="GE SS Two Light" panose="020A0503020102020204" pitchFamily="18" charset="-78"/>
              <a:cs typeface="GE SS Two Light" panose="020A0503020102020204" pitchFamily="18" charset="-78"/>
            </a:endParaRPr>
          </a:p>
        </p:txBody>
      </p:sp>
      <p:pic>
        <p:nvPicPr>
          <p:cNvPr id="906" name="Google Shape;906;p68"/>
          <p:cNvPicPr preferRelativeResize="0"/>
          <p:nvPr/>
        </p:nvPicPr>
        <p:blipFill rotWithShape="1">
          <a:blip r:embed="rId3">
            <a:alphaModFix/>
          </a:blip>
          <a:srcRect t="13948"/>
          <a:stretch/>
        </p:blipFill>
        <p:spPr>
          <a:xfrm>
            <a:off x="924834" y="717063"/>
            <a:ext cx="4518800" cy="5825301"/>
          </a:xfrm>
          <a:prstGeom prst="rect">
            <a:avLst/>
          </a:prstGeom>
          <a:noFill/>
          <a:ln>
            <a:noFill/>
          </a:ln>
        </p:spPr>
      </p:pic>
      <p:pic>
        <p:nvPicPr>
          <p:cNvPr id="8" name="Google Shape;906;p68"/>
          <p:cNvPicPr preferRelativeResize="0"/>
          <p:nvPr/>
        </p:nvPicPr>
        <p:blipFill rotWithShape="1">
          <a:blip r:embed="rId3">
            <a:alphaModFix/>
          </a:blip>
          <a:srcRect t="13948"/>
          <a:stretch/>
        </p:blipFill>
        <p:spPr>
          <a:xfrm>
            <a:off x="0" y="1050987"/>
            <a:ext cx="4518800" cy="5825301"/>
          </a:xfrm>
          <a:prstGeom prst="rect">
            <a:avLst/>
          </a:prstGeom>
          <a:noFill/>
          <a:ln>
            <a:noFill/>
          </a:ln>
        </p:spPr>
      </p:pic>
    </p:spTree>
    <p:extLst>
      <p:ext uri="{BB962C8B-B14F-4D97-AF65-F5344CB8AC3E}">
        <p14:creationId xmlns:p14="http://schemas.microsoft.com/office/powerpoint/2010/main" val="372262092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14:presetBounceEnd="60000">
                                      <p:stCondLst>
                                        <p:cond delay="0"/>
                                      </p:stCondLst>
                                      <p:childTnLst>
                                        <p:set>
                                          <p:cBhvr>
                                            <p:cTn id="6" dur="1" fill="hold">
                                              <p:stCondLst>
                                                <p:cond delay="0"/>
                                              </p:stCondLst>
                                            </p:cTn>
                                            <p:tgtEl>
                                              <p:spTgt spid="906"/>
                                            </p:tgtEl>
                                            <p:attrNameLst>
                                              <p:attrName>style.visibility</p:attrName>
                                            </p:attrNameLst>
                                          </p:cBhvr>
                                          <p:to>
                                            <p:strVal val="visible"/>
                                          </p:to>
                                        </p:set>
                                        <p:anim calcmode="lin" valueType="num" p14:bounceEnd="60000">
                                          <p:cBhvr additive="base">
                                            <p:cTn id="7" dur="900" fill="hold"/>
                                            <p:tgtEl>
                                              <p:spTgt spid="906"/>
                                            </p:tgtEl>
                                            <p:attrNameLst>
                                              <p:attrName>ppt_x</p:attrName>
                                            </p:attrNameLst>
                                          </p:cBhvr>
                                          <p:tavLst>
                                            <p:tav tm="0">
                                              <p:val>
                                                <p:strVal val="#ppt_x"/>
                                              </p:val>
                                            </p:tav>
                                            <p:tav tm="100000">
                                              <p:val>
                                                <p:strVal val="#ppt_x"/>
                                              </p:val>
                                            </p:tav>
                                          </p:tavLst>
                                        </p:anim>
                                        <p:anim calcmode="lin" valueType="num" p14:bounceEnd="60000">
                                          <p:cBhvr additive="base">
                                            <p:cTn id="8" dur="900" fill="hold"/>
                                            <p:tgtEl>
                                              <p:spTgt spid="906"/>
                                            </p:tgtEl>
                                            <p:attrNameLst>
                                              <p:attrName>ppt_y</p:attrName>
                                            </p:attrNameLst>
                                          </p:cBhvr>
                                          <p:tavLst>
                                            <p:tav tm="0">
                                              <p:val>
                                                <p:strVal val="0-#ppt_h/2"/>
                                              </p:val>
                                            </p:tav>
                                            <p:tav tm="100000">
                                              <p:val>
                                                <p:strVal val="#ppt_y"/>
                                              </p:val>
                                            </p:tav>
                                          </p:tavLst>
                                        </p:anim>
                                      </p:childTnLst>
                                    </p:cTn>
                                  </p:par>
                                  <p:par>
                                    <p:cTn id="9" presetID="42" presetClass="path" presetSubtype="0" decel="50000" fill="hold" nodeType="withEffect" p14:presetBounceEnd="60000">
                                      <p:stCondLst>
                                        <p:cond delay="500"/>
                                      </p:stCondLst>
                                      <p:childTnLst>
                                        <p:animMotion origin="layout" path="M -0.00157 3.7037E-7 L -0.06927 0.04815 " pathEditMode="relative" rAng="0" ptsTypes="AA" p14:bounceEnd="60000">
                                          <p:cBhvr>
                                            <p:cTn id="10" dur="900" fill="hold"/>
                                            <p:tgtEl>
                                              <p:spTgt spid="906"/>
                                            </p:tgtEl>
                                            <p:attrNameLst>
                                              <p:attrName>ppt_x</p:attrName>
                                              <p:attrName>ppt_y</p:attrName>
                                            </p:attrNameLst>
                                          </p:cBhvr>
                                          <p:rCtr x="-3385" y="2407"/>
                                        </p:animMotion>
                                      </p:childTnLst>
                                    </p:cTn>
                                  </p:par>
                                  <p:par>
                                    <p:cTn id="11" presetID="1" presetClass="entr" presetSubtype="0" fill="hold" grpId="0" nodeType="withEffect">
                                      <p:stCondLst>
                                        <p:cond delay="500"/>
                                      </p:stCondLst>
                                      <p:childTnLst>
                                        <p:set>
                                          <p:cBhvr>
                                            <p:cTn id="12" dur="1" fill="hold">
                                              <p:stCondLst>
                                                <p:cond delay="0"/>
                                              </p:stCondLst>
                                            </p:cTn>
                                            <p:tgtEl>
                                              <p:spTgt spid="905"/>
                                            </p:tgtEl>
                                            <p:attrNameLst>
                                              <p:attrName>style.visibility</p:attrName>
                                            </p:attrNameLst>
                                          </p:cBhvr>
                                          <p:to>
                                            <p:strVal val="visible"/>
                                          </p:to>
                                        </p:set>
                                      </p:childTnLst>
                                    </p:cTn>
                                  </p:par>
                                  <p:par>
                                    <p:cTn id="13" presetID="2" presetClass="entr" presetSubtype="8" fill="hold" grpId="0" nodeType="withEffect" p14:presetBounceEnd="35556">
                                      <p:stCondLst>
                                        <p:cond delay="500"/>
                                      </p:stCondLst>
                                      <p:childTnLst>
                                        <p:set>
                                          <p:cBhvr>
                                            <p:cTn id="14" dur="1" fill="hold">
                                              <p:stCondLst>
                                                <p:cond delay="0"/>
                                              </p:stCondLst>
                                            </p:cTn>
                                            <p:tgtEl>
                                              <p:spTgt spid="903">
                                                <p:txEl>
                                                  <p:pRg st="0" end="0"/>
                                                </p:txEl>
                                              </p:spTgt>
                                            </p:tgtEl>
                                            <p:attrNameLst>
                                              <p:attrName>style.visibility</p:attrName>
                                            </p:attrNameLst>
                                          </p:cBhvr>
                                          <p:to>
                                            <p:strVal val="visible"/>
                                          </p:to>
                                        </p:set>
                                        <p:anim calcmode="lin" valueType="num" p14:bounceEnd="35556">
                                          <p:cBhvr additive="base">
                                            <p:cTn id="15" dur="900" fill="hold"/>
                                            <p:tgtEl>
                                              <p:spTgt spid="903">
                                                <p:txEl>
                                                  <p:pRg st="0" end="0"/>
                                                </p:txEl>
                                              </p:spTgt>
                                            </p:tgtEl>
                                            <p:attrNameLst>
                                              <p:attrName>ppt_x</p:attrName>
                                            </p:attrNameLst>
                                          </p:cBhvr>
                                          <p:tavLst>
                                            <p:tav tm="0">
                                              <p:val>
                                                <p:strVal val="0-#ppt_w/2"/>
                                              </p:val>
                                            </p:tav>
                                            <p:tav tm="100000">
                                              <p:val>
                                                <p:strVal val="#ppt_x"/>
                                              </p:val>
                                            </p:tav>
                                          </p:tavLst>
                                        </p:anim>
                                        <p:anim calcmode="lin" valueType="num" p14:bounceEnd="35556">
                                          <p:cBhvr additive="base">
                                            <p:cTn id="16" dur="900" fill="hold"/>
                                            <p:tgtEl>
                                              <p:spTgt spid="903">
                                                <p:txEl>
                                                  <p:pRg st="0" end="0"/>
                                                </p:txEl>
                                              </p:spTgt>
                                            </p:tgtEl>
                                            <p:attrNameLst>
                                              <p:attrName>ppt_y</p:attrName>
                                            </p:attrNameLst>
                                          </p:cBhvr>
                                          <p:tavLst>
                                            <p:tav tm="0">
                                              <p:val>
                                                <p:strVal val="#ppt_y"/>
                                              </p:val>
                                            </p:tav>
                                            <p:tav tm="100000">
                                              <p:val>
                                                <p:strVal val="#ppt_y"/>
                                              </p:val>
                                            </p:tav>
                                          </p:tavLst>
                                        </p:anim>
                                      </p:childTnLst>
                                    </p:cTn>
                                  </p:par>
                                </p:childTnLst>
                              </p:cTn>
                            </p:par>
                            <p:par>
                              <p:cTn id="17" fill="hold">
                                <p:stCondLst>
                                  <p:cond delay="1400"/>
                                </p:stCondLst>
                                <p:childTnLst>
                                  <p:par>
                                    <p:cTn id="18" presetID="50" presetClass="entr" presetSubtype="0" decel="100000" fill="hold" grpId="0" nodeType="afterEffect">
                                      <p:stCondLst>
                                        <p:cond delay="0"/>
                                      </p:stCondLst>
                                      <p:childTnLst>
                                        <p:set>
                                          <p:cBhvr>
                                            <p:cTn id="19" dur="1" fill="hold">
                                              <p:stCondLst>
                                                <p:cond delay="0"/>
                                              </p:stCondLst>
                                            </p:cTn>
                                            <p:tgtEl>
                                              <p:spTgt spid="904">
                                                <p:txEl>
                                                  <p:pRg st="0" end="0"/>
                                                </p:txEl>
                                              </p:spTgt>
                                            </p:tgtEl>
                                            <p:attrNameLst>
                                              <p:attrName>style.visibility</p:attrName>
                                            </p:attrNameLst>
                                          </p:cBhvr>
                                          <p:to>
                                            <p:strVal val="visible"/>
                                          </p:to>
                                        </p:set>
                                        <p:anim calcmode="lin" valueType="num">
                                          <p:cBhvr>
                                            <p:cTn id="20" dur="1000" fill="hold"/>
                                            <p:tgtEl>
                                              <p:spTgt spid="904">
                                                <p:txEl>
                                                  <p:pRg st="0" end="0"/>
                                                </p:txEl>
                                              </p:spTgt>
                                            </p:tgtEl>
                                            <p:attrNameLst>
                                              <p:attrName>ppt_w</p:attrName>
                                            </p:attrNameLst>
                                          </p:cBhvr>
                                          <p:tavLst>
                                            <p:tav tm="0">
                                              <p:val>
                                                <p:strVal val="#ppt_w+.3"/>
                                              </p:val>
                                            </p:tav>
                                            <p:tav tm="100000">
                                              <p:val>
                                                <p:strVal val="#ppt_w"/>
                                              </p:val>
                                            </p:tav>
                                          </p:tavLst>
                                        </p:anim>
                                        <p:anim calcmode="lin" valueType="num">
                                          <p:cBhvr>
                                            <p:cTn id="21" dur="1000" fill="hold"/>
                                            <p:tgtEl>
                                              <p:spTgt spid="904">
                                                <p:txEl>
                                                  <p:pRg st="0" end="0"/>
                                                </p:txEl>
                                              </p:spTgt>
                                            </p:tgtEl>
                                            <p:attrNameLst>
                                              <p:attrName>ppt_h</p:attrName>
                                            </p:attrNameLst>
                                          </p:cBhvr>
                                          <p:tavLst>
                                            <p:tav tm="0">
                                              <p:val>
                                                <p:strVal val="#ppt_h"/>
                                              </p:val>
                                            </p:tav>
                                            <p:tav tm="100000">
                                              <p:val>
                                                <p:strVal val="#ppt_h"/>
                                              </p:val>
                                            </p:tav>
                                          </p:tavLst>
                                        </p:anim>
                                        <p:animEffect transition="in" filter="fade">
                                          <p:cBhvr>
                                            <p:cTn id="22" dur="1000"/>
                                            <p:tgtEl>
                                              <p:spTgt spid="90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906"/>
                                            </p:tgtEl>
                                            <p:attrNameLst>
                                              <p:attrName>style.visibility</p:attrName>
                                            </p:attrNameLst>
                                          </p:cBhvr>
                                          <p:to>
                                            <p:strVal val="hidden"/>
                                          </p:to>
                                        </p:set>
                                      </p:childTnLst>
                                    </p:cTn>
                                  </p:par>
                                  <p:par>
                                    <p:cTn id="29" presetID="35" presetClass="path" presetSubtype="0" accel="50000" decel="50000" fill="hold" grpId="1" nodeType="withEffect">
                                      <p:stCondLst>
                                        <p:cond delay="0"/>
                                      </p:stCondLst>
                                      <p:childTnLst>
                                        <p:animMotion origin="layout" path="M -3.95833E-6 1.11111E-6 L -0.40586 1.11111E-6 " pathEditMode="relative" rAng="0" ptsTypes="AA">
                                          <p:cBhvr>
                                            <p:cTn id="30" dur="500" fill="hold"/>
                                            <p:tgtEl>
                                              <p:spTgt spid="903">
                                                <p:txEl>
                                                  <p:pRg st="0" end="0"/>
                                                </p:txEl>
                                              </p:spTgt>
                                            </p:tgtEl>
                                            <p:attrNameLst>
                                              <p:attrName>ppt_x</p:attrName>
                                              <p:attrName>ppt_y</p:attrName>
                                            </p:attrNameLst>
                                          </p:cBhvr>
                                          <p:rCtr x="-20299" y="0"/>
                                        </p:animMotion>
                                      </p:childTnLst>
                                    </p:cTn>
                                  </p:par>
                                  <p:par>
                                    <p:cTn id="31" presetID="1" presetClass="exit" presetSubtype="0" fill="hold" grpId="2" nodeType="withEffect">
                                      <p:stCondLst>
                                        <p:cond delay="400"/>
                                      </p:stCondLst>
                                      <p:childTnLst>
                                        <p:set>
                                          <p:cBhvr>
                                            <p:cTn id="32" dur="1" fill="hold">
                                              <p:stCondLst>
                                                <p:cond delay="0"/>
                                              </p:stCondLst>
                                            </p:cTn>
                                            <p:tgtEl>
                                              <p:spTgt spid="903">
                                                <p:txEl>
                                                  <p:pRg st="0" end="0"/>
                                                </p:txEl>
                                              </p:spTgt>
                                            </p:tgtEl>
                                            <p:attrNameLst>
                                              <p:attrName>style.visibility</p:attrName>
                                            </p:attrNameLst>
                                          </p:cBhvr>
                                          <p:to>
                                            <p:strVal val="hidden"/>
                                          </p:to>
                                        </p:set>
                                      </p:childTnLst>
                                    </p:cTn>
                                  </p:par>
                                  <p:par>
                                    <p:cTn id="33" presetID="1" presetClass="entr" presetSubtype="0" fill="hold" grpId="2" nodeType="withEffect">
                                      <p:stCondLst>
                                        <p:cond delay="400"/>
                                      </p:stCondLst>
                                      <p:childTnLst>
                                        <p:set>
                                          <p:cBhvr>
                                            <p:cTn id="34" dur="1" fill="hold">
                                              <p:stCondLst>
                                                <p:cond delay="0"/>
                                              </p:stCondLst>
                                            </p:cTn>
                                            <p:tgtEl>
                                              <p:spTgt spid="13">
                                                <p:txEl>
                                                  <p:pRg st="0" end="0"/>
                                                </p:txEl>
                                              </p:spTgt>
                                            </p:tgtEl>
                                            <p:attrNameLst>
                                              <p:attrName>style.visibility</p:attrName>
                                            </p:attrNameLst>
                                          </p:cBhvr>
                                          <p:to>
                                            <p:strVal val="visible"/>
                                          </p:to>
                                        </p:set>
                                      </p:childTnLst>
                                    </p:cTn>
                                  </p:par>
                                  <p:par>
                                    <p:cTn id="35" presetID="63" presetClass="path" presetSubtype="0" accel="50000" decel="50000" fill="hold" grpId="1" nodeType="withEffect">
                                      <p:stCondLst>
                                        <p:cond delay="400"/>
                                      </p:stCondLst>
                                      <p:childTnLst>
                                        <p:animMotion origin="layout" path="M -8.33333E-7 1.11111E-6 L 0.29024 1.11111E-6 " pathEditMode="relative" rAng="0" ptsTypes="AA">
                                          <p:cBhvr>
                                            <p:cTn id="36" dur="500" spd="-100000" fill="hold"/>
                                            <p:tgtEl>
                                              <p:spTgt spid="13">
                                                <p:txEl>
                                                  <p:pRg st="0" end="0"/>
                                                </p:txEl>
                                              </p:spTgt>
                                            </p:tgtEl>
                                            <p:attrNameLst>
                                              <p:attrName>ppt_x</p:attrName>
                                              <p:attrName>ppt_y</p:attrName>
                                            </p:attrNameLst>
                                          </p:cBhvr>
                                          <p:rCtr x="14505" y="0"/>
                                        </p:animMotion>
                                      </p:childTnLst>
                                    </p:cTn>
                                  </p:par>
                                  <p:par>
                                    <p:cTn id="37" presetID="35" presetClass="path" presetSubtype="0" accel="50000" decel="50000" fill="hold" grpId="1" nodeType="withEffect">
                                      <p:stCondLst>
                                        <p:cond delay="0"/>
                                      </p:stCondLst>
                                      <p:childTnLst>
                                        <p:animMotion origin="layout" path="M 1.66667E-6 -4.44444E-6 L -0.25 -4.44444E-6 " pathEditMode="relative" rAng="0" ptsTypes="AA">
                                          <p:cBhvr>
                                            <p:cTn id="38" dur="500" fill="hold"/>
                                            <p:tgtEl>
                                              <p:spTgt spid="904">
                                                <p:txEl>
                                                  <p:pRg st="0" end="0"/>
                                                </p:txEl>
                                              </p:spTgt>
                                            </p:tgtEl>
                                            <p:attrNameLst>
                                              <p:attrName>ppt_x</p:attrName>
                                              <p:attrName>ppt_y</p:attrName>
                                            </p:attrNameLst>
                                          </p:cBhvr>
                                          <p:rCtr x="-12500" y="0"/>
                                        </p:animMotion>
                                      </p:childTnLst>
                                    </p:cTn>
                                  </p:par>
                                  <p:par>
                                    <p:cTn id="39" presetID="1" presetClass="exit" presetSubtype="0" fill="hold" grpId="2" nodeType="withEffect">
                                      <p:stCondLst>
                                        <p:cond delay="400"/>
                                      </p:stCondLst>
                                      <p:childTnLst>
                                        <p:set>
                                          <p:cBhvr>
                                            <p:cTn id="40" dur="1" fill="hold">
                                              <p:stCondLst>
                                                <p:cond delay="0"/>
                                              </p:stCondLst>
                                            </p:cTn>
                                            <p:tgtEl>
                                              <p:spTgt spid="904">
                                                <p:txEl>
                                                  <p:pRg st="0" end="0"/>
                                                </p:txEl>
                                              </p:spTgt>
                                            </p:tgtEl>
                                            <p:attrNameLst>
                                              <p:attrName>style.visibility</p:attrName>
                                            </p:attrNameLst>
                                          </p:cBhvr>
                                          <p:to>
                                            <p:strVal val="hidden"/>
                                          </p:to>
                                        </p:set>
                                      </p:childTnLst>
                                    </p:cTn>
                                  </p:par>
                                  <p:par>
                                    <p:cTn id="41" presetID="63" presetClass="path" presetSubtype="0" accel="50000" decel="50000" fill="hold" nodeType="withEffect">
                                      <p:stCondLst>
                                        <p:cond delay="0"/>
                                      </p:stCondLst>
                                      <p:childTnLst>
                                        <p:animMotion origin="layout" path="M 3.54167E-6 7.40741E-7 L 0.63177 7.40741E-7 " pathEditMode="relative" rAng="0" ptsTypes="AA">
                                          <p:cBhvr>
                                            <p:cTn id="42" dur="1000" fill="hold"/>
                                            <p:tgtEl>
                                              <p:spTgt spid="8"/>
                                            </p:tgtEl>
                                            <p:attrNameLst>
                                              <p:attrName>ppt_x</p:attrName>
                                              <p:attrName>ppt_y</p:attrName>
                                            </p:attrNameLst>
                                          </p:cBhvr>
                                          <p:rCtr x="31589" y="0"/>
                                        </p:animMotion>
                                      </p:childTnLst>
                                    </p:cTn>
                                  </p:par>
                                  <p:par>
                                    <p:cTn id="43" presetID="63" presetClass="path" presetSubtype="0" accel="50000" decel="50000" fill="hold" grpId="1" nodeType="withEffect">
                                      <p:stCondLst>
                                        <p:cond delay="200"/>
                                      </p:stCondLst>
                                      <p:childTnLst>
                                        <p:animMotion origin="layout" path="M 3.125E-6 -2.22222E-6 L 0.49414 -2.22222E-6 " pathEditMode="relative" rAng="0" ptsTypes="AA">
                                          <p:cBhvr>
                                            <p:cTn id="44" dur="1000" fill="hold"/>
                                            <p:tgtEl>
                                              <p:spTgt spid="905"/>
                                            </p:tgtEl>
                                            <p:attrNameLst>
                                              <p:attrName>ppt_x</p:attrName>
                                              <p:attrName>ppt_y</p:attrName>
                                            </p:attrNameLst>
                                          </p:cBhvr>
                                          <p:rCtr x="24701" y="0"/>
                                        </p:animMotion>
                                      </p:childTnLst>
                                    </p:cTn>
                                  </p:par>
                                  <p:par>
                                    <p:cTn id="45" presetID="10" presetClass="entr" presetSubtype="0" fill="hold" grpId="0" nodeType="withEffect">
                                      <p:stCondLst>
                                        <p:cond delay="400"/>
                                      </p:stCondLst>
                                      <p:childTnLst>
                                        <p:set>
                                          <p:cBhvr>
                                            <p:cTn id="46" dur="1" fill="hold">
                                              <p:stCondLst>
                                                <p:cond delay="0"/>
                                              </p:stCondLst>
                                            </p:cTn>
                                            <p:tgtEl>
                                              <p:spTgt spid="14">
                                                <p:txEl>
                                                  <p:pRg st="0" end="0"/>
                                                </p:txEl>
                                              </p:spTgt>
                                            </p:tgtEl>
                                            <p:attrNameLst>
                                              <p:attrName>style.visibility</p:attrName>
                                            </p:attrNameLst>
                                          </p:cBhvr>
                                          <p:to>
                                            <p:strVal val="visible"/>
                                          </p:to>
                                        </p:set>
                                        <p:animEffect transition="in" filter="fade">
                                          <p:cBhvr>
                                            <p:cTn id="47" dur="500"/>
                                            <p:tgtEl>
                                              <p:spTgt spid="14">
                                                <p:txEl>
                                                  <p:pRg st="0" end="0"/>
                                                </p:txEl>
                                              </p:spTgt>
                                            </p:tgtEl>
                                          </p:cBhvr>
                                        </p:animEffect>
                                      </p:childTnLst>
                                    </p:cTn>
                                  </p:par>
                                  <p:par>
                                    <p:cTn id="48" presetID="63" presetClass="path" presetSubtype="0" accel="50000" decel="50000" fill="hold" grpId="1" nodeType="withEffect">
                                      <p:stCondLst>
                                        <p:cond delay="400"/>
                                      </p:stCondLst>
                                      <p:childTnLst>
                                        <p:animMotion origin="layout" path="M -3.75E-6 3.7037E-6 L 0.25 3.7037E-6 " pathEditMode="relative" rAng="0" ptsTypes="AA">
                                          <p:cBhvr>
                                            <p:cTn id="49" dur="1000" spd="-100000" fill="hold"/>
                                            <p:tgtEl>
                                              <p:spTgt spid="14">
                                                <p:txEl>
                                                  <p:pRg st="0" end="0"/>
                                                </p:txEl>
                                              </p:spTgt>
                                            </p:tgtEl>
                                            <p:attrNameLst>
                                              <p:attrName>ppt_x</p:attrName>
                                              <p:attrName>ppt_y</p:attrName>
                                            </p:attrNameLst>
                                          </p:cBhvr>
                                          <p:rCtr x="12500" y="0"/>
                                        </p:animMotion>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1" nodeType="clickEffect">
                                      <p:stCondLst>
                                        <p:cond delay="0"/>
                                      </p:stCondLst>
                                      <p:childTnLst>
                                        <p:set>
                                          <p:cBhvr>
                                            <p:cTn id="53" dur="1" fill="hold">
                                              <p:stCondLst>
                                                <p:cond delay="0"/>
                                              </p:stCondLst>
                                            </p:cTn>
                                            <p:tgtEl>
                                              <p:spTgt spid="16">
                                                <p:txEl>
                                                  <p:pRg st="0" end="0"/>
                                                </p:txEl>
                                              </p:spTgt>
                                            </p:tgtEl>
                                            <p:attrNameLst>
                                              <p:attrName>style.visibility</p:attrName>
                                            </p:attrNameLst>
                                          </p:cBhvr>
                                          <p:to>
                                            <p:strVal val="visible"/>
                                          </p:to>
                                        </p:set>
                                      </p:childTnLst>
                                    </p:cTn>
                                  </p:par>
                                  <p:par>
                                    <p:cTn id="54" presetID="35" presetClass="path" presetSubtype="0" accel="50000" decel="50000" fill="hold" grpId="0" nodeType="withEffect">
                                      <p:stCondLst>
                                        <p:cond delay="0"/>
                                      </p:stCondLst>
                                      <p:childTnLst>
                                        <p:animMotion origin="layout" path="M -1.04167E-6 1.48148E-6 L -0.40495 1.48148E-6 " pathEditMode="relative" rAng="0" ptsTypes="AA">
                                          <p:cBhvr>
                                            <p:cTn id="55" dur="1000" spd="-100000" fill="hold"/>
                                            <p:tgtEl>
                                              <p:spTgt spid="16">
                                                <p:txEl>
                                                  <p:pRg st="0" end="0"/>
                                                </p:txEl>
                                              </p:spTgt>
                                            </p:tgtEl>
                                            <p:attrNameLst>
                                              <p:attrName>ppt_x</p:attrName>
                                              <p:attrName>ppt_y</p:attrName>
                                            </p:attrNameLst>
                                          </p:cBhvr>
                                          <p:rCtr x="-20247" y="0"/>
                                        </p:animMotion>
                                      </p:childTnLst>
                                    </p:cTn>
                                  </p:par>
                                  <p:par>
                                    <p:cTn id="56" presetID="10" presetClass="entr" presetSubtype="0" fill="hold" grpId="0" nodeType="withEffect">
                                      <p:stCondLst>
                                        <p:cond delay="0"/>
                                      </p:stCondLst>
                                      <p:childTnLst>
                                        <p:set>
                                          <p:cBhvr>
                                            <p:cTn id="57" dur="1" fill="hold">
                                              <p:stCondLst>
                                                <p:cond delay="0"/>
                                              </p:stCondLst>
                                            </p:cTn>
                                            <p:tgtEl>
                                              <p:spTgt spid="15">
                                                <p:txEl>
                                                  <p:pRg st="0" end="0"/>
                                                </p:txEl>
                                              </p:spTgt>
                                            </p:tgtEl>
                                            <p:attrNameLst>
                                              <p:attrName>style.visibility</p:attrName>
                                            </p:attrNameLst>
                                          </p:cBhvr>
                                          <p:to>
                                            <p:strVal val="visible"/>
                                          </p:to>
                                        </p:set>
                                        <p:animEffect transition="in" filter="fade">
                                          <p:cBhvr>
                                            <p:cTn id="58" dur="500"/>
                                            <p:tgtEl>
                                              <p:spTgt spid="15">
                                                <p:txEl>
                                                  <p:pRg st="0" end="0"/>
                                                </p:txEl>
                                              </p:spTgt>
                                            </p:tgtEl>
                                          </p:cBhvr>
                                        </p:animEffect>
                                      </p:childTnLst>
                                    </p:cTn>
                                  </p:par>
                                  <p:par>
                                    <p:cTn id="59" presetID="35" presetClass="path" presetSubtype="0" accel="50000" decel="50000" fill="hold" grpId="1" nodeType="withEffect">
                                      <p:stCondLst>
                                        <p:cond delay="0"/>
                                      </p:stCondLst>
                                      <p:childTnLst>
                                        <p:animMotion origin="layout" path="M 3.125E-6 -4.07407E-6 L -0.46979 -4.07407E-6 " pathEditMode="relative" rAng="0" ptsTypes="AA">
                                          <p:cBhvr>
                                            <p:cTn id="60" dur="1000" spd="-100000" fill="hold"/>
                                            <p:tgtEl>
                                              <p:spTgt spid="15">
                                                <p:txEl>
                                                  <p:pRg st="0" end="0"/>
                                                </p:txEl>
                                              </p:spTgt>
                                            </p:tgtEl>
                                            <p:attrNameLst>
                                              <p:attrName>ppt_x</p:attrName>
                                              <p:attrName>ppt_y</p:attrName>
                                            </p:attrNameLst>
                                          </p:cBhvr>
                                          <p:rCtr x="-2349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4" grpId="1" build="p"/>
          <p:bldP spid="13" grpId="1" build="p"/>
          <p:bldP spid="13" grpId="2" build="p"/>
          <p:bldP spid="903" grpId="0" build="p"/>
          <p:bldP spid="903" grpId="1" build="p"/>
          <p:bldP spid="903" grpId="2" build="p"/>
          <p:bldP spid="904" grpId="0" build="p"/>
          <p:bldP spid="904" grpId="1" build="p"/>
          <p:bldP spid="904" grpId="2" build="p"/>
          <p:bldP spid="905" grpId="0" animBg="1"/>
          <p:bldP spid="905" grpId="1" animBg="1"/>
          <p:bldP spid="15" grpId="0" build="allAtOnce"/>
          <p:bldP spid="15" grpId="1" build="p"/>
          <p:bldP spid="16" grpId="0" build="p"/>
          <p:bldP spid="16" grpId="1" bui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906"/>
                                            </p:tgtEl>
                                            <p:attrNameLst>
                                              <p:attrName>style.visibility</p:attrName>
                                            </p:attrNameLst>
                                          </p:cBhvr>
                                          <p:to>
                                            <p:strVal val="visible"/>
                                          </p:to>
                                        </p:set>
                                        <p:anim calcmode="lin" valueType="num">
                                          <p:cBhvr additive="base">
                                            <p:cTn id="7" dur="900" fill="hold"/>
                                            <p:tgtEl>
                                              <p:spTgt spid="906"/>
                                            </p:tgtEl>
                                            <p:attrNameLst>
                                              <p:attrName>ppt_x</p:attrName>
                                            </p:attrNameLst>
                                          </p:cBhvr>
                                          <p:tavLst>
                                            <p:tav tm="0">
                                              <p:val>
                                                <p:strVal val="#ppt_x"/>
                                              </p:val>
                                            </p:tav>
                                            <p:tav tm="100000">
                                              <p:val>
                                                <p:strVal val="#ppt_x"/>
                                              </p:val>
                                            </p:tav>
                                          </p:tavLst>
                                        </p:anim>
                                        <p:anim calcmode="lin" valueType="num">
                                          <p:cBhvr additive="base">
                                            <p:cTn id="8" dur="900" fill="hold"/>
                                            <p:tgtEl>
                                              <p:spTgt spid="906"/>
                                            </p:tgtEl>
                                            <p:attrNameLst>
                                              <p:attrName>ppt_y</p:attrName>
                                            </p:attrNameLst>
                                          </p:cBhvr>
                                          <p:tavLst>
                                            <p:tav tm="0">
                                              <p:val>
                                                <p:strVal val="0-#ppt_h/2"/>
                                              </p:val>
                                            </p:tav>
                                            <p:tav tm="100000">
                                              <p:val>
                                                <p:strVal val="#ppt_y"/>
                                              </p:val>
                                            </p:tav>
                                          </p:tavLst>
                                        </p:anim>
                                      </p:childTnLst>
                                    </p:cTn>
                                  </p:par>
                                  <p:par>
                                    <p:cTn id="9" presetID="42" presetClass="path" presetSubtype="0" decel="50000" fill="hold" nodeType="withEffect">
                                      <p:stCondLst>
                                        <p:cond delay="500"/>
                                      </p:stCondLst>
                                      <p:childTnLst>
                                        <p:animMotion origin="layout" path="M -0.00157 3.7037E-7 L -0.06927 0.04815 " pathEditMode="relative" rAng="0" ptsTypes="AA">
                                          <p:cBhvr>
                                            <p:cTn id="10" dur="900" fill="hold"/>
                                            <p:tgtEl>
                                              <p:spTgt spid="906"/>
                                            </p:tgtEl>
                                            <p:attrNameLst>
                                              <p:attrName>ppt_x</p:attrName>
                                              <p:attrName>ppt_y</p:attrName>
                                            </p:attrNameLst>
                                          </p:cBhvr>
                                          <p:rCtr x="-3385" y="2407"/>
                                        </p:animMotion>
                                      </p:childTnLst>
                                    </p:cTn>
                                  </p:par>
                                  <p:par>
                                    <p:cTn id="11" presetID="1" presetClass="entr" presetSubtype="0" fill="hold" grpId="0" nodeType="withEffect">
                                      <p:stCondLst>
                                        <p:cond delay="500"/>
                                      </p:stCondLst>
                                      <p:childTnLst>
                                        <p:set>
                                          <p:cBhvr>
                                            <p:cTn id="12" dur="1" fill="hold">
                                              <p:stCondLst>
                                                <p:cond delay="0"/>
                                              </p:stCondLst>
                                            </p:cTn>
                                            <p:tgtEl>
                                              <p:spTgt spid="905"/>
                                            </p:tgtEl>
                                            <p:attrNameLst>
                                              <p:attrName>style.visibility</p:attrName>
                                            </p:attrNameLst>
                                          </p:cBhvr>
                                          <p:to>
                                            <p:strVal val="visible"/>
                                          </p:to>
                                        </p:set>
                                      </p:childTnLst>
                                    </p:cTn>
                                  </p:par>
                                  <p:par>
                                    <p:cTn id="13" presetID="2" presetClass="entr" presetSubtype="8" fill="hold" grpId="0" nodeType="withEffect">
                                      <p:stCondLst>
                                        <p:cond delay="500"/>
                                      </p:stCondLst>
                                      <p:childTnLst>
                                        <p:set>
                                          <p:cBhvr>
                                            <p:cTn id="14" dur="1" fill="hold">
                                              <p:stCondLst>
                                                <p:cond delay="0"/>
                                              </p:stCondLst>
                                            </p:cTn>
                                            <p:tgtEl>
                                              <p:spTgt spid="903">
                                                <p:txEl>
                                                  <p:pRg st="0" end="0"/>
                                                </p:txEl>
                                              </p:spTgt>
                                            </p:tgtEl>
                                            <p:attrNameLst>
                                              <p:attrName>style.visibility</p:attrName>
                                            </p:attrNameLst>
                                          </p:cBhvr>
                                          <p:to>
                                            <p:strVal val="visible"/>
                                          </p:to>
                                        </p:set>
                                        <p:anim calcmode="lin" valueType="num">
                                          <p:cBhvr additive="base">
                                            <p:cTn id="15" dur="900" fill="hold"/>
                                            <p:tgtEl>
                                              <p:spTgt spid="903">
                                                <p:txEl>
                                                  <p:pRg st="0" end="0"/>
                                                </p:txEl>
                                              </p:spTgt>
                                            </p:tgtEl>
                                            <p:attrNameLst>
                                              <p:attrName>ppt_x</p:attrName>
                                            </p:attrNameLst>
                                          </p:cBhvr>
                                          <p:tavLst>
                                            <p:tav tm="0">
                                              <p:val>
                                                <p:strVal val="0-#ppt_w/2"/>
                                              </p:val>
                                            </p:tav>
                                            <p:tav tm="100000">
                                              <p:val>
                                                <p:strVal val="#ppt_x"/>
                                              </p:val>
                                            </p:tav>
                                          </p:tavLst>
                                        </p:anim>
                                        <p:anim calcmode="lin" valueType="num">
                                          <p:cBhvr additive="base">
                                            <p:cTn id="16" dur="900" fill="hold"/>
                                            <p:tgtEl>
                                              <p:spTgt spid="903">
                                                <p:txEl>
                                                  <p:pRg st="0" end="0"/>
                                                </p:txEl>
                                              </p:spTgt>
                                            </p:tgtEl>
                                            <p:attrNameLst>
                                              <p:attrName>ppt_y</p:attrName>
                                            </p:attrNameLst>
                                          </p:cBhvr>
                                          <p:tavLst>
                                            <p:tav tm="0">
                                              <p:val>
                                                <p:strVal val="#ppt_y"/>
                                              </p:val>
                                            </p:tav>
                                            <p:tav tm="100000">
                                              <p:val>
                                                <p:strVal val="#ppt_y"/>
                                              </p:val>
                                            </p:tav>
                                          </p:tavLst>
                                        </p:anim>
                                      </p:childTnLst>
                                    </p:cTn>
                                  </p:par>
                                </p:childTnLst>
                              </p:cTn>
                            </p:par>
                            <p:par>
                              <p:cTn id="17" fill="hold">
                                <p:stCondLst>
                                  <p:cond delay="1400"/>
                                </p:stCondLst>
                                <p:childTnLst>
                                  <p:par>
                                    <p:cTn id="18" presetID="50" presetClass="entr" presetSubtype="0" decel="100000" fill="hold" grpId="0" nodeType="afterEffect">
                                      <p:stCondLst>
                                        <p:cond delay="0"/>
                                      </p:stCondLst>
                                      <p:childTnLst>
                                        <p:set>
                                          <p:cBhvr>
                                            <p:cTn id="19" dur="1" fill="hold">
                                              <p:stCondLst>
                                                <p:cond delay="0"/>
                                              </p:stCondLst>
                                            </p:cTn>
                                            <p:tgtEl>
                                              <p:spTgt spid="904">
                                                <p:txEl>
                                                  <p:pRg st="0" end="0"/>
                                                </p:txEl>
                                              </p:spTgt>
                                            </p:tgtEl>
                                            <p:attrNameLst>
                                              <p:attrName>style.visibility</p:attrName>
                                            </p:attrNameLst>
                                          </p:cBhvr>
                                          <p:to>
                                            <p:strVal val="visible"/>
                                          </p:to>
                                        </p:set>
                                        <p:anim calcmode="lin" valueType="num">
                                          <p:cBhvr>
                                            <p:cTn id="20" dur="1000" fill="hold"/>
                                            <p:tgtEl>
                                              <p:spTgt spid="904">
                                                <p:txEl>
                                                  <p:pRg st="0" end="0"/>
                                                </p:txEl>
                                              </p:spTgt>
                                            </p:tgtEl>
                                            <p:attrNameLst>
                                              <p:attrName>ppt_w</p:attrName>
                                            </p:attrNameLst>
                                          </p:cBhvr>
                                          <p:tavLst>
                                            <p:tav tm="0">
                                              <p:val>
                                                <p:strVal val="#ppt_w+.3"/>
                                              </p:val>
                                            </p:tav>
                                            <p:tav tm="100000">
                                              <p:val>
                                                <p:strVal val="#ppt_w"/>
                                              </p:val>
                                            </p:tav>
                                          </p:tavLst>
                                        </p:anim>
                                        <p:anim calcmode="lin" valueType="num">
                                          <p:cBhvr>
                                            <p:cTn id="21" dur="1000" fill="hold"/>
                                            <p:tgtEl>
                                              <p:spTgt spid="904">
                                                <p:txEl>
                                                  <p:pRg st="0" end="0"/>
                                                </p:txEl>
                                              </p:spTgt>
                                            </p:tgtEl>
                                            <p:attrNameLst>
                                              <p:attrName>ppt_h</p:attrName>
                                            </p:attrNameLst>
                                          </p:cBhvr>
                                          <p:tavLst>
                                            <p:tav tm="0">
                                              <p:val>
                                                <p:strVal val="#ppt_h"/>
                                              </p:val>
                                            </p:tav>
                                            <p:tav tm="100000">
                                              <p:val>
                                                <p:strVal val="#ppt_h"/>
                                              </p:val>
                                            </p:tav>
                                          </p:tavLst>
                                        </p:anim>
                                        <p:animEffect transition="in" filter="fade">
                                          <p:cBhvr>
                                            <p:cTn id="22" dur="1000"/>
                                            <p:tgtEl>
                                              <p:spTgt spid="90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906"/>
                                            </p:tgtEl>
                                            <p:attrNameLst>
                                              <p:attrName>style.visibility</p:attrName>
                                            </p:attrNameLst>
                                          </p:cBhvr>
                                          <p:to>
                                            <p:strVal val="hidden"/>
                                          </p:to>
                                        </p:set>
                                      </p:childTnLst>
                                    </p:cTn>
                                  </p:par>
                                  <p:par>
                                    <p:cTn id="29" presetID="35" presetClass="path" presetSubtype="0" accel="50000" decel="50000" fill="hold" grpId="1" nodeType="withEffect">
                                      <p:stCondLst>
                                        <p:cond delay="0"/>
                                      </p:stCondLst>
                                      <p:childTnLst>
                                        <p:animMotion origin="layout" path="M -3.95833E-6 1.11111E-6 L -0.40586 1.11111E-6 " pathEditMode="relative" rAng="0" ptsTypes="AA">
                                          <p:cBhvr>
                                            <p:cTn id="30" dur="500" fill="hold"/>
                                            <p:tgtEl>
                                              <p:spTgt spid="903">
                                                <p:txEl>
                                                  <p:pRg st="0" end="0"/>
                                                </p:txEl>
                                              </p:spTgt>
                                            </p:tgtEl>
                                            <p:attrNameLst>
                                              <p:attrName>ppt_x</p:attrName>
                                              <p:attrName>ppt_y</p:attrName>
                                            </p:attrNameLst>
                                          </p:cBhvr>
                                          <p:rCtr x="-20299" y="0"/>
                                        </p:animMotion>
                                      </p:childTnLst>
                                    </p:cTn>
                                  </p:par>
                                  <p:par>
                                    <p:cTn id="31" presetID="1" presetClass="exit" presetSubtype="0" fill="hold" grpId="2" nodeType="withEffect">
                                      <p:stCondLst>
                                        <p:cond delay="400"/>
                                      </p:stCondLst>
                                      <p:childTnLst>
                                        <p:set>
                                          <p:cBhvr>
                                            <p:cTn id="32" dur="1" fill="hold">
                                              <p:stCondLst>
                                                <p:cond delay="0"/>
                                              </p:stCondLst>
                                            </p:cTn>
                                            <p:tgtEl>
                                              <p:spTgt spid="903">
                                                <p:txEl>
                                                  <p:pRg st="0" end="0"/>
                                                </p:txEl>
                                              </p:spTgt>
                                            </p:tgtEl>
                                            <p:attrNameLst>
                                              <p:attrName>style.visibility</p:attrName>
                                            </p:attrNameLst>
                                          </p:cBhvr>
                                          <p:to>
                                            <p:strVal val="hidden"/>
                                          </p:to>
                                        </p:set>
                                      </p:childTnLst>
                                    </p:cTn>
                                  </p:par>
                                  <p:par>
                                    <p:cTn id="33" presetID="1" presetClass="entr" presetSubtype="0" fill="hold" grpId="2" nodeType="withEffect">
                                      <p:stCondLst>
                                        <p:cond delay="400"/>
                                      </p:stCondLst>
                                      <p:childTnLst>
                                        <p:set>
                                          <p:cBhvr>
                                            <p:cTn id="34" dur="1" fill="hold">
                                              <p:stCondLst>
                                                <p:cond delay="0"/>
                                              </p:stCondLst>
                                            </p:cTn>
                                            <p:tgtEl>
                                              <p:spTgt spid="13">
                                                <p:txEl>
                                                  <p:pRg st="0" end="0"/>
                                                </p:txEl>
                                              </p:spTgt>
                                            </p:tgtEl>
                                            <p:attrNameLst>
                                              <p:attrName>style.visibility</p:attrName>
                                            </p:attrNameLst>
                                          </p:cBhvr>
                                          <p:to>
                                            <p:strVal val="visible"/>
                                          </p:to>
                                        </p:set>
                                      </p:childTnLst>
                                    </p:cTn>
                                  </p:par>
                                  <p:par>
                                    <p:cTn id="35" presetID="63" presetClass="path" presetSubtype="0" accel="50000" decel="50000" fill="hold" grpId="1" nodeType="withEffect">
                                      <p:stCondLst>
                                        <p:cond delay="400"/>
                                      </p:stCondLst>
                                      <p:childTnLst>
                                        <p:animMotion origin="layout" path="M -8.33333E-7 1.11111E-6 L 0.29024 1.11111E-6 " pathEditMode="relative" rAng="0" ptsTypes="AA">
                                          <p:cBhvr>
                                            <p:cTn id="36" dur="500" spd="-100000" fill="hold"/>
                                            <p:tgtEl>
                                              <p:spTgt spid="13">
                                                <p:txEl>
                                                  <p:pRg st="0" end="0"/>
                                                </p:txEl>
                                              </p:spTgt>
                                            </p:tgtEl>
                                            <p:attrNameLst>
                                              <p:attrName>ppt_x</p:attrName>
                                              <p:attrName>ppt_y</p:attrName>
                                            </p:attrNameLst>
                                          </p:cBhvr>
                                          <p:rCtr x="14505" y="0"/>
                                        </p:animMotion>
                                      </p:childTnLst>
                                    </p:cTn>
                                  </p:par>
                                  <p:par>
                                    <p:cTn id="37" presetID="35" presetClass="path" presetSubtype="0" accel="50000" decel="50000" fill="hold" grpId="1" nodeType="withEffect">
                                      <p:stCondLst>
                                        <p:cond delay="0"/>
                                      </p:stCondLst>
                                      <p:childTnLst>
                                        <p:animMotion origin="layout" path="M 1.66667E-6 -4.44444E-6 L -0.25 -4.44444E-6 " pathEditMode="relative" rAng="0" ptsTypes="AA">
                                          <p:cBhvr>
                                            <p:cTn id="38" dur="500" fill="hold"/>
                                            <p:tgtEl>
                                              <p:spTgt spid="904">
                                                <p:txEl>
                                                  <p:pRg st="0" end="0"/>
                                                </p:txEl>
                                              </p:spTgt>
                                            </p:tgtEl>
                                            <p:attrNameLst>
                                              <p:attrName>ppt_x</p:attrName>
                                              <p:attrName>ppt_y</p:attrName>
                                            </p:attrNameLst>
                                          </p:cBhvr>
                                          <p:rCtr x="-12500" y="0"/>
                                        </p:animMotion>
                                      </p:childTnLst>
                                    </p:cTn>
                                  </p:par>
                                  <p:par>
                                    <p:cTn id="39" presetID="1" presetClass="exit" presetSubtype="0" fill="hold" grpId="2" nodeType="withEffect">
                                      <p:stCondLst>
                                        <p:cond delay="400"/>
                                      </p:stCondLst>
                                      <p:childTnLst>
                                        <p:set>
                                          <p:cBhvr>
                                            <p:cTn id="40" dur="1" fill="hold">
                                              <p:stCondLst>
                                                <p:cond delay="0"/>
                                              </p:stCondLst>
                                            </p:cTn>
                                            <p:tgtEl>
                                              <p:spTgt spid="904">
                                                <p:txEl>
                                                  <p:pRg st="0" end="0"/>
                                                </p:txEl>
                                              </p:spTgt>
                                            </p:tgtEl>
                                            <p:attrNameLst>
                                              <p:attrName>style.visibility</p:attrName>
                                            </p:attrNameLst>
                                          </p:cBhvr>
                                          <p:to>
                                            <p:strVal val="hidden"/>
                                          </p:to>
                                        </p:set>
                                      </p:childTnLst>
                                    </p:cTn>
                                  </p:par>
                                  <p:par>
                                    <p:cTn id="41" presetID="63" presetClass="path" presetSubtype="0" accel="50000" decel="50000" fill="hold" nodeType="withEffect">
                                      <p:stCondLst>
                                        <p:cond delay="0"/>
                                      </p:stCondLst>
                                      <p:childTnLst>
                                        <p:animMotion origin="layout" path="M 3.54167E-6 7.40741E-7 L 0.63177 7.40741E-7 " pathEditMode="relative" rAng="0" ptsTypes="AA">
                                          <p:cBhvr>
                                            <p:cTn id="42" dur="1000" fill="hold"/>
                                            <p:tgtEl>
                                              <p:spTgt spid="8"/>
                                            </p:tgtEl>
                                            <p:attrNameLst>
                                              <p:attrName>ppt_x</p:attrName>
                                              <p:attrName>ppt_y</p:attrName>
                                            </p:attrNameLst>
                                          </p:cBhvr>
                                          <p:rCtr x="31589" y="0"/>
                                        </p:animMotion>
                                      </p:childTnLst>
                                    </p:cTn>
                                  </p:par>
                                  <p:par>
                                    <p:cTn id="43" presetID="63" presetClass="path" presetSubtype="0" accel="50000" decel="50000" fill="hold" grpId="1" nodeType="withEffect">
                                      <p:stCondLst>
                                        <p:cond delay="200"/>
                                      </p:stCondLst>
                                      <p:childTnLst>
                                        <p:animMotion origin="layout" path="M 3.125E-6 -2.22222E-6 L 0.49414 -2.22222E-6 " pathEditMode="relative" rAng="0" ptsTypes="AA">
                                          <p:cBhvr>
                                            <p:cTn id="44" dur="1000" fill="hold"/>
                                            <p:tgtEl>
                                              <p:spTgt spid="905"/>
                                            </p:tgtEl>
                                            <p:attrNameLst>
                                              <p:attrName>ppt_x</p:attrName>
                                              <p:attrName>ppt_y</p:attrName>
                                            </p:attrNameLst>
                                          </p:cBhvr>
                                          <p:rCtr x="24701" y="0"/>
                                        </p:animMotion>
                                      </p:childTnLst>
                                    </p:cTn>
                                  </p:par>
                                  <p:par>
                                    <p:cTn id="45" presetID="10" presetClass="entr" presetSubtype="0" fill="hold" grpId="0" nodeType="withEffect">
                                      <p:stCondLst>
                                        <p:cond delay="400"/>
                                      </p:stCondLst>
                                      <p:childTnLst>
                                        <p:set>
                                          <p:cBhvr>
                                            <p:cTn id="46" dur="1" fill="hold">
                                              <p:stCondLst>
                                                <p:cond delay="0"/>
                                              </p:stCondLst>
                                            </p:cTn>
                                            <p:tgtEl>
                                              <p:spTgt spid="14">
                                                <p:txEl>
                                                  <p:pRg st="0" end="0"/>
                                                </p:txEl>
                                              </p:spTgt>
                                            </p:tgtEl>
                                            <p:attrNameLst>
                                              <p:attrName>style.visibility</p:attrName>
                                            </p:attrNameLst>
                                          </p:cBhvr>
                                          <p:to>
                                            <p:strVal val="visible"/>
                                          </p:to>
                                        </p:set>
                                        <p:animEffect transition="in" filter="fade">
                                          <p:cBhvr>
                                            <p:cTn id="47" dur="500"/>
                                            <p:tgtEl>
                                              <p:spTgt spid="14">
                                                <p:txEl>
                                                  <p:pRg st="0" end="0"/>
                                                </p:txEl>
                                              </p:spTgt>
                                            </p:tgtEl>
                                          </p:cBhvr>
                                        </p:animEffect>
                                      </p:childTnLst>
                                    </p:cTn>
                                  </p:par>
                                  <p:par>
                                    <p:cTn id="48" presetID="63" presetClass="path" presetSubtype="0" accel="50000" decel="50000" fill="hold" grpId="1" nodeType="withEffect">
                                      <p:stCondLst>
                                        <p:cond delay="400"/>
                                      </p:stCondLst>
                                      <p:childTnLst>
                                        <p:animMotion origin="layout" path="M -3.75E-6 3.7037E-6 L 0.25 3.7037E-6 " pathEditMode="relative" rAng="0" ptsTypes="AA">
                                          <p:cBhvr>
                                            <p:cTn id="49" dur="1000" spd="-100000" fill="hold"/>
                                            <p:tgtEl>
                                              <p:spTgt spid="14">
                                                <p:txEl>
                                                  <p:pRg st="0" end="0"/>
                                                </p:txEl>
                                              </p:spTgt>
                                            </p:tgtEl>
                                            <p:attrNameLst>
                                              <p:attrName>ppt_x</p:attrName>
                                              <p:attrName>ppt_y</p:attrName>
                                            </p:attrNameLst>
                                          </p:cBhvr>
                                          <p:rCtr x="12500" y="0"/>
                                        </p:animMotion>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1" nodeType="clickEffect">
                                      <p:stCondLst>
                                        <p:cond delay="0"/>
                                      </p:stCondLst>
                                      <p:childTnLst>
                                        <p:set>
                                          <p:cBhvr>
                                            <p:cTn id="53" dur="1" fill="hold">
                                              <p:stCondLst>
                                                <p:cond delay="0"/>
                                              </p:stCondLst>
                                            </p:cTn>
                                            <p:tgtEl>
                                              <p:spTgt spid="16">
                                                <p:txEl>
                                                  <p:pRg st="0" end="0"/>
                                                </p:txEl>
                                              </p:spTgt>
                                            </p:tgtEl>
                                            <p:attrNameLst>
                                              <p:attrName>style.visibility</p:attrName>
                                            </p:attrNameLst>
                                          </p:cBhvr>
                                          <p:to>
                                            <p:strVal val="visible"/>
                                          </p:to>
                                        </p:set>
                                      </p:childTnLst>
                                    </p:cTn>
                                  </p:par>
                                  <p:par>
                                    <p:cTn id="54" presetID="35" presetClass="path" presetSubtype="0" accel="50000" decel="50000" fill="hold" grpId="0" nodeType="withEffect">
                                      <p:stCondLst>
                                        <p:cond delay="0"/>
                                      </p:stCondLst>
                                      <p:childTnLst>
                                        <p:animMotion origin="layout" path="M -1.04167E-6 1.48148E-6 L -0.40495 1.48148E-6 " pathEditMode="relative" rAng="0" ptsTypes="AA">
                                          <p:cBhvr>
                                            <p:cTn id="55" dur="1000" spd="-100000" fill="hold"/>
                                            <p:tgtEl>
                                              <p:spTgt spid="16">
                                                <p:txEl>
                                                  <p:pRg st="0" end="0"/>
                                                </p:txEl>
                                              </p:spTgt>
                                            </p:tgtEl>
                                            <p:attrNameLst>
                                              <p:attrName>ppt_x</p:attrName>
                                              <p:attrName>ppt_y</p:attrName>
                                            </p:attrNameLst>
                                          </p:cBhvr>
                                          <p:rCtr x="-20247" y="0"/>
                                        </p:animMotion>
                                      </p:childTnLst>
                                    </p:cTn>
                                  </p:par>
                                  <p:par>
                                    <p:cTn id="56" presetID="10" presetClass="entr" presetSubtype="0" fill="hold" grpId="0" nodeType="withEffect">
                                      <p:stCondLst>
                                        <p:cond delay="0"/>
                                      </p:stCondLst>
                                      <p:childTnLst>
                                        <p:set>
                                          <p:cBhvr>
                                            <p:cTn id="57" dur="1" fill="hold">
                                              <p:stCondLst>
                                                <p:cond delay="0"/>
                                              </p:stCondLst>
                                            </p:cTn>
                                            <p:tgtEl>
                                              <p:spTgt spid="15">
                                                <p:txEl>
                                                  <p:pRg st="0" end="0"/>
                                                </p:txEl>
                                              </p:spTgt>
                                            </p:tgtEl>
                                            <p:attrNameLst>
                                              <p:attrName>style.visibility</p:attrName>
                                            </p:attrNameLst>
                                          </p:cBhvr>
                                          <p:to>
                                            <p:strVal val="visible"/>
                                          </p:to>
                                        </p:set>
                                        <p:animEffect transition="in" filter="fade">
                                          <p:cBhvr>
                                            <p:cTn id="58" dur="500"/>
                                            <p:tgtEl>
                                              <p:spTgt spid="15">
                                                <p:txEl>
                                                  <p:pRg st="0" end="0"/>
                                                </p:txEl>
                                              </p:spTgt>
                                            </p:tgtEl>
                                          </p:cBhvr>
                                        </p:animEffect>
                                      </p:childTnLst>
                                    </p:cTn>
                                  </p:par>
                                  <p:par>
                                    <p:cTn id="59" presetID="35" presetClass="path" presetSubtype="0" accel="50000" decel="50000" fill="hold" grpId="1" nodeType="withEffect">
                                      <p:stCondLst>
                                        <p:cond delay="0"/>
                                      </p:stCondLst>
                                      <p:childTnLst>
                                        <p:animMotion origin="layout" path="M 3.125E-6 -4.07407E-6 L -0.46979 -4.07407E-6 " pathEditMode="relative" rAng="0" ptsTypes="AA">
                                          <p:cBhvr>
                                            <p:cTn id="60" dur="1000" spd="-100000" fill="hold"/>
                                            <p:tgtEl>
                                              <p:spTgt spid="15">
                                                <p:txEl>
                                                  <p:pRg st="0" end="0"/>
                                                </p:txEl>
                                              </p:spTgt>
                                            </p:tgtEl>
                                            <p:attrNameLst>
                                              <p:attrName>ppt_x</p:attrName>
                                              <p:attrName>ppt_y</p:attrName>
                                            </p:attrNameLst>
                                          </p:cBhvr>
                                          <p:rCtr x="-2349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4" grpId="1" build="p"/>
          <p:bldP spid="13" grpId="1" build="p"/>
          <p:bldP spid="13" grpId="2" build="p"/>
          <p:bldP spid="903" grpId="0" build="p"/>
          <p:bldP spid="903" grpId="1" build="p"/>
          <p:bldP spid="903" grpId="2" build="p"/>
          <p:bldP spid="904" grpId="0" build="p"/>
          <p:bldP spid="904" grpId="1" build="p"/>
          <p:bldP spid="904" grpId="2" build="p"/>
          <p:bldP spid="905" grpId="0" animBg="1"/>
          <p:bldP spid="905" grpId="1" animBg="1"/>
          <p:bldP spid="15" grpId="0" build="allAtOnce"/>
          <p:bldP spid="15" grpId="1" build="p"/>
          <p:bldP spid="16" grpId="0" build="p"/>
          <p:bldP spid="16" grpId="1" build="p"/>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5" name="Google Shape;455;p51"/>
          <p:cNvSpPr txBox="1">
            <a:spLocks noGrp="1"/>
          </p:cNvSpPr>
          <p:nvPr>
            <p:ph type="subTitle" idx="4"/>
          </p:nvPr>
        </p:nvSpPr>
        <p:spPr>
          <a:xfrm>
            <a:off x="6946824" y="2255071"/>
            <a:ext cx="1889600" cy="524800"/>
          </a:xfrm>
          <a:prstGeom prst="rect">
            <a:avLst/>
          </a:prstGeom>
        </p:spPr>
        <p:txBody>
          <a:bodyPr spcFirstLastPara="1" wrap="square" lIns="121900" tIns="121900" rIns="121900" bIns="121900" anchor="t" anchorCtr="0">
            <a:noAutofit/>
          </a:bodyPr>
          <a:lstStyle/>
          <a:p>
            <a:pPr marL="0" indent="0"/>
            <a:r>
              <a:rPr lang="en" dirty="0"/>
              <a:t>Mission</a:t>
            </a:r>
            <a:endParaRPr dirty="0"/>
          </a:p>
        </p:txBody>
      </p:sp>
      <p:sp>
        <p:nvSpPr>
          <p:cNvPr id="456" name="Google Shape;456;p51"/>
          <p:cNvSpPr txBox="1">
            <a:spLocks noGrp="1"/>
          </p:cNvSpPr>
          <p:nvPr>
            <p:ph type="subTitle" idx="5"/>
          </p:nvPr>
        </p:nvSpPr>
        <p:spPr>
          <a:xfrm>
            <a:off x="1824601" y="2145082"/>
            <a:ext cx="1889600" cy="524800"/>
          </a:xfrm>
          <a:prstGeom prst="rect">
            <a:avLst/>
          </a:prstGeom>
        </p:spPr>
        <p:txBody>
          <a:bodyPr spcFirstLastPara="1" wrap="square" lIns="121900" tIns="121900" rIns="121900" bIns="121900" anchor="t" anchorCtr="0">
            <a:noAutofit/>
          </a:bodyPr>
          <a:lstStyle/>
          <a:p>
            <a:pPr marL="0" indent="0"/>
            <a:r>
              <a:rPr lang="en" dirty="0"/>
              <a:t>Vision</a:t>
            </a:r>
            <a:endParaRPr dirty="0"/>
          </a:p>
        </p:txBody>
      </p:sp>
      <p:sp>
        <p:nvSpPr>
          <p:cNvPr id="457" name="Google Shape;457;p51"/>
          <p:cNvSpPr txBox="1">
            <a:spLocks noGrp="1"/>
          </p:cNvSpPr>
          <p:nvPr>
            <p:ph type="title"/>
          </p:nvPr>
        </p:nvSpPr>
        <p:spPr>
          <a:xfrm>
            <a:off x="195633" y="6385519"/>
            <a:ext cx="4036400" cy="305600"/>
          </a:xfrm>
          <a:prstGeom prst="rect">
            <a:avLst/>
          </a:prstGeom>
        </p:spPr>
        <p:txBody>
          <a:bodyPr spcFirstLastPara="1" wrap="square" lIns="121900" tIns="0" rIns="121900" bIns="0" anchor="ctr" anchorCtr="0">
            <a:noAutofit/>
          </a:bodyPr>
          <a:lstStyle/>
          <a:p>
            <a:r>
              <a:rPr lang="en"/>
              <a:t>About our company</a:t>
            </a:r>
            <a:endParaRPr/>
          </a:p>
        </p:txBody>
      </p:sp>
      <p:sp>
        <p:nvSpPr>
          <p:cNvPr id="458" name="Google Shape;458;p51"/>
          <p:cNvSpPr txBox="1">
            <a:spLocks noGrp="1"/>
          </p:cNvSpPr>
          <p:nvPr>
            <p:ph type="title" idx="7"/>
          </p:nvPr>
        </p:nvSpPr>
        <p:spPr>
          <a:xfrm>
            <a:off x="195633" y="6293133"/>
            <a:ext cx="2252000" cy="214000"/>
          </a:xfrm>
          <a:prstGeom prst="rect">
            <a:avLst/>
          </a:prstGeom>
        </p:spPr>
        <p:txBody>
          <a:bodyPr spcFirstLastPara="1" wrap="square" lIns="121900" tIns="0" rIns="121900" bIns="0" anchor="b" anchorCtr="0">
            <a:noAutofit/>
          </a:bodyPr>
          <a:lstStyle/>
          <a:p>
            <a:r>
              <a:rPr lang="en"/>
              <a:t>01</a:t>
            </a:r>
            <a:endParaRPr/>
          </a:p>
        </p:txBody>
      </p:sp>
      <p:cxnSp>
        <p:nvCxnSpPr>
          <p:cNvPr id="461" name="Google Shape;461;p51">
            <a:hlinkClick r:id="" action="ppaction://hlinkshowjump?jump=nextslide"/>
          </p:cNvPr>
          <p:cNvCxnSpPr/>
          <p:nvPr/>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462" name="Google Shape;462;p51">
            <a:hlinkClick r:id="" action="ppaction://hlinkshowjump?jump=previousslide"/>
          </p:cNvPr>
          <p:cNvCxnSpPr/>
          <p:nvPr/>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463" name="Google Shape;463;p51"/>
          <p:cNvCxnSpPr/>
          <p:nvPr/>
        </p:nvCxnSpPr>
        <p:spPr>
          <a:xfrm rot="10800000">
            <a:off x="6503095" y="2847709"/>
            <a:ext cx="417200" cy="0"/>
          </a:xfrm>
          <a:prstGeom prst="straightConnector1">
            <a:avLst/>
          </a:prstGeom>
          <a:noFill/>
          <a:ln w="76200" cap="flat" cmpd="sng">
            <a:solidFill>
              <a:schemeClr val="accent1"/>
            </a:solidFill>
            <a:prstDash val="solid"/>
            <a:round/>
            <a:headEnd type="none" w="med" len="med"/>
            <a:tailEnd type="none" w="med" len="med"/>
          </a:ln>
        </p:spPr>
      </p:cxnSp>
      <p:cxnSp>
        <p:nvCxnSpPr>
          <p:cNvPr id="464" name="Google Shape;464;p51"/>
          <p:cNvCxnSpPr/>
          <p:nvPr/>
        </p:nvCxnSpPr>
        <p:spPr>
          <a:xfrm rot="10800000">
            <a:off x="963347" y="2821095"/>
            <a:ext cx="417200" cy="0"/>
          </a:xfrm>
          <a:prstGeom prst="straightConnector1">
            <a:avLst/>
          </a:prstGeom>
          <a:noFill/>
          <a:ln w="76200" cap="flat" cmpd="sng">
            <a:solidFill>
              <a:schemeClr val="accent1"/>
            </a:solidFill>
            <a:prstDash val="solid"/>
            <a:round/>
            <a:headEnd type="none" w="med" len="med"/>
            <a:tailEnd type="none" w="med" len="med"/>
          </a:ln>
        </p:spPr>
      </p:cxnSp>
      <p:grpSp>
        <p:nvGrpSpPr>
          <p:cNvPr id="470" name="Google Shape;470;p51"/>
          <p:cNvGrpSpPr/>
          <p:nvPr/>
        </p:nvGrpSpPr>
        <p:grpSpPr>
          <a:xfrm>
            <a:off x="1360003" y="2255071"/>
            <a:ext cx="425247" cy="381792"/>
            <a:chOff x="3441065" y="4302505"/>
            <a:chExt cx="337069" cy="302593"/>
          </a:xfrm>
        </p:grpSpPr>
        <p:sp>
          <p:nvSpPr>
            <p:cNvPr id="471" name="Google Shape;471;p51"/>
            <p:cNvSpPr/>
            <p:nvPr/>
          </p:nvSpPr>
          <p:spPr>
            <a:xfrm>
              <a:off x="3441065" y="4366941"/>
              <a:ext cx="337069" cy="173655"/>
            </a:xfrm>
            <a:custGeom>
              <a:avLst/>
              <a:gdLst/>
              <a:ahLst/>
              <a:cxnLst/>
              <a:rect l="l" t="t" r="r" b="b"/>
              <a:pathLst>
                <a:path w="10598" h="5460" extrusionOk="0">
                  <a:moveTo>
                    <a:pt x="5062" y="1"/>
                  </a:moveTo>
                  <a:cubicBezTo>
                    <a:pt x="3977" y="1"/>
                    <a:pt x="2891" y="303"/>
                    <a:pt x="1834" y="951"/>
                  </a:cubicBezTo>
                  <a:cubicBezTo>
                    <a:pt x="1001" y="1463"/>
                    <a:pt x="418" y="2058"/>
                    <a:pt x="156" y="2368"/>
                  </a:cubicBezTo>
                  <a:cubicBezTo>
                    <a:pt x="1" y="2546"/>
                    <a:pt x="1" y="2808"/>
                    <a:pt x="168" y="2987"/>
                  </a:cubicBezTo>
                  <a:cubicBezTo>
                    <a:pt x="1001" y="3844"/>
                    <a:pt x="1870" y="4475"/>
                    <a:pt x="2739" y="4892"/>
                  </a:cubicBezTo>
                  <a:cubicBezTo>
                    <a:pt x="2763" y="4916"/>
                    <a:pt x="2787" y="4916"/>
                    <a:pt x="2823" y="4916"/>
                  </a:cubicBezTo>
                  <a:cubicBezTo>
                    <a:pt x="2977" y="4916"/>
                    <a:pt x="3037" y="4689"/>
                    <a:pt x="2894" y="4618"/>
                  </a:cubicBezTo>
                  <a:cubicBezTo>
                    <a:pt x="2049" y="4213"/>
                    <a:pt x="1215" y="3582"/>
                    <a:pt x="406" y="2773"/>
                  </a:cubicBezTo>
                  <a:cubicBezTo>
                    <a:pt x="346" y="2713"/>
                    <a:pt x="346" y="2630"/>
                    <a:pt x="406" y="2570"/>
                  </a:cubicBezTo>
                  <a:cubicBezTo>
                    <a:pt x="799" y="2130"/>
                    <a:pt x="2061" y="868"/>
                    <a:pt x="3918" y="451"/>
                  </a:cubicBezTo>
                  <a:lnTo>
                    <a:pt x="3918" y="451"/>
                  </a:lnTo>
                  <a:cubicBezTo>
                    <a:pt x="3561" y="665"/>
                    <a:pt x="3263" y="963"/>
                    <a:pt x="3025" y="1320"/>
                  </a:cubicBezTo>
                  <a:cubicBezTo>
                    <a:pt x="2977" y="1403"/>
                    <a:pt x="3001" y="1487"/>
                    <a:pt x="3073" y="1534"/>
                  </a:cubicBezTo>
                  <a:cubicBezTo>
                    <a:pt x="3098" y="1551"/>
                    <a:pt x="3126" y="1559"/>
                    <a:pt x="3154" y="1559"/>
                  </a:cubicBezTo>
                  <a:cubicBezTo>
                    <a:pt x="3204" y="1559"/>
                    <a:pt x="3252" y="1533"/>
                    <a:pt x="3275" y="1487"/>
                  </a:cubicBezTo>
                  <a:cubicBezTo>
                    <a:pt x="3728" y="772"/>
                    <a:pt x="4490" y="367"/>
                    <a:pt x="5299" y="367"/>
                  </a:cubicBezTo>
                  <a:cubicBezTo>
                    <a:pt x="6609" y="367"/>
                    <a:pt x="7680" y="1439"/>
                    <a:pt x="7680" y="2749"/>
                  </a:cubicBezTo>
                  <a:cubicBezTo>
                    <a:pt x="7680" y="3820"/>
                    <a:pt x="6954" y="4773"/>
                    <a:pt x="5930" y="5047"/>
                  </a:cubicBezTo>
                  <a:cubicBezTo>
                    <a:pt x="5720" y="5103"/>
                    <a:pt x="5510" y="5130"/>
                    <a:pt x="5305" y="5130"/>
                  </a:cubicBezTo>
                  <a:cubicBezTo>
                    <a:pt x="4250" y="5130"/>
                    <a:pt x="3302" y="4424"/>
                    <a:pt x="3013" y="3368"/>
                  </a:cubicBezTo>
                  <a:cubicBezTo>
                    <a:pt x="2954" y="3154"/>
                    <a:pt x="2918" y="2951"/>
                    <a:pt x="2918" y="2737"/>
                  </a:cubicBezTo>
                  <a:cubicBezTo>
                    <a:pt x="2918" y="2487"/>
                    <a:pt x="2966" y="2249"/>
                    <a:pt x="3037" y="2011"/>
                  </a:cubicBezTo>
                  <a:cubicBezTo>
                    <a:pt x="3073" y="1915"/>
                    <a:pt x="3025" y="1844"/>
                    <a:pt x="2942" y="1820"/>
                  </a:cubicBezTo>
                  <a:cubicBezTo>
                    <a:pt x="2920" y="1812"/>
                    <a:pt x="2899" y="1808"/>
                    <a:pt x="2880" y="1808"/>
                  </a:cubicBezTo>
                  <a:cubicBezTo>
                    <a:pt x="2816" y="1808"/>
                    <a:pt x="2767" y="1851"/>
                    <a:pt x="2739" y="1915"/>
                  </a:cubicBezTo>
                  <a:cubicBezTo>
                    <a:pt x="2656" y="2189"/>
                    <a:pt x="2608" y="2475"/>
                    <a:pt x="2608" y="2737"/>
                  </a:cubicBezTo>
                  <a:cubicBezTo>
                    <a:pt x="2608" y="2975"/>
                    <a:pt x="2644" y="3213"/>
                    <a:pt x="2704" y="3439"/>
                  </a:cubicBezTo>
                  <a:cubicBezTo>
                    <a:pt x="2858" y="4058"/>
                    <a:pt x="3251" y="4582"/>
                    <a:pt x="3739" y="4928"/>
                  </a:cubicBezTo>
                  <a:cubicBezTo>
                    <a:pt x="3632" y="4892"/>
                    <a:pt x="3549" y="4868"/>
                    <a:pt x="3442" y="4820"/>
                  </a:cubicBezTo>
                  <a:cubicBezTo>
                    <a:pt x="3427" y="4816"/>
                    <a:pt x="3412" y="4813"/>
                    <a:pt x="3396" y="4813"/>
                  </a:cubicBezTo>
                  <a:cubicBezTo>
                    <a:pt x="3334" y="4813"/>
                    <a:pt x="3270" y="4849"/>
                    <a:pt x="3251" y="4916"/>
                  </a:cubicBezTo>
                  <a:cubicBezTo>
                    <a:pt x="3216" y="4987"/>
                    <a:pt x="3263" y="5070"/>
                    <a:pt x="3335" y="5106"/>
                  </a:cubicBezTo>
                  <a:cubicBezTo>
                    <a:pt x="3996" y="5346"/>
                    <a:pt x="4652" y="5460"/>
                    <a:pt x="5299" y="5460"/>
                  </a:cubicBezTo>
                  <a:cubicBezTo>
                    <a:pt x="6446" y="5460"/>
                    <a:pt x="7563" y="5103"/>
                    <a:pt x="8621" y="4463"/>
                  </a:cubicBezTo>
                  <a:cubicBezTo>
                    <a:pt x="9502" y="3927"/>
                    <a:pt x="10145" y="3308"/>
                    <a:pt x="10443" y="2975"/>
                  </a:cubicBezTo>
                  <a:cubicBezTo>
                    <a:pt x="10597" y="2808"/>
                    <a:pt x="10586" y="2511"/>
                    <a:pt x="10395" y="2356"/>
                  </a:cubicBezTo>
                  <a:cubicBezTo>
                    <a:pt x="10062" y="2058"/>
                    <a:pt x="9728" y="1784"/>
                    <a:pt x="9383" y="1546"/>
                  </a:cubicBezTo>
                  <a:cubicBezTo>
                    <a:pt x="9357" y="1529"/>
                    <a:pt x="9327" y="1521"/>
                    <a:pt x="9298" y="1521"/>
                  </a:cubicBezTo>
                  <a:cubicBezTo>
                    <a:pt x="9246" y="1521"/>
                    <a:pt x="9194" y="1544"/>
                    <a:pt x="9157" y="1582"/>
                  </a:cubicBezTo>
                  <a:cubicBezTo>
                    <a:pt x="9109" y="1653"/>
                    <a:pt x="9133" y="1737"/>
                    <a:pt x="9192" y="1796"/>
                  </a:cubicBezTo>
                  <a:cubicBezTo>
                    <a:pt x="9514" y="2034"/>
                    <a:pt x="9847" y="2296"/>
                    <a:pt x="10169" y="2594"/>
                  </a:cubicBezTo>
                  <a:cubicBezTo>
                    <a:pt x="10228" y="2653"/>
                    <a:pt x="10228" y="2737"/>
                    <a:pt x="10181" y="2796"/>
                  </a:cubicBezTo>
                  <a:cubicBezTo>
                    <a:pt x="9788" y="3225"/>
                    <a:pt x="8550" y="4439"/>
                    <a:pt x="6835" y="4939"/>
                  </a:cubicBezTo>
                  <a:cubicBezTo>
                    <a:pt x="8311" y="3904"/>
                    <a:pt x="8359" y="1737"/>
                    <a:pt x="6954" y="629"/>
                  </a:cubicBezTo>
                  <a:lnTo>
                    <a:pt x="6954" y="629"/>
                  </a:lnTo>
                  <a:cubicBezTo>
                    <a:pt x="7538" y="820"/>
                    <a:pt x="8121" y="1106"/>
                    <a:pt x="8692" y="1463"/>
                  </a:cubicBezTo>
                  <a:cubicBezTo>
                    <a:pt x="8722" y="1476"/>
                    <a:pt x="8752" y="1482"/>
                    <a:pt x="8780" y="1482"/>
                  </a:cubicBezTo>
                  <a:cubicBezTo>
                    <a:pt x="8831" y="1482"/>
                    <a:pt x="8876" y="1461"/>
                    <a:pt x="8907" y="1415"/>
                  </a:cubicBezTo>
                  <a:cubicBezTo>
                    <a:pt x="8954" y="1344"/>
                    <a:pt x="8931" y="1249"/>
                    <a:pt x="8859" y="1201"/>
                  </a:cubicBezTo>
                  <a:cubicBezTo>
                    <a:pt x="7632" y="426"/>
                    <a:pt x="6348" y="1"/>
                    <a:pt x="5062"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2" name="Google Shape;472;p51"/>
            <p:cNvSpPr/>
            <p:nvPr/>
          </p:nvSpPr>
          <p:spPr>
            <a:xfrm>
              <a:off x="3572864" y="4423300"/>
              <a:ext cx="76141" cy="61479"/>
            </a:xfrm>
            <a:custGeom>
              <a:avLst/>
              <a:gdLst/>
              <a:ahLst/>
              <a:cxnLst/>
              <a:rect l="l" t="t" r="r" b="b"/>
              <a:pathLst>
                <a:path w="2394" h="1933" extrusionOk="0">
                  <a:moveTo>
                    <a:pt x="1143" y="0"/>
                  </a:moveTo>
                  <a:cubicBezTo>
                    <a:pt x="465" y="0"/>
                    <a:pt x="0" y="679"/>
                    <a:pt x="238" y="1322"/>
                  </a:cubicBezTo>
                  <a:cubicBezTo>
                    <a:pt x="258" y="1381"/>
                    <a:pt x="326" y="1423"/>
                    <a:pt x="396" y="1423"/>
                  </a:cubicBezTo>
                  <a:cubicBezTo>
                    <a:pt x="411" y="1423"/>
                    <a:pt x="426" y="1421"/>
                    <a:pt x="441" y="1417"/>
                  </a:cubicBezTo>
                  <a:cubicBezTo>
                    <a:pt x="524" y="1382"/>
                    <a:pt x="560" y="1298"/>
                    <a:pt x="536" y="1203"/>
                  </a:cubicBezTo>
                  <a:cubicBezTo>
                    <a:pt x="354" y="738"/>
                    <a:pt x="729" y="308"/>
                    <a:pt x="1156" y="308"/>
                  </a:cubicBezTo>
                  <a:cubicBezTo>
                    <a:pt x="1287" y="308"/>
                    <a:pt x="1422" y="349"/>
                    <a:pt x="1548" y="441"/>
                  </a:cubicBezTo>
                  <a:cubicBezTo>
                    <a:pt x="2036" y="822"/>
                    <a:pt x="1774" y="1620"/>
                    <a:pt x="1143" y="1620"/>
                  </a:cubicBezTo>
                  <a:cubicBezTo>
                    <a:pt x="1048" y="1620"/>
                    <a:pt x="953" y="1608"/>
                    <a:pt x="881" y="1560"/>
                  </a:cubicBezTo>
                  <a:cubicBezTo>
                    <a:pt x="860" y="1554"/>
                    <a:pt x="840" y="1551"/>
                    <a:pt x="819" y="1551"/>
                  </a:cubicBezTo>
                  <a:cubicBezTo>
                    <a:pt x="759" y="1551"/>
                    <a:pt x="703" y="1578"/>
                    <a:pt x="667" y="1632"/>
                  </a:cubicBezTo>
                  <a:cubicBezTo>
                    <a:pt x="643" y="1715"/>
                    <a:pt x="667" y="1798"/>
                    <a:pt x="738" y="1846"/>
                  </a:cubicBezTo>
                  <a:cubicBezTo>
                    <a:pt x="869" y="1904"/>
                    <a:pt x="1009" y="1933"/>
                    <a:pt x="1148" y="1933"/>
                  </a:cubicBezTo>
                  <a:cubicBezTo>
                    <a:pt x="1438" y="1933"/>
                    <a:pt x="1724" y="1806"/>
                    <a:pt x="1917" y="1548"/>
                  </a:cubicBezTo>
                  <a:cubicBezTo>
                    <a:pt x="2393" y="917"/>
                    <a:pt x="1965" y="0"/>
                    <a:pt x="1143"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3" name="Google Shape;473;p51"/>
            <p:cNvSpPr/>
            <p:nvPr/>
          </p:nvSpPr>
          <p:spPr>
            <a:xfrm>
              <a:off x="3619045" y="4394485"/>
              <a:ext cx="46626" cy="39088"/>
            </a:xfrm>
            <a:custGeom>
              <a:avLst/>
              <a:gdLst/>
              <a:ahLst/>
              <a:cxnLst/>
              <a:rect l="l" t="t" r="r" b="b"/>
              <a:pathLst>
                <a:path w="1466" h="1229" extrusionOk="0">
                  <a:moveTo>
                    <a:pt x="782" y="310"/>
                  </a:moveTo>
                  <a:cubicBezTo>
                    <a:pt x="917" y="310"/>
                    <a:pt x="1054" y="400"/>
                    <a:pt x="1096" y="549"/>
                  </a:cubicBezTo>
                  <a:cubicBezTo>
                    <a:pt x="1120" y="716"/>
                    <a:pt x="1013" y="871"/>
                    <a:pt x="858" y="906"/>
                  </a:cubicBezTo>
                  <a:cubicBezTo>
                    <a:pt x="834" y="912"/>
                    <a:pt x="810" y="914"/>
                    <a:pt x="788" y="914"/>
                  </a:cubicBezTo>
                  <a:cubicBezTo>
                    <a:pt x="553" y="914"/>
                    <a:pt x="406" y="648"/>
                    <a:pt x="537" y="442"/>
                  </a:cubicBezTo>
                  <a:cubicBezTo>
                    <a:pt x="599" y="351"/>
                    <a:pt x="690" y="310"/>
                    <a:pt x="782" y="310"/>
                  </a:cubicBezTo>
                  <a:close/>
                  <a:moveTo>
                    <a:pt x="791" y="1"/>
                  </a:moveTo>
                  <a:cubicBezTo>
                    <a:pt x="598" y="1"/>
                    <a:pt x="403" y="88"/>
                    <a:pt x="275" y="275"/>
                  </a:cubicBezTo>
                  <a:cubicBezTo>
                    <a:pt x="1" y="692"/>
                    <a:pt x="321" y="1229"/>
                    <a:pt x="792" y="1229"/>
                  </a:cubicBezTo>
                  <a:cubicBezTo>
                    <a:pt x="833" y="1229"/>
                    <a:pt x="875" y="1225"/>
                    <a:pt x="918" y="1216"/>
                  </a:cubicBezTo>
                  <a:cubicBezTo>
                    <a:pt x="1251" y="1145"/>
                    <a:pt x="1465" y="811"/>
                    <a:pt x="1394" y="490"/>
                  </a:cubicBezTo>
                  <a:cubicBezTo>
                    <a:pt x="1331" y="176"/>
                    <a:pt x="1064" y="1"/>
                    <a:pt x="791"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4" name="Google Shape;474;p51"/>
            <p:cNvSpPr/>
            <p:nvPr/>
          </p:nvSpPr>
          <p:spPr>
            <a:xfrm>
              <a:off x="3604669" y="4302505"/>
              <a:ext cx="9860" cy="42046"/>
            </a:xfrm>
            <a:custGeom>
              <a:avLst/>
              <a:gdLst/>
              <a:ahLst/>
              <a:cxnLst/>
              <a:rect l="l" t="t" r="r" b="b"/>
              <a:pathLst>
                <a:path w="310" h="1322" extrusionOk="0">
                  <a:moveTo>
                    <a:pt x="143" y="0"/>
                  </a:moveTo>
                  <a:cubicBezTo>
                    <a:pt x="60" y="0"/>
                    <a:pt x="0" y="72"/>
                    <a:pt x="0" y="155"/>
                  </a:cubicBezTo>
                  <a:lnTo>
                    <a:pt x="0" y="1179"/>
                  </a:lnTo>
                  <a:cubicBezTo>
                    <a:pt x="0" y="1262"/>
                    <a:pt x="72" y="1322"/>
                    <a:pt x="143" y="1322"/>
                  </a:cubicBezTo>
                  <a:cubicBezTo>
                    <a:pt x="238" y="1322"/>
                    <a:pt x="298" y="1250"/>
                    <a:pt x="298" y="1179"/>
                  </a:cubicBezTo>
                  <a:lnTo>
                    <a:pt x="298" y="155"/>
                  </a:lnTo>
                  <a:cubicBezTo>
                    <a:pt x="310" y="72"/>
                    <a:pt x="238" y="0"/>
                    <a:pt x="143"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5" name="Google Shape;475;p51"/>
            <p:cNvSpPr/>
            <p:nvPr/>
          </p:nvSpPr>
          <p:spPr>
            <a:xfrm>
              <a:off x="3528178" y="4315926"/>
              <a:ext cx="22359" cy="40742"/>
            </a:xfrm>
            <a:custGeom>
              <a:avLst/>
              <a:gdLst/>
              <a:ahLst/>
              <a:cxnLst/>
              <a:rect l="l" t="t" r="r" b="b"/>
              <a:pathLst>
                <a:path w="703" h="1281" extrusionOk="0">
                  <a:moveTo>
                    <a:pt x="163" y="1"/>
                  </a:moveTo>
                  <a:cubicBezTo>
                    <a:pt x="149" y="1"/>
                    <a:pt x="134" y="3"/>
                    <a:pt x="119" y="7"/>
                  </a:cubicBezTo>
                  <a:cubicBezTo>
                    <a:pt x="48" y="43"/>
                    <a:pt x="0" y="126"/>
                    <a:pt x="36" y="209"/>
                  </a:cubicBezTo>
                  <a:lnTo>
                    <a:pt x="393" y="1174"/>
                  </a:lnTo>
                  <a:cubicBezTo>
                    <a:pt x="417" y="1233"/>
                    <a:pt x="477" y="1281"/>
                    <a:pt x="536" y="1281"/>
                  </a:cubicBezTo>
                  <a:cubicBezTo>
                    <a:pt x="631" y="1281"/>
                    <a:pt x="703" y="1174"/>
                    <a:pt x="679" y="1067"/>
                  </a:cubicBezTo>
                  <a:lnTo>
                    <a:pt x="322" y="102"/>
                  </a:lnTo>
                  <a:cubicBezTo>
                    <a:pt x="292" y="43"/>
                    <a:pt x="231" y="1"/>
                    <a:pt x="163"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6" name="Google Shape;476;p51"/>
            <p:cNvSpPr/>
            <p:nvPr/>
          </p:nvSpPr>
          <p:spPr>
            <a:xfrm>
              <a:off x="3457730" y="4348590"/>
              <a:ext cx="32600" cy="35367"/>
            </a:xfrm>
            <a:custGeom>
              <a:avLst/>
              <a:gdLst/>
              <a:ahLst/>
              <a:cxnLst/>
              <a:rect l="l" t="t" r="r" b="b"/>
              <a:pathLst>
                <a:path w="1025" h="1112" extrusionOk="0">
                  <a:moveTo>
                    <a:pt x="183" y="0"/>
                  </a:moveTo>
                  <a:cubicBezTo>
                    <a:pt x="147" y="0"/>
                    <a:pt x="110" y="13"/>
                    <a:pt x="72" y="40"/>
                  </a:cubicBezTo>
                  <a:cubicBezTo>
                    <a:pt x="13" y="99"/>
                    <a:pt x="1" y="194"/>
                    <a:pt x="60" y="266"/>
                  </a:cubicBezTo>
                  <a:lnTo>
                    <a:pt x="715" y="1052"/>
                  </a:lnTo>
                  <a:cubicBezTo>
                    <a:pt x="751" y="1087"/>
                    <a:pt x="787" y="1111"/>
                    <a:pt x="834" y="1111"/>
                  </a:cubicBezTo>
                  <a:cubicBezTo>
                    <a:pt x="953" y="1099"/>
                    <a:pt x="1025" y="944"/>
                    <a:pt x="953" y="849"/>
                  </a:cubicBezTo>
                  <a:lnTo>
                    <a:pt x="298" y="51"/>
                  </a:lnTo>
                  <a:cubicBezTo>
                    <a:pt x="266" y="19"/>
                    <a:pt x="226" y="0"/>
                    <a:pt x="183"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7" name="Google Shape;477;p51"/>
            <p:cNvSpPr/>
            <p:nvPr/>
          </p:nvSpPr>
          <p:spPr>
            <a:xfrm>
              <a:off x="3727723" y="4351611"/>
              <a:ext cx="32218" cy="34954"/>
            </a:xfrm>
            <a:custGeom>
              <a:avLst/>
              <a:gdLst/>
              <a:ahLst/>
              <a:cxnLst/>
              <a:rect l="l" t="t" r="r" b="b"/>
              <a:pathLst>
                <a:path w="1013" h="1099" extrusionOk="0">
                  <a:moveTo>
                    <a:pt x="834" y="1"/>
                  </a:moveTo>
                  <a:cubicBezTo>
                    <a:pt x="791" y="1"/>
                    <a:pt x="748" y="19"/>
                    <a:pt x="715" y="52"/>
                  </a:cubicBezTo>
                  <a:lnTo>
                    <a:pt x="60" y="838"/>
                  </a:lnTo>
                  <a:cubicBezTo>
                    <a:pt x="1" y="897"/>
                    <a:pt x="13" y="1004"/>
                    <a:pt x="72" y="1064"/>
                  </a:cubicBezTo>
                  <a:cubicBezTo>
                    <a:pt x="96" y="1088"/>
                    <a:pt x="128" y="1098"/>
                    <a:pt x="161" y="1098"/>
                  </a:cubicBezTo>
                  <a:cubicBezTo>
                    <a:pt x="211" y="1098"/>
                    <a:pt x="263" y="1075"/>
                    <a:pt x="299" y="1040"/>
                  </a:cubicBezTo>
                  <a:lnTo>
                    <a:pt x="953" y="254"/>
                  </a:lnTo>
                  <a:cubicBezTo>
                    <a:pt x="1013" y="183"/>
                    <a:pt x="1013" y="76"/>
                    <a:pt x="930" y="40"/>
                  </a:cubicBezTo>
                  <a:cubicBezTo>
                    <a:pt x="903" y="13"/>
                    <a:pt x="869" y="1"/>
                    <a:pt x="834"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8" name="Google Shape;478;p51"/>
            <p:cNvSpPr/>
            <p:nvPr/>
          </p:nvSpPr>
          <p:spPr>
            <a:xfrm>
              <a:off x="3668279" y="4315926"/>
              <a:ext cx="22391" cy="40742"/>
            </a:xfrm>
            <a:custGeom>
              <a:avLst/>
              <a:gdLst/>
              <a:ahLst/>
              <a:cxnLst/>
              <a:rect l="l" t="t" r="r" b="b"/>
              <a:pathLst>
                <a:path w="704" h="1281" extrusionOk="0">
                  <a:moveTo>
                    <a:pt x="544" y="1"/>
                  </a:moveTo>
                  <a:cubicBezTo>
                    <a:pt x="481" y="1"/>
                    <a:pt x="413" y="43"/>
                    <a:pt x="394" y="102"/>
                  </a:cubicBezTo>
                  <a:lnTo>
                    <a:pt x="36" y="1067"/>
                  </a:lnTo>
                  <a:cubicBezTo>
                    <a:pt x="1" y="1174"/>
                    <a:pt x="84" y="1281"/>
                    <a:pt x="179" y="1281"/>
                  </a:cubicBezTo>
                  <a:cubicBezTo>
                    <a:pt x="239" y="1281"/>
                    <a:pt x="298" y="1233"/>
                    <a:pt x="334" y="1174"/>
                  </a:cubicBezTo>
                  <a:lnTo>
                    <a:pt x="691" y="209"/>
                  </a:lnTo>
                  <a:cubicBezTo>
                    <a:pt x="703" y="126"/>
                    <a:pt x="655" y="43"/>
                    <a:pt x="584" y="7"/>
                  </a:cubicBezTo>
                  <a:cubicBezTo>
                    <a:pt x="571" y="3"/>
                    <a:pt x="558" y="1"/>
                    <a:pt x="544"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9" name="Google Shape;479;p51"/>
            <p:cNvSpPr/>
            <p:nvPr/>
          </p:nvSpPr>
          <p:spPr>
            <a:xfrm>
              <a:off x="3603143" y="4563019"/>
              <a:ext cx="9891" cy="42078"/>
            </a:xfrm>
            <a:custGeom>
              <a:avLst/>
              <a:gdLst/>
              <a:ahLst/>
              <a:cxnLst/>
              <a:rect l="l" t="t" r="r" b="b"/>
              <a:pathLst>
                <a:path w="311" h="1323" extrusionOk="0">
                  <a:moveTo>
                    <a:pt x="144" y="1"/>
                  </a:moveTo>
                  <a:cubicBezTo>
                    <a:pt x="60" y="1"/>
                    <a:pt x="1" y="72"/>
                    <a:pt x="1" y="144"/>
                  </a:cubicBezTo>
                  <a:lnTo>
                    <a:pt x="1" y="1168"/>
                  </a:lnTo>
                  <a:cubicBezTo>
                    <a:pt x="1" y="1263"/>
                    <a:pt x="72" y="1322"/>
                    <a:pt x="144" y="1322"/>
                  </a:cubicBezTo>
                  <a:cubicBezTo>
                    <a:pt x="239" y="1322"/>
                    <a:pt x="298" y="1251"/>
                    <a:pt x="298" y="1168"/>
                  </a:cubicBezTo>
                  <a:lnTo>
                    <a:pt x="298" y="144"/>
                  </a:lnTo>
                  <a:cubicBezTo>
                    <a:pt x="310" y="72"/>
                    <a:pt x="239" y="1"/>
                    <a:pt x="144"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0" name="Google Shape;480;p51"/>
            <p:cNvSpPr/>
            <p:nvPr/>
          </p:nvSpPr>
          <p:spPr>
            <a:xfrm>
              <a:off x="3667134" y="4552206"/>
              <a:ext cx="22009" cy="40233"/>
            </a:xfrm>
            <a:custGeom>
              <a:avLst/>
              <a:gdLst/>
              <a:ahLst/>
              <a:cxnLst/>
              <a:rect l="l" t="t" r="r" b="b"/>
              <a:pathLst>
                <a:path w="692" h="1265" extrusionOk="0">
                  <a:moveTo>
                    <a:pt x="165" y="0"/>
                  </a:moveTo>
                  <a:cubicBezTo>
                    <a:pt x="150" y="0"/>
                    <a:pt x="135" y="3"/>
                    <a:pt x="120" y="7"/>
                  </a:cubicBezTo>
                  <a:cubicBezTo>
                    <a:pt x="37" y="43"/>
                    <a:pt x="1" y="126"/>
                    <a:pt x="25" y="198"/>
                  </a:cubicBezTo>
                  <a:lnTo>
                    <a:pt x="382" y="1174"/>
                  </a:lnTo>
                  <a:cubicBezTo>
                    <a:pt x="410" y="1231"/>
                    <a:pt x="468" y="1265"/>
                    <a:pt x="527" y="1265"/>
                  </a:cubicBezTo>
                  <a:cubicBezTo>
                    <a:pt x="542" y="1265"/>
                    <a:pt x="557" y="1263"/>
                    <a:pt x="572" y="1258"/>
                  </a:cubicBezTo>
                  <a:cubicBezTo>
                    <a:pt x="656" y="1234"/>
                    <a:pt x="691" y="1139"/>
                    <a:pt x="668" y="1067"/>
                  </a:cubicBezTo>
                  <a:lnTo>
                    <a:pt x="310" y="103"/>
                  </a:lnTo>
                  <a:cubicBezTo>
                    <a:pt x="282" y="36"/>
                    <a:pt x="223" y="0"/>
                    <a:pt x="165"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1" name="Google Shape;481;p51"/>
            <p:cNvSpPr/>
            <p:nvPr/>
          </p:nvSpPr>
          <p:spPr>
            <a:xfrm>
              <a:off x="3727723" y="4524662"/>
              <a:ext cx="32982" cy="35367"/>
            </a:xfrm>
            <a:custGeom>
              <a:avLst/>
              <a:gdLst/>
              <a:ahLst/>
              <a:cxnLst/>
              <a:rect l="l" t="t" r="r" b="b"/>
              <a:pathLst>
                <a:path w="1037" h="1112" extrusionOk="0">
                  <a:moveTo>
                    <a:pt x="178" y="1"/>
                  </a:moveTo>
                  <a:cubicBezTo>
                    <a:pt x="142" y="1"/>
                    <a:pt x="104" y="13"/>
                    <a:pt x="72" y="40"/>
                  </a:cubicBezTo>
                  <a:cubicBezTo>
                    <a:pt x="13" y="100"/>
                    <a:pt x="1" y="195"/>
                    <a:pt x="60" y="266"/>
                  </a:cubicBezTo>
                  <a:lnTo>
                    <a:pt x="715" y="1052"/>
                  </a:lnTo>
                  <a:cubicBezTo>
                    <a:pt x="739" y="1088"/>
                    <a:pt x="787" y="1112"/>
                    <a:pt x="834" y="1112"/>
                  </a:cubicBezTo>
                  <a:cubicBezTo>
                    <a:pt x="965" y="1100"/>
                    <a:pt x="1037" y="945"/>
                    <a:pt x="953" y="850"/>
                  </a:cubicBezTo>
                  <a:lnTo>
                    <a:pt x="299" y="52"/>
                  </a:lnTo>
                  <a:cubicBezTo>
                    <a:pt x="266" y="19"/>
                    <a:pt x="222" y="1"/>
                    <a:pt x="178"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2" name="Google Shape;482;p51"/>
            <p:cNvSpPr/>
            <p:nvPr/>
          </p:nvSpPr>
          <p:spPr>
            <a:xfrm>
              <a:off x="3457349" y="4522023"/>
              <a:ext cx="32218" cy="34954"/>
            </a:xfrm>
            <a:custGeom>
              <a:avLst/>
              <a:gdLst/>
              <a:ahLst/>
              <a:cxnLst/>
              <a:rect l="l" t="t" r="r" b="b"/>
              <a:pathLst>
                <a:path w="1013" h="1099" extrusionOk="0">
                  <a:moveTo>
                    <a:pt x="841" y="0"/>
                  </a:moveTo>
                  <a:cubicBezTo>
                    <a:pt x="795" y="0"/>
                    <a:pt x="748" y="19"/>
                    <a:pt x="715" y="52"/>
                  </a:cubicBezTo>
                  <a:lnTo>
                    <a:pt x="60" y="837"/>
                  </a:lnTo>
                  <a:cubicBezTo>
                    <a:pt x="1" y="897"/>
                    <a:pt x="13" y="1004"/>
                    <a:pt x="72" y="1064"/>
                  </a:cubicBezTo>
                  <a:cubicBezTo>
                    <a:pt x="96" y="1088"/>
                    <a:pt x="128" y="1098"/>
                    <a:pt x="161" y="1098"/>
                  </a:cubicBezTo>
                  <a:cubicBezTo>
                    <a:pt x="211" y="1098"/>
                    <a:pt x="263" y="1075"/>
                    <a:pt x="298" y="1040"/>
                  </a:cubicBezTo>
                  <a:lnTo>
                    <a:pt x="953" y="254"/>
                  </a:lnTo>
                  <a:cubicBezTo>
                    <a:pt x="1013" y="183"/>
                    <a:pt x="1013" y="99"/>
                    <a:pt x="941" y="40"/>
                  </a:cubicBezTo>
                  <a:cubicBezTo>
                    <a:pt x="915" y="13"/>
                    <a:pt x="878" y="0"/>
                    <a:pt x="841"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3" name="Google Shape;483;p51"/>
            <p:cNvSpPr/>
            <p:nvPr/>
          </p:nvSpPr>
          <p:spPr>
            <a:xfrm>
              <a:off x="3526270" y="4551665"/>
              <a:ext cx="22772" cy="40392"/>
            </a:xfrm>
            <a:custGeom>
              <a:avLst/>
              <a:gdLst/>
              <a:ahLst/>
              <a:cxnLst/>
              <a:rect l="l" t="t" r="r" b="b"/>
              <a:pathLst>
                <a:path w="716" h="1270" extrusionOk="0">
                  <a:moveTo>
                    <a:pt x="531" y="0"/>
                  </a:moveTo>
                  <a:cubicBezTo>
                    <a:pt x="472" y="0"/>
                    <a:pt x="412" y="41"/>
                    <a:pt x="394" y="96"/>
                  </a:cubicBezTo>
                  <a:lnTo>
                    <a:pt x="36" y="1072"/>
                  </a:lnTo>
                  <a:cubicBezTo>
                    <a:pt x="1" y="1144"/>
                    <a:pt x="48" y="1227"/>
                    <a:pt x="120" y="1263"/>
                  </a:cubicBezTo>
                  <a:cubicBezTo>
                    <a:pt x="137" y="1268"/>
                    <a:pt x="154" y="1270"/>
                    <a:pt x="170" y="1270"/>
                  </a:cubicBezTo>
                  <a:cubicBezTo>
                    <a:pt x="235" y="1270"/>
                    <a:pt x="294" y="1234"/>
                    <a:pt x="322" y="1167"/>
                  </a:cubicBezTo>
                  <a:lnTo>
                    <a:pt x="679" y="203"/>
                  </a:lnTo>
                  <a:cubicBezTo>
                    <a:pt x="715" y="132"/>
                    <a:pt x="679" y="36"/>
                    <a:pt x="584" y="13"/>
                  </a:cubicBezTo>
                  <a:cubicBezTo>
                    <a:pt x="567" y="4"/>
                    <a:pt x="549" y="0"/>
                    <a:pt x="531"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484" name="Google Shape;484;p51"/>
          <p:cNvGrpSpPr/>
          <p:nvPr/>
        </p:nvGrpSpPr>
        <p:grpSpPr>
          <a:xfrm>
            <a:off x="6535866" y="2291442"/>
            <a:ext cx="351657" cy="427820"/>
            <a:chOff x="1768821" y="3361108"/>
            <a:chExt cx="278739" cy="339073"/>
          </a:xfrm>
        </p:grpSpPr>
        <p:sp>
          <p:nvSpPr>
            <p:cNvPr id="485" name="Google Shape;485;p51"/>
            <p:cNvSpPr/>
            <p:nvPr/>
          </p:nvSpPr>
          <p:spPr>
            <a:xfrm>
              <a:off x="1784374" y="3549744"/>
              <a:ext cx="32218" cy="21564"/>
            </a:xfrm>
            <a:custGeom>
              <a:avLst/>
              <a:gdLst/>
              <a:ahLst/>
              <a:cxnLst/>
              <a:rect l="l" t="t" r="r" b="b"/>
              <a:pathLst>
                <a:path w="1013" h="678" extrusionOk="0">
                  <a:moveTo>
                    <a:pt x="830" y="1"/>
                  </a:moveTo>
                  <a:cubicBezTo>
                    <a:pt x="804" y="1"/>
                    <a:pt x="776" y="8"/>
                    <a:pt x="750" y="23"/>
                  </a:cubicBezTo>
                  <a:lnTo>
                    <a:pt x="143" y="380"/>
                  </a:lnTo>
                  <a:cubicBezTo>
                    <a:pt x="0" y="451"/>
                    <a:pt x="48" y="677"/>
                    <a:pt x="214" y="677"/>
                  </a:cubicBezTo>
                  <a:cubicBezTo>
                    <a:pt x="238" y="677"/>
                    <a:pt x="274" y="677"/>
                    <a:pt x="286" y="665"/>
                  </a:cubicBezTo>
                  <a:lnTo>
                    <a:pt x="893" y="308"/>
                  </a:lnTo>
                  <a:cubicBezTo>
                    <a:pt x="1000" y="261"/>
                    <a:pt x="1012" y="154"/>
                    <a:pt x="976" y="82"/>
                  </a:cubicBezTo>
                  <a:cubicBezTo>
                    <a:pt x="944" y="33"/>
                    <a:pt x="889" y="1"/>
                    <a:pt x="830"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6" name="Google Shape;486;p51"/>
            <p:cNvSpPr/>
            <p:nvPr/>
          </p:nvSpPr>
          <p:spPr>
            <a:xfrm>
              <a:off x="1998326" y="3551652"/>
              <a:ext cx="32218" cy="21532"/>
            </a:xfrm>
            <a:custGeom>
              <a:avLst/>
              <a:gdLst/>
              <a:ahLst/>
              <a:cxnLst/>
              <a:rect l="l" t="t" r="r" b="b"/>
              <a:pathLst>
                <a:path w="1013" h="677" extrusionOk="0">
                  <a:moveTo>
                    <a:pt x="199" y="0"/>
                  </a:moveTo>
                  <a:cubicBezTo>
                    <a:pt x="141" y="0"/>
                    <a:pt x="80" y="33"/>
                    <a:pt x="48" y="82"/>
                  </a:cubicBezTo>
                  <a:cubicBezTo>
                    <a:pt x="0" y="153"/>
                    <a:pt x="36" y="260"/>
                    <a:pt x="107" y="308"/>
                  </a:cubicBezTo>
                  <a:cubicBezTo>
                    <a:pt x="726" y="665"/>
                    <a:pt x="714" y="677"/>
                    <a:pt x="810" y="677"/>
                  </a:cubicBezTo>
                  <a:cubicBezTo>
                    <a:pt x="953" y="677"/>
                    <a:pt x="1012" y="451"/>
                    <a:pt x="881" y="379"/>
                  </a:cubicBezTo>
                  <a:lnTo>
                    <a:pt x="274" y="22"/>
                  </a:lnTo>
                  <a:cubicBezTo>
                    <a:pt x="251" y="7"/>
                    <a:pt x="226" y="0"/>
                    <a:pt x="199"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7" name="Google Shape;487;p51"/>
            <p:cNvSpPr/>
            <p:nvPr/>
          </p:nvSpPr>
          <p:spPr>
            <a:xfrm>
              <a:off x="1826007" y="3466383"/>
              <a:ext cx="142041" cy="233799"/>
            </a:xfrm>
            <a:custGeom>
              <a:avLst/>
              <a:gdLst/>
              <a:ahLst/>
              <a:cxnLst/>
              <a:rect l="l" t="t" r="r" b="b"/>
              <a:pathLst>
                <a:path w="4466" h="7351" extrusionOk="0">
                  <a:moveTo>
                    <a:pt x="1715" y="346"/>
                  </a:moveTo>
                  <a:cubicBezTo>
                    <a:pt x="1882" y="346"/>
                    <a:pt x="2013" y="489"/>
                    <a:pt x="2013" y="643"/>
                  </a:cubicBezTo>
                  <a:lnTo>
                    <a:pt x="2013" y="941"/>
                  </a:lnTo>
                  <a:lnTo>
                    <a:pt x="1668" y="941"/>
                  </a:lnTo>
                  <a:cubicBezTo>
                    <a:pt x="1501" y="941"/>
                    <a:pt x="1370" y="810"/>
                    <a:pt x="1370" y="643"/>
                  </a:cubicBezTo>
                  <a:cubicBezTo>
                    <a:pt x="1370" y="489"/>
                    <a:pt x="1501" y="346"/>
                    <a:pt x="1668" y="346"/>
                  </a:cubicBezTo>
                  <a:close/>
                  <a:moveTo>
                    <a:pt x="3573" y="346"/>
                  </a:moveTo>
                  <a:cubicBezTo>
                    <a:pt x="3739" y="346"/>
                    <a:pt x="3870" y="489"/>
                    <a:pt x="3870" y="643"/>
                  </a:cubicBezTo>
                  <a:cubicBezTo>
                    <a:pt x="3870" y="810"/>
                    <a:pt x="3739" y="941"/>
                    <a:pt x="3573" y="941"/>
                  </a:cubicBezTo>
                  <a:lnTo>
                    <a:pt x="3239" y="941"/>
                  </a:lnTo>
                  <a:lnTo>
                    <a:pt x="3239" y="643"/>
                  </a:lnTo>
                  <a:cubicBezTo>
                    <a:pt x="3239" y="489"/>
                    <a:pt x="3370" y="346"/>
                    <a:pt x="3537" y="346"/>
                  </a:cubicBezTo>
                  <a:close/>
                  <a:moveTo>
                    <a:pt x="3727" y="4370"/>
                  </a:moveTo>
                  <a:lnTo>
                    <a:pt x="3727" y="5049"/>
                  </a:lnTo>
                  <a:lnTo>
                    <a:pt x="1513" y="5049"/>
                  </a:lnTo>
                  <a:lnTo>
                    <a:pt x="1513" y="4370"/>
                  </a:lnTo>
                  <a:close/>
                  <a:moveTo>
                    <a:pt x="3739" y="5370"/>
                  </a:moveTo>
                  <a:lnTo>
                    <a:pt x="3739" y="5799"/>
                  </a:lnTo>
                  <a:lnTo>
                    <a:pt x="3727" y="5799"/>
                  </a:lnTo>
                  <a:cubicBezTo>
                    <a:pt x="3727" y="5930"/>
                    <a:pt x="3620" y="6037"/>
                    <a:pt x="3489" y="6037"/>
                  </a:cubicBezTo>
                  <a:lnTo>
                    <a:pt x="1763" y="6037"/>
                  </a:lnTo>
                  <a:cubicBezTo>
                    <a:pt x="1620" y="6037"/>
                    <a:pt x="1525" y="5930"/>
                    <a:pt x="1525" y="5799"/>
                  </a:cubicBezTo>
                  <a:lnTo>
                    <a:pt x="1525" y="5370"/>
                  </a:lnTo>
                  <a:close/>
                  <a:moveTo>
                    <a:pt x="1656" y="0"/>
                  </a:moveTo>
                  <a:cubicBezTo>
                    <a:pt x="1310" y="0"/>
                    <a:pt x="1037" y="286"/>
                    <a:pt x="1037" y="631"/>
                  </a:cubicBezTo>
                  <a:cubicBezTo>
                    <a:pt x="1037" y="977"/>
                    <a:pt x="1310" y="1262"/>
                    <a:pt x="1656" y="1262"/>
                  </a:cubicBezTo>
                  <a:lnTo>
                    <a:pt x="2001" y="1262"/>
                  </a:lnTo>
                  <a:lnTo>
                    <a:pt x="2001" y="2548"/>
                  </a:lnTo>
                  <a:cubicBezTo>
                    <a:pt x="2001" y="2644"/>
                    <a:pt x="2072" y="2715"/>
                    <a:pt x="2168" y="2715"/>
                  </a:cubicBezTo>
                  <a:cubicBezTo>
                    <a:pt x="2251" y="2715"/>
                    <a:pt x="2322" y="2644"/>
                    <a:pt x="2322" y="2548"/>
                  </a:cubicBezTo>
                  <a:lnTo>
                    <a:pt x="2322" y="1262"/>
                  </a:lnTo>
                  <a:lnTo>
                    <a:pt x="2906" y="1262"/>
                  </a:lnTo>
                  <a:lnTo>
                    <a:pt x="2906" y="4037"/>
                  </a:lnTo>
                  <a:lnTo>
                    <a:pt x="2322" y="4037"/>
                  </a:lnTo>
                  <a:lnTo>
                    <a:pt x="2322" y="3191"/>
                  </a:lnTo>
                  <a:cubicBezTo>
                    <a:pt x="2322" y="3108"/>
                    <a:pt x="2251" y="3025"/>
                    <a:pt x="2168" y="3025"/>
                  </a:cubicBezTo>
                  <a:cubicBezTo>
                    <a:pt x="2072" y="3025"/>
                    <a:pt x="2001" y="3108"/>
                    <a:pt x="2001" y="3191"/>
                  </a:cubicBezTo>
                  <a:lnTo>
                    <a:pt x="2001" y="4060"/>
                  </a:lnTo>
                  <a:lnTo>
                    <a:pt x="1513" y="4060"/>
                  </a:lnTo>
                  <a:cubicBezTo>
                    <a:pt x="1489" y="3596"/>
                    <a:pt x="1298" y="3167"/>
                    <a:pt x="941" y="2846"/>
                  </a:cubicBezTo>
                  <a:cubicBezTo>
                    <a:pt x="679" y="2608"/>
                    <a:pt x="465" y="2310"/>
                    <a:pt x="334" y="1989"/>
                  </a:cubicBezTo>
                  <a:cubicBezTo>
                    <a:pt x="305" y="1930"/>
                    <a:pt x="235" y="1887"/>
                    <a:pt x="165" y="1887"/>
                  </a:cubicBezTo>
                  <a:cubicBezTo>
                    <a:pt x="150" y="1887"/>
                    <a:pt x="135" y="1889"/>
                    <a:pt x="120" y="1893"/>
                  </a:cubicBezTo>
                  <a:cubicBezTo>
                    <a:pt x="48" y="1929"/>
                    <a:pt x="1" y="2036"/>
                    <a:pt x="36" y="2108"/>
                  </a:cubicBezTo>
                  <a:cubicBezTo>
                    <a:pt x="179" y="2477"/>
                    <a:pt x="417" y="2810"/>
                    <a:pt x="715" y="3084"/>
                  </a:cubicBezTo>
                  <a:cubicBezTo>
                    <a:pt x="1001" y="3358"/>
                    <a:pt x="1179" y="3727"/>
                    <a:pt x="1179" y="4120"/>
                  </a:cubicBezTo>
                  <a:lnTo>
                    <a:pt x="1179" y="5823"/>
                  </a:lnTo>
                  <a:cubicBezTo>
                    <a:pt x="1179" y="6096"/>
                    <a:pt x="1358" y="6311"/>
                    <a:pt x="1608" y="6382"/>
                  </a:cubicBezTo>
                  <a:cubicBezTo>
                    <a:pt x="1608" y="6513"/>
                    <a:pt x="1644" y="6644"/>
                    <a:pt x="1703" y="6775"/>
                  </a:cubicBezTo>
                  <a:cubicBezTo>
                    <a:pt x="1738" y="6837"/>
                    <a:pt x="1793" y="6872"/>
                    <a:pt x="1848" y="6872"/>
                  </a:cubicBezTo>
                  <a:cubicBezTo>
                    <a:pt x="1868" y="6872"/>
                    <a:pt x="1887" y="6868"/>
                    <a:pt x="1906" y="6858"/>
                  </a:cubicBezTo>
                  <a:cubicBezTo>
                    <a:pt x="1989" y="6811"/>
                    <a:pt x="2025" y="6715"/>
                    <a:pt x="1989" y="6644"/>
                  </a:cubicBezTo>
                  <a:cubicBezTo>
                    <a:pt x="1953" y="6573"/>
                    <a:pt x="1930" y="6477"/>
                    <a:pt x="1930" y="6394"/>
                  </a:cubicBezTo>
                  <a:lnTo>
                    <a:pt x="3263" y="6394"/>
                  </a:lnTo>
                  <a:cubicBezTo>
                    <a:pt x="3243" y="6759"/>
                    <a:pt x="2922" y="7025"/>
                    <a:pt x="2575" y="7025"/>
                  </a:cubicBezTo>
                  <a:cubicBezTo>
                    <a:pt x="2503" y="7025"/>
                    <a:pt x="2430" y="7014"/>
                    <a:pt x="2358" y="6989"/>
                  </a:cubicBezTo>
                  <a:cubicBezTo>
                    <a:pt x="2336" y="6981"/>
                    <a:pt x="2314" y="6977"/>
                    <a:pt x="2294" y="6977"/>
                  </a:cubicBezTo>
                  <a:cubicBezTo>
                    <a:pt x="2227" y="6977"/>
                    <a:pt x="2171" y="7018"/>
                    <a:pt x="2144" y="7073"/>
                  </a:cubicBezTo>
                  <a:cubicBezTo>
                    <a:pt x="2120" y="7168"/>
                    <a:pt x="2168" y="7251"/>
                    <a:pt x="2239" y="7287"/>
                  </a:cubicBezTo>
                  <a:cubicBezTo>
                    <a:pt x="2356" y="7330"/>
                    <a:pt x="2473" y="7350"/>
                    <a:pt x="2588" y="7350"/>
                  </a:cubicBezTo>
                  <a:cubicBezTo>
                    <a:pt x="3106" y="7350"/>
                    <a:pt x="3563" y="6940"/>
                    <a:pt x="3573" y="6394"/>
                  </a:cubicBezTo>
                  <a:cubicBezTo>
                    <a:pt x="3835" y="6334"/>
                    <a:pt x="4013" y="6108"/>
                    <a:pt x="4013" y="5846"/>
                  </a:cubicBezTo>
                  <a:lnTo>
                    <a:pt x="4013" y="4156"/>
                  </a:lnTo>
                  <a:cubicBezTo>
                    <a:pt x="4013" y="3798"/>
                    <a:pt x="4144" y="3465"/>
                    <a:pt x="4370" y="3203"/>
                  </a:cubicBezTo>
                  <a:cubicBezTo>
                    <a:pt x="4466" y="3108"/>
                    <a:pt x="4454" y="3001"/>
                    <a:pt x="4394" y="2941"/>
                  </a:cubicBezTo>
                  <a:cubicBezTo>
                    <a:pt x="4366" y="2913"/>
                    <a:pt x="4326" y="2898"/>
                    <a:pt x="4287" y="2898"/>
                  </a:cubicBezTo>
                  <a:cubicBezTo>
                    <a:pt x="4243" y="2898"/>
                    <a:pt x="4199" y="2916"/>
                    <a:pt x="4168" y="2953"/>
                  </a:cubicBezTo>
                  <a:cubicBezTo>
                    <a:pt x="3906" y="3251"/>
                    <a:pt x="3739" y="3644"/>
                    <a:pt x="3727" y="4060"/>
                  </a:cubicBezTo>
                  <a:lnTo>
                    <a:pt x="3239" y="4060"/>
                  </a:lnTo>
                  <a:lnTo>
                    <a:pt x="3239" y="1262"/>
                  </a:lnTo>
                  <a:lnTo>
                    <a:pt x="3573" y="1262"/>
                  </a:lnTo>
                  <a:cubicBezTo>
                    <a:pt x="3918" y="1262"/>
                    <a:pt x="4204" y="977"/>
                    <a:pt x="4204" y="631"/>
                  </a:cubicBezTo>
                  <a:cubicBezTo>
                    <a:pt x="4204" y="286"/>
                    <a:pt x="3918" y="0"/>
                    <a:pt x="3573" y="0"/>
                  </a:cubicBezTo>
                  <a:lnTo>
                    <a:pt x="3537" y="0"/>
                  </a:lnTo>
                  <a:cubicBezTo>
                    <a:pt x="3192" y="0"/>
                    <a:pt x="2906" y="286"/>
                    <a:pt x="2906" y="631"/>
                  </a:cubicBezTo>
                  <a:lnTo>
                    <a:pt x="2906" y="929"/>
                  </a:lnTo>
                  <a:lnTo>
                    <a:pt x="2322" y="929"/>
                  </a:lnTo>
                  <a:lnTo>
                    <a:pt x="2322" y="631"/>
                  </a:lnTo>
                  <a:cubicBezTo>
                    <a:pt x="2322" y="286"/>
                    <a:pt x="2049" y="0"/>
                    <a:pt x="1703"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8" name="Google Shape;488;p51"/>
            <p:cNvSpPr/>
            <p:nvPr/>
          </p:nvSpPr>
          <p:spPr>
            <a:xfrm>
              <a:off x="1820345" y="3409706"/>
              <a:ext cx="177631" cy="144236"/>
            </a:xfrm>
            <a:custGeom>
              <a:avLst/>
              <a:gdLst/>
              <a:ahLst/>
              <a:cxnLst/>
              <a:rect l="l" t="t" r="r" b="b"/>
              <a:pathLst>
                <a:path w="5585" h="4535" extrusionOk="0">
                  <a:moveTo>
                    <a:pt x="2818" y="1"/>
                  </a:moveTo>
                  <a:cubicBezTo>
                    <a:pt x="1382" y="1"/>
                    <a:pt x="0" y="1113"/>
                    <a:pt x="0" y="2782"/>
                  </a:cubicBezTo>
                  <a:cubicBezTo>
                    <a:pt x="0" y="2937"/>
                    <a:pt x="24" y="3080"/>
                    <a:pt x="36" y="3223"/>
                  </a:cubicBezTo>
                  <a:cubicBezTo>
                    <a:pt x="47" y="3299"/>
                    <a:pt x="107" y="3355"/>
                    <a:pt x="190" y="3355"/>
                  </a:cubicBezTo>
                  <a:cubicBezTo>
                    <a:pt x="198" y="3355"/>
                    <a:pt x="206" y="3355"/>
                    <a:pt x="214" y="3354"/>
                  </a:cubicBezTo>
                  <a:cubicBezTo>
                    <a:pt x="298" y="3342"/>
                    <a:pt x="357" y="3259"/>
                    <a:pt x="345" y="3175"/>
                  </a:cubicBezTo>
                  <a:cubicBezTo>
                    <a:pt x="333" y="3044"/>
                    <a:pt x="310" y="2925"/>
                    <a:pt x="310" y="2782"/>
                  </a:cubicBezTo>
                  <a:cubicBezTo>
                    <a:pt x="310" y="1416"/>
                    <a:pt x="1429" y="318"/>
                    <a:pt x="2779" y="318"/>
                  </a:cubicBezTo>
                  <a:cubicBezTo>
                    <a:pt x="2793" y="318"/>
                    <a:pt x="2807" y="318"/>
                    <a:pt x="2822" y="318"/>
                  </a:cubicBezTo>
                  <a:cubicBezTo>
                    <a:pt x="4143" y="330"/>
                    <a:pt x="5227" y="1437"/>
                    <a:pt x="5239" y="2759"/>
                  </a:cubicBezTo>
                  <a:lnTo>
                    <a:pt x="5239" y="2782"/>
                  </a:lnTo>
                  <a:cubicBezTo>
                    <a:pt x="5239" y="3318"/>
                    <a:pt x="5060" y="3842"/>
                    <a:pt x="4751" y="4271"/>
                  </a:cubicBezTo>
                  <a:cubicBezTo>
                    <a:pt x="4691" y="4354"/>
                    <a:pt x="4703" y="4437"/>
                    <a:pt x="4775" y="4497"/>
                  </a:cubicBezTo>
                  <a:cubicBezTo>
                    <a:pt x="4809" y="4522"/>
                    <a:pt x="4844" y="4534"/>
                    <a:pt x="4877" y="4534"/>
                  </a:cubicBezTo>
                  <a:cubicBezTo>
                    <a:pt x="4923" y="4534"/>
                    <a:pt x="4966" y="4510"/>
                    <a:pt x="5001" y="4461"/>
                  </a:cubicBezTo>
                  <a:cubicBezTo>
                    <a:pt x="5370" y="3973"/>
                    <a:pt x="5572" y="3390"/>
                    <a:pt x="5572" y="2782"/>
                  </a:cubicBezTo>
                  <a:cubicBezTo>
                    <a:pt x="5584" y="2782"/>
                    <a:pt x="5584" y="2771"/>
                    <a:pt x="5584" y="2759"/>
                  </a:cubicBezTo>
                  <a:cubicBezTo>
                    <a:pt x="5572" y="2032"/>
                    <a:pt x="5286" y="1342"/>
                    <a:pt x="4763" y="818"/>
                  </a:cubicBezTo>
                  <a:cubicBezTo>
                    <a:pt x="4198" y="253"/>
                    <a:pt x="3502" y="1"/>
                    <a:pt x="2818"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9" name="Google Shape;489;p51"/>
            <p:cNvSpPr/>
            <p:nvPr/>
          </p:nvSpPr>
          <p:spPr>
            <a:xfrm>
              <a:off x="1904406" y="3361108"/>
              <a:ext cx="10241" cy="32982"/>
            </a:xfrm>
            <a:custGeom>
              <a:avLst/>
              <a:gdLst/>
              <a:ahLst/>
              <a:cxnLst/>
              <a:rect l="l" t="t" r="r" b="b"/>
              <a:pathLst>
                <a:path w="322" h="1037" extrusionOk="0">
                  <a:moveTo>
                    <a:pt x="155" y="0"/>
                  </a:moveTo>
                  <a:cubicBezTo>
                    <a:pt x="72" y="0"/>
                    <a:pt x="0" y="72"/>
                    <a:pt x="0" y="167"/>
                  </a:cubicBezTo>
                  <a:lnTo>
                    <a:pt x="0" y="870"/>
                  </a:lnTo>
                  <a:cubicBezTo>
                    <a:pt x="0" y="965"/>
                    <a:pt x="72" y="1036"/>
                    <a:pt x="155" y="1036"/>
                  </a:cubicBezTo>
                  <a:cubicBezTo>
                    <a:pt x="250" y="1036"/>
                    <a:pt x="322" y="965"/>
                    <a:pt x="322" y="870"/>
                  </a:cubicBezTo>
                  <a:lnTo>
                    <a:pt x="322" y="167"/>
                  </a:lnTo>
                  <a:cubicBezTo>
                    <a:pt x="310" y="60"/>
                    <a:pt x="250" y="0"/>
                    <a:pt x="155"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0" name="Google Shape;490;p51"/>
            <p:cNvSpPr/>
            <p:nvPr/>
          </p:nvSpPr>
          <p:spPr>
            <a:xfrm>
              <a:off x="1836248" y="3378219"/>
              <a:ext cx="23504" cy="29865"/>
            </a:xfrm>
            <a:custGeom>
              <a:avLst/>
              <a:gdLst/>
              <a:ahLst/>
              <a:cxnLst/>
              <a:rect l="l" t="t" r="r" b="b"/>
              <a:pathLst>
                <a:path w="739" h="939" extrusionOk="0">
                  <a:moveTo>
                    <a:pt x="181" y="0"/>
                  </a:moveTo>
                  <a:cubicBezTo>
                    <a:pt x="154" y="0"/>
                    <a:pt x="125" y="7"/>
                    <a:pt x="95" y="22"/>
                  </a:cubicBezTo>
                  <a:cubicBezTo>
                    <a:pt x="24" y="70"/>
                    <a:pt x="0" y="165"/>
                    <a:pt x="36" y="248"/>
                  </a:cubicBezTo>
                  <a:lnTo>
                    <a:pt x="393" y="855"/>
                  </a:lnTo>
                  <a:cubicBezTo>
                    <a:pt x="429" y="903"/>
                    <a:pt x="488" y="939"/>
                    <a:pt x="536" y="939"/>
                  </a:cubicBezTo>
                  <a:cubicBezTo>
                    <a:pt x="667" y="939"/>
                    <a:pt x="738" y="796"/>
                    <a:pt x="679" y="701"/>
                  </a:cubicBezTo>
                  <a:lnTo>
                    <a:pt x="322" y="82"/>
                  </a:lnTo>
                  <a:cubicBezTo>
                    <a:pt x="289" y="33"/>
                    <a:pt x="239" y="0"/>
                    <a:pt x="181"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1" name="Google Shape;491;p51"/>
            <p:cNvSpPr/>
            <p:nvPr/>
          </p:nvSpPr>
          <p:spPr>
            <a:xfrm>
              <a:off x="1787014" y="3427072"/>
              <a:ext cx="31073" cy="21691"/>
            </a:xfrm>
            <a:custGeom>
              <a:avLst/>
              <a:gdLst/>
              <a:ahLst/>
              <a:cxnLst/>
              <a:rect l="l" t="t" r="r" b="b"/>
              <a:pathLst>
                <a:path w="977" h="682" extrusionOk="0">
                  <a:moveTo>
                    <a:pt x="187" y="0"/>
                  </a:moveTo>
                  <a:cubicBezTo>
                    <a:pt x="129" y="0"/>
                    <a:pt x="69" y="32"/>
                    <a:pt x="36" y="81"/>
                  </a:cubicBezTo>
                  <a:cubicBezTo>
                    <a:pt x="0" y="153"/>
                    <a:pt x="24" y="260"/>
                    <a:pt x="96" y="308"/>
                  </a:cubicBezTo>
                  <a:lnTo>
                    <a:pt x="715" y="665"/>
                  </a:lnTo>
                  <a:cubicBezTo>
                    <a:pt x="737" y="676"/>
                    <a:pt x="762" y="681"/>
                    <a:pt x="788" y="681"/>
                  </a:cubicBezTo>
                  <a:cubicBezTo>
                    <a:pt x="846" y="681"/>
                    <a:pt x="904" y="655"/>
                    <a:pt x="929" y="605"/>
                  </a:cubicBezTo>
                  <a:cubicBezTo>
                    <a:pt x="977" y="510"/>
                    <a:pt x="953" y="427"/>
                    <a:pt x="870" y="379"/>
                  </a:cubicBezTo>
                  <a:lnTo>
                    <a:pt x="262" y="22"/>
                  </a:lnTo>
                  <a:cubicBezTo>
                    <a:pt x="240" y="7"/>
                    <a:pt x="214" y="0"/>
                    <a:pt x="187"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2" name="Google Shape;492;p51"/>
            <p:cNvSpPr/>
            <p:nvPr/>
          </p:nvSpPr>
          <p:spPr>
            <a:xfrm>
              <a:off x="1768821" y="3494021"/>
              <a:ext cx="33363" cy="10623"/>
            </a:xfrm>
            <a:custGeom>
              <a:avLst/>
              <a:gdLst/>
              <a:ahLst/>
              <a:cxnLst/>
              <a:rect l="l" t="t" r="r" b="b"/>
              <a:pathLst>
                <a:path w="1049" h="334" extrusionOk="0">
                  <a:moveTo>
                    <a:pt x="168" y="1"/>
                  </a:moveTo>
                  <a:cubicBezTo>
                    <a:pt x="72" y="1"/>
                    <a:pt x="1" y="72"/>
                    <a:pt x="1" y="167"/>
                  </a:cubicBezTo>
                  <a:cubicBezTo>
                    <a:pt x="1" y="251"/>
                    <a:pt x="72" y="334"/>
                    <a:pt x="168" y="334"/>
                  </a:cubicBezTo>
                  <a:lnTo>
                    <a:pt x="882" y="334"/>
                  </a:lnTo>
                  <a:cubicBezTo>
                    <a:pt x="965" y="334"/>
                    <a:pt x="1049" y="251"/>
                    <a:pt x="1049" y="167"/>
                  </a:cubicBezTo>
                  <a:cubicBezTo>
                    <a:pt x="1049" y="72"/>
                    <a:pt x="965" y="1"/>
                    <a:pt x="882"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3" name="Google Shape;493;p51"/>
            <p:cNvSpPr/>
            <p:nvPr/>
          </p:nvSpPr>
          <p:spPr>
            <a:xfrm>
              <a:off x="2014610" y="3495930"/>
              <a:ext cx="32950" cy="10623"/>
            </a:xfrm>
            <a:custGeom>
              <a:avLst/>
              <a:gdLst/>
              <a:ahLst/>
              <a:cxnLst/>
              <a:rect l="l" t="t" r="r" b="b"/>
              <a:pathLst>
                <a:path w="1036" h="334" extrusionOk="0">
                  <a:moveTo>
                    <a:pt x="167" y="0"/>
                  </a:moveTo>
                  <a:cubicBezTo>
                    <a:pt x="71" y="0"/>
                    <a:pt x="0" y="71"/>
                    <a:pt x="0" y="167"/>
                  </a:cubicBezTo>
                  <a:cubicBezTo>
                    <a:pt x="0" y="250"/>
                    <a:pt x="71" y="333"/>
                    <a:pt x="167" y="333"/>
                  </a:cubicBezTo>
                  <a:lnTo>
                    <a:pt x="881" y="333"/>
                  </a:lnTo>
                  <a:cubicBezTo>
                    <a:pt x="964" y="333"/>
                    <a:pt x="1036" y="250"/>
                    <a:pt x="1036" y="167"/>
                  </a:cubicBezTo>
                  <a:cubicBezTo>
                    <a:pt x="1024" y="71"/>
                    <a:pt x="953" y="0"/>
                    <a:pt x="881"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4" name="Google Shape;494;p51"/>
            <p:cNvSpPr/>
            <p:nvPr/>
          </p:nvSpPr>
          <p:spPr>
            <a:xfrm>
              <a:off x="1999439" y="3428948"/>
              <a:ext cx="31105" cy="21882"/>
            </a:xfrm>
            <a:custGeom>
              <a:avLst/>
              <a:gdLst/>
              <a:ahLst/>
              <a:cxnLst/>
              <a:rect l="l" t="t" r="r" b="b"/>
              <a:pathLst>
                <a:path w="978" h="688" extrusionOk="0">
                  <a:moveTo>
                    <a:pt x="795" y="1"/>
                  </a:moveTo>
                  <a:cubicBezTo>
                    <a:pt x="769" y="1"/>
                    <a:pt x="741" y="8"/>
                    <a:pt x="715" y="22"/>
                  </a:cubicBezTo>
                  <a:lnTo>
                    <a:pt x="108" y="380"/>
                  </a:lnTo>
                  <a:cubicBezTo>
                    <a:pt x="25" y="427"/>
                    <a:pt x="1" y="511"/>
                    <a:pt x="48" y="606"/>
                  </a:cubicBezTo>
                  <a:cubicBezTo>
                    <a:pt x="73" y="655"/>
                    <a:pt x="125" y="687"/>
                    <a:pt x="183" y="687"/>
                  </a:cubicBezTo>
                  <a:cubicBezTo>
                    <a:pt x="209" y="687"/>
                    <a:pt x="237" y="680"/>
                    <a:pt x="263" y="665"/>
                  </a:cubicBezTo>
                  <a:lnTo>
                    <a:pt x="882" y="308"/>
                  </a:lnTo>
                  <a:cubicBezTo>
                    <a:pt x="953" y="249"/>
                    <a:pt x="977" y="153"/>
                    <a:pt x="941" y="82"/>
                  </a:cubicBezTo>
                  <a:cubicBezTo>
                    <a:pt x="909" y="33"/>
                    <a:pt x="854" y="1"/>
                    <a:pt x="795"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5" name="Google Shape;495;p51"/>
            <p:cNvSpPr/>
            <p:nvPr/>
          </p:nvSpPr>
          <p:spPr>
            <a:xfrm>
              <a:off x="1958156" y="3379269"/>
              <a:ext cx="23917" cy="29579"/>
            </a:xfrm>
            <a:custGeom>
              <a:avLst/>
              <a:gdLst/>
              <a:ahLst/>
              <a:cxnLst/>
              <a:rect l="l" t="t" r="r" b="b"/>
              <a:pathLst>
                <a:path w="752" h="930" extrusionOk="0">
                  <a:moveTo>
                    <a:pt x="562" y="0"/>
                  </a:moveTo>
                  <a:cubicBezTo>
                    <a:pt x="506" y="0"/>
                    <a:pt x="449" y="30"/>
                    <a:pt x="418" y="84"/>
                  </a:cubicBezTo>
                  <a:lnTo>
                    <a:pt x="61" y="691"/>
                  </a:lnTo>
                  <a:cubicBezTo>
                    <a:pt x="1" y="799"/>
                    <a:pt x="72" y="930"/>
                    <a:pt x="191" y="930"/>
                  </a:cubicBezTo>
                  <a:cubicBezTo>
                    <a:pt x="251" y="930"/>
                    <a:pt x="299" y="894"/>
                    <a:pt x="334" y="858"/>
                  </a:cubicBezTo>
                  <a:lnTo>
                    <a:pt x="692" y="239"/>
                  </a:lnTo>
                  <a:cubicBezTo>
                    <a:pt x="751" y="168"/>
                    <a:pt x="715" y="72"/>
                    <a:pt x="644" y="25"/>
                  </a:cubicBezTo>
                  <a:cubicBezTo>
                    <a:pt x="619" y="8"/>
                    <a:pt x="591" y="0"/>
                    <a:pt x="562"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57" name="TextBox 56">
            <a:extLst>
              <a:ext uri="{FF2B5EF4-FFF2-40B4-BE49-F238E27FC236}">
                <a16:creationId xmlns:a16="http://schemas.microsoft.com/office/drawing/2014/main" id="{A340F6CA-4D07-4ECA-9FA7-17830DC3D00B}"/>
              </a:ext>
            </a:extLst>
          </p:cNvPr>
          <p:cNvSpPr txBox="1"/>
          <p:nvPr/>
        </p:nvSpPr>
        <p:spPr>
          <a:xfrm>
            <a:off x="1467498" y="2868884"/>
            <a:ext cx="4730318" cy="369332"/>
          </a:xfrm>
          <a:prstGeom prst="rect">
            <a:avLst/>
          </a:prstGeom>
          <a:noFill/>
        </p:spPr>
        <p:txBody>
          <a:bodyPr wrap="square">
            <a:spAutoFit/>
          </a:bodyPr>
          <a:lstStyle/>
          <a:p>
            <a:pPr algn="l" rtl="1"/>
            <a:r>
              <a:rPr lang="ar-YE" u="sng" dirty="0">
                <a:latin typeface="GE SS Two Light" panose="020A0503020102020204" pitchFamily="18" charset="-78"/>
                <a:ea typeface="GE SS Two Light" panose="020A0503020102020204" pitchFamily="18" charset="-78"/>
                <a:cs typeface="GE SS Two Light" panose="020A0503020102020204" pitchFamily="18" charset="-78"/>
              </a:rPr>
              <a:t>الرؤيه</a:t>
            </a:r>
            <a:endParaRPr lang="en-US"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58" name="TextBox 57">
            <a:extLst>
              <a:ext uri="{FF2B5EF4-FFF2-40B4-BE49-F238E27FC236}">
                <a16:creationId xmlns:a16="http://schemas.microsoft.com/office/drawing/2014/main" id="{100E8487-CC54-4622-8DD0-DE91FB559FEA}"/>
              </a:ext>
            </a:extLst>
          </p:cNvPr>
          <p:cNvSpPr txBox="1"/>
          <p:nvPr/>
        </p:nvSpPr>
        <p:spPr>
          <a:xfrm>
            <a:off x="7182614" y="2868884"/>
            <a:ext cx="4730318" cy="369332"/>
          </a:xfrm>
          <a:prstGeom prst="rect">
            <a:avLst/>
          </a:prstGeom>
          <a:noFill/>
        </p:spPr>
        <p:txBody>
          <a:bodyPr wrap="square">
            <a:spAutoFit/>
          </a:bodyPr>
          <a:lstStyle/>
          <a:p>
            <a:pPr algn="l" rtl="1"/>
            <a:r>
              <a:rPr lang="ar-YE" u="sng" dirty="0">
                <a:latin typeface="GE SS Two Light" panose="020A0503020102020204" pitchFamily="18" charset="-78"/>
                <a:ea typeface="GE SS Two Light" panose="020A0503020102020204" pitchFamily="18" charset="-78"/>
                <a:cs typeface="GE SS Two Light" panose="020A0503020102020204" pitchFamily="18" charset="-78"/>
              </a:rPr>
              <a:t>الرسالة</a:t>
            </a:r>
            <a:endParaRPr lang="en-US" dirty="0">
              <a:latin typeface="GE SS Two Light" panose="020A0503020102020204" pitchFamily="18" charset="-78"/>
              <a:ea typeface="GE SS Two Light" panose="020A0503020102020204" pitchFamily="18" charset="-78"/>
              <a:cs typeface="GE SS Two Light" panose="020A0503020102020204" pitchFamily="18" charset="-78"/>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38" name="Subtitle 1">
            <a:extLst>
              <a:ext uri="{FF2B5EF4-FFF2-40B4-BE49-F238E27FC236}">
                <a16:creationId xmlns:a16="http://schemas.microsoft.com/office/drawing/2014/main" id="{5CD06C79-72B5-4602-A4BF-8E32769B4ED5}"/>
              </a:ext>
            </a:extLst>
          </p:cNvPr>
          <p:cNvSpPr>
            <a:spLocks noGrp="1"/>
          </p:cNvSpPr>
          <p:nvPr>
            <p:ph type="subTitle" idx="1"/>
          </p:nvPr>
        </p:nvSpPr>
        <p:spPr>
          <a:xfrm>
            <a:off x="205087" y="1551963"/>
            <a:ext cx="11683169" cy="3754074"/>
          </a:xfrm>
          <a:ln>
            <a:solidFill>
              <a:schemeClr val="accent1"/>
            </a:solidFill>
          </a:ln>
        </p:spPr>
        <p:txBody>
          <a:bodyPr/>
          <a:lstStyle/>
          <a:p>
            <a:pPr algn="r" rtl="1">
              <a:lnSpc>
                <a:spcPct val="150000"/>
              </a:lnSpc>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توضح الرؤيا الى الغايات والطموحات المنشودة والمرغوبة على المدى الطويل, وتمثل المصدر الاساسي الملهم والذي يستمد منه الانشطة والوظائف الذي يسعى الفريق العامل في الجمعية لتحقيقها.</a:t>
            </a:r>
          </a:p>
          <a:p>
            <a:pPr algn="r" rtl="1">
              <a:lnSpc>
                <a:spcPct val="150000"/>
              </a:lnSpc>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اشارت الرؤيا الى عدة عناصر اساسية وهي كالاتي:</a:t>
            </a:r>
          </a:p>
          <a:p>
            <a:pPr algn="r" rtl="1">
              <a:lnSpc>
                <a:spcPct val="150000"/>
              </a:lnSpc>
              <a:buFont typeface="Arial" panose="020B0604020202020204" pitchFamily="34" charset="0"/>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السعى الدؤوب لتحقيق الشمول المالي بحيث تصل الخدمات المالية لكافة الافراد والقطاعات المالية في كافة المناطق الجغرافية في ربوع الوطن.</a:t>
            </a:r>
          </a:p>
          <a:p>
            <a:pPr algn="r" rtl="1">
              <a:lnSpc>
                <a:spcPct val="150000"/>
              </a:lnSpc>
              <a:buFont typeface="Arial" panose="020B0604020202020204" pitchFamily="34" charset="0"/>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رفع نسبة الوعي المالي لافراد المجتمع من خلال البرامج والانشطة الهادفة.</a:t>
            </a:r>
          </a:p>
          <a:p>
            <a:pPr algn="r" rtl="1">
              <a:lnSpc>
                <a:spcPct val="150000"/>
              </a:lnSpc>
              <a:buFont typeface="Arial" panose="020B0604020202020204" pitchFamily="34" charset="0"/>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المشاركة الفاعلة في عملية التخطيط مع الجهات المختصة ونظم اتخاذ القرارات المستندة على المعلومات.</a:t>
            </a:r>
          </a:p>
          <a:p>
            <a:pPr algn="r" rtl="1">
              <a:lnSpc>
                <a:spcPct val="150000"/>
              </a:lnSpc>
              <a:buFont typeface="Arial" panose="020B0604020202020204" pitchFamily="34" charset="0"/>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المشاركة الفاعلة في تنفيذ البرامج التدريبية ونقل الخبرات للمهتمين والعاملين في قطاع التكنولوجيا المالية من خلال تطبيق افضل الممارسات الذي تتواءم مع البيئة اليمنية.</a:t>
            </a:r>
          </a:p>
          <a:p>
            <a:pPr algn="r" rtl="1">
              <a:lnSpc>
                <a:spcPct val="150000"/>
              </a:lnSpc>
              <a:buFont typeface="Arial" panose="020B0604020202020204" pitchFamily="34" charset="0"/>
              <a:buChar char="•"/>
            </a:pPr>
            <a:r>
              <a:rPr lang="ar-YE" sz="1600" dirty="0">
                <a:latin typeface="GE SS Text Light" panose="020A0503020102020204" pitchFamily="18" charset="-78"/>
                <a:ea typeface="GE SS Text Light" panose="020A0503020102020204" pitchFamily="18" charset="-78"/>
                <a:cs typeface="GE SS Text Light" panose="020A0503020102020204" pitchFamily="18" charset="-78"/>
              </a:rPr>
              <a:t>المساهمة الفاعلة في تحقيق الاستدامة المالية والذي تتضمن الوصول الامثل لكافة افراد المجتمع وتعزيز النمو الاقتصادي والاكتفاء الذاتي للاسر المنتجة وقطاع الاعمال الصغيرة والمتوسطة.</a:t>
            </a:r>
          </a:p>
        </p:txBody>
      </p:sp>
      <p:sp>
        <p:nvSpPr>
          <p:cNvPr id="455" name="Google Shape;455;p51"/>
          <p:cNvSpPr txBox="1">
            <a:spLocks noGrp="1"/>
          </p:cNvSpPr>
          <p:nvPr>
            <p:ph type="subTitle" idx="4"/>
          </p:nvPr>
        </p:nvSpPr>
        <p:spPr>
          <a:xfrm>
            <a:off x="13423824" y="2255071"/>
            <a:ext cx="1889600" cy="524800"/>
          </a:xfrm>
          <a:prstGeom prst="rect">
            <a:avLst/>
          </a:prstGeom>
        </p:spPr>
        <p:txBody>
          <a:bodyPr spcFirstLastPara="1" wrap="square" lIns="121900" tIns="121900" rIns="121900" bIns="121900" anchor="t" anchorCtr="0">
            <a:noAutofit/>
          </a:bodyPr>
          <a:lstStyle/>
          <a:p>
            <a:pPr marL="0" indent="0"/>
            <a:r>
              <a:rPr lang="en" dirty="0"/>
              <a:t>Mission</a:t>
            </a:r>
            <a:endParaRPr dirty="0"/>
          </a:p>
        </p:txBody>
      </p:sp>
      <p:sp>
        <p:nvSpPr>
          <p:cNvPr id="457" name="Google Shape;457;p51"/>
          <p:cNvSpPr txBox="1">
            <a:spLocks noGrp="1"/>
          </p:cNvSpPr>
          <p:nvPr>
            <p:ph type="title"/>
          </p:nvPr>
        </p:nvSpPr>
        <p:spPr>
          <a:xfrm>
            <a:off x="195633" y="6385519"/>
            <a:ext cx="4036400" cy="305600"/>
          </a:xfrm>
          <a:prstGeom prst="rect">
            <a:avLst/>
          </a:prstGeom>
        </p:spPr>
        <p:txBody>
          <a:bodyPr spcFirstLastPara="1" wrap="square" lIns="121900" tIns="0" rIns="121900" bIns="0" anchor="ctr" anchorCtr="0">
            <a:noAutofit/>
          </a:bodyPr>
          <a:lstStyle/>
          <a:p>
            <a:r>
              <a:rPr lang="en"/>
              <a:t>About our company</a:t>
            </a:r>
            <a:endParaRPr/>
          </a:p>
        </p:txBody>
      </p:sp>
      <p:sp>
        <p:nvSpPr>
          <p:cNvPr id="458" name="Google Shape;458;p51"/>
          <p:cNvSpPr txBox="1">
            <a:spLocks noGrp="1"/>
          </p:cNvSpPr>
          <p:nvPr>
            <p:ph type="title" idx="7"/>
          </p:nvPr>
        </p:nvSpPr>
        <p:spPr>
          <a:xfrm>
            <a:off x="195633" y="6293133"/>
            <a:ext cx="2252000" cy="214000"/>
          </a:xfrm>
          <a:prstGeom prst="rect">
            <a:avLst/>
          </a:prstGeom>
        </p:spPr>
        <p:txBody>
          <a:bodyPr spcFirstLastPara="1" wrap="square" lIns="121900" tIns="0" rIns="121900" bIns="0" anchor="b" anchorCtr="0">
            <a:noAutofit/>
          </a:bodyPr>
          <a:lstStyle/>
          <a:p>
            <a:r>
              <a:rPr lang="en"/>
              <a:t>01</a:t>
            </a:r>
            <a:endParaRPr/>
          </a:p>
        </p:txBody>
      </p:sp>
      <p:cxnSp>
        <p:nvCxnSpPr>
          <p:cNvPr id="461" name="Google Shape;461;p51">
            <a:hlinkClick r:id="" action="ppaction://hlinkshowjump?jump=nextslide"/>
          </p:cNvPr>
          <p:cNvCxnSpPr/>
          <p:nvPr/>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462" name="Google Shape;462;p51">
            <a:hlinkClick r:id="" action="ppaction://hlinkshowjump?jump=previousslide"/>
          </p:cNvPr>
          <p:cNvCxnSpPr/>
          <p:nvPr/>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463" name="Google Shape;463;p51"/>
          <p:cNvCxnSpPr/>
          <p:nvPr/>
        </p:nvCxnSpPr>
        <p:spPr>
          <a:xfrm rot="10800000">
            <a:off x="12980095" y="2847709"/>
            <a:ext cx="417200" cy="0"/>
          </a:xfrm>
          <a:prstGeom prst="straightConnector1">
            <a:avLst/>
          </a:prstGeom>
          <a:noFill/>
          <a:ln w="76200" cap="flat" cmpd="sng">
            <a:solidFill>
              <a:schemeClr val="accent1"/>
            </a:solidFill>
            <a:prstDash val="solid"/>
            <a:round/>
            <a:headEnd type="none" w="med" len="med"/>
            <a:tailEnd type="none" w="med" len="med"/>
          </a:ln>
        </p:spPr>
      </p:cxnSp>
      <p:cxnSp>
        <p:nvCxnSpPr>
          <p:cNvPr id="464" name="Google Shape;464;p51"/>
          <p:cNvCxnSpPr/>
          <p:nvPr/>
        </p:nvCxnSpPr>
        <p:spPr>
          <a:xfrm rot="10800000">
            <a:off x="11128611" y="1132103"/>
            <a:ext cx="417200" cy="0"/>
          </a:xfrm>
          <a:prstGeom prst="straightConnector1">
            <a:avLst/>
          </a:prstGeom>
          <a:noFill/>
          <a:ln w="76200" cap="flat" cmpd="sng">
            <a:solidFill>
              <a:schemeClr val="accent1"/>
            </a:solidFill>
            <a:prstDash val="solid"/>
            <a:round/>
            <a:headEnd type="none" w="med" len="med"/>
            <a:tailEnd type="none" w="med" len="med"/>
          </a:ln>
        </p:spPr>
      </p:cxnSp>
      <p:grpSp>
        <p:nvGrpSpPr>
          <p:cNvPr id="470" name="Google Shape;470;p51"/>
          <p:cNvGrpSpPr/>
          <p:nvPr/>
        </p:nvGrpSpPr>
        <p:grpSpPr>
          <a:xfrm>
            <a:off x="11525267" y="566079"/>
            <a:ext cx="425247" cy="381792"/>
            <a:chOff x="3441065" y="4302505"/>
            <a:chExt cx="337069" cy="302593"/>
          </a:xfrm>
        </p:grpSpPr>
        <p:sp>
          <p:nvSpPr>
            <p:cNvPr id="471" name="Google Shape;471;p51"/>
            <p:cNvSpPr/>
            <p:nvPr/>
          </p:nvSpPr>
          <p:spPr>
            <a:xfrm>
              <a:off x="3441065" y="4366941"/>
              <a:ext cx="337069" cy="173655"/>
            </a:xfrm>
            <a:custGeom>
              <a:avLst/>
              <a:gdLst/>
              <a:ahLst/>
              <a:cxnLst/>
              <a:rect l="l" t="t" r="r" b="b"/>
              <a:pathLst>
                <a:path w="10598" h="5460" extrusionOk="0">
                  <a:moveTo>
                    <a:pt x="5062" y="1"/>
                  </a:moveTo>
                  <a:cubicBezTo>
                    <a:pt x="3977" y="1"/>
                    <a:pt x="2891" y="303"/>
                    <a:pt x="1834" y="951"/>
                  </a:cubicBezTo>
                  <a:cubicBezTo>
                    <a:pt x="1001" y="1463"/>
                    <a:pt x="418" y="2058"/>
                    <a:pt x="156" y="2368"/>
                  </a:cubicBezTo>
                  <a:cubicBezTo>
                    <a:pt x="1" y="2546"/>
                    <a:pt x="1" y="2808"/>
                    <a:pt x="168" y="2987"/>
                  </a:cubicBezTo>
                  <a:cubicBezTo>
                    <a:pt x="1001" y="3844"/>
                    <a:pt x="1870" y="4475"/>
                    <a:pt x="2739" y="4892"/>
                  </a:cubicBezTo>
                  <a:cubicBezTo>
                    <a:pt x="2763" y="4916"/>
                    <a:pt x="2787" y="4916"/>
                    <a:pt x="2823" y="4916"/>
                  </a:cubicBezTo>
                  <a:cubicBezTo>
                    <a:pt x="2977" y="4916"/>
                    <a:pt x="3037" y="4689"/>
                    <a:pt x="2894" y="4618"/>
                  </a:cubicBezTo>
                  <a:cubicBezTo>
                    <a:pt x="2049" y="4213"/>
                    <a:pt x="1215" y="3582"/>
                    <a:pt x="406" y="2773"/>
                  </a:cubicBezTo>
                  <a:cubicBezTo>
                    <a:pt x="346" y="2713"/>
                    <a:pt x="346" y="2630"/>
                    <a:pt x="406" y="2570"/>
                  </a:cubicBezTo>
                  <a:cubicBezTo>
                    <a:pt x="799" y="2130"/>
                    <a:pt x="2061" y="868"/>
                    <a:pt x="3918" y="451"/>
                  </a:cubicBezTo>
                  <a:lnTo>
                    <a:pt x="3918" y="451"/>
                  </a:lnTo>
                  <a:cubicBezTo>
                    <a:pt x="3561" y="665"/>
                    <a:pt x="3263" y="963"/>
                    <a:pt x="3025" y="1320"/>
                  </a:cubicBezTo>
                  <a:cubicBezTo>
                    <a:pt x="2977" y="1403"/>
                    <a:pt x="3001" y="1487"/>
                    <a:pt x="3073" y="1534"/>
                  </a:cubicBezTo>
                  <a:cubicBezTo>
                    <a:pt x="3098" y="1551"/>
                    <a:pt x="3126" y="1559"/>
                    <a:pt x="3154" y="1559"/>
                  </a:cubicBezTo>
                  <a:cubicBezTo>
                    <a:pt x="3204" y="1559"/>
                    <a:pt x="3252" y="1533"/>
                    <a:pt x="3275" y="1487"/>
                  </a:cubicBezTo>
                  <a:cubicBezTo>
                    <a:pt x="3728" y="772"/>
                    <a:pt x="4490" y="367"/>
                    <a:pt x="5299" y="367"/>
                  </a:cubicBezTo>
                  <a:cubicBezTo>
                    <a:pt x="6609" y="367"/>
                    <a:pt x="7680" y="1439"/>
                    <a:pt x="7680" y="2749"/>
                  </a:cubicBezTo>
                  <a:cubicBezTo>
                    <a:pt x="7680" y="3820"/>
                    <a:pt x="6954" y="4773"/>
                    <a:pt x="5930" y="5047"/>
                  </a:cubicBezTo>
                  <a:cubicBezTo>
                    <a:pt x="5720" y="5103"/>
                    <a:pt x="5510" y="5130"/>
                    <a:pt x="5305" y="5130"/>
                  </a:cubicBezTo>
                  <a:cubicBezTo>
                    <a:pt x="4250" y="5130"/>
                    <a:pt x="3302" y="4424"/>
                    <a:pt x="3013" y="3368"/>
                  </a:cubicBezTo>
                  <a:cubicBezTo>
                    <a:pt x="2954" y="3154"/>
                    <a:pt x="2918" y="2951"/>
                    <a:pt x="2918" y="2737"/>
                  </a:cubicBezTo>
                  <a:cubicBezTo>
                    <a:pt x="2918" y="2487"/>
                    <a:pt x="2966" y="2249"/>
                    <a:pt x="3037" y="2011"/>
                  </a:cubicBezTo>
                  <a:cubicBezTo>
                    <a:pt x="3073" y="1915"/>
                    <a:pt x="3025" y="1844"/>
                    <a:pt x="2942" y="1820"/>
                  </a:cubicBezTo>
                  <a:cubicBezTo>
                    <a:pt x="2920" y="1812"/>
                    <a:pt x="2899" y="1808"/>
                    <a:pt x="2880" y="1808"/>
                  </a:cubicBezTo>
                  <a:cubicBezTo>
                    <a:pt x="2816" y="1808"/>
                    <a:pt x="2767" y="1851"/>
                    <a:pt x="2739" y="1915"/>
                  </a:cubicBezTo>
                  <a:cubicBezTo>
                    <a:pt x="2656" y="2189"/>
                    <a:pt x="2608" y="2475"/>
                    <a:pt x="2608" y="2737"/>
                  </a:cubicBezTo>
                  <a:cubicBezTo>
                    <a:pt x="2608" y="2975"/>
                    <a:pt x="2644" y="3213"/>
                    <a:pt x="2704" y="3439"/>
                  </a:cubicBezTo>
                  <a:cubicBezTo>
                    <a:pt x="2858" y="4058"/>
                    <a:pt x="3251" y="4582"/>
                    <a:pt x="3739" y="4928"/>
                  </a:cubicBezTo>
                  <a:cubicBezTo>
                    <a:pt x="3632" y="4892"/>
                    <a:pt x="3549" y="4868"/>
                    <a:pt x="3442" y="4820"/>
                  </a:cubicBezTo>
                  <a:cubicBezTo>
                    <a:pt x="3427" y="4816"/>
                    <a:pt x="3412" y="4813"/>
                    <a:pt x="3396" y="4813"/>
                  </a:cubicBezTo>
                  <a:cubicBezTo>
                    <a:pt x="3334" y="4813"/>
                    <a:pt x="3270" y="4849"/>
                    <a:pt x="3251" y="4916"/>
                  </a:cubicBezTo>
                  <a:cubicBezTo>
                    <a:pt x="3216" y="4987"/>
                    <a:pt x="3263" y="5070"/>
                    <a:pt x="3335" y="5106"/>
                  </a:cubicBezTo>
                  <a:cubicBezTo>
                    <a:pt x="3996" y="5346"/>
                    <a:pt x="4652" y="5460"/>
                    <a:pt x="5299" y="5460"/>
                  </a:cubicBezTo>
                  <a:cubicBezTo>
                    <a:pt x="6446" y="5460"/>
                    <a:pt x="7563" y="5103"/>
                    <a:pt x="8621" y="4463"/>
                  </a:cubicBezTo>
                  <a:cubicBezTo>
                    <a:pt x="9502" y="3927"/>
                    <a:pt x="10145" y="3308"/>
                    <a:pt x="10443" y="2975"/>
                  </a:cubicBezTo>
                  <a:cubicBezTo>
                    <a:pt x="10597" y="2808"/>
                    <a:pt x="10586" y="2511"/>
                    <a:pt x="10395" y="2356"/>
                  </a:cubicBezTo>
                  <a:cubicBezTo>
                    <a:pt x="10062" y="2058"/>
                    <a:pt x="9728" y="1784"/>
                    <a:pt x="9383" y="1546"/>
                  </a:cubicBezTo>
                  <a:cubicBezTo>
                    <a:pt x="9357" y="1529"/>
                    <a:pt x="9327" y="1521"/>
                    <a:pt x="9298" y="1521"/>
                  </a:cubicBezTo>
                  <a:cubicBezTo>
                    <a:pt x="9246" y="1521"/>
                    <a:pt x="9194" y="1544"/>
                    <a:pt x="9157" y="1582"/>
                  </a:cubicBezTo>
                  <a:cubicBezTo>
                    <a:pt x="9109" y="1653"/>
                    <a:pt x="9133" y="1737"/>
                    <a:pt x="9192" y="1796"/>
                  </a:cubicBezTo>
                  <a:cubicBezTo>
                    <a:pt x="9514" y="2034"/>
                    <a:pt x="9847" y="2296"/>
                    <a:pt x="10169" y="2594"/>
                  </a:cubicBezTo>
                  <a:cubicBezTo>
                    <a:pt x="10228" y="2653"/>
                    <a:pt x="10228" y="2737"/>
                    <a:pt x="10181" y="2796"/>
                  </a:cubicBezTo>
                  <a:cubicBezTo>
                    <a:pt x="9788" y="3225"/>
                    <a:pt x="8550" y="4439"/>
                    <a:pt x="6835" y="4939"/>
                  </a:cubicBezTo>
                  <a:cubicBezTo>
                    <a:pt x="8311" y="3904"/>
                    <a:pt x="8359" y="1737"/>
                    <a:pt x="6954" y="629"/>
                  </a:cubicBezTo>
                  <a:lnTo>
                    <a:pt x="6954" y="629"/>
                  </a:lnTo>
                  <a:cubicBezTo>
                    <a:pt x="7538" y="820"/>
                    <a:pt x="8121" y="1106"/>
                    <a:pt x="8692" y="1463"/>
                  </a:cubicBezTo>
                  <a:cubicBezTo>
                    <a:pt x="8722" y="1476"/>
                    <a:pt x="8752" y="1482"/>
                    <a:pt x="8780" y="1482"/>
                  </a:cubicBezTo>
                  <a:cubicBezTo>
                    <a:pt x="8831" y="1482"/>
                    <a:pt x="8876" y="1461"/>
                    <a:pt x="8907" y="1415"/>
                  </a:cubicBezTo>
                  <a:cubicBezTo>
                    <a:pt x="8954" y="1344"/>
                    <a:pt x="8931" y="1249"/>
                    <a:pt x="8859" y="1201"/>
                  </a:cubicBezTo>
                  <a:cubicBezTo>
                    <a:pt x="7632" y="426"/>
                    <a:pt x="6348" y="1"/>
                    <a:pt x="5062"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2400" kern="0">
                <a:solidFill>
                  <a:srgbClr val="000000"/>
                </a:solidFill>
                <a:latin typeface="Arial"/>
                <a:cs typeface="Arial"/>
                <a:sym typeface="Arial"/>
              </a:endParaRPr>
            </a:p>
          </p:txBody>
        </p:sp>
        <p:sp>
          <p:nvSpPr>
            <p:cNvPr id="472" name="Google Shape;472;p51"/>
            <p:cNvSpPr/>
            <p:nvPr/>
          </p:nvSpPr>
          <p:spPr>
            <a:xfrm>
              <a:off x="3572864" y="4423300"/>
              <a:ext cx="76141" cy="61479"/>
            </a:xfrm>
            <a:custGeom>
              <a:avLst/>
              <a:gdLst/>
              <a:ahLst/>
              <a:cxnLst/>
              <a:rect l="l" t="t" r="r" b="b"/>
              <a:pathLst>
                <a:path w="2394" h="1933" extrusionOk="0">
                  <a:moveTo>
                    <a:pt x="1143" y="0"/>
                  </a:moveTo>
                  <a:cubicBezTo>
                    <a:pt x="465" y="0"/>
                    <a:pt x="0" y="679"/>
                    <a:pt x="238" y="1322"/>
                  </a:cubicBezTo>
                  <a:cubicBezTo>
                    <a:pt x="258" y="1381"/>
                    <a:pt x="326" y="1423"/>
                    <a:pt x="396" y="1423"/>
                  </a:cubicBezTo>
                  <a:cubicBezTo>
                    <a:pt x="411" y="1423"/>
                    <a:pt x="426" y="1421"/>
                    <a:pt x="441" y="1417"/>
                  </a:cubicBezTo>
                  <a:cubicBezTo>
                    <a:pt x="524" y="1382"/>
                    <a:pt x="560" y="1298"/>
                    <a:pt x="536" y="1203"/>
                  </a:cubicBezTo>
                  <a:cubicBezTo>
                    <a:pt x="354" y="738"/>
                    <a:pt x="729" y="308"/>
                    <a:pt x="1156" y="308"/>
                  </a:cubicBezTo>
                  <a:cubicBezTo>
                    <a:pt x="1287" y="308"/>
                    <a:pt x="1422" y="349"/>
                    <a:pt x="1548" y="441"/>
                  </a:cubicBezTo>
                  <a:cubicBezTo>
                    <a:pt x="2036" y="822"/>
                    <a:pt x="1774" y="1620"/>
                    <a:pt x="1143" y="1620"/>
                  </a:cubicBezTo>
                  <a:cubicBezTo>
                    <a:pt x="1048" y="1620"/>
                    <a:pt x="953" y="1608"/>
                    <a:pt x="881" y="1560"/>
                  </a:cubicBezTo>
                  <a:cubicBezTo>
                    <a:pt x="860" y="1554"/>
                    <a:pt x="840" y="1551"/>
                    <a:pt x="819" y="1551"/>
                  </a:cubicBezTo>
                  <a:cubicBezTo>
                    <a:pt x="759" y="1551"/>
                    <a:pt x="703" y="1578"/>
                    <a:pt x="667" y="1632"/>
                  </a:cubicBezTo>
                  <a:cubicBezTo>
                    <a:pt x="643" y="1715"/>
                    <a:pt x="667" y="1798"/>
                    <a:pt x="738" y="1846"/>
                  </a:cubicBezTo>
                  <a:cubicBezTo>
                    <a:pt x="869" y="1904"/>
                    <a:pt x="1009" y="1933"/>
                    <a:pt x="1148" y="1933"/>
                  </a:cubicBezTo>
                  <a:cubicBezTo>
                    <a:pt x="1438" y="1933"/>
                    <a:pt x="1724" y="1806"/>
                    <a:pt x="1917" y="1548"/>
                  </a:cubicBezTo>
                  <a:cubicBezTo>
                    <a:pt x="2393" y="917"/>
                    <a:pt x="1965" y="0"/>
                    <a:pt x="1143"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2400" kern="0">
                <a:solidFill>
                  <a:srgbClr val="000000"/>
                </a:solidFill>
                <a:latin typeface="Arial"/>
                <a:cs typeface="Arial"/>
                <a:sym typeface="Arial"/>
              </a:endParaRPr>
            </a:p>
          </p:txBody>
        </p:sp>
        <p:sp>
          <p:nvSpPr>
            <p:cNvPr id="473" name="Google Shape;473;p51"/>
            <p:cNvSpPr/>
            <p:nvPr/>
          </p:nvSpPr>
          <p:spPr>
            <a:xfrm>
              <a:off x="3619045" y="4394485"/>
              <a:ext cx="46626" cy="39088"/>
            </a:xfrm>
            <a:custGeom>
              <a:avLst/>
              <a:gdLst/>
              <a:ahLst/>
              <a:cxnLst/>
              <a:rect l="l" t="t" r="r" b="b"/>
              <a:pathLst>
                <a:path w="1466" h="1229" extrusionOk="0">
                  <a:moveTo>
                    <a:pt x="782" y="310"/>
                  </a:moveTo>
                  <a:cubicBezTo>
                    <a:pt x="917" y="310"/>
                    <a:pt x="1054" y="400"/>
                    <a:pt x="1096" y="549"/>
                  </a:cubicBezTo>
                  <a:cubicBezTo>
                    <a:pt x="1120" y="716"/>
                    <a:pt x="1013" y="871"/>
                    <a:pt x="858" y="906"/>
                  </a:cubicBezTo>
                  <a:cubicBezTo>
                    <a:pt x="834" y="912"/>
                    <a:pt x="810" y="914"/>
                    <a:pt x="788" y="914"/>
                  </a:cubicBezTo>
                  <a:cubicBezTo>
                    <a:pt x="553" y="914"/>
                    <a:pt x="406" y="648"/>
                    <a:pt x="537" y="442"/>
                  </a:cubicBezTo>
                  <a:cubicBezTo>
                    <a:pt x="599" y="351"/>
                    <a:pt x="690" y="310"/>
                    <a:pt x="782" y="310"/>
                  </a:cubicBezTo>
                  <a:close/>
                  <a:moveTo>
                    <a:pt x="791" y="1"/>
                  </a:moveTo>
                  <a:cubicBezTo>
                    <a:pt x="598" y="1"/>
                    <a:pt x="403" y="88"/>
                    <a:pt x="275" y="275"/>
                  </a:cubicBezTo>
                  <a:cubicBezTo>
                    <a:pt x="1" y="692"/>
                    <a:pt x="321" y="1229"/>
                    <a:pt x="792" y="1229"/>
                  </a:cubicBezTo>
                  <a:cubicBezTo>
                    <a:pt x="833" y="1229"/>
                    <a:pt x="875" y="1225"/>
                    <a:pt x="918" y="1216"/>
                  </a:cubicBezTo>
                  <a:cubicBezTo>
                    <a:pt x="1251" y="1145"/>
                    <a:pt x="1465" y="811"/>
                    <a:pt x="1394" y="490"/>
                  </a:cubicBezTo>
                  <a:cubicBezTo>
                    <a:pt x="1331" y="176"/>
                    <a:pt x="1064" y="1"/>
                    <a:pt x="791"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2400" kern="0">
                <a:solidFill>
                  <a:srgbClr val="000000"/>
                </a:solidFill>
                <a:latin typeface="Arial"/>
                <a:cs typeface="Arial"/>
                <a:sym typeface="Arial"/>
              </a:endParaRPr>
            </a:p>
          </p:txBody>
        </p:sp>
        <p:sp>
          <p:nvSpPr>
            <p:cNvPr id="474" name="Google Shape;474;p51"/>
            <p:cNvSpPr/>
            <p:nvPr/>
          </p:nvSpPr>
          <p:spPr>
            <a:xfrm>
              <a:off x="3604669" y="4302505"/>
              <a:ext cx="9860" cy="42046"/>
            </a:xfrm>
            <a:custGeom>
              <a:avLst/>
              <a:gdLst/>
              <a:ahLst/>
              <a:cxnLst/>
              <a:rect l="l" t="t" r="r" b="b"/>
              <a:pathLst>
                <a:path w="310" h="1322" extrusionOk="0">
                  <a:moveTo>
                    <a:pt x="143" y="0"/>
                  </a:moveTo>
                  <a:cubicBezTo>
                    <a:pt x="60" y="0"/>
                    <a:pt x="0" y="72"/>
                    <a:pt x="0" y="155"/>
                  </a:cubicBezTo>
                  <a:lnTo>
                    <a:pt x="0" y="1179"/>
                  </a:lnTo>
                  <a:cubicBezTo>
                    <a:pt x="0" y="1262"/>
                    <a:pt x="72" y="1322"/>
                    <a:pt x="143" y="1322"/>
                  </a:cubicBezTo>
                  <a:cubicBezTo>
                    <a:pt x="238" y="1322"/>
                    <a:pt x="298" y="1250"/>
                    <a:pt x="298" y="1179"/>
                  </a:cubicBezTo>
                  <a:lnTo>
                    <a:pt x="298" y="155"/>
                  </a:lnTo>
                  <a:cubicBezTo>
                    <a:pt x="310" y="72"/>
                    <a:pt x="238" y="0"/>
                    <a:pt x="143"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2400" kern="0">
                <a:solidFill>
                  <a:srgbClr val="000000"/>
                </a:solidFill>
                <a:latin typeface="Arial"/>
                <a:cs typeface="Arial"/>
                <a:sym typeface="Arial"/>
              </a:endParaRPr>
            </a:p>
          </p:txBody>
        </p:sp>
        <p:sp>
          <p:nvSpPr>
            <p:cNvPr id="475" name="Google Shape;475;p51"/>
            <p:cNvSpPr/>
            <p:nvPr/>
          </p:nvSpPr>
          <p:spPr>
            <a:xfrm>
              <a:off x="3528178" y="4315926"/>
              <a:ext cx="22359" cy="40742"/>
            </a:xfrm>
            <a:custGeom>
              <a:avLst/>
              <a:gdLst/>
              <a:ahLst/>
              <a:cxnLst/>
              <a:rect l="l" t="t" r="r" b="b"/>
              <a:pathLst>
                <a:path w="703" h="1281" extrusionOk="0">
                  <a:moveTo>
                    <a:pt x="163" y="1"/>
                  </a:moveTo>
                  <a:cubicBezTo>
                    <a:pt x="149" y="1"/>
                    <a:pt x="134" y="3"/>
                    <a:pt x="119" y="7"/>
                  </a:cubicBezTo>
                  <a:cubicBezTo>
                    <a:pt x="48" y="43"/>
                    <a:pt x="0" y="126"/>
                    <a:pt x="36" y="209"/>
                  </a:cubicBezTo>
                  <a:lnTo>
                    <a:pt x="393" y="1174"/>
                  </a:lnTo>
                  <a:cubicBezTo>
                    <a:pt x="417" y="1233"/>
                    <a:pt x="477" y="1281"/>
                    <a:pt x="536" y="1281"/>
                  </a:cubicBezTo>
                  <a:cubicBezTo>
                    <a:pt x="631" y="1281"/>
                    <a:pt x="703" y="1174"/>
                    <a:pt x="679" y="1067"/>
                  </a:cubicBezTo>
                  <a:lnTo>
                    <a:pt x="322" y="102"/>
                  </a:lnTo>
                  <a:cubicBezTo>
                    <a:pt x="292" y="43"/>
                    <a:pt x="231" y="1"/>
                    <a:pt x="163"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2400" kern="0">
                <a:solidFill>
                  <a:srgbClr val="000000"/>
                </a:solidFill>
                <a:latin typeface="Arial"/>
                <a:cs typeface="Arial"/>
                <a:sym typeface="Arial"/>
              </a:endParaRPr>
            </a:p>
          </p:txBody>
        </p:sp>
        <p:sp>
          <p:nvSpPr>
            <p:cNvPr id="476" name="Google Shape;476;p51"/>
            <p:cNvSpPr/>
            <p:nvPr/>
          </p:nvSpPr>
          <p:spPr>
            <a:xfrm>
              <a:off x="3457730" y="4348590"/>
              <a:ext cx="32600" cy="35367"/>
            </a:xfrm>
            <a:custGeom>
              <a:avLst/>
              <a:gdLst/>
              <a:ahLst/>
              <a:cxnLst/>
              <a:rect l="l" t="t" r="r" b="b"/>
              <a:pathLst>
                <a:path w="1025" h="1112" extrusionOk="0">
                  <a:moveTo>
                    <a:pt x="183" y="0"/>
                  </a:moveTo>
                  <a:cubicBezTo>
                    <a:pt x="147" y="0"/>
                    <a:pt x="110" y="13"/>
                    <a:pt x="72" y="40"/>
                  </a:cubicBezTo>
                  <a:cubicBezTo>
                    <a:pt x="13" y="99"/>
                    <a:pt x="1" y="194"/>
                    <a:pt x="60" y="266"/>
                  </a:cubicBezTo>
                  <a:lnTo>
                    <a:pt x="715" y="1052"/>
                  </a:lnTo>
                  <a:cubicBezTo>
                    <a:pt x="751" y="1087"/>
                    <a:pt x="787" y="1111"/>
                    <a:pt x="834" y="1111"/>
                  </a:cubicBezTo>
                  <a:cubicBezTo>
                    <a:pt x="953" y="1099"/>
                    <a:pt x="1025" y="944"/>
                    <a:pt x="953" y="849"/>
                  </a:cubicBezTo>
                  <a:lnTo>
                    <a:pt x="298" y="51"/>
                  </a:lnTo>
                  <a:cubicBezTo>
                    <a:pt x="266" y="19"/>
                    <a:pt x="226" y="0"/>
                    <a:pt x="183"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2400" kern="0">
                <a:solidFill>
                  <a:srgbClr val="000000"/>
                </a:solidFill>
                <a:latin typeface="Arial"/>
                <a:cs typeface="Arial"/>
                <a:sym typeface="Arial"/>
              </a:endParaRPr>
            </a:p>
          </p:txBody>
        </p:sp>
        <p:sp>
          <p:nvSpPr>
            <p:cNvPr id="477" name="Google Shape;477;p51"/>
            <p:cNvSpPr/>
            <p:nvPr/>
          </p:nvSpPr>
          <p:spPr>
            <a:xfrm>
              <a:off x="3727723" y="4351611"/>
              <a:ext cx="32218" cy="34954"/>
            </a:xfrm>
            <a:custGeom>
              <a:avLst/>
              <a:gdLst/>
              <a:ahLst/>
              <a:cxnLst/>
              <a:rect l="l" t="t" r="r" b="b"/>
              <a:pathLst>
                <a:path w="1013" h="1099" extrusionOk="0">
                  <a:moveTo>
                    <a:pt x="834" y="1"/>
                  </a:moveTo>
                  <a:cubicBezTo>
                    <a:pt x="791" y="1"/>
                    <a:pt x="748" y="19"/>
                    <a:pt x="715" y="52"/>
                  </a:cubicBezTo>
                  <a:lnTo>
                    <a:pt x="60" y="838"/>
                  </a:lnTo>
                  <a:cubicBezTo>
                    <a:pt x="1" y="897"/>
                    <a:pt x="13" y="1004"/>
                    <a:pt x="72" y="1064"/>
                  </a:cubicBezTo>
                  <a:cubicBezTo>
                    <a:pt x="96" y="1088"/>
                    <a:pt x="128" y="1098"/>
                    <a:pt x="161" y="1098"/>
                  </a:cubicBezTo>
                  <a:cubicBezTo>
                    <a:pt x="211" y="1098"/>
                    <a:pt x="263" y="1075"/>
                    <a:pt x="299" y="1040"/>
                  </a:cubicBezTo>
                  <a:lnTo>
                    <a:pt x="953" y="254"/>
                  </a:lnTo>
                  <a:cubicBezTo>
                    <a:pt x="1013" y="183"/>
                    <a:pt x="1013" y="76"/>
                    <a:pt x="930" y="40"/>
                  </a:cubicBezTo>
                  <a:cubicBezTo>
                    <a:pt x="903" y="13"/>
                    <a:pt x="869" y="1"/>
                    <a:pt x="834"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2400" kern="0">
                <a:solidFill>
                  <a:srgbClr val="000000"/>
                </a:solidFill>
                <a:latin typeface="Arial"/>
                <a:cs typeface="Arial"/>
                <a:sym typeface="Arial"/>
              </a:endParaRPr>
            </a:p>
          </p:txBody>
        </p:sp>
        <p:sp>
          <p:nvSpPr>
            <p:cNvPr id="478" name="Google Shape;478;p51"/>
            <p:cNvSpPr/>
            <p:nvPr/>
          </p:nvSpPr>
          <p:spPr>
            <a:xfrm>
              <a:off x="3668279" y="4315926"/>
              <a:ext cx="22391" cy="40742"/>
            </a:xfrm>
            <a:custGeom>
              <a:avLst/>
              <a:gdLst/>
              <a:ahLst/>
              <a:cxnLst/>
              <a:rect l="l" t="t" r="r" b="b"/>
              <a:pathLst>
                <a:path w="704" h="1281" extrusionOk="0">
                  <a:moveTo>
                    <a:pt x="544" y="1"/>
                  </a:moveTo>
                  <a:cubicBezTo>
                    <a:pt x="481" y="1"/>
                    <a:pt x="413" y="43"/>
                    <a:pt x="394" y="102"/>
                  </a:cubicBezTo>
                  <a:lnTo>
                    <a:pt x="36" y="1067"/>
                  </a:lnTo>
                  <a:cubicBezTo>
                    <a:pt x="1" y="1174"/>
                    <a:pt x="84" y="1281"/>
                    <a:pt x="179" y="1281"/>
                  </a:cubicBezTo>
                  <a:cubicBezTo>
                    <a:pt x="239" y="1281"/>
                    <a:pt x="298" y="1233"/>
                    <a:pt x="334" y="1174"/>
                  </a:cubicBezTo>
                  <a:lnTo>
                    <a:pt x="691" y="209"/>
                  </a:lnTo>
                  <a:cubicBezTo>
                    <a:pt x="703" y="126"/>
                    <a:pt x="655" y="43"/>
                    <a:pt x="584" y="7"/>
                  </a:cubicBezTo>
                  <a:cubicBezTo>
                    <a:pt x="571" y="3"/>
                    <a:pt x="558" y="1"/>
                    <a:pt x="544"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2400" kern="0">
                <a:solidFill>
                  <a:srgbClr val="000000"/>
                </a:solidFill>
                <a:latin typeface="Arial"/>
                <a:cs typeface="Arial"/>
                <a:sym typeface="Arial"/>
              </a:endParaRPr>
            </a:p>
          </p:txBody>
        </p:sp>
        <p:sp>
          <p:nvSpPr>
            <p:cNvPr id="479" name="Google Shape;479;p51"/>
            <p:cNvSpPr/>
            <p:nvPr/>
          </p:nvSpPr>
          <p:spPr>
            <a:xfrm>
              <a:off x="3603143" y="4563019"/>
              <a:ext cx="9891" cy="42078"/>
            </a:xfrm>
            <a:custGeom>
              <a:avLst/>
              <a:gdLst/>
              <a:ahLst/>
              <a:cxnLst/>
              <a:rect l="l" t="t" r="r" b="b"/>
              <a:pathLst>
                <a:path w="311" h="1323" extrusionOk="0">
                  <a:moveTo>
                    <a:pt x="144" y="1"/>
                  </a:moveTo>
                  <a:cubicBezTo>
                    <a:pt x="60" y="1"/>
                    <a:pt x="1" y="72"/>
                    <a:pt x="1" y="144"/>
                  </a:cubicBezTo>
                  <a:lnTo>
                    <a:pt x="1" y="1168"/>
                  </a:lnTo>
                  <a:cubicBezTo>
                    <a:pt x="1" y="1263"/>
                    <a:pt x="72" y="1322"/>
                    <a:pt x="144" y="1322"/>
                  </a:cubicBezTo>
                  <a:cubicBezTo>
                    <a:pt x="239" y="1322"/>
                    <a:pt x="298" y="1251"/>
                    <a:pt x="298" y="1168"/>
                  </a:cubicBezTo>
                  <a:lnTo>
                    <a:pt x="298" y="144"/>
                  </a:lnTo>
                  <a:cubicBezTo>
                    <a:pt x="310" y="72"/>
                    <a:pt x="239" y="1"/>
                    <a:pt x="144"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2400" kern="0">
                <a:solidFill>
                  <a:srgbClr val="000000"/>
                </a:solidFill>
                <a:latin typeface="Arial"/>
                <a:cs typeface="Arial"/>
                <a:sym typeface="Arial"/>
              </a:endParaRPr>
            </a:p>
          </p:txBody>
        </p:sp>
        <p:sp>
          <p:nvSpPr>
            <p:cNvPr id="480" name="Google Shape;480;p51"/>
            <p:cNvSpPr/>
            <p:nvPr/>
          </p:nvSpPr>
          <p:spPr>
            <a:xfrm>
              <a:off x="3667134" y="4552206"/>
              <a:ext cx="22009" cy="40233"/>
            </a:xfrm>
            <a:custGeom>
              <a:avLst/>
              <a:gdLst/>
              <a:ahLst/>
              <a:cxnLst/>
              <a:rect l="l" t="t" r="r" b="b"/>
              <a:pathLst>
                <a:path w="692" h="1265" extrusionOk="0">
                  <a:moveTo>
                    <a:pt x="165" y="0"/>
                  </a:moveTo>
                  <a:cubicBezTo>
                    <a:pt x="150" y="0"/>
                    <a:pt x="135" y="3"/>
                    <a:pt x="120" y="7"/>
                  </a:cubicBezTo>
                  <a:cubicBezTo>
                    <a:pt x="37" y="43"/>
                    <a:pt x="1" y="126"/>
                    <a:pt x="25" y="198"/>
                  </a:cubicBezTo>
                  <a:lnTo>
                    <a:pt x="382" y="1174"/>
                  </a:lnTo>
                  <a:cubicBezTo>
                    <a:pt x="410" y="1231"/>
                    <a:pt x="468" y="1265"/>
                    <a:pt x="527" y="1265"/>
                  </a:cubicBezTo>
                  <a:cubicBezTo>
                    <a:pt x="542" y="1265"/>
                    <a:pt x="557" y="1263"/>
                    <a:pt x="572" y="1258"/>
                  </a:cubicBezTo>
                  <a:cubicBezTo>
                    <a:pt x="656" y="1234"/>
                    <a:pt x="691" y="1139"/>
                    <a:pt x="668" y="1067"/>
                  </a:cubicBezTo>
                  <a:lnTo>
                    <a:pt x="310" y="103"/>
                  </a:lnTo>
                  <a:cubicBezTo>
                    <a:pt x="282" y="36"/>
                    <a:pt x="223" y="0"/>
                    <a:pt x="165"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2400" kern="0">
                <a:solidFill>
                  <a:srgbClr val="000000"/>
                </a:solidFill>
                <a:latin typeface="Arial"/>
                <a:cs typeface="Arial"/>
                <a:sym typeface="Arial"/>
              </a:endParaRPr>
            </a:p>
          </p:txBody>
        </p:sp>
        <p:sp>
          <p:nvSpPr>
            <p:cNvPr id="481" name="Google Shape;481;p51"/>
            <p:cNvSpPr/>
            <p:nvPr/>
          </p:nvSpPr>
          <p:spPr>
            <a:xfrm>
              <a:off x="3727723" y="4524662"/>
              <a:ext cx="32982" cy="35367"/>
            </a:xfrm>
            <a:custGeom>
              <a:avLst/>
              <a:gdLst/>
              <a:ahLst/>
              <a:cxnLst/>
              <a:rect l="l" t="t" r="r" b="b"/>
              <a:pathLst>
                <a:path w="1037" h="1112" extrusionOk="0">
                  <a:moveTo>
                    <a:pt x="178" y="1"/>
                  </a:moveTo>
                  <a:cubicBezTo>
                    <a:pt x="142" y="1"/>
                    <a:pt x="104" y="13"/>
                    <a:pt x="72" y="40"/>
                  </a:cubicBezTo>
                  <a:cubicBezTo>
                    <a:pt x="13" y="100"/>
                    <a:pt x="1" y="195"/>
                    <a:pt x="60" y="266"/>
                  </a:cubicBezTo>
                  <a:lnTo>
                    <a:pt x="715" y="1052"/>
                  </a:lnTo>
                  <a:cubicBezTo>
                    <a:pt x="739" y="1088"/>
                    <a:pt x="787" y="1112"/>
                    <a:pt x="834" y="1112"/>
                  </a:cubicBezTo>
                  <a:cubicBezTo>
                    <a:pt x="965" y="1100"/>
                    <a:pt x="1037" y="945"/>
                    <a:pt x="953" y="850"/>
                  </a:cubicBezTo>
                  <a:lnTo>
                    <a:pt x="299" y="52"/>
                  </a:lnTo>
                  <a:cubicBezTo>
                    <a:pt x="266" y="19"/>
                    <a:pt x="222" y="1"/>
                    <a:pt x="178"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2400" kern="0">
                <a:solidFill>
                  <a:srgbClr val="000000"/>
                </a:solidFill>
                <a:latin typeface="Arial"/>
                <a:cs typeface="Arial"/>
                <a:sym typeface="Arial"/>
              </a:endParaRPr>
            </a:p>
          </p:txBody>
        </p:sp>
        <p:sp>
          <p:nvSpPr>
            <p:cNvPr id="482" name="Google Shape;482;p51"/>
            <p:cNvSpPr/>
            <p:nvPr/>
          </p:nvSpPr>
          <p:spPr>
            <a:xfrm>
              <a:off x="3457349" y="4522023"/>
              <a:ext cx="32218" cy="34954"/>
            </a:xfrm>
            <a:custGeom>
              <a:avLst/>
              <a:gdLst/>
              <a:ahLst/>
              <a:cxnLst/>
              <a:rect l="l" t="t" r="r" b="b"/>
              <a:pathLst>
                <a:path w="1013" h="1099" extrusionOk="0">
                  <a:moveTo>
                    <a:pt x="841" y="0"/>
                  </a:moveTo>
                  <a:cubicBezTo>
                    <a:pt x="795" y="0"/>
                    <a:pt x="748" y="19"/>
                    <a:pt x="715" y="52"/>
                  </a:cubicBezTo>
                  <a:lnTo>
                    <a:pt x="60" y="837"/>
                  </a:lnTo>
                  <a:cubicBezTo>
                    <a:pt x="1" y="897"/>
                    <a:pt x="13" y="1004"/>
                    <a:pt x="72" y="1064"/>
                  </a:cubicBezTo>
                  <a:cubicBezTo>
                    <a:pt x="96" y="1088"/>
                    <a:pt x="128" y="1098"/>
                    <a:pt x="161" y="1098"/>
                  </a:cubicBezTo>
                  <a:cubicBezTo>
                    <a:pt x="211" y="1098"/>
                    <a:pt x="263" y="1075"/>
                    <a:pt x="298" y="1040"/>
                  </a:cubicBezTo>
                  <a:lnTo>
                    <a:pt x="953" y="254"/>
                  </a:lnTo>
                  <a:cubicBezTo>
                    <a:pt x="1013" y="183"/>
                    <a:pt x="1013" y="99"/>
                    <a:pt x="941" y="40"/>
                  </a:cubicBezTo>
                  <a:cubicBezTo>
                    <a:pt x="915" y="13"/>
                    <a:pt x="878" y="0"/>
                    <a:pt x="841"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2400" kern="0">
                <a:solidFill>
                  <a:srgbClr val="000000"/>
                </a:solidFill>
                <a:latin typeface="Arial"/>
                <a:cs typeface="Arial"/>
                <a:sym typeface="Arial"/>
              </a:endParaRPr>
            </a:p>
          </p:txBody>
        </p:sp>
        <p:sp>
          <p:nvSpPr>
            <p:cNvPr id="483" name="Google Shape;483;p51"/>
            <p:cNvSpPr/>
            <p:nvPr/>
          </p:nvSpPr>
          <p:spPr>
            <a:xfrm>
              <a:off x="3526270" y="4551665"/>
              <a:ext cx="22772" cy="40392"/>
            </a:xfrm>
            <a:custGeom>
              <a:avLst/>
              <a:gdLst/>
              <a:ahLst/>
              <a:cxnLst/>
              <a:rect l="l" t="t" r="r" b="b"/>
              <a:pathLst>
                <a:path w="716" h="1270" extrusionOk="0">
                  <a:moveTo>
                    <a:pt x="531" y="0"/>
                  </a:moveTo>
                  <a:cubicBezTo>
                    <a:pt x="472" y="0"/>
                    <a:pt x="412" y="41"/>
                    <a:pt x="394" y="96"/>
                  </a:cubicBezTo>
                  <a:lnTo>
                    <a:pt x="36" y="1072"/>
                  </a:lnTo>
                  <a:cubicBezTo>
                    <a:pt x="1" y="1144"/>
                    <a:pt x="48" y="1227"/>
                    <a:pt x="120" y="1263"/>
                  </a:cubicBezTo>
                  <a:cubicBezTo>
                    <a:pt x="137" y="1268"/>
                    <a:pt x="154" y="1270"/>
                    <a:pt x="170" y="1270"/>
                  </a:cubicBezTo>
                  <a:cubicBezTo>
                    <a:pt x="235" y="1270"/>
                    <a:pt x="294" y="1234"/>
                    <a:pt x="322" y="1167"/>
                  </a:cubicBezTo>
                  <a:lnTo>
                    <a:pt x="679" y="203"/>
                  </a:lnTo>
                  <a:cubicBezTo>
                    <a:pt x="715" y="132"/>
                    <a:pt x="679" y="36"/>
                    <a:pt x="584" y="13"/>
                  </a:cubicBezTo>
                  <a:cubicBezTo>
                    <a:pt x="567" y="4"/>
                    <a:pt x="549" y="0"/>
                    <a:pt x="531"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2400" kern="0">
                <a:solidFill>
                  <a:srgbClr val="000000"/>
                </a:solidFill>
                <a:latin typeface="Arial"/>
                <a:cs typeface="Arial"/>
                <a:sym typeface="Arial"/>
              </a:endParaRPr>
            </a:p>
          </p:txBody>
        </p:sp>
      </p:grpSp>
      <p:grpSp>
        <p:nvGrpSpPr>
          <p:cNvPr id="484" name="Google Shape;484;p51"/>
          <p:cNvGrpSpPr/>
          <p:nvPr/>
        </p:nvGrpSpPr>
        <p:grpSpPr>
          <a:xfrm>
            <a:off x="13012866" y="2291442"/>
            <a:ext cx="351657" cy="427820"/>
            <a:chOff x="1768821" y="3361108"/>
            <a:chExt cx="278739" cy="339073"/>
          </a:xfrm>
        </p:grpSpPr>
        <p:sp>
          <p:nvSpPr>
            <p:cNvPr id="485" name="Google Shape;485;p51"/>
            <p:cNvSpPr/>
            <p:nvPr/>
          </p:nvSpPr>
          <p:spPr>
            <a:xfrm>
              <a:off x="1784374" y="3549744"/>
              <a:ext cx="32218" cy="21564"/>
            </a:xfrm>
            <a:custGeom>
              <a:avLst/>
              <a:gdLst/>
              <a:ahLst/>
              <a:cxnLst/>
              <a:rect l="l" t="t" r="r" b="b"/>
              <a:pathLst>
                <a:path w="1013" h="678" extrusionOk="0">
                  <a:moveTo>
                    <a:pt x="830" y="1"/>
                  </a:moveTo>
                  <a:cubicBezTo>
                    <a:pt x="804" y="1"/>
                    <a:pt x="776" y="8"/>
                    <a:pt x="750" y="23"/>
                  </a:cubicBezTo>
                  <a:lnTo>
                    <a:pt x="143" y="380"/>
                  </a:lnTo>
                  <a:cubicBezTo>
                    <a:pt x="0" y="451"/>
                    <a:pt x="48" y="677"/>
                    <a:pt x="214" y="677"/>
                  </a:cubicBezTo>
                  <a:cubicBezTo>
                    <a:pt x="238" y="677"/>
                    <a:pt x="274" y="677"/>
                    <a:pt x="286" y="665"/>
                  </a:cubicBezTo>
                  <a:lnTo>
                    <a:pt x="893" y="308"/>
                  </a:lnTo>
                  <a:cubicBezTo>
                    <a:pt x="1000" y="261"/>
                    <a:pt x="1012" y="154"/>
                    <a:pt x="976" y="82"/>
                  </a:cubicBezTo>
                  <a:cubicBezTo>
                    <a:pt x="944" y="33"/>
                    <a:pt x="889" y="1"/>
                    <a:pt x="830"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6" name="Google Shape;486;p51"/>
            <p:cNvSpPr/>
            <p:nvPr/>
          </p:nvSpPr>
          <p:spPr>
            <a:xfrm>
              <a:off x="1998326" y="3551652"/>
              <a:ext cx="32218" cy="21532"/>
            </a:xfrm>
            <a:custGeom>
              <a:avLst/>
              <a:gdLst/>
              <a:ahLst/>
              <a:cxnLst/>
              <a:rect l="l" t="t" r="r" b="b"/>
              <a:pathLst>
                <a:path w="1013" h="677" extrusionOk="0">
                  <a:moveTo>
                    <a:pt x="199" y="0"/>
                  </a:moveTo>
                  <a:cubicBezTo>
                    <a:pt x="141" y="0"/>
                    <a:pt x="80" y="33"/>
                    <a:pt x="48" y="82"/>
                  </a:cubicBezTo>
                  <a:cubicBezTo>
                    <a:pt x="0" y="153"/>
                    <a:pt x="36" y="260"/>
                    <a:pt x="107" y="308"/>
                  </a:cubicBezTo>
                  <a:cubicBezTo>
                    <a:pt x="726" y="665"/>
                    <a:pt x="714" y="677"/>
                    <a:pt x="810" y="677"/>
                  </a:cubicBezTo>
                  <a:cubicBezTo>
                    <a:pt x="953" y="677"/>
                    <a:pt x="1012" y="451"/>
                    <a:pt x="881" y="379"/>
                  </a:cubicBezTo>
                  <a:lnTo>
                    <a:pt x="274" y="22"/>
                  </a:lnTo>
                  <a:cubicBezTo>
                    <a:pt x="251" y="7"/>
                    <a:pt x="226" y="0"/>
                    <a:pt x="199"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7" name="Google Shape;487;p51"/>
            <p:cNvSpPr/>
            <p:nvPr/>
          </p:nvSpPr>
          <p:spPr>
            <a:xfrm>
              <a:off x="1826007" y="3466383"/>
              <a:ext cx="142041" cy="233799"/>
            </a:xfrm>
            <a:custGeom>
              <a:avLst/>
              <a:gdLst/>
              <a:ahLst/>
              <a:cxnLst/>
              <a:rect l="l" t="t" r="r" b="b"/>
              <a:pathLst>
                <a:path w="4466" h="7351" extrusionOk="0">
                  <a:moveTo>
                    <a:pt x="1715" y="346"/>
                  </a:moveTo>
                  <a:cubicBezTo>
                    <a:pt x="1882" y="346"/>
                    <a:pt x="2013" y="489"/>
                    <a:pt x="2013" y="643"/>
                  </a:cubicBezTo>
                  <a:lnTo>
                    <a:pt x="2013" y="941"/>
                  </a:lnTo>
                  <a:lnTo>
                    <a:pt x="1668" y="941"/>
                  </a:lnTo>
                  <a:cubicBezTo>
                    <a:pt x="1501" y="941"/>
                    <a:pt x="1370" y="810"/>
                    <a:pt x="1370" y="643"/>
                  </a:cubicBezTo>
                  <a:cubicBezTo>
                    <a:pt x="1370" y="489"/>
                    <a:pt x="1501" y="346"/>
                    <a:pt x="1668" y="346"/>
                  </a:cubicBezTo>
                  <a:close/>
                  <a:moveTo>
                    <a:pt x="3573" y="346"/>
                  </a:moveTo>
                  <a:cubicBezTo>
                    <a:pt x="3739" y="346"/>
                    <a:pt x="3870" y="489"/>
                    <a:pt x="3870" y="643"/>
                  </a:cubicBezTo>
                  <a:cubicBezTo>
                    <a:pt x="3870" y="810"/>
                    <a:pt x="3739" y="941"/>
                    <a:pt x="3573" y="941"/>
                  </a:cubicBezTo>
                  <a:lnTo>
                    <a:pt x="3239" y="941"/>
                  </a:lnTo>
                  <a:lnTo>
                    <a:pt x="3239" y="643"/>
                  </a:lnTo>
                  <a:cubicBezTo>
                    <a:pt x="3239" y="489"/>
                    <a:pt x="3370" y="346"/>
                    <a:pt x="3537" y="346"/>
                  </a:cubicBezTo>
                  <a:close/>
                  <a:moveTo>
                    <a:pt x="3727" y="4370"/>
                  </a:moveTo>
                  <a:lnTo>
                    <a:pt x="3727" y="5049"/>
                  </a:lnTo>
                  <a:lnTo>
                    <a:pt x="1513" y="5049"/>
                  </a:lnTo>
                  <a:lnTo>
                    <a:pt x="1513" y="4370"/>
                  </a:lnTo>
                  <a:close/>
                  <a:moveTo>
                    <a:pt x="3739" y="5370"/>
                  </a:moveTo>
                  <a:lnTo>
                    <a:pt x="3739" y="5799"/>
                  </a:lnTo>
                  <a:lnTo>
                    <a:pt x="3727" y="5799"/>
                  </a:lnTo>
                  <a:cubicBezTo>
                    <a:pt x="3727" y="5930"/>
                    <a:pt x="3620" y="6037"/>
                    <a:pt x="3489" y="6037"/>
                  </a:cubicBezTo>
                  <a:lnTo>
                    <a:pt x="1763" y="6037"/>
                  </a:lnTo>
                  <a:cubicBezTo>
                    <a:pt x="1620" y="6037"/>
                    <a:pt x="1525" y="5930"/>
                    <a:pt x="1525" y="5799"/>
                  </a:cubicBezTo>
                  <a:lnTo>
                    <a:pt x="1525" y="5370"/>
                  </a:lnTo>
                  <a:close/>
                  <a:moveTo>
                    <a:pt x="1656" y="0"/>
                  </a:moveTo>
                  <a:cubicBezTo>
                    <a:pt x="1310" y="0"/>
                    <a:pt x="1037" y="286"/>
                    <a:pt x="1037" y="631"/>
                  </a:cubicBezTo>
                  <a:cubicBezTo>
                    <a:pt x="1037" y="977"/>
                    <a:pt x="1310" y="1262"/>
                    <a:pt x="1656" y="1262"/>
                  </a:cubicBezTo>
                  <a:lnTo>
                    <a:pt x="2001" y="1262"/>
                  </a:lnTo>
                  <a:lnTo>
                    <a:pt x="2001" y="2548"/>
                  </a:lnTo>
                  <a:cubicBezTo>
                    <a:pt x="2001" y="2644"/>
                    <a:pt x="2072" y="2715"/>
                    <a:pt x="2168" y="2715"/>
                  </a:cubicBezTo>
                  <a:cubicBezTo>
                    <a:pt x="2251" y="2715"/>
                    <a:pt x="2322" y="2644"/>
                    <a:pt x="2322" y="2548"/>
                  </a:cubicBezTo>
                  <a:lnTo>
                    <a:pt x="2322" y="1262"/>
                  </a:lnTo>
                  <a:lnTo>
                    <a:pt x="2906" y="1262"/>
                  </a:lnTo>
                  <a:lnTo>
                    <a:pt x="2906" y="4037"/>
                  </a:lnTo>
                  <a:lnTo>
                    <a:pt x="2322" y="4037"/>
                  </a:lnTo>
                  <a:lnTo>
                    <a:pt x="2322" y="3191"/>
                  </a:lnTo>
                  <a:cubicBezTo>
                    <a:pt x="2322" y="3108"/>
                    <a:pt x="2251" y="3025"/>
                    <a:pt x="2168" y="3025"/>
                  </a:cubicBezTo>
                  <a:cubicBezTo>
                    <a:pt x="2072" y="3025"/>
                    <a:pt x="2001" y="3108"/>
                    <a:pt x="2001" y="3191"/>
                  </a:cubicBezTo>
                  <a:lnTo>
                    <a:pt x="2001" y="4060"/>
                  </a:lnTo>
                  <a:lnTo>
                    <a:pt x="1513" y="4060"/>
                  </a:lnTo>
                  <a:cubicBezTo>
                    <a:pt x="1489" y="3596"/>
                    <a:pt x="1298" y="3167"/>
                    <a:pt x="941" y="2846"/>
                  </a:cubicBezTo>
                  <a:cubicBezTo>
                    <a:pt x="679" y="2608"/>
                    <a:pt x="465" y="2310"/>
                    <a:pt x="334" y="1989"/>
                  </a:cubicBezTo>
                  <a:cubicBezTo>
                    <a:pt x="305" y="1930"/>
                    <a:pt x="235" y="1887"/>
                    <a:pt x="165" y="1887"/>
                  </a:cubicBezTo>
                  <a:cubicBezTo>
                    <a:pt x="150" y="1887"/>
                    <a:pt x="135" y="1889"/>
                    <a:pt x="120" y="1893"/>
                  </a:cubicBezTo>
                  <a:cubicBezTo>
                    <a:pt x="48" y="1929"/>
                    <a:pt x="1" y="2036"/>
                    <a:pt x="36" y="2108"/>
                  </a:cubicBezTo>
                  <a:cubicBezTo>
                    <a:pt x="179" y="2477"/>
                    <a:pt x="417" y="2810"/>
                    <a:pt x="715" y="3084"/>
                  </a:cubicBezTo>
                  <a:cubicBezTo>
                    <a:pt x="1001" y="3358"/>
                    <a:pt x="1179" y="3727"/>
                    <a:pt x="1179" y="4120"/>
                  </a:cubicBezTo>
                  <a:lnTo>
                    <a:pt x="1179" y="5823"/>
                  </a:lnTo>
                  <a:cubicBezTo>
                    <a:pt x="1179" y="6096"/>
                    <a:pt x="1358" y="6311"/>
                    <a:pt x="1608" y="6382"/>
                  </a:cubicBezTo>
                  <a:cubicBezTo>
                    <a:pt x="1608" y="6513"/>
                    <a:pt x="1644" y="6644"/>
                    <a:pt x="1703" y="6775"/>
                  </a:cubicBezTo>
                  <a:cubicBezTo>
                    <a:pt x="1738" y="6837"/>
                    <a:pt x="1793" y="6872"/>
                    <a:pt x="1848" y="6872"/>
                  </a:cubicBezTo>
                  <a:cubicBezTo>
                    <a:pt x="1868" y="6872"/>
                    <a:pt x="1887" y="6868"/>
                    <a:pt x="1906" y="6858"/>
                  </a:cubicBezTo>
                  <a:cubicBezTo>
                    <a:pt x="1989" y="6811"/>
                    <a:pt x="2025" y="6715"/>
                    <a:pt x="1989" y="6644"/>
                  </a:cubicBezTo>
                  <a:cubicBezTo>
                    <a:pt x="1953" y="6573"/>
                    <a:pt x="1930" y="6477"/>
                    <a:pt x="1930" y="6394"/>
                  </a:cubicBezTo>
                  <a:lnTo>
                    <a:pt x="3263" y="6394"/>
                  </a:lnTo>
                  <a:cubicBezTo>
                    <a:pt x="3243" y="6759"/>
                    <a:pt x="2922" y="7025"/>
                    <a:pt x="2575" y="7025"/>
                  </a:cubicBezTo>
                  <a:cubicBezTo>
                    <a:pt x="2503" y="7025"/>
                    <a:pt x="2430" y="7014"/>
                    <a:pt x="2358" y="6989"/>
                  </a:cubicBezTo>
                  <a:cubicBezTo>
                    <a:pt x="2336" y="6981"/>
                    <a:pt x="2314" y="6977"/>
                    <a:pt x="2294" y="6977"/>
                  </a:cubicBezTo>
                  <a:cubicBezTo>
                    <a:pt x="2227" y="6977"/>
                    <a:pt x="2171" y="7018"/>
                    <a:pt x="2144" y="7073"/>
                  </a:cubicBezTo>
                  <a:cubicBezTo>
                    <a:pt x="2120" y="7168"/>
                    <a:pt x="2168" y="7251"/>
                    <a:pt x="2239" y="7287"/>
                  </a:cubicBezTo>
                  <a:cubicBezTo>
                    <a:pt x="2356" y="7330"/>
                    <a:pt x="2473" y="7350"/>
                    <a:pt x="2588" y="7350"/>
                  </a:cubicBezTo>
                  <a:cubicBezTo>
                    <a:pt x="3106" y="7350"/>
                    <a:pt x="3563" y="6940"/>
                    <a:pt x="3573" y="6394"/>
                  </a:cubicBezTo>
                  <a:cubicBezTo>
                    <a:pt x="3835" y="6334"/>
                    <a:pt x="4013" y="6108"/>
                    <a:pt x="4013" y="5846"/>
                  </a:cubicBezTo>
                  <a:lnTo>
                    <a:pt x="4013" y="4156"/>
                  </a:lnTo>
                  <a:cubicBezTo>
                    <a:pt x="4013" y="3798"/>
                    <a:pt x="4144" y="3465"/>
                    <a:pt x="4370" y="3203"/>
                  </a:cubicBezTo>
                  <a:cubicBezTo>
                    <a:pt x="4466" y="3108"/>
                    <a:pt x="4454" y="3001"/>
                    <a:pt x="4394" y="2941"/>
                  </a:cubicBezTo>
                  <a:cubicBezTo>
                    <a:pt x="4366" y="2913"/>
                    <a:pt x="4326" y="2898"/>
                    <a:pt x="4287" y="2898"/>
                  </a:cubicBezTo>
                  <a:cubicBezTo>
                    <a:pt x="4243" y="2898"/>
                    <a:pt x="4199" y="2916"/>
                    <a:pt x="4168" y="2953"/>
                  </a:cubicBezTo>
                  <a:cubicBezTo>
                    <a:pt x="3906" y="3251"/>
                    <a:pt x="3739" y="3644"/>
                    <a:pt x="3727" y="4060"/>
                  </a:cubicBezTo>
                  <a:lnTo>
                    <a:pt x="3239" y="4060"/>
                  </a:lnTo>
                  <a:lnTo>
                    <a:pt x="3239" y="1262"/>
                  </a:lnTo>
                  <a:lnTo>
                    <a:pt x="3573" y="1262"/>
                  </a:lnTo>
                  <a:cubicBezTo>
                    <a:pt x="3918" y="1262"/>
                    <a:pt x="4204" y="977"/>
                    <a:pt x="4204" y="631"/>
                  </a:cubicBezTo>
                  <a:cubicBezTo>
                    <a:pt x="4204" y="286"/>
                    <a:pt x="3918" y="0"/>
                    <a:pt x="3573" y="0"/>
                  </a:cubicBezTo>
                  <a:lnTo>
                    <a:pt x="3537" y="0"/>
                  </a:lnTo>
                  <a:cubicBezTo>
                    <a:pt x="3192" y="0"/>
                    <a:pt x="2906" y="286"/>
                    <a:pt x="2906" y="631"/>
                  </a:cubicBezTo>
                  <a:lnTo>
                    <a:pt x="2906" y="929"/>
                  </a:lnTo>
                  <a:lnTo>
                    <a:pt x="2322" y="929"/>
                  </a:lnTo>
                  <a:lnTo>
                    <a:pt x="2322" y="631"/>
                  </a:lnTo>
                  <a:cubicBezTo>
                    <a:pt x="2322" y="286"/>
                    <a:pt x="2049" y="0"/>
                    <a:pt x="1703"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8" name="Google Shape;488;p51"/>
            <p:cNvSpPr/>
            <p:nvPr/>
          </p:nvSpPr>
          <p:spPr>
            <a:xfrm>
              <a:off x="1820345" y="3409706"/>
              <a:ext cx="177631" cy="144236"/>
            </a:xfrm>
            <a:custGeom>
              <a:avLst/>
              <a:gdLst/>
              <a:ahLst/>
              <a:cxnLst/>
              <a:rect l="l" t="t" r="r" b="b"/>
              <a:pathLst>
                <a:path w="5585" h="4535" extrusionOk="0">
                  <a:moveTo>
                    <a:pt x="2818" y="1"/>
                  </a:moveTo>
                  <a:cubicBezTo>
                    <a:pt x="1382" y="1"/>
                    <a:pt x="0" y="1113"/>
                    <a:pt x="0" y="2782"/>
                  </a:cubicBezTo>
                  <a:cubicBezTo>
                    <a:pt x="0" y="2937"/>
                    <a:pt x="24" y="3080"/>
                    <a:pt x="36" y="3223"/>
                  </a:cubicBezTo>
                  <a:cubicBezTo>
                    <a:pt x="47" y="3299"/>
                    <a:pt x="107" y="3355"/>
                    <a:pt x="190" y="3355"/>
                  </a:cubicBezTo>
                  <a:cubicBezTo>
                    <a:pt x="198" y="3355"/>
                    <a:pt x="206" y="3355"/>
                    <a:pt x="214" y="3354"/>
                  </a:cubicBezTo>
                  <a:cubicBezTo>
                    <a:pt x="298" y="3342"/>
                    <a:pt x="357" y="3259"/>
                    <a:pt x="345" y="3175"/>
                  </a:cubicBezTo>
                  <a:cubicBezTo>
                    <a:pt x="333" y="3044"/>
                    <a:pt x="310" y="2925"/>
                    <a:pt x="310" y="2782"/>
                  </a:cubicBezTo>
                  <a:cubicBezTo>
                    <a:pt x="310" y="1416"/>
                    <a:pt x="1429" y="318"/>
                    <a:pt x="2779" y="318"/>
                  </a:cubicBezTo>
                  <a:cubicBezTo>
                    <a:pt x="2793" y="318"/>
                    <a:pt x="2807" y="318"/>
                    <a:pt x="2822" y="318"/>
                  </a:cubicBezTo>
                  <a:cubicBezTo>
                    <a:pt x="4143" y="330"/>
                    <a:pt x="5227" y="1437"/>
                    <a:pt x="5239" y="2759"/>
                  </a:cubicBezTo>
                  <a:lnTo>
                    <a:pt x="5239" y="2782"/>
                  </a:lnTo>
                  <a:cubicBezTo>
                    <a:pt x="5239" y="3318"/>
                    <a:pt x="5060" y="3842"/>
                    <a:pt x="4751" y="4271"/>
                  </a:cubicBezTo>
                  <a:cubicBezTo>
                    <a:pt x="4691" y="4354"/>
                    <a:pt x="4703" y="4437"/>
                    <a:pt x="4775" y="4497"/>
                  </a:cubicBezTo>
                  <a:cubicBezTo>
                    <a:pt x="4809" y="4522"/>
                    <a:pt x="4844" y="4534"/>
                    <a:pt x="4877" y="4534"/>
                  </a:cubicBezTo>
                  <a:cubicBezTo>
                    <a:pt x="4923" y="4534"/>
                    <a:pt x="4966" y="4510"/>
                    <a:pt x="5001" y="4461"/>
                  </a:cubicBezTo>
                  <a:cubicBezTo>
                    <a:pt x="5370" y="3973"/>
                    <a:pt x="5572" y="3390"/>
                    <a:pt x="5572" y="2782"/>
                  </a:cubicBezTo>
                  <a:cubicBezTo>
                    <a:pt x="5584" y="2782"/>
                    <a:pt x="5584" y="2771"/>
                    <a:pt x="5584" y="2759"/>
                  </a:cubicBezTo>
                  <a:cubicBezTo>
                    <a:pt x="5572" y="2032"/>
                    <a:pt x="5286" y="1342"/>
                    <a:pt x="4763" y="818"/>
                  </a:cubicBezTo>
                  <a:cubicBezTo>
                    <a:pt x="4198" y="253"/>
                    <a:pt x="3502" y="1"/>
                    <a:pt x="2818"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9" name="Google Shape;489;p51"/>
            <p:cNvSpPr/>
            <p:nvPr/>
          </p:nvSpPr>
          <p:spPr>
            <a:xfrm>
              <a:off x="1904406" y="3361108"/>
              <a:ext cx="10241" cy="32982"/>
            </a:xfrm>
            <a:custGeom>
              <a:avLst/>
              <a:gdLst/>
              <a:ahLst/>
              <a:cxnLst/>
              <a:rect l="l" t="t" r="r" b="b"/>
              <a:pathLst>
                <a:path w="322" h="1037" extrusionOk="0">
                  <a:moveTo>
                    <a:pt x="155" y="0"/>
                  </a:moveTo>
                  <a:cubicBezTo>
                    <a:pt x="72" y="0"/>
                    <a:pt x="0" y="72"/>
                    <a:pt x="0" y="167"/>
                  </a:cubicBezTo>
                  <a:lnTo>
                    <a:pt x="0" y="870"/>
                  </a:lnTo>
                  <a:cubicBezTo>
                    <a:pt x="0" y="965"/>
                    <a:pt x="72" y="1036"/>
                    <a:pt x="155" y="1036"/>
                  </a:cubicBezTo>
                  <a:cubicBezTo>
                    <a:pt x="250" y="1036"/>
                    <a:pt x="322" y="965"/>
                    <a:pt x="322" y="870"/>
                  </a:cubicBezTo>
                  <a:lnTo>
                    <a:pt x="322" y="167"/>
                  </a:lnTo>
                  <a:cubicBezTo>
                    <a:pt x="310" y="60"/>
                    <a:pt x="250" y="0"/>
                    <a:pt x="155"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0" name="Google Shape;490;p51"/>
            <p:cNvSpPr/>
            <p:nvPr/>
          </p:nvSpPr>
          <p:spPr>
            <a:xfrm>
              <a:off x="1836248" y="3378219"/>
              <a:ext cx="23504" cy="29865"/>
            </a:xfrm>
            <a:custGeom>
              <a:avLst/>
              <a:gdLst/>
              <a:ahLst/>
              <a:cxnLst/>
              <a:rect l="l" t="t" r="r" b="b"/>
              <a:pathLst>
                <a:path w="739" h="939" extrusionOk="0">
                  <a:moveTo>
                    <a:pt x="181" y="0"/>
                  </a:moveTo>
                  <a:cubicBezTo>
                    <a:pt x="154" y="0"/>
                    <a:pt x="125" y="7"/>
                    <a:pt x="95" y="22"/>
                  </a:cubicBezTo>
                  <a:cubicBezTo>
                    <a:pt x="24" y="70"/>
                    <a:pt x="0" y="165"/>
                    <a:pt x="36" y="248"/>
                  </a:cubicBezTo>
                  <a:lnTo>
                    <a:pt x="393" y="855"/>
                  </a:lnTo>
                  <a:cubicBezTo>
                    <a:pt x="429" y="903"/>
                    <a:pt x="488" y="939"/>
                    <a:pt x="536" y="939"/>
                  </a:cubicBezTo>
                  <a:cubicBezTo>
                    <a:pt x="667" y="939"/>
                    <a:pt x="738" y="796"/>
                    <a:pt x="679" y="701"/>
                  </a:cubicBezTo>
                  <a:lnTo>
                    <a:pt x="322" y="82"/>
                  </a:lnTo>
                  <a:cubicBezTo>
                    <a:pt x="289" y="33"/>
                    <a:pt x="239" y="0"/>
                    <a:pt x="181"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1" name="Google Shape;491;p51"/>
            <p:cNvSpPr/>
            <p:nvPr/>
          </p:nvSpPr>
          <p:spPr>
            <a:xfrm>
              <a:off x="1787014" y="3427072"/>
              <a:ext cx="31073" cy="21691"/>
            </a:xfrm>
            <a:custGeom>
              <a:avLst/>
              <a:gdLst/>
              <a:ahLst/>
              <a:cxnLst/>
              <a:rect l="l" t="t" r="r" b="b"/>
              <a:pathLst>
                <a:path w="977" h="682" extrusionOk="0">
                  <a:moveTo>
                    <a:pt x="187" y="0"/>
                  </a:moveTo>
                  <a:cubicBezTo>
                    <a:pt x="129" y="0"/>
                    <a:pt x="69" y="32"/>
                    <a:pt x="36" y="81"/>
                  </a:cubicBezTo>
                  <a:cubicBezTo>
                    <a:pt x="0" y="153"/>
                    <a:pt x="24" y="260"/>
                    <a:pt x="96" y="308"/>
                  </a:cubicBezTo>
                  <a:lnTo>
                    <a:pt x="715" y="665"/>
                  </a:lnTo>
                  <a:cubicBezTo>
                    <a:pt x="737" y="676"/>
                    <a:pt x="762" y="681"/>
                    <a:pt x="788" y="681"/>
                  </a:cubicBezTo>
                  <a:cubicBezTo>
                    <a:pt x="846" y="681"/>
                    <a:pt x="904" y="655"/>
                    <a:pt x="929" y="605"/>
                  </a:cubicBezTo>
                  <a:cubicBezTo>
                    <a:pt x="977" y="510"/>
                    <a:pt x="953" y="427"/>
                    <a:pt x="870" y="379"/>
                  </a:cubicBezTo>
                  <a:lnTo>
                    <a:pt x="262" y="22"/>
                  </a:lnTo>
                  <a:cubicBezTo>
                    <a:pt x="240" y="7"/>
                    <a:pt x="214" y="0"/>
                    <a:pt x="187"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2" name="Google Shape;492;p51"/>
            <p:cNvSpPr/>
            <p:nvPr/>
          </p:nvSpPr>
          <p:spPr>
            <a:xfrm>
              <a:off x="1768821" y="3494021"/>
              <a:ext cx="33363" cy="10623"/>
            </a:xfrm>
            <a:custGeom>
              <a:avLst/>
              <a:gdLst/>
              <a:ahLst/>
              <a:cxnLst/>
              <a:rect l="l" t="t" r="r" b="b"/>
              <a:pathLst>
                <a:path w="1049" h="334" extrusionOk="0">
                  <a:moveTo>
                    <a:pt x="168" y="1"/>
                  </a:moveTo>
                  <a:cubicBezTo>
                    <a:pt x="72" y="1"/>
                    <a:pt x="1" y="72"/>
                    <a:pt x="1" y="167"/>
                  </a:cubicBezTo>
                  <a:cubicBezTo>
                    <a:pt x="1" y="251"/>
                    <a:pt x="72" y="334"/>
                    <a:pt x="168" y="334"/>
                  </a:cubicBezTo>
                  <a:lnTo>
                    <a:pt x="882" y="334"/>
                  </a:lnTo>
                  <a:cubicBezTo>
                    <a:pt x="965" y="334"/>
                    <a:pt x="1049" y="251"/>
                    <a:pt x="1049" y="167"/>
                  </a:cubicBezTo>
                  <a:cubicBezTo>
                    <a:pt x="1049" y="72"/>
                    <a:pt x="965" y="1"/>
                    <a:pt x="882"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3" name="Google Shape;493;p51"/>
            <p:cNvSpPr/>
            <p:nvPr/>
          </p:nvSpPr>
          <p:spPr>
            <a:xfrm>
              <a:off x="2014610" y="3495930"/>
              <a:ext cx="32950" cy="10623"/>
            </a:xfrm>
            <a:custGeom>
              <a:avLst/>
              <a:gdLst/>
              <a:ahLst/>
              <a:cxnLst/>
              <a:rect l="l" t="t" r="r" b="b"/>
              <a:pathLst>
                <a:path w="1036" h="334" extrusionOk="0">
                  <a:moveTo>
                    <a:pt x="167" y="0"/>
                  </a:moveTo>
                  <a:cubicBezTo>
                    <a:pt x="71" y="0"/>
                    <a:pt x="0" y="71"/>
                    <a:pt x="0" y="167"/>
                  </a:cubicBezTo>
                  <a:cubicBezTo>
                    <a:pt x="0" y="250"/>
                    <a:pt x="71" y="333"/>
                    <a:pt x="167" y="333"/>
                  </a:cubicBezTo>
                  <a:lnTo>
                    <a:pt x="881" y="333"/>
                  </a:lnTo>
                  <a:cubicBezTo>
                    <a:pt x="964" y="333"/>
                    <a:pt x="1036" y="250"/>
                    <a:pt x="1036" y="167"/>
                  </a:cubicBezTo>
                  <a:cubicBezTo>
                    <a:pt x="1024" y="71"/>
                    <a:pt x="953" y="0"/>
                    <a:pt x="881"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4" name="Google Shape;494;p51"/>
            <p:cNvSpPr/>
            <p:nvPr/>
          </p:nvSpPr>
          <p:spPr>
            <a:xfrm>
              <a:off x="1999439" y="3428948"/>
              <a:ext cx="31105" cy="21882"/>
            </a:xfrm>
            <a:custGeom>
              <a:avLst/>
              <a:gdLst/>
              <a:ahLst/>
              <a:cxnLst/>
              <a:rect l="l" t="t" r="r" b="b"/>
              <a:pathLst>
                <a:path w="978" h="688" extrusionOk="0">
                  <a:moveTo>
                    <a:pt x="795" y="1"/>
                  </a:moveTo>
                  <a:cubicBezTo>
                    <a:pt x="769" y="1"/>
                    <a:pt x="741" y="8"/>
                    <a:pt x="715" y="22"/>
                  </a:cubicBezTo>
                  <a:lnTo>
                    <a:pt x="108" y="380"/>
                  </a:lnTo>
                  <a:cubicBezTo>
                    <a:pt x="25" y="427"/>
                    <a:pt x="1" y="511"/>
                    <a:pt x="48" y="606"/>
                  </a:cubicBezTo>
                  <a:cubicBezTo>
                    <a:pt x="73" y="655"/>
                    <a:pt x="125" y="687"/>
                    <a:pt x="183" y="687"/>
                  </a:cubicBezTo>
                  <a:cubicBezTo>
                    <a:pt x="209" y="687"/>
                    <a:pt x="237" y="680"/>
                    <a:pt x="263" y="665"/>
                  </a:cubicBezTo>
                  <a:lnTo>
                    <a:pt x="882" y="308"/>
                  </a:lnTo>
                  <a:cubicBezTo>
                    <a:pt x="953" y="249"/>
                    <a:pt x="977" y="153"/>
                    <a:pt x="941" y="82"/>
                  </a:cubicBezTo>
                  <a:cubicBezTo>
                    <a:pt x="909" y="33"/>
                    <a:pt x="854" y="1"/>
                    <a:pt x="795"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5" name="Google Shape;495;p51"/>
            <p:cNvSpPr/>
            <p:nvPr/>
          </p:nvSpPr>
          <p:spPr>
            <a:xfrm>
              <a:off x="1958156" y="3379269"/>
              <a:ext cx="23917" cy="29579"/>
            </a:xfrm>
            <a:custGeom>
              <a:avLst/>
              <a:gdLst/>
              <a:ahLst/>
              <a:cxnLst/>
              <a:rect l="l" t="t" r="r" b="b"/>
              <a:pathLst>
                <a:path w="752" h="930" extrusionOk="0">
                  <a:moveTo>
                    <a:pt x="562" y="0"/>
                  </a:moveTo>
                  <a:cubicBezTo>
                    <a:pt x="506" y="0"/>
                    <a:pt x="449" y="30"/>
                    <a:pt x="418" y="84"/>
                  </a:cubicBezTo>
                  <a:lnTo>
                    <a:pt x="61" y="691"/>
                  </a:lnTo>
                  <a:cubicBezTo>
                    <a:pt x="1" y="799"/>
                    <a:pt x="72" y="930"/>
                    <a:pt x="191" y="930"/>
                  </a:cubicBezTo>
                  <a:cubicBezTo>
                    <a:pt x="251" y="930"/>
                    <a:pt x="299" y="894"/>
                    <a:pt x="334" y="858"/>
                  </a:cubicBezTo>
                  <a:lnTo>
                    <a:pt x="692" y="239"/>
                  </a:lnTo>
                  <a:cubicBezTo>
                    <a:pt x="751" y="168"/>
                    <a:pt x="715" y="72"/>
                    <a:pt x="644" y="25"/>
                  </a:cubicBezTo>
                  <a:cubicBezTo>
                    <a:pt x="619" y="8"/>
                    <a:pt x="591" y="0"/>
                    <a:pt x="562"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57" name="TextBox 56">
            <a:extLst>
              <a:ext uri="{FF2B5EF4-FFF2-40B4-BE49-F238E27FC236}">
                <a16:creationId xmlns:a16="http://schemas.microsoft.com/office/drawing/2014/main" id="{A340F6CA-4D07-4ECA-9FA7-17830DC3D00B}"/>
              </a:ext>
            </a:extLst>
          </p:cNvPr>
          <p:cNvSpPr txBox="1"/>
          <p:nvPr/>
        </p:nvSpPr>
        <p:spPr>
          <a:xfrm>
            <a:off x="10299264" y="919431"/>
            <a:ext cx="4730318" cy="369332"/>
          </a:xfrm>
          <a:prstGeom prst="rect">
            <a:avLst/>
          </a:prstGeom>
          <a:noFill/>
        </p:spPr>
        <p:txBody>
          <a:bodyPr wrap="square">
            <a:spAutoFit/>
          </a:bodyPr>
          <a:lstStyle/>
          <a:p>
            <a:pPr algn="l" rtl="1"/>
            <a:r>
              <a:rPr lang="ar-YE" u="sng" dirty="0">
                <a:latin typeface="GE SS Two Light" panose="020A0503020102020204" pitchFamily="18" charset="-78"/>
                <a:ea typeface="GE SS Two Light" panose="020A0503020102020204" pitchFamily="18" charset="-78"/>
                <a:cs typeface="GE SS Two Light" panose="020A0503020102020204" pitchFamily="18" charset="-78"/>
              </a:rPr>
              <a:t>الرؤيه</a:t>
            </a:r>
            <a:endParaRPr lang="en-US"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58" name="TextBox 57">
            <a:extLst>
              <a:ext uri="{FF2B5EF4-FFF2-40B4-BE49-F238E27FC236}">
                <a16:creationId xmlns:a16="http://schemas.microsoft.com/office/drawing/2014/main" id="{100E8487-CC54-4622-8DD0-DE91FB559FEA}"/>
              </a:ext>
            </a:extLst>
          </p:cNvPr>
          <p:cNvSpPr txBox="1"/>
          <p:nvPr/>
        </p:nvSpPr>
        <p:spPr>
          <a:xfrm>
            <a:off x="13423824" y="2868884"/>
            <a:ext cx="4730318" cy="369332"/>
          </a:xfrm>
          <a:prstGeom prst="rect">
            <a:avLst/>
          </a:prstGeom>
          <a:noFill/>
        </p:spPr>
        <p:txBody>
          <a:bodyPr wrap="square">
            <a:spAutoFit/>
          </a:bodyPr>
          <a:lstStyle/>
          <a:p>
            <a:pPr algn="l" rtl="1"/>
            <a:r>
              <a:rPr lang="ar-YE" u="sng" dirty="0">
                <a:latin typeface="GE SS Two Light" panose="020A0503020102020204" pitchFamily="18" charset="-78"/>
                <a:ea typeface="GE SS Two Light" panose="020A0503020102020204" pitchFamily="18" charset="-78"/>
                <a:cs typeface="GE SS Two Light" panose="020A0503020102020204" pitchFamily="18" charset="-78"/>
              </a:rPr>
              <a:t>الرسالة</a:t>
            </a:r>
            <a:endParaRPr lang="en-US"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39" name="Google Shape;456;p51">
            <a:extLst>
              <a:ext uri="{FF2B5EF4-FFF2-40B4-BE49-F238E27FC236}">
                <a16:creationId xmlns:a16="http://schemas.microsoft.com/office/drawing/2014/main" id="{E2E5F051-24CC-4B48-92C8-829B43B9EE1D}"/>
              </a:ext>
            </a:extLst>
          </p:cNvPr>
          <p:cNvSpPr txBox="1">
            <a:spLocks/>
          </p:cNvSpPr>
          <p:nvPr/>
        </p:nvSpPr>
        <p:spPr>
          <a:xfrm>
            <a:off x="10392411" y="423069"/>
            <a:ext cx="1889600" cy="5248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accent1"/>
              </a:buClr>
              <a:buSzPts val="1500"/>
              <a:buFont typeface="Josefin Sans SemiBold"/>
              <a:buNone/>
              <a:defRPr sz="2400" b="0" i="0" u="none" strike="noStrike" cap="none">
                <a:solidFill>
                  <a:schemeClr val="accent1"/>
                </a:solidFill>
                <a:latin typeface="Josefin Sans SemiBold"/>
                <a:ea typeface="Josefin Sans SemiBold"/>
                <a:cs typeface="Josefin Sans SemiBold"/>
                <a:sym typeface="Josefin Sans SemiBold"/>
              </a:defRPr>
            </a:lvl1pPr>
            <a:lvl2pPr marL="914400" marR="0" lvl="1" indent="-317500" algn="l" rtl="0">
              <a:lnSpc>
                <a:spcPct val="100000"/>
              </a:lnSpc>
              <a:spcBef>
                <a:spcPts val="0"/>
              </a:spcBef>
              <a:spcAft>
                <a:spcPts val="0"/>
              </a:spcAft>
              <a:buClr>
                <a:schemeClr val="accent1"/>
              </a:buClr>
              <a:buSzPts val="1500"/>
              <a:buFont typeface="Josefin Sans SemiBold"/>
              <a:buNone/>
              <a:defRPr sz="2000" b="0" i="0" u="none" strike="noStrike" cap="none">
                <a:solidFill>
                  <a:schemeClr val="accent1"/>
                </a:solidFill>
                <a:latin typeface="Josefin Sans SemiBold"/>
                <a:ea typeface="Josefin Sans SemiBold"/>
                <a:cs typeface="Josefin Sans SemiBold"/>
                <a:sym typeface="Josefin Sans SemiBold"/>
              </a:defRPr>
            </a:lvl2pPr>
            <a:lvl3pPr marL="1371600" marR="0" lvl="2" indent="-317500" algn="l" rtl="0">
              <a:lnSpc>
                <a:spcPct val="100000"/>
              </a:lnSpc>
              <a:spcBef>
                <a:spcPts val="0"/>
              </a:spcBef>
              <a:spcAft>
                <a:spcPts val="0"/>
              </a:spcAft>
              <a:buClr>
                <a:schemeClr val="accent1"/>
              </a:buClr>
              <a:buSzPts val="1500"/>
              <a:buFont typeface="Josefin Sans SemiBold"/>
              <a:buNone/>
              <a:defRPr sz="2000" b="0" i="0" u="none" strike="noStrike" cap="none">
                <a:solidFill>
                  <a:schemeClr val="accent1"/>
                </a:solidFill>
                <a:latin typeface="Josefin Sans SemiBold"/>
                <a:ea typeface="Josefin Sans SemiBold"/>
                <a:cs typeface="Josefin Sans SemiBold"/>
                <a:sym typeface="Josefin Sans SemiBold"/>
              </a:defRPr>
            </a:lvl3pPr>
            <a:lvl4pPr marL="1828800" marR="0" lvl="3" indent="-317500" algn="l" rtl="0">
              <a:lnSpc>
                <a:spcPct val="100000"/>
              </a:lnSpc>
              <a:spcBef>
                <a:spcPts val="0"/>
              </a:spcBef>
              <a:spcAft>
                <a:spcPts val="0"/>
              </a:spcAft>
              <a:buClr>
                <a:schemeClr val="accent1"/>
              </a:buClr>
              <a:buSzPts val="1500"/>
              <a:buFont typeface="Josefin Sans SemiBold"/>
              <a:buNone/>
              <a:defRPr sz="2000" b="0" i="0" u="none" strike="noStrike" cap="none">
                <a:solidFill>
                  <a:schemeClr val="accent1"/>
                </a:solidFill>
                <a:latin typeface="Josefin Sans SemiBold"/>
                <a:ea typeface="Josefin Sans SemiBold"/>
                <a:cs typeface="Josefin Sans SemiBold"/>
                <a:sym typeface="Josefin Sans SemiBold"/>
              </a:defRPr>
            </a:lvl4pPr>
            <a:lvl5pPr marL="2286000" marR="0" lvl="4" indent="-311150" algn="l" rtl="0">
              <a:lnSpc>
                <a:spcPct val="100000"/>
              </a:lnSpc>
              <a:spcBef>
                <a:spcPts val="0"/>
              </a:spcBef>
              <a:spcAft>
                <a:spcPts val="0"/>
              </a:spcAft>
              <a:buClr>
                <a:schemeClr val="accent1"/>
              </a:buClr>
              <a:buSzPts val="1500"/>
              <a:buFont typeface="Josefin Sans SemiBold"/>
              <a:buNone/>
              <a:defRPr sz="2000" b="0" i="0" u="none" strike="noStrike" cap="none">
                <a:solidFill>
                  <a:schemeClr val="accent1"/>
                </a:solidFill>
                <a:latin typeface="Josefin Sans SemiBold"/>
                <a:ea typeface="Josefin Sans SemiBold"/>
                <a:cs typeface="Josefin Sans SemiBold"/>
                <a:sym typeface="Josefin Sans SemiBold"/>
              </a:defRPr>
            </a:lvl5pPr>
            <a:lvl6pPr marL="2743200" marR="0" lvl="5" indent="-304800" algn="l" rtl="0">
              <a:lnSpc>
                <a:spcPct val="100000"/>
              </a:lnSpc>
              <a:spcBef>
                <a:spcPts val="0"/>
              </a:spcBef>
              <a:spcAft>
                <a:spcPts val="0"/>
              </a:spcAft>
              <a:buClr>
                <a:schemeClr val="accent1"/>
              </a:buClr>
              <a:buSzPts val="1500"/>
              <a:buFont typeface="Josefin Sans SemiBold"/>
              <a:buNone/>
              <a:defRPr sz="2000" b="0" i="0" u="none" strike="noStrike" cap="none">
                <a:solidFill>
                  <a:schemeClr val="accent1"/>
                </a:solidFill>
                <a:latin typeface="Josefin Sans SemiBold"/>
                <a:ea typeface="Josefin Sans SemiBold"/>
                <a:cs typeface="Josefin Sans SemiBold"/>
                <a:sym typeface="Josefin Sans SemiBold"/>
              </a:defRPr>
            </a:lvl6pPr>
            <a:lvl7pPr marL="3200400" marR="0" lvl="6" indent="-304800" algn="l" rtl="0">
              <a:lnSpc>
                <a:spcPct val="100000"/>
              </a:lnSpc>
              <a:spcBef>
                <a:spcPts val="0"/>
              </a:spcBef>
              <a:spcAft>
                <a:spcPts val="0"/>
              </a:spcAft>
              <a:buClr>
                <a:schemeClr val="accent1"/>
              </a:buClr>
              <a:buSzPts val="1500"/>
              <a:buFont typeface="Josefin Sans SemiBold"/>
              <a:buNone/>
              <a:defRPr sz="2000" b="0" i="0" u="none" strike="noStrike" cap="none">
                <a:solidFill>
                  <a:schemeClr val="accent1"/>
                </a:solidFill>
                <a:latin typeface="Josefin Sans SemiBold"/>
                <a:ea typeface="Josefin Sans SemiBold"/>
                <a:cs typeface="Josefin Sans SemiBold"/>
                <a:sym typeface="Josefin Sans SemiBold"/>
              </a:defRPr>
            </a:lvl7pPr>
            <a:lvl8pPr marL="3657600" marR="0" lvl="7" indent="-304800" algn="l" rtl="0">
              <a:lnSpc>
                <a:spcPct val="100000"/>
              </a:lnSpc>
              <a:spcBef>
                <a:spcPts val="0"/>
              </a:spcBef>
              <a:spcAft>
                <a:spcPts val="0"/>
              </a:spcAft>
              <a:buClr>
                <a:schemeClr val="accent1"/>
              </a:buClr>
              <a:buSzPts val="1500"/>
              <a:buFont typeface="Josefin Sans SemiBold"/>
              <a:buNone/>
              <a:defRPr sz="2000" b="0" i="0" u="none" strike="noStrike" cap="none">
                <a:solidFill>
                  <a:schemeClr val="accent1"/>
                </a:solidFill>
                <a:latin typeface="Josefin Sans SemiBold"/>
                <a:ea typeface="Josefin Sans SemiBold"/>
                <a:cs typeface="Josefin Sans SemiBold"/>
                <a:sym typeface="Josefin Sans SemiBold"/>
              </a:defRPr>
            </a:lvl8pPr>
            <a:lvl9pPr marL="4114800" marR="0" lvl="8" indent="-304800" algn="l" rtl="0">
              <a:lnSpc>
                <a:spcPct val="100000"/>
              </a:lnSpc>
              <a:spcBef>
                <a:spcPts val="0"/>
              </a:spcBef>
              <a:spcAft>
                <a:spcPts val="0"/>
              </a:spcAft>
              <a:buClr>
                <a:schemeClr val="accent1"/>
              </a:buClr>
              <a:buSzPts val="1500"/>
              <a:buFont typeface="Josefin Sans SemiBold"/>
              <a:buNone/>
              <a:defRPr sz="2000" b="0" i="0" u="none" strike="noStrike" cap="none">
                <a:solidFill>
                  <a:schemeClr val="accent1"/>
                </a:solidFill>
                <a:latin typeface="Josefin Sans SemiBold"/>
                <a:ea typeface="Josefin Sans SemiBold"/>
                <a:cs typeface="Josefin Sans SemiBold"/>
                <a:sym typeface="Josefin Sans SemiBold"/>
              </a:defRPr>
            </a:lvl9pPr>
          </a:lstStyle>
          <a:p>
            <a:pPr marL="0" indent="0"/>
            <a:r>
              <a:rPr lang="en-US" kern="0" dirty="0"/>
              <a:t>Vision</a:t>
            </a:r>
            <a:endParaRPr lang="en-US" sz="3200" kern="0" dirty="0"/>
          </a:p>
        </p:txBody>
      </p:sp>
    </p:spTree>
    <p:extLst>
      <p:ext uri="{BB962C8B-B14F-4D97-AF65-F5344CB8AC3E}">
        <p14:creationId xmlns:p14="http://schemas.microsoft.com/office/powerpoint/2010/main" val="9745282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5" name="Google Shape;455;p51"/>
          <p:cNvSpPr txBox="1">
            <a:spLocks noGrp="1"/>
          </p:cNvSpPr>
          <p:nvPr>
            <p:ph type="subTitle" idx="4"/>
          </p:nvPr>
        </p:nvSpPr>
        <p:spPr>
          <a:xfrm>
            <a:off x="5151200" y="1846658"/>
            <a:ext cx="1889600" cy="524800"/>
          </a:xfrm>
          <a:prstGeom prst="rect">
            <a:avLst/>
          </a:prstGeom>
        </p:spPr>
        <p:txBody>
          <a:bodyPr spcFirstLastPara="1" wrap="square" lIns="121900" tIns="121900" rIns="121900" bIns="121900" anchor="t" anchorCtr="0">
            <a:noAutofit/>
          </a:bodyPr>
          <a:lstStyle/>
          <a:p>
            <a:pPr marL="0" indent="0"/>
            <a:r>
              <a:rPr lang="en" dirty="0"/>
              <a:t>Mission</a:t>
            </a:r>
            <a:endParaRPr dirty="0"/>
          </a:p>
        </p:txBody>
      </p:sp>
      <p:sp>
        <p:nvSpPr>
          <p:cNvPr id="456" name="Google Shape;456;p51"/>
          <p:cNvSpPr txBox="1">
            <a:spLocks noGrp="1"/>
          </p:cNvSpPr>
          <p:nvPr>
            <p:ph type="subTitle" idx="5"/>
          </p:nvPr>
        </p:nvSpPr>
        <p:spPr>
          <a:xfrm>
            <a:off x="-1496115" y="294611"/>
            <a:ext cx="1889600" cy="524800"/>
          </a:xfrm>
          <a:prstGeom prst="rect">
            <a:avLst/>
          </a:prstGeom>
        </p:spPr>
        <p:txBody>
          <a:bodyPr spcFirstLastPara="1" wrap="square" lIns="121900" tIns="121900" rIns="121900" bIns="121900" anchor="t" anchorCtr="0">
            <a:noAutofit/>
          </a:bodyPr>
          <a:lstStyle/>
          <a:p>
            <a:pPr marL="0" indent="0"/>
            <a:r>
              <a:rPr lang="en" dirty="0"/>
              <a:t>Vision</a:t>
            </a:r>
            <a:endParaRPr dirty="0"/>
          </a:p>
        </p:txBody>
      </p:sp>
      <p:sp>
        <p:nvSpPr>
          <p:cNvPr id="457" name="Google Shape;457;p51"/>
          <p:cNvSpPr txBox="1">
            <a:spLocks noGrp="1"/>
          </p:cNvSpPr>
          <p:nvPr>
            <p:ph type="title"/>
          </p:nvPr>
        </p:nvSpPr>
        <p:spPr>
          <a:xfrm>
            <a:off x="195633" y="6385519"/>
            <a:ext cx="4036400" cy="305600"/>
          </a:xfrm>
          <a:prstGeom prst="rect">
            <a:avLst/>
          </a:prstGeom>
        </p:spPr>
        <p:txBody>
          <a:bodyPr spcFirstLastPara="1" wrap="square" lIns="121900" tIns="0" rIns="121900" bIns="0" anchor="ctr" anchorCtr="0">
            <a:noAutofit/>
          </a:bodyPr>
          <a:lstStyle/>
          <a:p>
            <a:r>
              <a:rPr lang="en"/>
              <a:t>About our company</a:t>
            </a:r>
            <a:endParaRPr/>
          </a:p>
        </p:txBody>
      </p:sp>
      <p:sp>
        <p:nvSpPr>
          <p:cNvPr id="458" name="Google Shape;458;p51"/>
          <p:cNvSpPr txBox="1">
            <a:spLocks noGrp="1"/>
          </p:cNvSpPr>
          <p:nvPr>
            <p:ph type="title" idx="7"/>
          </p:nvPr>
        </p:nvSpPr>
        <p:spPr>
          <a:xfrm>
            <a:off x="195633" y="6293133"/>
            <a:ext cx="2252000" cy="214000"/>
          </a:xfrm>
          <a:prstGeom prst="rect">
            <a:avLst/>
          </a:prstGeom>
        </p:spPr>
        <p:txBody>
          <a:bodyPr spcFirstLastPara="1" wrap="square" lIns="121900" tIns="0" rIns="121900" bIns="0" anchor="b" anchorCtr="0">
            <a:noAutofit/>
          </a:bodyPr>
          <a:lstStyle/>
          <a:p>
            <a:r>
              <a:rPr lang="en"/>
              <a:t>01</a:t>
            </a:r>
            <a:endParaRPr/>
          </a:p>
        </p:txBody>
      </p:sp>
      <p:cxnSp>
        <p:nvCxnSpPr>
          <p:cNvPr id="461" name="Google Shape;461;p51">
            <a:hlinkClick r:id="" action="ppaction://hlinkshowjump?jump=nextslide"/>
          </p:cNvPr>
          <p:cNvCxnSpPr/>
          <p:nvPr/>
        </p:nvCxnSpPr>
        <p:spPr>
          <a:xfrm>
            <a:off x="115252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462" name="Google Shape;462;p51">
            <a:hlinkClick r:id="" action="ppaction://hlinkshowjump?jump=previousslide"/>
          </p:cNvPr>
          <p:cNvCxnSpPr/>
          <p:nvPr/>
        </p:nvCxnSpPr>
        <p:spPr>
          <a:xfrm rot="10800000">
            <a:off x="310367" y="404600"/>
            <a:ext cx="349600" cy="0"/>
          </a:xfrm>
          <a:prstGeom prst="straightConnector1">
            <a:avLst/>
          </a:prstGeom>
          <a:noFill/>
          <a:ln w="9525" cap="flat" cmpd="sng">
            <a:solidFill>
              <a:schemeClr val="accent1"/>
            </a:solidFill>
            <a:prstDash val="solid"/>
            <a:round/>
            <a:headEnd type="none" w="med" len="med"/>
            <a:tailEnd type="triangle" w="med" len="med"/>
          </a:ln>
        </p:spPr>
      </p:cxnSp>
      <p:cxnSp>
        <p:nvCxnSpPr>
          <p:cNvPr id="463" name="Google Shape;463;p51"/>
          <p:cNvCxnSpPr/>
          <p:nvPr/>
        </p:nvCxnSpPr>
        <p:spPr>
          <a:xfrm rot="10800000">
            <a:off x="4707471" y="2439296"/>
            <a:ext cx="417200" cy="0"/>
          </a:xfrm>
          <a:prstGeom prst="straightConnector1">
            <a:avLst/>
          </a:prstGeom>
          <a:noFill/>
          <a:ln w="76200" cap="flat" cmpd="sng">
            <a:solidFill>
              <a:schemeClr val="accent1"/>
            </a:solidFill>
            <a:prstDash val="solid"/>
            <a:round/>
            <a:headEnd type="none" w="med" len="med"/>
            <a:tailEnd type="none" w="med" len="med"/>
          </a:ln>
        </p:spPr>
      </p:cxnSp>
      <p:cxnSp>
        <p:nvCxnSpPr>
          <p:cNvPr id="464" name="Google Shape;464;p51"/>
          <p:cNvCxnSpPr/>
          <p:nvPr/>
        </p:nvCxnSpPr>
        <p:spPr>
          <a:xfrm rot="10800000">
            <a:off x="-2357369" y="970624"/>
            <a:ext cx="417200" cy="0"/>
          </a:xfrm>
          <a:prstGeom prst="straightConnector1">
            <a:avLst/>
          </a:prstGeom>
          <a:noFill/>
          <a:ln w="76200" cap="flat" cmpd="sng">
            <a:solidFill>
              <a:schemeClr val="accent1"/>
            </a:solidFill>
            <a:prstDash val="solid"/>
            <a:round/>
            <a:headEnd type="none" w="med" len="med"/>
            <a:tailEnd type="none" w="med" len="med"/>
          </a:ln>
        </p:spPr>
      </p:cxnSp>
      <p:grpSp>
        <p:nvGrpSpPr>
          <p:cNvPr id="470" name="Google Shape;470;p51"/>
          <p:cNvGrpSpPr/>
          <p:nvPr/>
        </p:nvGrpSpPr>
        <p:grpSpPr>
          <a:xfrm>
            <a:off x="-1960713" y="404600"/>
            <a:ext cx="425247" cy="381792"/>
            <a:chOff x="3441065" y="4302505"/>
            <a:chExt cx="337069" cy="302593"/>
          </a:xfrm>
        </p:grpSpPr>
        <p:sp>
          <p:nvSpPr>
            <p:cNvPr id="471" name="Google Shape;471;p51"/>
            <p:cNvSpPr/>
            <p:nvPr/>
          </p:nvSpPr>
          <p:spPr>
            <a:xfrm>
              <a:off x="3441065" y="4366941"/>
              <a:ext cx="337069" cy="173655"/>
            </a:xfrm>
            <a:custGeom>
              <a:avLst/>
              <a:gdLst/>
              <a:ahLst/>
              <a:cxnLst/>
              <a:rect l="l" t="t" r="r" b="b"/>
              <a:pathLst>
                <a:path w="10598" h="5460" extrusionOk="0">
                  <a:moveTo>
                    <a:pt x="5062" y="1"/>
                  </a:moveTo>
                  <a:cubicBezTo>
                    <a:pt x="3977" y="1"/>
                    <a:pt x="2891" y="303"/>
                    <a:pt x="1834" y="951"/>
                  </a:cubicBezTo>
                  <a:cubicBezTo>
                    <a:pt x="1001" y="1463"/>
                    <a:pt x="418" y="2058"/>
                    <a:pt x="156" y="2368"/>
                  </a:cubicBezTo>
                  <a:cubicBezTo>
                    <a:pt x="1" y="2546"/>
                    <a:pt x="1" y="2808"/>
                    <a:pt x="168" y="2987"/>
                  </a:cubicBezTo>
                  <a:cubicBezTo>
                    <a:pt x="1001" y="3844"/>
                    <a:pt x="1870" y="4475"/>
                    <a:pt x="2739" y="4892"/>
                  </a:cubicBezTo>
                  <a:cubicBezTo>
                    <a:pt x="2763" y="4916"/>
                    <a:pt x="2787" y="4916"/>
                    <a:pt x="2823" y="4916"/>
                  </a:cubicBezTo>
                  <a:cubicBezTo>
                    <a:pt x="2977" y="4916"/>
                    <a:pt x="3037" y="4689"/>
                    <a:pt x="2894" y="4618"/>
                  </a:cubicBezTo>
                  <a:cubicBezTo>
                    <a:pt x="2049" y="4213"/>
                    <a:pt x="1215" y="3582"/>
                    <a:pt x="406" y="2773"/>
                  </a:cubicBezTo>
                  <a:cubicBezTo>
                    <a:pt x="346" y="2713"/>
                    <a:pt x="346" y="2630"/>
                    <a:pt x="406" y="2570"/>
                  </a:cubicBezTo>
                  <a:cubicBezTo>
                    <a:pt x="799" y="2130"/>
                    <a:pt x="2061" y="868"/>
                    <a:pt x="3918" y="451"/>
                  </a:cubicBezTo>
                  <a:lnTo>
                    <a:pt x="3918" y="451"/>
                  </a:lnTo>
                  <a:cubicBezTo>
                    <a:pt x="3561" y="665"/>
                    <a:pt x="3263" y="963"/>
                    <a:pt x="3025" y="1320"/>
                  </a:cubicBezTo>
                  <a:cubicBezTo>
                    <a:pt x="2977" y="1403"/>
                    <a:pt x="3001" y="1487"/>
                    <a:pt x="3073" y="1534"/>
                  </a:cubicBezTo>
                  <a:cubicBezTo>
                    <a:pt x="3098" y="1551"/>
                    <a:pt x="3126" y="1559"/>
                    <a:pt x="3154" y="1559"/>
                  </a:cubicBezTo>
                  <a:cubicBezTo>
                    <a:pt x="3204" y="1559"/>
                    <a:pt x="3252" y="1533"/>
                    <a:pt x="3275" y="1487"/>
                  </a:cubicBezTo>
                  <a:cubicBezTo>
                    <a:pt x="3728" y="772"/>
                    <a:pt x="4490" y="367"/>
                    <a:pt x="5299" y="367"/>
                  </a:cubicBezTo>
                  <a:cubicBezTo>
                    <a:pt x="6609" y="367"/>
                    <a:pt x="7680" y="1439"/>
                    <a:pt x="7680" y="2749"/>
                  </a:cubicBezTo>
                  <a:cubicBezTo>
                    <a:pt x="7680" y="3820"/>
                    <a:pt x="6954" y="4773"/>
                    <a:pt x="5930" y="5047"/>
                  </a:cubicBezTo>
                  <a:cubicBezTo>
                    <a:pt x="5720" y="5103"/>
                    <a:pt x="5510" y="5130"/>
                    <a:pt x="5305" y="5130"/>
                  </a:cubicBezTo>
                  <a:cubicBezTo>
                    <a:pt x="4250" y="5130"/>
                    <a:pt x="3302" y="4424"/>
                    <a:pt x="3013" y="3368"/>
                  </a:cubicBezTo>
                  <a:cubicBezTo>
                    <a:pt x="2954" y="3154"/>
                    <a:pt x="2918" y="2951"/>
                    <a:pt x="2918" y="2737"/>
                  </a:cubicBezTo>
                  <a:cubicBezTo>
                    <a:pt x="2918" y="2487"/>
                    <a:pt x="2966" y="2249"/>
                    <a:pt x="3037" y="2011"/>
                  </a:cubicBezTo>
                  <a:cubicBezTo>
                    <a:pt x="3073" y="1915"/>
                    <a:pt x="3025" y="1844"/>
                    <a:pt x="2942" y="1820"/>
                  </a:cubicBezTo>
                  <a:cubicBezTo>
                    <a:pt x="2920" y="1812"/>
                    <a:pt x="2899" y="1808"/>
                    <a:pt x="2880" y="1808"/>
                  </a:cubicBezTo>
                  <a:cubicBezTo>
                    <a:pt x="2816" y="1808"/>
                    <a:pt x="2767" y="1851"/>
                    <a:pt x="2739" y="1915"/>
                  </a:cubicBezTo>
                  <a:cubicBezTo>
                    <a:pt x="2656" y="2189"/>
                    <a:pt x="2608" y="2475"/>
                    <a:pt x="2608" y="2737"/>
                  </a:cubicBezTo>
                  <a:cubicBezTo>
                    <a:pt x="2608" y="2975"/>
                    <a:pt x="2644" y="3213"/>
                    <a:pt x="2704" y="3439"/>
                  </a:cubicBezTo>
                  <a:cubicBezTo>
                    <a:pt x="2858" y="4058"/>
                    <a:pt x="3251" y="4582"/>
                    <a:pt x="3739" y="4928"/>
                  </a:cubicBezTo>
                  <a:cubicBezTo>
                    <a:pt x="3632" y="4892"/>
                    <a:pt x="3549" y="4868"/>
                    <a:pt x="3442" y="4820"/>
                  </a:cubicBezTo>
                  <a:cubicBezTo>
                    <a:pt x="3427" y="4816"/>
                    <a:pt x="3412" y="4813"/>
                    <a:pt x="3396" y="4813"/>
                  </a:cubicBezTo>
                  <a:cubicBezTo>
                    <a:pt x="3334" y="4813"/>
                    <a:pt x="3270" y="4849"/>
                    <a:pt x="3251" y="4916"/>
                  </a:cubicBezTo>
                  <a:cubicBezTo>
                    <a:pt x="3216" y="4987"/>
                    <a:pt x="3263" y="5070"/>
                    <a:pt x="3335" y="5106"/>
                  </a:cubicBezTo>
                  <a:cubicBezTo>
                    <a:pt x="3996" y="5346"/>
                    <a:pt x="4652" y="5460"/>
                    <a:pt x="5299" y="5460"/>
                  </a:cubicBezTo>
                  <a:cubicBezTo>
                    <a:pt x="6446" y="5460"/>
                    <a:pt x="7563" y="5103"/>
                    <a:pt x="8621" y="4463"/>
                  </a:cubicBezTo>
                  <a:cubicBezTo>
                    <a:pt x="9502" y="3927"/>
                    <a:pt x="10145" y="3308"/>
                    <a:pt x="10443" y="2975"/>
                  </a:cubicBezTo>
                  <a:cubicBezTo>
                    <a:pt x="10597" y="2808"/>
                    <a:pt x="10586" y="2511"/>
                    <a:pt x="10395" y="2356"/>
                  </a:cubicBezTo>
                  <a:cubicBezTo>
                    <a:pt x="10062" y="2058"/>
                    <a:pt x="9728" y="1784"/>
                    <a:pt x="9383" y="1546"/>
                  </a:cubicBezTo>
                  <a:cubicBezTo>
                    <a:pt x="9357" y="1529"/>
                    <a:pt x="9327" y="1521"/>
                    <a:pt x="9298" y="1521"/>
                  </a:cubicBezTo>
                  <a:cubicBezTo>
                    <a:pt x="9246" y="1521"/>
                    <a:pt x="9194" y="1544"/>
                    <a:pt x="9157" y="1582"/>
                  </a:cubicBezTo>
                  <a:cubicBezTo>
                    <a:pt x="9109" y="1653"/>
                    <a:pt x="9133" y="1737"/>
                    <a:pt x="9192" y="1796"/>
                  </a:cubicBezTo>
                  <a:cubicBezTo>
                    <a:pt x="9514" y="2034"/>
                    <a:pt x="9847" y="2296"/>
                    <a:pt x="10169" y="2594"/>
                  </a:cubicBezTo>
                  <a:cubicBezTo>
                    <a:pt x="10228" y="2653"/>
                    <a:pt x="10228" y="2737"/>
                    <a:pt x="10181" y="2796"/>
                  </a:cubicBezTo>
                  <a:cubicBezTo>
                    <a:pt x="9788" y="3225"/>
                    <a:pt x="8550" y="4439"/>
                    <a:pt x="6835" y="4939"/>
                  </a:cubicBezTo>
                  <a:cubicBezTo>
                    <a:pt x="8311" y="3904"/>
                    <a:pt x="8359" y="1737"/>
                    <a:pt x="6954" y="629"/>
                  </a:cubicBezTo>
                  <a:lnTo>
                    <a:pt x="6954" y="629"/>
                  </a:lnTo>
                  <a:cubicBezTo>
                    <a:pt x="7538" y="820"/>
                    <a:pt x="8121" y="1106"/>
                    <a:pt x="8692" y="1463"/>
                  </a:cubicBezTo>
                  <a:cubicBezTo>
                    <a:pt x="8722" y="1476"/>
                    <a:pt x="8752" y="1482"/>
                    <a:pt x="8780" y="1482"/>
                  </a:cubicBezTo>
                  <a:cubicBezTo>
                    <a:pt x="8831" y="1482"/>
                    <a:pt x="8876" y="1461"/>
                    <a:pt x="8907" y="1415"/>
                  </a:cubicBezTo>
                  <a:cubicBezTo>
                    <a:pt x="8954" y="1344"/>
                    <a:pt x="8931" y="1249"/>
                    <a:pt x="8859" y="1201"/>
                  </a:cubicBezTo>
                  <a:cubicBezTo>
                    <a:pt x="7632" y="426"/>
                    <a:pt x="6348" y="1"/>
                    <a:pt x="5062"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2" name="Google Shape;472;p51"/>
            <p:cNvSpPr/>
            <p:nvPr/>
          </p:nvSpPr>
          <p:spPr>
            <a:xfrm>
              <a:off x="3572864" y="4423300"/>
              <a:ext cx="76141" cy="61479"/>
            </a:xfrm>
            <a:custGeom>
              <a:avLst/>
              <a:gdLst/>
              <a:ahLst/>
              <a:cxnLst/>
              <a:rect l="l" t="t" r="r" b="b"/>
              <a:pathLst>
                <a:path w="2394" h="1933" extrusionOk="0">
                  <a:moveTo>
                    <a:pt x="1143" y="0"/>
                  </a:moveTo>
                  <a:cubicBezTo>
                    <a:pt x="465" y="0"/>
                    <a:pt x="0" y="679"/>
                    <a:pt x="238" y="1322"/>
                  </a:cubicBezTo>
                  <a:cubicBezTo>
                    <a:pt x="258" y="1381"/>
                    <a:pt x="326" y="1423"/>
                    <a:pt x="396" y="1423"/>
                  </a:cubicBezTo>
                  <a:cubicBezTo>
                    <a:pt x="411" y="1423"/>
                    <a:pt x="426" y="1421"/>
                    <a:pt x="441" y="1417"/>
                  </a:cubicBezTo>
                  <a:cubicBezTo>
                    <a:pt x="524" y="1382"/>
                    <a:pt x="560" y="1298"/>
                    <a:pt x="536" y="1203"/>
                  </a:cubicBezTo>
                  <a:cubicBezTo>
                    <a:pt x="354" y="738"/>
                    <a:pt x="729" y="308"/>
                    <a:pt x="1156" y="308"/>
                  </a:cubicBezTo>
                  <a:cubicBezTo>
                    <a:pt x="1287" y="308"/>
                    <a:pt x="1422" y="349"/>
                    <a:pt x="1548" y="441"/>
                  </a:cubicBezTo>
                  <a:cubicBezTo>
                    <a:pt x="2036" y="822"/>
                    <a:pt x="1774" y="1620"/>
                    <a:pt x="1143" y="1620"/>
                  </a:cubicBezTo>
                  <a:cubicBezTo>
                    <a:pt x="1048" y="1620"/>
                    <a:pt x="953" y="1608"/>
                    <a:pt x="881" y="1560"/>
                  </a:cubicBezTo>
                  <a:cubicBezTo>
                    <a:pt x="860" y="1554"/>
                    <a:pt x="840" y="1551"/>
                    <a:pt x="819" y="1551"/>
                  </a:cubicBezTo>
                  <a:cubicBezTo>
                    <a:pt x="759" y="1551"/>
                    <a:pt x="703" y="1578"/>
                    <a:pt x="667" y="1632"/>
                  </a:cubicBezTo>
                  <a:cubicBezTo>
                    <a:pt x="643" y="1715"/>
                    <a:pt x="667" y="1798"/>
                    <a:pt x="738" y="1846"/>
                  </a:cubicBezTo>
                  <a:cubicBezTo>
                    <a:pt x="869" y="1904"/>
                    <a:pt x="1009" y="1933"/>
                    <a:pt x="1148" y="1933"/>
                  </a:cubicBezTo>
                  <a:cubicBezTo>
                    <a:pt x="1438" y="1933"/>
                    <a:pt x="1724" y="1806"/>
                    <a:pt x="1917" y="1548"/>
                  </a:cubicBezTo>
                  <a:cubicBezTo>
                    <a:pt x="2393" y="917"/>
                    <a:pt x="1965" y="0"/>
                    <a:pt x="1143"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3" name="Google Shape;473;p51"/>
            <p:cNvSpPr/>
            <p:nvPr/>
          </p:nvSpPr>
          <p:spPr>
            <a:xfrm>
              <a:off x="3619045" y="4394485"/>
              <a:ext cx="46626" cy="39088"/>
            </a:xfrm>
            <a:custGeom>
              <a:avLst/>
              <a:gdLst/>
              <a:ahLst/>
              <a:cxnLst/>
              <a:rect l="l" t="t" r="r" b="b"/>
              <a:pathLst>
                <a:path w="1466" h="1229" extrusionOk="0">
                  <a:moveTo>
                    <a:pt x="782" y="310"/>
                  </a:moveTo>
                  <a:cubicBezTo>
                    <a:pt x="917" y="310"/>
                    <a:pt x="1054" y="400"/>
                    <a:pt x="1096" y="549"/>
                  </a:cubicBezTo>
                  <a:cubicBezTo>
                    <a:pt x="1120" y="716"/>
                    <a:pt x="1013" y="871"/>
                    <a:pt x="858" y="906"/>
                  </a:cubicBezTo>
                  <a:cubicBezTo>
                    <a:pt x="834" y="912"/>
                    <a:pt x="810" y="914"/>
                    <a:pt x="788" y="914"/>
                  </a:cubicBezTo>
                  <a:cubicBezTo>
                    <a:pt x="553" y="914"/>
                    <a:pt x="406" y="648"/>
                    <a:pt x="537" y="442"/>
                  </a:cubicBezTo>
                  <a:cubicBezTo>
                    <a:pt x="599" y="351"/>
                    <a:pt x="690" y="310"/>
                    <a:pt x="782" y="310"/>
                  </a:cubicBezTo>
                  <a:close/>
                  <a:moveTo>
                    <a:pt x="791" y="1"/>
                  </a:moveTo>
                  <a:cubicBezTo>
                    <a:pt x="598" y="1"/>
                    <a:pt x="403" y="88"/>
                    <a:pt x="275" y="275"/>
                  </a:cubicBezTo>
                  <a:cubicBezTo>
                    <a:pt x="1" y="692"/>
                    <a:pt x="321" y="1229"/>
                    <a:pt x="792" y="1229"/>
                  </a:cubicBezTo>
                  <a:cubicBezTo>
                    <a:pt x="833" y="1229"/>
                    <a:pt x="875" y="1225"/>
                    <a:pt x="918" y="1216"/>
                  </a:cubicBezTo>
                  <a:cubicBezTo>
                    <a:pt x="1251" y="1145"/>
                    <a:pt x="1465" y="811"/>
                    <a:pt x="1394" y="490"/>
                  </a:cubicBezTo>
                  <a:cubicBezTo>
                    <a:pt x="1331" y="176"/>
                    <a:pt x="1064" y="1"/>
                    <a:pt x="791"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4" name="Google Shape;474;p51"/>
            <p:cNvSpPr/>
            <p:nvPr/>
          </p:nvSpPr>
          <p:spPr>
            <a:xfrm>
              <a:off x="3604669" y="4302505"/>
              <a:ext cx="9860" cy="42046"/>
            </a:xfrm>
            <a:custGeom>
              <a:avLst/>
              <a:gdLst/>
              <a:ahLst/>
              <a:cxnLst/>
              <a:rect l="l" t="t" r="r" b="b"/>
              <a:pathLst>
                <a:path w="310" h="1322" extrusionOk="0">
                  <a:moveTo>
                    <a:pt x="143" y="0"/>
                  </a:moveTo>
                  <a:cubicBezTo>
                    <a:pt x="60" y="0"/>
                    <a:pt x="0" y="72"/>
                    <a:pt x="0" y="155"/>
                  </a:cubicBezTo>
                  <a:lnTo>
                    <a:pt x="0" y="1179"/>
                  </a:lnTo>
                  <a:cubicBezTo>
                    <a:pt x="0" y="1262"/>
                    <a:pt x="72" y="1322"/>
                    <a:pt x="143" y="1322"/>
                  </a:cubicBezTo>
                  <a:cubicBezTo>
                    <a:pt x="238" y="1322"/>
                    <a:pt x="298" y="1250"/>
                    <a:pt x="298" y="1179"/>
                  </a:cubicBezTo>
                  <a:lnTo>
                    <a:pt x="298" y="155"/>
                  </a:lnTo>
                  <a:cubicBezTo>
                    <a:pt x="310" y="72"/>
                    <a:pt x="238" y="0"/>
                    <a:pt x="143"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5" name="Google Shape;475;p51"/>
            <p:cNvSpPr/>
            <p:nvPr/>
          </p:nvSpPr>
          <p:spPr>
            <a:xfrm>
              <a:off x="3528178" y="4315926"/>
              <a:ext cx="22359" cy="40742"/>
            </a:xfrm>
            <a:custGeom>
              <a:avLst/>
              <a:gdLst/>
              <a:ahLst/>
              <a:cxnLst/>
              <a:rect l="l" t="t" r="r" b="b"/>
              <a:pathLst>
                <a:path w="703" h="1281" extrusionOk="0">
                  <a:moveTo>
                    <a:pt x="163" y="1"/>
                  </a:moveTo>
                  <a:cubicBezTo>
                    <a:pt x="149" y="1"/>
                    <a:pt x="134" y="3"/>
                    <a:pt x="119" y="7"/>
                  </a:cubicBezTo>
                  <a:cubicBezTo>
                    <a:pt x="48" y="43"/>
                    <a:pt x="0" y="126"/>
                    <a:pt x="36" y="209"/>
                  </a:cubicBezTo>
                  <a:lnTo>
                    <a:pt x="393" y="1174"/>
                  </a:lnTo>
                  <a:cubicBezTo>
                    <a:pt x="417" y="1233"/>
                    <a:pt x="477" y="1281"/>
                    <a:pt x="536" y="1281"/>
                  </a:cubicBezTo>
                  <a:cubicBezTo>
                    <a:pt x="631" y="1281"/>
                    <a:pt x="703" y="1174"/>
                    <a:pt x="679" y="1067"/>
                  </a:cubicBezTo>
                  <a:lnTo>
                    <a:pt x="322" y="102"/>
                  </a:lnTo>
                  <a:cubicBezTo>
                    <a:pt x="292" y="43"/>
                    <a:pt x="231" y="1"/>
                    <a:pt x="163"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6" name="Google Shape;476;p51"/>
            <p:cNvSpPr/>
            <p:nvPr/>
          </p:nvSpPr>
          <p:spPr>
            <a:xfrm>
              <a:off x="3457730" y="4348590"/>
              <a:ext cx="32600" cy="35367"/>
            </a:xfrm>
            <a:custGeom>
              <a:avLst/>
              <a:gdLst/>
              <a:ahLst/>
              <a:cxnLst/>
              <a:rect l="l" t="t" r="r" b="b"/>
              <a:pathLst>
                <a:path w="1025" h="1112" extrusionOk="0">
                  <a:moveTo>
                    <a:pt x="183" y="0"/>
                  </a:moveTo>
                  <a:cubicBezTo>
                    <a:pt x="147" y="0"/>
                    <a:pt x="110" y="13"/>
                    <a:pt x="72" y="40"/>
                  </a:cubicBezTo>
                  <a:cubicBezTo>
                    <a:pt x="13" y="99"/>
                    <a:pt x="1" y="194"/>
                    <a:pt x="60" y="266"/>
                  </a:cubicBezTo>
                  <a:lnTo>
                    <a:pt x="715" y="1052"/>
                  </a:lnTo>
                  <a:cubicBezTo>
                    <a:pt x="751" y="1087"/>
                    <a:pt x="787" y="1111"/>
                    <a:pt x="834" y="1111"/>
                  </a:cubicBezTo>
                  <a:cubicBezTo>
                    <a:pt x="953" y="1099"/>
                    <a:pt x="1025" y="944"/>
                    <a:pt x="953" y="849"/>
                  </a:cubicBezTo>
                  <a:lnTo>
                    <a:pt x="298" y="51"/>
                  </a:lnTo>
                  <a:cubicBezTo>
                    <a:pt x="266" y="19"/>
                    <a:pt x="226" y="0"/>
                    <a:pt x="183"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7" name="Google Shape;477;p51"/>
            <p:cNvSpPr/>
            <p:nvPr/>
          </p:nvSpPr>
          <p:spPr>
            <a:xfrm>
              <a:off x="3727723" y="4351611"/>
              <a:ext cx="32218" cy="34954"/>
            </a:xfrm>
            <a:custGeom>
              <a:avLst/>
              <a:gdLst/>
              <a:ahLst/>
              <a:cxnLst/>
              <a:rect l="l" t="t" r="r" b="b"/>
              <a:pathLst>
                <a:path w="1013" h="1099" extrusionOk="0">
                  <a:moveTo>
                    <a:pt x="834" y="1"/>
                  </a:moveTo>
                  <a:cubicBezTo>
                    <a:pt x="791" y="1"/>
                    <a:pt x="748" y="19"/>
                    <a:pt x="715" y="52"/>
                  </a:cubicBezTo>
                  <a:lnTo>
                    <a:pt x="60" y="838"/>
                  </a:lnTo>
                  <a:cubicBezTo>
                    <a:pt x="1" y="897"/>
                    <a:pt x="13" y="1004"/>
                    <a:pt x="72" y="1064"/>
                  </a:cubicBezTo>
                  <a:cubicBezTo>
                    <a:pt x="96" y="1088"/>
                    <a:pt x="128" y="1098"/>
                    <a:pt x="161" y="1098"/>
                  </a:cubicBezTo>
                  <a:cubicBezTo>
                    <a:pt x="211" y="1098"/>
                    <a:pt x="263" y="1075"/>
                    <a:pt x="299" y="1040"/>
                  </a:cubicBezTo>
                  <a:lnTo>
                    <a:pt x="953" y="254"/>
                  </a:lnTo>
                  <a:cubicBezTo>
                    <a:pt x="1013" y="183"/>
                    <a:pt x="1013" y="76"/>
                    <a:pt x="930" y="40"/>
                  </a:cubicBezTo>
                  <a:cubicBezTo>
                    <a:pt x="903" y="13"/>
                    <a:pt x="869" y="1"/>
                    <a:pt x="834"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8" name="Google Shape;478;p51"/>
            <p:cNvSpPr/>
            <p:nvPr/>
          </p:nvSpPr>
          <p:spPr>
            <a:xfrm>
              <a:off x="3668279" y="4315926"/>
              <a:ext cx="22391" cy="40742"/>
            </a:xfrm>
            <a:custGeom>
              <a:avLst/>
              <a:gdLst/>
              <a:ahLst/>
              <a:cxnLst/>
              <a:rect l="l" t="t" r="r" b="b"/>
              <a:pathLst>
                <a:path w="704" h="1281" extrusionOk="0">
                  <a:moveTo>
                    <a:pt x="544" y="1"/>
                  </a:moveTo>
                  <a:cubicBezTo>
                    <a:pt x="481" y="1"/>
                    <a:pt x="413" y="43"/>
                    <a:pt x="394" y="102"/>
                  </a:cubicBezTo>
                  <a:lnTo>
                    <a:pt x="36" y="1067"/>
                  </a:lnTo>
                  <a:cubicBezTo>
                    <a:pt x="1" y="1174"/>
                    <a:pt x="84" y="1281"/>
                    <a:pt x="179" y="1281"/>
                  </a:cubicBezTo>
                  <a:cubicBezTo>
                    <a:pt x="239" y="1281"/>
                    <a:pt x="298" y="1233"/>
                    <a:pt x="334" y="1174"/>
                  </a:cubicBezTo>
                  <a:lnTo>
                    <a:pt x="691" y="209"/>
                  </a:lnTo>
                  <a:cubicBezTo>
                    <a:pt x="703" y="126"/>
                    <a:pt x="655" y="43"/>
                    <a:pt x="584" y="7"/>
                  </a:cubicBezTo>
                  <a:cubicBezTo>
                    <a:pt x="571" y="3"/>
                    <a:pt x="558" y="1"/>
                    <a:pt x="544"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9" name="Google Shape;479;p51"/>
            <p:cNvSpPr/>
            <p:nvPr/>
          </p:nvSpPr>
          <p:spPr>
            <a:xfrm>
              <a:off x="3603143" y="4563019"/>
              <a:ext cx="9891" cy="42078"/>
            </a:xfrm>
            <a:custGeom>
              <a:avLst/>
              <a:gdLst/>
              <a:ahLst/>
              <a:cxnLst/>
              <a:rect l="l" t="t" r="r" b="b"/>
              <a:pathLst>
                <a:path w="311" h="1323" extrusionOk="0">
                  <a:moveTo>
                    <a:pt x="144" y="1"/>
                  </a:moveTo>
                  <a:cubicBezTo>
                    <a:pt x="60" y="1"/>
                    <a:pt x="1" y="72"/>
                    <a:pt x="1" y="144"/>
                  </a:cubicBezTo>
                  <a:lnTo>
                    <a:pt x="1" y="1168"/>
                  </a:lnTo>
                  <a:cubicBezTo>
                    <a:pt x="1" y="1263"/>
                    <a:pt x="72" y="1322"/>
                    <a:pt x="144" y="1322"/>
                  </a:cubicBezTo>
                  <a:cubicBezTo>
                    <a:pt x="239" y="1322"/>
                    <a:pt x="298" y="1251"/>
                    <a:pt x="298" y="1168"/>
                  </a:cubicBezTo>
                  <a:lnTo>
                    <a:pt x="298" y="144"/>
                  </a:lnTo>
                  <a:cubicBezTo>
                    <a:pt x="310" y="72"/>
                    <a:pt x="239" y="1"/>
                    <a:pt x="144"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0" name="Google Shape;480;p51"/>
            <p:cNvSpPr/>
            <p:nvPr/>
          </p:nvSpPr>
          <p:spPr>
            <a:xfrm>
              <a:off x="3667134" y="4552206"/>
              <a:ext cx="22009" cy="40233"/>
            </a:xfrm>
            <a:custGeom>
              <a:avLst/>
              <a:gdLst/>
              <a:ahLst/>
              <a:cxnLst/>
              <a:rect l="l" t="t" r="r" b="b"/>
              <a:pathLst>
                <a:path w="692" h="1265" extrusionOk="0">
                  <a:moveTo>
                    <a:pt x="165" y="0"/>
                  </a:moveTo>
                  <a:cubicBezTo>
                    <a:pt x="150" y="0"/>
                    <a:pt x="135" y="3"/>
                    <a:pt x="120" y="7"/>
                  </a:cubicBezTo>
                  <a:cubicBezTo>
                    <a:pt x="37" y="43"/>
                    <a:pt x="1" y="126"/>
                    <a:pt x="25" y="198"/>
                  </a:cubicBezTo>
                  <a:lnTo>
                    <a:pt x="382" y="1174"/>
                  </a:lnTo>
                  <a:cubicBezTo>
                    <a:pt x="410" y="1231"/>
                    <a:pt x="468" y="1265"/>
                    <a:pt x="527" y="1265"/>
                  </a:cubicBezTo>
                  <a:cubicBezTo>
                    <a:pt x="542" y="1265"/>
                    <a:pt x="557" y="1263"/>
                    <a:pt x="572" y="1258"/>
                  </a:cubicBezTo>
                  <a:cubicBezTo>
                    <a:pt x="656" y="1234"/>
                    <a:pt x="691" y="1139"/>
                    <a:pt x="668" y="1067"/>
                  </a:cubicBezTo>
                  <a:lnTo>
                    <a:pt x="310" y="103"/>
                  </a:lnTo>
                  <a:cubicBezTo>
                    <a:pt x="282" y="36"/>
                    <a:pt x="223" y="0"/>
                    <a:pt x="165"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1" name="Google Shape;481;p51"/>
            <p:cNvSpPr/>
            <p:nvPr/>
          </p:nvSpPr>
          <p:spPr>
            <a:xfrm>
              <a:off x="3727723" y="4524662"/>
              <a:ext cx="32982" cy="35367"/>
            </a:xfrm>
            <a:custGeom>
              <a:avLst/>
              <a:gdLst/>
              <a:ahLst/>
              <a:cxnLst/>
              <a:rect l="l" t="t" r="r" b="b"/>
              <a:pathLst>
                <a:path w="1037" h="1112" extrusionOk="0">
                  <a:moveTo>
                    <a:pt x="178" y="1"/>
                  </a:moveTo>
                  <a:cubicBezTo>
                    <a:pt x="142" y="1"/>
                    <a:pt x="104" y="13"/>
                    <a:pt x="72" y="40"/>
                  </a:cubicBezTo>
                  <a:cubicBezTo>
                    <a:pt x="13" y="100"/>
                    <a:pt x="1" y="195"/>
                    <a:pt x="60" y="266"/>
                  </a:cubicBezTo>
                  <a:lnTo>
                    <a:pt x="715" y="1052"/>
                  </a:lnTo>
                  <a:cubicBezTo>
                    <a:pt x="739" y="1088"/>
                    <a:pt x="787" y="1112"/>
                    <a:pt x="834" y="1112"/>
                  </a:cubicBezTo>
                  <a:cubicBezTo>
                    <a:pt x="965" y="1100"/>
                    <a:pt x="1037" y="945"/>
                    <a:pt x="953" y="850"/>
                  </a:cubicBezTo>
                  <a:lnTo>
                    <a:pt x="299" y="52"/>
                  </a:lnTo>
                  <a:cubicBezTo>
                    <a:pt x="266" y="19"/>
                    <a:pt x="222" y="1"/>
                    <a:pt x="178"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2" name="Google Shape;482;p51"/>
            <p:cNvSpPr/>
            <p:nvPr/>
          </p:nvSpPr>
          <p:spPr>
            <a:xfrm>
              <a:off x="3457349" y="4522023"/>
              <a:ext cx="32218" cy="34954"/>
            </a:xfrm>
            <a:custGeom>
              <a:avLst/>
              <a:gdLst/>
              <a:ahLst/>
              <a:cxnLst/>
              <a:rect l="l" t="t" r="r" b="b"/>
              <a:pathLst>
                <a:path w="1013" h="1099" extrusionOk="0">
                  <a:moveTo>
                    <a:pt x="841" y="0"/>
                  </a:moveTo>
                  <a:cubicBezTo>
                    <a:pt x="795" y="0"/>
                    <a:pt x="748" y="19"/>
                    <a:pt x="715" y="52"/>
                  </a:cubicBezTo>
                  <a:lnTo>
                    <a:pt x="60" y="837"/>
                  </a:lnTo>
                  <a:cubicBezTo>
                    <a:pt x="1" y="897"/>
                    <a:pt x="13" y="1004"/>
                    <a:pt x="72" y="1064"/>
                  </a:cubicBezTo>
                  <a:cubicBezTo>
                    <a:pt x="96" y="1088"/>
                    <a:pt x="128" y="1098"/>
                    <a:pt x="161" y="1098"/>
                  </a:cubicBezTo>
                  <a:cubicBezTo>
                    <a:pt x="211" y="1098"/>
                    <a:pt x="263" y="1075"/>
                    <a:pt x="298" y="1040"/>
                  </a:cubicBezTo>
                  <a:lnTo>
                    <a:pt x="953" y="254"/>
                  </a:lnTo>
                  <a:cubicBezTo>
                    <a:pt x="1013" y="183"/>
                    <a:pt x="1013" y="99"/>
                    <a:pt x="941" y="40"/>
                  </a:cubicBezTo>
                  <a:cubicBezTo>
                    <a:pt x="915" y="13"/>
                    <a:pt x="878" y="0"/>
                    <a:pt x="841"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3" name="Google Shape;483;p51"/>
            <p:cNvSpPr/>
            <p:nvPr/>
          </p:nvSpPr>
          <p:spPr>
            <a:xfrm>
              <a:off x="3526270" y="4551665"/>
              <a:ext cx="22772" cy="40392"/>
            </a:xfrm>
            <a:custGeom>
              <a:avLst/>
              <a:gdLst/>
              <a:ahLst/>
              <a:cxnLst/>
              <a:rect l="l" t="t" r="r" b="b"/>
              <a:pathLst>
                <a:path w="716" h="1270" extrusionOk="0">
                  <a:moveTo>
                    <a:pt x="531" y="0"/>
                  </a:moveTo>
                  <a:cubicBezTo>
                    <a:pt x="472" y="0"/>
                    <a:pt x="412" y="41"/>
                    <a:pt x="394" y="96"/>
                  </a:cubicBezTo>
                  <a:lnTo>
                    <a:pt x="36" y="1072"/>
                  </a:lnTo>
                  <a:cubicBezTo>
                    <a:pt x="1" y="1144"/>
                    <a:pt x="48" y="1227"/>
                    <a:pt x="120" y="1263"/>
                  </a:cubicBezTo>
                  <a:cubicBezTo>
                    <a:pt x="137" y="1268"/>
                    <a:pt x="154" y="1270"/>
                    <a:pt x="170" y="1270"/>
                  </a:cubicBezTo>
                  <a:cubicBezTo>
                    <a:pt x="235" y="1270"/>
                    <a:pt x="294" y="1234"/>
                    <a:pt x="322" y="1167"/>
                  </a:cubicBezTo>
                  <a:lnTo>
                    <a:pt x="679" y="203"/>
                  </a:lnTo>
                  <a:cubicBezTo>
                    <a:pt x="715" y="132"/>
                    <a:pt x="679" y="36"/>
                    <a:pt x="584" y="13"/>
                  </a:cubicBezTo>
                  <a:cubicBezTo>
                    <a:pt x="567" y="4"/>
                    <a:pt x="549" y="0"/>
                    <a:pt x="531"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484" name="Google Shape;484;p51"/>
          <p:cNvGrpSpPr/>
          <p:nvPr/>
        </p:nvGrpSpPr>
        <p:grpSpPr>
          <a:xfrm>
            <a:off x="4740242" y="1883029"/>
            <a:ext cx="351657" cy="427820"/>
            <a:chOff x="1768821" y="3361108"/>
            <a:chExt cx="278739" cy="339073"/>
          </a:xfrm>
        </p:grpSpPr>
        <p:sp>
          <p:nvSpPr>
            <p:cNvPr id="485" name="Google Shape;485;p51"/>
            <p:cNvSpPr/>
            <p:nvPr/>
          </p:nvSpPr>
          <p:spPr>
            <a:xfrm>
              <a:off x="1784374" y="3549744"/>
              <a:ext cx="32218" cy="21564"/>
            </a:xfrm>
            <a:custGeom>
              <a:avLst/>
              <a:gdLst/>
              <a:ahLst/>
              <a:cxnLst/>
              <a:rect l="l" t="t" r="r" b="b"/>
              <a:pathLst>
                <a:path w="1013" h="678" extrusionOk="0">
                  <a:moveTo>
                    <a:pt x="830" y="1"/>
                  </a:moveTo>
                  <a:cubicBezTo>
                    <a:pt x="804" y="1"/>
                    <a:pt x="776" y="8"/>
                    <a:pt x="750" y="23"/>
                  </a:cubicBezTo>
                  <a:lnTo>
                    <a:pt x="143" y="380"/>
                  </a:lnTo>
                  <a:cubicBezTo>
                    <a:pt x="0" y="451"/>
                    <a:pt x="48" y="677"/>
                    <a:pt x="214" y="677"/>
                  </a:cubicBezTo>
                  <a:cubicBezTo>
                    <a:pt x="238" y="677"/>
                    <a:pt x="274" y="677"/>
                    <a:pt x="286" y="665"/>
                  </a:cubicBezTo>
                  <a:lnTo>
                    <a:pt x="893" y="308"/>
                  </a:lnTo>
                  <a:cubicBezTo>
                    <a:pt x="1000" y="261"/>
                    <a:pt x="1012" y="154"/>
                    <a:pt x="976" y="82"/>
                  </a:cubicBezTo>
                  <a:cubicBezTo>
                    <a:pt x="944" y="33"/>
                    <a:pt x="889" y="1"/>
                    <a:pt x="830"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6" name="Google Shape;486;p51"/>
            <p:cNvSpPr/>
            <p:nvPr/>
          </p:nvSpPr>
          <p:spPr>
            <a:xfrm>
              <a:off x="1998326" y="3551652"/>
              <a:ext cx="32218" cy="21532"/>
            </a:xfrm>
            <a:custGeom>
              <a:avLst/>
              <a:gdLst/>
              <a:ahLst/>
              <a:cxnLst/>
              <a:rect l="l" t="t" r="r" b="b"/>
              <a:pathLst>
                <a:path w="1013" h="677" extrusionOk="0">
                  <a:moveTo>
                    <a:pt x="199" y="0"/>
                  </a:moveTo>
                  <a:cubicBezTo>
                    <a:pt x="141" y="0"/>
                    <a:pt x="80" y="33"/>
                    <a:pt x="48" y="82"/>
                  </a:cubicBezTo>
                  <a:cubicBezTo>
                    <a:pt x="0" y="153"/>
                    <a:pt x="36" y="260"/>
                    <a:pt x="107" y="308"/>
                  </a:cubicBezTo>
                  <a:cubicBezTo>
                    <a:pt x="726" y="665"/>
                    <a:pt x="714" y="677"/>
                    <a:pt x="810" y="677"/>
                  </a:cubicBezTo>
                  <a:cubicBezTo>
                    <a:pt x="953" y="677"/>
                    <a:pt x="1012" y="451"/>
                    <a:pt x="881" y="379"/>
                  </a:cubicBezTo>
                  <a:lnTo>
                    <a:pt x="274" y="22"/>
                  </a:lnTo>
                  <a:cubicBezTo>
                    <a:pt x="251" y="7"/>
                    <a:pt x="226" y="0"/>
                    <a:pt x="199"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7" name="Google Shape;487;p51"/>
            <p:cNvSpPr/>
            <p:nvPr/>
          </p:nvSpPr>
          <p:spPr>
            <a:xfrm>
              <a:off x="1826007" y="3466383"/>
              <a:ext cx="142041" cy="233799"/>
            </a:xfrm>
            <a:custGeom>
              <a:avLst/>
              <a:gdLst/>
              <a:ahLst/>
              <a:cxnLst/>
              <a:rect l="l" t="t" r="r" b="b"/>
              <a:pathLst>
                <a:path w="4466" h="7351" extrusionOk="0">
                  <a:moveTo>
                    <a:pt x="1715" y="346"/>
                  </a:moveTo>
                  <a:cubicBezTo>
                    <a:pt x="1882" y="346"/>
                    <a:pt x="2013" y="489"/>
                    <a:pt x="2013" y="643"/>
                  </a:cubicBezTo>
                  <a:lnTo>
                    <a:pt x="2013" y="941"/>
                  </a:lnTo>
                  <a:lnTo>
                    <a:pt x="1668" y="941"/>
                  </a:lnTo>
                  <a:cubicBezTo>
                    <a:pt x="1501" y="941"/>
                    <a:pt x="1370" y="810"/>
                    <a:pt x="1370" y="643"/>
                  </a:cubicBezTo>
                  <a:cubicBezTo>
                    <a:pt x="1370" y="489"/>
                    <a:pt x="1501" y="346"/>
                    <a:pt x="1668" y="346"/>
                  </a:cubicBezTo>
                  <a:close/>
                  <a:moveTo>
                    <a:pt x="3573" y="346"/>
                  </a:moveTo>
                  <a:cubicBezTo>
                    <a:pt x="3739" y="346"/>
                    <a:pt x="3870" y="489"/>
                    <a:pt x="3870" y="643"/>
                  </a:cubicBezTo>
                  <a:cubicBezTo>
                    <a:pt x="3870" y="810"/>
                    <a:pt x="3739" y="941"/>
                    <a:pt x="3573" y="941"/>
                  </a:cubicBezTo>
                  <a:lnTo>
                    <a:pt x="3239" y="941"/>
                  </a:lnTo>
                  <a:lnTo>
                    <a:pt x="3239" y="643"/>
                  </a:lnTo>
                  <a:cubicBezTo>
                    <a:pt x="3239" y="489"/>
                    <a:pt x="3370" y="346"/>
                    <a:pt x="3537" y="346"/>
                  </a:cubicBezTo>
                  <a:close/>
                  <a:moveTo>
                    <a:pt x="3727" y="4370"/>
                  </a:moveTo>
                  <a:lnTo>
                    <a:pt x="3727" y="5049"/>
                  </a:lnTo>
                  <a:lnTo>
                    <a:pt x="1513" y="5049"/>
                  </a:lnTo>
                  <a:lnTo>
                    <a:pt x="1513" y="4370"/>
                  </a:lnTo>
                  <a:close/>
                  <a:moveTo>
                    <a:pt x="3739" y="5370"/>
                  </a:moveTo>
                  <a:lnTo>
                    <a:pt x="3739" y="5799"/>
                  </a:lnTo>
                  <a:lnTo>
                    <a:pt x="3727" y="5799"/>
                  </a:lnTo>
                  <a:cubicBezTo>
                    <a:pt x="3727" y="5930"/>
                    <a:pt x="3620" y="6037"/>
                    <a:pt x="3489" y="6037"/>
                  </a:cubicBezTo>
                  <a:lnTo>
                    <a:pt x="1763" y="6037"/>
                  </a:lnTo>
                  <a:cubicBezTo>
                    <a:pt x="1620" y="6037"/>
                    <a:pt x="1525" y="5930"/>
                    <a:pt x="1525" y="5799"/>
                  </a:cubicBezTo>
                  <a:lnTo>
                    <a:pt x="1525" y="5370"/>
                  </a:lnTo>
                  <a:close/>
                  <a:moveTo>
                    <a:pt x="1656" y="0"/>
                  </a:moveTo>
                  <a:cubicBezTo>
                    <a:pt x="1310" y="0"/>
                    <a:pt x="1037" y="286"/>
                    <a:pt x="1037" y="631"/>
                  </a:cubicBezTo>
                  <a:cubicBezTo>
                    <a:pt x="1037" y="977"/>
                    <a:pt x="1310" y="1262"/>
                    <a:pt x="1656" y="1262"/>
                  </a:cubicBezTo>
                  <a:lnTo>
                    <a:pt x="2001" y="1262"/>
                  </a:lnTo>
                  <a:lnTo>
                    <a:pt x="2001" y="2548"/>
                  </a:lnTo>
                  <a:cubicBezTo>
                    <a:pt x="2001" y="2644"/>
                    <a:pt x="2072" y="2715"/>
                    <a:pt x="2168" y="2715"/>
                  </a:cubicBezTo>
                  <a:cubicBezTo>
                    <a:pt x="2251" y="2715"/>
                    <a:pt x="2322" y="2644"/>
                    <a:pt x="2322" y="2548"/>
                  </a:cubicBezTo>
                  <a:lnTo>
                    <a:pt x="2322" y="1262"/>
                  </a:lnTo>
                  <a:lnTo>
                    <a:pt x="2906" y="1262"/>
                  </a:lnTo>
                  <a:lnTo>
                    <a:pt x="2906" y="4037"/>
                  </a:lnTo>
                  <a:lnTo>
                    <a:pt x="2322" y="4037"/>
                  </a:lnTo>
                  <a:lnTo>
                    <a:pt x="2322" y="3191"/>
                  </a:lnTo>
                  <a:cubicBezTo>
                    <a:pt x="2322" y="3108"/>
                    <a:pt x="2251" y="3025"/>
                    <a:pt x="2168" y="3025"/>
                  </a:cubicBezTo>
                  <a:cubicBezTo>
                    <a:pt x="2072" y="3025"/>
                    <a:pt x="2001" y="3108"/>
                    <a:pt x="2001" y="3191"/>
                  </a:cubicBezTo>
                  <a:lnTo>
                    <a:pt x="2001" y="4060"/>
                  </a:lnTo>
                  <a:lnTo>
                    <a:pt x="1513" y="4060"/>
                  </a:lnTo>
                  <a:cubicBezTo>
                    <a:pt x="1489" y="3596"/>
                    <a:pt x="1298" y="3167"/>
                    <a:pt x="941" y="2846"/>
                  </a:cubicBezTo>
                  <a:cubicBezTo>
                    <a:pt x="679" y="2608"/>
                    <a:pt x="465" y="2310"/>
                    <a:pt x="334" y="1989"/>
                  </a:cubicBezTo>
                  <a:cubicBezTo>
                    <a:pt x="305" y="1930"/>
                    <a:pt x="235" y="1887"/>
                    <a:pt x="165" y="1887"/>
                  </a:cubicBezTo>
                  <a:cubicBezTo>
                    <a:pt x="150" y="1887"/>
                    <a:pt x="135" y="1889"/>
                    <a:pt x="120" y="1893"/>
                  </a:cubicBezTo>
                  <a:cubicBezTo>
                    <a:pt x="48" y="1929"/>
                    <a:pt x="1" y="2036"/>
                    <a:pt x="36" y="2108"/>
                  </a:cubicBezTo>
                  <a:cubicBezTo>
                    <a:pt x="179" y="2477"/>
                    <a:pt x="417" y="2810"/>
                    <a:pt x="715" y="3084"/>
                  </a:cubicBezTo>
                  <a:cubicBezTo>
                    <a:pt x="1001" y="3358"/>
                    <a:pt x="1179" y="3727"/>
                    <a:pt x="1179" y="4120"/>
                  </a:cubicBezTo>
                  <a:lnTo>
                    <a:pt x="1179" y="5823"/>
                  </a:lnTo>
                  <a:cubicBezTo>
                    <a:pt x="1179" y="6096"/>
                    <a:pt x="1358" y="6311"/>
                    <a:pt x="1608" y="6382"/>
                  </a:cubicBezTo>
                  <a:cubicBezTo>
                    <a:pt x="1608" y="6513"/>
                    <a:pt x="1644" y="6644"/>
                    <a:pt x="1703" y="6775"/>
                  </a:cubicBezTo>
                  <a:cubicBezTo>
                    <a:pt x="1738" y="6837"/>
                    <a:pt x="1793" y="6872"/>
                    <a:pt x="1848" y="6872"/>
                  </a:cubicBezTo>
                  <a:cubicBezTo>
                    <a:pt x="1868" y="6872"/>
                    <a:pt x="1887" y="6868"/>
                    <a:pt x="1906" y="6858"/>
                  </a:cubicBezTo>
                  <a:cubicBezTo>
                    <a:pt x="1989" y="6811"/>
                    <a:pt x="2025" y="6715"/>
                    <a:pt x="1989" y="6644"/>
                  </a:cubicBezTo>
                  <a:cubicBezTo>
                    <a:pt x="1953" y="6573"/>
                    <a:pt x="1930" y="6477"/>
                    <a:pt x="1930" y="6394"/>
                  </a:cubicBezTo>
                  <a:lnTo>
                    <a:pt x="3263" y="6394"/>
                  </a:lnTo>
                  <a:cubicBezTo>
                    <a:pt x="3243" y="6759"/>
                    <a:pt x="2922" y="7025"/>
                    <a:pt x="2575" y="7025"/>
                  </a:cubicBezTo>
                  <a:cubicBezTo>
                    <a:pt x="2503" y="7025"/>
                    <a:pt x="2430" y="7014"/>
                    <a:pt x="2358" y="6989"/>
                  </a:cubicBezTo>
                  <a:cubicBezTo>
                    <a:pt x="2336" y="6981"/>
                    <a:pt x="2314" y="6977"/>
                    <a:pt x="2294" y="6977"/>
                  </a:cubicBezTo>
                  <a:cubicBezTo>
                    <a:pt x="2227" y="6977"/>
                    <a:pt x="2171" y="7018"/>
                    <a:pt x="2144" y="7073"/>
                  </a:cubicBezTo>
                  <a:cubicBezTo>
                    <a:pt x="2120" y="7168"/>
                    <a:pt x="2168" y="7251"/>
                    <a:pt x="2239" y="7287"/>
                  </a:cubicBezTo>
                  <a:cubicBezTo>
                    <a:pt x="2356" y="7330"/>
                    <a:pt x="2473" y="7350"/>
                    <a:pt x="2588" y="7350"/>
                  </a:cubicBezTo>
                  <a:cubicBezTo>
                    <a:pt x="3106" y="7350"/>
                    <a:pt x="3563" y="6940"/>
                    <a:pt x="3573" y="6394"/>
                  </a:cubicBezTo>
                  <a:cubicBezTo>
                    <a:pt x="3835" y="6334"/>
                    <a:pt x="4013" y="6108"/>
                    <a:pt x="4013" y="5846"/>
                  </a:cubicBezTo>
                  <a:lnTo>
                    <a:pt x="4013" y="4156"/>
                  </a:lnTo>
                  <a:cubicBezTo>
                    <a:pt x="4013" y="3798"/>
                    <a:pt x="4144" y="3465"/>
                    <a:pt x="4370" y="3203"/>
                  </a:cubicBezTo>
                  <a:cubicBezTo>
                    <a:pt x="4466" y="3108"/>
                    <a:pt x="4454" y="3001"/>
                    <a:pt x="4394" y="2941"/>
                  </a:cubicBezTo>
                  <a:cubicBezTo>
                    <a:pt x="4366" y="2913"/>
                    <a:pt x="4326" y="2898"/>
                    <a:pt x="4287" y="2898"/>
                  </a:cubicBezTo>
                  <a:cubicBezTo>
                    <a:pt x="4243" y="2898"/>
                    <a:pt x="4199" y="2916"/>
                    <a:pt x="4168" y="2953"/>
                  </a:cubicBezTo>
                  <a:cubicBezTo>
                    <a:pt x="3906" y="3251"/>
                    <a:pt x="3739" y="3644"/>
                    <a:pt x="3727" y="4060"/>
                  </a:cubicBezTo>
                  <a:lnTo>
                    <a:pt x="3239" y="4060"/>
                  </a:lnTo>
                  <a:lnTo>
                    <a:pt x="3239" y="1262"/>
                  </a:lnTo>
                  <a:lnTo>
                    <a:pt x="3573" y="1262"/>
                  </a:lnTo>
                  <a:cubicBezTo>
                    <a:pt x="3918" y="1262"/>
                    <a:pt x="4204" y="977"/>
                    <a:pt x="4204" y="631"/>
                  </a:cubicBezTo>
                  <a:cubicBezTo>
                    <a:pt x="4204" y="286"/>
                    <a:pt x="3918" y="0"/>
                    <a:pt x="3573" y="0"/>
                  </a:cubicBezTo>
                  <a:lnTo>
                    <a:pt x="3537" y="0"/>
                  </a:lnTo>
                  <a:cubicBezTo>
                    <a:pt x="3192" y="0"/>
                    <a:pt x="2906" y="286"/>
                    <a:pt x="2906" y="631"/>
                  </a:cubicBezTo>
                  <a:lnTo>
                    <a:pt x="2906" y="929"/>
                  </a:lnTo>
                  <a:lnTo>
                    <a:pt x="2322" y="929"/>
                  </a:lnTo>
                  <a:lnTo>
                    <a:pt x="2322" y="631"/>
                  </a:lnTo>
                  <a:cubicBezTo>
                    <a:pt x="2322" y="286"/>
                    <a:pt x="2049" y="0"/>
                    <a:pt x="1703"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8" name="Google Shape;488;p51"/>
            <p:cNvSpPr/>
            <p:nvPr/>
          </p:nvSpPr>
          <p:spPr>
            <a:xfrm>
              <a:off x="1820345" y="3409706"/>
              <a:ext cx="177631" cy="144236"/>
            </a:xfrm>
            <a:custGeom>
              <a:avLst/>
              <a:gdLst/>
              <a:ahLst/>
              <a:cxnLst/>
              <a:rect l="l" t="t" r="r" b="b"/>
              <a:pathLst>
                <a:path w="5585" h="4535" extrusionOk="0">
                  <a:moveTo>
                    <a:pt x="2818" y="1"/>
                  </a:moveTo>
                  <a:cubicBezTo>
                    <a:pt x="1382" y="1"/>
                    <a:pt x="0" y="1113"/>
                    <a:pt x="0" y="2782"/>
                  </a:cubicBezTo>
                  <a:cubicBezTo>
                    <a:pt x="0" y="2937"/>
                    <a:pt x="24" y="3080"/>
                    <a:pt x="36" y="3223"/>
                  </a:cubicBezTo>
                  <a:cubicBezTo>
                    <a:pt x="47" y="3299"/>
                    <a:pt x="107" y="3355"/>
                    <a:pt x="190" y="3355"/>
                  </a:cubicBezTo>
                  <a:cubicBezTo>
                    <a:pt x="198" y="3355"/>
                    <a:pt x="206" y="3355"/>
                    <a:pt x="214" y="3354"/>
                  </a:cubicBezTo>
                  <a:cubicBezTo>
                    <a:pt x="298" y="3342"/>
                    <a:pt x="357" y="3259"/>
                    <a:pt x="345" y="3175"/>
                  </a:cubicBezTo>
                  <a:cubicBezTo>
                    <a:pt x="333" y="3044"/>
                    <a:pt x="310" y="2925"/>
                    <a:pt x="310" y="2782"/>
                  </a:cubicBezTo>
                  <a:cubicBezTo>
                    <a:pt x="310" y="1416"/>
                    <a:pt x="1429" y="318"/>
                    <a:pt x="2779" y="318"/>
                  </a:cubicBezTo>
                  <a:cubicBezTo>
                    <a:pt x="2793" y="318"/>
                    <a:pt x="2807" y="318"/>
                    <a:pt x="2822" y="318"/>
                  </a:cubicBezTo>
                  <a:cubicBezTo>
                    <a:pt x="4143" y="330"/>
                    <a:pt x="5227" y="1437"/>
                    <a:pt x="5239" y="2759"/>
                  </a:cubicBezTo>
                  <a:lnTo>
                    <a:pt x="5239" y="2782"/>
                  </a:lnTo>
                  <a:cubicBezTo>
                    <a:pt x="5239" y="3318"/>
                    <a:pt x="5060" y="3842"/>
                    <a:pt x="4751" y="4271"/>
                  </a:cubicBezTo>
                  <a:cubicBezTo>
                    <a:pt x="4691" y="4354"/>
                    <a:pt x="4703" y="4437"/>
                    <a:pt x="4775" y="4497"/>
                  </a:cubicBezTo>
                  <a:cubicBezTo>
                    <a:pt x="4809" y="4522"/>
                    <a:pt x="4844" y="4534"/>
                    <a:pt x="4877" y="4534"/>
                  </a:cubicBezTo>
                  <a:cubicBezTo>
                    <a:pt x="4923" y="4534"/>
                    <a:pt x="4966" y="4510"/>
                    <a:pt x="5001" y="4461"/>
                  </a:cubicBezTo>
                  <a:cubicBezTo>
                    <a:pt x="5370" y="3973"/>
                    <a:pt x="5572" y="3390"/>
                    <a:pt x="5572" y="2782"/>
                  </a:cubicBezTo>
                  <a:cubicBezTo>
                    <a:pt x="5584" y="2782"/>
                    <a:pt x="5584" y="2771"/>
                    <a:pt x="5584" y="2759"/>
                  </a:cubicBezTo>
                  <a:cubicBezTo>
                    <a:pt x="5572" y="2032"/>
                    <a:pt x="5286" y="1342"/>
                    <a:pt x="4763" y="818"/>
                  </a:cubicBezTo>
                  <a:cubicBezTo>
                    <a:pt x="4198" y="253"/>
                    <a:pt x="3502" y="1"/>
                    <a:pt x="2818"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9" name="Google Shape;489;p51"/>
            <p:cNvSpPr/>
            <p:nvPr/>
          </p:nvSpPr>
          <p:spPr>
            <a:xfrm>
              <a:off x="1904406" y="3361108"/>
              <a:ext cx="10241" cy="32982"/>
            </a:xfrm>
            <a:custGeom>
              <a:avLst/>
              <a:gdLst/>
              <a:ahLst/>
              <a:cxnLst/>
              <a:rect l="l" t="t" r="r" b="b"/>
              <a:pathLst>
                <a:path w="322" h="1037" extrusionOk="0">
                  <a:moveTo>
                    <a:pt x="155" y="0"/>
                  </a:moveTo>
                  <a:cubicBezTo>
                    <a:pt x="72" y="0"/>
                    <a:pt x="0" y="72"/>
                    <a:pt x="0" y="167"/>
                  </a:cubicBezTo>
                  <a:lnTo>
                    <a:pt x="0" y="870"/>
                  </a:lnTo>
                  <a:cubicBezTo>
                    <a:pt x="0" y="965"/>
                    <a:pt x="72" y="1036"/>
                    <a:pt x="155" y="1036"/>
                  </a:cubicBezTo>
                  <a:cubicBezTo>
                    <a:pt x="250" y="1036"/>
                    <a:pt x="322" y="965"/>
                    <a:pt x="322" y="870"/>
                  </a:cubicBezTo>
                  <a:lnTo>
                    <a:pt x="322" y="167"/>
                  </a:lnTo>
                  <a:cubicBezTo>
                    <a:pt x="310" y="60"/>
                    <a:pt x="250" y="0"/>
                    <a:pt x="155"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0" name="Google Shape;490;p51"/>
            <p:cNvSpPr/>
            <p:nvPr/>
          </p:nvSpPr>
          <p:spPr>
            <a:xfrm>
              <a:off x="1836248" y="3378219"/>
              <a:ext cx="23504" cy="29865"/>
            </a:xfrm>
            <a:custGeom>
              <a:avLst/>
              <a:gdLst/>
              <a:ahLst/>
              <a:cxnLst/>
              <a:rect l="l" t="t" r="r" b="b"/>
              <a:pathLst>
                <a:path w="739" h="939" extrusionOk="0">
                  <a:moveTo>
                    <a:pt x="181" y="0"/>
                  </a:moveTo>
                  <a:cubicBezTo>
                    <a:pt x="154" y="0"/>
                    <a:pt x="125" y="7"/>
                    <a:pt x="95" y="22"/>
                  </a:cubicBezTo>
                  <a:cubicBezTo>
                    <a:pt x="24" y="70"/>
                    <a:pt x="0" y="165"/>
                    <a:pt x="36" y="248"/>
                  </a:cubicBezTo>
                  <a:lnTo>
                    <a:pt x="393" y="855"/>
                  </a:lnTo>
                  <a:cubicBezTo>
                    <a:pt x="429" y="903"/>
                    <a:pt x="488" y="939"/>
                    <a:pt x="536" y="939"/>
                  </a:cubicBezTo>
                  <a:cubicBezTo>
                    <a:pt x="667" y="939"/>
                    <a:pt x="738" y="796"/>
                    <a:pt x="679" y="701"/>
                  </a:cubicBezTo>
                  <a:lnTo>
                    <a:pt x="322" y="82"/>
                  </a:lnTo>
                  <a:cubicBezTo>
                    <a:pt x="289" y="33"/>
                    <a:pt x="239" y="0"/>
                    <a:pt x="181"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1" name="Google Shape;491;p51"/>
            <p:cNvSpPr/>
            <p:nvPr/>
          </p:nvSpPr>
          <p:spPr>
            <a:xfrm>
              <a:off x="1787014" y="3427072"/>
              <a:ext cx="31073" cy="21691"/>
            </a:xfrm>
            <a:custGeom>
              <a:avLst/>
              <a:gdLst/>
              <a:ahLst/>
              <a:cxnLst/>
              <a:rect l="l" t="t" r="r" b="b"/>
              <a:pathLst>
                <a:path w="977" h="682" extrusionOk="0">
                  <a:moveTo>
                    <a:pt x="187" y="0"/>
                  </a:moveTo>
                  <a:cubicBezTo>
                    <a:pt x="129" y="0"/>
                    <a:pt x="69" y="32"/>
                    <a:pt x="36" y="81"/>
                  </a:cubicBezTo>
                  <a:cubicBezTo>
                    <a:pt x="0" y="153"/>
                    <a:pt x="24" y="260"/>
                    <a:pt x="96" y="308"/>
                  </a:cubicBezTo>
                  <a:lnTo>
                    <a:pt x="715" y="665"/>
                  </a:lnTo>
                  <a:cubicBezTo>
                    <a:pt x="737" y="676"/>
                    <a:pt x="762" y="681"/>
                    <a:pt x="788" y="681"/>
                  </a:cubicBezTo>
                  <a:cubicBezTo>
                    <a:pt x="846" y="681"/>
                    <a:pt x="904" y="655"/>
                    <a:pt x="929" y="605"/>
                  </a:cubicBezTo>
                  <a:cubicBezTo>
                    <a:pt x="977" y="510"/>
                    <a:pt x="953" y="427"/>
                    <a:pt x="870" y="379"/>
                  </a:cubicBezTo>
                  <a:lnTo>
                    <a:pt x="262" y="22"/>
                  </a:lnTo>
                  <a:cubicBezTo>
                    <a:pt x="240" y="7"/>
                    <a:pt x="214" y="0"/>
                    <a:pt x="187"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2" name="Google Shape;492;p51"/>
            <p:cNvSpPr/>
            <p:nvPr/>
          </p:nvSpPr>
          <p:spPr>
            <a:xfrm>
              <a:off x="1768821" y="3494021"/>
              <a:ext cx="33363" cy="10623"/>
            </a:xfrm>
            <a:custGeom>
              <a:avLst/>
              <a:gdLst/>
              <a:ahLst/>
              <a:cxnLst/>
              <a:rect l="l" t="t" r="r" b="b"/>
              <a:pathLst>
                <a:path w="1049" h="334" extrusionOk="0">
                  <a:moveTo>
                    <a:pt x="168" y="1"/>
                  </a:moveTo>
                  <a:cubicBezTo>
                    <a:pt x="72" y="1"/>
                    <a:pt x="1" y="72"/>
                    <a:pt x="1" y="167"/>
                  </a:cubicBezTo>
                  <a:cubicBezTo>
                    <a:pt x="1" y="251"/>
                    <a:pt x="72" y="334"/>
                    <a:pt x="168" y="334"/>
                  </a:cubicBezTo>
                  <a:lnTo>
                    <a:pt x="882" y="334"/>
                  </a:lnTo>
                  <a:cubicBezTo>
                    <a:pt x="965" y="334"/>
                    <a:pt x="1049" y="251"/>
                    <a:pt x="1049" y="167"/>
                  </a:cubicBezTo>
                  <a:cubicBezTo>
                    <a:pt x="1049" y="72"/>
                    <a:pt x="965" y="1"/>
                    <a:pt x="882"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3" name="Google Shape;493;p51"/>
            <p:cNvSpPr/>
            <p:nvPr/>
          </p:nvSpPr>
          <p:spPr>
            <a:xfrm>
              <a:off x="2014610" y="3495930"/>
              <a:ext cx="32950" cy="10623"/>
            </a:xfrm>
            <a:custGeom>
              <a:avLst/>
              <a:gdLst/>
              <a:ahLst/>
              <a:cxnLst/>
              <a:rect l="l" t="t" r="r" b="b"/>
              <a:pathLst>
                <a:path w="1036" h="334" extrusionOk="0">
                  <a:moveTo>
                    <a:pt x="167" y="0"/>
                  </a:moveTo>
                  <a:cubicBezTo>
                    <a:pt x="71" y="0"/>
                    <a:pt x="0" y="71"/>
                    <a:pt x="0" y="167"/>
                  </a:cubicBezTo>
                  <a:cubicBezTo>
                    <a:pt x="0" y="250"/>
                    <a:pt x="71" y="333"/>
                    <a:pt x="167" y="333"/>
                  </a:cubicBezTo>
                  <a:lnTo>
                    <a:pt x="881" y="333"/>
                  </a:lnTo>
                  <a:cubicBezTo>
                    <a:pt x="964" y="333"/>
                    <a:pt x="1036" y="250"/>
                    <a:pt x="1036" y="167"/>
                  </a:cubicBezTo>
                  <a:cubicBezTo>
                    <a:pt x="1024" y="71"/>
                    <a:pt x="953" y="0"/>
                    <a:pt x="881"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4" name="Google Shape;494;p51"/>
            <p:cNvSpPr/>
            <p:nvPr/>
          </p:nvSpPr>
          <p:spPr>
            <a:xfrm>
              <a:off x="1999439" y="3428948"/>
              <a:ext cx="31105" cy="21882"/>
            </a:xfrm>
            <a:custGeom>
              <a:avLst/>
              <a:gdLst/>
              <a:ahLst/>
              <a:cxnLst/>
              <a:rect l="l" t="t" r="r" b="b"/>
              <a:pathLst>
                <a:path w="978" h="688" extrusionOk="0">
                  <a:moveTo>
                    <a:pt x="795" y="1"/>
                  </a:moveTo>
                  <a:cubicBezTo>
                    <a:pt x="769" y="1"/>
                    <a:pt x="741" y="8"/>
                    <a:pt x="715" y="22"/>
                  </a:cubicBezTo>
                  <a:lnTo>
                    <a:pt x="108" y="380"/>
                  </a:lnTo>
                  <a:cubicBezTo>
                    <a:pt x="25" y="427"/>
                    <a:pt x="1" y="511"/>
                    <a:pt x="48" y="606"/>
                  </a:cubicBezTo>
                  <a:cubicBezTo>
                    <a:pt x="73" y="655"/>
                    <a:pt x="125" y="687"/>
                    <a:pt x="183" y="687"/>
                  </a:cubicBezTo>
                  <a:cubicBezTo>
                    <a:pt x="209" y="687"/>
                    <a:pt x="237" y="680"/>
                    <a:pt x="263" y="665"/>
                  </a:cubicBezTo>
                  <a:lnTo>
                    <a:pt x="882" y="308"/>
                  </a:lnTo>
                  <a:cubicBezTo>
                    <a:pt x="953" y="249"/>
                    <a:pt x="977" y="153"/>
                    <a:pt x="941" y="82"/>
                  </a:cubicBezTo>
                  <a:cubicBezTo>
                    <a:pt x="909" y="33"/>
                    <a:pt x="854" y="1"/>
                    <a:pt x="795"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5" name="Google Shape;495;p51"/>
            <p:cNvSpPr/>
            <p:nvPr/>
          </p:nvSpPr>
          <p:spPr>
            <a:xfrm>
              <a:off x="1958156" y="3379269"/>
              <a:ext cx="23917" cy="29579"/>
            </a:xfrm>
            <a:custGeom>
              <a:avLst/>
              <a:gdLst/>
              <a:ahLst/>
              <a:cxnLst/>
              <a:rect l="l" t="t" r="r" b="b"/>
              <a:pathLst>
                <a:path w="752" h="930" extrusionOk="0">
                  <a:moveTo>
                    <a:pt x="562" y="0"/>
                  </a:moveTo>
                  <a:cubicBezTo>
                    <a:pt x="506" y="0"/>
                    <a:pt x="449" y="30"/>
                    <a:pt x="418" y="84"/>
                  </a:cubicBezTo>
                  <a:lnTo>
                    <a:pt x="61" y="691"/>
                  </a:lnTo>
                  <a:cubicBezTo>
                    <a:pt x="1" y="799"/>
                    <a:pt x="72" y="930"/>
                    <a:pt x="191" y="930"/>
                  </a:cubicBezTo>
                  <a:cubicBezTo>
                    <a:pt x="251" y="930"/>
                    <a:pt x="299" y="894"/>
                    <a:pt x="334" y="858"/>
                  </a:cubicBezTo>
                  <a:lnTo>
                    <a:pt x="692" y="239"/>
                  </a:lnTo>
                  <a:cubicBezTo>
                    <a:pt x="751" y="168"/>
                    <a:pt x="715" y="72"/>
                    <a:pt x="644" y="25"/>
                  </a:cubicBezTo>
                  <a:cubicBezTo>
                    <a:pt x="619" y="8"/>
                    <a:pt x="591" y="0"/>
                    <a:pt x="562"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57" name="TextBox 56">
            <a:extLst>
              <a:ext uri="{FF2B5EF4-FFF2-40B4-BE49-F238E27FC236}">
                <a16:creationId xmlns:a16="http://schemas.microsoft.com/office/drawing/2014/main" id="{A340F6CA-4D07-4ECA-9FA7-17830DC3D00B}"/>
              </a:ext>
            </a:extLst>
          </p:cNvPr>
          <p:cNvSpPr txBox="1"/>
          <p:nvPr/>
        </p:nvSpPr>
        <p:spPr>
          <a:xfrm>
            <a:off x="-2365159" y="1545411"/>
            <a:ext cx="4730318" cy="369332"/>
          </a:xfrm>
          <a:prstGeom prst="rect">
            <a:avLst/>
          </a:prstGeom>
          <a:noFill/>
        </p:spPr>
        <p:txBody>
          <a:bodyPr wrap="square">
            <a:spAutoFit/>
          </a:bodyPr>
          <a:lstStyle/>
          <a:p>
            <a:pPr algn="l" rtl="1"/>
            <a:r>
              <a:rPr lang="ar-YE" u="sng" dirty="0">
                <a:latin typeface="GE SS Two Light" panose="020A0503020102020204" pitchFamily="18" charset="-78"/>
                <a:ea typeface="GE SS Two Light" panose="020A0503020102020204" pitchFamily="18" charset="-78"/>
                <a:cs typeface="GE SS Two Light" panose="020A0503020102020204" pitchFamily="18" charset="-78"/>
              </a:rPr>
              <a:t>الرؤيه</a:t>
            </a:r>
            <a:endParaRPr lang="en-US"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58" name="TextBox 57">
            <a:extLst>
              <a:ext uri="{FF2B5EF4-FFF2-40B4-BE49-F238E27FC236}">
                <a16:creationId xmlns:a16="http://schemas.microsoft.com/office/drawing/2014/main" id="{100E8487-CC54-4622-8DD0-DE91FB559FEA}"/>
              </a:ext>
            </a:extLst>
          </p:cNvPr>
          <p:cNvSpPr txBox="1"/>
          <p:nvPr/>
        </p:nvSpPr>
        <p:spPr>
          <a:xfrm>
            <a:off x="5351655" y="2310850"/>
            <a:ext cx="4730318" cy="369332"/>
          </a:xfrm>
          <a:prstGeom prst="rect">
            <a:avLst/>
          </a:prstGeom>
          <a:noFill/>
        </p:spPr>
        <p:txBody>
          <a:bodyPr wrap="square">
            <a:spAutoFit/>
          </a:bodyPr>
          <a:lstStyle/>
          <a:p>
            <a:pPr algn="l" rtl="1"/>
            <a:r>
              <a:rPr lang="ar-YE" u="sng" dirty="0">
                <a:latin typeface="GE SS Two Light" panose="020A0503020102020204" pitchFamily="18" charset="-78"/>
                <a:ea typeface="GE SS Two Light" panose="020A0503020102020204" pitchFamily="18" charset="-78"/>
                <a:cs typeface="GE SS Two Light" panose="020A0503020102020204" pitchFamily="18" charset="-78"/>
              </a:rPr>
              <a:t>الرسالة</a:t>
            </a:r>
            <a:endParaRPr lang="en-US"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39" name="TextBox 38">
            <a:extLst>
              <a:ext uri="{FF2B5EF4-FFF2-40B4-BE49-F238E27FC236}">
                <a16:creationId xmlns:a16="http://schemas.microsoft.com/office/drawing/2014/main" id="{F604AED5-057A-4ED0-B48D-7F255E28ADF4}"/>
              </a:ext>
            </a:extLst>
          </p:cNvPr>
          <p:cNvSpPr txBox="1"/>
          <p:nvPr/>
        </p:nvSpPr>
        <p:spPr>
          <a:xfrm>
            <a:off x="1321633" y="3531488"/>
            <a:ext cx="8404058" cy="646331"/>
          </a:xfrm>
          <a:prstGeom prst="rect">
            <a:avLst/>
          </a:prstGeom>
          <a:noFill/>
        </p:spPr>
        <p:txBody>
          <a:bodyPr wrap="square">
            <a:spAutoFit/>
          </a:bodyPr>
          <a:lstStyle/>
          <a:p>
            <a:pPr algn="ctr" rtl="1"/>
            <a:r>
              <a:rPr lang="ar-YE" sz="1800" dirty="0">
                <a:solidFill>
                  <a:schemeClr val="tx1"/>
                </a:solidFill>
                <a:latin typeface="GE SS Text Light" panose="020A0503020102020204" pitchFamily="18" charset="-78"/>
                <a:ea typeface="GE SS Text Light" panose="020A0503020102020204" pitchFamily="18" charset="-78"/>
                <a:cs typeface="GE SS Text Light" panose="020A0503020102020204" pitchFamily="18" charset="-78"/>
              </a:rPr>
              <a:t>" تطوير الممارسات المتعلقة بالتكنولوجيا المالية, ورفع مستوى الشمول المالي بما يحقق اهداف التنمية المالية المستدامة والنمو الاقتصادي لكافة افراد المجتمع في اليمن"</a:t>
            </a:r>
            <a:endParaRPr lang="en-US" dirty="0"/>
          </a:p>
        </p:txBody>
      </p:sp>
    </p:spTree>
    <p:extLst>
      <p:ext uri="{BB962C8B-B14F-4D97-AF65-F5344CB8AC3E}">
        <p14:creationId xmlns:p14="http://schemas.microsoft.com/office/powerpoint/2010/main" val="23135946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67"/>
        <p:cNvGrpSpPr/>
        <p:nvPr/>
      </p:nvGrpSpPr>
      <p:grpSpPr>
        <a:xfrm>
          <a:off x="0" y="0"/>
          <a:ext cx="0" cy="0"/>
          <a:chOff x="0" y="0"/>
          <a:chExt cx="0" cy="0"/>
        </a:xfrm>
      </p:grpSpPr>
      <p:sp>
        <p:nvSpPr>
          <p:cNvPr id="668" name="Google Shape;668;p53"/>
          <p:cNvSpPr txBox="1">
            <a:spLocks noGrp="1"/>
          </p:cNvSpPr>
          <p:nvPr>
            <p:ph type="ctrTitle"/>
          </p:nvPr>
        </p:nvSpPr>
        <p:spPr>
          <a:xfrm flipH="1">
            <a:off x="5468966" y="2990967"/>
            <a:ext cx="4030633" cy="2561600"/>
          </a:xfrm>
          <a:prstGeom prst="rect">
            <a:avLst/>
          </a:prstGeom>
        </p:spPr>
        <p:txBody>
          <a:bodyPr spcFirstLastPara="1" wrap="square" lIns="121900" tIns="121900" rIns="121900" bIns="121900" anchor="b" anchorCtr="0">
            <a:noAutofit/>
          </a:bodyPr>
          <a:lstStyle/>
          <a:p>
            <a:r>
              <a:rPr lang="es">
                <a:solidFill>
                  <a:schemeClr val="lt1"/>
                </a:solidFill>
              </a:rPr>
              <a:t>Mission</a:t>
            </a:r>
            <a:r>
              <a:rPr lang="es" dirty="0">
                <a:solidFill>
                  <a:schemeClr val="lt1"/>
                </a:solidFill>
              </a:rPr>
              <a:t/>
            </a:r>
            <a:br>
              <a:rPr lang="es" dirty="0">
                <a:solidFill>
                  <a:schemeClr val="lt1"/>
                </a:solidFill>
              </a:rPr>
            </a:br>
            <a:r>
              <a:rPr lang="ar-YE" sz="2400" dirty="0">
                <a:solidFill>
                  <a:schemeClr val="lt1"/>
                </a:solidFill>
                <a:latin typeface="GE SS Two Light" panose="020A0503020102020204" pitchFamily="18" charset="-78"/>
                <a:ea typeface="GE SS Two Light" panose="020A0503020102020204" pitchFamily="18" charset="-78"/>
                <a:cs typeface="GE SS Two Light" panose="020A0503020102020204" pitchFamily="18" charset="-78"/>
              </a:rPr>
              <a:t> مهام الجمعية اليمنية للتكنولوجيا المالية</a:t>
            </a:r>
            <a:endParaRPr sz="2400" dirty="0">
              <a:solidFill>
                <a:schemeClr val="lt1"/>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669" name="Google Shape;669;p53"/>
          <p:cNvSpPr txBox="1">
            <a:spLocks noGrp="1"/>
          </p:cNvSpPr>
          <p:nvPr>
            <p:ph type="title" idx="2"/>
          </p:nvPr>
        </p:nvSpPr>
        <p:spPr>
          <a:xfrm flipH="1">
            <a:off x="-689933" y="3225767"/>
            <a:ext cx="5984400" cy="2163200"/>
          </a:xfrm>
          <a:prstGeom prst="rect">
            <a:avLst/>
          </a:prstGeom>
        </p:spPr>
        <p:txBody>
          <a:bodyPr spcFirstLastPara="1" wrap="square" lIns="121900" tIns="121900" rIns="121900" bIns="121900" anchor="ctr" anchorCtr="0">
            <a:noAutofit/>
          </a:bodyPr>
          <a:lstStyle/>
          <a:p>
            <a:r>
              <a:rPr lang="es" dirty="0">
                <a:solidFill>
                  <a:schemeClr val="lt1"/>
                </a:solidFill>
              </a:rPr>
              <a:t>05</a:t>
            </a:r>
            <a:endParaRPr dirty="0">
              <a:solidFill>
                <a:schemeClr val="lt1"/>
              </a:solidFill>
            </a:endParaRPr>
          </a:p>
        </p:txBody>
      </p:sp>
    </p:spTree>
    <p:extLst>
      <p:ext uri="{BB962C8B-B14F-4D97-AF65-F5344CB8AC3E}">
        <p14:creationId xmlns:p14="http://schemas.microsoft.com/office/powerpoint/2010/main" val="31821790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0" y="0"/>
            <a:ext cx="12192000" cy="1273364"/>
          </a:xfrm>
          <a:prstGeom prst="rect">
            <a:avLst/>
          </a:prstGeom>
          <a:solidFill>
            <a:schemeClr val="bg1"/>
          </a:solidFill>
          <a:ln w="381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32" name="Google Shape;245;p37"/>
          <p:cNvPicPr preferRelativeResize="0"/>
          <p:nvPr/>
        </p:nvPicPr>
        <p:blipFill rotWithShape="1">
          <a:blip r:embed="rId2">
            <a:alphaModFix/>
          </a:blip>
          <a:srcRect t="146" b="47598"/>
          <a:stretch/>
        </p:blipFill>
        <p:spPr>
          <a:xfrm flipH="1">
            <a:off x="-875971" y="-680861"/>
            <a:ext cx="12221907" cy="4257590"/>
          </a:xfrm>
          <a:prstGeom prst="rect">
            <a:avLst/>
          </a:prstGeom>
          <a:noFill/>
          <a:ln>
            <a:noFill/>
          </a:ln>
        </p:spPr>
      </p:pic>
      <p:sp>
        <p:nvSpPr>
          <p:cNvPr id="33" name="Rectangle 32"/>
          <p:cNvSpPr/>
          <p:nvPr/>
        </p:nvSpPr>
        <p:spPr>
          <a:xfrm>
            <a:off x="-1524000" y="1273364"/>
            <a:ext cx="15375467" cy="6106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511541" y="1393656"/>
            <a:ext cx="346841" cy="29914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Shape 9"/>
          <p:cNvSpPr/>
          <p:nvPr/>
        </p:nvSpPr>
        <p:spPr>
          <a:xfrm rot="3029308" flipH="1">
            <a:off x="11670608" y="1251297"/>
            <a:ext cx="204924" cy="403645"/>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1511540" y="2579010"/>
            <a:ext cx="346841" cy="29914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Shape 12"/>
          <p:cNvSpPr/>
          <p:nvPr/>
        </p:nvSpPr>
        <p:spPr>
          <a:xfrm rot="3029308" flipH="1">
            <a:off x="11670607" y="2436651"/>
            <a:ext cx="204924" cy="403645"/>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1511540" y="3764364"/>
            <a:ext cx="346841" cy="29914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L-Shape 14"/>
          <p:cNvSpPr/>
          <p:nvPr/>
        </p:nvSpPr>
        <p:spPr>
          <a:xfrm rot="3029308" flipH="1">
            <a:off x="11670607" y="3622005"/>
            <a:ext cx="204924" cy="403645"/>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1511539" y="4917497"/>
            <a:ext cx="346841" cy="29914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Shape 16"/>
          <p:cNvSpPr/>
          <p:nvPr/>
        </p:nvSpPr>
        <p:spPr>
          <a:xfrm rot="3029308" flipH="1">
            <a:off x="11670606" y="4775138"/>
            <a:ext cx="204924" cy="403645"/>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1511539" y="6101979"/>
            <a:ext cx="346841" cy="29914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L-Shape 18"/>
          <p:cNvSpPr/>
          <p:nvPr/>
        </p:nvSpPr>
        <p:spPr>
          <a:xfrm rot="3029308" flipH="1">
            <a:off x="11670606" y="5959620"/>
            <a:ext cx="204924" cy="403645"/>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1393656"/>
            <a:ext cx="11375957" cy="685059"/>
          </a:xfrm>
          <a:prstGeom prst="rect">
            <a:avLst/>
          </a:prstGeom>
        </p:spPr>
        <p:txBody>
          <a:bodyPr wrap="square">
            <a:spAutoFit/>
          </a:bodyPr>
          <a:lstStyle/>
          <a:p>
            <a:pPr marL="342900" marR="0" lvl="0" indent="-342900" algn="r" rtl="1">
              <a:lnSpc>
                <a:spcPct val="107000"/>
              </a:lnSpc>
              <a:spcBef>
                <a:spcPts val="0"/>
              </a:spcBef>
              <a:spcAft>
                <a:spcPts val="0"/>
              </a:spcAft>
              <a:buFont typeface="+mj-lt"/>
              <a:buAutoNum type="arabicPeriod"/>
            </a:pPr>
            <a:r>
              <a:rPr lang="ar-YE" dirty="0">
                <a:solidFill>
                  <a:srgbClr val="000000"/>
                </a:solidFill>
                <a:latin typeface="Calibri" panose="020F0502020204030204" pitchFamily="34" charset="0"/>
                <a:ea typeface="Calibri" panose="020F0502020204030204" pitchFamily="34" charset="0"/>
                <a:cs typeface="GE SS Text Light" panose="020A0503020102020204" pitchFamily="18" charset="-78"/>
              </a:rPr>
              <a:t> استقبال جميع المشاكل والقضايا الخاصة بجميع أعضاء الجمعية ومتابعة حل تلك المشاكل والقضايا بشكل كامل مع الجهات المعنية في البلاد </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23" name="Rectangle 22"/>
          <p:cNvSpPr/>
          <p:nvPr/>
        </p:nvSpPr>
        <p:spPr>
          <a:xfrm>
            <a:off x="0" y="2579010"/>
            <a:ext cx="11169212" cy="685059"/>
          </a:xfrm>
          <a:prstGeom prst="rect">
            <a:avLst/>
          </a:prstGeom>
        </p:spPr>
        <p:txBody>
          <a:bodyPr wrap="square">
            <a:spAutoFit/>
          </a:bodyPr>
          <a:lstStyle/>
          <a:p>
            <a:pPr marL="342900" indent="-342900" algn="r" rtl="1">
              <a:lnSpc>
                <a:spcPct val="107000"/>
              </a:lnSpc>
              <a:buFont typeface="+mj-lt"/>
              <a:buAutoNum type="arabicPeriod" startAt="2"/>
            </a:pPr>
            <a:r>
              <a:rPr lang="ar-YE" dirty="0">
                <a:solidFill>
                  <a:srgbClr val="000000"/>
                </a:solidFill>
                <a:latin typeface="Calibri" panose="020F0502020204030204" pitchFamily="34" charset="0"/>
                <a:ea typeface="Calibri" panose="020F0502020204030204" pitchFamily="34" charset="0"/>
                <a:cs typeface="GE SS Text Light" panose="020A0503020102020204" pitchFamily="18" charset="-78"/>
              </a:rPr>
              <a:t> ستكون الجمعية الصوت الرسمي المعترف به والممثل لجميع أعضائها أمام الجهات الرسمية مثل البنك المركزي، وزارة الاتصالات، الهيئة العامة للبريد وغيرها.</a:t>
            </a:r>
            <a:endParaRPr lang="en-US" dirty="0">
              <a:solidFill>
                <a:srgbClr val="000000"/>
              </a:solidFill>
              <a:latin typeface="Calibri" panose="020F0502020204030204" pitchFamily="34" charset="0"/>
              <a:ea typeface="Calibri" panose="020F0502020204030204" pitchFamily="34" charset="0"/>
              <a:cs typeface="GE SS Text Light" panose="020A0503020102020204" pitchFamily="18" charset="-78"/>
            </a:endParaRPr>
          </a:p>
        </p:txBody>
      </p:sp>
      <p:sp>
        <p:nvSpPr>
          <p:cNvPr id="24" name="Rectangle 23"/>
          <p:cNvSpPr/>
          <p:nvPr/>
        </p:nvSpPr>
        <p:spPr>
          <a:xfrm>
            <a:off x="1" y="3764364"/>
            <a:ext cx="11169212" cy="685059"/>
          </a:xfrm>
          <a:prstGeom prst="rect">
            <a:avLst/>
          </a:prstGeom>
        </p:spPr>
        <p:txBody>
          <a:bodyPr wrap="square">
            <a:spAutoFit/>
          </a:bodyPr>
          <a:lstStyle/>
          <a:p>
            <a:pPr marL="342900" indent="-342900" algn="r" rtl="1">
              <a:lnSpc>
                <a:spcPct val="107000"/>
              </a:lnSpc>
              <a:buFont typeface="+mj-lt"/>
              <a:buAutoNum type="arabicPeriod" startAt="3"/>
            </a:pPr>
            <a:r>
              <a:rPr lang="ar-YE" dirty="0">
                <a:solidFill>
                  <a:srgbClr val="000000"/>
                </a:solidFill>
                <a:latin typeface="Calibri" panose="020F0502020204030204" pitchFamily="34" charset="0"/>
                <a:ea typeface="Calibri" panose="020F0502020204030204" pitchFamily="34" charset="0"/>
                <a:cs typeface="GE SS Text Light" panose="020A0503020102020204" pitchFamily="18" charset="-78"/>
              </a:rPr>
              <a:t> تنفيذ العديد من البرامج التدريبية التخصصية في صناعة التكنولوجيا المالية لجميع الموظفين المختصين لدى أعضاء الجمعية </a:t>
            </a:r>
            <a:endParaRPr lang="en-US" dirty="0">
              <a:solidFill>
                <a:srgbClr val="000000"/>
              </a:solidFill>
              <a:latin typeface="Calibri" panose="020F0502020204030204" pitchFamily="34" charset="0"/>
              <a:ea typeface="Calibri" panose="020F0502020204030204" pitchFamily="34" charset="0"/>
              <a:cs typeface="GE SS Text Light" panose="020A0503020102020204" pitchFamily="18" charset="-78"/>
            </a:endParaRPr>
          </a:p>
        </p:txBody>
      </p:sp>
      <p:sp>
        <p:nvSpPr>
          <p:cNvPr id="25" name="Rectangle 24"/>
          <p:cNvSpPr/>
          <p:nvPr/>
        </p:nvSpPr>
        <p:spPr>
          <a:xfrm>
            <a:off x="1" y="4866079"/>
            <a:ext cx="11169212" cy="685059"/>
          </a:xfrm>
          <a:prstGeom prst="rect">
            <a:avLst/>
          </a:prstGeom>
        </p:spPr>
        <p:txBody>
          <a:bodyPr wrap="square">
            <a:spAutoFit/>
          </a:bodyPr>
          <a:lstStyle/>
          <a:p>
            <a:pPr marL="342900" indent="-342900" algn="r" rtl="1">
              <a:lnSpc>
                <a:spcPct val="107000"/>
              </a:lnSpc>
              <a:buFont typeface="+mj-lt"/>
              <a:buAutoNum type="arabicPeriod" startAt="4"/>
            </a:pPr>
            <a:r>
              <a:rPr lang="ar-YE" dirty="0">
                <a:solidFill>
                  <a:srgbClr val="000000"/>
                </a:solidFill>
                <a:latin typeface="Calibri" panose="020F0502020204030204" pitchFamily="34" charset="0"/>
                <a:ea typeface="Calibri" panose="020F0502020204030204" pitchFamily="34" charset="0"/>
                <a:cs typeface="GE SS Text Light" panose="020A0503020102020204" pitchFamily="18" charset="-78"/>
              </a:rPr>
              <a:t> التنظيم والتنسيق والإعداد لإقامة ورعاية جميع الندوات والمؤتمرات والفعاليات التي تختص في مجال صناعة التكنولوجيا المالية وتقديم مستوى عالي في إعداد وتنسيق لتلك الفعاليات </a:t>
            </a:r>
            <a:endParaRPr lang="en-US" dirty="0">
              <a:solidFill>
                <a:srgbClr val="000000"/>
              </a:solidFill>
              <a:latin typeface="Calibri" panose="020F0502020204030204" pitchFamily="34" charset="0"/>
              <a:ea typeface="Calibri" panose="020F0502020204030204" pitchFamily="34" charset="0"/>
              <a:cs typeface="GE SS Text Light" panose="020A0503020102020204" pitchFamily="18" charset="-78"/>
            </a:endParaRPr>
          </a:p>
        </p:txBody>
      </p:sp>
      <p:sp>
        <p:nvSpPr>
          <p:cNvPr id="26" name="Rectangle 25"/>
          <p:cNvSpPr/>
          <p:nvPr/>
        </p:nvSpPr>
        <p:spPr>
          <a:xfrm>
            <a:off x="1" y="6101979"/>
            <a:ext cx="11169212" cy="685059"/>
          </a:xfrm>
          <a:prstGeom prst="rect">
            <a:avLst/>
          </a:prstGeom>
        </p:spPr>
        <p:txBody>
          <a:bodyPr wrap="square">
            <a:spAutoFit/>
          </a:bodyPr>
          <a:lstStyle/>
          <a:p>
            <a:pPr marL="342900" indent="-342900" algn="r" rtl="1">
              <a:lnSpc>
                <a:spcPct val="107000"/>
              </a:lnSpc>
              <a:buFont typeface="+mj-lt"/>
              <a:buAutoNum type="arabicPeriod" startAt="5"/>
            </a:pPr>
            <a:r>
              <a:rPr lang="ar-YE" dirty="0">
                <a:solidFill>
                  <a:srgbClr val="000000"/>
                </a:solidFill>
                <a:latin typeface="Calibri" panose="020F0502020204030204" pitchFamily="34" charset="0"/>
                <a:ea typeface="Calibri" panose="020F0502020204030204" pitchFamily="34" charset="0"/>
                <a:cs typeface="GE SS Text Light" panose="020A0503020102020204" pitchFamily="18" charset="-78"/>
              </a:rPr>
              <a:t>التنظيم والتنسيق لتنفيذ ندوات ومؤتمرات ( </a:t>
            </a:r>
            <a:r>
              <a:rPr lang="en-US" dirty="0">
                <a:solidFill>
                  <a:srgbClr val="000000"/>
                </a:solidFill>
                <a:latin typeface="Calibri" panose="020F0502020204030204" pitchFamily="34" charset="0"/>
                <a:ea typeface="Calibri" panose="020F0502020204030204" pitchFamily="34" charset="0"/>
                <a:cs typeface="GE SS Text Light" panose="020A0503020102020204" pitchFamily="18" charset="-78"/>
              </a:rPr>
              <a:t>ONLINE </a:t>
            </a:r>
            <a:r>
              <a:rPr lang="ar-YE" dirty="0">
                <a:solidFill>
                  <a:srgbClr val="000000"/>
                </a:solidFill>
                <a:latin typeface="Calibri" panose="020F0502020204030204" pitchFamily="34" charset="0"/>
                <a:ea typeface="Calibri" panose="020F0502020204030204" pitchFamily="34" charset="0"/>
                <a:cs typeface="GE SS Text Light" panose="020A0503020102020204" pitchFamily="18" charset="-78"/>
              </a:rPr>
              <a:t>) مع خبراء أجانب والتنسيق لمناقشة  أي صعوبات تواجه صناعة التكنولوجيا المالية في البلاد والاستفادة من الخبرات الأجنبية المطبقة في  دول العالم </a:t>
            </a:r>
            <a:endParaRPr lang="en-US" dirty="0">
              <a:solidFill>
                <a:srgbClr val="000000"/>
              </a:solidFill>
              <a:latin typeface="Calibri" panose="020F0502020204030204" pitchFamily="34" charset="0"/>
              <a:ea typeface="Calibri" panose="020F0502020204030204" pitchFamily="34" charset="0"/>
              <a:cs typeface="GE SS Text Light" panose="020A0503020102020204" pitchFamily="18" charset="-78"/>
            </a:endParaRPr>
          </a:p>
        </p:txBody>
      </p:sp>
    </p:spTree>
    <p:extLst>
      <p:ext uri="{BB962C8B-B14F-4D97-AF65-F5344CB8AC3E}">
        <p14:creationId xmlns:p14="http://schemas.microsoft.com/office/powerpoint/2010/main" val="120579504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3.125E-6 -1.11111E-6 L 3.125E-6 -0.25 " pathEditMode="relative" rAng="0" ptsTypes="AA">
                                          <p:cBhvr>
                                            <p:cTn id="6" dur="2000" fill="hold"/>
                                            <p:tgtEl>
                                              <p:spTgt spid="32"/>
                                            </p:tgtEl>
                                            <p:attrNameLst>
                                              <p:attrName>ppt_x</p:attrName>
                                              <p:attrName>ppt_y</p:attrName>
                                            </p:attrNameLst>
                                          </p:cBhvr>
                                          <p:rCtr x="0" y="-12500"/>
                                        </p:animMotion>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0" nodeType="clickEffect" p14:presetBounceEnd="60000">
                                      <p:stCondLst>
                                        <p:cond delay="400"/>
                                      </p:stCondLst>
                                      <p:childTnLst>
                                        <p:set>
                                          <p:cBhvr>
                                            <p:cTn id="10" dur="1" fill="hold">
                                              <p:stCondLst>
                                                <p:cond delay="0"/>
                                              </p:stCondLst>
                                            </p:cTn>
                                            <p:tgtEl>
                                              <p:spTgt spid="9"/>
                                            </p:tgtEl>
                                            <p:attrNameLst>
                                              <p:attrName>style.visibility</p:attrName>
                                            </p:attrNameLst>
                                          </p:cBhvr>
                                          <p:to>
                                            <p:strVal val="visible"/>
                                          </p:to>
                                        </p:set>
                                        <p:anim calcmode="lin" valueType="num" p14:bounceEnd="60000">
                                          <p:cBhvr additive="base">
                                            <p:cTn id="11" dur="90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12" dur="9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0000">
                                      <p:stCondLst>
                                        <p:cond delay="300"/>
                                      </p:stCondLst>
                                      <p:childTnLst>
                                        <p:set>
                                          <p:cBhvr>
                                            <p:cTn id="14" dur="1" fill="hold">
                                              <p:stCondLst>
                                                <p:cond delay="0"/>
                                              </p:stCondLst>
                                            </p:cTn>
                                            <p:tgtEl>
                                              <p:spTgt spid="12"/>
                                            </p:tgtEl>
                                            <p:attrNameLst>
                                              <p:attrName>style.visibility</p:attrName>
                                            </p:attrNameLst>
                                          </p:cBhvr>
                                          <p:to>
                                            <p:strVal val="visible"/>
                                          </p:to>
                                        </p:set>
                                        <p:anim calcmode="lin" valueType="num" p14:bounceEnd="60000">
                                          <p:cBhvr additive="base">
                                            <p:cTn id="15" dur="900" fill="hold"/>
                                            <p:tgtEl>
                                              <p:spTgt spid="12"/>
                                            </p:tgtEl>
                                            <p:attrNameLst>
                                              <p:attrName>ppt_x</p:attrName>
                                            </p:attrNameLst>
                                          </p:cBhvr>
                                          <p:tavLst>
                                            <p:tav tm="0">
                                              <p:val>
                                                <p:strVal val="#ppt_x"/>
                                              </p:val>
                                            </p:tav>
                                            <p:tav tm="100000">
                                              <p:val>
                                                <p:strVal val="#ppt_x"/>
                                              </p:val>
                                            </p:tav>
                                          </p:tavLst>
                                        </p:anim>
                                        <p:anim calcmode="lin" valueType="num" p14:bounceEnd="60000">
                                          <p:cBhvr additive="base">
                                            <p:cTn id="16" dur="9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0000">
                                      <p:stCondLst>
                                        <p:cond delay="200"/>
                                      </p:stCondLst>
                                      <p:childTnLst>
                                        <p:set>
                                          <p:cBhvr>
                                            <p:cTn id="18" dur="1" fill="hold">
                                              <p:stCondLst>
                                                <p:cond delay="0"/>
                                              </p:stCondLst>
                                            </p:cTn>
                                            <p:tgtEl>
                                              <p:spTgt spid="14"/>
                                            </p:tgtEl>
                                            <p:attrNameLst>
                                              <p:attrName>style.visibility</p:attrName>
                                            </p:attrNameLst>
                                          </p:cBhvr>
                                          <p:to>
                                            <p:strVal val="visible"/>
                                          </p:to>
                                        </p:set>
                                        <p:anim calcmode="lin" valueType="num" p14:bounceEnd="60000">
                                          <p:cBhvr additive="base">
                                            <p:cTn id="19" dur="90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20" dur="9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0000">
                                      <p:stCondLst>
                                        <p:cond delay="100"/>
                                      </p:stCondLst>
                                      <p:childTnLst>
                                        <p:set>
                                          <p:cBhvr>
                                            <p:cTn id="22" dur="1" fill="hold">
                                              <p:stCondLst>
                                                <p:cond delay="0"/>
                                              </p:stCondLst>
                                            </p:cTn>
                                            <p:tgtEl>
                                              <p:spTgt spid="16"/>
                                            </p:tgtEl>
                                            <p:attrNameLst>
                                              <p:attrName>style.visibility</p:attrName>
                                            </p:attrNameLst>
                                          </p:cBhvr>
                                          <p:to>
                                            <p:strVal val="visible"/>
                                          </p:to>
                                        </p:set>
                                        <p:anim calcmode="lin" valueType="num" p14:bounceEnd="60000">
                                          <p:cBhvr additive="base">
                                            <p:cTn id="23" dur="900" fill="hold"/>
                                            <p:tgtEl>
                                              <p:spTgt spid="16"/>
                                            </p:tgtEl>
                                            <p:attrNameLst>
                                              <p:attrName>ppt_x</p:attrName>
                                            </p:attrNameLst>
                                          </p:cBhvr>
                                          <p:tavLst>
                                            <p:tav tm="0">
                                              <p:val>
                                                <p:strVal val="#ppt_x"/>
                                              </p:val>
                                            </p:tav>
                                            <p:tav tm="100000">
                                              <p:val>
                                                <p:strVal val="#ppt_x"/>
                                              </p:val>
                                            </p:tav>
                                          </p:tavLst>
                                        </p:anim>
                                        <p:anim calcmode="lin" valueType="num" p14:bounceEnd="60000">
                                          <p:cBhvr additive="base">
                                            <p:cTn id="24" dur="900" fill="hold"/>
                                            <p:tgtEl>
                                              <p:spTgt spid="16"/>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0000">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14:bounceEnd="60000">
                                          <p:cBhvr additive="base">
                                            <p:cTn id="27" dur="900" fill="hold"/>
                                            <p:tgtEl>
                                              <p:spTgt spid="18"/>
                                            </p:tgtEl>
                                            <p:attrNameLst>
                                              <p:attrName>ppt_x</p:attrName>
                                            </p:attrNameLst>
                                          </p:cBhvr>
                                          <p:tavLst>
                                            <p:tav tm="0">
                                              <p:val>
                                                <p:strVal val="#ppt_x"/>
                                              </p:val>
                                            </p:tav>
                                            <p:tav tm="100000">
                                              <p:val>
                                                <p:strVal val="#ppt_x"/>
                                              </p:val>
                                            </p:tav>
                                          </p:tavLst>
                                        </p:anim>
                                        <p:anim calcmode="lin" valueType="num" p14:bounceEnd="60000">
                                          <p:cBhvr additive="base">
                                            <p:cTn id="28" dur="900" fill="hold"/>
                                            <p:tgtEl>
                                              <p:spTgt spid="18"/>
                                            </p:tgtEl>
                                            <p:attrNameLst>
                                              <p:attrName>ppt_y</p:attrName>
                                            </p:attrNameLst>
                                          </p:cBhvr>
                                          <p:tavLst>
                                            <p:tav tm="0">
                                              <p:val>
                                                <p:strVal val="0-#ppt_h/2"/>
                                              </p:val>
                                            </p:tav>
                                            <p:tav tm="100000">
                                              <p:val>
                                                <p:strVal val="#ppt_y"/>
                                              </p:val>
                                            </p:tav>
                                          </p:tavLst>
                                        </p:anim>
                                      </p:childTnLst>
                                    </p:cTn>
                                  </p:par>
                                </p:childTnLst>
                              </p:cTn>
                            </p:par>
                            <p:par>
                              <p:cTn id="29" fill="hold">
                                <p:stCondLst>
                                  <p:cond delay="1300"/>
                                </p:stCondLst>
                                <p:childTnLst>
                                  <p:par>
                                    <p:cTn id="30" presetID="2" presetClass="entr" presetSubtype="8" fill="hold" grpId="0" nodeType="afterEffect" p14:presetBounceEnd="60000">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14:bounceEnd="60000">
                                          <p:cBhvr additive="base">
                                            <p:cTn id="32" dur="900" fill="hold"/>
                                            <p:tgtEl>
                                              <p:spTgt spid="22"/>
                                            </p:tgtEl>
                                            <p:attrNameLst>
                                              <p:attrName>ppt_x</p:attrName>
                                            </p:attrNameLst>
                                          </p:cBhvr>
                                          <p:tavLst>
                                            <p:tav tm="0">
                                              <p:val>
                                                <p:strVal val="0-#ppt_w/2"/>
                                              </p:val>
                                            </p:tav>
                                            <p:tav tm="100000">
                                              <p:val>
                                                <p:strVal val="#ppt_x"/>
                                              </p:val>
                                            </p:tav>
                                          </p:tavLst>
                                        </p:anim>
                                        <p:anim calcmode="lin" valueType="num" p14:bounceEnd="60000">
                                          <p:cBhvr additive="base">
                                            <p:cTn id="33" dur="9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par>
                                    <p:cTn id="39" presetID="2" presetClass="entr" presetSubtype="8" fill="hold" grpId="0" nodeType="withEffect" p14:presetBounceEnd="60000">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14:bounceEnd="60000">
                                          <p:cBhvr additive="base">
                                            <p:cTn id="41" dur="900" fill="hold"/>
                                            <p:tgtEl>
                                              <p:spTgt spid="23"/>
                                            </p:tgtEl>
                                            <p:attrNameLst>
                                              <p:attrName>ppt_x</p:attrName>
                                            </p:attrNameLst>
                                          </p:cBhvr>
                                          <p:tavLst>
                                            <p:tav tm="0">
                                              <p:val>
                                                <p:strVal val="0-#ppt_w/2"/>
                                              </p:val>
                                            </p:tav>
                                            <p:tav tm="100000">
                                              <p:val>
                                                <p:strVal val="#ppt_x"/>
                                              </p:val>
                                            </p:tav>
                                          </p:tavLst>
                                        </p:anim>
                                        <p:anim calcmode="lin" valueType="num" p14:bounceEnd="60000">
                                          <p:cBhvr additive="base">
                                            <p:cTn id="42" dur="9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par>
                                    <p:cTn id="48" presetID="2" presetClass="entr" presetSubtype="8" fill="hold" grpId="0" nodeType="withEffect" p14:presetBounceEnd="60000">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14:bounceEnd="60000">
                                          <p:cBhvr additive="base">
                                            <p:cTn id="50" dur="900" fill="hold"/>
                                            <p:tgtEl>
                                              <p:spTgt spid="24"/>
                                            </p:tgtEl>
                                            <p:attrNameLst>
                                              <p:attrName>ppt_x</p:attrName>
                                            </p:attrNameLst>
                                          </p:cBhvr>
                                          <p:tavLst>
                                            <p:tav tm="0">
                                              <p:val>
                                                <p:strVal val="0-#ppt_w/2"/>
                                              </p:val>
                                            </p:tav>
                                            <p:tav tm="100000">
                                              <p:val>
                                                <p:strVal val="#ppt_x"/>
                                              </p:val>
                                            </p:tav>
                                          </p:tavLst>
                                        </p:anim>
                                        <p:anim calcmode="lin" valueType="num" p14:bounceEnd="60000">
                                          <p:cBhvr additive="base">
                                            <p:cTn id="51" dur="9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left)">
                                          <p:cBhvr>
                                            <p:cTn id="56" dur="500"/>
                                            <p:tgtEl>
                                              <p:spTgt spid="15"/>
                                            </p:tgtEl>
                                          </p:cBhvr>
                                        </p:animEffect>
                                      </p:childTnLst>
                                    </p:cTn>
                                  </p:par>
                                  <p:par>
                                    <p:cTn id="57" presetID="2" presetClass="entr" presetSubtype="8" fill="hold" grpId="0" nodeType="withEffect" p14:presetBounceEnd="60000">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14:bounceEnd="60000">
                                          <p:cBhvr additive="base">
                                            <p:cTn id="59" dur="900" fill="hold"/>
                                            <p:tgtEl>
                                              <p:spTgt spid="25"/>
                                            </p:tgtEl>
                                            <p:attrNameLst>
                                              <p:attrName>ppt_x</p:attrName>
                                            </p:attrNameLst>
                                          </p:cBhvr>
                                          <p:tavLst>
                                            <p:tav tm="0">
                                              <p:val>
                                                <p:strVal val="0-#ppt_w/2"/>
                                              </p:val>
                                            </p:tav>
                                            <p:tav tm="100000">
                                              <p:val>
                                                <p:strVal val="#ppt_x"/>
                                              </p:val>
                                            </p:tav>
                                          </p:tavLst>
                                        </p:anim>
                                        <p:anim calcmode="lin" valueType="num" p14:bounceEnd="60000">
                                          <p:cBhvr additive="base">
                                            <p:cTn id="60" dur="9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left)">
                                          <p:cBhvr>
                                            <p:cTn id="65" dur="500"/>
                                            <p:tgtEl>
                                              <p:spTgt spid="17"/>
                                            </p:tgtEl>
                                          </p:cBhvr>
                                        </p:animEffect>
                                      </p:childTnLst>
                                    </p:cTn>
                                  </p:par>
                                  <p:par>
                                    <p:cTn id="66" presetID="2" presetClass="entr" presetSubtype="8" fill="hold" grpId="0" nodeType="withEffect" p14:presetBounceEnd="60000">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14:bounceEnd="60000">
                                          <p:cBhvr additive="base">
                                            <p:cTn id="68" dur="900" fill="hold"/>
                                            <p:tgtEl>
                                              <p:spTgt spid="26"/>
                                            </p:tgtEl>
                                            <p:attrNameLst>
                                              <p:attrName>ppt_x</p:attrName>
                                            </p:attrNameLst>
                                          </p:cBhvr>
                                          <p:tavLst>
                                            <p:tav tm="0">
                                              <p:val>
                                                <p:strVal val="0-#ppt_w/2"/>
                                              </p:val>
                                            </p:tav>
                                            <p:tav tm="100000">
                                              <p:val>
                                                <p:strVal val="#ppt_x"/>
                                              </p:val>
                                            </p:tav>
                                          </p:tavLst>
                                        </p:anim>
                                        <p:anim calcmode="lin" valueType="num" p14:bounceEnd="60000">
                                          <p:cBhvr additive="base">
                                            <p:cTn id="69" dur="9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2" grpId="0"/>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3.125E-6 -1.11111E-6 L 3.125E-6 -0.25 " pathEditMode="relative" rAng="0" ptsTypes="AA">
                                          <p:cBhvr>
                                            <p:cTn id="6" dur="2000" fill="hold"/>
                                            <p:tgtEl>
                                              <p:spTgt spid="32"/>
                                            </p:tgtEl>
                                            <p:attrNameLst>
                                              <p:attrName>ppt_x</p:attrName>
                                              <p:attrName>ppt_y</p:attrName>
                                            </p:attrNameLst>
                                          </p:cBhvr>
                                          <p:rCtr x="0" y="-12500"/>
                                        </p:animMotion>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0" nodeType="clickEffect">
                                      <p:stCondLst>
                                        <p:cond delay="4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900" fill="hold"/>
                                            <p:tgtEl>
                                              <p:spTgt spid="9"/>
                                            </p:tgtEl>
                                            <p:attrNameLst>
                                              <p:attrName>ppt_x</p:attrName>
                                            </p:attrNameLst>
                                          </p:cBhvr>
                                          <p:tavLst>
                                            <p:tav tm="0">
                                              <p:val>
                                                <p:strVal val="#ppt_x"/>
                                              </p:val>
                                            </p:tav>
                                            <p:tav tm="100000">
                                              <p:val>
                                                <p:strVal val="#ppt_x"/>
                                              </p:val>
                                            </p:tav>
                                          </p:tavLst>
                                        </p:anim>
                                        <p:anim calcmode="lin" valueType="num">
                                          <p:cBhvr additive="base">
                                            <p:cTn id="12" dur="9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900" fill="hold"/>
                                            <p:tgtEl>
                                              <p:spTgt spid="12"/>
                                            </p:tgtEl>
                                            <p:attrNameLst>
                                              <p:attrName>ppt_x</p:attrName>
                                            </p:attrNameLst>
                                          </p:cBhvr>
                                          <p:tavLst>
                                            <p:tav tm="0">
                                              <p:val>
                                                <p:strVal val="#ppt_x"/>
                                              </p:val>
                                            </p:tav>
                                            <p:tav tm="100000">
                                              <p:val>
                                                <p:strVal val="#ppt_x"/>
                                              </p:val>
                                            </p:tav>
                                          </p:tavLst>
                                        </p:anim>
                                        <p:anim calcmode="lin" valueType="num">
                                          <p:cBhvr additive="base">
                                            <p:cTn id="16" dur="9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900" fill="hold"/>
                                            <p:tgtEl>
                                              <p:spTgt spid="14"/>
                                            </p:tgtEl>
                                            <p:attrNameLst>
                                              <p:attrName>ppt_x</p:attrName>
                                            </p:attrNameLst>
                                          </p:cBhvr>
                                          <p:tavLst>
                                            <p:tav tm="0">
                                              <p:val>
                                                <p:strVal val="#ppt_x"/>
                                              </p:val>
                                            </p:tav>
                                            <p:tav tm="100000">
                                              <p:val>
                                                <p:strVal val="#ppt_x"/>
                                              </p:val>
                                            </p:tav>
                                          </p:tavLst>
                                        </p:anim>
                                        <p:anim calcmode="lin" valueType="num">
                                          <p:cBhvr additive="base">
                                            <p:cTn id="20" dur="9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1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900" fill="hold"/>
                                            <p:tgtEl>
                                              <p:spTgt spid="16"/>
                                            </p:tgtEl>
                                            <p:attrNameLst>
                                              <p:attrName>ppt_x</p:attrName>
                                            </p:attrNameLst>
                                          </p:cBhvr>
                                          <p:tavLst>
                                            <p:tav tm="0">
                                              <p:val>
                                                <p:strVal val="#ppt_x"/>
                                              </p:val>
                                            </p:tav>
                                            <p:tav tm="100000">
                                              <p:val>
                                                <p:strVal val="#ppt_x"/>
                                              </p:val>
                                            </p:tav>
                                          </p:tavLst>
                                        </p:anim>
                                        <p:anim calcmode="lin" valueType="num">
                                          <p:cBhvr additive="base">
                                            <p:cTn id="24" dur="900" fill="hold"/>
                                            <p:tgtEl>
                                              <p:spTgt spid="16"/>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900" fill="hold"/>
                                            <p:tgtEl>
                                              <p:spTgt spid="18"/>
                                            </p:tgtEl>
                                            <p:attrNameLst>
                                              <p:attrName>ppt_x</p:attrName>
                                            </p:attrNameLst>
                                          </p:cBhvr>
                                          <p:tavLst>
                                            <p:tav tm="0">
                                              <p:val>
                                                <p:strVal val="#ppt_x"/>
                                              </p:val>
                                            </p:tav>
                                            <p:tav tm="100000">
                                              <p:val>
                                                <p:strVal val="#ppt_x"/>
                                              </p:val>
                                            </p:tav>
                                          </p:tavLst>
                                        </p:anim>
                                        <p:anim calcmode="lin" valueType="num">
                                          <p:cBhvr additive="base">
                                            <p:cTn id="28" dur="900" fill="hold"/>
                                            <p:tgtEl>
                                              <p:spTgt spid="18"/>
                                            </p:tgtEl>
                                            <p:attrNameLst>
                                              <p:attrName>ppt_y</p:attrName>
                                            </p:attrNameLst>
                                          </p:cBhvr>
                                          <p:tavLst>
                                            <p:tav tm="0">
                                              <p:val>
                                                <p:strVal val="0-#ppt_h/2"/>
                                              </p:val>
                                            </p:tav>
                                            <p:tav tm="100000">
                                              <p:val>
                                                <p:strVal val="#ppt_y"/>
                                              </p:val>
                                            </p:tav>
                                          </p:tavLst>
                                        </p:anim>
                                      </p:childTnLst>
                                    </p:cTn>
                                  </p:par>
                                </p:childTnLst>
                              </p:cTn>
                            </p:par>
                            <p:par>
                              <p:cTn id="29" fill="hold">
                                <p:stCondLst>
                                  <p:cond delay="1300"/>
                                </p:stCondLst>
                                <p:childTnLst>
                                  <p:par>
                                    <p:cTn id="30" presetID="2" presetClass="entr" presetSubtype="8"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900" fill="hold"/>
                                            <p:tgtEl>
                                              <p:spTgt spid="22"/>
                                            </p:tgtEl>
                                            <p:attrNameLst>
                                              <p:attrName>ppt_x</p:attrName>
                                            </p:attrNameLst>
                                          </p:cBhvr>
                                          <p:tavLst>
                                            <p:tav tm="0">
                                              <p:val>
                                                <p:strVal val="0-#ppt_w/2"/>
                                              </p:val>
                                            </p:tav>
                                            <p:tav tm="100000">
                                              <p:val>
                                                <p:strVal val="#ppt_x"/>
                                              </p:val>
                                            </p:tav>
                                          </p:tavLst>
                                        </p:anim>
                                        <p:anim calcmode="lin" valueType="num">
                                          <p:cBhvr additive="base">
                                            <p:cTn id="33" dur="9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par>
                                    <p:cTn id="39" presetID="2" presetClass="entr" presetSubtype="8"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900" fill="hold"/>
                                            <p:tgtEl>
                                              <p:spTgt spid="23"/>
                                            </p:tgtEl>
                                            <p:attrNameLst>
                                              <p:attrName>ppt_x</p:attrName>
                                            </p:attrNameLst>
                                          </p:cBhvr>
                                          <p:tavLst>
                                            <p:tav tm="0">
                                              <p:val>
                                                <p:strVal val="0-#ppt_w/2"/>
                                              </p:val>
                                            </p:tav>
                                            <p:tav tm="100000">
                                              <p:val>
                                                <p:strVal val="#ppt_x"/>
                                              </p:val>
                                            </p:tav>
                                          </p:tavLst>
                                        </p:anim>
                                        <p:anim calcmode="lin" valueType="num">
                                          <p:cBhvr additive="base">
                                            <p:cTn id="42" dur="9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par>
                                    <p:cTn id="48" presetID="2" presetClass="entr" presetSubtype="8"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900" fill="hold"/>
                                            <p:tgtEl>
                                              <p:spTgt spid="24"/>
                                            </p:tgtEl>
                                            <p:attrNameLst>
                                              <p:attrName>ppt_x</p:attrName>
                                            </p:attrNameLst>
                                          </p:cBhvr>
                                          <p:tavLst>
                                            <p:tav tm="0">
                                              <p:val>
                                                <p:strVal val="0-#ppt_w/2"/>
                                              </p:val>
                                            </p:tav>
                                            <p:tav tm="100000">
                                              <p:val>
                                                <p:strVal val="#ppt_x"/>
                                              </p:val>
                                            </p:tav>
                                          </p:tavLst>
                                        </p:anim>
                                        <p:anim calcmode="lin" valueType="num">
                                          <p:cBhvr additive="base">
                                            <p:cTn id="51" dur="9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left)">
                                          <p:cBhvr>
                                            <p:cTn id="56" dur="500"/>
                                            <p:tgtEl>
                                              <p:spTgt spid="15"/>
                                            </p:tgtEl>
                                          </p:cBhvr>
                                        </p:animEffect>
                                      </p:childTnLst>
                                    </p:cTn>
                                  </p:par>
                                  <p:par>
                                    <p:cTn id="57" presetID="2" presetClass="entr" presetSubtype="8"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900" fill="hold"/>
                                            <p:tgtEl>
                                              <p:spTgt spid="25"/>
                                            </p:tgtEl>
                                            <p:attrNameLst>
                                              <p:attrName>ppt_x</p:attrName>
                                            </p:attrNameLst>
                                          </p:cBhvr>
                                          <p:tavLst>
                                            <p:tav tm="0">
                                              <p:val>
                                                <p:strVal val="0-#ppt_w/2"/>
                                              </p:val>
                                            </p:tav>
                                            <p:tav tm="100000">
                                              <p:val>
                                                <p:strVal val="#ppt_x"/>
                                              </p:val>
                                            </p:tav>
                                          </p:tavLst>
                                        </p:anim>
                                        <p:anim calcmode="lin" valueType="num">
                                          <p:cBhvr additive="base">
                                            <p:cTn id="60" dur="9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left)">
                                          <p:cBhvr>
                                            <p:cTn id="65" dur="500"/>
                                            <p:tgtEl>
                                              <p:spTgt spid="17"/>
                                            </p:tgtEl>
                                          </p:cBhvr>
                                        </p:animEffect>
                                      </p:childTnLst>
                                    </p:cTn>
                                  </p:par>
                                  <p:par>
                                    <p:cTn id="66" presetID="2" presetClass="entr" presetSubtype="8"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900" fill="hold"/>
                                            <p:tgtEl>
                                              <p:spTgt spid="26"/>
                                            </p:tgtEl>
                                            <p:attrNameLst>
                                              <p:attrName>ppt_x</p:attrName>
                                            </p:attrNameLst>
                                          </p:cBhvr>
                                          <p:tavLst>
                                            <p:tav tm="0">
                                              <p:val>
                                                <p:strVal val="0-#ppt_w/2"/>
                                              </p:val>
                                            </p:tav>
                                            <p:tav tm="100000">
                                              <p:val>
                                                <p:strVal val="#ppt_x"/>
                                              </p:val>
                                            </p:tav>
                                          </p:tavLst>
                                        </p:anim>
                                        <p:anim calcmode="lin" valueType="num">
                                          <p:cBhvr additive="base">
                                            <p:cTn id="69" dur="9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2" grpId="0"/>
          <p:bldP spid="23" grpId="0"/>
          <p:bldP spid="24" grpId="0"/>
          <p:bldP spid="25" grpId="0"/>
          <p:bldP spid="2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0"/>
            <a:ext cx="12192000" cy="1273364"/>
          </a:xfrm>
          <a:prstGeom prst="rect">
            <a:avLst/>
          </a:prstGeom>
          <a:solidFill>
            <a:schemeClr val="bg1"/>
          </a:solidFill>
          <a:ln w="381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28" name="Google Shape;245;p37"/>
          <p:cNvPicPr preferRelativeResize="0"/>
          <p:nvPr/>
        </p:nvPicPr>
        <p:blipFill rotWithShape="1">
          <a:blip r:embed="rId2">
            <a:alphaModFix/>
          </a:blip>
          <a:srcRect t="146" b="47598"/>
          <a:stretch/>
        </p:blipFill>
        <p:spPr>
          <a:xfrm flipH="1">
            <a:off x="-875971" y="-680861"/>
            <a:ext cx="12221907" cy="4257590"/>
          </a:xfrm>
          <a:prstGeom prst="rect">
            <a:avLst/>
          </a:prstGeom>
          <a:noFill/>
          <a:ln>
            <a:noFill/>
          </a:ln>
        </p:spPr>
      </p:pic>
      <p:sp>
        <p:nvSpPr>
          <p:cNvPr id="29" name="Rectangle 28"/>
          <p:cNvSpPr/>
          <p:nvPr/>
        </p:nvSpPr>
        <p:spPr>
          <a:xfrm>
            <a:off x="-1524000" y="1273364"/>
            <a:ext cx="15375467" cy="6106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584044" y="1393656"/>
            <a:ext cx="346841" cy="29914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Shape 9"/>
          <p:cNvSpPr/>
          <p:nvPr/>
        </p:nvSpPr>
        <p:spPr>
          <a:xfrm rot="3029308" flipH="1">
            <a:off x="11743111" y="1251297"/>
            <a:ext cx="204924" cy="403645"/>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1584043" y="2579010"/>
            <a:ext cx="346841" cy="29914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Shape 12"/>
          <p:cNvSpPr/>
          <p:nvPr/>
        </p:nvSpPr>
        <p:spPr>
          <a:xfrm rot="3029308" flipH="1">
            <a:off x="11743110" y="2436651"/>
            <a:ext cx="204924" cy="403645"/>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1584043" y="3764364"/>
            <a:ext cx="346841" cy="29914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L-Shape 14"/>
          <p:cNvSpPr/>
          <p:nvPr/>
        </p:nvSpPr>
        <p:spPr>
          <a:xfrm rot="3029308" flipH="1">
            <a:off x="11743110" y="3622005"/>
            <a:ext cx="204924" cy="403645"/>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1584042" y="4917497"/>
            <a:ext cx="346841" cy="29914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Shape 16"/>
          <p:cNvSpPr/>
          <p:nvPr/>
        </p:nvSpPr>
        <p:spPr>
          <a:xfrm rot="3029308" flipH="1">
            <a:off x="11743109" y="4775138"/>
            <a:ext cx="204924" cy="403645"/>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1584042" y="6101979"/>
            <a:ext cx="346841" cy="29914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L-Shape 18"/>
          <p:cNvSpPr/>
          <p:nvPr/>
        </p:nvSpPr>
        <p:spPr>
          <a:xfrm rot="3029308" flipH="1">
            <a:off x="11743109" y="5959620"/>
            <a:ext cx="204924" cy="403645"/>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 y="1393656"/>
            <a:ext cx="11448460" cy="685059"/>
          </a:xfrm>
          <a:prstGeom prst="rect">
            <a:avLst/>
          </a:prstGeom>
        </p:spPr>
        <p:txBody>
          <a:bodyPr wrap="square">
            <a:spAutoFit/>
          </a:bodyPr>
          <a:lstStyle/>
          <a:p>
            <a:pPr marL="342900" marR="0" lvl="0" indent="-342900" algn="r" rtl="1">
              <a:lnSpc>
                <a:spcPct val="107000"/>
              </a:lnSpc>
              <a:spcBef>
                <a:spcPts val="0"/>
              </a:spcBef>
              <a:spcAft>
                <a:spcPts val="0"/>
              </a:spcAft>
              <a:buFont typeface="+mj-lt"/>
              <a:buAutoNum type="arabicPeriod" startAt="6"/>
            </a:pPr>
            <a:r>
              <a:rPr lang="ar-YE" dirty="0">
                <a:solidFill>
                  <a:srgbClr val="000000"/>
                </a:solidFill>
                <a:latin typeface="Calibri" panose="020F0502020204030204" pitchFamily="34" charset="0"/>
                <a:ea typeface="Calibri" panose="020F0502020204030204" pitchFamily="34" charset="0"/>
                <a:cs typeface="GE SS Text Light" panose="020A0503020102020204" pitchFamily="18" charset="-78"/>
              </a:rPr>
              <a:t>تقديم دراسات بحثية حول الخدمات الجديدة التي تقدمها صناعة التكنولوجيا المالية في العالم، والخروج بتوصيات إلى البنك المركزي لتقديم هذه الخدمات وتطبيقها على مستوى البلاد. </a:t>
            </a:r>
          </a:p>
        </p:txBody>
      </p:sp>
      <p:sp>
        <p:nvSpPr>
          <p:cNvPr id="23" name="Rectangle 22"/>
          <p:cNvSpPr/>
          <p:nvPr/>
        </p:nvSpPr>
        <p:spPr>
          <a:xfrm>
            <a:off x="0" y="2579010"/>
            <a:ext cx="11241715" cy="685059"/>
          </a:xfrm>
          <a:prstGeom prst="rect">
            <a:avLst/>
          </a:prstGeom>
        </p:spPr>
        <p:txBody>
          <a:bodyPr wrap="square">
            <a:spAutoFit/>
          </a:bodyPr>
          <a:lstStyle/>
          <a:p>
            <a:pPr marL="342900" marR="0" lvl="0" indent="-342900" algn="r" rtl="1">
              <a:lnSpc>
                <a:spcPct val="107000"/>
              </a:lnSpc>
              <a:spcBef>
                <a:spcPts val="0"/>
              </a:spcBef>
              <a:spcAft>
                <a:spcPts val="0"/>
              </a:spcAft>
              <a:buFont typeface="+mj-lt"/>
              <a:buAutoNum type="arabicPeriod" startAt="7"/>
            </a:pPr>
            <a:r>
              <a:rPr lang="ar-YE" dirty="0">
                <a:solidFill>
                  <a:srgbClr val="000000"/>
                </a:solidFill>
                <a:latin typeface="Calibri" panose="020F0502020204030204" pitchFamily="34" charset="0"/>
                <a:ea typeface="Calibri" panose="020F0502020204030204" pitchFamily="34" charset="0"/>
                <a:cs typeface="GE SS Text Light" panose="020A0503020102020204" pitchFamily="18" charset="-78"/>
              </a:rPr>
              <a:t>الرفع بمقترحات ومشاريع خاصة بتطوير أو تقديم منتجات جديدة في مجال المدفوعات الإلكترونية إلى البنك المركزي اليمني وذلك بما يساعد في تحقيق الشمول المالي وشمول الخدمات الإلكترونية في البلاد </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24" name="Rectangle 23"/>
          <p:cNvSpPr/>
          <p:nvPr/>
        </p:nvSpPr>
        <p:spPr>
          <a:xfrm>
            <a:off x="0" y="3764364"/>
            <a:ext cx="11241715" cy="685059"/>
          </a:xfrm>
          <a:prstGeom prst="rect">
            <a:avLst/>
          </a:prstGeom>
        </p:spPr>
        <p:txBody>
          <a:bodyPr wrap="square">
            <a:spAutoFit/>
          </a:bodyPr>
          <a:lstStyle/>
          <a:p>
            <a:pPr marL="342900" marR="0" lvl="0" indent="-342900" algn="r" rtl="1">
              <a:lnSpc>
                <a:spcPct val="107000"/>
              </a:lnSpc>
              <a:spcBef>
                <a:spcPts val="0"/>
              </a:spcBef>
              <a:spcAft>
                <a:spcPts val="0"/>
              </a:spcAft>
              <a:buFont typeface="+mj-lt"/>
              <a:buAutoNum type="arabicPeriod" startAt="8"/>
            </a:pPr>
            <a:r>
              <a:rPr lang="ar-YE" dirty="0">
                <a:solidFill>
                  <a:srgbClr val="000000"/>
                </a:solidFill>
                <a:latin typeface="Calibri" panose="020F0502020204030204" pitchFamily="34" charset="0"/>
                <a:ea typeface="Calibri" panose="020F0502020204030204" pitchFamily="34" charset="0"/>
                <a:cs typeface="GE SS Text Light" panose="020A0503020102020204" pitchFamily="18" charset="-78"/>
              </a:rPr>
              <a:t>العمل بشكل دؤوب ومستمر على رفع نسبة الشمول المالي وشمول الخدمات الإلكترونية وذلك عبر مشاركة الجهات المعنية بمقترحات لمشاريع تساهم لتحقيق الشمول المالي وشمول الخدمات الإلكترونية في البلاد.</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25" name="Rectangle 24"/>
          <p:cNvSpPr/>
          <p:nvPr/>
        </p:nvSpPr>
        <p:spPr>
          <a:xfrm>
            <a:off x="0" y="4866079"/>
            <a:ext cx="11241715" cy="685059"/>
          </a:xfrm>
          <a:prstGeom prst="rect">
            <a:avLst/>
          </a:prstGeom>
        </p:spPr>
        <p:txBody>
          <a:bodyPr wrap="square">
            <a:spAutoFit/>
          </a:bodyPr>
          <a:lstStyle/>
          <a:p>
            <a:pPr marL="342900" marR="0" lvl="0" indent="-342900" algn="r" rtl="1">
              <a:lnSpc>
                <a:spcPct val="107000"/>
              </a:lnSpc>
              <a:spcBef>
                <a:spcPts val="0"/>
              </a:spcBef>
              <a:spcAft>
                <a:spcPts val="0"/>
              </a:spcAft>
              <a:buFont typeface="+mj-lt"/>
              <a:buAutoNum type="arabicPeriod" startAt="9"/>
            </a:pPr>
            <a:r>
              <a:rPr lang="ar-YE" dirty="0">
                <a:solidFill>
                  <a:srgbClr val="000000"/>
                </a:solidFill>
                <a:latin typeface="Calibri" panose="020F0502020204030204" pitchFamily="34" charset="0"/>
                <a:ea typeface="Calibri" panose="020F0502020204030204" pitchFamily="34" charset="0"/>
                <a:cs typeface="GE SS Text Light" panose="020A0503020102020204" pitchFamily="18" charset="-78"/>
              </a:rPr>
              <a:t>التنسيق والتنظيم لعقد اجتماعات دورية منظمة مع جميع أعضاء الجمعية، وذلك لغرض مناقشة المشاريع والقضايا التي تقدم من الأعضاء ومناقشة أي تطورات في صناعة التكنولوجيا المالية في البلاد. </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26" name="Rectangle 25"/>
          <p:cNvSpPr/>
          <p:nvPr/>
        </p:nvSpPr>
        <p:spPr>
          <a:xfrm>
            <a:off x="0" y="6101979"/>
            <a:ext cx="11241715" cy="685059"/>
          </a:xfrm>
          <a:prstGeom prst="rect">
            <a:avLst/>
          </a:prstGeom>
        </p:spPr>
        <p:txBody>
          <a:bodyPr wrap="square">
            <a:spAutoFit/>
          </a:bodyPr>
          <a:lstStyle/>
          <a:p>
            <a:pPr marL="342900" marR="0" lvl="0" indent="-342900" algn="r" rtl="1">
              <a:lnSpc>
                <a:spcPct val="107000"/>
              </a:lnSpc>
              <a:spcBef>
                <a:spcPts val="0"/>
              </a:spcBef>
              <a:spcAft>
                <a:spcPts val="0"/>
              </a:spcAft>
              <a:buFont typeface="+mj-lt"/>
              <a:buAutoNum type="arabicPeriod" startAt="10"/>
            </a:pPr>
            <a:r>
              <a:rPr lang="ar-YE" dirty="0">
                <a:solidFill>
                  <a:srgbClr val="000000"/>
                </a:solidFill>
                <a:latin typeface="Calibri" panose="020F0502020204030204" pitchFamily="34" charset="0"/>
                <a:ea typeface="Calibri" panose="020F0502020204030204" pitchFamily="34" charset="0"/>
                <a:cs typeface="GE SS Text Light" panose="020A0503020102020204" pitchFamily="18" charset="-78"/>
              </a:rPr>
              <a:t>التنسيق والتنظيم لتنفيذ حملات وطنية توعوية في مجال خدمات المدفوعات الإلكترونية وخدمات النقد الإلكتروني بالتعاون مع الجهات المعنية في البلاد وبما يساهم في تحقيق الشمول المالي للبلاد. </a:t>
            </a:r>
            <a:endParaRPr lang="en-US"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8616039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0"/>
                                      </p:stCondLst>
                                      <p:childTnLst>
                                        <p:animMotion origin="layout" path="M 3.125E-6 -1.11111E-6 L 3.125E-6 -0.25 " pathEditMode="relative" rAng="0" ptsTypes="AA">
                                          <p:cBhvr>
                                            <p:cTn id="6" dur="2000" spd="-100000" fill="hold"/>
                                            <p:tgtEl>
                                              <p:spTgt spid="28"/>
                                            </p:tgtEl>
                                            <p:attrNameLst>
                                              <p:attrName>ppt_x</p:attrName>
                                              <p:attrName>ppt_y</p:attrName>
                                            </p:attrNameLst>
                                          </p:cBhvr>
                                          <p:rCtr x="0" y="-12500"/>
                                        </p:animMotion>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0" nodeType="clickEffect" p14:presetBounceEnd="60000">
                                      <p:stCondLst>
                                        <p:cond delay="400"/>
                                      </p:stCondLst>
                                      <p:childTnLst>
                                        <p:set>
                                          <p:cBhvr>
                                            <p:cTn id="10" dur="1" fill="hold">
                                              <p:stCondLst>
                                                <p:cond delay="0"/>
                                              </p:stCondLst>
                                            </p:cTn>
                                            <p:tgtEl>
                                              <p:spTgt spid="9"/>
                                            </p:tgtEl>
                                            <p:attrNameLst>
                                              <p:attrName>style.visibility</p:attrName>
                                            </p:attrNameLst>
                                          </p:cBhvr>
                                          <p:to>
                                            <p:strVal val="visible"/>
                                          </p:to>
                                        </p:set>
                                        <p:anim calcmode="lin" valueType="num" p14:bounceEnd="60000">
                                          <p:cBhvr additive="base">
                                            <p:cTn id="11" dur="90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12" dur="9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0000">
                                      <p:stCondLst>
                                        <p:cond delay="300"/>
                                      </p:stCondLst>
                                      <p:childTnLst>
                                        <p:set>
                                          <p:cBhvr>
                                            <p:cTn id="14" dur="1" fill="hold">
                                              <p:stCondLst>
                                                <p:cond delay="0"/>
                                              </p:stCondLst>
                                            </p:cTn>
                                            <p:tgtEl>
                                              <p:spTgt spid="12"/>
                                            </p:tgtEl>
                                            <p:attrNameLst>
                                              <p:attrName>style.visibility</p:attrName>
                                            </p:attrNameLst>
                                          </p:cBhvr>
                                          <p:to>
                                            <p:strVal val="visible"/>
                                          </p:to>
                                        </p:set>
                                        <p:anim calcmode="lin" valueType="num" p14:bounceEnd="60000">
                                          <p:cBhvr additive="base">
                                            <p:cTn id="15" dur="900" fill="hold"/>
                                            <p:tgtEl>
                                              <p:spTgt spid="12"/>
                                            </p:tgtEl>
                                            <p:attrNameLst>
                                              <p:attrName>ppt_x</p:attrName>
                                            </p:attrNameLst>
                                          </p:cBhvr>
                                          <p:tavLst>
                                            <p:tav tm="0">
                                              <p:val>
                                                <p:strVal val="#ppt_x"/>
                                              </p:val>
                                            </p:tav>
                                            <p:tav tm="100000">
                                              <p:val>
                                                <p:strVal val="#ppt_x"/>
                                              </p:val>
                                            </p:tav>
                                          </p:tavLst>
                                        </p:anim>
                                        <p:anim calcmode="lin" valueType="num" p14:bounceEnd="60000">
                                          <p:cBhvr additive="base">
                                            <p:cTn id="16" dur="9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0000">
                                      <p:stCondLst>
                                        <p:cond delay="200"/>
                                      </p:stCondLst>
                                      <p:childTnLst>
                                        <p:set>
                                          <p:cBhvr>
                                            <p:cTn id="18" dur="1" fill="hold">
                                              <p:stCondLst>
                                                <p:cond delay="0"/>
                                              </p:stCondLst>
                                            </p:cTn>
                                            <p:tgtEl>
                                              <p:spTgt spid="14"/>
                                            </p:tgtEl>
                                            <p:attrNameLst>
                                              <p:attrName>style.visibility</p:attrName>
                                            </p:attrNameLst>
                                          </p:cBhvr>
                                          <p:to>
                                            <p:strVal val="visible"/>
                                          </p:to>
                                        </p:set>
                                        <p:anim calcmode="lin" valueType="num" p14:bounceEnd="60000">
                                          <p:cBhvr additive="base">
                                            <p:cTn id="19" dur="90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20" dur="9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0000">
                                      <p:stCondLst>
                                        <p:cond delay="100"/>
                                      </p:stCondLst>
                                      <p:childTnLst>
                                        <p:set>
                                          <p:cBhvr>
                                            <p:cTn id="22" dur="1" fill="hold">
                                              <p:stCondLst>
                                                <p:cond delay="0"/>
                                              </p:stCondLst>
                                            </p:cTn>
                                            <p:tgtEl>
                                              <p:spTgt spid="16"/>
                                            </p:tgtEl>
                                            <p:attrNameLst>
                                              <p:attrName>style.visibility</p:attrName>
                                            </p:attrNameLst>
                                          </p:cBhvr>
                                          <p:to>
                                            <p:strVal val="visible"/>
                                          </p:to>
                                        </p:set>
                                        <p:anim calcmode="lin" valueType="num" p14:bounceEnd="60000">
                                          <p:cBhvr additive="base">
                                            <p:cTn id="23" dur="900" fill="hold"/>
                                            <p:tgtEl>
                                              <p:spTgt spid="16"/>
                                            </p:tgtEl>
                                            <p:attrNameLst>
                                              <p:attrName>ppt_x</p:attrName>
                                            </p:attrNameLst>
                                          </p:cBhvr>
                                          <p:tavLst>
                                            <p:tav tm="0">
                                              <p:val>
                                                <p:strVal val="#ppt_x"/>
                                              </p:val>
                                            </p:tav>
                                            <p:tav tm="100000">
                                              <p:val>
                                                <p:strVal val="#ppt_x"/>
                                              </p:val>
                                            </p:tav>
                                          </p:tavLst>
                                        </p:anim>
                                        <p:anim calcmode="lin" valueType="num" p14:bounceEnd="60000">
                                          <p:cBhvr additive="base">
                                            <p:cTn id="24" dur="900" fill="hold"/>
                                            <p:tgtEl>
                                              <p:spTgt spid="16"/>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0000">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14:bounceEnd="60000">
                                          <p:cBhvr additive="base">
                                            <p:cTn id="27" dur="900" fill="hold"/>
                                            <p:tgtEl>
                                              <p:spTgt spid="18"/>
                                            </p:tgtEl>
                                            <p:attrNameLst>
                                              <p:attrName>ppt_x</p:attrName>
                                            </p:attrNameLst>
                                          </p:cBhvr>
                                          <p:tavLst>
                                            <p:tav tm="0">
                                              <p:val>
                                                <p:strVal val="#ppt_x"/>
                                              </p:val>
                                            </p:tav>
                                            <p:tav tm="100000">
                                              <p:val>
                                                <p:strVal val="#ppt_x"/>
                                              </p:val>
                                            </p:tav>
                                          </p:tavLst>
                                        </p:anim>
                                        <p:anim calcmode="lin" valueType="num" p14:bounceEnd="60000">
                                          <p:cBhvr additive="base">
                                            <p:cTn id="28" dur="900" fill="hold"/>
                                            <p:tgtEl>
                                              <p:spTgt spid="18"/>
                                            </p:tgtEl>
                                            <p:attrNameLst>
                                              <p:attrName>ppt_y</p:attrName>
                                            </p:attrNameLst>
                                          </p:cBhvr>
                                          <p:tavLst>
                                            <p:tav tm="0">
                                              <p:val>
                                                <p:strVal val="0-#ppt_h/2"/>
                                              </p:val>
                                            </p:tav>
                                            <p:tav tm="100000">
                                              <p:val>
                                                <p:strVal val="#ppt_y"/>
                                              </p:val>
                                            </p:tav>
                                          </p:tavLst>
                                        </p:anim>
                                      </p:childTnLst>
                                    </p:cTn>
                                  </p:par>
                                </p:childTnLst>
                              </p:cTn>
                            </p:par>
                            <p:par>
                              <p:cTn id="29" fill="hold">
                                <p:stCondLst>
                                  <p:cond delay="1300"/>
                                </p:stCondLst>
                                <p:childTnLst>
                                  <p:par>
                                    <p:cTn id="30" presetID="2" presetClass="entr" presetSubtype="8" fill="hold" grpId="0" nodeType="afterEffect" p14:presetBounceEnd="60000">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14:bounceEnd="60000">
                                          <p:cBhvr additive="base">
                                            <p:cTn id="32" dur="900" fill="hold"/>
                                            <p:tgtEl>
                                              <p:spTgt spid="22"/>
                                            </p:tgtEl>
                                            <p:attrNameLst>
                                              <p:attrName>ppt_x</p:attrName>
                                            </p:attrNameLst>
                                          </p:cBhvr>
                                          <p:tavLst>
                                            <p:tav tm="0">
                                              <p:val>
                                                <p:strVal val="0-#ppt_w/2"/>
                                              </p:val>
                                            </p:tav>
                                            <p:tav tm="100000">
                                              <p:val>
                                                <p:strVal val="#ppt_x"/>
                                              </p:val>
                                            </p:tav>
                                          </p:tavLst>
                                        </p:anim>
                                        <p:anim calcmode="lin" valueType="num" p14:bounceEnd="60000">
                                          <p:cBhvr additive="base">
                                            <p:cTn id="33" dur="9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par>
                                    <p:cTn id="39" presetID="2" presetClass="entr" presetSubtype="8" fill="hold" grpId="0" nodeType="withEffect" p14:presetBounceEnd="60000">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14:bounceEnd="60000">
                                          <p:cBhvr additive="base">
                                            <p:cTn id="41" dur="900" fill="hold"/>
                                            <p:tgtEl>
                                              <p:spTgt spid="23"/>
                                            </p:tgtEl>
                                            <p:attrNameLst>
                                              <p:attrName>ppt_x</p:attrName>
                                            </p:attrNameLst>
                                          </p:cBhvr>
                                          <p:tavLst>
                                            <p:tav tm="0">
                                              <p:val>
                                                <p:strVal val="0-#ppt_w/2"/>
                                              </p:val>
                                            </p:tav>
                                            <p:tav tm="100000">
                                              <p:val>
                                                <p:strVal val="#ppt_x"/>
                                              </p:val>
                                            </p:tav>
                                          </p:tavLst>
                                        </p:anim>
                                        <p:anim calcmode="lin" valueType="num" p14:bounceEnd="60000">
                                          <p:cBhvr additive="base">
                                            <p:cTn id="42" dur="9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par>
                                    <p:cTn id="48" presetID="2" presetClass="entr" presetSubtype="8" fill="hold" grpId="0" nodeType="withEffect" p14:presetBounceEnd="60000">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14:bounceEnd="60000">
                                          <p:cBhvr additive="base">
                                            <p:cTn id="50" dur="900" fill="hold"/>
                                            <p:tgtEl>
                                              <p:spTgt spid="24"/>
                                            </p:tgtEl>
                                            <p:attrNameLst>
                                              <p:attrName>ppt_x</p:attrName>
                                            </p:attrNameLst>
                                          </p:cBhvr>
                                          <p:tavLst>
                                            <p:tav tm="0">
                                              <p:val>
                                                <p:strVal val="0-#ppt_w/2"/>
                                              </p:val>
                                            </p:tav>
                                            <p:tav tm="100000">
                                              <p:val>
                                                <p:strVal val="#ppt_x"/>
                                              </p:val>
                                            </p:tav>
                                          </p:tavLst>
                                        </p:anim>
                                        <p:anim calcmode="lin" valueType="num" p14:bounceEnd="60000">
                                          <p:cBhvr additive="base">
                                            <p:cTn id="51" dur="9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left)">
                                          <p:cBhvr>
                                            <p:cTn id="56" dur="500"/>
                                            <p:tgtEl>
                                              <p:spTgt spid="15"/>
                                            </p:tgtEl>
                                          </p:cBhvr>
                                        </p:animEffect>
                                      </p:childTnLst>
                                    </p:cTn>
                                  </p:par>
                                  <p:par>
                                    <p:cTn id="57" presetID="2" presetClass="entr" presetSubtype="8" fill="hold" grpId="0" nodeType="withEffect" p14:presetBounceEnd="60000">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14:bounceEnd="60000">
                                          <p:cBhvr additive="base">
                                            <p:cTn id="59" dur="900" fill="hold"/>
                                            <p:tgtEl>
                                              <p:spTgt spid="25"/>
                                            </p:tgtEl>
                                            <p:attrNameLst>
                                              <p:attrName>ppt_x</p:attrName>
                                            </p:attrNameLst>
                                          </p:cBhvr>
                                          <p:tavLst>
                                            <p:tav tm="0">
                                              <p:val>
                                                <p:strVal val="0-#ppt_w/2"/>
                                              </p:val>
                                            </p:tav>
                                            <p:tav tm="100000">
                                              <p:val>
                                                <p:strVal val="#ppt_x"/>
                                              </p:val>
                                            </p:tav>
                                          </p:tavLst>
                                        </p:anim>
                                        <p:anim calcmode="lin" valueType="num" p14:bounceEnd="60000">
                                          <p:cBhvr additive="base">
                                            <p:cTn id="60" dur="9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left)">
                                          <p:cBhvr>
                                            <p:cTn id="65" dur="500"/>
                                            <p:tgtEl>
                                              <p:spTgt spid="17"/>
                                            </p:tgtEl>
                                          </p:cBhvr>
                                        </p:animEffect>
                                      </p:childTnLst>
                                    </p:cTn>
                                  </p:par>
                                  <p:par>
                                    <p:cTn id="66" presetID="2" presetClass="entr" presetSubtype="8" fill="hold" grpId="0" nodeType="withEffect" p14:presetBounceEnd="60000">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14:bounceEnd="60000">
                                          <p:cBhvr additive="base">
                                            <p:cTn id="68" dur="900" fill="hold"/>
                                            <p:tgtEl>
                                              <p:spTgt spid="26"/>
                                            </p:tgtEl>
                                            <p:attrNameLst>
                                              <p:attrName>ppt_x</p:attrName>
                                            </p:attrNameLst>
                                          </p:cBhvr>
                                          <p:tavLst>
                                            <p:tav tm="0">
                                              <p:val>
                                                <p:strVal val="0-#ppt_w/2"/>
                                              </p:val>
                                            </p:tav>
                                            <p:tav tm="100000">
                                              <p:val>
                                                <p:strVal val="#ppt_x"/>
                                              </p:val>
                                            </p:tav>
                                          </p:tavLst>
                                        </p:anim>
                                        <p:anim calcmode="lin" valueType="num" p14:bounceEnd="60000">
                                          <p:cBhvr additive="base">
                                            <p:cTn id="69" dur="9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2" grpId="0"/>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0"/>
                                      </p:stCondLst>
                                      <p:childTnLst>
                                        <p:animMotion origin="layout" path="M 3.125E-6 -1.11111E-6 L 3.125E-6 -0.25 " pathEditMode="relative" rAng="0" ptsTypes="AA">
                                          <p:cBhvr>
                                            <p:cTn id="6" dur="2000" spd="-100000" fill="hold"/>
                                            <p:tgtEl>
                                              <p:spTgt spid="28"/>
                                            </p:tgtEl>
                                            <p:attrNameLst>
                                              <p:attrName>ppt_x</p:attrName>
                                              <p:attrName>ppt_y</p:attrName>
                                            </p:attrNameLst>
                                          </p:cBhvr>
                                          <p:rCtr x="0" y="-12500"/>
                                        </p:animMotion>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0" nodeType="clickEffect">
                                      <p:stCondLst>
                                        <p:cond delay="4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900" fill="hold"/>
                                            <p:tgtEl>
                                              <p:spTgt spid="9"/>
                                            </p:tgtEl>
                                            <p:attrNameLst>
                                              <p:attrName>ppt_x</p:attrName>
                                            </p:attrNameLst>
                                          </p:cBhvr>
                                          <p:tavLst>
                                            <p:tav tm="0">
                                              <p:val>
                                                <p:strVal val="#ppt_x"/>
                                              </p:val>
                                            </p:tav>
                                            <p:tav tm="100000">
                                              <p:val>
                                                <p:strVal val="#ppt_x"/>
                                              </p:val>
                                            </p:tav>
                                          </p:tavLst>
                                        </p:anim>
                                        <p:anim calcmode="lin" valueType="num">
                                          <p:cBhvr additive="base">
                                            <p:cTn id="12" dur="9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900" fill="hold"/>
                                            <p:tgtEl>
                                              <p:spTgt spid="12"/>
                                            </p:tgtEl>
                                            <p:attrNameLst>
                                              <p:attrName>ppt_x</p:attrName>
                                            </p:attrNameLst>
                                          </p:cBhvr>
                                          <p:tavLst>
                                            <p:tav tm="0">
                                              <p:val>
                                                <p:strVal val="#ppt_x"/>
                                              </p:val>
                                            </p:tav>
                                            <p:tav tm="100000">
                                              <p:val>
                                                <p:strVal val="#ppt_x"/>
                                              </p:val>
                                            </p:tav>
                                          </p:tavLst>
                                        </p:anim>
                                        <p:anim calcmode="lin" valueType="num">
                                          <p:cBhvr additive="base">
                                            <p:cTn id="16" dur="9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900" fill="hold"/>
                                            <p:tgtEl>
                                              <p:spTgt spid="14"/>
                                            </p:tgtEl>
                                            <p:attrNameLst>
                                              <p:attrName>ppt_x</p:attrName>
                                            </p:attrNameLst>
                                          </p:cBhvr>
                                          <p:tavLst>
                                            <p:tav tm="0">
                                              <p:val>
                                                <p:strVal val="#ppt_x"/>
                                              </p:val>
                                            </p:tav>
                                            <p:tav tm="100000">
                                              <p:val>
                                                <p:strVal val="#ppt_x"/>
                                              </p:val>
                                            </p:tav>
                                          </p:tavLst>
                                        </p:anim>
                                        <p:anim calcmode="lin" valueType="num">
                                          <p:cBhvr additive="base">
                                            <p:cTn id="20" dur="9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1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900" fill="hold"/>
                                            <p:tgtEl>
                                              <p:spTgt spid="16"/>
                                            </p:tgtEl>
                                            <p:attrNameLst>
                                              <p:attrName>ppt_x</p:attrName>
                                            </p:attrNameLst>
                                          </p:cBhvr>
                                          <p:tavLst>
                                            <p:tav tm="0">
                                              <p:val>
                                                <p:strVal val="#ppt_x"/>
                                              </p:val>
                                            </p:tav>
                                            <p:tav tm="100000">
                                              <p:val>
                                                <p:strVal val="#ppt_x"/>
                                              </p:val>
                                            </p:tav>
                                          </p:tavLst>
                                        </p:anim>
                                        <p:anim calcmode="lin" valueType="num">
                                          <p:cBhvr additive="base">
                                            <p:cTn id="24" dur="900" fill="hold"/>
                                            <p:tgtEl>
                                              <p:spTgt spid="16"/>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900" fill="hold"/>
                                            <p:tgtEl>
                                              <p:spTgt spid="18"/>
                                            </p:tgtEl>
                                            <p:attrNameLst>
                                              <p:attrName>ppt_x</p:attrName>
                                            </p:attrNameLst>
                                          </p:cBhvr>
                                          <p:tavLst>
                                            <p:tav tm="0">
                                              <p:val>
                                                <p:strVal val="#ppt_x"/>
                                              </p:val>
                                            </p:tav>
                                            <p:tav tm="100000">
                                              <p:val>
                                                <p:strVal val="#ppt_x"/>
                                              </p:val>
                                            </p:tav>
                                          </p:tavLst>
                                        </p:anim>
                                        <p:anim calcmode="lin" valueType="num">
                                          <p:cBhvr additive="base">
                                            <p:cTn id="28" dur="900" fill="hold"/>
                                            <p:tgtEl>
                                              <p:spTgt spid="18"/>
                                            </p:tgtEl>
                                            <p:attrNameLst>
                                              <p:attrName>ppt_y</p:attrName>
                                            </p:attrNameLst>
                                          </p:cBhvr>
                                          <p:tavLst>
                                            <p:tav tm="0">
                                              <p:val>
                                                <p:strVal val="0-#ppt_h/2"/>
                                              </p:val>
                                            </p:tav>
                                            <p:tav tm="100000">
                                              <p:val>
                                                <p:strVal val="#ppt_y"/>
                                              </p:val>
                                            </p:tav>
                                          </p:tavLst>
                                        </p:anim>
                                      </p:childTnLst>
                                    </p:cTn>
                                  </p:par>
                                </p:childTnLst>
                              </p:cTn>
                            </p:par>
                            <p:par>
                              <p:cTn id="29" fill="hold">
                                <p:stCondLst>
                                  <p:cond delay="1300"/>
                                </p:stCondLst>
                                <p:childTnLst>
                                  <p:par>
                                    <p:cTn id="30" presetID="2" presetClass="entr" presetSubtype="8"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900" fill="hold"/>
                                            <p:tgtEl>
                                              <p:spTgt spid="22"/>
                                            </p:tgtEl>
                                            <p:attrNameLst>
                                              <p:attrName>ppt_x</p:attrName>
                                            </p:attrNameLst>
                                          </p:cBhvr>
                                          <p:tavLst>
                                            <p:tav tm="0">
                                              <p:val>
                                                <p:strVal val="0-#ppt_w/2"/>
                                              </p:val>
                                            </p:tav>
                                            <p:tav tm="100000">
                                              <p:val>
                                                <p:strVal val="#ppt_x"/>
                                              </p:val>
                                            </p:tav>
                                          </p:tavLst>
                                        </p:anim>
                                        <p:anim calcmode="lin" valueType="num">
                                          <p:cBhvr additive="base">
                                            <p:cTn id="33" dur="9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par>
                                    <p:cTn id="39" presetID="2" presetClass="entr" presetSubtype="8"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900" fill="hold"/>
                                            <p:tgtEl>
                                              <p:spTgt spid="23"/>
                                            </p:tgtEl>
                                            <p:attrNameLst>
                                              <p:attrName>ppt_x</p:attrName>
                                            </p:attrNameLst>
                                          </p:cBhvr>
                                          <p:tavLst>
                                            <p:tav tm="0">
                                              <p:val>
                                                <p:strVal val="0-#ppt_w/2"/>
                                              </p:val>
                                            </p:tav>
                                            <p:tav tm="100000">
                                              <p:val>
                                                <p:strVal val="#ppt_x"/>
                                              </p:val>
                                            </p:tav>
                                          </p:tavLst>
                                        </p:anim>
                                        <p:anim calcmode="lin" valueType="num">
                                          <p:cBhvr additive="base">
                                            <p:cTn id="42" dur="9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par>
                                    <p:cTn id="48" presetID="2" presetClass="entr" presetSubtype="8"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900" fill="hold"/>
                                            <p:tgtEl>
                                              <p:spTgt spid="24"/>
                                            </p:tgtEl>
                                            <p:attrNameLst>
                                              <p:attrName>ppt_x</p:attrName>
                                            </p:attrNameLst>
                                          </p:cBhvr>
                                          <p:tavLst>
                                            <p:tav tm="0">
                                              <p:val>
                                                <p:strVal val="0-#ppt_w/2"/>
                                              </p:val>
                                            </p:tav>
                                            <p:tav tm="100000">
                                              <p:val>
                                                <p:strVal val="#ppt_x"/>
                                              </p:val>
                                            </p:tav>
                                          </p:tavLst>
                                        </p:anim>
                                        <p:anim calcmode="lin" valueType="num">
                                          <p:cBhvr additive="base">
                                            <p:cTn id="51" dur="9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left)">
                                          <p:cBhvr>
                                            <p:cTn id="56" dur="500"/>
                                            <p:tgtEl>
                                              <p:spTgt spid="15"/>
                                            </p:tgtEl>
                                          </p:cBhvr>
                                        </p:animEffect>
                                      </p:childTnLst>
                                    </p:cTn>
                                  </p:par>
                                  <p:par>
                                    <p:cTn id="57" presetID="2" presetClass="entr" presetSubtype="8"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900" fill="hold"/>
                                            <p:tgtEl>
                                              <p:spTgt spid="25"/>
                                            </p:tgtEl>
                                            <p:attrNameLst>
                                              <p:attrName>ppt_x</p:attrName>
                                            </p:attrNameLst>
                                          </p:cBhvr>
                                          <p:tavLst>
                                            <p:tav tm="0">
                                              <p:val>
                                                <p:strVal val="0-#ppt_w/2"/>
                                              </p:val>
                                            </p:tav>
                                            <p:tav tm="100000">
                                              <p:val>
                                                <p:strVal val="#ppt_x"/>
                                              </p:val>
                                            </p:tav>
                                          </p:tavLst>
                                        </p:anim>
                                        <p:anim calcmode="lin" valueType="num">
                                          <p:cBhvr additive="base">
                                            <p:cTn id="60" dur="9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left)">
                                          <p:cBhvr>
                                            <p:cTn id="65" dur="500"/>
                                            <p:tgtEl>
                                              <p:spTgt spid="17"/>
                                            </p:tgtEl>
                                          </p:cBhvr>
                                        </p:animEffect>
                                      </p:childTnLst>
                                    </p:cTn>
                                  </p:par>
                                  <p:par>
                                    <p:cTn id="66" presetID="2" presetClass="entr" presetSubtype="8"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900" fill="hold"/>
                                            <p:tgtEl>
                                              <p:spTgt spid="26"/>
                                            </p:tgtEl>
                                            <p:attrNameLst>
                                              <p:attrName>ppt_x</p:attrName>
                                            </p:attrNameLst>
                                          </p:cBhvr>
                                          <p:tavLst>
                                            <p:tav tm="0">
                                              <p:val>
                                                <p:strVal val="0-#ppt_w/2"/>
                                              </p:val>
                                            </p:tav>
                                            <p:tav tm="100000">
                                              <p:val>
                                                <p:strVal val="#ppt_x"/>
                                              </p:val>
                                            </p:tav>
                                          </p:tavLst>
                                        </p:anim>
                                        <p:anim calcmode="lin" valueType="num">
                                          <p:cBhvr additive="base">
                                            <p:cTn id="69" dur="9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2" grpId="0"/>
          <p:bldP spid="23" grpId="0"/>
          <p:bldP spid="24" grpId="0"/>
          <p:bldP spid="25" grpId="0"/>
          <p:bldP spid="26"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Google Shape;245;p37"/>
          <p:cNvPicPr preferRelativeResize="0"/>
          <p:nvPr/>
        </p:nvPicPr>
        <p:blipFill rotWithShape="1">
          <a:blip r:embed="rId2">
            <a:alphaModFix/>
          </a:blip>
          <a:srcRect t="146" b="47598"/>
          <a:stretch/>
        </p:blipFill>
        <p:spPr>
          <a:xfrm flipH="1">
            <a:off x="-875971" y="-680861"/>
            <a:ext cx="12221907" cy="4257590"/>
          </a:xfrm>
          <a:prstGeom prst="rect">
            <a:avLst/>
          </a:prstGeom>
          <a:noFill/>
          <a:ln>
            <a:noFill/>
          </a:ln>
        </p:spPr>
      </p:pic>
      <p:sp>
        <p:nvSpPr>
          <p:cNvPr id="2" name="Rectangle 1"/>
          <p:cNvSpPr/>
          <p:nvPr/>
        </p:nvSpPr>
        <p:spPr>
          <a:xfrm>
            <a:off x="-1524000" y="1273364"/>
            <a:ext cx="15375467" cy="6106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511541" y="1393656"/>
            <a:ext cx="346841" cy="29914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Shape 9"/>
          <p:cNvSpPr/>
          <p:nvPr/>
        </p:nvSpPr>
        <p:spPr>
          <a:xfrm rot="3029308" flipH="1">
            <a:off x="11670608" y="1251297"/>
            <a:ext cx="204924" cy="403645"/>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1511540" y="2579010"/>
            <a:ext cx="346841" cy="29914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Shape 12"/>
          <p:cNvSpPr/>
          <p:nvPr/>
        </p:nvSpPr>
        <p:spPr>
          <a:xfrm rot="3029308" flipH="1">
            <a:off x="11670607" y="2436651"/>
            <a:ext cx="204924" cy="403645"/>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1511540" y="3764364"/>
            <a:ext cx="346841" cy="29914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L-Shape 14"/>
          <p:cNvSpPr/>
          <p:nvPr/>
        </p:nvSpPr>
        <p:spPr>
          <a:xfrm rot="3029308" flipH="1">
            <a:off x="11670607" y="3622005"/>
            <a:ext cx="204924" cy="403645"/>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1511539" y="4917497"/>
            <a:ext cx="346841" cy="29914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Shape 16"/>
          <p:cNvSpPr/>
          <p:nvPr/>
        </p:nvSpPr>
        <p:spPr>
          <a:xfrm rot="3029308" flipH="1">
            <a:off x="11670606" y="4775138"/>
            <a:ext cx="204924" cy="403645"/>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1511539" y="6101979"/>
            <a:ext cx="346841" cy="29914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L-Shape 18"/>
          <p:cNvSpPr/>
          <p:nvPr/>
        </p:nvSpPr>
        <p:spPr>
          <a:xfrm rot="3029308" flipH="1">
            <a:off x="11670606" y="5959620"/>
            <a:ext cx="204924" cy="403645"/>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1393656"/>
            <a:ext cx="11375958" cy="981423"/>
          </a:xfrm>
          <a:prstGeom prst="rect">
            <a:avLst/>
          </a:prstGeom>
        </p:spPr>
        <p:txBody>
          <a:bodyPr wrap="square">
            <a:spAutoFit/>
          </a:bodyPr>
          <a:lstStyle/>
          <a:p>
            <a:pPr marL="342900" marR="0" lvl="0" indent="-342900" algn="r" rtl="1">
              <a:lnSpc>
                <a:spcPct val="107000"/>
              </a:lnSpc>
              <a:spcBef>
                <a:spcPts val="0"/>
              </a:spcBef>
              <a:spcAft>
                <a:spcPts val="0"/>
              </a:spcAft>
              <a:buFont typeface="+mj-lt"/>
              <a:buAutoNum type="arabicPeriod" startAt="11"/>
            </a:pPr>
            <a:r>
              <a:rPr lang="ar-YE" dirty="0">
                <a:solidFill>
                  <a:srgbClr val="000000"/>
                </a:solidFill>
                <a:latin typeface="Calibri" panose="020F0502020204030204" pitchFamily="34" charset="0"/>
                <a:ea typeface="Calibri" panose="020F0502020204030204" pitchFamily="34" charset="0"/>
                <a:cs typeface="GE SS Text Light" panose="020A0503020102020204" pitchFamily="18" charset="-78"/>
              </a:rPr>
              <a:t>مراجعة التشريعات والمنشورات والتعليمات الصادرة من الجهات المعنية والتي تختص بخدمات الدفع الإلكتروني ومناقشة تلك التشريعات والتعليمات مع أعضاء الجمعية والرفع بمقترحات لتعديل تلك التعليمات والمنشورات إلى الجهات المعنية بحيث تكون تلك المقترحات مساهمة في تحسين مستوى أداء صناعة التكنولوجيا المالية في البلاد. </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23" name="Rectangle 22"/>
          <p:cNvSpPr/>
          <p:nvPr/>
        </p:nvSpPr>
        <p:spPr>
          <a:xfrm>
            <a:off x="1" y="2579010"/>
            <a:ext cx="11169212" cy="981423"/>
          </a:xfrm>
          <a:prstGeom prst="rect">
            <a:avLst/>
          </a:prstGeom>
        </p:spPr>
        <p:txBody>
          <a:bodyPr wrap="square">
            <a:spAutoFit/>
          </a:bodyPr>
          <a:lstStyle/>
          <a:p>
            <a:pPr marL="342900" marR="0" lvl="0" indent="-342900" algn="r" rtl="1">
              <a:lnSpc>
                <a:spcPct val="107000"/>
              </a:lnSpc>
              <a:spcBef>
                <a:spcPts val="0"/>
              </a:spcBef>
              <a:spcAft>
                <a:spcPts val="0"/>
              </a:spcAft>
              <a:buFont typeface="+mj-lt"/>
              <a:buAutoNum type="arabicPeriod" startAt="12"/>
            </a:pPr>
            <a:r>
              <a:rPr lang="ar-YE" dirty="0">
                <a:solidFill>
                  <a:srgbClr val="000000"/>
                </a:solidFill>
                <a:latin typeface="Calibri" panose="020F0502020204030204" pitchFamily="34" charset="0"/>
                <a:ea typeface="Calibri" panose="020F0502020204030204" pitchFamily="34" charset="0"/>
                <a:cs typeface="GE SS Text Light" panose="020A0503020102020204" pitchFamily="18" charset="-78"/>
              </a:rPr>
              <a:t>العمل على إدارة المشاريع التي تختص بصناعة التكنولوجيا المالية في البلاد، بحيث يتم إداراتها بالشكل الذي يحقق الشمول المالي وشمول الخدمات الإلكترونية، وعلى سبيل المثال: إدارة مشاريع الدراسات والبحوث الميدانية حول الشمول المالي، وكل ما يتعلق باستراتيجيات تحقيق الشمول المالي في البلاد.</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24" name="Rectangle 23"/>
          <p:cNvSpPr/>
          <p:nvPr/>
        </p:nvSpPr>
        <p:spPr>
          <a:xfrm>
            <a:off x="1" y="3764364"/>
            <a:ext cx="11169212" cy="685059"/>
          </a:xfrm>
          <a:prstGeom prst="rect">
            <a:avLst/>
          </a:prstGeom>
        </p:spPr>
        <p:txBody>
          <a:bodyPr wrap="square">
            <a:spAutoFit/>
          </a:bodyPr>
          <a:lstStyle/>
          <a:p>
            <a:pPr marL="342900" marR="0" lvl="0" indent="-342900" algn="r" rtl="1">
              <a:lnSpc>
                <a:spcPct val="107000"/>
              </a:lnSpc>
              <a:spcBef>
                <a:spcPts val="0"/>
              </a:spcBef>
              <a:spcAft>
                <a:spcPts val="0"/>
              </a:spcAft>
              <a:buFont typeface="+mj-lt"/>
              <a:buAutoNum type="arabicPeriod" startAt="13"/>
            </a:pPr>
            <a:r>
              <a:rPr lang="ar-YE" dirty="0">
                <a:solidFill>
                  <a:srgbClr val="000000"/>
                </a:solidFill>
                <a:latin typeface="Calibri" panose="020F0502020204030204" pitchFamily="34" charset="0"/>
                <a:ea typeface="Calibri" panose="020F0502020204030204" pitchFamily="34" charset="0"/>
                <a:cs typeface="GE SS Text Light" panose="020A0503020102020204" pitchFamily="18" charset="-78"/>
              </a:rPr>
              <a:t>تزويد أعضاء الجمعية بمراجع ودراسات بحثية حول أفضل الممارسات الدولية المطبقة في مجال المدفوعات الإلكترونية وبما يساعد الأعضاء على تطوير وتحديث الخدمات المالية الرقمية بشكل صحيح وسليم.</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25" name="Rectangle 24"/>
          <p:cNvSpPr/>
          <p:nvPr/>
        </p:nvSpPr>
        <p:spPr>
          <a:xfrm>
            <a:off x="1" y="4866079"/>
            <a:ext cx="11169212" cy="685059"/>
          </a:xfrm>
          <a:prstGeom prst="rect">
            <a:avLst/>
          </a:prstGeom>
        </p:spPr>
        <p:txBody>
          <a:bodyPr wrap="square">
            <a:spAutoFit/>
          </a:bodyPr>
          <a:lstStyle/>
          <a:p>
            <a:pPr marL="342900" marR="0" lvl="0" indent="-342900" algn="r" rtl="1">
              <a:lnSpc>
                <a:spcPct val="107000"/>
              </a:lnSpc>
              <a:spcBef>
                <a:spcPts val="0"/>
              </a:spcBef>
              <a:spcAft>
                <a:spcPts val="0"/>
              </a:spcAft>
              <a:buFont typeface="+mj-lt"/>
              <a:buAutoNum type="arabicPeriod" startAt="14"/>
            </a:pPr>
            <a:r>
              <a:rPr lang="ar-YE" dirty="0">
                <a:solidFill>
                  <a:srgbClr val="000000"/>
                </a:solidFill>
                <a:latin typeface="Calibri" panose="020F0502020204030204" pitchFamily="34" charset="0"/>
                <a:ea typeface="Calibri" panose="020F0502020204030204" pitchFamily="34" charset="0"/>
                <a:cs typeface="GE SS Text Light" panose="020A0503020102020204" pitchFamily="18" charset="-78"/>
              </a:rPr>
              <a:t>مساعدة متخذي القرار في البلاد في وضع وبناء رؤية استراتيجية وطنية حول المدفوعات الإلكترونية وبما يساهم في تحقيق التحول الرقمي على المستوى العام للبلاد.</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26" name="Rectangle 25"/>
          <p:cNvSpPr/>
          <p:nvPr/>
        </p:nvSpPr>
        <p:spPr>
          <a:xfrm>
            <a:off x="1" y="6101979"/>
            <a:ext cx="11169212" cy="981423"/>
          </a:xfrm>
          <a:prstGeom prst="rect">
            <a:avLst/>
          </a:prstGeom>
        </p:spPr>
        <p:txBody>
          <a:bodyPr wrap="square">
            <a:spAutoFit/>
          </a:bodyPr>
          <a:lstStyle/>
          <a:p>
            <a:pPr marL="342900" marR="0" lvl="0" indent="-342900" algn="r" rtl="1">
              <a:lnSpc>
                <a:spcPct val="107000"/>
              </a:lnSpc>
              <a:spcBef>
                <a:spcPts val="0"/>
              </a:spcBef>
              <a:spcAft>
                <a:spcPts val="800"/>
              </a:spcAft>
              <a:buFont typeface="+mj-lt"/>
              <a:buAutoNum type="arabicPeriod" startAt="15"/>
            </a:pPr>
            <a:r>
              <a:rPr lang="ar-YE" dirty="0">
                <a:solidFill>
                  <a:srgbClr val="000000"/>
                </a:solidFill>
                <a:latin typeface="Calibri" panose="020F0502020204030204" pitchFamily="34" charset="0"/>
                <a:ea typeface="Calibri" panose="020F0502020204030204" pitchFamily="34" charset="0"/>
                <a:cs typeface="GE SS Text Light" panose="020A0503020102020204" pitchFamily="18" charset="-78"/>
              </a:rPr>
              <a:t>مراجعة اللوائح والتعليمات الخاصة برسوم الرسائل النصية الخاصة بخدمات النقد الإلكترونية والصادرة من وزارة الاتصالات والرفع بملاحظات ومقترحات أعضاء الجمعية حول تلك الرسوم وبما يساهم في تخفيض تكلفة الرسائل المحسوبة على مزودي الخدمات وبما ينعكس على نسبة العمولات المحتسبة على العملاء </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20" name="Rectangle 19"/>
          <p:cNvSpPr/>
          <p:nvPr/>
        </p:nvSpPr>
        <p:spPr>
          <a:xfrm>
            <a:off x="0" y="0"/>
            <a:ext cx="12192000" cy="1273364"/>
          </a:xfrm>
          <a:prstGeom prst="rect">
            <a:avLst/>
          </a:prstGeom>
          <a:noFill/>
          <a:ln w="381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475137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0"/>
                                      </p:stCondLst>
                                      <p:childTnLst>
                                        <p:animMotion origin="layout" path="M 3.125E-6 -1.11111E-6 L 3.125E-6 -0.25 " pathEditMode="relative" rAng="0" ptsTypes="AA">
                                          <p:cBhvr>
                                            <p:cTn id="6" dur="2000" fill="hold"/>
                                            <p:tgtEl>
                                              <p:spTgt spid="28"/>
                                            </p:tgtEl>
                                            <p:attrNameLst>
                                              <p:attrName>ppt_x</p:attrName>
                                              <p:attrName>ppt_y</p:attrName>
                                            </p:attrNameLst>
                                          </p:cBhvr>
                                          <p:rCtr x="0" y="-12500"/>
                                        </p:animMotion>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0" nodeType="clickEffect" p14:presetBounceEnd="60000">
                                      <p:stCondLst>
                                        <p:cond delay="400"/>
                                      </p:stCondLst>
                                      <p:childTnLst>
                                        <p:set>
                                          <p:cBhvr>
                                            <p:cTn id="10" dur="1" fill="hold">
                                              <p:stCondLst>
                                                <p:cond delay="0"/>
                                              </p:stCondLst>
                                            </p:cTn>
                                            <p:tgtEl>
                                              <p:spTgt spid="9"/>
                                            </p:tgtEl>
                                            <p:attrNameLst>
                                              <p:attrName>style.visibility</p:attrName>
                                            </p:attrNameLst>
                                          </p:cBhvr>
                                          <p:to>
                                            <p:strVal val="visible"/>
                                          </p:to>
                                        </p:set>
                                        <p:anim calcmode="lin" valueType="num" p14:bounceEnd="60000">
                                          <p:cBhvr additive="base">
                                            <p:cTn id="11" dur="90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12" dur="9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0000">
                                      <p:stCondLst>
                                        <p:cond delay="300"/>
                                      </p:stCondLst>
                                      <p:childTnLst>
                                        <p:set>
                                          <p:cBhvr>
                                            <p:cTn id="14" dur="1" fill="hold">
                                              <p:stCondLst>
                                                <p:cond delay="0"/>
                                              </p:stCondLst>
                                            </p:cTn>
                                            <p:tgtEl>
                                              <p:spTgt spid="12"/>
                                            </p:tgtEl>
                                            <p:attrNameLst>
                                              <p:attrName>style.visibility</p:attrName>
                                            </p:attrNameLst>
                                          </p:cBhvr>
                                          <p:to>
                                            <p:strVal val="visible"/>
                                          </p:to>
                                        </p:set>
                                        <p:anim calcmode="lin" valueType="num" p14:bounceEnd="60000">
                                          <p:cBhvr additive="base">
                                            <p:cTn id="15" dur="900" fill="hold"/>
                                            <p:tgtEl>
                                              <p:spTgt spid="12"/>
                                            </p:tgtEl>
                                            <p:attrNameLst>
                                              <p:attrName>ppt_x</p:attrName>
                                            </p:attrNameLst>
                                          </p:cBhvr>
                                          <p:tavLst>
                                            <p:tav tm="0">
                                              <p:val>
                                                <p:strVal val="#ppt_x"/>
                                              </p:val>
                                            </p:tav>
                                            <p:tav tm="100000">
                                              <p:val>
                                                <p:strVal val="#ppt_x"/>
                                              </p:val>
                                            </p:tav>
                                          </p:tavLst>
                                        </p:anim>
                                        <p:anim calcmode="lin" valueType="num" p14:bounceEnd="60000">
                                          <p:cBhvr additive="base">
                                            <p:cTn id="16" dur="9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0000">
                                      <p:stCondLst>
                                        <p:cond delay="200"/>
                                      </p:stCondLst>
                                      <p:childTnLst>
                                        <p:set>
                                          <p:cBhvr>
                                            <p:cTn id="18" dur="1" fill="hold">
                                              <p:stCondLst>
                                                <p:cond delay="0"/>
                                              </p:stCondLst>
                                            </p:cTn>
                                            <p:tgtEl>
                                              <p:spTgt spid="14"/>
                                            </p:tgtEl>
                                            <p:attrNameLst>
                                              <p:attrName>style.visibility</p:attrName>
                                            </p:attrNameLst>
                                          </p:cBhvr>
                                          <p:to>
                                            <p:strVal val="visible"/>
                                          </p:to>
                                        </p:set>
                                        <p:anim calcmode="lin" valueType="num" p14:bounceEnd="60000">
                                          <p:cBhvr additive="base">
                                            <p:cTn id="19" dur="90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20" dur="9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0000">
                                      <p:stCondLst>
                                        <p:cond delay="100"/>
                                      </p:stCondLst>
                                      <p:childTnLst>
                                        <p:set>
                                          <p:cBhvr>
                                            <p:cTn id="22" dur="1" fill="hold">
                                              <p:stCondLst>
                                                <p:cond delay="0"/>
                                              </p:stCondLst>
                                            </p:cTn>
                                            <p:tgtEl>
                                              <p:spTgt spid="16"/>
                                            </p:tgtEl>
                                            <p:attrNameLst>
                                              <p:attrName>style.visibility</p:attrName>
                                            </p:attrNameLst>
                                          </p:cBhvr>
                                          <p:to>
                                            <p:strVal val="visible"/>
                                          </p:to>
                                        </p:set>
                                        <p:anim calcmode="lin" valueType="num" p14:bounceEnd="60000">
                                          <p:cBhvr additive="base">
                                            <p:cTn id="23" dur="900" fill="hold"/>
                                            <p:tgtEl>
                                              <p:spTgt spid="16"/>
                                            </p:tgtEl>
                                            <p:attrNameLst>
                                              <p:attrName>ppt_x</p:attrName>
                                            </p:attrNameLst>
                                          </p:cBhvr>
                                          <p:tavLst>
                                            <p:tav tm="0">
                                              <p:val>
                                                <p:strVal val="#ppt_x"/>
                                              </p:val>
                                            </p:tav>
                                            <p:tav tm="100000">
                                              <p:val>
                                                <p:strVal val="#ppt_x"/>
                                              </p:val>
                                            </p:tav>
                                          </p:tavLst>
                                        </p:anim>
                                        <p:anim calcmode="lin" valueType="num" p14:bounceEnd="60000">
                                          <p:cBhvr additive="base">
                                            <p:cTn id="24" dur="900" fill="hold"/>
                                            <p:tgtEl>
                                              <p:spTgt spid="16"/>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0000">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14:bounceEnd="60000">
                                          <p:cBhvr additive="base">
                                            <p:cTn id="27" dur="900" fill="hold"/>
                                            <p:tgtEl>
                                              <p:spTgt spid="18"/>
                                            </p:tgtEl>
                                            <p:attrNameLst>
                                              <p:attrName>ppt_x</p:attrName>
                                            </p:attrNameLst>
                                          </p:cBhvr>
                                          <p:tavLst>
                                            <p:tav tm="0">
                                              <p:val>
                                                <p:strVal val="#ppt_x"/>
                                              </p:val>
                                            </p:tav>
                                            <p:tav tm="100000">
                                              <p:val>
                                                <p:strVal val="#ppt_x"/>
                                              </p:val>
                                            </p:tav>
                                          </p:tavLst>
                                        </p:anim>
                                        <p:anim calcmode="lin" valueType="num" p14:bounceEnd="60000">
                                          <p:cBhvr additive="base">
                                            <p:cTn id="28" dur="9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 presetClass="entr" presetSubtype="8" fill="hold" grpId="0" nodeType="withEffect" p14:presetBounceEnd="60000">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14:bounceEnd="60000">
                                          <p:cBhvr additive="base">
                                            <p:cTn id="36" dur="900" fill="hold"/>
                                            <p:tgtEl>
                                              <p:spTgt spid="22"/>
                                            </p:tgtEl>
                                            <p:attrNameLst>
                                              <p:attrName>ppt_x</p:attrName>
                                            </p:attrNameLst>
                                          </p:cBhvr>
                                          <p:tavLst>
                                            <p:tav tm="0">
                                              <p:val>
                                                <p:strVal val="0-#ppt_w/2"/>
                                              </p:val>
                                            </p:tav>
                                            <p:tav tm="100000">
                                              <p:val>
                                                <p:strVal val="#ppt_x"/>
                                              </p:val>
                                            </p:tav>
                                          </p:tavLst>
                                        </p:anim>
                                        <p:anim calcmode="lin" valueType="num" p14:bounceEnd="60000">
                                          <p:cBhvr additive="base">
                                            <p:cTn id="37" dur="9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par>
                                    <p:cTn id="43" presetID="2" presetClass="entr" presetSubtype="8" fill="hold" grpId="0" nodeType="withEffect" p14:presetBounceEnd="60000">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14:bounceEnd="60000">
                                          <p:cBhvr additive="base">
                                            <p:cTn id="45" dur="900" fill="hold"/>
                                            <p:tgtEl>
                                              <p:spTgt spid="23"/>
                                            </p:tgtEl>
                                            <p:attrNameLst>
                                              <p:attrName>ppt_x</p:attrName>
                                            </p:attrNameLst>
                                          </p:cBhvr>
                                          <p:tavLst>
                                            <p:tav tm="0">
                                              <p:val>
                                                <p:strVal val="0-#ppt_w/2"/>
                                              </p:val>
                                            </p:tav>
                                            <p:tav tm="100000">
                                              <p:val>
                                                <p:strVal val="#ppt_x"/>
                                              </p:val>
                                            </p:tav>
                                          </p:tavLst>
                                        </p:anim>
                                        <p:anim calcmode="lin" valueType="num" p14:bounceEnd="60000">
                                          <p:cBhvr additive="base">
                                            <p:cTn id="46" dur="9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 presetClass="entr" presetSubtype="8" fill="hold" grpId="0" nodeType="withEffect" p14:presetBounceEnd="60000">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14:bounceEnd="60000">
                                          <p:cBhvr additive="base">
                                            <p:cTn id="54" dur="900" fill="hold"/>
                                            <p:tgtEl>
                                              <p:spTgt spid="24"/>
                                            </p:tgtEl>
                                            <p:attrNameLst>
                                              <p:attrName>ppt_x</p:attrName>
                                            </p:attrNameLst>
                                          </p:cBhvr>
                                          <p:tavLst>
                                            <p:tav tm="0">
                                              <p:val>
                                                <p:strVal val="0-#ppt_w/2"/>
                                              </p:val>
                                            </p:tav>
                                            <p:tav tm="100000">
                                              <p:val>
                                                <p:strVal val="#ppt_x"/>
                                              </p:val>
                                            </p:tav>
                                          </p:tavLst>
                                        </p:anim>
                                        <p:anim calcmode="lin" valueType="num" p14:bounceEnd="60000">
                                          <p:cBhvr additive="base">
                                            <p:cTn id="55" dur="9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par>
                                    <p:cTn id="61" presetID="2" presetClass="entr" presetSubtype="8" fill="hold" grpId="0" nodeType="withEffect" p14:presetBounceEnd="60000">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14:bounceEnd="60000">
                                          <p:cBhvr additive="base">
                                            <p:cTn id="63" dur="900" fill="hold"/>
                                            <p:tgtEl>
                                              <p:spTgt spid="25"/>
                                            </p:tgtEl>
                                            <p:attrNameLst>
                                              <p:attrName>ppt_x</p:attrName>
                                            </p:attrNameLst>
                                          </p:cBhvr>
                                          <p:tavLst>
                                            <p:tav tm="0">
                                              <p:val>
                                                <p:strVal val="0-#ppt_w/2"/>
                                              </p:val>
                                            </p:tav>
                                            <p:tav tm="100000">
                                              <p:val>
                                                <p:strVal val="#ppt_x"/>
                                              </p:val>
                                            </p:tav>
                                          </p:tavLst>
                                        </p:anim>
                                        <p:anim calcmode="lin" valueType="num" p14:bounceEnd="60000">
                                          <p:cBhvr additive="base">
                                            <p:cTn id="64" dur="9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left)">
                                          <p:cBhvr>
                                            <p:cTn id="69" dur="500"/>
                                            <p:tgtEl>
                                              <p:spTgt spid="19"/>
                                            </p:tgtEl>
                                          </p:cBhvr>
                                        </p:animEffect>
                                      </p:childTnLst>
                                    </p:cTn>
                                  </p:par>
                                  <p:par>
                                    <p:cTn id="70" presetID="2" presetClass="entr" presetSubtype="8" fill="hold" grpId="0" nodeType="withEffect" p14:presetBounceEnd="60000">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14:bounceEnd="60000">
                                          <p:cBhvr additive="base">
                                            <p:cTn id="72" dur="900" fill="hold"/>
                                            <p:tgtEl>
                                              <p:spTgt spid="26"/>
                                            </p:tgtEl>
                                            <p:attrNameLst>
                                              <p:attrName>ppt_x</p:attrName>
                                            </p:attrNameLst>
                                          </p:cBhvr>
                                          <p:tavLst>
                                            <p:tav tm="0">
                                              <p:val>
                                                <p:strVal val="0-#ppt_w/2"/>
                                              </p:val>
                                            </p:tav>
                                            <p:tav tm="100000">
                                              <p:val>
                                                <p:strVal val="#ppt_x"/>
                                              </p:val>
                                            </p:tav>
                                          </p:tavLst>
                                        </p:anim>
                                        <p:anim calcmode="lin" valueType="num" p14:bounceEnd="60000">
                                          <p:cBhvr additive="base">
                                            <p:cTn id="73" dur="9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2" grpId="0"/>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0"/>
                                      </p:stCondLst>
                                      <p:childTnLst>
                                        <p:animMotion origin="layout" path="M 3.125E-6 -1.11111E-6 L 3.125E-6 -0.25 " pathEditMode="relative" rAng="0" ptsTypes="AA">
                                          <p:cBhvr>
                                            <p:cTn id="6" dur="2000" fill="hold"/>
                                            <p:tgtEl>
                                              <p:spTgt spid="28"/>
                                            </p:tgtEl>
                                            <p:attrNameLst>
                                              <p:attrName>ppt_x</p:attrName>
                                              <p:attrName>ppt_y</p:attrName>
                                            </p:attrNameLst>
                                          </p:cBhvr>
                                          <p:rCtr x="0" y="-12500"/>
                                        </p:animMotion>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0" nodeType="clickEffect">
                                      <p:stCondLst>
                                        <p:cond delay="4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900" fill="hold"/>
                                            <p:tgtEl>
                                              <p:spTgt spid="9"/>
                                            </p:tgtEl>
                                            <p:attrNameLst>
                                              <p:attrName>ppt_x</p:attrName>
                                            </p:attrNameLst>
                                          </p:cBhvr>
                                          <p:tavLst>
                                            <p:tav tm="0">
                                              <p:val>
                                                <p:strVal val="#ppt_x"/>
                                              </p:val>
                                            </p:tav>
                                            <p:tav tm="100000">
                                              <p:val>
                                                <p:strVal val="#ppt_x"/>
                                              </p:val>
                                            </p:tav>
                                          </p:tavLst>
                                        </p:anim>
                                        <p:anim calcmode="lin" valueType="num">
                                          <p:cBhvr additive="base">
                                            <p:cTn id="12" dur="9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900" fill="hold"/>
                                            <p:tgtEl>
                                              <p:spTgt spid="12"/>
                                            </p:tgtEl>
                                            <p:attrNameLst>
                                              <p:attrName>ppt_x</p:attrName>
                                            </p:attrNameLst>
                                          </p:cBhvr>
                                          <p:tavLst>
                                            <p:tav tm="0">
                                              <p:val>
                                                <p:strVal val="#ppt_x"/>
                                              </p:val>
                                            </p:tav>
                                            <p:tav tm="100000">
                                              <p:val>
                                                <p:strVal val="#ppt_x"/>
                                              </p:val>
                                            </p:tav>
                                          </p:tavLst>
                                        </p:anim>
                                        <p:anim calcmode="lin" valueType="num">
                                          <p:cBhvr additive="base">
                                            <p:cTn id="16" dur="9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900" fill="hold"/>
                                            <p:tgtEl>
                                              <p:spTgt spid="14"/>
                                            </p:tgtEl>
                                            <p:attrNameLst>
                                              <p:attrName>ppt_x</p:attrName>
                                            </p:attrNameLst>
                                          </p:cBhvr>
                                          <p:tavLst>
                                            <p:tav tm="0">
                                              <p:val>
                                                <p:strVal val="#ppt_x"/>
                                              </p:val>
                                            </p:tav>
                                            <p:tav tm="100000">
                                              <p:val>
                                                <p:strVal val="#ppt_x"/>
                                              </p:val>
                                            </p:tav>
                                          </p:tavLst>
                                        </p:anim>
                                        <p:anim calcmode="lin" valueType="num">
                                          <p:cBhvr additive="base">
                                            <p:cTn id="20" dur="9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1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900" fill="hold"/>
                                            <p:tgtEl>
                                              <p:spTgt spid="16"/>
                                            </p:tgtEl>
                                            <p:attrNameLst>
                                              <p:attrName>ppt_x</p:attrName>
                                            </p:attrNameLst>
                                          </p:cBhvr>
                                          <p:tavLst>
                                            <p:tav tm="0">
                                              <p:val>
                                                <p:strVal val="#ppt_x"/>
                                              </p:val>
                                            </p:tav>
                                            <p:tav tm="100000">
                                              <p:val>
                                                <p:strVal val="#ppt_x"/>
                                              </p:val>
                                            </p:tav>
                                          </p:tavLst>
                                        </p:anim>
                                        <p:anim calcmode="lin" valueType="num">
                                          <p:cBhvr additive="base">
                                            <p:cTn id="24" dur="900" fill="hold"/>
                                            <p:tgtEl>
                                              <p:spTgt spid="16"/>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900" fill="hold"/>
                                            <p:tgtEl>
                                              <p:spTgt spid="18"/>
                                            </p:tgtEl>
                                            <p:attrNameLst>
                                              <p:attrName>ppt_x</p:attrName>
                                            </p:attrNameLst>
                                          </p:cBhvr>
                                          <p:tavLst>
                                            <p:tav tm="0">
                                              <p:val>
                                                <p:strVal val="#ppt_x"/>
                                              </p:val>
                                            </p:tav>
                                            <p:tav tm="100000">
                                              <p:val>
                                                <p:strVal val="#ppt_x"/>
                                              </p:val>
                                            </p:tav>
                                          </p:tavLst>
                                        </p:anim>
                                        <p:anim calcmode="lin" valueType="num">
                                          <p:cBhvr additive="base">
                                            <p:cTn id="28" dur="9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 presetClass="entr" presetSubtype="8"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900" fill="hold"/>
                                            <p:tgtEl>
                                              <p:spTgt spid="22"/>
                                            </p:tgtEl>
                                            <p:attrNameLst>
                                              <p:attrName>ppt_x</p:attrName>
                                            </p:attrNameLst>
                                          </p:cBhvr>
                                          <p:tavLst>
                                            <p:tav tm="0">
                                              <p:val>
                                                <p:strVal val="0-#ppt_w/2"/>
                                              </p:val>
                                            </p:tav>
                                            <p:tav tm="100000">
                                              <p:val>
                                                <p:strVal val="#ppt_x"/>
                                              </p:val>
                                            </p:tav>
                                          </p:tavLst>
                                        </p:anim>
                                        <p:anim calcmode="lin" valueType="num">
                                          <p:cBhvr additive="base">
                                            <p:cTn id="37" dur="9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par>
                                    <p:cTn id="43" presetID="2" presetClass="entr" presetSubtype="8"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900" fill="hold"/>
                                            <p:tgtEl>
                                              <p:spTgt spid="23"/>
                                            </p:tgtEl>
                                            <p:attrNameLst>
                                              <p:attrName>ppt_x</p:attrName>
                                            </p:attrNameLst>
                                          </p:cBhvr>
                                          <p:tavLst>
                                            <p:tav tm="0">
                                              <p:val>
                                                <p:strVal val="0-#ppt_w/2"/>
                                              </p:val>
                                            </p:tav>
                                            <p:tav tm="100000">
                                              <p:val>
                                                <p:strVal val="#ppt_x"/>
                                              </p:val>
                                            </p:tav>
                                          </p:tavLst>
                                        </p:anim>
                                        <p:anim calcmode="lin" valueType="num">
                                          <p:cBhvr additive="base">
                                            <p:cTn id="46" dur="9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 presetClass="entr" presetSubtype="8"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900" fill="hold"/>
                                            <p:tgtEl>
                                              <p:spTgt spid="24"/>
                                            </p:tgtEl>
                                            <p:attrNameLst>
                                              <p:attrName>ppt_x</p:attrName>
                                            </p:attrNameLst>
                                          </p:cBhvr>
                                          <p:tavLst>
                                            <p:tav tm="0">
                                              <p:val>
                                                <p:strVal val="0-#ppt_w/2"/>
                                              </p:val>
                                            </p:tav>
                                            <p:tav tm="100000">
                                              <p:val>
                                                <p:strVal val="#ppt_x"/>
                                              </p:val>
                                            </p:tav>
                                          </p:tavLst>
                                        </p:anim>
                                        <p:anim calcmode="lin" valueType="num">
                                          <p:cBhvr additive="base">
                                            <p:cTn id="55" dur="9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par>
                                    <p:cTn id="61" presetID="2" presetClass="entr" presetSubtype="8"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900" fill="hold"/>
                                            <p:tgtEl>
                                              <p:spTgt spid="25"/>
                                            </p:tgtEl>
                                            <p:attrNameLst>
                                              <p:attrName>ppt_x</p:attrName>
                                            </p:attrNameLst>
                                          </p:cBhvr>
                                          <p:tavLst>
                                            <p:tav tm="0">
                                              <p:val>
                                                <p:strVal val="0-#ppt_w/2"/>
                                              </p:val>
                                            </p:tav>
                                            <p:tav tm="100000">
                                              <p:val>
                                                <p:strVal val="#ppt_x"/>
                                              </p:val>
                                            </p:tav>
                                          </p:tavLst>
                                        </p:anim>
                                        <p:anim calcmode="lin" valueType="num">
                                          <p:cBhvr additive="base">
                                            <p:cTn id="64" dur="9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left)">
                                          <p:cBhvr>
                                            <p:cTn id="69" dur="500"/>
                                            <p:tgtEl>
                                              <p:spTgt spid="19"/>
                                            </p:tgtEl>
                                          </p:cBhvr>
                                        </p:animEffect>
                                      </p:childTnLst>
                                    </p:cTn>
                                  </p:par>
                                  <p:par>
                                    <p:cTn id="70" presetID="2" presetClass="entr" presetSubtype="8"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900" fill="hold"/>
                                            <p:tgtEl>
                                              <p:spTgt spid="26"/>
                                            </p:tgtEl>
                                            <p:attrNameLst>
                                              <p:attrName>ppt_x</p:attrName>
                                            </p:attrNameLst>
                                          </p:cBhvr>
                                          <p:tavLst>
                                            <p:tav tm="0">
                                              <p:val>
                                                <p:strVal val="0-#ppt_w/2"/>
                                              </p:val>
                                            </p:tav>
                                            <p:tav tm="100000">
                                              <p:val>
                                                <p:strVal val="#ppt_x"/>
                                              </p:val>
                                            </p:tav>
                                          </p:tavLst>
                                        </p:anim>
                                        <p:anim calcmode="lin" valueType="num">
                                          <p:cBhvr additive="base">
                                            <p:cTn id="73" dur="9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2" grpId="0"/>
          <p:bldP spid="23" grpId="0"/>
          <p:bldP spid="24" grpId="0"/>
          <p:bldP spid="25" grpId="0"/>
          <p:bldP spid="26"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sp>
        <p:nvSpPr>
          <p:cNvPr id="643" name="TextBox 642"/>
          <p:cNvSpPr txBox="1"/>
          <p:nvPr/>
        </p:nvSpPr>
        <p:spPr>
          <a:xfrm>
            <a:off x="9001466" y="2931061"/>
            <a:ext cx="2768463" cy="400110"/>
          </a:xfrm>
          <a:prstGeom prst="rect">
            <a:avLst/>
          </a:prstGeom>
          <a:noFill/>
        </p:spPr>
        <p:txBody>
          <a:bodyPr wrap="square" rtlCol="0">
            <a:spAutoFit/>
          </a:bodyPr>
          <a:lstStyle/>
          <a:p>
            <a:pPr algn="ctr"/>
            <a:r>
              <a:rPr lang="ar-YE" sz="2000" dirty="0">
                <a:latin typeface="GE SS Two Light" panose="020A0503020102020204" pitchFamily="18" charset="-78"/>
                <a:ea typeface="GE SS Two Light" panose="020A0503020102020204" pitchFamily="18" charset="-78"/>
                <a:cs typeface="GE SS Two Light" panose="020A0503020102020204" pitchFamily="18" charset="-78"/>
              </a:rPr>
              <a:t>إدارة الدراسات والبحوث</a:t>
            </a:r>
            <a:endParaRPr lang="en-US" sz="200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649" name="TextBox 648"/>
          <p:cNvSpPr txBox="1"/>
          <p:nvPr/>
        </p:nvSpPr>
        <p:spPr>
          <a:xfrm>
            <a:off x="1" y="3226483"/>
            <a:ext cx="3565746" cy="400110"/>
          </a:xfrm>
          <a:prstGeom prst="rect">
            <a:avLst/>
          </a:prstGeom>
          <a:noFill/>
        </p:spPr>
        <p:txBody>
          <a:bodyPr wrap="square" rtlCol="0">
            <a:spAutoFit/>
          </a:bodyPr>
          <a:lstStyle/>
          <a:p>
            <a:pPr algn="ctr"/>
            <a:r>
              <a:rPr lang="ar-YE" sz="2000" dirty="0">
                <a:latin typeface="GE SS Two Light" panose="020A0503020102020204" pitchFamily="18" charset="-78"/>
                <a:ea typeface="GE SS Two Light" panose="020A0503020102020204" pitchFamily="18" charset="-78"/>
                <a:cs typeface="GE SS Two Light" panose="020A0503020102020204" pitchFamily="18" charset="-78"/>
              </a:rPr>
              <a:t>إدارة تطوير المنتجات والخدمات </a:t>
            </a:r>
            <a:endParaRPr lang="en-US" sz="200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653" name="TextBox 652"/>
          <p:cNvSpPr txBox="1"/>
          <p:nvPr/>
        </p:nvSpPr>
        <p:spPr>
          <a:xfrm>
            <a:off x="9042149" y="3707319"/>
            <a:ext cx="2050226" cy="707886"/>
          </a:xfrm>
          <a:prstGeom prst="rect">
            <a:avLst/>
          </a:prstGeom>
          <a:noFill/>
        </p:spPr>
        <p:txBody>
          <a:bodyPr wrap="square" rtlCol="0">
            <a:spAutoFit/>
          </a:bodyPr>
          <a:lstStyle/>
          <a:p>
            <a:pPr algn="ctr"/>
            <a:r>
              <a:rPr lang="ar-YE" sz="2000" dirty="0">
                <a:latin typeface="GE SS Two Light" panose="020A0503020102020204" pitchFamily="18" charset="-78"/>
                <a:ea typeface="GE SS Two Light" panose="020A0503020102020204" pitchFamily="18" charset="-78"/>
                <a:cs typeface="GE SS Two Light" panose="020A0503020102020204" pitchFamily="18" charset="-78"/>
              </a:rPr>
              <a:t>إدارة الابتكار والأفكار الإبداعية </a:t>
            </a:r>
            <a:endParaRPr lang="en-US" sz="200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657" name="TextBox 656"/>
          <p:cNvSpPr txBox="1"/>
          <p:nvPr/>
        </p:nvSpPr>
        <p:spPr>
          <a:xfrm>
            <a:off x="93879" y="5042668"/>
            <a:ext cx="2768463" cy="400110"/>
          </a:xfrm>
          <a:prstGeom prst="rect">
            <a:avLst/>
          </a:prstGeom>
          <a:noFill/>
        </p:spPr>
        <p:txBody>
          <a:bodyPr wrap="square" rtlCol="0">
            <a:spAutoFit/>
          </a:bodyPr>
          <a:lstStyle/>
          <a:p>
            <a:pPr algn="ctr"/>
            <a:r>
              <a:rPr lang="ar-YE" sz="2000" dirty="0">
                <a:latin typeface="GE SS Two Light" panose="020A0503020102020204" pitchFamily="18" charset="-78"/>
                <a:ea typeface="GE SS Two Light" panose="020A0503020102020204" pitchFamily="18" charset="-78"/>
                <a:cs typeface="GE SS Two Light" panose="020A0503020102020204" pitchFamily="18" charset="-78"/>
              </a:rPr>
              <a:t>إدارة التسويق والإعلام </a:t>
            </a:r>
            <a:endParaRPr lang="en-US" sz="200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670" name="TextBox 669"/>
          <p:cNvSpPr txBox="1"/>
          <p:nvPr/>
        </p:nvSpPr>
        <p:spPr>
          <a:xfrm>
            <a:off x="9954771" y="2080072"/>
            <a:ext cx="2237229" cy="400110"/>
          </a:xfrm>
          <a:prstGeom prst="rect">
            <a:avLst/>
          </a:prstGeom>
          <a:noFill/>
        </p:spPr>
        <p:txBody>
          <a:bodyPr wrap="square" rtlCol="0">
            <a:spAutoFit/>
          </a:bodyPr>
          <a:lstStyle/>
          <a:p>
            <a:pPr algn="ctr"/>
            <a:r>
              <a:rPr lang="ar-YE" sz="2000" dirty="0">
                <a:latin typeface="GE SS Two Light" panose="020A0503020102020204" pitchFamily="18" charset="-78"/>
                <a:ea typeface="GE SS Two Light" panose="020A0503020102020204" pitchFamily="18" charset="-78"/>
                <a:cs typeface="GE SS Two Light" panose="020A0503020102020204" pitchFamily="18" charset="-78"/>
              </a:rPr>
              <a:t>إدارة الشؤون المالية </a:t>
            </a:r>
            <a:endParaRPr lang="en-US" sz="200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671" name="TextBox 670"/>
          <p:cNvSpPr txBox="1"/>
          <p:nvPr/>
        </p:nvSpPr>
        <p:spPr>
          <a:xfrm>
            <a:off x="1489167" y="4139524"/>
            <a:ext cx="1848336" cy="400110"/>
          </a:xfrm>
          <a:prstGeom prst="rect">
            <a:avLst/>
          </a:prstGeom>
          <a:noFill/>
        </p:spPr>
        <p:txBody>
          <a:bodyPr wrap="square" rtlCol="0">
            <a:spAutoFit/>
          </a:bodyPr>
          <a:lstStyle/>
          <a:p>
            <a:pPr algn="ctr"/>
            <a:r>
              <a:rPr lang="ar-YE" sz="2000" dirty="0">
                <a:latin typeface="GE SS Two Light" panose="020A0503020102020204" pitchFamily="18" charset="-78"/>
                <a:ea typeface="GE SS Two Light" panose="020A0503020102020204" pitchFamily="18" charset="-78"/>
                <a:cs typeface="GE SS Two Light" panose="020A0503020102020204" pitchFamily="18" charset="-78"/>
              </a:rPr>
              <a:t>الإدارة القانونية </a:t>
            </a:r>
            <a:endParaRPr lang="en-US" sz="200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40" name="TextBox 39"/>
          <p:cNvSpPr txBox="1"/>
          <p:nvPr/>
        </p:nvSpPr>
        <p:spPr>
          <a:xfrm>
            <a:off x="123174" y="1813138"/>
            <a:ext cx="2768463" cy="400110"/>
          </a:xfrm>
          <a:prstGeom prst="rect">
            <a:avLst/>
          </a:prstGeom>
          <a:noFill/>
        </p:spPr>
        <p:txBody>
          <a:bodyPr wrap="square" rtlCol="0">
            <a:spAutoFit/>
          </a:bodyPr>
          <a:lstStyle/>
          <a:p>
            <a:pPr algn="ctr"/>
            <a:r>
              <a:rPr lang="ar-YE" sz="2000" dirty="0">
                <a:latin typeface="GE SS Two Light" panose="020A0503020102020204" pitchFamily="18" charset="-78"/>
                <a:ea typeface="GE SS Two Light" panose="020A0503020102020204" pitchFamily="18" charset="-78"/>
                <a:cs typeface="GE SS Two Light" panose="020A0503020102020204" pitchFamily="18" charset="-78"/>
              </a:rPr>
              <a:t>إدارة الموارد البشرية</a:t>
            </a:r>
            <a:endParaRPr lang="en-US" sz="200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267" name="Rectangle 266"/>
          <p:cNvSpPr/>
          <p:nvPr/>
        </p:nvSpPr>
        <p:spPr>
          <a:xfrm>
            <a:off x="3637543" y="1774326"/>
            <a:ext cx="5223985" cy="4065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9" name="Google Shape;919;p69"/>
          <p:cNvGrpSpPr/>
          <p:nvPr/>
        </p:nvGrpSpPr>
        <p:grpSpPr>
          <a:xfrm>
            <a:off x="3723967" y="1507234"/>
            <a:ext cx="5369536" cy="4337892"/>
            <a:chOff x="2806500" y="1389098"/>
            <a:chExt cx="3569221" cy="2928898"/>
          </a:xfrm>
        </p:grpSpPr>
        <p:sp>
          <p:nvSpPr>
            <p:cNvPr id="920" name="Google Shape;920;p69"/>
            <p:cNvSpPr/>
            <p:nvPr/>
          </p:nvSpPr>
          <p:spPr>
            <a:xfrm>
              <a:off x="4150544" y="1770258"/>
              <a:ext cx="6551" cy="1616197"/>
            </a:xfrm>
            <a:custGeom>
              <a:avLst/>
              <a:gdLst/>
              <a:ahLst/>
              <a:cxnLst/>
              <a:rect l="l" t="t" r="r" b="b"/>
              <a:pathLst>
                <a:path w="104" h="25658" extrusionOk="0">
                  <a:moveTo>
                    <a:pt x="48" y="1"/>
                  </a:moveTo>
                  <a:cubicBezTo>
                    <a:pt x="24" y="1"/>
                    <a:pt x="1" y="15"/>
                    <a:pt x="1" y="44"/>
                  </a:cubicBezTo>
                  <a:lnTo>
                    <a:pt x="1" y="25600"/>
                  </a:lnTo>
                  <a:cubicBezTo>
                    <a:pt x="1" y="25634"/>
                    <a:pt x="24" y="25657"/>
                    <a:pt x="47" y="25657"/>
                  </a:cubicBezTo>
                  <a:cubicBezTo>
                    <a:pt x="81" y="25657"/>
                    <a:pt x="104" y="25634"/>
                    <a:pt x="104" y="25600"/>
                  </a:cubicBezTo>
                  <a:lnTo>
                    <a:pt x="104" y="44"/>
                  </a:lnTo>
                  <a:cubicBezTo>
                    <a:pt x="98" y="15"/>
                    <a:pt x="72" y="1"/>
                    <a:pt x="4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1" name="Google Shape;921;p69"/>
            <p:cNvSpPr/>
            <p:nvPr/>
          </p:nvSpPr>
          <p:spPr>
            <a:xfrm>
              <a:off x="4280431" y="1781975"/>
              <a:ext cx="6551" cy="1604481"/>
            </a:xfrm>
            <a:custGeom>
              <a:avLst/>
              <a:gdLst/>
              <a:ahLst/>
              <a:cxnLst/>
              <a:rect l="l" t="t" r="r" b="b"/>
              <a:pathLst>
                <a:path w="104" h="25472" extrusionOk="0">
                  <a:moveTo>
                    <a:pt x="57" y="1"/>
                  </a:moveTo>
                  <a:cubicBezTo>
                    <a:pt x="32" y="1"/>
                    <a:pt x="6" y="18"/>
                    <a:pt x="1" y="52"/>
                  </a:cubicBezTo>
                  <a:lnTo>
                    <a:pt x="1" y="25426"/>
                  </a:lnTo>
                  <a:cubicBezTo>
                    <a:pt x="1" y="25448"/>
                    <a:pt x="24" y="25471"/>
                    <a:pt x="58" y="25471"/>
                  </a:cubicBezTo>
                  <a:cubicBezTo>
                    <a:pt x="81" y="25471"/>
                    <a:pt x="104" y="25448"/>
                    <a:pt x="104" y="25426"/>
                  </a:cubicBezTo>
                  <a:lnTo>
                    <a:pt x="104" y="52"/>
                  </a:lnTo>
                  <a:cubicBezTo>
                    <a:pt x="104" y="18"/>
                    <a:pt x="81" y="1"/>
                    <a:pt x="5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2" name="Google Shape;922;p69"/>
            <p:cNvSpPr/>
            <p:nvPr/>
          </p:nvSpPr>
          <p:spPr>
            <a:xfrm>
              <a:off x="3068922" y="3370550"/>
              <a:ext cx="3011867" cy="275707"/>
            </a:xfrm>
            <a:custGeom>
              <a:avLst/>
              <a:gdLst/>
              <a:ahLst/>
              <a:cxnLst/>
              <a:rect l="l" t="t" r="r" b="b"/>
              <a:pathLst>
                <a:path w="47815" h="4377" extrusionOk="0">
                  <a:moveTo>
                    <a:pt x="18157" y="103"/>
                  </a:moveTo>
                  <a:lnTo>
                    <a:pt x="47711" y="4181"/>
                  </a:lnTo>
                  <a:lnTo>
                    <a:pt x="47711" y="4262"/>
                  </a:lnTo>
                  <a:lnTo>
                    <a:pt x="18157" y="481"/>
                  </a:lnTo>
                  <a:lnTo>
                    <a:pt x="18145" y="481"/>
                  </a:lnTo>
                  <a:lnTo>
                    <a:pt x="92" y="2899"/>
                  </a:lnTo>
                  <a:lnTo>
                    <a:pt x="92" y="2784"/>
                  </a:lnTo>
                  <a:cubicBezTo>
                    <a:pt x="1077" y="2646"/>
                    <a:pt x="17355" y="218"/>
                    <a:pt x="18157" y="103"/>
                  </a:cubicBezTo>
                  <a:close/>
                  <a:moveTo>
                    <a:pt x="18157" y="0"/>
                  </a:moveTo>
                  <a:cubicBezTo>
                    <a:pt x="17974" y="23"/>
                    <a:pt x="207" y="2669"/>
                    <a:pt x="46" y="2692"/>
                  </a:cubicBezTo>
                  <a:lnTo>
                    <a:pt x="0" y="2692"/>
                  </a:lnTo>
                  <a:lnTo>
                    <a:pt x="0" y="3013"/>
                  </a:lnTo>
                  <a:lnTo>
                    <a:pt x="18145" y="573"/>
                  </a:lnTo>
                  <a:lnTo>
                    <a:pt x="47757" y="4365"/>
                  </a:lnTo>
                  <a:lnTo>
                    <a:pt x="47814" y="4376"/>
                  </a:lnTo>
                  <a:lnTo>
                    <a:pt x="47814" y="4101"/>
                  </a:lnTo>
                  <a:lnTo>
                    <a:pt x="181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3" name="Google Shape;923;p69"/>
            <p:cNvSpPr/>
            <p:nvPr/>
          </p:nvSpPr>
          <p:spPr>
            <a:xfrm>
              <a:off x="3078307" y="3400848"/>
              <a:ext cx="2992403" cy="254795"/>
            </a:xfrm>
            <a:custGeom>
              <a:avLst/>
              <a:gdLst/>
              <a:ahLst/>
              <a:cxnLst/>
              <a:rect l="l" t="t" r="r" b="b"/>
              <a:pathLst>
                <a:path w="47506" h="4045" extrusionOk="0">
                  <a:moveTo>
                    <a:pt x="17996" y="92"/>
                  </a:moveTo>
                  <a:lnTo>
                    <a:pt x="47425" y="3861"/>
                  </a:lnTo>
                  <a:lnTo>
                    <a:pt x="47425" y="3953"/>
                  </a:lnTo>
                  <a:lnTo>
                    <a:pt x="17985" y="482"/>
                  </a:lnTo>
                  <a:lnTo>
                    <a:pt x="80" y="2624"/>
                  </a:lnTo>
                  <a:lnTo>
                    <a:pt x="80" y="2486"/>
                  </a:lnTo>
                  <a:cubicBezTo>
                    <a:pt x="985" y="2372"/>
                    <a:pt x="17217" y="195"/>
                    <a:pt x="17996" y="92"/>
                  </a:cubicBezTo>
                  <a:close/>
                  <a:moveTo>
                    <a:pt x="17996" y="0"/>
                  </a:moveTo>
                  <a:cubicBezTo>
                    <a:pt x="17813" y="23"/>
                    <a:pt x="184" y="2395"/>
                    <a:pt x="35" y="2418"/>
                  </a:cubicBezTo>
                  <a:lnTo>
                    <a:pt x="0" y="2418"/>
                  </a:lnTo>
                  <a:lnTo>
                    <a:pt x="0" y="2715"/>
                  </a:lnTo>
                  <a:lnTo>
                    <a:pt x="17985" y="562"/>
                  </a:lnTo>
                  <a:lnTo>
                    <a:pt x="47459" y="4033"/>
                  </a:lnTo>
                  <a:lnTo>
                    <a:pt x="47505" y="4044"/>
                  </a:lnTo>
                  <a:lnTo>
                    <a:pt x="47505" y="3781"/>
                  </a:lnTo>
                  <a:lnTo>
                    <a:pt x="1800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4" name="Google Shape;924;p69"/>
            <p:cNvSpPr/>
            <p:nvPr/>
          </p:nvSpPr>
          <p:spPr>
            <a:xfrm>
              <a:off x="3096323" y="3431147"/>
              <a:ext cx="2956310" cy="233126"/>
            </a:xfrm>
            <a:custGeom>
              <a:avLst/>
              <a:gdLst/>
              <a:ahLst/>
              <a:cxnLst/>
              <a:rect l="l" t="t" r="r" b="b"/>
              <a:pathLst>
                <a:path w="46933" h="3701" extrusionOk="0">
                  <a:moveTo>
                    <a:pt x="17688" y="81"/>
                  </a:moveTo>
                  <a:lnTo>
                    <a:pt x="46852" y="3517"/>
                  </a:lnTo>
                  <a:lnTo>
                    <a:pt x="46852" y="3609"/>
                  </a:lnTo>
                  <a:lnTo>
                    <a:pt x="17676" y="470"/>
                  </a:lnTo>
                  <a:lnTo>
                    <a:pt x="81" y="2315"/>
                  </a:lnTo>
                  <a:lnTo>
                    <a:pt x="81" y="2189"/>
                  </a:lnTo>
                  <a:cubicBezTo>
                    <a:pt x="974" y="2085"/>
                    <a:pt x="17000" y="172"/>
                    <a:pt x="17688" y="81"/>
                  </a:cubicBezTo>
                  <a:close/>
                  <a:moveTo>
                    <a:pt x="17688" y="1"/>
                  </a:moveTo>
                  <a:cubicBezTo>
                    <a:pt x="17516" y="23"/>
                    <a:pt x="184" y="2097"/>
                    <a:pt x="47" y="2108"/>
                  </a:cubicBezTo>
                  <a:lnTo>
                    <a:pt x="1" y="2120"/>
                  </a:lnTo>
                  <a:lnTo>
                    <a:pt x="1" y="2406"/>
                  </a:lnTo>
                  <a:lnTo>
                    <a:pt x="17676" y="550"/>
                  </a:lnTo>
                  <a:lnTo>
                    <a:pt x="46887" y="3689"/>
                  </a:lnTo>
                  <a:lnTo>
                    <a:pt x="46933" y="3701"/>
                  </a:lnTo>
                  <a:lnTo>
                    <a:pt x="46933" y="3437"/>
                  </a:lnTo>
                  <a:lnTo>
                    <a:pt x="17688"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5" name="Google Shape;925;p69"/>
            <p:cNvSpPr/>
            <p:nvPr/>
          </p:nvSpPr>
          <p:spPr>
            <a:xfrm>
              <a:off x="3141047" y="3460753"/>
              <a:ext cx="2911587" cy="251141"/>
            </a:xfrm>
            <a:custGeom>
              <a:avLst/>
              <a:gdLst/>
              <a:ahLst/>
              <a:cxnLst/>
              <a:rect l="l" t="t" r="r" b="b"/>
              <a:pathLst>
                <a:path w="46223" h="3987" extrusionOk="0">
                  <a:moveTo>
                    <a:pt x="16966" y="80"/>
                  </a:moveTo>
                  <a:lnTo>
                    <a:pt x="46142" y="3219"/>
                  </a:lnTo>
                  <a:lnTo>
                    <a:pt x="46142" y="3895"/>
                  </a:lnTo>
                  <a:lnTo>
                    <a:pt x="16909" y="917"/>
                  </a:lnTo>
                  <a:lnTo>
                    <a:pt x="81" y="2841"/>
                  </a:lnTo>
                  <a:lnTo>
                    <a:pt x="81" y="1856"/>
                  </a:lnTo>
                  <a:lnTo>
                    <a:pt x="16966" y="80"/>
                  </a:lnTo>
                  <a:close/>
                  <a:moveTo>
                    <a:pt x="16966" y="0"/>
                  </a:moveTo>
                  <a:lnTo>
                    <a:pt x="35" y="1776"/>
                  </a:lnTo>
                  <a:lnTo>
                    <a:pt x="1" y="1787"/>
                  </a:lnTo>
                  <a:lnTo>
                    <a:pt x="1" y="2933"/>
                  </a:lnTo>
                  <a:lnTo>
                    <a:pt x="16909" y="997"/>
                  </a:lnTo>
                  <a:lnTo>
                    <a:pt x="46177" y="3975"/>
                  </a:lnTo>
                  <a:lnTo>
                    <a:pt x="46223" y="3987"/>
                  </a:lnTo>
                  <a:lnTo>
                    <a:pt x="46223" y="3139"/>
                  </a:lnTo>
                  <a:lnTo>
                    <a:pt x="1696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6" name="Google Shape;926;p69"/>
            <p:cNvSpPr/>
            <p:nvPr/>
          </p:nvSpPr>
          <p:spPr>
            <a:xfrm>
              <a:off x="3143251" y="3519209"/>
              <a:ext cx="2907240" cy="191238"/>
            </a:xfrm>
            <a:custGeom>
              <a:avLst/>
              <a:gdLst/>
              <a:ahLst/>
              <a:cxnLst/>
              <a:rect l="l" t="t" r="r" b="b"/>
              <a:pathLst>
                <a:path w="46154" h="3036" extrusionOk="0">
                  <a:moveTo>
                    <a:pt x="16874" y="57"/>
                  </a:moveTo>
                  <a:lnTo>
                    <a:pt x="38341" y="2245"/>
                  </a:lnTo>
                  <a:lnTo>
                    <a:pt x="16874" y="206"/>
                  </a:lnTo>
                  <a:lnTo>
                    <a:pt x="791" y="1936"/>
                  </a:lnTo>
                  <a:lnTo>
                    <a:pt x="470" y="1936"/>
                  </a:lnTo>
                  <a:lnTo>
                    <a:pt x="16874" y="57"/>
                  </a:lnTo>
                  <a:close/>
                  <a:moveTo>
                    <a:pt x="16874" y="0"/>
                  </a:moveTo>
                  <a:lnTo>
                    <a:pt x="0" y="1936"/>
                  </a:lnTo>
                  <a:lnTo>
                    <a:pt x="0" y="1982"/>
                  </a:lnTo>
                  <a:lnTo>
                    <a:pt x="802" y="1982"/>
                  </a:lnTo>
                  <a:lnTo>
                    <a:pt x="16874" y="252"/>
                  </a:lnTo>
                  <a:lnTo>
                    <a:pt x="46142" y="3036"/>
                  </a:lnTo>
                  <a:lnTo>
                    <a:pt x="46153" y="2978"/>
                  </a:lnTo>
                  <a:lnTo>
                    <a:pt x="1687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7" name="Google Shape;927;p69"/>
            <p:cNvSpPr/>
            <p:nvPr/>
          </p:nvSpPr>
          <p:spPr>
            <a:xfrm>
              <a:off x="4133977" y="3532185"/>
              <a:ext cx="151554" cy="597523"/>
            </a:xfrm>
            <a:custGeom>
              <a:avLst/>
              <a:gdLst/>
              <a:ahLst/>
              <a:cxnLst/>
              <a:rect l="l" t="t" r="r" b="b"/>
              <a:pathLst>
                <a:path w="2406" h="9486" extrusionOk="0">
                  <a:moveTo>
                    <a:pt x="1146" y="46"/>
                  </a:moveTo>
                  <a:lnTo>
                    <a:pt x="2349" y="172"/>
                  </a:lnTo>
                  <a:lnTo>
                    <a:pt x="2349" y="665"/>
                  </a:lnTo>
                  <a:lnTo>
                    <a:pt x="2142" y="665"/>
                  </a:lnTo>
                  <a:lnTo>
                    <a:pt x="2142" y="9359"/>
                  </a:lnTo>
                  <a:lnTo>
                    <a:pt x="1089" y="9428"/>
                  </a:lnTo>
                  <a:lnTo>
                    <a:pt x="252" y="9371"/>
                  </a:lnTo>
                  <a:lnTo>
                    <a:pt x="252" y="573"/>
                  </a:lnTo>
                  <a:lnTo>
                    <a:pt x="58" y="573"/>
                  </a:lnTo>
                  <a:lnTo>
                    <a:pt x="58" y="172"/>
                  </a:lnTo>
                  <a:lnTo>
                    <a:pt x="1146" y="46"/>
                  </a:lnTo>
                  <a:close/>
                  <a:moveTo>
                    <a:pt x="1146" y="0"/>
                  </a:moveTo>
                  <a:lnTo>
                    <a:pt x="0" y="115"/>
                  </a:lnTo>
                  <a:lnTo>
                    <a:pt x="0" y="630"/>
                  </a:lnTo>
                  <a:lnTo>
                    <a:pt x="195" y="630"/>
                  </a:lnTo>
                  <a:lnTo>
                    <a:pt x="195" y="9428"/>
                  </a:lnTo>
                  <a:lnTo>
                    <a:pt x="1089" y="9485"/>
                  </a:lnTo>
                  <a:lnTo>
                    <a:pt x="2177" y="9416"/>
                  </a:lnTo>
                  <a:lnTo>
                    <a:pt x="2200" y="9405"/>
                  </a:lnTo>
                  <a:lnTo>
                    <a:pt x="2200" y="711"/>
                  </a:lnTo>
                  <a:lnTo>
                    <a:pt x="2406" y="711"/>
                  </a:lnTo>
                  <a:lnTo>
                    <a:pt x="2406" y="115"/>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8" name="Google Shape;928;p69"/>
            <p:cNvSpPr/>
            <p:nvPr/>
          </p:nvSpPr>
          <p:spPr>
            <a:xfrm>
              <a:off x="3158432" y="3593539"/>
              <a:ext cx="1114860" cy="91021"/>
            </a:xfrm>
            <a:custGeom>
              <a:avLst/>
              <a:gdLst/>
              <a:ahLst/>
              <a:cxnLst/>
              <a:rect l="l" t="t" r="r" b="b"/>
              <a:pathLst>
                <a:path w="17699" h="1445" extrusionOk="0">
                  <a:moveTo>
                    <a:pt x="16633" y="0"/>
                  </a:moveTo>
                  <a:lnTo>
                    <a:pt x="34" y="1398"/>
                  </a:lnTo>
                  <a:cubicBezTo>
                    <a:pt x="3" y="1398"/>
                    <a:pt x="0" y="1445"/>
                    <a:pt x="26" y="1445"/>
                  </a:cubicBezTo>
                  <a:cubicBezTo>
                    <a:pt x="28" y="1445"/>
                    <a:pt x="31" y="1444"/>
                    <a:pt x="34" y="1443"/>
                  </a:cubicBezTo>
                  <a:lnTo>
                    <a:pt x="16633" y="46"/>
                  </a:lnTo>
                  <a:lnTo>
                    <a:pt x="17652" y="137"/>
                  </a:lnTo>
                  <a:cubicBezTo>
                    <a:pt x="17698" y="137"/>
                    <a:pt x="17698" y="80"/>
                    <a:pt x="17664" y="80"/>
                  </a:cubicBezTo>
                  <a:lnTo>
                    <a:pt x="1663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9" name="Google Shape;929;p69"/>
            <p:cNvSpPr/>
            <p:nvPr/>
          </p:nvSpPr>
          <p:spPr>
            <a:xfrm>
              <a:off x="3158369" y="3607964"/>
              <a:ext cx="1114167" cy="86611"/>
            </a:xfrm>
            <a:custGeom>
              <a:avLst/>
              <a:gdLst/>
              <a:ahLst/>
              <a:cxnLst/>
              <a:rect l="l" t="t" r="r" b="b"/>
              <a:pathLst>
                <a:path w="17688" h="1375" extrusionOk="0">
                  <a:moveTo>
                    <a:pt x="16634" y="0"/>
                  </a:moveTo>
                  <a:lnTo>
                    <a:pt x="35" y="1317"/>
                  </a:lnTo>
                  <a:cubicBezTo>
                    <a:pt x="1" y="1317"/>
                    <a:pt x="1" y="1375"/>
                    <a:pt x="35" y="1375"/>
                  </a:cubicBezTo>
                  <a:lnTo>
                    <a:pt x="47" y="1375"/>
                  </a:lnTo>
                  <a:lnTo>
                    <a:pt x="16634" y="46"/>
                  </a:lnTo>
                  <a:lnTo>
                    <a:pt x="17653" y="138"/>
                  </a:lnTo>
                  <a:cubicBezTo>
                    <a:pt x="17676" y="138"/>
                    <a:pt x="17688" y="126"/>
                    <a:pt x="17688" y="115"/>
                  </a:cubicBezTo>
                  <a:cubicBezTo>
                    <a:pt x="17688" y="92"/>
                    <a:pt x="17676" y="80"/>
                    <a:pt x="17665" y="80"/>
                  </a:cubicBezTo>
                  <a:lnTo>
                    <a:pt x="166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0" name="Google Shape;930;p69"/>
            <p:cNvSpPr/>
            <p:nvPr/>
          </p:nvSpPr>
          <p:spPr>
            <a:xfrm>
              <a:off x="4146260" y="4072650"/>
              <a:ext cx="126295" cy="3653"/>
            </a:xfrm>
            <a:custGeom>
              <a:avLst/>
              <a:gdLst/>
              <a:ahLst/>
              <a:cxnLst/>
              <a:rect l="l" t="t" r="r" b="b"/>
              <a:pathLst>
                <a:path w="2005" h="58" extrusionOk="0">
                  <a:moveTo>
                    <a:pt x="23" y="0"/>
                  </a:moveTo>
                  <a:cubicBezTo>
                    <a:pt x="0" y="0"/>
                    <a:pt x="0" y="46"/>
                    <a:pt x="23" y="58"/>
                  </a:cubicBezTo>
                  <a:lnTo>
                    <a:pt x="1982" y="58"/>
                  </a:lnTo>
                  <a:cubicBezTo>
                    <a:pt x="2005" y="46"/>
                    <a:pt x="2005" y="0"/>
                    <a:pt x="198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1" name="Google Shape;931;p69"/>
            <p:cNvSpPr/>
            <p:nvPr/>
          </p:nvSpPr>
          <p:spPr>
            <a:xfrm>
              <a:off x="4204653" y="3607775"/>
              <a:ext cx="2961" cy="468520"/>
            </a:xfrm>
            <a:custGeom>
              <a:avLst/>
              <a:gdLst/>
              <a:ahLst/>
              <a:cxnLst/>
              <a:rect l="l" t="t" r="r" b="b"/>
              <a:pathLst>
                <a:path w="47" h="7438" extrusionOk="0">
                  <a:moveTo>
                    <a:pt x="24" y="0"/>
                  </a:moveTo>
                  <a:cubicBezTo>
                    <a:pt x="12" y="0"/>
                    <a:pt x="1" y="9"/>
                    <a:pt x="1" y="26"/>
                  </a:cubicBezTo>
                  <a:lnTo>
                    <a:pt x="1" y="7403"/>
                  </a:lnTo>
                  <a:cubicBezTo>
                    <a:pt x="1" y="7415"/>
                    <a:pt x="12" y="7438"/>
                    <a:pt x="24" y="7438"/>
                  </a:cubicBezTo>
                  <a:cubicBezTo>
                    <a:pt x="35" y="7426"/>
                    <a:pt x="47" y="7415"/>
                    <a:pt x="47" y="7403"/>
                  </a:cubicBezTo>
                  <a:lnTo>
                    <a:pt x="47" y="26"/>
                  </a:lnTo>
                  <a:cubicBezTo>
                    <a:pt x="47" y="9"/>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2" name="Google Shape;932;p69"/>
            <p:cNvSpPr/>
            <p:nvPr/>
          </p:nvSpPr>
          <p:spPr>
            <a:xfrm>
              <a:off x="3154779" y="3640971"/>
              <a:ext cx="995809" cy="476456"/>
            </a:xfrm>
            <a:custGeom>
              <a:avLst/>
              <a:gdLst/>
              <a:ahLst/>
              <a:cxnLst/>
              <a:rect l="l" t="t" r="r" b="b"/>
              <a:pathLst>
                <a:path w="15809" h="7564" extrusionOk="0">
                  <a:moveTo>
                    <a:pt x="29" y="0"/>
                  </a:moveTo>
                  <a:cubicBezTo>
                    <a:pt x="15" y="0"/>
                    <a:pt x="1" y="9"/>
                    <a:pt x="1" y="26"/>
                  </a:cubicBezTo>
                  <a:lnTo>
                    <a:pt x="1" y="7094"/>
                  </a:lnTo>
                  <a:lnTo>
                    <a:pt x="15763" y="7563"/>
                  </a:lnTo>
                  <a:lnTo>
                    <a:pt x="15774" y="7563"/>
                  </a:lnTo>
                  <a:cubicBezTo>
                    <a:pt x="15809" y="7563"/>
                    <a:pt x="15809" y="7506"/>
                    <a:pt x="15774" y="7506"/>
                  </a:cubicBezTo>
                  <a:lnTo>
                    <a:pt x="58" y="7037"/>
                  </a:ln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3" name="Google Shape;933;p69"/>
            <p:cNvSpPr/>
            <p:nvPr/>
          </p:nvSpPr>
          <p:spPr>
            <a:xfrm>
              <a:off x="3860469" y="3557445"/>
              <a:ext cx="41195" cy="558532"/>
            </a:xfrm>
            <a:custGeom>
              <a:avLst/>
              <a:gdLst/>
              <a:ahLst/>
              <a:cxnLst/>
              <a:rect l="l" t="t" r="r" b="b"/>
              <a:pathLst>
                <a:path w="654" h="8867" extrusionOk="0">
                  <a:moveTo>
                    <a:pt x="138" y="69"/>
                  </a:moveTo>
                  <a:lnTo>
                    <a:pt x="608" y="172"/>
                  </a:lnTo>
                  <a:lnTo>
                    <a:pt x="608" y="8718"/>
                  </a:lnTo>
                  <a:lnTo>
                    <a:pt x="321" y="8798"/>
                  </a:lnTo>
                  <a:lnTo>
                    <a:pt x="321" y="733"/>
                  </a:lnTo>
                  <a:lnTo>
                    <a:pt x="310" y="722"/>
                  </a:lnTo>
                  <a:cubicBezTo>
                    <a:pt x="310" y="722"/>
                    <a:pt x="69" y="390"/>
                    <a:pt x="138" y="69"/>
                  </a:cubicBezTo>
                  <a:close/>
                  <a:moveTo>
                    <a:pt x="104" y="0"/>
                  </a:moveTo>
                  <a:lnTo>
                    <a:pt x="92" y="23"/>
                  </a:lnTo>
                  <a:cubicBezTo>
                    <a:pt x="1" y="355"/>
                    <a:pt x="230" y="688"/>
                    <a:pt x="264" y="745"/>
                  </a:cubicBezTo>
                  <a:lnTo>
                    <a:pt x="264" y="8867"/>
                  </a:lnTo>
                  <a:lnTo>
                    <a:pt x="654" y="8763"/>
                  </a:lnTo>
                  <a:lnTo>
                    <a:pt x="654" y="126"/>
                  </a:lnTo>
                  <a:lnTo>
                    <a:pt x="1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4" name="Google Shape;934;p69"/>
            <p:cNvSpPr/>
            <p:nvPr/>
          </p:nvSpPr>
          <p:spPr>
            <a:xfrm>
              <a:off x="3812848" y="3564248"/>
              <a:ext cx="68596" cy="551729"/>
            </a:xfrm>
            <a:custGeom>
              <a:avLst/>
              <a:gdLst/>
              <a:ahLst/>
              <a:cxnLst/>
              <a:rect l="l" t="t" r="r" b="b"/>
              <a:pathLst>
                <a:path w="1089" h="8759" extrusionOk="0">
                  <a:moveTo>
                    <a:pt x="114" y="1"/>
                  </a:moveTo>
                  <a:cubicBezTo>
                    <a:pt x="105" y="1"/>
                    <a:pt x="97" y="6"/>
                    <a:pt x="92" y="18"/>
                  </a:cubicBezTo>
                  <a:cubicBezTo>
                    <a:pt x="1" y="350"/>
                    <a:pt x="218" y="683"/>
                    <a:pt x="264" y="740"/>
                  </a:cubicBezTo>
                  <a:lnTo>
                    <a:pt x="264" y="8713"/>
                  </a:lnTo>
                  <a:lnTo>
                    <a:pt x="1043" y="8759"/>
                  </a:lnTo>
                  <a:cubicBezTo>
                    <a:pt x="1089" y="8759"/>
                    <a:pt x="1089" y="8701"/>
                    <a:pt x="1055" y="8701"/>
                  </a:cubicBezTo>
                  <a:lnTo>
                    <a:pt x="310" y="8667"/>
                  </a:lnTo>
                  <a:lnTo>
                    <a:pt x="310" y="717"/>
                  </a:lnTo>
                  <a:cubicBezTo>
                    <a:pt x="299" y="706"/>
                    <a:pt x="47" y="362"/>
                    <a:pt x="138" y="30"/>
                  </a:cubicBezTo>
                  <a:cubicBezTo>
                    <a:pt x="145" y="15"/>
                    <a:pt x="130" y="1"/>
                    <a:pt x="1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5" name="Google Shape;935;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6" name="Google Shape;936;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7" name="Google Shape;937;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8" name="Google Shape;938;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9" name="Google Shape;939;p69"/>
            <p:cNvSpPr/>
            <p:nvPr/>
          </p:nvSpPr>
          <p:spPr>
            <a:xfrm>
              <a:off x="3351752" y="3615900"/>
              <a:ext cx="31810" cy="485653"/>
            </a:xfrm>
            <a:custGeom>
              <a:avLst/>
              <a:gdLst/>
              <a:ahLst/>
              <a:cxnLst/>
              <a:rect l="l" t="t" r="r" b="b"/>
              <a:pathLst>
                <a:path w="505" h="7710" extrusionOk="0">
                  <a:moveTo>
                    <a:pt x="104" y="80"/>
                  </a:moveTo>
                  <a:lnTo>
                    <a:pt x="436" y="138"/>
                  </a:lnTo>
                  <a:lnTo>
                    <a:pt x="436" y="7549"/>
                  </a:lnTo>
                  <a:lnTo>
                    <a:pt x="241" y="7618"/>
                  </a:lnTo>
                  <a:lnTo>
                    <a:pt x="241" y="630"/>
                  </a:lnTo>
                  <a:lnTo>
                    <a:pt x="230" y="619"/>
                  </a:lnTo>
                  <a:cubicBezTo>
                    <a:pt x="127" y="458"/>
                    <a:pt x="81" y="264"/>
                    <a:pt x="104" y="80"/>
                  </a:cubicBezTo>
                  <a:close/>
                  <a:moveTo>
                    <a:pt x="47" y="0"/>
                  </a:moveTo>
                  <a:lnTo>
                    <a:pt x="35" y="23"/>
                  </a:lnTo>
                  <a:cubicBezTo>
                    <a:pt x="1" y="241"/>
                    <a:pt x="47" y="470"/>
                    <a:pt x="173" y="653"/>
                  </a:cubicBezTo>
                  <a:lnTo>
                    <a:pt x="173" y="7709"/>
                  </a:lnTo>
                  <a:lnTo>
                    <a:pt x="505" y="7606"/>
                  </a:lnTo>
                  <a:lnTo>
                    <a:pt x="505" y="69"/>
                  </a:lnTo>
                  <a:lnTo>
                    <a:pt x="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0" name="Google Shape;940;p69"/>
            <p:cNvSpPr/>
            <p:nvPr/>
          </p:nvSpPr>
          <p:spPr>
            <a:xfrm>
              <a:off x="3324351" y="3619491"/>
              <a:ext cx="43337" cy="481307"/>
            </a:xfrm>
            <a:custGeom>
              <a:avLst/>
              <a:gdLst/>
              <a:ahLst/>
              <a:cxnLst/>
              <a:rect l="l" t="t" r="r" b="b"/>
              <a:pathLst>
                <a:path w="688" h="7641" extrusionOk="0">
                  <a:moveTo>
                    <a:pt x="69" y="1"/>
                  </a:moveTo>
                  <a:cubicBezTo>
                    <a:pt x="55" y="1"/>
                    <a:pt x="40" y="11"/>
                    <a:pt x="35" y="35"/>
                  </a:cubicBezTo>
                  <a:cubicBezTo>
                    <a:pt x="1" y="264"/>
                    <a:pt x="46" y="504"/>
                    <a:pt x="161" y="699"/>
                  </a:cubicBezTo>
                  <a:lnTo>
                    <a:pt x="161" y="7618"/>
                  </a:lnTo>
                  <a:lnTo>
                    <a:pt x="642" y="7641"/>
                  </a:lnTo>
                  <a:cubicBezTo>
                    <a:pt x="688" y="7641"/>
                    <a:pt x="688" y="7572"/>
                    <a:pt x="642" y="7572"/>
                  </a:cubicBezTo>
                  <a:lnTo>
                    <a:pt x="241" y="7549"/>
                  </a:lnTo>
                  <a:lnTo>
                    <a:pt x="241" y="676"/>
                  </a:lnTo>
                  <a:lnTo>
                    <a:pt x="230" y="676"/>
                  </a:lnTo>
                  <a:cubicBezTo>
                    <a:pt x="115" y="482"/>
                    <a:pt x="69" y="264"/>
                    <a:pt x="104" y="46"/>
                  </a:cubicBezTo>
                  <a:cubicBezTo>
                    <a:pt x="110" y="20"/>
                    <a:pt x="90" y="1"/>
                    <a:pt x="6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1" name="Google Shape;941;p69"/>
            <p:cNvSpPr/>
            <p:nvPr/>
          </p:nvSpPr>
          <p:spPr>
            <a:xfrm>
              <a:off x="3169204" y="3638262"/>
              <a:ext cx="28220" cy="455355"/>
            </a:xfrm>
            <a:custGeom>
              <a:avLst/>
              <a:gdLst/>
              <a:ahLst/>
              <a:cxnLst/>
              <a:rect l="l" t="t" r="r" b="b"/>
              <a:pathLst>
                <a:path w="448" h="7229" extrusionOk="0">
                  <a:moveTo>
                    <a:pt x="69" y="35"/>
                  </a:moveTo>
                  <a:lnTo>
                    <a:pt x="413" y="80"/>
                  </a:lnTo>
                  <a:lnTo>
                    <a:pt x="413" y="7114"/>
                  </a:lnTo>
                  <a:lnTo>
                    <a:pt x="195" y="7183"/>
                  </a:lnTo>
                  <a:lnTo>
                    <a:pt x="195" y="584"/>
                  </a:lnTo>
                  <a:lnTo>
                    <a:pt x="195" y="573"/>
                  </a:lnTo>
                  <a:cubicBezTo>
                    <a:pt x="81" y="424"/>
                    <a:pt x="35" y="229"/>
                    <a:pt x="69" y="35"/>
                  </a:cubicBezTo>
                  <a:close/>
                  <a:moveTo>
                    <a:pt x="35" y="0"/>
                  </a:moveTo>
                  <a:lnTo>
                    <a:pt x="35" y="12"/>
                  </a:lnTo>
                  <a:cubicBezTo>
                    <a:pt x="1" y="218"/>
                    <a:pt x="46" y="424"/>
                    <a:pt x="161" y="596"/>
                  </a:cubicBezTo>
                  <a:lnTo>
                    <a:pt x="161" y="7228"/>
                  </a:lnTo>
                  <a:lnTo>
                    <a:pt x="447" y="7137"/>
                  </a:lnTo>
                  <a:lnTo>
                    <a:pt x="447" y="4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2" name="Google Shape;942;p69"/>
            <p:cNvSpPr/>
            <p:nvPr/>
          </p:nvSpPr>
          <p:spPr>
            <a:xfrm>
              <a:off x="3142495" y="3642546"/>
              <a:ext cx="38298" cy="451071"/>
            </a:xfrm>
            <a:custGeom>
              <a:avLst/>
              <a:gdLst/>
              <a:ahLst/>
              <a:cxnLst/>
              <a:rect l="l" t="t" r="r" b="b"/>
              <a:pathLst>
                <a:path w="608" h="7161" extrusionOk="0">
                  <a:moveTo>
                    <a:pt x="35" y="1"/>
                  </a:moveTo>
                  <a:cubicBezTo>
                    <a:pt x="1" y="219"/>
                    <a:pt x="47" y="436"/>
                    <a:pt x="161" y="631"/>
                  </a:cubicBezTo>
                  <a:lnTo>
                    <a:pt x="161" y="7138"/>
                  </a:lnTo>
                  <a:lnTo>
                    <a:pt x="596" y="7160"/>
                  </a:lnTo>
                  <a:lnTo>
                    <a:pt x="608" y="7126"/>
                  </a:lnTo>
                  <a:lnTo>
                    <a:pt x="196" y="7115"/>
                  </a:lnTo>
                  <a:lnTo>
                    <a:pt x="196" y="620"/>
                  </a:lnTo>
                  <a:cubicBezTo>
                    <a:pt x="81" y="436"/>
                    <a:pt x="47" y="219"/>
                    <a:pt x="7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3" name="Google Shape;943;p69"/>
            <p:cNvSpPr/>
            <p:nvPr/>
          </p:nvSpPr>
          <p:spPr>
            <a:xfrm>
              <a:off x="3154086" y="4059673"/>
              <a:ext cx="746117" cy="12283"/>
            </a:xfrm>
            <a:custGeom>
              <a:avLst/>
              <a:gdLst/>
              <a:ahLst/>
              <a:cxnLst/>
              <a:rect l="l" t="t" r="r" b="b"/>
              <a:pathLst>
                <a:path w="11845" h="195" extrusionOk="0">
                  <a:moveTo>
                    <a:pt x="0" y="0"/>
                  </a:moveTo>
                  <a:lnTo>
                    <a:pt x="0" y="34"/>
                  </a:lnTo>
                  <a:lnTo>
                    <a:pt x="11845" y="195"/>
                  </a:lnTo>
                  <a:lnTo>
                    <a:pt x="11845" y="160"/>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4" name="Google Shape;944;p69"/>
            <p:cNvSpPr/>
            <p:nvPr/>
          </p:nvSpPr>
          <p:spPr>
            <a:xfrm>
              <a:off x="4268904" y="3598578"/>
              <a:ext cx="1287327" cy="113319"/>
            </a:xfrm>
            <a:custGeom>
              <a:avLst/>
              <a:gdLst/>
              <a:ahLst/>
              <a:cxnLst/>
              <a:rect l="l" t="t" r="r" b="b"/>
              <a:pathLst>
                <a:path w="20437" h="1799" extrusionOk="0">
                  <a:moveTo>
                    <a:pt x="35" y="0"/>
                  </a:moveTo>
                  <a:cubicBezTo>
                    <a:pt x="23" y="0"/>
                    <a:pt x="0" y="12"/>
                    <a:pt x="0" y="23"/>
                  </a:cubicBezTo>
                  <a:cubicBezTo>
                    <a:pt x="0" y="46"/>
                    <a:pt x="12" y="57"/>
                    <a:pt x="23" y="57"/>
                  </a:cubicBezTo>
                  <a:lnTo>
                    <a:pt x="20402" y="1799"/>
                  </a:lnTo>
                  <a:cubicBezTo>
                    <a:pt x="20425" y="1799"/>
                    <a:pt x="20436" y="1787"/>
                    <a:pt x="20436" y="1764"/>
                  </a:cubicBezTo>
                  <a:cubicBezTo>
                    <a:pt x="20436" y="1753"/>
                    <a:pt x="20425" y="1741"/>
                    <a:pt x="20414" y="1741"/>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5" name="Google Shape;945;p69"/>
            <p:cNvSpPr/>
            <p:nvPr/>
          </p:nvSpPr>
          <p:spPr>
            <a:xfrm>
              <a:off x="5769795" y="3727017"/>
              <a:ext cx="282888" cy="26771"/>
            </a:xfrm>
            <a:custGeom>
              <a:avLst/>
              <a:gdLst/>
              <a:ahLst/>
              <a:cxnLst/>
              <a:rect l="l" t="t" r="r" b="b"/>
              <a:pathLst>
                <a:path w="4491" h="425" extrusionOk="0">
                  <a:moveTo>
                    <a:pt x="35" y="0"/>
                  </a:moveTo>
                  <a:cubicBezTo>
                    <a:pt x="23" y="0"/>
                    <a:pt x="12" y="12"/>
                    <a:pt x="12" y="23"/>
                  </a:cubicBezTo>
                  <a:cubicBezTo>
                    <a:pt x="0" y="35"/>
                    <a:pt x="12" y="46"/>
                    <a:pt x="35" y="46"/>
                  </a:cubicBezTo>
                  <a:lnTo>
                    <a:pt x="4445" y="424"/>
                  </a:lnTo>
                  <a:cubicBezTo>
                    <a:pt x="4479" y="424"/>
                    <a:pt x="4491" y="378"/>
                    <a:pt x="4445" y="378"/>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6" name="Google Shape;946;p69"/>
            <p:cNvSpPr/>
            <p:nvPr/>
          </p:nvSpPr>
          <p:spPr>
            <a:xfrm>
              <a:off x="4268904" y="3613003"/>
              <a:ext cx="1288020" cy="109729"/>
            </a:xfrm>
            <a:custGeom>
              <a:avLst/>
              <a:gdLst/>
              <a:ahLst/>
              <a:cxnLst/>
              <a:rect l="l" t="t" r="r" b="b"/>
              <a:pathLst>
                <a:path w="20448" h="1742" extrusionOk="0">
                  <a:moveTo>
                    <a:pt x="35" y="0"/>
                  </a:moveTo>
                  <a:cubicBezTo>
                    <a:pt x="23" y="0"/>
                    <a:pt x="0" y="12"/>
                    <a:pt x="0" y="23"/>
                  </a:cubicBezTo>
                  <a:cubicBezTo>
                    <a:pt x="0" y="46"/>
                    <a:pt x="12" y="58"/>
                    <a:pt x="23" y="58"/>
                  </a:cubicBezTo>
                  <a:lnTo>
                    <a:pt x="20402" y="1741"/>
                  </a:lnTo>
                  <a:cubicBezTo>
                    <a:pt x="20448" y="1741"/>
                    <a:pt x="20448" y="1684"/>
                    <a:pt x="20414" y="1684"/>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7" name="Google Shape;947;p69"/>
            <p:cNvSpPr/>
            <p:nvPr/>
          </p:nvSpPr>
          <p:spPr>
            <a:xfrm>
              <a:off x="5769795" y="3737095"/>
              <a:ext cx="282888" cy="26771"/>
            </a:xfrm>
            <a:custGeom>
              <a:avLst/>
              <a:gdLst/>
              <a:ahLst/>
              <a:cxnLst/>
              <a:rect l="l" t="t" r="r" b="b"/>
              <a:pathLst>
                <a:path w="4491" h="425" extrusionOk="0">
                  <a:moveTo>
                    <a:pt x="35" y="1"/>
                  </a:moveTo>
                  <a:cubicBezTo>
                    <a:pt x="23" y="1"/>
                    <a:pt x="12" y="12"/>
                    <a:pt x="12" y="23"/>
                  </a:cubicBezTo>
                  <a:cubicBezTo>
                    <a:pt x="0" y="46"/>
                    <a:pt x="12" y="58"/>
                    <a:pt x="35" y="58"/>
                  </a:cubicBezTo>
                  <a:lnTo>
                    <a:pt x="4445" y="424"/>
                  </a:lnTo>
                  <a:cubicBezTo>
                    <a:pt x="4479" y="424"/>
                    <a:pt x="4491" y="367"/>
                    <a:pt x="4445" y="367"/>
                  </a:cubicBez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8" name="Google Shape;948;p69"/>
            <p:cNvSpPr/>
            <p:nvPr/>
          </p:nvSpPr>
          <p:spPr>
            <a:xfrm>
              <a:off x="4269597" y="3707364"/>
              <a:ext cx="1782365" cy="410065"/>
            </a:xfrm>
            <a:custGeom>
              <a:avLst/>
              <a:gdLst/>
              <a:ahLst/>
              <a:cxnLst/>
              <a:rect l="l" t="t" r="r" b="b"/>
              <a:pathLst>
                <a:path w="28296" h="6510" extrusionOk="0">
                  <a:moveTo>
                    <a:pt x="28262" y="0"/>
                  </a:moveTo>
                  <a:cubicBezTo>
                    <a:pt x="28249" y="0"/>
                    <a:pt x="28238" y="9"/>
                    <a:pt x="28238" y="26"/>
                  </a:cubicBezTo>
                  <a:lnTo>
                    <a:pt x="28238" y="5456"/>
                  </a:lnTo>
                  <a:lnTo>
                    <a:pt x="35" y="6452"/>
                  </a:lnTo>
                  <a:cubicBezTo>
                    <a:pt x="1" y="6452"/>
                    <a:pt x="1" y="6509"/>
                    <a:pt x="35" y="6509"/>
                  </a:cubicBezTo>
                  <a:lnTo>
                    <a:pt x="35" y="6498"/>
                  </a:lnTo>
                  <a:lnTo>
                    <a:pt x="28261" y="5501"/>
                  </a:lnTo>
                  <a:lnTo>
                    <a:pt x="28295" y="5501"/>
                  </a:lnTo>
                  <a:lnTo>
                    <a:pt x="28295" y="26"/>
                  </a:lnTo>
                  <a:cubicBezTo>
                    <a:pt x="28289" y="9"/>
                    <a:pt x="28275" y="0"/>
                    <a:pt x="2826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9" name="Google Shape;949;p69"/>
            <p:cNvSpPr/>
            <p:nvPr/>
          </p:nvSpPr>
          <p:spPr>
            <a:xfrm>
              <a:off x="4668646" y="3568972"/>
              <a:ext cx="43337" cy="544108"/>
            </a:xfrm>
            <a:custGeom>
              <a:avLst/>
              <a:gdLst/>
              <a:ahLst/>
              <a:cxnLst/>
              <a:rect l="l" t="t" r="r" b="b"/>
              <a:pathLst>
                <a:path w="688" h="8638" extrusionOk="0">
                  <a:moveTo>
                    <a:pt x="516" y="92"/>
                  </a:moveTo>
                  <a:lnTo>
                    <a:pt x="516" y="92"/>
                  </a:lnTo>
                  <a:cubicBezTo>
                    <a:pt x="585" y="390"/>
                    <a:pt x="344" y="699"/>
                    <a:pt x="344" y="711"/>
                  </a:cubicBezTo>
                  <a:lnTo>
                    <a:pt x="333" y="711"/>
                  </a:lnTo>
                  <a:lnTo>
                    <a:pt x="333" y="8523"/>
                  </a:lnTo>
                  <a:lnTo>
                    <a:pt x="81" y="8454"/>
                  </a:lnTo>
                  <a:lnTo>
                    <a:pt x="81" y="172"/>
                  </a:lnTo>
                  <a:lnTo>
                    <a:pt x="516" y="92"/>
                  </a:lnTo>
                  <a:close/>
                  <a:moveTo>
                    <a:pt x="585" y="1"/>
                  </a:moveTo>
                  <a:lnTo>
                    <a:pt x="1" y="104"/>
                  </a:lnTo>
                  <a:lnTo>
                    <a:pt x="1" y="8523"/>
                  </a:lnTo>
                  <a:lnTo>
                    <a:pt x="424" y="8638"/>
                  </a:lnTo>
                  <a:lnTo>
                    <a:pt x="424" y="745"/>
                  </a:lnTo>
                  <a:cubicBezTo>
                    <a:pt x="470" y="676"/>
                    <a:pt x="688" y="356"/>
                    <a:pt x="585" y="35"/>
                  </a:cubicBezTo>
                  <a:lnTo>
                    <a:pt x="58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0" name="Google Shape;950;p69"/>
            <p:cNvSpPr/>
            <p:nvPr/>
          </p:nvSpPr>
          <p:spPr>
            <a:xfrm>
              <a:off x="4688866" y="3569413"/>
              <a:ext cx="70738" cy="542974"/>
            </a:xfrm>
            <a:custGeom>
              <a:avLst/>
              <a:gdLst/>
              <a:ahLst/>
              <a:cxnLst/>
              <a:rect l="l" t="t" r="r" b="b"/>
              <a:pathLst>
                <a:path w="1123" h="8620" extrusionOk="0">
                  <a:moveTo>
                    <a:pt x="992" y="0"/>
                  </a:moveTo>
                  <a:cubicBezTo>
                    <a:pt x="986" y="0"/>
                    <a:pt x="980" y="2"/>
                    <a:pt x="974" y="5"/>
                  </a:cubicBezTo>
                  <a:cubicBezTo>
                    <a:pt x="951" y="5"/>
                    <a:pt x="940" y="28"/>
                    <a:pt x="951" y="51"/>
                  </a:cubicBezTo>
                  <a:cubicBezTo>
                    <a:pt x="1043" y="360"/>
                    <a:pt x="791" y="795"/>
                    <a:pt x="779" y="795"/>
                  </a:cubicBezTo>
                  <a:lnTo>
                    <a:pt x="779" y="807"/>
                  </a:lnTo>
                  <a:lnTo>
                    <a:pt x="779" y="8493"/>
                  </a:lnTo>
                  <a:lnTo>
                    <a:pt x="58" y="8528"/>
                  </a:lnTo>
                  <a:cubicBezTo>
                    <a:pt x="0" y="8528"/>
                    <a:pt x="0" y="8619"/>
                    <a:pt x="58" y="8619"/>
                  </a:cubicBezTo>
                  <a:lnTo>
                    <a:pt x="859" y="8573"/>
                  </a:lnTo>
                  <a:lnTo>
                    <a:pt x="859" y="830"/>
                  </a:lnTo>
                  <a:cubicBezTo>
                    <a:pt x="905" y="761"/>
                    <a:pt x="1123" y="349"/>
                    <a:pt x="1031" y="28"/>
                  </a:cubicBezTo>
                  <a:cubicBezTo>
                    <a:pt x="1023" y="11"/>
                    <a:pt x="1008" y="0"/>
                    <a:pt x="99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1" name="Google Shape;951;p69"/>
            <p:cNvSpPr/>
            <p:nvPr/>
          </p:nvSpPr>
          <p:spPr>
            <a:xfrm>
              <a:off x="5035192" y="3607208"/>
              <a:ext cx="36912" cy="490755"/>
            </a:xfrm>
            <a:custGeom>
              <a:avLst/>
              <a:gdLst/>
              <a:ahLst/>
              <a:cxnLst/>
              <a:rect l="l" t="t" r="r" b="b"/>
              <a:pathLst>
                <a:path w="586" h="7791" extrusionOk="0">
                  <a:moveTo>
                    <a:pt x="482" y="92"/>
                  </a:moveTo>
                  <a:lnTo>
                    <a:pt x="482" y="92"/>
                  </a:lnTo>
                  <a:cubicBezTo>
                    <a:pt x="505" y="276"/>
                    <a:pt x="448" y="470"/>
                    <a:pt x="322" y="619"/>
                  </a:cubicBezTo>
                  <a:lnTo>
                    <a:pt x="310" y="631"/>
                  </a:lnTo>
                  <a:lnTo>
                    <a:pt x="310" y="7687"/>
                  </a:lnTo>
                  <a:lnTo>
                    <a:pt x="70" y="7630"/>
                  </a:lnTo>
                  <a:lnTo>
                    <a:pt x="70" y="127"/>
                  </a:lnTo>
                  <a:lnTo>
                    <a:pt x="482" y="92"/>
                  </a:lnTo>
                  <a:close/>
                  <a:moveTo>
                    <a:pt x="539" y="1"/>
                  </a:moveTo>
                  <a:lnTo>
                    <a:pt x="1" y="58"/>
                  </a:lnTo>
                  <a:lnTo>
                    <a:pt x="1" y="7687"/>
                  </a:lnTo>
                  <a:lnTo>
                    <a:pt x="390" y="7790"/>
                  </a:lnTo>
                  <a:lnTo>
                    <a:pt x="390" y="654"/>
                  </a:lnTo>
                  <a:cubicBezTo>
                    <a:pt x="528" y="482"/>
                    <a:pt x="585" y="253"/>
                    <a:pt x="539" y="35"/>
                  </a:cubicBezTo>
                  <a:lnTo>
                    <a:pt x="53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2" name="Google Shape;952;p69"/>
            <p:cNvSpPr/>
            <p:nvPr/>
          </p:nvSpPr>
          <p:spPr>
            <a:xfrm>
              <a:off x="5053963" y="3609475"/>
              <a:ext cx="54927" cy="487732"/>
            </a:xfrm>
            <a:custGeom>
              <a:avLst/>
              <a:gdLst/>
              <a:ahLst/>
              <a:cxnLst/>
              <a:rect l="l" t="t" r="r" b="b"/>
              <a:pathLst>
                <a:path w="872" h="7743" extrusionOk="0">
                  <a:moveTo>
                    <a:pt x="743" y="0"/>
                  </a:moveTo>
                  <a:cubicBezTo>
                    <a:pt x="720" y="0"/>
                    <a:pt x="697" y="22"/>
                    <a:pt x="711" y="56"/>
                  </a:cubicBezTo>
                  <a:cubicBezTo>
                    <a:pt x="791" y="331"/>
                    <a:pt x="562" y="641"/>
                    <a:pt x="562" y="641"/>
                  </a:cubicBezTo>
                  <a:lnTo>
                    <a:pt x="551" y="652"/>
                  </a:lnTo>
                  <a:lnTo>
                    <a:pt x="551" y="7651"/>
                  </a:lnTo>
                  <a:lnTo>
                    <a:pt x="58" y="7663"/>
                  </a:lnTo>
                  <a:cubicBezTo>
                    <a:pt x="1" y="7663"/>
                    <a:pt x="1" y="7743"/>
                    <a:pt x="58" y="7743"/>
                  </a:cubicBezTo>
                  <a:lnTo>
                    <a:pt x="631" y="7720"/>
                  </a:lnTo>
                  <a:lnTo>
                    <a:pt x="631" y="675"/>
                  </a:lnTo>
                  <a:cubicBezTo>
                    <a:pt x="665" y="618"/>
                    <a:pt x="871" y="320"/>
                    <a:pt x="780" y="33"/>
                  </a:cubicBezTo>
                  <a:cubicBezTo>
                    <a:pt x="775" y="10"/>
                    <a:pt x="759" y="0"/>
                    <a:pt x="74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3" name="Google Shape;953;p69"/>
            <p:cNvSpPr/>
            <p:nvPr/>
          </p:nvSpPr>
          <p:spPr>
            <a:xfrm>
              <a:off x="5301456" y="3634609"/>
              <a:ext cx="31810" cy="454662"/>
            </a:xfrm>
            <a:custGeom>
              <a:avLst/>
              <a:gdLst/>
              <a:ahLst/>
              <a:cxnLst/>
              <a:rect l="l" t="t" r="r" b="b"/>
              <a:pathLst>
                <a:path w="505" h="7218" extrusionOk="0">
                  <a:moveTo>
                    <a:pt x="402" y="70"/>
                  </a:moveTo>
                  <a:cubicBezTo>
                    <a:pt x="425" y="242"/>
                    <a:pt x="379" y="402"/>
                    <a:pt x="264" y="539"/>
                  </a:cubicBezTo>
                  <a:lnTo>
                    <a:pt x="253" y="551"/>
                  </a:lnTo>
                  <a:lnTo>
                    <a:pt x="253" y="7115"/>
                  </a:lnTo>
                  <a:lnTo>
                    <a:pt x="70" y="7057"/>
                  </a:lnTo>
                  <a:lnTo>
                    <a:pt x="70" y="81"/>
                  </a:lnTo>
                  <a:lnTo>
                    <a:pt x="402" y="70"/>
                  </a:lnTo>
                  <a:close/>
                  <a:moveTo>
                    <a:pt x="459" y="1"/>
                  </a:moveTo>
                  <a:lnTo>
                    <a:pt x="1" y="12"/>
                  </a:lnTo>
                  <a:lnTo>
                    <a:pt x="1" y="7103"/>
                  </a:lnTo>
                  <a:lnTo>
                    <a:pt x="333" y="7218"/>
                  </a:lnTo>
                  <a:lnTo>
                    <a:pt x="333" y="574"/>
                  </a:lnTo>
                  <a:cubicBezTo>
                    <a:pt x="459" y="425"/>
                    <a:pt x="505" y="219"/>
                    <a:pt x="459" y="24"/>
                  </a:cubicBezTo>
                  <a:lnTo>
                    <a:pt x="45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4" name="Google Shape;954;p69"/>
            <p:cNvSpPr/>
            <p:nvPr/>
          </p:nvSpPr>
          <p:spPr>
            <a:xfrm>
              <a:off x="5317330" y="3635050"/>
              <a:ext cx="43400" cy="453528"/>
            </a:xfrm>
            <a:custGeom>
              <a:avLst/>
              <a:gdLst/>
              <a:ahLst/>
              <a:cxnLst/>
              <a:rect l="l" t="t" r="r" b="b"/>
              <a:pathLst>
                <a:path w="689" h="7200" extrusionOk="0">
                  <a:moveTo>
                    <a:pt x="619" y="1"/>
                  </a:moveTo>
                  <a:cubicBezTo>
                    <a:pt x="615" y="1"/>
                    <a:pt x="611" y="2"/>
                    <a:pt x="608" y="5"/>
                  </a:cubicBezTo>
                  <a:cubicBezTo>
                    <a:pt x="585" y="5"/>
                    <a:pt x="574" y="28"/>
                    <a:pt x="585" y="40"/>
                  </a:cubicBezTo>
                  <a:cubicBezTo>
                    <a:pt x="619" y="235"/>
                    <a:pt x="574" y="418"/>
                    <a:pt x="459" y="567"/>
                  </a:cubicBezTo>
                  <a:lnTo>
                    <a:pt x="448" y="578"/>
                  </a:lnTo>
                  <a:lnTo>
                    <a:pt x="448" y="7108"/>
                  </a:lnTo>
                  <a:lnTo>
                    <a:pt x="35" y="7119"/>
                  </a:lnTo>
                  <a:cubicBezTo>
                    <a:pt x="1" y="7131"/>
                    <a:pt x="1" y="7188"/>
                    <a:pt x="47" y="7199"/>
                  </a:cubicBezTo>
                  <a:lnTo>
                    <a:pt x="516" y="7176"/>
                  </a:lnTo>
                  <a:lnTo>
                    <a:pt x="516" y="601"/>
                  </a:lnTo>
                  <a:cubicBezTo>
                    <a:pt x="642" y="441"/>
                    <a:pt x="688" y="235"/>
                    <a:pt x="654" y="28"/>
                  </a:cubicBezTo>
                  <a:cubicBezTo>
                    <a:pt x="645" y="12"/>
                    <a:pt x="631" y="1"/>
                    <a:pt x="61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5" name="Google Shape;955;p69"/>
            <p:cNvSpPr/>
            <p:nvPr/>
          </p:nvSpPr>
          <p:spPr>
            <a:xfrm>
              <a:off x="5771937" y="4034414"/>
              <a:ext cx="277849" cy="8000"/>
            </a:xfrm>
            <a:custGeom>
              <a:avLst/>
              <a:gdLst/>
              <a:ahLst/>
              <a:cxnLst/>
              <a:rect l="l" t="t" r="r" b="b"/>
              <a:pathLst>
                <a:path w="4411" h="127" extrusionOk="0">
                  <a:moveTo>
                    <a:pt x="4411" y="0"/>
                  </a:moveTo>
                  <a:lnTo>
                    <a:pt x="1" y="103"/>
                  </a:lnTo>
                  <a:lnTo>
                    <a:pt x="1" y="126"/>
                  </a:lnTo>
                  <a:lnTo>
                    <a:pt x="4411" y="34"/>
                  </a:lnTo>
                  <a:lnTo>
                    <a:pt x="441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6" name="Google Shape;956;p69"/>
            <p:cNvSpPr/>
            <p:nvPr/>
          </p:nvSpPr>
          <p:spPr>
            <a:xfrm>
              <a:off x="4271046" y="4045941"/>
              <a:ext cx="1283043" cy="28912"/>
            </a:xfrm>
            <a:custGeom>
              <a:avLst/>
              <a:gdLst/>
              <a:ahLst/>
              <a:cxnLst/>
              <a:rect l="l" t="t" r="r" b="b"/>
              <a:pathLst>
                <a:path w="20369" h="459" extrusionOk="0">
                  <a:moveTo>
                    <a:pt x="20368" y="0"/>
                  </a:moveTo>
                  <a:lnTo>
                    <a:pt x="1" y="424"/>
                  </a:lnTo>
                  <a:lnTo>
                    <a:pt x="1" y="459"/>
                  </a:lnTo>
                  <a:lnTo>
                    <a:pt x="20368" y="35"/>
                  </a:lnTo>
                  <a:lnTo>
                    <a:pt x="203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7" name="Google Shape;957;p69"/>
            <p:cNvSpPr/>
            <p:nvPr/>
          </p:nvSpPr>
          <p:spPr>
            <a:xfrm>
              <a:off x="3102811" y="1655551"/>
              <a:ext cx="2899304" cy="1225785"/>
            </a:xfrm>
            <a:custGeom>
              <a:avLst/>
              <a:gdLst/>
              <a:ahLst/>
              <a:cxnLst/>
              <a:rect l="l" t="t" r="r" b="b"/>
              <a:pathLst>
                <a:path w="46028" h="19460" extrusionOk="0">
                  <a:moveTo>
                    <a:pt x="17516" y="112"/>
                  </a:moveTo>
                  <a:lnTo>
                    <a:pt x="45936" y="19059"/>
                  </a:lnTo>
                  <a:lnTo>
                    <a:pt x="45936" y="19322"/>
                  </a:lnTo>
                  <a:lnTo>
                    <a:pt x="17539" y="559"/>
                  </a:lnTo>
                  <a:lnTo>
                    <a:pt x="17481" y="559"/>
                  </a:lnTo>
                  <a:lnTo>
                    <a:pt x="92" y="12312"/>
                  </a:lnTo>
                  <a:lnTo>
                    <a:pt x="92" y="12060"/>
                  </a:lnTo>
                  <a:lnTo>
                    <a:pt x="17516" y="112"/>
                  </a:lnTo>
                  <a:close/>
                  <a:moveTo>
                    <a:pt x="17516" y="0"/>
                  </a:moveTo>
                  <a:cubicBezTo>
                    <a:pt x="17507" y="0"/>
                    <a:pt x="17499" y="3"/>
                    <a:pt x="17493" y="9"/>
                  </a:cubicBezTo>
                  <a:lnTo>
                    <a:pt x="12" y="11991"/>
                  </a:lnTo>
                  <a:cubicBezTo>
                    <a:pt x="1" y="11991"/>
                    <a:pt x="1" y="12014"/>
                    <a:pt x="1" y="12025"/>
                  </a:cubicBezTo>
                  <a:lnTo>
                    <a:pt x="1" y="12415"/>
                  </a:lnTo>
                  <a:cubicBezTo>
                    <a:pt x="1" y="12426"/>
                    <a:pt x="1" y="12449"/>
                    <a:pt x="24" y="12461"/>
                  </a:cubicBezTo>
                  <a:cubicBezTo>
                    <a:pt x="35" y="12461"/>
                    <a:pt x="58" y="12461"/>
                    <a:pt x="70" y="12449"/>
                  </a:cubicBezTo>
                  <a:lnTo>
                    <a:pt x="17516" y="662"/>
                  </a:lnTo>
                  <a:lnTo>
                    <a:pt x="45959" y="19460"/>
                  </a:lnTo>
                  <a:lnTo>
                    <a:pt x="46005" y="19460"/>
                  </a:lnTo>
                  <a:cubicBezTo>
                    <a:pt x="46028" y="19448"/>
                    <a:pt x="46028" y="19437"/>
                    <a:pt x="46028" y="19414"/>
                  </a:cubicBezTo>
                  <a:lnTo>
                    <a:pt x="46028" y="19036"/>
                  </a:lnTo>
                  <a:cubicBezTo>
                    <a:pt x="46028" y="19024"/>
                    <a:pt x="46028" y="19002"/>
                    <a:pt x="46005" y="19002"/>
                  </a:cubicBezTo>
                  <a:lnTo>
                    <a:pt x="17539" y="9"/>
                  </a:lnTo>
                  <a:cubicBezTo>
                    <a:pt x="17533" y="3"/>
                    <a:pt x="17524" y="0"/>
                    <a:pt x="1751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8" name="Google Shape;958;p69"/>
            <p:cNvSpPr/>
            <p:nvPr/>
          </p:nvSpPr>
          <p:spPr>
            <a:xfrm>
              <a:off x="3103567" y="1736180"/>
              <a:ext cx="2897855" cy="1143709"/>
            </a:xfrm>
            <a:custGeom>
              <a:avLst/>
              <a:gdLst/>
              <a:ahLst/>
              <a:cxnLst/>
              <a:rect l="l" t="t" r="r" b="b"/>
              <a:pathLst>
                <a:path w="46005" h="18157" extrusionOk="0">
                  <a:moveTo>
                    <a:pt x="17504" y="0"/>
                  </a:moveTo>
                  <a:lnTo>
                    <a:pt x="630" y="11100"/>
                  </a:lnTo>
                  <a:lnTo>
                    <a:pt x="35" y="11100"/>
                  </a:lnTo>
                  <a:cubicBezTo>
                    <a:pt x="0" y="11100"/>
                    <a:pt x="0" y="11158"/>
                    <a:pt x="35" y="11158"/>
                  </a:cubicBezTo>
                  <a:lnTo>
                    <a:pt x="642" y="11158"/>
                  </a:lnTo>
                  <a:lnTo>
                    <a:pt x="17504" y="69"/>
                  </a:lnTo>
                  <a:lnTo>
                    <a:pt x="45432" y="18157"/>
                  </a:lnTo>
                  <a:lnTo>
                    <a:pt x="45970" y="18157"/>
                  </a:lnTo>
                  <a:cubicBezTo>
                    <a:pt x="46004" y="18157"/>
                    <a:pt x="46004" y="18111"/>
                    <a:pt x="45970" y="18111"/>
                  </a:cubicBezTo>
                  <a:lnTo>
                    <a:pt x="45454" y="18111"/>
                  </a:lnTo>
                  <a:lnTo>
                    <a:pt x="17515" y="12"/>
                  </a:lnTo>
                  <a:lnTo>
                    <a:pt x="175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9" name="Google Shape;959;p69"/>
            <p:cNvSpPr/>
            <p:nvPr/>
          </p:nvSpPr>
          <p:spPr>
            <a:xfrm>
              <a:off x="4203204" y="1735613"/>
              <a:ext cx="5858" cy="1641456"/>
            </a:xfrm>
            <a:custGeom>
              <a:avLst/>
              <a:gdLst/>
              <a:ahLst/>
              <a:cxnLst/>
              <a:rect l="l" t="t" r="r" b="b"/>
              <a:pathLst>
                <a:path w="93" h="26059" extrusionOk="0">
                  <a:moveTo>
                    <a:pt x="47" y="1"/>
                  </a:moveTo>
                  <a:cubicBezTo>
                    <a:pt x="24" y="1"/>
                    <a:pt x="1" y="15"/>
                    <a:pt x="1" y="44"/>
                  </a:cubicBezTo>
                  <a:lnTo>
                    <a:pt x="1" y="26013"/>
                  </a:lnTo>
                  <a:cubicBezTo>
                    <a:pt x="1" y="26036"/>
                    <a:pt x="24" y="26058"/>
                    <a:pt x="47" y="26058"/>
                  </a:cubicBezTo>
                  <a:cubicBezTo>
                    <a:pt x="70" y="26058"/>
                    <a:pt x="93" y="26036"/>
                    <a:pt x="93" y="26013"/>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0" name="Google Shape;960;p69"/>
            <p:cNvSpPr/>
            <p:nvPr/>
          </p:nvSpPr>
          <p:spPr>
            <a:xfrm>
              <a:off x="3141803" y="2435949"/>
              <a:ext cx="3653" cy="1099175"/>
            </a:xfrm>
            <a:custGeom>
              <a:avLst/>
              <a:gdLst/>
              <a:ahLst/>
              <a:cxnLst/>
              <a:rect l="l" t="t" r="r" b="b"/>
              <a:pathLst>
                <a:path w="58" h="17450" extrusionOk="0">
                  <a:moveTo>
                    <a:pt x="29" y="0"/>
                  </a:moveTo>
                  <a:cubicBezTo>
                    <a:pt x="15" y="0"/>
                    <a:pt x="0" y="9"/>
                    <a:pt x="0" y="26"/>
                  </a:cubicBezTo>
                  <a:lnTo>
                    <a:pt x="0" y="17426"/>
                  </a:lnTo>
                  <a:cubicBezTo>
                    <a:pt x="0" y="17438"/>
                    <a:pt x="12" y="17449"/>
                    <a:pt x="23" y="17449"/>
                  </a:cubicBezTo>
                  <a:cubicBezTo>
                    <a:pt x="46" y="17449"/>
                    <a:pt x="58" y="17438"/>
                    <a:pt x="58" y="17426"/>
                  </a:cubicBezTo>
                  <a:lnTo>
                    <a:pt x="58" y="26"/>
                  </a:lnTo>
                  <a:cubicBezTo>
                    <a:pt x="58" y="9"/>
                    <a:pt x="43"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1" name="Google Shape;961;p69"/>
            <p:cNvSpPr/>
            <p:nvPr/>
          </p:nvSpPr>
          <p:spPr>
            <a:xfrm>
              <a:off x="5964627" y="2876825"/>
              <a:ext cx="2898" cy="741266"/>
            </a:xfrm>
            <a:custGeom>
              <a:avLst/>
              <a:gdLst/>
              <a:ahLst/>
              <a:cxnLst/>
              <a:rect l="l" t="t" r="r" b="b"/>
              <a:pathLst>
                <a:path w="46" h="11768" extrusionOk="0">
                  <a:moveTo>
                    <a:pt x="23" y="0"/>
                  </a:moveTo>
                  <a:cubicBezTo>
                    <a:pt x="12" y="0"/>
                    <a:pt x="0" y="9"/>
                    <a:pt x="0" y="26"/>
                  </a:cubicBezTo>
                  <a:lnTo>
                    <a:pt x="0" y="11745"/>
                  </a:lnTo>
                  <a:cubicBezTo>
                    <a:pt x="0" y="11756"/>
                    <a:pt x="12" y="11767"/>
                    <a:pt x="23" y="11767"/>
                  </a:cubicBezTo>
                  <a:cubicBezTo>
                    <a:pt x="34" y="11767"/>
                    <a:pt x="46" y="11756"/>
                    <a:pt x="46" y="11745"/>
                  </a:cubicBezTo>
                  <a:lnTo>
                    <a:pt x="46" y="26"/>
                  </a:lnTo>
                  <a:cubicBezTo>
                    <a:pt x="46" y="9"/>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2" name="Google Shape;962;p69"/>
            <p:cNvSpPr/>
            <p:nvPr/>
          </p:nvSpPr>
          <p:spPr>
            <a:xfrm>
              <a:off x="3346713" y="2271416"/>
              <a:ext cx="3653" cy="1234100"/>
            </a:xfrm>
            <a:custGeom>
              <a:avLst/>
              <a:gdLst/>
              <a:ahLst/>
              <a:cxnLst/>
              <a:rect l="l" t="t" r="r" b="b"/>
              <a:pathLst>
                <a:path w="58" h="19592" extrusionOk="0">
                  <a:moveTo>
                    <a:pt x="29" y="0"/>
                  </a:moveTo>
                  <a:cubicBezTo>
                    <a:pt x="15" y="0"/>
                    <a:pt x="1" y="9"/>
                    <a:pt x="1" y="26"/>
                  </a:cubicBezTo>
                  <a:lnTo>
                    <a:pt x="1" y="19557"/>
                  </a:lnTo>
                  <a:cubicBezTo>
                    <a:pt x="1" y="19580"/>
                    <a:pt x="12" y="19591"/>
                    <a:pt x="35" y="19591"/>
                  </a:cubicBezTo>
                  <a:cubicBezTo>
                    <a:pt x="46" y="19591"/>
                    <a:pt x="58" y="19580"/>
                    <a:pt x="58" y="19557"/>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3" name="Google Shape;963;p69"/>
            <p:cNvSpPr/>
            <p:nvPr/>
          </p:nvSpPr>
          <p:spPr>
            <a:xfrm>
              <a:off x="3374114" y="2251385"/>
              <a:ext cx="27527" cy="1249785"/>
            </a:xfrm>
            <a:custGeom>
              <a:avLst/>
              <a:gdLst/>
              <a:ahLst/>
              <a:cxnLst/>
              <a:rect l="l" t="t" r="r" b="b"/>
              <a:pathLst>
                <a:path w="437" h="19841" extrusionOk="0">
                  <a:moveTo>
                    <a:pt x="1" y="0"/>
                  </a:moveTo>
                  <a:lnTo>
                    <a:pt x="1" y="19818"/>
                  </a:lnTo>
                  <a:cubicBezTo>
                    <a:pt x="1" y="19829"/>
                    <a:pt x="24" y="19841"/>
                    <a:pt x="35" y="19841"/>
                  </a:cubicBezTo>
                  <a:cubicBezTo>
                    <a:pt x="47" y="19841"/>
                    <a:pt x="58" y="19829"/>
                    <a:pt x="58" y="19818"/>
                  </a:cubicBezTo>
                  <a:lnTo>
                    <a:pt x="58" y="92"/>
                  </a:lnTo>
                  <a:lnTo>
                    <a:pt x="379" y="287"/>
                  </a:lnTo>
                  <a:lnTo>
                    <a:pt x="379" y="19761"/>
                  </a:lnTo>
                  <a:cubicBezTo>
                    <a:pt x="379" y="19778"/>
                    <a:pt x="393" y="19786"/>
                    <a:pt x="408" y="19786"/>
                  </a:cubicBezTo>
                  <a:cubicBezTo>
                    <a:pt x="422" y="19786"/>
                    <a:pt x="436" y="19778"/>
                    <a:pt x="436" y="19761"/>
                  </a:cubicBezTo>
                  <a:lnTo>
                    <a:pt x="436" y="26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4" name="Google Shape;964;p69"/>
            <p:cNvSpPr/>
            <p:nvPr/>
          </p:nvSpPr>
          <p:spPr>
            <a:xfrm>
              <a:off x="3102118" y="2435004"/>
              <a:ext cx="6929" cy="1107301"/>
            </a:xfrm>
            <a:custGeom>
              <a:avLst/>
              <a:gdLst/>
              <a:ahLst/>
              <a:cxnLst/>
              <a:rect l="l" t="t" r="r" b="b"/>
              <a:pathLst>
                <a:path w="110" h="17579" extrusionOk="0">
                  <a:moveTo>
                    <a:pt x="56" y="1"/>
                  </a:moveTo>
                  <a:cubicBezTo>
                    <a:pt x="29" y="1"/>
                    <a:pt x="0" y="18"/>
                    <a:pt x="0" y="52"/>
                  </a:cubicBezTo>
                  <a:lnTo>
                    <a:pt x="0" y="17521"/>
                  </a:lnTo>
                  <a:cubicBezTo>
                    <a:pt x="0" y="17556"/>
                    <a:pt x="23" y="17579"/>
                    <a:pt x="58" y="17579"/>
                  </a:cubicBezTo>
                  <a:cubicBezTo>
                    <a:pt x="81" y="17579"/>
                    <a:pt x="103" y="17556"/>
                    <a:pt x="103" y="17521"/>
                  </a:cubicBezTo>
                  <a:lnTo>
                    <a:pt x="103" y="52"/>
                  </a:lnTo>
                  <a:cubicBezTo>
                    <a:pt x="109" y="18"/>
                    <a:pt x="83" y="1"/>
                    <a:pt x="5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5" name="Google Shape;965;p69"/>
            <p:cNvSpPr/>
            <p:nvPr/>
          </p:nvSpPr>
          <p:spPr>
            <a:xfrm>
              <a:off x="3131661" y="2417367"/>
              <a:ext cx="26771" cy="1119206"/>
            </a:xfrm>
            <a:custGeom>
              <a:avLst/>
              <a:gdLst/>
              <a:ahLst/>
              <a:cxnLst/>
              <a:rect l="l" t="t" r="r" b="b"/>
              <a:pathLst>
                <a:path w="425" h="17768" extrusionOk="0">
                  <a:moveTo>
                    <a:pt x="1" y="0"/>
                  </a:moveTo>
                  <a:lnTo>
                    <a:pt x="1" y="17744"/>
                  </a:lnTo>
                  <a:cubicBezTo>
                    <a:pt x="1" y="17756"/>
                    <a:pt x="12" y="17767"/>
                    <a:pt x="24" y="17767"/>
                  </a:cubicBezTo>
                  <a:cubicBezTo>
                    <a:pt x="35" y="17767"/>
                    <a:pt x="47" y="17756"/>
                    <a:pt x="47" y="17744"/>
                  </a:cubicBezTo>
                  <a:lnTo>
                    <a:pt x="47" y="80"/>
                  </a:lnTo>
                  <a:lnTo>
                    <a:pt x="368" y="195"/>
                  </a:lnTo>
                  <a:lnTo>
                    <a:pt x="368" y="17652"/>
                  </a:lnTo>
                  <a:cubicBezTo>
                    <a:pt x="368" y="17670"/>
                    <a:pt x="382" y="17678"/>
                    <a:pt x="396" y="17678"/>
                  </a:cubicBezTo>
                  <a:cubicBezTo>
                    <a:pt x="411" y="17678"/>
                    <a:pt x="425" y="17670"/>
                    <a:pt x="425" y="17652"/>
                  </a:cubicBezTo>
                  <a:lnTo>
                    <a:pt x="425" y="160"/>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6" name="Google Shape;966;p69"/>
            <p:cNvSpPr/>
            <p:nvPr/>
          </p:nvSpPr>
          <p:spPr>
            <a:xfrm>
              <a:off x="3567497" y="2119481"/>
              <a:ext cx="5858" cy="1354285"/>
            </a:xfrm>
            <a:custGeom>
              <a:avLst/>
              <a:gdLst/>
              <a:ahLst/>
              <a:cxnLst/>
              <a:rect l="l" t="t" r="r" b="b"/>
              <a:pathLst>
                <a:path w="93" h="21500" extrusionOk="0">
                  <a:moveTo>
                    <a:pt x="47" y="1"/>
                  </a:moveTo>
                  <a:cubicBezTo>
                    <a:pt x="24" y="1"/>
                    <a:pt x="1" y="15"/>
                    <a:pt x="1" y="44"/>
                  </a:cubicBezTo>
                  <a:lnTo>
                    <a:pt x="1" y="21454"/>
                  </a:lnTo>
                  <a:cubicBezTo>
                    <a:pt x="1" y="21477"/>
                    <a:pt x="12" y="21499"/>
                    <a:pt x="47" y="21499"/>
                  </a:cubicBezTo>
                  <a:cubicBezTo>
                    <a:pt x="70" y="21499"/>
                    <a:pt x="93" y="21477"/>
                    <a:pt x="93" y="21454"/>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7" name="Google Shape;967;p69"/>
            <p:cNvSpPr/>
            <p:nvPr/>
          </p:nvSpPr>
          <p:spPr>
            <a:xfrm>
              <a:off x="3602898" y="2094096"/>
              <a:ext cx="36849" cy="1374631"/>
            </a:xfrm>
            <a:custGeom>
              <a:avLst/>
              <a:gdLst/>
              <a:ahLst/>
              <a:cxnLst/>
              <a:rect l="l" t="t" r="r" b="b"/>
              <a:pathLst>
                <a:path w="585" h="21823" extrusionOk="0">
                  <a:moveTo>
                    <a:pt x="0" y="0"/>
                  </a:moveTo>
                  <a:lnTo>
                    <a:pt x="0" y="21765"/>
                  </a:lnTo>
                  <a:cubicBezTo>
                    <a:pt x="0" y="21799"/>
                    <a:pt x="23" y="21822"/>
                    <a:pt x="46" y="21822"/>
                  </a:cubicBezTo>
                  <a:cubicBezTo>
                    <a:pt x="80" y="21822"/>
                    <a:pt x="103" y="21799"/>
                    <a:pt x="103" y="21765"/>
                  </a:cubicBezTo>
                  <a:lnTo>
                    <a:pt x="103" y="149"/>
                  </a:lnTo>
                  <a:lnTo>
                    <a:pt x="493" y="332"/>
                  </a:lnTo>
                  <a:lnTo>
                    <a:pt x="493" y="21696"/>
                  </a:lnTo>
                  <a:cubicBezTo>
                    <a:pt x="493" y="21725"/>
                    <a:pt x="516" y="21739"/>
                    <a:pt x="539" y="21739"/>
                  </a:cubicBezTo>
                  <a:cubicBezTo>
                    <a:pt x="562" y="21739"/>
                    <a:pt x="584" y="21725"/>
                    <a:pt x="584" y="21696"/>
                  </a:cubicBezTo>
                  <a:lnTo>
                    <a:pt x="584" y="264"/>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8" name="Google Shape;968;p69"/>
            <p:cNvSpPr/>
            <p:nvPr/>
          </p:nvSpPr>
          <p:spPr>
            <a:xfrm>
              <a:off x="3838863" y="1934980"/>
              <a:ext cx="6173" cy="1494753"/>
            </a:xfrm>
            <a:custGeom>
              <a:avLst/>
              <a:gdLst/>
              <a:ahLst/>
              <a:cxnLst/>
              <a:rect l="l" t="t" r="r" b="b"/>
              <a:pathLst>
                <a:path w="98" h="23730" extrusionOk="0">
                  <a:moveTo>
                    <a:pt x="50" y="0"/>
                  </a:moveTo>
                  <a:cubicBezTo>
                    <a:pt x="26" y="0"/>
                    <a:pt x="0" y="17"/>
                    <a:pt x="0" y="52"/>
                  </a:cubicBezTo>
                  <a:lnTo>
                    <a:pt x="0" y="23684"/>
                  </a:lnTo>
                  <a:cubicBezTo>
                    <a:pt x="0" y="23707"/>
                    <a:pt x="23" y="23730"/>
                    <a:pt x="46" y="23730"/>
                  </a:cubicBezTo>
                  <a:cubicBezTo>
                    <a:pt x="80" y="23730"/>
                    <a:pt x="92" y="23707"/>
                    <a:pt x="92" y="23684"/>
                  </a:cubicBezTo>
                  <a:lnTo>
                    <a:pt x="92" y="52"/>
                  </a:lnTo>
                  <a:cubicBezTo>
                    <a:pt x="97" y="17"/>
                    <a:pt x="75" y="0"/>
                    <a:pt x="5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9" name="Google Shape;969;p69"/>
            <p:cNvSpPr/>
            <p:nvPr/>
          </p:nvSpPr>
          <p:spPr>
            <a:xfrm>
              <a:off x="3874894" y="1909343"/>
              <a:ext cx="36912" cy="1518248"/>
            </a:xfrm>
            <a:custGeom>
              <a:avLst/>
              <a:gdLst/>
              <a:ahLst/>
              <a:cxnLst/>
              <a:rect l="l" t="t" r="r" b="b"/>
              <a:pathLst>
                <a:path w="586" h="24103" extrusionOk="0">
                  <a:moveTo>
                    <a:pt x="1" y="1"/>
                  </a:moveTo>
                  <a:lnTo>
                    <a:pt x="1" y="24056"/>
                  </a:lnTo>
                  <a:cubicBezTo>
                    <a:pt x="1" y="24079"/>
                    <a:pt x="12" y="24102"/>
                    <a:pt x="47" y="24102"/>
                  </a:cubicBezTo>
                  <a:cubicBezTo>
                    <a:pt x="70" y="24102"/>
                    <a:pt x="92" y="24079"/>
                    <a:pt x="92" y="24056"/>
                  </a:cubicBezTo>
                  <a:lnTo>
                    <a:pt x="92" y="172"/>
                  </a:lnTo>
                  <a:lnTo>
                    <a:pt x="482" y="424"/>
                  </a:lnTo>
                  <a:lnTo>
                    <a:pt x="482" y="23976"/>
                  </a:lnTo>
                  <a:cubicBezTo>
                    <a:pt x="488" y="24011"/>
                    <a:pt x="511" y="24028"/>
                    <a:pt x="534" y="24028"/>
                  </a:cubicBezTo>
                  <a:cubicBezTo>
                    <a:pt x="556" y="24028"/>
                    <a:pt x="579" y="24011"/>
                    <a:pt x="585" y="23976"/>
                  </a:cubicBezTo>
                  <a:lnTo>
                    <a:pt x="585" y="36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0" name="Google Shape;970;p69"/>
            <p:cNvSpPr/>
            <p:nvPr/>
          </p:nvSpPr>
          <p:spPr>
            <a:xfrm>
              <a:off x="5351975" y="2449618"/>
              <a:ext cx="3653" cy="1083302"/>
            </a:xfrm>
            <a:custGeom>
              <a:avLst/>
              <a:gdLst/>
              <a:ahLst/>
              <a:cxnLst/>
              <a:rect l="l" t="t" r="r" b="b"/>
              <a:pathLst>
                <a:path w="58" h="17198" extrusionOk="0">
                  <a:moveTo>
                    <a:pt x="29" y="1"/>
                  </a:moveTo>
                  <a:cubicBezTo>
                    <a:pt x="15" y="1"/>
                    <a:pt x="1" y="9"/>
                    <a:pt x="1" y="26"/>
                  </a:cubicBezTo>
                  <a:lnTo>
                    <a:pt x="1" y="17175"/>
                  </a:lnTo>
                  <a:cubicBezTo>
                    <a:pt x="1" y="17186"/>
                    <a:pt x="12" y="17198"/>
                    <a:pt x="24" y="17198"/>
                  </a:cubicBezTo>
                  <a:cubicBezTo>
                    <a:pt x="46" y="17198"/>
                    <a:pt x="58" y="17186"/>
                    <a:pt x="58" y="17175"/>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1" name="Google Shape;971;p69"/>
            <p:cNvSpPr/>
            <p:nvPr/>
          </p:nvSpPr>
          <p:spPr>
            <a:xfrm>
              <a:off x="5300763" y="2429587"/>
              <a:ext cx="27464" cy="1099742"/>
            </a:xfrm>
            <a:custGeom>
              <a:avLst/>
              <a:gdLst/>
              <a:ahLst/>
              <a:cxnLst/>
              <a:rect l="l" t="t" r="r" b="b"/>
              <a:pathLst>
                <a:path w="436" h="17459" extrusionOk="0">
                  <a:moveTo>
                    <a:pt x="436" y="1"/>
                  </a:moveTo>
                  <a:lnTo>
                    <a:pt x="0" y="299"/>
                  </a:lnTo>
                  <a:lnTo>
                    <a:pt x="0" y="17390"/>
                  </a:lnTo>
                  <a:cubicBezTo>
                    <a:pt x="0" y="17401"/>
                    <a:pt x="15" y="17407"/>
                    <a:pt x="29" y="17407"/>
                  </a:cubicBezTo>
                  <a:cubicBezTo>
                    <a:pt x="43" y="17407"/>
                    <a:pt x="58" y="17401"/>
                    <a:pt x="58" y="17390"/>
                  </a:cubicBezTo>
                  <a:lnTo>
                    <a:pt x="58" y="333"/>
                  </a:lnTo>
                  <a:lnTo>
                    <a:pt x="378" y="104"/>
                  </a:lnTo>
                  <a:lnTo>
                    <a:pt x="378" y="17436"/>
                  </a:lnTo>
                  <a:cubicBezTo>
                    <a:pt x="378" y="17447"/>
                    <a:pt x="390" y="17458"/>
                    <a:pt x="401" y="17458"/>
                  </a:cubicBezTo>
                  <a:cubicBezTo>
                    <a:pt x="424" y="17458"/>
                    <a:pt x="436" y="17447"/>
                    <a:pt x="436" y="17436"/>
                  </a:cubicBezTo>
                  <a:lnTo>
                    <a:pt x="43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2" name="Google Shape;972;p69"/>
            <p:cNvSpPr/>
            <p:nvPr/>
          </p:nvSpPr>
          <p:spPr>
            <a:xfrm>
              <a:off x="5595184" y="2609112"/>
              <a:ext cx="3653" cy="957763"/>
            </a:xfrm>
            <a:custGeom>
              <a:avLst/>
              <a:gdLst/>
              <a:ahLst/>
              <a:cxnLst/>
              <a:rect l="l" t="t" r="r" b="b"/>
              <a:pathLst>
                <a:path w="58" h="15205" extrusionOk="0">
                  <a:moveTo>
                    <a:pt x="24" y="0"/>
                  </a:moveTo>
                  <a:cubicBezTo>
                    <a:pt x="12" y="0"/>
                    <a:pt x="0" y="9"/>
                    <a:pt x="0" y="26"/>
                  </a:cubicBezTo>
                  <a:lnTo>
                    <a:pt x="0" y="15170"/>
                  </a:lnTo>
                  <a:cubicBezTo>
                    <a:pt x="0" y="15193"/>
                    <a:pt x="12" y="15204"/>
                    <a:pt x="23" y="15204"/>
                  </a:cubicBezTo>
                  <a:cubicBezTo>
                    <a:pt x="34" y="15204"/>
                    <a:pt x="57" y="15193"/>
                    <a:pt x="57" y="15170"/>
                  </a:cubicBezTo>
                  <a:lnTo>
                    <a:pt x="57" y="26"/>
                  </a:lnTo>
                  <a:cubicBezTo>
                    <a:pt x="52" y="9"/>
                    <a:pt x="37"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3" name="Google Shape;973;p69"/>
            <p:cNvSpPr/>
            <p:nvPr/>
          </p:nvSpPr>
          <p:spPr>
            <a:xfrm>
              <a:off x="5543909" y="2591223"/>
              <a:ext cx="26771" cy="971999"/>
            </a:xfrm>
            <a:custGeom>
              <a:avLst/>
              <a:gdLst/>
              <a:ahLst/>
              <a:cxnLst/>
              <a:rect l="l" t="t" r="r" b="b"/>
              <a:pathLst>
                <a:path w="425" h="15431" extrusionOk="0">
                  <a:moveTo>
                    <a:pt x="425" y="1"/>
                  </a:moveTo>
                  <a:lnTo>
                    <a:pt x="1" y="207"/>
                  </a:lnTo>
                  <a:lnTo>
                    <a:pt x="1" y="15351"/>
                  </a:lnTo>
                  <a:cubicBezTo>
                    <a:pt x="1" y="15368"/>
                    <a:pt x="15" y="15376"/>
                    <a:pt x="29" y="15376"/>
                  </a:cubicBezTo>
                  <a:cubicBezTo>
                    <a:pt x="44" y="15376"/>
                    <a:pt x="58" y="15368"/>
                    <a:pt x="58" y="15351"/>
                  </a:cubicBezTo>
                  <a:lnTo>
                    <a:pt x="58" y="241"/>
                  </a:lnTo>
                  <a:lnTo>
                    <a:pt x="379" y="81"/>
                  </a:lnTo>
                  <a:lnTo>
                    <a:pt x="379" y="15397"/>
                  </a:lnTo>
                  <a:cubicBezTo>
                    <a:pt x="379" y="15419"/>
                    <a:pt x="390" y="15431"/>
                    <a:pt x="402" y="15431"/>
                  </a:cubicBezTo>
                  <a:cubicBezTo>
                    <a:pt x="413" y="15431"/>
                    <a:pt x="425" y="15408"/>
                    <a:pt x="425" y="15397"/>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4" name="Google Shape;974;p69"/>
            <p:cNvSpPr/>
            <p:nvPr/>
          </p:nvSpPr>
          <p:spPr>
            <a:xfrm>
              <a:off x="5769795" y="2723819"/>
              <a:ext cx="3653" cy="866868"/>
            </a:xfrm>
            <a:custGeom>
              <a:avLst/>
              <a:gdLst/>
              <a:ahLst/>
              <a:cxnLst/>
              <a:rect l="l" t="t" r="r" b="b"/>
              <a:pathLst>
                <a:path w="58" h="13762" extrusionOk="0">
                  <a:moveTo>
                    <a:pt x="35" y="1"/>
                  </a:moveTo>
                  <a:cubicBezTo>
                    <a:pt x="23" y="1"/>
                    <a:pt x="12" y="9"/>
                    <a:pt x="12" y="26"/>
                  </a:cubicBezTo>
                  <a:lnTo>
                    <a:pt x="12" y="13738"/>
                  </a:lnTo>
                  <a:cubicBezTo>
                    <a:pt x="0" y="13750"/>
                    <a:pt x="23" y="13761"/>
                    <a:pt x="35" y="13761"/>
                  </a:cubicBezTo>
                  <a:cubicBezTo>
                    <a:pt x="46" y="13761"/>
                    <a:pt x="57" y="13750"/>
                    <a:pt x="57" y="13738"/>
                  </a:cubicBezTo>
                  <a:lnTo>
                    <a:pt x="57" y="26"/>
                  </a:lnTo>
                  <a:cubicBezTo>
                    <a:pt x="57" y="9"/>
                    <a:pt x="46" y="1"/>
                    <a:pt x="3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5" name="Google Shape;975;p69"/>
            <p:cNvSpPr/>
            <p:nvPr/>
          </p:nvSpPr>
          <p:spPr>
            <a:xfrm>
              <a:off x="5718899" y="2705992"/>
              <a:ext cx="27149" cy="881041"/>
            </a:xfrm>
            <a:custGeom>
              <a:avLst/>
              <a:gdLst/>
              <a:ahLst/>
              <a:cxnLst/>
              <a:rect l="l" t="t" r="r" b="b"/>
              <a:pathLst>
                <a:path w="431" h="13987" extrusionOk="0">
                  <a:moveTo>
                    <a:pt x="430" y="0"/>
                  </a:moveTo>
                  <a:lnTo>
                    <a:pt x="6" y="206"/>
                  </a:lnTo>
                  <a:lnTo>
                    <a:pt x="6" y="13907"/>
                  </a:lnTo>
                  <a:cubicBezTo>
                    <a:pt x="1" y="13930"/>
                    <a:pt x="12" y="13941"/>
                    <a:pt x="25" y="13941"/>
                  </a:cubicBezTo>
                  <a:cubicBezTo>
                    <a:pt x="38" y="13941"/>
                    <a:pt x="52" y="13930"/>
                    <a:pt x="52" y="13907"/>
                  </a:cubicBezTo>
                  <a:lnTo>
                    <a:pt x="52" y="241"/>
                  </a:lnTo>
                  <a:lnTo>
                    <a:pt x="373" y="80"/>
                  </a:lnTo>
                  <a:lnTo>
                    <a:pt x="373" y="13964"/>
                  </a:lnTo>
                  <a:cubicBezTo>
                    <a:pt x="373" y="13975"/>
                    <a:pt x="384" y="13987"/>
                    <a:pt x="407" y="13987"/>
                  </a:cubicBezTo>
                  <a:cubicBezTo>
                    <a:pt x="419" y="13987"/>
                    <a:pt x="430" y="13975"/>
                    <a:pt x="430" y="13964"/>
                  </a:cubicBezTo>
                  <a:lnTo>
                    <a:pt x="43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6" name="Google Shape;976;p69"/>
            <p:cNvSpPr/>
            <p:nvPr/>
          </p:nvSpPr>
          <p:spPr>
            <a:xfrm>
              <a:off x="5996375" y="2872856"/>
              <a:ext cx="5795" cy="751723"/>
            </a:xfrm>
            <a:custGeom>
              <a:avLst/>
              <a:gdLst/>
              <a:ahLst/>
              <a:cxnLst/>
              <a:rect l="l" t="t" r="r" b="b"/>
              <a:pathLst>
                <a:path w="92" h="11934" extrusionOk="0">
                  <a:moveTo>
                    <a:pt x="46" y="0"/>
                  </a:moveTo>
                  <a:cubicBezTo>
                    <a:pt x="23" y="0"/>
                    <a:pt x="0" y="14"/>
                    <a:pt x="0" y="43"/>
                  </a:cubicBezTo>
                  <a:lnTo>
                    <a:pt x="0" y="11876"/>
                  </a:lnTo>
                  <a:cubicBezTo>
                    <a:pt x="0" y="11911"/>
                    <a:pt x="23" y="11934"/>
                    <a:pt x="46" y="11934"/>
                  </a:cubicBezTo>
                  <a:cubicBezTo>
                    <a:pt x="80" y="11934"/>
                    <a:pt x="92" y="11911"/>
                    <a:pt x="92" y="11876"/>
                  </a:cubicBezTo>
                  <a:lnTo>
                    <a:pt x="92" y="43"/>
                  </a:lnTo>
                  <a:cubicBezTo>
                    <a:pt x="92" y="14"/>
                    <a:pt x="69" y="0"/>
                    <a:pt x="4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7" name="Google Shape;977;p69"/>
            <p:cNvSpPr/>
            <p:nvPr/>
          </p:nvSpPr>
          <p:spPr>
            <a:xfrm>
              <a:off x="5946549" y="2856038"/>
              <a:ext cx="26771" cy="762746"/>
            </a:xfrm>
            <a:custGeom>
              <a:avLst/>
              <a:gdLst/>
              <a:ahLst/>
              <a:cxnLst/>
              <a:rect l="l" t="t" r="r" b="b"/>
              <a:pathLst>
                <a:path w="425" h="12109" extrusionOk="0">
                  <a:moveTo>
                    <a:pt x="425" y="1"/>
                  </a:moveTo>
                  <a:lnTo>
                    <a:pt x="1" y="207"/>
                  </a:lnTo>
                  <a:lnTo>
                    <a:pt x="1" y="12040"/>
                  </a:lnTo>
                  <a:cubicBezTo>
                    <a:pt x="1" y="12063"/>
                    <a:pt x="15" y="12075"/>
                    <a:pt x="29" y="12075"/>
                  </a:cubicBezTo>
                  <a:cubicBezTo>
                    <a:pt x="44" y="12075"/>
                    <a:pt x="58" y="12063"/>
                    <a:pt x="58" y="12040"/>
                  </a:cubicBezTo>
                  <a:lnTo>
                    <a:pt x="58" y="241"/>
                  </a:lnTo>
                  <a:lnTo>
                    <a:pt x="379" y="92"/>
                  </a:lnTo>
                  <a:lnTo>
                    <a:pt x="379" y="12075"/>
                  </a:lnTo>
                  <a:cubicBezTo>
                    <a:pt x="379" y="12097"/>
                    <a:pt x="390" y="12109"/>
                    <a:pt x="402" y="12109"/>
                  </a:cubicBezTo>
                  <a:cubicBezTo>
                    <a:pt x="413" y="12109"/>
                    <a:pt x="425" y="12097"/>
                    <a:pt x="425" y="12075"/>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8" name="Google Shape;978;p69"/>
            <p:cNvSpPr/>
            <p:nvPr/>
          </p:nvSpPr>
          <p:spPr>
            <a:xfrm>
              <a:off x="5077774" y="2268330"/>
              <a:ext cx="6551" cy="1228557"/>
            </a:xfrm>
            <a:custGeom>
              <a:avLst/>
              <a:gdLst/>
              <a:ahLst/>
              <a:cxnLst/>
              <a:rect l="l" t="t" r="r" b="b"/>
              <a:pathLst>
                <a:path w="104" h="19504" extrusionOk="0">
                  <a:moveTo>
                    <a:pt x="52" y="1"/>
                  </a:moveTo>
                  <a:cubicBezTo>
                    <a:pt x="26" y="1"/>
                    <a:pt x="1" y="18"/>
                    <a:pt x="1" y="52"/>
                  </a:cubicBezTo>
                  <a:lnTo>
                    <a:pt x="1" y="19457"/>
                  </a:lnTo>
                  <a:cubicBezTo>
                    <a:pt x="1" y="19480"/>
                    <a:pt x="24" y="19503"/>
                    <a:pt x="46" y="19503"/>
                  </a:cubicBezTo>
                  <a:cubicBezTo>
                    <a:pt x="81" y="19503"/>
                    <a:pt x="104" y="19480"/>
                    <a:pt x="104" y="19457"/>
                  </a:cubicBezTo>
                  <a:lnTo>
                    <a:pt x="104" y="52"/>
                  </a:lnTo>
                  <a:cubicBezTo>
                    <a:pt x="104" y="18"/>
                    <a:pt x="78" y="1"/>
                    <a:pt x="5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9" name="Google Shape;979;p69"/>
            <p:cNvSpPr/>
            <p:nvPr/>
          </p:nvSpPr>
          <p:spPr>
            <a:xfrm>
              <a:off x="5011381" y="2243448"/>
              <a:ext cx="36912" cy="1248336"/>
            </a:xfrm>
            <a:custGeom>
              <a:avLst/>
              <a:gdLst/>
              <a:ahLst/>
              <a:cxnLst/>
              <a:rect l="l" t="t" r="r" b="b"/>
              <a:pathLst>
                <a:path w="586" h="19818" extrusionOk="0">
                  <a:moveTo>
                    <a:pt x="585" y="0"/>
                  </a:moveTo>
                  <a:lnTo>
                    <a:pt x="1" y="264"/>
                  </a:lnTo>
                  <a:lnTo>
                    <a:pt x="1" y="19703"/>
                  </a:lnTo>
                  <a:cubicBezTo>
                    <a:pt x="1" y="19738"/>
                    <a:pt x="24" y="19755"/>
                    <a:pt x="47" y="19755"/>
                  </a:cubicBezTo>
                  <a:cubicBezTo>
                    <a:pt x="70" y="19755"/>
                    <a:pt x="92" y="19738"/>
                    <a:pt x="92" y="19703"/>
                  </a:cubicBezTo>
                  <a:lnTo>
                    <a:pt x="92" y="321"/>
                  </a:lnTo>
                  <a:lnTo>
                    <a:pt x="482" y="149"/>
                  </a:lnTo>
                  <a:lnTo>
                    <a:pt x="482" y="19772"/>
                  </a:lnTo>
                  <a:cubicBezTo>
                    <a:pt x="482" y="19795"/>
                    <a:pt x="505" y="19818"/>
                    <a:pt x="539" y="19818"/>
                  </a:cubicBezTo>
                  <a:cubicBezTo>
                    <a:pt x="562" y="19818"/>
                    <a:pt x="585" y="19795"/>
                    <a:pt x="585" y="19772"/>
                  </a:cubicBezTo>
                  <a:lnTo>
                    <a:pt x="5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0" name="Google Shape;980;p69"/>
            <p:cNvSpPr/>
            <p:nvPr/>
          </p:nvSpPr>
          <p:spPr>
            <a:xfrm>
              <a:off x="4734283" y="2041561"/>
              <a:ext cx="6614" cy="1408393"/>
            </a:xfrm>
            <a:custGeom>
              <a:avLst/>
              <a:gdLst/>
              <a:ahLst/>
              <a:cxnLst/>
              <a:rect l="l" t="t" r="r" b="b"/>
              <a:pathLst>
                <a:path w="105" h="22359" extrusionOk="0">
                  <a:moveTo>
                    <a:pt x="53" y="1"/>
                  </a:moveTo>
                  <a:cubicBezTo>
                    <a:pt x="27" y="1"/>
                    <a:pt x="1" y="15"/>
                    <a:pt x="1" y="44"/>
                  </a:cubicBezTo>
                  <a:lnTo>
                    <a:pt x="1" y="22301"/>
                  </a:lnTo>
                  <a:cubicBezTo>
                    <a:pt x="1" y="22336"/>
                    <a:pt x="24" y="22358"/>
                    <a:pt x="58" y="22358"/>
                  </a:cubicBezTo>
                  <a:cubicBezTo>
                    <a:pt x="81" y="22358"/>
                    <a:pt x="104" y="22336"/>
                    <a:pt x="104" y="22301"/>
                  </a:cubicBezTo>
                  <a:lnTo>
                    <a:pt x="104" y="44"/>
                  </a:lnTo>
                  <a:cubicBezTo>
                    <a:pt x="104" y="15"/>
                    <a:pt x="78" y="1"/>
                    <a:pt x="5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1" name="Google Shape;981;p69"/>
            <p:cNvSpPr/>
            <p:nvPr/>
          </p:nvSpPr>
          <p:spPr>
            <a:xfrm>
              <a:off x="4667953" y="2015420"/>
              <a:ext cx="36849" cy="1428739"/>
            </a:xfrm>
            <a:custGeom>
              <a:avLst/>
              <a:gdLst/>
              <a:ahLst/>
              <a:cxnLst/>
              <a:rect l="l" t="t" r="r" b="b"/>
              <a:pathLst>
                <a:path w="585" h="22682" extrusionOk="0">
                  <a:moveTo>
                    <a:pt x="584" y="1"/>
                  </a:moveTo>
                  <a:lnTo>
                    <a:pt x="0" y="367"/>
                  </a:lnTo>
                  <a:lnTo>
                    <a:pt x="0" y="22567"/>
                  </a:lnTo>
                  <a:cubicBezTo>
                    <a:pt x="0" y="22602"/>
                    <a:pt x="26" y="22619"/>
                    <a:pt x="52" y="22619"/>
                  </a:cubicBezTo>
                  <a:cubicBezTo>
                    <a:pt x="77" y="22619"/>
                    <a:pt x="103" y="22602"/>
                    <a:pt x="103" y="22567"/>
                  </a:cubicBezTo>
                  <a:lnTo>
                    <a:pt x="103" y="424"/>
                  </a:lnTo>
                  <a:lnTo>
                    <a:pt x="493" y="184"/>
                  </a:lnTo>
                  <a:lnTo>
                    <a:pt x="493" y="22636"/>
                  </a:lnTo>
                  <a:cubicBezTo>
                    <a:pt x="493" y="22659"/>
                    <a:pt x="516" y="22682"/>
                    <a:pt x="539" y="22682"/>
                  </a:cubicBezTo>
                  <a:cubicBezTo>
                    <a:pt x="561" y="22682"/>
                    <a:pt x="584" y="22659"/>
                    <a:pt x="584" y="22636"/>
                  </a:cubicBezTo>
                  <a:lnTo>
                    <a:pt x="58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2" name="Google Shape;982;p69"/>
            <p:cNvSpPr/>
            <p:nvPr/>
          </p:nvSpPr>
          <p:spPr>
            <a:xfrm>
              <a:off x="5897479" y="3693065"/>
              <a:ext cx="28220" cy="372397"/>
            </a:xfrm>
            <a:custGeom>
              <a:avLst/>
              <a:gdLst/>
              <a:ahLst/>
              <a:cxnLst/>
              <a:rect l="l" t="t" r="r" b="b"/>
              <a:pathLst>
                <a:path w="448" h="5912" extrusionOk="0">
                  <a:moveTo>
                    <a:pt x="35" y="35"/>
                  </a:moveTo>
                  <a:lnTo>
                    <a:pt x="379" y="70"/>
                  </a:lnTo>
                  <a:cubicBezTo>
                    <a:pt x="413" y="241"/>
                    <a:pt x="367" y="425"/>
                    <a:pt x="253" y="562"/>
                  </a:cubicBezTo>
                  <a:lnTo>
                    <a:pt x="253" y="5866"/>
                  </a:lnTo>
                  <a:lnTo>
                    <a:pt x="35" y="5797"/>
                  </a:lnTo>
                  <a:lnTo>
                    <a:pt x="35" y="35"/>
                  </a:lnTo>
                  <a:close/>
                  <a:moveTo>
                    <a:pt x="1" y="1"/>
                  </a:moveTo>
                  <a:lnTo>
                    <a:pt x="1" y="5820"/>
                  </a:lnTo>
                  <a:lnTo>
                    <a:pt x="287" y="5912"/>
                  </a:lnTo>
                  <a:lnTo>
                    <a:pt x="287" y="574"/>
                  </a:lnTo>
                  <a:cubicBezTo>
                    <a:pt x="402" y="425"/>
                    <a:pt x="448" y="230"/>
                    <a:pt x="413" y="47"/>
                  </a:cubicBezTo>
                  <a:lnTo>
                    <a:pt x="402" y="3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3" name="Google Shape;983;p69"/>
            <p:cNvSpPr/>
            <p:nvPr/>
          </p:nvSpPr>
          <p:spPr>
            <a:xfrm>
              <a:off x="5914108" y="3698104"/>
              <a:ext cx="38991" cy="367358"/>
            </a:xfrm>
            <a:custGeom>
              <a:avLst/>
              <a:gdLst/>
              <a:ahLst/>
              <a:cxnLst/>
              <a:rect l="l" t="t" r="r" b="b"/>
              <a:pathLst>
                <a:path w="619" h="5832" extrusionOk="0">
                  <a:moveTo>
                    <a:pt x="562" y="1"/>
                  </a:moveTo>
                  <a:lnTo>
                    <a:pt x="539" y="12"/>
                  </a:lnTo>
                  <a:cubicBezTo>
                    <a:pt x="584" y="184"/>
                    <a:pt x="539" y="379"/>
                    <a:pt x="413" y="516"/>
                  </a:cubicBezTo>
                  <a:lnTo>
                    <a:pt x="401" y="516"/>
                  </a:lnTo>
                  <a:lnTo>
                    <a:pt x="401" y="5774"/>
                  </a:lnTo>
                  <a:lnTo>
                    <a:pt x="0" y="5797"/>
                  </a:lnTo>
                  <a:lnTo>
                    <a:pt x="0" y="5832"/>
                  </a:lnTo>
                  <a:lnTo>
                    <a:pt x="436" y="5809"/>
                  </a:lnTo>
                  <a:lnTo>
                    <a:pt x="436" y="528"/>
                  </a:lnTo>
                  <a:cubicBezTo>
                    <a:pt x="573" y="390"/>
                    <a:pt x="619" y="184"/>
                    <a:pt x="56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4" name="Google Shape;984;p69"/>
            <p:cNvSpPr/>
            <p:nvPr/>
          </p:nvSpPr>
          <p:spPr>
            <a:xfrm>
              <a:off x="3195912" y="3778922"/>
              <a:ext cx="141476" cy="9449"/>
            </a:xfrm>
            <a:custGeom>
              <a:avLst/>
              <a:gdLst/>
              <a:ahLst/>
              <a:cxnLst/>
              <a:rect l="l" t="t" r="r" b="b"/>
              <a:pathLst>
                <a:path w="2246" h="150" extrusionOk="0">
                  <a:moveTo>
                    <a:pt x="2234" y="1"/>
                  </a:moveTo>
                  <a:lnTo>
                    <a:pt x="1" y="116"/>
                  </a:lnTo>
                  <a:lnTo>
                    <a:pt x="1" y="150"/>
                  </a:lnTo>
                  <a:lnTo>
                    <a:pt x="2246" y="35"/>
                  </a:lnTo>
                  <a:lnTo>
                    <a:pt x="22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5" name="Google Shape;985;p69"/>
            <p:cNvSpPr/>
            <p:nvPr/>
          </p:nvSpPr>
          <p:spPr>
            <a:xfrm>
              <a:off x="3195912" y="3988934"/>
              <a:ext cx="141476" cy="5858"/>
            </a:xfrm>
            <a:custGeom>
              <a:avLst/>
              <a:gdLst/>
              <a:ahLst/>
              <a:cxnLst/>
              <a:rect l="l" t="t" r="r" b="b"/>
              <a:pathLst>
                <a:path w="2246" h="93" extrusionOk="0">
                  <a:moveTo>
                    <a:pt x="1" y="0"/>
                  </a:moveTo>
                  <a:lnTo>
                    <a:pt x="1" y="35"/>
                  </a:lnTo>
                  <a:lnTo>
                    <a:pt x="2234" y="92"/>
                  </a:lnTo>
                  <a:lnTo>
                    <a:pt x="2246" y="58"/>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6" name="Google Shape;986;p69"/>
            <p:cNvSpPr/>
            <p:nvPr/>
          </p:nvSpPr>
          <p:spPr>
            <a:xfrm>
              <a:off x="3195912" y="4004052"/>
              <a:ext cx="141476" cy="2268"/>
            </a:xfrm>
            <a:custGeom>
              <a:avLst/>
              <a:gdLst/>
              <a:ahLst/>
              <a:cxnLst/>
              <a:rect l="l" t="t" r="r" b="b"/>
              <a:pathLst>
                <a:path w="2246" h="36" extrusionOk="0">
                  <a:moveTo>
                    <a:pt x="1" y="1"/>
                  </a:moveTo>
                  <a:lnTo>
                    <a:pt x="1" y="35"/>
                  </a:lnTo>
                  <a:lnTo>
                    <a:pt x="2246" y="35"/>
                  </a:lnTo>
                  <a:lnTo>
                    <a:pt x="22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7" name="Google Shape;987;p69"/>
            <p:cNvSpPr/>
            <p:nvPr/>
          </p:nvSpPr>
          <p:spPr>
            <a:xfrm>
              <a:off x="3211093" y="3786859"/>
              <a:ext cx="2205" cy="203584"/>
            </a:xfrm>
            <a:custGeom>
              <a:avLst/>
              <a:gdLst/>
              <a:ahLst/>
              <a:cxnLst/>
              <a:rect l="l" t="t" r="r" b="b"/>
              <a:pathLst>
                <a:path w="35" h="3232" extrusionOk="0">
                  <a:moveTo>
                    <a:pt x="0" y="1"/>
                  </a:moveTo>
                  <a:lnTo>
                    <a:pt x="0" y="3231"/>
                  </a:lnTo>
                  <a:lnTo>
                    <a:pt x="34" y="3231"/>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8" name="Google Shape;988;p69"/>
            <p:cNvSpPr/>
            <p:nvPr/>
          </p:nvSpPr>
          <p:spPr>
            <a:xfrm>
              <a:off x="3381358" y="3988934"/>
              <a:ext cx="185506" cy="3653"/>
            </a:xfrm>
            <a:custGeom>
              <a:avLst/>
              <a:gdLst/>
              <a:ahLst/>
              <a:cxnLst/>
              <a:rect l="l" t="t" r="r" b="b"/>
              <a:pathLst>
                <a:path w="2945" h="58" extrusionOk="0">
                  <a:moveTo>
                    <a:pt x="2944" y="0"/>
                  </a:moveTo>
                  <a:lnTo>
                    <a:pt x="0" y="23"/>
                  </a:lnTo>
                  <a:lnTo>
                    <a:pt x="0" y="58"/>
                  </a:lnTo>
                  <a:lnTo>
                    <a:pt x="2944" y="35"/>
                  </a:lnTo>
                  <a:lnTo>
                    <a:pt x="294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9" name="Google Shape;989;p69"/>
            <p:cNvSpPr/>
            <p:nvPr/>
          </p:nvSpPr>
          <p:spPr>
            <a:xfrm>
              <a:off x="3381358" y="4000462"/>
              <a:ext cx="185506" cy="2961"/>
            </a:xfrm>
            <a:custGeom>
              <a:avLst/>
              <a:gdLst/>
              <a:ahLst/>
              <a:cxnLst/>
              <a:rect l="l" t="t" r="r" b="b"/>
              <a:pathLst>
                <a:path w="2945" h="47" extrusionOk="0">
                  <a:moveTo>
                    <a:pt x="2944" y="1"/>
                  </a:moveTo>
                  <a:lnTo>
                    <a:pt x="0" y="12"/>
                  </a:lnTo>
                  <a:lnTo>
                    <a:pt x="0" y="47"/>
                  </a:lnTo>
                  <a:lnTo>
                    <a:pt x="2944" y="35"/>
                  </a:lnTo>
                  <a:lnTo>
                    <a:pt x="294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0" name="Google Shape;990;p69"/>
            <p:cNvSpPr/>
            <p:nvPr/>
          </p:nvSpPr>
          <p:spPr>
            <a:xfrm>
              <a:off x="3379216" y="3768150"/>
              <a:ext cx="186198" cy="8693"/>
            </a:xfrm>
            <a:custGeom>
              <a:avLst/>
              <a:gdLst/>
              <a:ahLst/>
              <a:cxnLst/>
              <a:rect l="l" t="t" r="r" b="b"/>
              <a:pathLst>
                <a:path w="2956" h="138" extrusionOk="0">
                  <a:moveTo>
                    <a:pt x="2956" y="0"/>
                  </a:moveTo>
                  <a:lnTo>
                    <a:pt x="0" y="115"/>
                  </a:lnTo>
                  <a:lnTo>
                    <a:pt x="0" y="138"/>
                  </a:lnTo>
                  <a:lnTo>
                    <a:pt x="2956" y="35"/>
                  </a:lnTo>
                  <a:lnTo>
                    <a:pt x="295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1" name="Google Shape;991;p69"/>
            <p:cNvSpPr/>
            <p:nvPr/>
          </p:nvSpPr>
          <p:spPr>
            <a:xfrm>
              <a:off x="3400822" y="3775331"/>
              <a:ext cx="2961" cy="216560"/>
            </a:xfrm>
            <a:custGeom>
              <a:avLst/>
              <a:gdLst/>
              <a:ahLst/>
              <a:cxnLst/>
              <a:rect l="l" t="t" r="r" b="b"/>
              <a:pathLst>
                <a:path w="47" h="3438" extrusionOk="0">
                  <a:moveTo>
                    <a:pt x="1" y="1"/>
                  </a:moveTo>
                  <a:lnTo>
                    <a:pt x="12" y="3437"/>
                  </a:lnTo>
                  <a:lnTo>
                    <a:pt x="47" y="3437"/>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2" name="Google Shape;992;p69"/>
            <p:cNvSpPr/>
            <p:nvPr/>
          </p:nvSpPr>
          <p:spPr>
            <a:xfrm>
              <a:off x="3620221" y="3760906"/>
              <a:ext cx="212906" cy="8000"/>
            </a:xfrm>
            <a:custGeom>
              <a:avLst/>
              <a:gdLst/>
              <a:ahLst/>
              <a:cxnLst/>
              <a:rect l="l" t="t" r="r" b="b"/>
              <a:pathLst>
                <a:path w="3380" h="127" extrusionOk="0">
                  <a:moveTo>
                    <a:pt x="3379" y="1"/>
                  </a:moveTo>
                  <a:lnTo>
                    <a:pt x="0" y="92"/>
                  </a:lnTo>
                  <a:lnTo>
                    <a:pt x="0" y="127"/>
                  </a:lnTo>
                  <a:lnTo>
                    <a:pt x="3379" y="35"/>
                  </a:lnTo>
                  <a:lnTo>
                    <a:pt x="337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3" name="Google Shape;993;p69"/>
            <p:cNvSpPr/>
            <p:nvPr/>
          </p:nvSpPr>
          <p:spPr>
            <a:xfrm>
              <a:off x="3620221" y="3986037"/>
              <a:ext cx="207867" cy="2961"/>
            </a:xfrm>
            <a:custGeom>
              <a:avLst/>
              <a:gdLst/>
              <a:ahLst/>
              <a:cxnLst/>
              <a:rect l="l" t="t" r="r" b="b"/>
              <a:pathLst>
                <a:path w="3300" h="47" extrusionOk="0">
                  <a:moveTo>
                    <a:pt x="3299" y="1"/>
                  </a:moveTo>
                  <a:lnTo>
                    <a:pt x="0" y="12"/>
                  </a:lnTo>
                  <a:lnTo>
                    <a:pt x="0" y="46"/>
                  </a:lnTo>
                  <a:lnTo>
                    <a:pt x="3299" y="35"/>
                  </a:lnTo>
                  <a:lnTo>
                    <a:pt x="329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4" name="Google Shape;994;p69"/>
            <p:cNvSpPr/>
            <p:nvPr/>
          </p:nvSpPr>
          <p:spPr>
            <a:xfrm>
              <a:off x="3620221" y="3997564"/>
              <a:ext cx="210765" cy="2961"/>
            </a:xfrm>
            <a:custGeom>
              <a:avLst/>
              <a:gdLst/>
              <a:ahLst/>
              <a:cxnLst/>
              <a:rect l="l" t="t" r="r" b="b"/>
              <a:pathLst>
                <a:path w="3346" h="47" extrusionOk="0">
                  <a:moveTo>
                    <a:pt x="3345" y="1"/>
                  </a:moveTo>
                  <a:lnTo>
                    <a:pt x="0" y="12"/>
                  </a:lnTo>
                  <a:lnTo>
                    <a:pt x="0" y="47"/>
                  </a:lnTo>
                  <a:lnTo>
                    <a:pt x="3345" y="35"/>
                  </a:lnTo>
                  <a:lnTo>
                    <a:pt x="334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5" name="Google Shape;995;p69"/>
            <p:cNvSpPr/>
            <p:nvPr/>
          </p:nvSpPr>
          <p:spPr>
            <a:xfrm>
              <a:off x="3639685" y="3766701"/>
              <a:ext cx="2205" cy="218701"/>
            </a:xfrm>
            <a:custGeom>
              <a:avLst/>
              <a:gdLst/>
              <a:ahLst/>
              <a:cxnLst/>
              <a:rect l="l" t="t" r="r" b="b"/>
              <a:pathLst>
                <a:path w="35" h="3472" extrusionOk="0">
                  <a:moveTo>
                    <a:pt x="0" y="0"/>
                  </a:moveTo>
                  <a:lnTo>
                    <a:pt x="0" y="3471"/>
                  </a:lnTo>
                  <a:lnTo>
                    <a:pt x="35" y="3471"/>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6" name="Google Shape;996;p69"/>
            <p:cNvSpPr/>
            <p:nvPr/>
          </p:nvSpPr>
          <p:spPr>
            <a:xfrm>
              <a:off x="3900154" y="3750828"/>
              <a:ext cx="248307" cy="5795"/>
            </a:xfrm>
            <a:custGeom>
              <a:avLst/>
              <a:gdLst/>
              <a:ahLst/>
              <a:cxnLst/>
              <a:rect l="l" t="t" r="r" b="b"/>
              <a:pathLst>
                <a:path w="3942" h="92" extrusionOk="0">
                  <a:moveTo>
                    <a:pt x="3941" y="0"/>
                  </a:moveTo>
                  <a:lnTo>
                    <a:pt x="1" y="58"/>
                  </a:lnTo>
                  <a:lnTo>
                    <a:pt x="1" y="92"/>
                  </a:lnTo>
                  <a:lnTo>
                    <a:pt x="3941" y="35"/>
                  </a:lnTo>
                  <a:lnTo>
                    <a:pt x="394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7" name="Google Shape;997;p69"/>
            <p:cNvSpPr/>
            <p:nvPr/>
          </p:nvSpPr>
          <p:spPr>
            <a:xfrm>
              <a:off x="4012026" y="3754418"/>
              <a:ext cx="2205" cy="357216"/>
            </a:xfrm>
            <a:custGeom>
              <a:avLst/>
              <a:gdLst/>
              <a:ahLst/>
              <a:cxnLst/>
              <a:rect l="l" t="t" r="r" b="b"/>
              <a:pathLst>
                <a:path w="35" h="5671" extrusionOk="0">
                  <a:moveTo>
                    <a:pt x="0" y="1"/>
                  </a:moveTo>
                  <a:lnTo>
                    <a:pt x="0" y="5671"/>
                  </a:lnTo>
                  <a:lnTo>
                    <a:pt x="35" y="5671"/>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8" name="Google Shape;998;p69"/>
            <p:cNvSpPr/>
            <p:nvPr/>
          </p:nvSpPr>
          <p:spPr>
            <a:xfrm>
              <a:off x="3916783" y="3771741"/>
              <a:ext cx="80123" cy="243204"/>
            </a:xfrm>
            <a:custGeom>
              <a:avLst/>
              <a:gdLst/>
              <a:ahLst/>
              <a:cxnLst/>
              <a:rect l="l" t="t" r="r" b="b"/>
              <a:pathLst>
                <a:path w="1272" h="3861" extrusionOk="0">
                  <a:moveTo>
                    <a:pt x="1237" y="35"/>
                  </a:moveTo>
                  <a:lnTo>
                    <a:pt x="1237" y="3826"/>
                  </a:lnTo>
                  <a:lnTo>
                    <a:pt x="103" y="3826"/>
                  </a:lnTo>
                  <a:lnTo>
                    <a:pt x="35" y="35"/>
                  </a:lnTo>
                  <a:close/>
                  <a:moveTo>
                    <a:pt x="0" y="0"/>
                  </a:moveTo>
                  <a:lnTo>
                    <a:pt x="69" y="3861"/>
                  </a:lnTo>
                  <a:lnTo>
                    <a:pt x="1272" y="3861"/>
                  </a:lnTo>
                  <a:lnTo>
                    <a:pt x="127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9" name="Google Shape;999;p69"/>
            <p:cNvSpPr/>
            <p:nvPr/>
          </p:nvSpPr>
          <p:spPr>
            <a:xfrm>
              <a:off x="4025695" y="3769599"/>
              <a:ext cx="106138" cy="245346"/>
            </a:xfrm>
            <a:custGeom>
              <a:avLst/>
              <a:gdLst/>
              <a:ahLst/>
              <a:cxnLst/>
              <a:rect l="l" t="t" r="r" b="b"/>
              <a:pathLst>
                <a:path w="1685" h="3895" extrusionOk="0">
                  <a:moveTo>
                    <a:pt x="1651" y="34"/>
                  </a:moveTo>
                  <a:lnTo>
                    <a:pt x="1651" y="3860"/>
                  </a:lnTo>
                  <a:lnTo>
                    <a:pt x="35" y="3860"/>
                  </a:lnTo>
                  <a:lnTo>
                    <a:pt x="35" y="69"/>
                  </a:lnTo>
                  <a:lnTo>
                    <a:pt x="1651" y="34"/>
                  </a:lnTo>
                  <a:close/>
                  <a:moveTo>
                    <a:pt x="1685" y="0"/>
                  </a:moveTo>
                  <a:lnTo>
                    <a:pt x="24" y="34"/>
                  </a:lnTo>
                  <a:lnTo>
                    <a:pt x="1" y="34"/>
                  </a:lnTo>
                  <a:lnTo>
                    <a:pt x="1" y="3895"/>
                  </a:lnTo>
                  <a:lnTo>
                    <a:pt x="1685" y="3895"/>
                  </a:lnTo>
                  <a:lnTo>
                    <a:pt x="16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0" name="Google Shape;1000;p69"/>
            <p:cNvSpPr/>
            <p:nvPr/>
          </p:nvSpPr>
          <p:spPr>
            <a:xfrm>
              <a:off x="4271046" y="4026477"/>
              <a:ext cx="399798" cy="10141"/>
            </a:xfrm>
            <a:custGeom>
              <a:avLst/>
              <a:gdLst/>
              <a:ahLst/>
              <a:cxnLst/>
              <a:rect l="l" t="t" r="r" b="b"/>
              <a:pathLst>
                <a:path w="6347" h="161" extrusionOk="0">
                  <a:moveTo>
                    <a:pt x="6347" y="0"/>
                  </a:moveTo>
                  <a:lnTo>
                    <a:pt x="1" y="126"/>
                  </a:lnTo>
                  <a:lnTo>
                    <a:pt x="1" y="160"/>
                  </a:lnTo>
                  <a:lnTo>
                    <a:pt x="6347" y="34"/>
                  </a:lnTo>
                  <a:lnTo>
                    <a:pt x="63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1" name="Google Shape;1001;p69"/>
            <p:cNvSpPr/>
            <p:nvPr/>
          </p:nvSpPr>
          <p:spPr>
            <a:xfrm>
              <a:off x="4271802" y="4006950"/>
              <a:ext cx="399042" cy="8000"/>
            </a:xfrm>
            <a:custGeom>
              <a:avLst/>
              <a:gdLst/>
              <a:ahLst/>
              <a:cxnLst/>
              <a:rect l="l" t="t" r="r" b="b"/>
              <a:pathLst>
                <a:path w="6335" h="127" extrusionOk="0">
                  <a:moveTo>
                    <a:pt x="6335" y="1"/>
                  </a:moveTo>
                  <a:lnTo>
                    <a:pt x="0" y="92"/>
                  </a:lnTo>
                  <a:lnTo>
                    <a:pt x="0" y="127"/>
                  </a:lnTo>
                  <a:lnTo>
                    <a:pt x="6335" y="24"/>
                  </a:lnTo>
                  <a:lnTo>
                    <a:pt x="63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2" name="Google Shape;1002;p69"/>
            <p:cNvSpPr/>
            <p:nvPr/>
          </p:nvSpPr>
          <p:spPr>
            <a:xfrm>
              <a:off x="4271802" y="3744339"/>
              <a:ext cx="399042" cy="8693"/>
            </a:xfrm>
            <a:custGeom>
              <a:avLst/>
              <a:gdLst/>
              <a:ahLst/>
              <a:cxnLst/>
              <a:rect l="l" t="t" r="r" b="b"/>
              <a:pathLst>
                <a:path w="6335" h="138" extrusionOk="0">
                  <a:moveTo>
                    <a:pt x="0" y="0"/>
                  </a:moveTo>
                  <a:lnTo>
                    <a:pt x="0" y="34"/>
                  </a:lnTo>
                  <a:lnTo>
                    <a:pt x="6335" y="138"/>
                  </a:lnTo>
                  <a:lnTo>
                    <a:pt x="6335" y="103"/>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3" name="Google Shape;1003;p69"/>
            <p:cNvSpPr/>
            <p:nvPr/>
          </p:nvSpPr>
          <p:spPr>
            <a:xfrm>
              <a:off x="4652772" y="3748623"/>
              <a:ext cx="2205" cy="259141"/>
            </a:xfrm>
            <a:custGeom>
              <a:avLst/>
              <a:gdLst/>
              <a:ahLst/>
              <a:cxnLst/>
              <a:rect l="l" t="t" r="r" b="b"/>
              <a:pathLst>
                <a:path w="35" h="4114" extrusionOk="0">
                  <a:moveTo>
                    <a:pt x="1" y="1"/>
                  </a:moveTo>
                  <a:lnTo>
                    <a:pt x="1" y="4113"/>
                  </a:lnTo>
                  <a:lnTo>
                    <a:pt x="35" y="4113"/>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4" name="Google Shape;1004;p69"/>
            <p:cNvSpPr/>
            <p:nvPr/>
          </p:nvSpPr>
          <p:spPr>
            <a:xfrm>
              <a:off x="4740078" y="3750828"/>
              <a:ext cx="294478" cy="12283"/>
            </a:xfrm>
            <a:custGeom>
              <a:avLst/>
              <a:gdLst/>
              <a:ahLst/>
              <a:cxnLst/>
              <a:rect l="l" t="t" r="r" b="b"/>
              <a:pathLst>
                <a:path w="4675" h="195" extrusionOk="0">
                  <a:moveTo>
                    <a:pt x="1" y="0"/>
                  </a:moveTo>
                  <a:lnTo>
                    <a:pt x="1" y="35"/>
                  </a:lnTo>
                  <a:lnTo>
                    <a:pt x="4674" y="195"/>
                  </a:lnTo>
                  <a:lnTo>
                    <a:pt x="4674" y="16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5" name="Google Shape;1005;p69"/>
            <p:cNvSpPr/>
            <p:nvPr/>
          </p:nvSpPr>
          <p:spPr>
            <a:xfrm>
              <a:off x="4740078" y="4001910"/>
              <a:ext cx="297376" cy="3653"/>
            </a:xfrm>
            <a:custGeom>
              <a:avLst/>
              <a:gdLst/>
              <a:ahLst/>
              <a:cxnLst/>
              <a:rect l="l" t="t" r="r" b="b"/>
              <a:pathLst>
                <a:path w="4721" h="58" extrusionOk="0">
                  <a:moveTo>
                    <a:pt x="4720" y="1"/>
                  </a:moveTo>
                  <a:lnTo>
                    <a:pt x="1" y="24"/>
                  </a:lnTo>
                  <a:lnTo>
                    <a:pt x="1" y="58"/>
                  </a:lnTo>
                  <a:lnTo>
                    <a:pt x="4720" y="35"/>
                  </a:lnTo>
                  <a:lnTo>
                    <a:pt x="47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6" name="Google Shape;1006;p69"/>
            <p:cNvSpPr/>
            <p:nvPr/>
          </p:nvSpPr>
          <p:spPr>
            <a:xfrm>
              <a:off x="4740078" y="4018540"/>
              <a:ext cx="297376" cy="3653"/>
            </a:xfrm>
            <a:custGeom>
              <a:avLst/>
              <a:gdLst/>
              <a:ahLst/>
              <a:cxnLst/>
              <a:rect l="l" t="t" r="r" b="b"/>
              <a:pathLst>
                <a:path w="4721" h="58" extrusionOk="0">
                  <a:moveTo>
                    <a:pt x="4720" y="0"/>
                  </a:moveTo>
                  <a:lnTo>
                    <a:pt x="1" y="23"/>
                  </a:lnTo>
                  <a:lnTo>
                    <a:pt x="1" y="57"/>
                  </a:lnTo>
                  <a:lnTo>
                    <a:pt x="4720" y="34"/>
                  </a:lnTo>
                  <a:lnTo>
                    <a:pt x="472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7" name="Google Shape;1007;p69"/>
            <p:cNvSpPr/>
            <p:nvPr/>
          </p:nvSpPr>
          <p:spPr>
            <a:xfrm>
              <a:off x="5017177" y="3761662"/>
              <a:ext cx="2205" cy="241756"/>
            </a:xfrm>
            <a:custGeom>
              <a:avLst/>
              <a:gdLst/>
              <a:ahLst/>
              <a:cxnLst/>
              <a:rect l="l" t="t" r="r" b="b"/>
              <a:pathLst>
                <a:path w="35" h="3838" extrusionOk="0">
                  <a:moveTo>
                    <a:pt x="0" y="0"/>
                  </a:moveTo>
                  <a:lnTo>
                    <a:pt x="0" y="3838"/>
                  </a:lnTo>
                  <a:lnTo>
                    <a:pt x="35" y="383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8" name="Google Shape;1008;p69"/>
            <p:cNvSpPr/>
            <p:nvPr/>
          </p:nvSpPr>
          <p:spPr>
            <a:xfrm>
              <a:off x="5090750" y="4001910"/>
              <a:ext cx="212969" cy="2205"/>
            </a:xfrm>
            <a:custGeom>
              <a:avLst/>
              <a:gdLst/>
              <a:ahLst/>
              <a:cxnLst/>
              <a:rect l="l" t="t" r="r" b="b"/>
              <a:pathLst>
                <a:path w="3381" h="35" extrusionOk="0">
                  <a:moveTo>
                    <a:pt x="1" y="1"/>
                  </a:moveTo>
                  <a:lnTo>
                    <a:pt x="1" y="35"/>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9" name="Google Shape;1009;p69"/>
            <p:cNvSpPr/>
            <p:nvPr/>
          </p:nvSpPr>
          <p:spPr>
            <a:xfrm>
              <a:off x="5090750" y="4017784"/>
              <a:ext cx="212969" cy="4409"/>
            </a:xfrm>
            <a:custGeom>
              <a:avLst/>
              <a:gdLst/>
              <a:ahLst/>
              <a:cxnLst/>
              <a:rect l="l" t="t" r="r" b="b"/>
              <a:pathLst>
                <a:path w="3381" h="70" extrusionOk="0">
                  <a:moveTo>
                    <a:pt x="3380" y="1"/>
                  </a:moveTo>
                  <a:lnTo>
                    <a:pt x="1" y="35"/>
                  </a:lnTo>
                  <a:lnTo>
                    <a:pt x="1" y="69"/>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0" name="Google Shape;1010;p69"/>
            <p:cNvSpPr/>
            <p:nvPr/>
          </p:nvSpPr>
          <p:spPr>
            <a:xfrm>
              <a:off x="5090750" y="3760906"/>
              <a:ext cx="212969" cy="8000"/>
            </a:xfrm>
            <a:custGeom>
              <a:avLst/>
              <a:gdLst/>
              <a:ahLst/>
              <a:cxnLst/>
              <a:rect l="l" t="t" r="r" b="b"/>
              <a:pathLst>
                <a:path w="3381" h="127" extrusionOk="0">
                  <a:moveTo>
                    <a:pt x="1" y="1"/>
                  </a:moveTo>
                  <a:lnTo>
                    <a:pt x="1" y="35"/>
                  </a:lnTo>
                  <a:lnTo>
                    <a:pt x="3380" y="127"/>
                  </a:lnTo>
                  <a:lnTo>
                    <a:pt x="3380" y="9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1" name="Google Shape;1011;p69"/>
            <p:cNvSpPr/>
            <p:nvPr/>
          </p:nvSpPr>
          <p:spPr>
            <a:xfrm>
              <a:off x="5289236" y="3767394"/>
              <a:ext cx="2205" cy="236024"/>
            </a:xfrm>
            <a:custGeom>
              <a:avLst/>
              <a:gdLst/>
              <a:ahLst/>
              <a:cxnLst/>
              <a:rect l="l" t="t" r="r" b="b"/>
              <a:pathLst>
                <a:path w="35" h="3747" extrusionOk="0">
                  <a:moveTo>
                    <a:pt x="0" y="1"/>
                  </a:moveTo>
                  <a:lnTo>
                    <a:pt x="0" y="3747"/>
                  </a:lnTo>
                  <a:lnTo>
                    <a:pt x="34" y="3747"/>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2" name="Google Shape;1012;p69"/>
            <p:cNvSpPr/>
            <p:nvPr/>
          </p:nvSpPr>
          <p:spPr>
            <a:xfrm>
              <a:off x="5552602" y="3659742"/>
              <a:ext cx="3653" cy="412207"/>
            </a:xfrm>
            <a:custGeom>
              <a:avLst/>
              <a:gdLst/>
              <a:ahLst/>
              <a:cxnLst/>
              <a:rect l="l" t="t" r="r" b="b"/>
              <a:pathLst>
                <a:path w="58" h="6544" extrusionOk="0">
                  <a:moveTo>
                    <a:pt x="25" y="0"/>
                  </a:moveTo>
                  <a:cubicBezTo>
                    <a:pt x="12" y="0"/>
                    <a:pt x="0" y="9"/>
                    <a:pt x="0" y="26"/>
                  </a:cubicBezTo>
                  <a:lnTo>
                    <a:pt x="0" y="6509"/>
                  </a:lnTo>
                  <a:cubicBezTo>
                    <a:pt x="0" y="6532"/>
                    <a:pt x="12" y="6544"/>
                    <a:pt x="23" y="6544"/>
                  </a:cubicBezTo>
                  <a:cubicBezTo>
                    <a:pt x="46" y="6544"/>
                    <a:pt x="57" y="6532"/>
                    <a:pt x="57" y="6509"/>
                  </a:cubicBezTo>
                  <a:lnTo>
                    <a:pt x="57" y="26"/>
                  </a:lnTo>
                  <a:cubicBezTo>
                    <a:pt x="52" y="9"/>
                    <a:pt x="37" y="0"/>
                    <a:pt x="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3" name="Google Shape;1013;p69"/>
            <p:cNvSpPr/>
            <p:nvPr/>
          </p:nvSpPr>
          <p:spPr>
            <a:xfrm>
              <a:off x="5769795" y="3679018"/>
              <a:ext cx="3653" cy="384995"/>
            </a:xfrm>
            <a:custGeom>
              <a:avLst/>
              <a:gdLst/>
              <a:ahLst/>
              <a:cxnLst/>
              <a:rect l="l" t="t" r="r" b="b"/>
              <a:pathLst>
                <a:path w="58" h="6112" extrusionOk="0">
                  <a:moveTo>
                    <a:pt x="35" y="0"/>
                  </a:moveTo>
                  <a:cubicBezTo>
                    <a:pt x="23" y="0"/>
                    <a:pt x="12" y="6"/>
                    <a:pt x="12" y="18"/>
                  </a:cubicBezTo>
                  <a:lnTo>
                    <a:pt x="12" y="6089"/>
                  </a:lnTo>
                  <a:cubicBezTo>
                    <a:pt x="0" y="6100"/>
                    <a:pt x="23" y="6112"/>
                    <a:pt x="35" y="6112"/>
                  </a:cubicBezTo>
                  <a:cubicBezTo>
                    <a:pt x="46" y="6112"/>
                    <a:pt x="57" y="6100"/>
                    <a:pt x="57" y="6089"/>
                  </a:cubicBezTo>
                  <a:lnTo>
                    <a:pt x="57" y="18"/>
                  </a:lnTo>
                  <a:cubicBezTo>
                    <a:pt x="57" y="6"/>
                    <a:pt x="46" y="0"/>
                    <a:pt x="3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4" name="Google Shape;1014;p69"/>
            <p:cNvSpPr/>
            <p:nvPr/>
          </p:nvSpPr>
          <p:spPr>
            <a:xfrm>
              <a:off x="5590837" y="3703899"/>
              <a:ext cx="150105" cy="364460"/>
            </a:xfrm>
            <a:custGeom>
              <a:avLst/>
              <a:gdLst/>
              <a:ahLst/>
              <a:cxnLst/>
              <a:rect l="l" t="t" r="r" b="b"/>
              <a:pathLst>
                <a:path w="2383" h="5786" extrusionOk="0">
                  <a:moveTo>
                    <a:pt x="0" y="1"/>
                  </a:moveTo>
                  <a:lnTo>
                    <a:pt x="0" y="5785"/>
                  </a:lnTo>
                  <a:lnTo>
                    <a:pt x="35" y="5785"/>
                  </a:lnTo>
                  <a:lnTo>
                    <a:pt x="35" y="35"/>
                  </a:lnTo>
                  <a:lnTo>
                    <a:pt x="2349" y="207"/>
                  </a:lnTo>
                  <a:lnTo>
                    <a:pt x="2349" y="5694"/>
                  </a:lnTo>
                  <a:lnTo>
                    <a:pt x="2383" y="5694"/>
                  </a:lnTo>
                  <a:lnTo>
                    <a:pt x="2383" y="172"/>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5" name="Google Shape;1015;p69"/>
            <p:cNvSpPr/>
            <p:nvPr/>
          </p:nvSpPr>
          <p:spPr>
            <a:xfrm>
              <a:off x="5347628" y="4001910"/>
              <a:ext cx="206481" cy="2205"/>
            </a:xfrm>
            <a:custGeom>
              <a:avLst/>
              <a:gdLst/>
              <a:ahLst/>
              <a:cxnLst/>
              <a:rect l="l" t="t" r="r" b="b"/>
              <a:pathLst>
                <a:path w="3278" h="35" extrusionOk="0">
                  <a:moveTo>
                    <a:pt x="1" y="1"/>
                  </a:moveTo>
                  <a:lnTo>
                    <a:pt x="1" y="35"/>
                  </a:lnTo>
                  <a:lnTo>
                    <a:pt x="3277" y="35"/>
                  </a:lnTo>
                  <a:lnTo>
                    <a:pt x="3277"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6" name="Google Shape;1016;p69"/>
            <p:cNvSpPr/>
            <p:nvPr/>
          </p:nvSpPr>
          <p:spPr>
            <a:xfrm>
              <a:off x="5347628" y="4015643"/>
              <a:ext cx="206481" cy="4346"/>
            </a:xfrm>
            <a:custGeom>
              <a:avLst/>
              <a:gdLst/>
              <a:ahLst/>
              <a:cxnLst/>
              <a:rect l="l" t="t" r="r" b="b"/>
              <a:pathLst>
                <a:path w="3278" h="69" extrusionOk="0">
                  <a:moveTo>
                    <a:pt x="3277" y="0"/>
                  </a:moveTo>
                  <a:lnTo>
                    <a:pt x="1" y="35"/>
                  </a:lnTo>
                  <a:lnTo>
                    <a:pt x="1" y="69"/>
                  </a:lnTo>
                  <a:lnTo>
                    <a:pt x="3277" y="35"/>
                  </a:lnTo>
                  <a:lnTo>
                    <a:pt x="327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7" name="Google Shape;1017;p69"/>
            <p:cNvSpPr/>
            <p:nvPr/>
          </p:nvSpPr>
          <p:spPr>
            <a:xfrm>
              <a:off x="5347628" y="3765945"/>
              <a:ext cx="206481" cy="13039"/>
            </a:xfrm>
            <a:custGeom>
              <a:avLst/>
              <a:gdLst/>
              <a:ahLst/>
              <a:cxnLst/>
              <a:rect l="l" t="t" r="r" b="b"/>
              <a:pathLst>
                <a:path w="3278" h="207" extrusionOk="0">
                  <a:moveTo>
                    <a:pt x="1" y="1"/>
                  </a:moveTo>
                  <a:lnTo>
                    <a:pt x="1" y="35"/>
                  </a:lnTo>
                  <a:lnTo>
                    <a:pt x="3277" y="207"/>
                  </a:lnTo>
                  <a:lnTo>
                    <a:pt x="3277" y="173"/>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8" name="Google Shape;1018;p69"/>
            <p:cNvSpPr/>
            <p:nvPr/>
          </p:nvSpPr>
          <p:spPr>
            <a:xfrm>
              <a:off x="5538870" y="3776780"/>
              <a:ext cx="2205" cy="226638"/>
            </a:xfrm>
            <a:custGeom>
              <a:avLst/>
              <a:gdLst/>
              <a:ahLst/>
              <a:cxnLst/>
              <a:rect l="l" t="t" r="r" b="b"/>
              <a:pathLst>
                <a:path w="35" h="3598" extrusionOk="0">
                  <a:moveTo>
                    <a:pt x="1" y="1"/>
                  </a:moveTo>
                  <a:lnTo>
                    <a:pt x="1" y="3598"/>
                  </a:lnTo>
                  <a:lnTo>
                    <a:pt x="35" y="3598"/>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9" name="Google Shape;1019;p69"/>
            <p:cNvSpPr/>
            <p:nvPr/>
          </p:nvSpPr>
          <p:spPr>
            <a:xfrm>
              <a:off x="5771937" y="3786859"/>
              <a:ext cx="127051" cy="8756"/>
            </a:xfrm>
            <a:custGeom>
              <a:avLst/>
              <a:gdLst/>
              <a:ahLst/>
              <a:cxnLst/>
              <a:rect l="l" t="t" r="r" b="b"/>
              <a:pathLst>
                <a:path w="2017" h="139" extrusionOk="0">
                  <a:moveTo>
                    <a:pt x="1" y="1"/>
                  </a:moveTo>
                  <a:lnTo>
                    <a:pt x="1" y="35"/>
                  </a:lnTo>
                  <a:lnTo>
                    <a:pt x="2005" y="138"/>
                  </a:lnTo>
                  <a:lnTo>
                    <a:pt x="2017" y="10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0" name="Google Shape;1020;p69"/>
            <p:cNvSpPr/>
            <p:nvPr/>
          </p:nvSpPr>
          <p:spPr>
            <a:xfrm>
              <a:off x="5771937" y="3995422"/>
              <a:ext cx="126358" cy="1512"/>
            </a:xfrm>
            <a:custGeom>
              <a:avLst/>
              <a:gdLst/>
              <a:ahLst/>
              <a:cxnLst/>
              <a:rect l="l" t="t" r="r" b="b"/>
              <a:pathLst>
                <a:path w="2006" h="24" extrusionOk="0">
                  <a:moveTo>
                    <a:pt x="1" y="1"/>
                  </a:moveTo>
                  <a:lnTo>
                    <a:pt x="1" y="23"/>
                  </a:lnTo>
                  <a:lnTo>
                    <a:pt x="2005" y="23"/>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1" name="Google Shape;1021;p69"/>
            <p:cNvSpPr/>
            <p:nvPr/>
          </p:nvSpPr>
          <p:spPr>
            <a:xfrm>
              <a:off x="5771937" y="4004052"/>
              <a:ext cx="126358" cy="3716"/>
            </a:xfrm>
            <a:custGeom>
              <a:avLst/>
              <a:gdLst/>
              <a:ahLst/>
              <a:cxnLst/>
              <a:rect l="l" t="t" r="r" b="b"/>
              <a:pathLst>
                <a:path w="2006" h="59" extrusionOk="0">
                  <a:moveTo>
                    <a:pt x="2005" y="1"/>
                  </a:moveTo>
                  <a:lnTo>
                    <a:pt x="1" y="24"/>
                  </a:lnTo>
                  <a:lnTo>
                    <a:pt x="1" y="58"/>
                  </a:lnTo>
                  <a:lnTo>
                    <a:pt x="2005" y="35"/>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2" name="Google Shape;1022;p69"/>
            <p:cNvSpPr/>
            <p:nvPr/>
          </p:nvSpPr>
          <p:spPr>
            <a:xfrm>
              <a:off x="5884502" y="3793410"/>
              <a:ext cx="2205" cy="200623"/>
            </a:xfrm>
            <a:custGeom>
              <a:avLst/>
              <a:gdLst/>
              <a:ahLst/>
              <a:cxnLst/>
              <a:rect l="l" t="t" r="r" b="b"/>
              <a:pathLst>
                <a:path w="35" h="3185" extrusionOk="0">
                  <a:moveTo>
                    <a:pt x="1" y="0"/>
                  </a:moveTo>
                  <a:lnTo>
                    <a:pt x="1" y="3185"/>
                  </a:lnTo>
                  <a:lnTo>
                    <a:pt x="35" y="318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3" name="Google Shape;1023;p69"/>
            <p:cNvSpPr/>
            <p:nvPr/>
          </p:nvSpPr>
          <p:spPr>
            <a:xfrm>
              <a:off x="3296194" y="2467697"/>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4" name="Google Shape;1024;p69"/>
            <p:cNvSpPr/>
            <p:nvPr/>
          </p:nvSpPr>
          <p:spPr>
            <a:xfrm>
              <a:off x="3296194" y="272526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5" name="Google Shape;1025;p69"/>
            <p:cNvSpPr/>
            <p:nvPr/>
          </p:nvSpPr>
          <p:spPr>
            <a:xfrm>
              <a:off x="3296194" y="300450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6" name="Google Shape;1026;p69"/>
            <p:cNvSpPr/>
            <p:nvPr/>
          </p:nvSpPr>
          <p:spPr>
            <a:xfrm>
              <a:off x="3296194" y="3263591"/>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7" name="Google Shape;1027;p69"/>
            <p:cNvSpPr/>
            <p:nvPr/>
          </p:nvSpPr>
          <p:spPr>
            <a:xfrm>
              <a:off x="5719969" y="3714734"/>
              <a:ext cx="2268" cy="349280"/>
            </a:xfrm>
            <a:custGeom>
              <a:avLst/>
              <a:gdLst/>
              <a:ahLst/>
              <a:cxnLst/>
              <a:rect l="l" t="t" r="r" b="b"/>
              <a:pathLst>
                <a:path w="36" h="5545" extrusionOk="0">
                  <a:moveTo>
                    <a:pt x="1" y="0"/>
                  </a:moveTo>
                  <a:lnTo>
                    <a:pt x="1" y="5545"/>
                  </a:lnTo>
                  <a:lnTo>
                    <a:pt x="35" y="554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8" name="Google Shape;1028;p69"/>
            <p:cNvSpPr/>
            <p:nvPr/>
          </p:nvSpPr>
          <p:spPr>
            <a:xfrm>
              <a:off x="4299203" y="3649790"/>
              <a:ext cx="336304" cy="77982"/>
            </a:xfrm>
            <a:custGeom>
              <a:avLst/>
              <a:gdLst/>
              <a:ahLst/>
              <a:cxnLst/>
              <a:rect l="l" t="t" r="r" b="b"/>
              <a:pathLst>
                <a:path w="5339" h="1238" extrusionOk="0">
                  <a:moveTo>
                    <a:pt x="92" y="35"/>
                  </a:moveTo>
                  <a:lnTo>
                    <a:pt x="5304" y="264"/>
                  </a:lnTo>
                  <a:lnTo>
                    <a:pt x="5304" y="1203"/>
                  </a:lnTo>
                  <a:lnTo>
                    <a:pt x="35" y="1112"/>
                  </a:lnTo>
                  <a:lnTo>
                    <a:pt x="92" y="35"/>
                  </a:lnTo>
                  <a:close/>
                  <a:moveTo>
                    <a:pt x="69" y="1"/>
                  </a:moveTo>
                  <a:lnTo>
                    <a:pt x="1" y="1146"/>
                  </a:lnTo>
                  <a:lnTo>
                    <a:pt x="5327" y="1238"/>
                  </a:lnTo>
                  <a:lnTo>
                    <a:pt x="5339" y="1238"/>
                  </a:lnTo>
                  <a:lnTo>
                    <a:pt x="5339" y="230"/>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9" name="Google Shape;1029;p69"/>
            <p:cNvSpPr/>
            <p:nvPr/>
          </p:nvSpPr>
          <p:spPr>
            <a:xfrm>
              <a:off x="3926862" y="3649790"/>
              <a:ext cx="193442" cy="78738"/>
            </a:xfrm>
            <a:custGeom>
              <a:avLst/>
              <a:gdLst/>
              <a:ahLst/>
              <a:cxnLst/>
              <a:rect l="l" t="t" r="r" b="b"/>
              <a:pathLst>
                <a:path w="3071" h="1250" extrusionOk="0">
                  <a:moveTo>
                    <a:pt x="3048" y="35"/>
                  </a:moveTo>
                  <a:lnTo>
                    <a:pt x="3048" y="1112"/>
                  </a:lnTo>
                  <a:cubicBezTo>
                    <a:pt x="1999" y="1154"/>
                    <a:pt x="489" y="1216"/>
                    <a:pt x="123" y="1216"/>
                  </a:cubicBezTo>
                  <a:cubicBezTo>
                    <a:pt x="94" y="1216"/>
                    <a:pt x="72" y="1216"/>
                    <a:pt x="58" y="1215"/>
                  </a:cubicBezTo>
                  <a:cubicBezTo>
                    <a:pt x="69" y="1031"/>
                    <a:pt x="69" y="860"/>
                    <a:pt x="58" y="688"/>
                  </a:cubicBezTo>
                  <a:cubicBezTo>
                    <a:pt x="46" y="562"/>
                    <a:pt x="46" y="436"/>
                    <a:pt x="46" y="298"/>
                  </a:cubicBezTo>
                  <a:cubicBezTo>
                    <a:pt x="161" y="264"/>
                    <a:pt x="1891" y="127"/>
                    <a:pt x="3048" y="35"/>
                  </a:cubicBezTo>
                  <a:close/>
                  <a:moveTo>
                    <a:pt x="3071" y="1"/>
                  </a:moveTo>
                  <a:lnTo>
                    <a:pt x="3059" y="12"/>
                  </a:lnTo>
                  <a:cubicBezTo>
                    <a:pt x="1937" y="92"/>
                    <a:pt x="46" y="241"/>
                    <a:pt x="24" y="275"/>
                  </a:cubicBezTo>
                  <a:cubicBezTo>
                    <a:pt x="1" y="413"/>
                    <a:pt x="1" y="550"/>
                    <a:pt x="24" y="688"/>
                  </a:cubicBezTo>
                  <a:cubicBezTo>
                    <a:pt x="35" y="860"/>
                    <a:pt x="35" y="1031"/>
                    <a:pt x="24" y="1203"/>
                  </a:cubicBezTo>
                  <a:lnTo>
                    <a:pt x="12" y="1215"/>
                  </a:lnTo>
                  <a:lnTo>
                    <a:pt x="24" y="1226"/>
                  </a:lnTo>
                  <a:cubicBezTo>
                    <a:pt x="24" y="1238"/>
                    <a:pt x="35" y="1249"/>
                    <a:pt x="207" y="1249"/>
                  </a:cubicBezTo>
                  <a:cubicBezTo>
                    <a:pt x="402" y="1249"/>
                    <a:pt x="780" y="1238"/>
                    <a:pt x="1559" y="1203"/>
                  </a:cubicBezTo>
                  <a:cubicBezTo>
                    <a:pt x="2303" y="1180"/>
                    <a:pt x="3048" y="1146"/>
                    <a:pt x="3059" y="1146"/>
                  </a:cubicBezTo>
                  <a:lnTo>
                    <a:pt x="3071" y="1146"/>
                  </a:lnTo>
                  <a:lnTo>
                    <a:pt x="307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0" name="Google Shape;1030;p69"/>
            <p:cNvSpPr/>
            <p:nvPr/>
          </p:nvSpPr>
          <p:spPr>
            <a:xfrm>
              <a:off x="3645480" y="3659868"/>
              <a:ext cx="158798" cy="90265"/>
            </a:xfrm>
            <a:custGeom>
              <a:avLst/>
              <a:gdLst/>
              <a:ahLst/>
              <a:cxnLst/>
              <a:rect l="l" t="t" r="r" b="b"/>
              <a:pathLst>
                <a:path w="2521" h="1433" extrusionOk="0">
                  <a:moveTo>
                    <a:pt x="2486" y="35"/>
                  </a:moveTo>
                  <a:lnTo>
                    <a:pt x="2486" y="1261"/>
                  </a:lnTo>
                  <a:lnTo>
                    <a:pt x="34" y="1398"/>
                  </a:lnTo>
                  <a:lnTo>
                    <a:pt x="34" y="379"/>
                  </a:lnTo>
                  <a:lnTo>
                    <a:pt x="2486" y="35"/>
                  </a:lnTo>
                  <a:close/>
                  <a:moveTo>
                    <a:pt x="2520" y="1"/>
                  </a:moveTo>
                  <a:lnTo>
                    <a:pt x="12" y="356"/>
                  </a:lnTo>
                  <a:lnTo>
                    <a:pt x="0" y="356"/>
                  </a:lnTo>
                  <a:lnTo>
                    <a:pt x="0" y="1433"/>
                  </a:lnTo>
                  <a:lnTo>
                    <a:pt x="2497" y="1284"/>
                  </a:lnTo>
                  <a:lnTo>
                    <a:pt x="2520" y="1284"/>
                  </a:lnTo>
                  <a:lnTo>
                    <a:pt x="25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1" name="Google Shape;1031;p69"/>
            <p:cNvSpPr/>
            <p:nvPr/>
          </p:nvSpPr>
          <p:spPr>
            <a:xfrm>
              <a:off x="3398681" y="3688025"/>
              <a:ext cx="143680" cy="67147"/>
            </a:xfrm>
            <a:custGeom>
              <a:avLst/>
              <a:gdLst/>
              <a:ahLst/>
              <a:cxnLst/>
              <a:rect l="l" t="t" r="r" b="b"/>
              <a:pathLst>
                <a:path w="2281" h="1066" extrusionOk="0">
                  <a:moveTo>
                    <a:pt x="2246" y="35"/>
                  </a:moveTo>
                  <a:lnTo>
                    <a:pt x="2246" y="951"/>
                  </a:lnTo>
                  <a:lnTo>
                    <a:pt x="81" y="1032"/>
                  </a:lnTo>
                  <a:lnTo>
                    <a:pt x="35" y="161"/>
                  </a:lnTo>
                  <a:lnTo>
                    <a:pt x="2246" y="35"/>
                  </a:lnTo>
                  <a:close/>
                  <a:moveTo>
                    <a:pt x="2280" y="1"/>
                  </a:moveTo>
                  <a:lnTo>
                    <a:pt x="0" y="127"/>
                  </a:lnTo>
                  <a:lnTo>
                    <a:pt x="46" y="1055"/>
                  </a:lnTo>
                  <a:lnTo>
                    <a:pt x="46" y="1066"/>
                  </a:lnTo>
                  <a:lnTo>
                    <a:pt x="2269" y="986"/>
                  </a:lnTo>
                  <a:lnTo>
                    <a:pt x="2280" y="986"/>
                  </a:lnTo>
                  <a:lnTo>
                    <a:pt x="22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2" name="Google Shape;1032;p69"/>
            <p:cNvSpPr/>
            <p:nvPr/>
          </p:nvSpPr>
          <p:spPr>
            <a:xfrm>
              <a:off x="3208888" y="3703899"/>
              <a:ext cx="109036" cy="67903"/>
            </a:xfrm>
            <a:custGeom>
              <a:avLst/>
              <a:gdLst/>
              <a:ahLst/>
              <a:cxnLst/>
              <a:rect l="l" t="t" r="r" b="b"/>
              <a:pathLst>
                <a:path w="1731" h="1078" extrusionOk="0">
                  <a:moveTo>
                    <a:pt x="1696" y="35"/>
                  </a:moveTo>
                  <a:lnTo>
                    <a:pt x="1696" y="986"/>
                  </a:lnTo>
                  <a:lnTo>
                    <a:pt x="69" y="1043"/>
                  </a:lnTo>
                  <a:lnTo>
                    <a:pt x="35" y="207"/>
                  </a:lnTo>
                  <a:lnTo>
                    <a:pt x="1696" y="35"/>
                  </a:lnTo>
                  <a:close/>
                  <a:moveTo>
                    <a:pt x="1730" y="1"/>
                  </a:moveTo>
                  <a:lnTo>
                    <a:pt x="24" y="172"/>
                  </a:lnTo>
                  <a:lnTo>
                    <a:pt x="1" y="172"/>
                  </a:lnTo>
                  <a:lnTo>
                    <a:pt x="35" y="1077"/>
                  </a:lnTo>
                  <a:lnTo>
                    <a:pt x="1730" y="1020"/>
                  </a:lnTo>
                  <a:lnTo>
                    <a:pt x="173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3" name="Google Shape;1033;p69"/>
            <p:cNvSpPr/>
            <p:nvPr/>
          </p:nvSpPr>
          <p:spPr>
            <a:xfrm>
              <a:off x="4758850" y="3675742"/>
              <a:ext cx="256243" cy="64313"/>
            </a:xfrm>
            <a:custGeom>
              <a:avLst/>
              <a:gdLst/>
              <a:ahLst/>
              <a:cxnLst/>
              <a:rect l="l" t="t" r="r" b="b"/>
              <a:pathLst>
                <a:path w="4068" h="1021" extrusionOk="0">
                  <a:moveTo>
                    <a:pt x="35" y="35"/>
                  </a:moveTo>
                  <a:lnTo>
                    <a:pt x="4033" y="356"/>
                  </a:lnTo>
                  <a:lnTo>
                    <a:pt x="4033" y="986"/>
                  </a:lnTo>
                  <a:lnTo>
                    <a:pt x="35" y="803"/>
                  </a:lnTo>
                  <a:lnTo>
                    <a:pt x="35" y="35"/>
                  </a:lnTo>
                  <a:close/>
                  <a:moveTo>
                    <a:pt x="0" y="1"/>
                  </a:moveTo>
                  <a:lnTo>
                    <a:pt x="0" y="837"/>
                  </a:lnTo>
                  <a:lnTo>
                    <a:pt x="4056" y="1020"/>
                  </a:lnTo>
                  <a:lnTo>
                    <a:pt x="4067" y="1020"/>
                  </a:lnTo>
                  <a:lnTo>
                    <a:pt x="4067" y="333"/>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4" name="Google Shape;1034;p69"/>
            <p:cNvSpPr/>
            <p:nvPr/>
          </p:nvSpPr>
          <p:spPr>
            <a:xfrm>
              <a:off x="5116766" y="3703899"/>
              <a:ext cx="167427" cy="46235"/>
            </a:xfrm>
            <a:custGeom>
              <a:avLst/>
              <a:gdLst/>
              <a:ahLst/>
              <a:cxnLst/>
              <a:rect l="l" t="t" r="r" b="b"/>
              <a:pathLst>
                <a:path w="2658" h="734" extrusionOk="0">
                  <a:moveTo>
                    <a:pt x="35" y="35"/>
                  </a:moveTo>
                  <a:lnTo>
                    <a:pt x="2623" y="184"/>
                  </a:lnTo>
                  <a:lnTo>
                    <a:pt x="2623" y="699"/>
                  </a:lnTo>
                  <a:lnTo>
                    <a:pt x="35" y="562"/>
                  </a:lnTo>
                  <a:lnTo>
                    <a:pt x="35" y="35"/>
                  </a:lnTo>
                  <a:close/>
                  <a:moveTo>
                    <a:pt x="0" y="1"/>
                  </a:moveTo>
                  <a:lnTo>
                    <a:pt x="0" y="596"/>
                  </a:lnTo>
                  <a:lnTo>
                    <a:pt x="2635" y="734"/>
                  </a:lnTo>
                  <a:lnTo>
                    <a:pt x="2658" y="734"/>
                  </a:lnTo>
                  <a:lnTo>
                    <a:pt x="2658" y="150"/>
                  </a:lnTo>
                  <a:lnTo>
                    <a:pt x="1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5" name="Google Shape;1035;p69"/>
            <p:cNvSpPr/>
            <p:nvPr/>
          </p:nvSpPr>
          <p:spPr>
            <a:xfrm>
              <a:off x="5364951" y="3719773"/>
              <a:ext cx="168183" cy="43337"/>
            </a:xfrm>
            <a:custGeom>
              <a:avLst/>
              <a:gdLst/>
              <a:ahLst/>
              <a:cxnLst/>
              <a:rect l="l" t="t" r="r" b="b"/>
              <a:pathLst>
                <a:path w="2670" h="688" extrusionOk="0">
                  <a:moveTo>
                    <a:pt x="24" y="35"/>
                  </a:moveTo>
                  <a:lnTo>
                    <a:pt x="2636" y="241"/>
                  </a:lnTo>
                  <a:lnTo>
                    <a:pt x="2636" y="654"/>
                  </a:lnTo>
                  <a:lnTo>
                    <a:pt x="24" y="493"/>
                  </a:lnTo>
                  <a:lnTo>
                    <a:pt x="24" y="35"/>
                  </a:lnTo>
                  <a:close/>
                  <a:moveTo>
                    <a:pt x="1" y="1"/>
                  </a:moveTo>
                  <a:lnTo>
                    <a:pt x="1" y="528"/>
                  </a:lnTo>
                  <a:lnTo>
                    <a:pt x="2647" y="688"/>
                  </a:lnTo>
                  <a:lnTo>
                    <a:pt x="2670" y="688"/>
                  </a:lnTo>
                  <a:lnTo>
                    <a:pt x="2670" y="20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6" name="Google Shape;1036;p69"/>
            <p:cNvSpPr/>
            <p:nvPr/>
          </p:nvSpPr>
          <p:spPr>
            <a:xfrm>
              <a:off x="5785669" y="3755867"/>
              <a:ext cx="96753" cy="28220"/>
            </a:xfrm>
            <a:custGeom>
              <a:avLst/>
              <a:gdLst/>
              <a:ahLst/>
              <a:cxnLst/>
              <a:rect l="l" t="t" r="r" b="b"/>
              <a:pathLst>
                <a:path w="1536" h="448" extrusionOk="0">
                  <a:moveTo>
                    <a:pt x="35" y="35"/>
                  </a:moveTo>
                  <a:lnTo>
                    <a:pt x="1512" y="115"/>
                  </a:lnTo>
                  <a:lnTo>
                    <a:pt x="1512" y="413"/>
                  </a:lnTo>
                  <a:lnTo>
                    <a:pt x="35" y="321"/>
                  </a:lnTo>
                  <a:lnTo>
                    <a:pt x="35" y="35"/>
                  </a:lnTo>
                  <a:close/>
                  <a:moveTo>
                    <a:pt x="0" y="0"/>
                  </a:moveTo>
                  <a:lnTo>
                    <a:pt x="0" y="356"/>
                  </a:lnTo>
                  <a:lnTo>
                    <a:pt x="1524" y="447"/>
                  </a:lnTo>
                  <a:lnTo>
                    <a:pt x="1535" y="447"/>
                  </a:lnTo>
                  <a:lnTo>
                    <a:pt x="1535" y="81"/>
                  </a:lnTo>
                  <a:lnTo>
                    <a:pt x="1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7" name="Google Shape;1037;p69"/>
            <p:cNvSpPr/>
            <p:nvPr/>
          </p:nvSpPr>
          <p:spPr>
            <a:xfrm>
              <a:off x="5359912" y="2318471"/>
              <a:ext cx="73698" cy="159554"/>
            </a:xfrm>
            <a:custGeom>
              <a:avLst/>
              <a:gdLst/>
              <a:ahLst/>
              <a:cxnLst/>
              <a:rect l="l" t="t" r="r" b="b"/>
              <a:pathLst>
                <a:path w="1170" h="2533" extrusionOk="0">
                  <a:moveTo>
                    <a:pt x="1" y="1"/>
                  </a:moveTo>
                  <a:lnTo>
                    <a:pt x="1" y="1765"/>
                  </a:lnTo>
                  <a:cubicBezTo>
                    <a:pt x="1" y="1776"/>
                    <a:pt x="12" y="1782"/>
                    <a:pt x="24" y="1782"/>
                  </a:cubicBezTo>
                  <a:cubicBezTo>
                    <a:pt x="35" y="1782"/>
                    <a:pt x="46" y="1776"/>
                    <a:pt x="46" y="1765"/>
                  </a:cubicBezTo>
                  <a:lnTo>
                    <a:pt x="46" y="127"/>
                  </a:lnTo>
                  <a:lnTo>
                    <a:pt x="1112" y="1135"/>
                  </a:lnTo>
                  <a:lnTo>
                    <a:pt x="1112" y="2509"/>
                  </a:lnTo>
                  <a:cubicBezTo>
                    <a:pt x="1112" y="2521"/>
                    <a:pt x="1123" y="2532"/>
                    <a:pt x="1146" y="2532"/>
                  </a:cubicBezTo>
                  <a:cubicBezTo>
                    <a:pt x="1158" y="2532"/>
                    <a:pt x="1169" y="2521"/>
                    <a:pt x="1169" y="2509"/>
                  </a:cubicBezTo>
                  <a:lnTo>
                    <a:pt x="1169" y="111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8" name="Google Shape;1038;p69"/>
            <p:cNvSpPr/>
            <p:nvPr/>
          </p:nvSpPr>
          <p:spPr>
            <a:xfrm>
              <a:off x="5288480" y="2320234"/>
              <a:ext cx="75399" cy="58896"/>
            </a:xfrm>
            <a:custGeom>
              <a:avLst/>
              <a:gdLst/>
              <a:ahLst/>
              <a:cxnLst/>
              <a:rect l="l" t="t" r="r" b="b"/>
              <a:pathLst>
                <a:path w="1197" h="935" extrusionOk="0">
                  <a:moveTo>
                    <a:pt x="1154" y="1"/>
                  </a:moveTo>
                  <a:cubicBezTo>
                    <a:pt x="1148" y="1"/>
                    <a:pt x="1141" y="3"/>
                    <a:pt x="1135" y="7"/>
                  </a:cubicBezTo>
                  <a:lnTo>
                    <a:pt x="12" y="889"/>
                  </a:lnTo>
                  <a:cubicBezTo>
                    <a:pt x="1" y="901"/>
                    <a:pt x="1" y="912"/>
                    <a:pt x="1" y="924"/>
                  </a:cubicBezTo>
                  <a:cubicBezTo>
                    <a:pt x="12" y="935"/>
                    <a:pt x="24" y="935"/>
                    <a:pt x="24" y="935"/>
                  </a:cubicBezTo>
                  <a:lnTo>
                    <a:pt x="46" y="935"/>
                  </a:lnTo>
                  <a:lnTo>
                    <a:pt x="1169" y="53"/>
                  </a:lnTo>
                  <a:cubicBezTo>
                    <a:pt x="1197" y="34"/>
                    <a:pt x="1180" y="1"/>
                    <a:pt x="115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9" name="Google Shape;1039;p69"/>
            <p:cNvSpPr/>
            <p:nvPr/>
          </p:nvSpPr>
          <p:spPr>
            <a:xfrm>
              <a:off x="3283974" y="2437209"/>
              <a:ext cx="65699" cy="218323"/>
            </a:xfrm>
            <a:custGeom>
              <a:avLst/>
              <a:gdLst/>
              <a:ahLst/>
              <a:cxnLst/>
              <a:rect l="l" t="t" r="r" b="b"/>
              <a:pathLst>
                <a:path w="1043" h="3466" extrusionOk="0">
                  <a:moveTo>
                    <a:pt x="1028" y="1"/>
                  </a:moveTo>
                  <a:cubicBezTo>
                    <a:pt x="1026" y="1"/>
                    <a:pt x="1023" y="2"/>
                    <a:pt x="1020" y="6"/>
                  </a:cubicBezTo>
                  <a:lnTo>
                    <a:pt x="0" y="624"/>
                  </a:lnTo>
                  <a:lnTo>
                    <a:pt x="0" y="3465"/>
                  </a:lnTo>
                  <a:lnTo>
                    <a:pt x="1031" y="2973"/>
                  </a:lnTo>
                  <a:cubicBezTo>
                    <a:pt x="1042" y="2973"/>
                    <a:pt x="1042" y="2961"/>
                    <a:pt x="1042" y="2950"/>
                  </a:cubicBezTo>
                  <a:cubicBezTo>
                    <a:pt x="1042" y="2950"/>
                    <a:pt x="1037" y="2945"/>
                    <a:pt x="1031" y="2945"/>
                  </a:cubicBezTo>
                  <a:cubicBezTo>
                    <a:pt x="1027" y="2945"/>
                    <a:pt x="1023" y="2946"/>
                    <a:pt x="1020" y="2950"/>
                  </a:cubicBezTo>
                  <a:lnTo>
                    <a:pt x="34" y="3419"/>
                  </a:lnTo>
                  <a:lnTo>
                    <a:pt x="34" y="647"/>
                  </a:lnTo>
                  <a:lnTo>
                    <a:pt x="1031" y="29"/>
                  </a:lnTo>
                  <a:cubicBezTo>
                    <a:pt x="1042" y="29"/>
                    <a:pt x="1042" y="17"/>
                    <a:pt x="1042" y="6"/>
                  </a:cubicBezTo>
                  <a:cubicBezTo>
                    <a:pt x="1035" y="6"/>
                    <a:pt x="1032" y="1"/>
                    <a:pt x="102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0" name="Google Shape;1040;p69"/>
            <p:cNvSpPr/>
            <p:nvPr/>
          </p:nvSpPr>
          <p:spPr>
            <a:xfrm>
              <a:off x="3174243" y="2495287"/>
              <a:ext cx="72250" cy="210765"/>
            </a:xfrm>
            <a:custGeom>
              <a:avLst/>
              <a:gdLst/>
              <a:ahLst/>
              <a:cxnLst/>
              <a:rect l="l" t="t" r="r" b="b"/>
              <a:pathLst>
                <a:path w="1147" h="3346" extrusionOk="0">
                  <a:moveTo>
                    <a:pt x="1112" y="58"/>
                  </a:moveTo>
                  <a:lnTo>
                    <a:pt x="1112" y="2795"/>
                  </a:lnTo>
                  <a:lnTo>
                    <a:pt x="24" y="3288"/>
                  </a:lnTo>
                  <a:lnTo>
                    <a:pt x="24" y="619"/>
                  </a:lnTo>
                  <a:lnTo>
                    <a:pt x="1112" y="58"/>
                  </a:lnTo>
                  <a:close/>
                  <a:moveTo>
                    <a:pt x="1146" y="0"/>
                  </a:moveTo>
                  <a:lnTo>
                    <a:pt x="1" y="596"/>
                  </a:lnTo>
                  <a:lnTo>
                    <a:pt x="1" y="3345"/>
                  </a:lnTo>
                  <a:lnTo>
                    <a:pt x="1135" y="2830"/>
                  </a:lnTo>
                  <a:lnTo>
                    <a:pt x="1146" y="2818"/>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1" name="Google Shape;1041;p69"/>
            <p:cNvSpPr/>
            <p:nvPr/>
          </p:nvSpPr>
          <p:spPr>
            <a:xfrm>
              <a:off x="3186526" y="2525964"/>
              <a:ext cx="2205" cy="174293"/>
            </a:xfrm>
            <a:custGeom>
              <a:avLst/>
              <a:gdLst/>
              <a:ahLst/>
              <a:cxnLst/>
              <a:rect l="l" t="t" r="r" b="b"/>
              <a:pathLst>
                <a:path w="35" h="2767" extrusionOk="0">
                  <a:moveTo>
                    <a:pt x="18" y="0"/>
                  </a:moveTo>
                  <a:cubicBezTo>
                    <a:pt x="9" y="0"/>
                    <a:pt x="1" y="6"/>
                    <a:pt x="1" y="17"/>
                  </a:cubicBezTo>
                  <a:lnTo>
                    <a:pt x="1" y="2744"/>
                  </a:lnTo>
                  <a:cubicBezTo>
                    <a:pt x="1" y="2755"/>
                    <a:pt x="1" y="2767"/>
                    <a:pt x="12" y="2767"/>
                  </a:cubicBezTo>
                  <a:cubicBezTo>
                    <a:pt x="23" y="2767"/>
                    <a:pt x="35" y="2755"/>
                    <a:pt x="35" y="275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2" name="Google Shape;1042;p69"/>
            <p:cNvSpPr/>
            <p:nvPr/>
          </p:nvSpPr>
          <p:spPr>
            <a:xfrm>
              <a:off x="3504758" y="2306943"/>
              <a:ext cx="67147" cy="236024"/>
            </a:xfrm>
            <a:custGeom>
              <a:avLst/>
              <a:gdLst/>
              <a:ahLst/>
              <a:cxnLst/>
              <a:rect l="l" t="t" r="r" b="b"/>
              <a:pathLst>
                <a:path w="1066" h="3747" extrusionOk="0">
                  <a:moveTo>
                    <a:pt x="1031" y="0"/>
                  </a:moveTo>
                  <a:lnTo>
                    <a:pt x="12" y="653"/>
                  </a:lnTo>
                  <a:lnTo>
                    <a:pt x="0" y="653"/>
                  </a:lnTo>
                  <a:lnTo>
                    <a:pt x="0" y="3746"/>
                  </a:lnTo>
                  <a:lnTo>
                    <a:pt x="1043" y="3208"/>
                  </a:lnTo>
                  <a:cubicBezTo>
                    <a:pt x="1066" y="3196"/>
                    <a:pt x="1054" y="3174"/>
                    <a:pt x="1031" y="3174"/>
                  </a:cubicBezTo>
                  <a:lnTo>
                    <a:pt x="35" y="3689"/>
                  </a:lnTo>
                  <a:lnTo>
                    <a:pt x="35" y="676"/>
                  </a:lnTo>
                  <a:lnTo>
                    <a:pt x="1054" y="35"/>
                  </a:lnTo>
                  <a:cubicBezTo>
                    <a:pt x="1054" y="23"/>
                    <a:pt x="1054" y="12"/>
                    <a:pt x="1054" y="12"/>
                  </a:cubicBezTo>
                  <a:cubicBezTo>
                    <a:pt x="1054" y="0"/>
                    <a:pt x="1043"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3" name="Google Shape;1043;p69"/>
            <p:cNvSpPr/>
            <p:nvPr/>
          </p:nvSpPr>
          <p:spPr>
            <a:xfrm>
              <a:off x="3423184" y="2355257"/>
              <a:ext cx="68659" cy="224496"/>
            </a:xfrm>
            <a:custGeom>
              <a:avLst/>
              <a:gdLst/>
              <a:ahLst/>
              <a:cxnLst/>
              <a:rect l="l" t="t" r="r" b="b"/>
              <a:pathLst>
                <a:path w="1090" h="3564" extrusionOk="0">
                  <a:moveTo>
                    <a:pt x="1055" y="58"/>
                  </a:moveTo>
                  <a:lnTo>
                    <a:pt x="1055" y="3048"/>
                  </a:lnTo>
                  <a:lnTo>
                    <a:pt x="35" y="3506"/>
                  </a:lnTo>
                  <a:lnTo>
                    <a:pt x="35" y="688"/>
                  </a:lnTo>
                  <a:lnTo>
                    <a:pt x="1055" y="58"/>
                  </a:lnTo>
                  <a:close/>
                  <a:moveTo>
                    <a:pt x="1089" y="1"/>
                  </a:moveTo>
                  <a:lnTo>
                    <a:pt x="1" y="665"/>
                  </a:lnTo>
                  <a:lnTo>
                    <a:pt x="1" y="3563"/>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4" name="Google Shape;1044;p69"/>
            <p:cNvSpPr/>
            <p:nvPr/>
          </p:nvSpPr>
          <p:spPr>
            <a:xfrm>
              <a:off x="3433326" y="2390281"/>
              <a:ext cx="2205" cy="184435"/>
            </a:xfrm>
            <a:custGeom>
              <a:avLst/>
              <a:gdLst/>
              <a:ahLst/>
              <a:cxnLst/>
              <a:rect l="l" t="t" r="r" b="b"/>
              <a:pathLst>
                <a:path w="35" h="2928" extrusionOk="0">
                  <a:moveTo>
                    <a:pt x="17" y="1"/>
                  </a:moveTo>
                  <a:cubicBezTo>
                    <a:pt x="9" y="1"/>
                    <a:pt x="0" y="6"/>
                    <a:pt x="0" y="18"/>
                  </a:cubicBezTo>
                  <a:lnTo>
                    <a:pt x="0" y="2904"/>
                  </a:lnTo>
                  <a:cubicBezTo>
                    <a:pt x="0" y="2916"/>
                    <a:pt x="12" y="2927"/>
                    <a:pt x="23" y="2927"/>
                  </a:cubicBezTo>
                  <a:cubicBezTo>
                    <a:pt x="23" y="2927"/>
                    <a:pt x="35" y="2916"/>
                    <a:pt x="35" y="2904"/>
                  </a:cubicBezTo>
                  <a:lnTo>
                    <a:pt x="35" y="18"/>
                  </a:lnTo>
                  <a:cubicBezTo>
                    <a:pt x="35" y="6"/>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5" name="Google Shape;1045;p69"/>
            <p:cNvSpPr/>
            <p:nvPr/>
          </p:nvSpPr>
          <p:spPr>
            <a:xfrm>
              <a:off x="3517041" y="2340140"/>
              <a:ext cx="2205" cy="195584"/>
            </a:xfrm>
            <a:custGeom>
              <a:avLst/>
              <a:gdLst/>
              <a:ahLst/>
              <a:cxnLst/>
              <a:rect l="l" t="t" r="r" b="b"/>
              <a:pathLst>
                <a:path w="35" h="3105" extrusionOk="0">
                  <a:moveTo>
                    <a:pt x="23" y="0"/>
                  </a:moveTo>
                  <a:cubicBezTo>
                    <a:pt x="12" y="0"/>
                    <a:pt x="0" y="0"/>
                    <a:pt x="0" y="12"/>
                  </a:cubicBezTo>
                  <a:lnTo>
                    <a:pt x="0" y="3093"/>
                  </a:lnTo>
                  <a:cubicBezTo>
                    <a:pt x="0" y="3105"/>
                    <a:pt x="12" y="3105"/>
                    <a:pt x="12" y="3105"/>
                  </a:cubicBezTo>
                  <a:cubicBezTo>
                    <a:pt x="23" y="3105"/>
                    <a:pt x="34" y="3105"/>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6" name="Google Shape;1046;p69"/>
            <p:cNvSpPr/>
            <p:nvPr/>
          </p:nvSpPr>
          <p:spPr>
            <a:xfrm>
              <a:off x="3645480" y="2212393"/>
              <a:ext cx="89509" cy="256936"/>
            </a:xfrm>
            <a:custGeom>
              <a:avLst/>
              <a:gdLst/>
              <a:ahLst/>
              <a:cxnLst/>
              <a:rect l="l" t="t" r="r" b="b"/>
              <a:pathLst>
                <a:path w="1421" h="4079" extrusionOk="0">
                  <a:moveTo>
                    <a:pt x="1317" y="70"/>
                  </a:moveTo>
                  <a:lnTo>
                    <a:pt x="1386" y="3288"/>
                  </a:lnTo>
                  <a:lnTo>
                    <a:pt x="34" y="4022"/>
                  </a:lnTo>
                  <a:lnTo>
                    <a:pt x="34" y="860"/>
                  </a:lnTo>
                  <a:lnTo>
                    <a:pt x="1317" y="70"/>
                  </a:lnTo>
                  <a:close/>
                  <a:moveTo>
                    <a:pt x="1340" y="1"/>
                  </a:moveTo>
                  <a:lnTo>
                    <a:pt x="12" y="826"/>
                  </a:lnTo>
                  <a:lnTo>
                    <a:pt x="0" y="837"/>
                  </a:lnTo>
                  <a:lnTo>
                    <a:pt x="0" y="4079"/>
                  </a:lnTo>
                  <a:lnTo>
                    <a:pt x="1421" y="3300"/>
                  </a:lnTo>
                  <a:lnTo>
                    <a:pt x="134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7" name="Google Shape;1047;p69"/>
            <p:cNvSpPr/>
            <p:nvPr/>
          </p:nvSpPr>
          <p:spPr>
            <a:xfrm>
              <a:off x="3749353" y="2142977"/>
              <a:ext cx="94422" cy="270101"/>
            </a:xfrm>
            <a:custGeom>
              <a:avLst/>
              <a:gdLst/>
              <a:ahLst/>
              <a:cxnLst/>
              <a:rect l="l" t="t" r="r" b="b"/>
              <a:pathLst>
                <a:path w="1499" h="4288" extrusionOk="0">
                  <a:moveTo>
                    <a:pt x="1465" y="1"/>
                  </a:moveTo>
                  <a:cubicBezTo>
                    <a:pt x="1462" y="1"/>
                    <a:pt x="1459" y="2"/>
                    <a:pt x="1455" y="3"/>
                  </a:cubicBezTo>
                  <a:lnTo>
                    <a:pt x="12" y="908"/>
                  </a:lnTo>
                  <a:lnTo>
                    <a:pt x="1" y="920"/>
                  </a:lnTo>
                  <a:lnTo>
                    <a:pt x="1" y="4287"/>
                  </a:lnTo>
                  <a:lnTo>
                    <a:pt x="1478" y="3543"/>
                  </a:lnTo>
                  <a:cubicBezTo>
                    <a:pt x="1490" y="3531"/>
                    <a:pt x="1490" y="3520"/>
                    <a:pt x="1478" y="3520"/>
                  </a:cubicBezTo>
                  <a:cubicBezTo>
                    <a:pt x="1478" y="3508"/>
                    <a:pt x="1467" y="3508"/>
                    <a:pt x="1455" y="3508"/>
                  </a:cubicBezTo>
                  <a:lnTo>
                    <a:pt x="35" y="4230"/>
                  </a:lnTo>
                  <a:lnTo>
                    <a:pt x="35" y="931"/>
                  </a:lnTo>
                  <a:lnTo>
                    <a:pt x="1478" y="37"/>
                  </a:lnTo>
                  <a:cubicBezTo>
                    <a:pt x="1498" y="28"/>
                    <a:pt x="1484" y="1"/>
                    <a:pt x="146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8" name="Google Shape;1048;p69"/>
            <p:cNvSpPr/>
            <p:nvPr/>
          </p:nvSpPr>
          <p:spPr>
            <a:xfrm>
              <a:off x="3655559" y="2258251"/>
              <a:ext cx="2205" cy="203143"/>
            </a:xfrm>
            <a:custGeom>
              <a:avLst/>
              <a:gdLst/>
              <a:ahLst/>
              <a:cxnLst/>
              <a:rect l="l" t="t" r="r" b="b"/>
              <a:pathLst>
                <a:path w="35" h="3225" extrusionOk="0">
                  <a:moveTo>
                    <a:pt x="18" y="0"/>
                  </a:moveTo>
                  <a:cubicBezTo>
                    <a:pt x="9" y="0"/>
                    <a:pt x="0" y="6"/>
                    <a:pt x="0" y="17"/>
                  </a:cubicBezTo>
                  <a:lnTo>
                    <a:pt x="0" y="3213"/>
                  </a:lnTo>
                  <a:cubicBezTo>
                    <a:pt x="0" y="3225"/>
                    <a:pt x="12" y="3225"/>
                    <a:pt x="12" y="3225"/>
                  </a:cubicBezTo>
                  <a:cubicBezTo>
                    <a:pt x="23" y="3225"/>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9" name="Google Shape;1049;p69"/>
            <p:cNvSpPr/>
            <p:nvPr/>
          </p:nvSpPr>
          <p:spPr>
            <a:xfrm>
              <a:off x="3760880" y="2193307"/>
              <a:ext cx="2268" cy="212528"/>
            </a:xfrm>
            <a:custGeom>
              <a:avLst/>
              <a:gdLst/>
              <a:ahLst/>
              <a:cxnLst/>
              <a:rect l="l" t="t" r="r" b="b"/>
              <a:pathLst>
                <a:path w="36" h="3374" extrusionOk="0">
                  <a:moveTo>
                    <a:pt x="18" y="0"/>
                  </a:moveTo>
                  <a:cubicBezTo>
                    <a:pt x="10" y="0"/>
                    <a:pt x="1" y="6"/>
                    <a:pt x="1" y="17"/>
                  </a:cubicBezTo>
                  <a:lnTo>
                    <a:pt x="1" y="3351"/>
                  </a:lnTo>
                  <a:cubicBezTo>
                    <a:pt x="1" y="3362"/>
                    <a:pt x="12" y="3374"/>
                    <a:pt x="12" y="3374"/>
                  </a:cubicBezTo>
                  <a:cubicBezTo>
                    <a:pt x="24" y="3374"/>
                    <a:pt x="35" y="3362"/>
                    <a:pt x="35" y="3351"/>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0" name="Google Shape;1050;p69"/>
            <p:cNvSpPr/>
            <p:nvPr/>
          </p:nvSpPr>
          <p:spPr>
            <a:xfrm>
              <a:off x="3928311" y="2036333"/>
              <a:ext cx="85918" cy="284400"/>
            </a:xfrm>
            <a:custGeom>
              <a:avLst/>
              <a:gdLst/>
              <a:ahLst/>
              <a:cxnLst/>
              <a:rect l="l" t="t" r="r" b="b"/>
              <a:pathLst>
                <a:path w="1364" h="4515" extrusionOk="0">
                  <a:moveTo>
                    <a:pt x="1329" y="69"/>
                  </a:moveTo>
                  <a:lnTo>
                    <a:pt x="1329" y="3747"/>
                  </a:lnTo>
                  <a:lnTo>
                    <a:pt x="35" y="4457"/>
                  </a:lnTo>
                  <a:lnTo>
                    <a:pt x="35" y="894"/>
                  </a:lnTo>
                  <a:lnTo>
                    <a:pt x="1329" y="69"/>
                  </a:lnTo>
                  <a:close/>
                  <a:moveTo>
                    <a:pt x="1364" y="1"/>
                  </a:moveTo>
                  <a:lnTo>
                    <a:pt x="12" y="871"/>
                  </a:lnTo>
                  <a:lnTo>
                    <a:pt x="1" y="871"/>
                  </a:lnTo>
                  <a:lnTo>
                    <a:pt x="1" y="4514"/>
                  </a:lnTo>
                  <a:lnTo>
                    <a:pt x="1352" y="3770"/>
                  </a:lnTo>
                  <a:lnTo>
                    <a:pt x="1364" y="3770"/>
                  </a:lnTo>
                  <a:lnTo>
                    <a:pt x="136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1" name="Google Shape;1051;p69"/>
            <p:cNvSpPr/>
            <p:nvPr/>
          </p:nvSpPr>
          <p:spPr>
            <a:xfrm>
              <a:off x="4037285" y="1949027"/>
              <a:ext cx="104689" cy="311045"/>
            </a:xfrm>
            <a:custGeom>
              <a:avLst/>
              <a:gdLst/>
              <a:ahLst/>
              <a:cxnLst/>
              <a:rect l="l" t="t" r="r" b="b"/>
              <a:pathLst>
                <a:path w="1662" h="4938" extrusionOk="0">
                  <a:moveTo>
                    <a:pt x="1627" y="69"/>
                  </a:moveTo>
                  <a:lnTo>
                    <a:pt x="1627" y="3976"/>
                  </a:lnTo>
                  <a:lnTo>
                    <a:pt x="35" y="4881"/>
                  </a:lnTo>
                  <a:lnTo>
                    <a:pt x="35" y="1146"/>
                  </a:lnTo>
                  <a:lnTo>
                    <a:pt x="1627" y="69"/>
                  </a:lnTo>
                  <a:close/>
                  <a:moveTo>
                    <a:pt x="1661" y="1"/>
                  </a:moveTo>
                  <a:lnTo>
                    <a:pt x="12" y="1123"/>
                  </a:lnTo>
                  <a:lnTo>
                    <a:pt x="0" y="1123"/>
                  </a:lnTo>
                  <a:lnTo>
                    <a:pt x="0" y="4938"/>
                  </a:lnTo>
                  <a:lnTo>
                    <a:pt x="1650" y="3999"/>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2" name="Google Shape;1052;p69"/>
            <p:cNvSpPr/>
            <p:nvPr/>
          </p:nvSpPr>
          <p:spPr>
            <a:xfrm>
              <a:off x="3938389" y="2084332"/>
              <a:ext cx="2268" cy="231299"/>
            </a:xfrm>
            <a:custGeom>
              <a:avLst/>
              <a:gdLst/>
              <a:ahLst/>
              <a:cxnLst/>
              <a:rect l="l" t="t" r="r" b="b"/>
              <a:pathLst>
                <a:path w="36" h="3672" extrusionOk="0">
                  <a:moveTo>
                    <a:pt x="18" y="1"/>
                  </a:moveTo>
                  <a:cubicBezTo>
                    <a:pt x="10" y="1"/>
                    <a:pt x="1" y="6"/>
                    <a:pt x="1" y="18"/>
                  </a:cubicBezTo>
                  <a:lnTo>
                    <a:pt x="1" y="3660"/>
                  </a:lnTo>
                  <a:cubicBezTo>
                    <a:pt x="1" y="3672"/>
                    <a:pt x="12" y="3672"/>
                    <a:pt x="12" y="3672"/>
                  </a:cubicBezTo>
                  <a:cubicBezTo>
                    <a:pt x="24" y="3672"/>
                    <a:pt x="35" y="3672"/>
                    <a:pt x="35" y="3660"/>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3" name="Google Shape;1053;p69"/>
            <p:cNvSpPr/>
            <p:nvPr/>
          </p:nvSpPr>
          <p:spPr>
            <a:xfrm>
              <a:off x="4046671" y="2013593"/>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4" name="Google Shape;1054;p69"/>
            <p:cNvSpPr/>
            <p:nvPr/>
          </p:nvSpPr>
          <p:spPr>
            <a:xfrm>
              <a:off x="3283974" y="2700890"/>
              <a:ext cx="66391" cy="210765"/>
            </a:xfrm>
            <a:custGeom>
              <a:avLst/>
              <a:gdLst/>
              <a:ahLst/>
              <a:cxnLst/>
              <a:rect l="l" t="t" r="r" b="b"/>
              <a:pathLst>
                <a:path w="1054" h="3346" extrusionOk="0">
                  <a:moveTo>
                    <a:pt x="1020" y="1"/>
                  </a:moveTo>
                  <a:lnTo>
                    <a:pt x="0" y="505"/>
                  </a:lnTo>
                  <a:lnTo>
                    <a:pt x="0" y="3346"/>
                  </a:lnTo>
                  <a:lnTo>
                    <a:pt x="1031" y="2979"/>
                  </a:lnTo>
                  <a:cubicBezTo>
                    <a:pt x="1051" y="2969"/>
                    <a:pt x="1045" y="2943"/>
                    <a:pt x="1028" y="2943"/>
                  </a:cubicBezTo>
                  <a:cubicBezTo>
                    <a:pt x="1026" y="2943"/>
                    <a:pt x="1023" y="2943"/>
                    <a:pt x="1020" y="2945"/>
                  </a:cubicBezTo>
                  <a:lnTo>
                    <a:pt x="34" y="3300"/>
                  </a:lnTo>
                  <a:lnTo>
                    <a:pt x="34" y="528"/>
                  </a:lnTo>
                  <a:lnTo>
                    <a:pt x="1031" y="35"/>
                  </a:lnTo>
                  <a:cubicBezTo>
                    <a:pt x="1054" y="24"/>
                    <a:pt x="1042" y="1"/>
                    <a:pt x="102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5" name="Google Shape;1055;p69"/>
            <p:cNvSpPr/>
            <p:nvPr/>
          </p:nvSpPr>
          <p:spPr>
            <a:xfrm>
              <a:off x="3174243" y="2746370"/>
              <a:ext cx="72250" cy="202135"/>
            </a:xfrm>
            <a:custGeom>
              <a:avLst/>
              <a:gdLst/>
              <a:ahLst/>
              <a:cxnLst/>
              <a:rect l="l" t="t" r="r" b="b"/>
              <a:pathLst>
                <a:path w="1147" h="3209" extrusionOk="0">
                  <a:moveTo>
                    <a:pt x="1112" y="58"/>
                  </a:moveTo>
                  <a:lnTo>
                    <a:pt x="1112" y="2807"/>
                  </a:lnTo>
                  <a:lnTo>
                    <a:pt x="24" y="3162"/>
                  </a:lnTo>
                  <a:lnTo>
                    <a:pt x="24" y="493"/>
                  </a:lnTo>
                  <a:lnTo>
                    <a:pt x="1112" y="58"/>
                  </a:lnTo>
                  <a:close/>
                  <a:moveTo>
                    <a:pt x="1146" y="1"/>
                  </a:moveTo>
                  <a:lnTo>
                    <a:pt x="1" y="470"/>
                  </a:lnTo>
                  <a:lnTo>
                    <a:pt x="1" y="3208"/>
                  </a:lnTo>
                  <a:lnTo>
                    <a:pt x="1135" y="2830"/>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6" name="Google Shape;1056;p69"/>
            <p:cNvSpPr/>
            <p:nvPr/>
          </p:nvSpPr>
          <p:spPr>
            <a:xfrm>
              <a:off x="3186526" y="2770558"/>
              <a:ext cx="2205" cy="174293"/>
            </a:xfrm>
            <a:custGeom>
              <a:avLst/>
              <a:gdLst/>
              <a:ahLst/>
              <a:cxnLst/>
              <a:rect l="l" t="t" r="r" b="b"/>
              <a:pathLst>
                <a:path w="35" h="2767" extrusionOk="0">
                  <a:moveTo>
                    <a:pt x="18" y="0"/>
                  </a:moveTo>
                  <a:cubicBezTo>
                    <a:pt x="9" y="0"/>
                    <a:pt x="1" y="6"/>
                    <a:pt x="1" y="18"/>
                  </a:cubicBezTo>
                  <a:lnTo>
                    <a:pt x="1" y="2744"/>
                  </a:lnTo>
                  <a:cubicBezTo>
                    <a:pt x="1" y="2755"/>
                    <a:pt x="1" y="2767"/>
                    <a:pt x="12" y="2767"/>
                  </a:cubicBezTo>
                  <a:cubicBezTo>
                    <a:pt x="23" y="2767"/>
                    <a:pt x="35" y="2755"/>
                    <a:pt x="35" y="274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7" name="Google Shape;1057;p69"/>
            <p:cNvSpPr/>
            <p:nvPr/>
          </p:nvSpPr>
          <p:spPr>
            <a:xfrm>
              <a:off x="3504758" y="2596892"/>
              <a:ext cx="67147" cy="228213"/>
            </a:xfrm>
            <a:custGeom>
              <a:avLst/>
              <a:gdLst/>
              <a:ahLst/>
              <a:cxnLst/>
              <a:rect l="l" t="t" r="r" b="b"/>
              <a:pathLst>
                <a:path w="1066" h="3623" extrusionOk="0">
                  <a:moveTo>
                    <a:pt x="1040" y="0"/>
                  </a:moveTo>
                  <a:cubicBezTo>
                    <a:pt x="1037" y="0"/>
                    <a:pt x="1035" y="1"/>
                    <a:pt x="1031" y="2"/>
                  </a:cubicBezTo>
                  <a:lnTo>
                    <a:pt x="12" y="529"/>
                  </a:lnTo>
                  <a:lnTo>
                    <a:pt x="0" y="541"/>
                  </a:lnTo>
                  <a:lnTo>
                    <a:pt x="0" y="3622"/>
                  </a:lnTo>
                  <a:lnTo>
                    <a:pt x="1043" y="3210"/>
                  </a:lnTo>
                  <a:cubicBezTo>
                    <a:pt x="1066" y="3210"/>
                    <a:pt x="1054" y="3175"/>
                    <a:pt x="1031" y="3175"/>
                  </a:cubicBezTo>
                  <a:lnTo>
                    <a:pt x="35" y="3576"/>
                  </a:lnTo>
                  <a:lnTo>
                    <a:pt x="35" y="552"/>
                  </a:lnTo>
                  <a:lnTo>
                    <a:pt x="1043" y="37"/>
                  </a:lnTo>
                  <a:cubicBezTo>
                    <a:pt x="1062" y="27"/>
                    <a:pt x="1057" y="0"/>
                    <a:pt x="104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8" name="Google Shape;1058;p69"/>
            <p:cNvSpPr/>
            <p:nvPr/>
          </p:nvSpPr>
          <p:spPr>
            <a:xfrm>
              <a:off x="3423184" y="2635946"/>
              <a:ext cx="68659" cy="216560"/>
            </a:xfrm>
            <a:custGeom>
              <a:avLst/>
              <a:gdLst/>
              <a:ahLst/>
              <a:cxnLst/>
              <a:rect l="l" t="t" r="r" b="b"/>
              <a:pathLst>
                <a:path w="1090" h="3438" extrusionOk="0">
                  <a:moveTo>
                    <a:pt x="1055" y="47"/>
                  </a:moveTo>
                  <a:lnTo>
                    <a:pt x="1055" y="3048"/>
                  </a:lnTo>
                  <a:lnTo>
                    <a:pt x="35" y="3380"/>
                  </a:lnTo>
                  <a:lnTo>
                    <a:pt x="35" y="562"/>
                  </a:lnTo>
                  <a:lnTo>
                    <a:pt x="1055" y="47"/>
                  </a:lnTo>
                  <a:close/>
                  <a:moveTo>
                    <a:pt x="1089" y="1"/>
                  </a:moveTo>
                  <a:lnTo>
                    <a:pt x="12" y="528"/>
                  </a:lnTo>
                  <a:lnTo>
                    <a:pt x="1" y="539"/>
                  </a:lnTo>
                  <a:lnTo>
                    <a:pt x="1" y="3438"/>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9" name="Google Shape;1059;p69"/>
            <p:cNvSpPr/>
            <p:nvPr/>
          </p:nvSpPr>
          <p:spPr>
            <a:xfrm>
              <a:off x="3433326" y="2664481"/>
              <a:ext cx="2205" cy="183679"/>
            </a:xfrm>
            <a:custGeom>
              <a:avLst/>
              <a:gdLst/>
              <a:ahLst/>
              <a:cxnLst/>
              <a:rect l="l" t="t" r="r" b="b"/>
              <a:pathLst>
                <a:path w="35" h="2916" extrusionOk="0">
                  <a:moveTo>
                    <a:pt x="17" y="0"/>
                  </a:moveTo>
                  <a:cubicBezTo>
                    <a:pt x="9" y="0"/>
                    <a:pt x="0" y="6"/>
                    <a:pt x="0" y="18"/>
                  </a:cubicBezTo>
                  <a:lnTo>
                    <a:pt x="0" y="2904"/>
                  </a:lnTo>
                  <a:cubicBezTo>
                    <a:pt x="0" y="2904"/>
                    <a:pt x="12" y="2916"/>
                    <a:pt x="23" y="2916"/>
                  </a:cubicBezTo>
                  <a:cubicBezTo>
                    <a:pt x="23" y="2916"/>
                    <a:pt x="35" y="2904"/>
                    <a:pt x="35" y="2904"/>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0" name="Google Shape;1060;p69"/>
            <p:cNvSpPr/>
            <p:nvPr/>
          </p:nvSpPr>
          <p:spPr>
            <a:xfrm>
              <a:off x="3517041" y="2623726"/>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1" name="Google Shape;1061;p69"/>
            <p:cNvSpPr/>
            <p:nvPr/>
          </p:nvSpPr>
          <p:spPr>
            <a:xfrm>
              <a:off x="3645480" y="2521995"/>
              <a:ext cx="89509" cy="246102"/>
            </a:xfrm>
            <a:custGeom>
              <a:avLst/>
              <a:gdLst/>
              <a:ahLst/>
              <a:cxnLst/>
              <a:rect l="l" t="t" r="r" b="b"/>
              <a:pathLst>
                <a:path w="1421" h="3907" extrusionOk="0">
                  <a:moveTo>
                    <a:pt x="1317" y="57"/>
                  </a:moveTo>
                  <a:lnTo>
                    <a:pt x="1386" y="3288"/>
                  </a:lnTo>
                  <a:lnTo>
                    <a:pt x="34" y="3860"/>
                  </a:lnTo>
                  <a:lnTo>
                    <a:pt x="34" y="687"/>
                  </a:lnTo>
                  <a:lnTo>
                    <a:pt x="1317" y="57"/>
                  </a:lnTo>
                  <a:close/>
                  <a:moveTo>
                    <a:pt x="1340" y="0"/>
                  </a:moveTo>
                  <a:lnTo>
                    <a:pt x="12" y="664"/>
                  </a:lnTo>
                  <a:lnTo>
                    <a:pt x="0" y="664"/>
                  </a:lnTo>
                  <a:lnTo>
                    <a:pt x="0" y="3906"/>
                  </a:lnTo>
                  <a:lnTo>
                    <a:pt x="1409" y="3311"/>
                  </a:lnTo>
                  <a:lnTo>
                    <a:pt x="1421" y="3299"/>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2" name="Google Shape;1062;p69"/>
            <p:cNvSpPr/>
            <p:nvPr/>
          </p:nvSpPr>
          <p:spPr>
            <a:xfrm>
              <a:off x="3749353" y="2465681"/>
              <a:ext cx="94422" cy="258385"/>
            </a:xfrm>
            <a:custGeom>
              <a:avLst/>
              <a:gdLst/>
              <a:ahLst/>
              <a:cxnLst/>
              <a:rect l="l" t="t" r="r" b="b"/>
              <a:pathLst>
                <a:path w="1499" h="4102" extrusionOk="0">
                  <a:moveTo>
                    <a:pt x="1467" y="1"/>
                  </a:moveTo>
                  <a:lnTo>
                    <a:pt x="1" y="745"/>
                  </a:lnTo>
                  <a:lnTo>
                    <a:pt x="1" y="4102"/>
                  </a:lnTo>
                  <a:lnTo>
                    <a:pt x="1478" y="3540"/>
                  </a:lnTo>
                  <a:cubicBezTo>
                    <a:pt x="1498" y="3530"/>
                    <a:pt x="1492" y="3504"/>
                    <a:pt x="1476" y="3504"/>
                  </a:cubicBezTo>
                  <a:cubicBezTo>
                    <a:pt x="1473" y="3504"/>
                    <a:pt x="1470" y="3504"/>
                    <a:pt x="1467" y="3506"/>
                  </a:cubicBezTo>
                  <a:lnTo>
                    <a:pt x="35" y="4056"/>
                  </a:lnTo>
                  <a:lnTo>
                    <a:pt x="35" y="757"/>
                  </a:lnTo>
                  <a:lnTo>
                    <a:pt x="1478" y="35"/>
                  </a:lnTo>
                  <a:cubicBezTo>
                    <a:pt x="1490" y="35"/>
                    <a:pt x="1490" y="23"/>
                    <a:pt x="1490" y="12"/>
                  </a:cubicBezTo>
                  <a:cubicBezTo>
                    <a:pt x="1478" y="1"/>
                    <a:pt x="1467" y="1"/>
                    <a:pt x="14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3" name="Google Shape;1063;p69"/>
            <p:cNvSpPr/>
            <p:nvPr/>
          </p:nvSpPr>
          <p:spPr>
            <a:xfrm>
              <a:off x="3655559" y="2558404"/>
              <a:ext cx="2205" cy="203899"/>
            </a:xfrm>
            <a:custGeom>
              <a:avLst/>
              <a:gdLst/>
              <a:ahLst/>
              <a:cxnLst/>
              <a:rect l="l" t="t" r="r" b="b"/>
              <a:pathLst>
                <a:path w="35" h="3237" extrusionOk="0">
                  <a:moveTo>
                    <a:pt x="18" y="1"/>
                  </a:moveTo>
                  <a:cubicBezTo>
                    <a:pt x="9" y="1"/>
                    <a:pt x="0" y="6"/>
                    <a:pt x="0" y="18"/>
                  </a:cubicBezTo>
                  <a:lnTo>
                    <a:pt x="0" y="3214"/>
                  </a:lnTo>
                  <a:cubicBezTo>
                    <a:pt x="0" y="3225"/>
                    <a:pt x="12" y="3237"/>
                    <a:pt x="12" y="3237"/>
                  </a:cubicBezTo>
                  <a:cubicBezTo>
                    <a:pt x="23" y="3237"/>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4" name="Google Shape;1064;p69"/>
            <p:cNvSpPr/>
            <p:nvPr/>
          </p:nvSpPr>
          <p:spPr>
            <a:xfrm>
              <a:off x="3760880" y="2506247"/>
              <a:ext cx="2268" cy="212780"/>
            </a:xfrm>
            <a:custGeom>
              <a:avLst/>
              <a:gdLst/>
              <a:ahLst/>
              <a:cxnLst/>
              <a:rect l="l" t="t" r="r" b="b"/>
              <a:pathLst>
                <a:path w="36" h="3378" extrusionOk="0">
                  <a:moveTo>
                    <a:pt x="18" y="1"/>
                  </a:moveTo>
                  <a:cubicBezTo>
                    <a:pt x="10" y="1"/>
                    <a:pt x="1" y="4"/>
                    <a:pt x="1" y="10"/>
                  </a:cubicBezTo>
                  <a:lnTo>
                    <a:pt x="1" y="3354"/>
                  </a:lnTo>
                  <a:cubicBezTo>
                    <a:pt x="1" y="3366"/>
                    <a:pt x="12" y="3377"/>
                    <a:pt x="12" y="3377"/>
                  </a:cubicBezTo>
                  <a:cubicBezTo>
                    <a:pt x="24" y="3377"/>
                    <a:pt x="35" y="3366"/>
                    <a:pt x="35" y="3354"/>
                  </a:cubicBezTo>
                  <a:lnTo>
                    <a:pt x="35" y="10"/>
                  </a:lnTo>
                  <a:cubicBezTo>
                    <a:pt x="35" y="4"/>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5" name="Google Shape;1065;p69"/>
            <p:cNvSpPr/>
            <p:nvPr/>
          </p:nvSpPr>
          <p:spPr>
            <a:xfrm>
              <a:off x="3928311" y="2379824"/>
              <a:ext cx="85918" cy="273503"/>
            </a:xfrm>
            <a:custGeom>
              <a:avLst/>
              <a:gdLst/>
              <a:ahLst/>
              <a:cxnLst/>
              <a:rect l="l" t="t" r="r" b="b"/>
              <a:pathLst>
                <a:path w="1364" h="4342" extrusionOk="0">
                  <a:moveTo>
                    <a:pt x="1329" y="58"/>
                  </a:moveTo>
                  <a:lnTo>
                    <a:pt x="1329" y="3735"/>
                  </a:lnTo>
                  <a:lnTo>
                    <a:pt x="35" y="4296"/>
                  </a:lnTo>
                  <a:lnTo>
                    <a:pt x="35" y="722"/>
                  </a:lnTo>
                  <a:lnTo>
                    <a:pt x="1329" y="58"/>
                  </a:lnTo>
                  <a:close/>
                  <a:moveTo>
                    <a:pt x="1364" y="0"/>
                  </a:moveTo>
                  <a:lnTo>
                    <a:pt x="1" y="711"/>
                  </a:lnTo>
                  <a:lnTo>
                    <a:pt x="1" y="4342"/>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6" name="Google Shape;1066;p69"/>
            <p:cNvSpPr/>
            <p:nvPr/>
          </p:nvSpPr>
          <p:spPr>
            <a:xfrm>
              <a:off x="4037285" y="2307636"/>
              <a:ext cx="104689" cy="298069"/>
            </a:xfrm>
            <a:custGeom>
              <a:avLst/>
              <a:gdLst/>
              <a:ahLst/>
              <a:cxnLst/>
              <a:rect l="l" t="t" r="r" b="b"/>
              <a:pathLst>
                <a:path w="1662" h="4732" extrusionOk="0">
                  <a:moveTo>
                    <a:pt x="1627" y="58"/>
                  </a:moveTo>
                  <a:lnTo>
                    <a:pt x="1627" y="3964"/>
                  </a:lnTo>
                  <a:lnTo>
                    <a:pt x="35" y="4686"/>
                  </a:lnTo>
                  <a:lnTo>
                    <a:pt x="35" y="952"/>
                  </a:lnTo>
                  <a:lnTo>
                    <a:pt x="1627" y="58"/>
                  </a:lnTo>
                  <a:close/>
                  <a:moveTo>
                    <a:pt x="1661" y="1"/>
                  </a:moveTo>
                  <a:lnTo>
                    <a:pt x="0" y="929"/>
                  </a:lnTo>
                  <a:lnTo>
                    <a:pt x="0" y="4732"/>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7" name="Google Shape;1067;p69"/>
            <p:cNvSpPr/>
            <p:nvPr/>
          </p:nvSpPr>
          <p:spPr>
            <a:xfrm>
              <a:off x="3938389" y="2418438"/>
              <a:ext cx="2268" cy="232055"/>
            </a:xfrm>
            <a:custGeom>
              <a:avLst/>
              <a:gdLst/>
              <a:ahLst/>
              <a:cxnLst/>
              <a:rect l="l" t="t" r="r" b="b"/>
              <a:pathLst>
                <a:path w="36" h="3684" extrusionOk="0">
                  <a:moveTo>
                    <a:pt x="18" y="0"/>
                  </a:moveTo>
                  <a:cubicBezTo>
                    <a:pt x="10" y="0"/>
                    <a:pt x="1" y="6"/>
                    <a:pt x="1" y="17"/>
                  </a:cubicBezTo>
                  <a:lnTo>
                    <a:pt x="1" y="3660"/>
                  </a:lnTo>
                  <a:cubicBezTo>
                    <a:pt x="1" y="3672"/>
                    <a:pt x="12" y="3683"/>
                    <a:pt x="12" y="3683"/>
                  </a:cubicBezTo>
                  <a:cubicBezTo>
                    <a:pt x="24" y="3683"/>
                    <a:pt x="35" y="3672"/>
                    <a:pt x="35" y="3660"/>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8" name="Google Shape;1068;p69"/>
            <p:cNvSpPr/>
            <p:nvPr/>
          </p:nvSpPr>
          <p:spPr>
            <a:xfrm>
              <a:off x="4046671" y="2360675"/>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9" name="Google Shape;1069;p69"/>
            <p:cNvSpPr/>
            <p:nvPr/>
          </p:nvSpPr>
          <p:spPr>
            <a:xfrm>
              <a:off x="3283974" y="2988130"/>
              <a:ext cx="66391" cy="200623"/>
            </a:xfrm>
            <a:custGeom>
              <a:avLst/>
              <a:gdLst/>
              <a:ahLst/>
              <a:cxnLst/>
              <a:rect l="l" t="t" r="r" b="b"/>
              <a:pathLst>
                <a:path w="1054" h="3185" extrusionOk="0">
                  <a:moveTo>
                    <a:pt x="1020" y="0"/>
                  </a:moveTo>
                  <a:lnTo>
                    <a:pt x="0" y="344"/>
                  </a:lnTo>
                  <a:lnTo>
                    <a:pt x="0" y="3185"/>
                  </a:lnTo>
                  <a:lnTo>
                    <a:pt x="1031" y="2978"/>
                  </a:lnTo>
                  <a:cubicBezTo>
                    <a:pt x="1042" y="2978"/>
                    <a:pt x="1042" y="2967"/>
                    <a:pt x="1042" y="2956"/>
                  </a:cubicBezTo>
                  <a:cubicBezTo>
                    <a:pt x="1042" y="2956"/>
                    <a:pt x="1031" y="2944"/>
                    <a:pt x="1020" y="2944"/>
                  </a:cubicBezTo>
                  <a:lnTo>
                    <a:pt x="34" y="3150"/>
                  </a:lnTo>
                  <a:lnTo>
                    <a:pt x="34" y="367"/>
                  </a:lnTo>
                  <a:lnTo>
                    <a:pt x="1031" y="34"/>
                  </a:lnTo>
                  <a:cubicBezTo>
                    <a:pt x="1054" y="34"/>
                    <a:pt x="1042" y="0"/>
                    <a:pt x="10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0" name="Google Shape;1070;p69"/>
            <p:cNvSpPr/>
            <p:nvPr/>
          </p:nvSpPr>
          <p:spPr>
            <a:xfrm>
              <a:off x="3174243" y="3017673"/>
              <a:ext cx="72250" cy="191301"/>
            </a:xfrm>
            <a:custGeom>
              <a:avLst/>
              <a:gdLst/>
              <a:ahLst/>
              <a:cxnLst/>
              <a:rect l="l" t="t" r="r" b="b"/>
              <a:pathLst>
                <a:path w="1147" h="3037" extrusionOk="0">
                  <a:moveTo>
                    <a:pt x="1112" y="47"/>
                  </a:moveTo>
                  <a:lnTo>
                    <a:pt x="1112" y="2796"/>
                  </a:lnTo>
                  <a:lnTo>
                    <a:pt x="24" y="2991"/>
                  </a:lnTo>
                  <a:lnTo>
                    <a:pt x="24" y="310"/>
                  </a:lnTo>
                  <a:lnTo>
                    <a:pt x="1112" y="47"/>
                  </a:lnTo>
                  <a:close/>
                  <a:moveTo>
                    <a:pt x="1146" y="1"/>
                  </a:moveTo>
                  <a:lnTo>
                    <a:pt x="12" y="287"/>
                  </a:lnTo>
                  <a:lnTo>
                    <a:pt x="1" y="287"/>
                  </a:lnTo>
                  <a:lnTo>
                    <a:pt x="1" y="3036"/>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1" name="Google Shape;1071;p69"/>
            <p:cNvSpPr/>
            <p:nvPr/>
          </p:nvSpPr>
          <p:spPr>
            <a:xfrm>
              <a:off x="3186526" y="3032476"/>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2" name="Google Shape;1072;p69"/>
            <p:cNvSpPr/>
            <p:nvPr/>
          </p:nvSpPr>
          <p:spPr>
            <a:xfrm>
              <a:off x="3504758" y="2918840"/>
              <a:ext cx="67147" cy="217945"/>
            </a:xfrm>
            <a:custGeom>
              <a:avLst/>
              <a:gdLst/>
              <a:ahLst/>
              <a:cxnLst/>
              <a:rect l="l" t="t" r="r" b="b"/>
              <a:pathLst>
                <a:path w="1066" h="3460" extrusionOk="0">
                  <a:moveTo>
                    <a:pt x="1031" y="0"/>
                  </a:moveTo>
                  <a:lnTo>
                    <a:pt x="0" y="378"/>
                  </a:lnTo>
                  <a:lnTo>
                    <a:pt x="0" y="3460"/>
                  </a:lnTo>
                  <a:lnTo>
                    <a:pt x="1043" y="3219"/>
                  </a:lnTo>
                  <a:cubicBezTo>
                    <a:pt x="1062" y="3209"/>
                    <a:pt x="1057" y="3183"/>
                    <a:pt x="1047" y="3183"/>
                  </a:cubicBezTo>
                  <a:cubicBezTo>
                    <a:pt x="1046" y="3183"/>
                    <a:pt x="1044" y="3183"/>
                    <a:pt x="1043" y="3185"/>
                  </a:cubicBezTo>
                  <a:lnTo>
                    <a:pt x="35" y="3414"/>
                  </a:lnTo>
                  <a:lnTo>
                    <a:pt x="35" y="401"/>
                  </a:lnTo>
                  <a:lnTo>
                    <a:pt x="1043" y="35"/>
                  </a:lnTo>
                  <a:cubicBezTo>
                    <a:pt x="1066" y="35"/>
                    <a:pt x="1054"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3" name="Google Shape;1073;p69"/>
            <p:cNvSpPr/>
            <p:nvPr/>
          </p:nvSpPr>
          <p:spPr>
            <a:xfrm>
              <a:off x="3423184" y="2945548"/>
              <a:ext cx="68659" cy="205662"/>
            </a:xfrm>
            <a:custGeom>
              <a:avLst/>
              <a:gdLst/>
              <a:ahLst/>
              <a:cxnLst/>
              <a:rect l="l" t="t" r="r" b="b"/>
              <a:pathLst>
                <a:path w="1090" h="3265" extrusionOk="0">
                  <a:moveTo>
                    <a:pt x="1055" y="46"/>
                  </a:moveTo>
                  <a:lnTo>
                    <a:pt x="1055" y="3047"/>
                  </a:lnTo>
                  <a:lnTo>
                    <a:pt x="35" y="3219"/>
                  </a:lnTo>
                  <a:lnTo>
                    <a:pt x="35" y="390"/>
                  </a:lnTo>
                  <a:lnTo>
                    <a:pt x="1055" y="46"/>
                  </a:lnTo>
                  <a:close/>
                  <a:moveTo>
                    <a:pt x="1089" y="0"/>
                  </a:moveTo>
                  <a:lnTo>
                    <a:pt x="1" y="367"/>
                  </a:lnTo>
                  <a:lnTo>
                    <a:pt x="1" y="3265"/>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4" name="Google Shape;1074;p69"/>
            <p:cNvSpPr/>
            <p:nvPr/>
          </p:nvSpPr>
          <p:spPr>
            <a:xfrm>
              <a:off x="3433326" y="2965201"/>
              <a:ext cx="2205" cy="183868"/>
            </a:xfrm>
            <a:custGeom>
              <a:avLst/>
              <a:gdLst/>
              <a:ahLst/>
              <a:cxnLst/>
              <a:rect l="l" t="t" r="r" b="b"/>
              <a:pathLst>
                <a:path w="35" h="2919" extrusionOk="0">
                  <a:moveTo>
                    <a:pt x="17" y="0"/>
                  </a:moveTo>
                  <a:cubicBezTo>
                    <a:pt x="9" y="0"/>
                    <a:pt x="0" y="3"/>
                    <a:pt x="0" y="9"/>
                  </a:cubicBezTo>
                  <a:lnTo>
                    <a:pt x="0" y="2907"/>
                  </a:lnTo>
                  <a:cubicBezTo>
                    <a:pt x="0" y="2907"/>
                    <a:pt x="12" y="2919"/>
                    <a:pt x="23" y="2919"/>
                  </a:cubicBezTo>
                  <a:cubicBezTo>
                    <a:pt x="23" y="2919"/>
                    <a:pt x="35" y="2907"/>
                    <a:pt x="35" y="2907"/>
                  </a:cubicBezTo>
                  <a:lnTo>
                    <a:pt x="35" y="9"/>
                  </a:lnTo>
                  <a:cubicBezTo>
                    <a:pt x="35" y="3"/>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5" name="Google Shape;1075;p69"/>
            <p:cNvSpPr/>
            <p:nvPr/>
          </p:nvSpPr>
          <p:spPr>
            <a:xfrm>
              <a:off x="3517041" y="2937611"/>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6" name="Google Shape;1076;p69"/>
            <p:cNvSpPr/>
            <p:nvPr/>
          </p:nvSpPr>
          <p:spPr>
            <a:xfrm>
              <a:off x="3645480" y="2869077"/>
              <a:ext cx="89509" cy="233126"/>
            </a:xfrm>
            <a:custGeom>
              <a:avLst/>
              <a:gdLst/>
              <a:ahLst/>
              <a:cxnLst/>
              <a:rect l="l" t="t" r="r" b="b"/>
              <a:pathLst>
                <a:path w="1421" h="3701" extrusionOk="0">
                  <a:moveTo>
                    <a:pt x="1306" y="46"/>
                  </a:moveTo>
                  <a:lnTo>
                    <a:pt x="1386" y="3288"/>
                  </a:lnTo>
                  <a:lnTo>
                    <a:pt x="34" y="3654"/>
                  </a:lnTo>
                  <a:lnTo>
                    <a:pt x="34" y="481"/>
                  </a:lnTo>
                  <a:lnTo>
                    <a:pt x="1306" y="46"/>
                  </a:lnTo>
                  <a:close/>
                  <a:moveTo>
                    <a:pt x="1340" y="0"/>
                  </a:moveTo>
                  <a:lnTo>
                    <a:pt x="12" y="458"/>
                  </a:lnTo>
                  <a:lnTo>
                    <a:pt x="0" y="458"/>
                  </a:lnTo>
                  <a:lnTo>
                    <a:pt x="0" y="3700"/>
                  </a:lnTo>
                  <a:lnTo>
                    <a:pt x="1421" y="3311"/>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7" name="Google Shape;1077;p69"/>
            <p:cNvSpPr/>
            <p:nvPr/>
          </p:nvSpPr>
          <p:spPr>
            <a:xfrm>
              <a:off x="3749353" y="2830085"/>
              <a:ext cx="93855" cy="244653"/>
            </a:xfrm>
            <a:custGeom>
              <a:avLst/>
              <a:gdLst/>
              <a:ahLst/>
              <a:cxnLst/>
              <a:rect l="l" t="t" r="r" b="b"/>
              <a:pathLst>
                <a:path w="1490" h="3884" extrusionOk="0">
                  <a:moveTo>
                    <a:pt x="1467" y="0"/>
                  </a:moveTo>
                  <a:lnTo>
                    <a:pt x="1" y="516"/>
                  </a:lnTo>
                  <a:lnTo>
                    <a:pt x="1" y="3884"/>
                  </a:lnTo>
                  <a:lnTo>
                    <a:pt x="1478" y="3540"/>
                  </a:lnTo>
                  <a:cubicBezTo>
                    <a:pt x="1490" y="3529"/>
                    <a:pt x="1490" y="3506"/>
                    <a:pt x="1467" y="3506"/>
                  </a:cubicBezTo>
                  <a:lnTo>
                    <a:pt x="35" y="3838"/>
                  </a:lnTo>
                  <a:lnTo>
                    <a:pt x="35" y="539"/>
                  </a:lnTo>
                  <a:lnTo>
                    <a:pt x="1478" y="35"/>
                  </a:lnTo>
                  <a:cubicBezTo>
                    <a:pt x="1478" y="35"/>
                    <a:pt x="1490" y="23"/>
                    <a:pt x="1490" y="12"/>
                  </a:cubicBezTo>
                  <a:cubicBezTo>
                    <a:pt x="1478" y="12"/>
                    <a:pt x="1467" y="0"/>
                    <a:pt x="146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8" name="Google Shape;1078;p69"/>
            <p:cNvSpPr/>
            <p:nvPr/>
          </p:nvSpPr>
          <p:spPr>
            <a:xfrm>
              <a:off x="3655559" y="2893958"/>
              <a:ext cx="2205" cy="203899"/>
            </a:xfrm>
            <a:custGeom>
              <a:avLst/>
              <a:gdLst/>
              <a:ahLst/>
              <a:cxnLst/>
              <a:rect l="l" t="t" r="r" b="b"/>
              <a:pathLst>
                <a:path w="35" h="3237" extrusionOk="0">
                  <a:moveTo>
                    <a:pt x="18" y="0"/>
                  </a:moveTo>
                  <a:cubicBezTo>
                    <a:pt x="9" y="0"/>
                    <a:pt x="0" y="6"/>
                    <a:pt x="0" y="17"/>
                  </a:cubicBezTo>
                  <a:lnTo>
                    <a:pt x="0" y="3213"/>
                  </a:lnTo>
                  <a:cubicBezTo>
                    <a:pt x="0" y="3225"/>
                    <a:pt x="12" y="3236"/>
                    <a:pt x="12" y="3236"/>
                  </a:cubicBezTo>
                  <a:cubicBezTo>
                    <a:pt x="23" y="3236"/>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9" name="Google Shape;1079;p69"/>
            <p:cNvSpPr/>
            <p:nvPr/>
          </p:nvSpPr>
          <p:spPr>
            <a:xfrm>
              <a:off x="3760880" y="2857864"/>
              <a:ext cx="2268" cy="212528"/>
            </a:xfrm>
            <a:custGeom>
              <a:avLst/>
              <a:gdLst/>
              <a:ahLst/>
              <a:cxnLst/>
              <a:rect l="l" t="t" r="r" b="b"/>
              <a:pathLst>
                <a:path w="36" h="3374" extrusionOk="0">
                  <a:moveTo>
                    <a:pt x="18" y="0"/>
                  </a:moveTo>
                  <a:cubicBezTo>
                    <a:pt x="10" y="0"/>
                    <a:pt x="1" y="6"/>
                    <a:pt x="1" y="18"/>
                  </a:cubicBezTo>
                  <a:lnTo>
                    <a:pt x="1" y="3363"/>
                  </a:lnTo>
                  <a:cubicBezTo>
                    <a:pt x="1" y="3374"/>
                    <a:pt x="12" y="3374"/>
                    <a:pt x="12" y="3374"/>
                  </a:cubicBezTo>
                  <a:cubicBezTo>
                    <a:pt x="24" y="3374"/>
                    <a:pt x="35" y="3374"/>
                    <a:pt x="35" y="3363"/>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0" name="Google Shape;1080;p69"/>
            <p:cNvSpPr/>
            <p:nvPr/>
          </p:nvSpPr>
          <p:spPr>
            <a:xfrm>
              <a:off x="3928311" y="2770936"/>
              <a:ext cx="85918" cy="260527"/>
            </a:xfrm>
            <a:custGeom>
              <a:avLst/>
              <a:gdLst/>
              <a:ahLst/>
              <a:cxnLst/>
              <a:rect l="l" t="t" r="r" b="b"/>
              <a:pathLst>
                <a:path w="1364" h="4136" extrusionOk="0">
                  <a:moveTo>
                    <a:pt x="1329" y="57"/>
                  </a:moveTo>
                  <a:lnTo>
                    <a:pt x="1329" y="3746"/>
                  </a:lnTo>
                  <a:lnTo>
                    <a:pt x="35" y="4090"/>
                  </a:lnTo>
                  <a:lnTo>
                    <a:pt x="35" y="527"/>
                  </a:lnTo>
                  <a:lnTo>
                    <a:pt x="1329" y="57"/>
                  </a:lnTo>
                  <a:close/>
                  <a:moveTo>
                    <a:pt x="1364" y="0"/>
                  </a:moveTo>
                  <a:lnTo>
                    <a:pt x="1" y="493"/>
                  </a:lnTo>
                  <a:lnTo>
                    <a:pt x="1" y="4135"/>
                  </a:lnTo>
                  <a:lnTo>
                    <a:pt x="1364" y="3769"/>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1" name="Google Shape;1081;p69"/>
            <p:cNvSpPr/>
            <p:nvPr/>
          </p:nvSpPr>
          <p:spPr>
            <a:xfrm>
              <a:off x="4037285" y="2719662"/>
              <a:ext cx="104689" cy="281502"/>
            </a:xfrm>
            <a:custGeom>
              <a:avLst/>
              <a:gdLst/>
              <a:ahLst/>
              <a:cxnLst/>
              <a:rect l="l" t="t" r="r" b="b"/>
              <a:pathLst>
                <a:path w="1662" h="4469" extrusionOk="0">
                  <a:moveTo>
                    <a:pt x="1627" y="47"/>
                  </a:moveTo>
                  <a:lnTo>
                    <a:pt x="1627" y="3953"/>
                  </a:lnTo>
                  <a:lnTo>
                    <a:pt x="35" y="4422"/>
                  </a:lnTo>
                  <a:lnTo>
                    <a:pt x="35" y="688"/>
                  </a:lnTo>
                  <a:lnTo>
                    <a:pt x="1627" y="47"/>
                  </a:lnTo>
                  <a:close/>
                  <a:moveTo>
                    <a:pt x="1661" y="1"/>
                  </a:moveTo>
                  <a:lnTo>
                    <a:pt x="12" y="654"/>
                  </a:lnTo>
                  <a:lnTo>
                    <a:pt x="0" y="665"/>
                  </a:lnTo>
                  <a:lnTo>
                    <a:pt x="0" y="4468"/>
                  </a:lnTo>
                  <a:lnTo>
                    <a:pt x="1650" y="3976"/>
                  </a:lnTo>
                  <a:lnTo>
                    <a:pt x="1661" y="3976"/>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2" name="Google Shape;1082;p69"/>
            <p:cNvSpPr/>
            <p:nvPr/>
          </p:nvSpPr>
          <p:spPr>
            <a:xfrm>
              <a:off x="3938389" y="2798527"/>
              <a:ext cx="2268" cy="231488"/>
            </a:xfrm>
            <a:custGeom>
              <a:avLst/>
              <a:gdLst/>
              <a:ahLst/>
              <a:cxnLst/>
              <a:rect l="l" t="t" r="r" b="b"/>
              <a:pathLst>
                <a:path w="36" h="3675" extrusionOk="0">
                  <a:moveTo>
                    <a:pt x="18" y="0"/>
                  </a:moveTo>
                  <a:cubicBezTo>
                    <a:pt x="10" y="0"/>
                    <a:pt x="1" y="3"/>
                    <a:pt x="1" y="9"/>
                  </a:cubicBezTo>
                  <a:lnTo>
                    <a:pt x="1" y="3652"/>
                  </a:lnTo>
                  <a:cubicBezTo>
                    <a:pt x="1" y="3663"/>
                    <a:pt x="12" y="3675"/>
                    <a:pt x="12" y="3675"/>
                  </a:cubicBezTo>
                  <a:cubicBezTo>
                    <a:pt x="24" y="3675"/>
                    <a:pt x="35" y="3663"/>
                    <a:pt x="35" y="3652"/>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3" name="Google Shape;1083;p69"/>
            <p:cNvSpPr/>
            <p:nvPr/>
          </p:nvSpPr>
          <p:spPr>
            <a:xfrm>
              <a:off x="4046671" y="2757582"/>
              <a:ext cx="2205" cy="239236"/>
            </a:xfrm>
            <a:custGeom>
              <a:avLst/>
              <a:gdLst/>
              <a:ahLst/>
              <a:cxnLst/>
              <a:rect l="l" t="t" r="r" b="b"/>
              <a:pathLst>
                <a:path w="35" h="3798" extrusionOk="0">
                  <a:moveTo>
                    <a:pt x="17" y="0"/>
                  </a:moveTo>
                  <a:cubicBezTo>
                    <a:pt x="9" y="0"/>
                    <a:pt x="0" y="6"/>
                    <a:pt x="0" y="17"/>
                  </a:cubicBezTo>
                  <a:lnTo>
                    <a:pt x="0" y="3786"/>
                  </a:lnTo>
                  <a:cubicBezTo>
                    <a:pt x="0" y="3786"/>
                    <a:pt x="0" y="3798"/>
                    <a:pt x="12" y="3798"/>
                  </a:cubicBezTo>
                  <a:cubicBezTo>
                    <a:pt x="23" y="3798"/>
                    <a:pt x="35" y="3786"/>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4" name="Google Shape;1084;p69"/>
            <p:cNvSpPr/>
            <p:nvPr/>
          </p:nvSpPr>
          <p:spPr>
            <a:xfrm>
              <a:off x="3283974" y="3248473"/>
              <a:ext cx="66202" cy="199363"/>
            </a:xfrm>
            <a:custGeom>
              <a:avLst/>
              <a:gdLst/>
              <a:ahLst/>
              <a:cxnLst/>
              <a:rect l="l" t="t" r="r" b="b"/>
              <a:pathLst>
                <a:path w="1051" h="3165" extrusionOk="0">
                  <a:moveTo>
                    <a:pt x="1028" y="0"/>
                  </a:moveTo>
                  <a:cubicBezTo>
                    <a:pt x="1026" y="0"/>
                    <a:pt x="1023" y="1"/>
                    <a:pt x="1020" y="2"/>
                  </a:cubicBezTo>
                  <a:lnTo>
                    <a:pt x="11" y="323"/>
                  </a:lnTo>
                  <a:lnTo>
                    <a:pt x="0" y="323"/>
                  </a:lnTo>
                  <a:lnTo>
                    <a:pt x="0" y="3164"/>
                  </a:lnTo>
                  <a:lnTo>
                    <a:pt x="1031" y="2981"/>
                  </a:lnTo>
                  <a:cubicBezTo>
                    <a:pt x="1042" y="2969"/>
                    <a:pt x="1042" y="2969"/>
                    <a:pt x="1042" y="2958"/>
                  </a:cubicBezTo>
                  <a:cubicBezTo>
                    <a:pt x="1042" y="2950"/>
                    <a:pt x="1037" y="2942"/>
                    <a:pt x="1029" y="2942"/>
                  </a:cubicBezTo>
                  <a:cubicBezTo>
                    <a:pt x="1026" y="2942"/>
                    <a:pt x="1023" y="2943"/>
                    <a:pt x="1020" y="2946"/>
                  </a:cubicBezTo>
                  <a:lnTo>
                    <a:pt x="34" y="3118"/>
                  </a:lnTo>
                  <a:lnTo>
                    <a:pt x="34" y="346"/>
                  </a:lnTo>
                  <a:lnTo>
                    <a:pt x="1031" y="37"/>
                  </a:lnTo>
                  <a:cubicBezTo>
                    <a:pt x="1051" y="27"/>
                    <a:pt x="1045" y="0"/>
                    <a:pt x="102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5" name="Google Shape;1085;p69"/>
            <p:cNvSpPr/>
            <p:nvPr/>
          </p:nvSpPr>
          <p:spPr>
            <a:xfrm>
              <a:off x="3174243" y="3276000"/>
              <a:ext cx="72250" cy="189096"/>
            </a:xfrm>
            <a:custGeom>
              <a:avLst/>
              <a:gdLst/>
              <a:ahLst/>
              <a:cxnLst/>
              <a:rect l="l" t="t" r="r" b="b"/>
              <a:pathLst>
                <a:path w="1147" h="3002" extrusionOk="0">
                  <a:moveTo>
                    <a:pt x="1112" y="47"/>
                  </a:moveTo>
                  <a:lnTo>
                    <a:pt x="1112" y="2796"/>
                  </a:lnTo>
                  <a:lnTo>
                    <a:pt x="24" y="2968"/>
                  </a:lnTo>
                  <a:lnTo>
                    <a:pt x="24" y="287"/>
                  </a:lnTo>
                  <a:lnTo>
                    <a:pt x="1112" y="47"/>
                  </a:lnTo>
                  <a:close/>
                  <a:moveTo>
                    <a:pt x="1146" y="1"/>
                  </a:moveTo>
                  <a:lnTo>
                    <a:pt x="1" y="264"/>
                  </a:lnTo>
                  <a:lnTo>
                    <a:pt x="1" y="3002"/>
                  </a:lnTo>
                  <a:lnTo>
                    <a:pt x="1146" y="2819"/>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6" name="Google Shape;1086;p69"/>
            <p:cNvSpPr/>
            <p:nvPr/>
          </p:nvSpPr>
          <p:spPr>
            <a:xfrm>
              <a:off x="3186526" y="3289354"/>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7" name="Google Shape;1087;p69"/>
            <p:cNvSpPr/>
            <p:nvPr/>
          </p:nvSpPr>
          <p:spPr>
            <a:xfrm>
              <a:off x="3504758" y="3205135"/>
              <a:ext cx="66958" cy="214544"/>
            </a:xfrm>
            <a:custGeom>
              <a:avLst/>
              <a:gdLst/>
              <a:ahLst/>
              <a:cxnLst/>
              <a:rect l="l" t="t" r="r" b="b"/>
              <a:pathLst>
                <a:path w="1063" h="3406" extrusionOk="0">
                  <a:moveTo>
                    <a:pt x="1040" y="1"/>
                  </a:moveTo>
                  <a:cubicBezTo>
                    <a:pt x="1037" y="1"/>
                    <a:pt x="1035" y="2"/>
                    <a:pt x="1031" y="3"/>
                  </a:cubicBezTo>
                  <a:lnTo>
                    <a:pt x="0" y="312"/>
                  </a:lnTo>
                  <a:lnTo>
                    <a:pt x="0" y="3405"/>
                  </a:lnTo>
                  <a:lnTo>
                    <a:pt x="1043" y="3211"/>
                  </a:lnTo>
                  <a:cubicBezTo>
                    <a:pt x="1054" y="3211"/>
                    <a:pt x="1054" y="3199"/>
                    <a:pt x="1054" y="3188"/>
                  </a:cubicBezTo>
                  <a:cubicBezTo>
                    <a:pt x="1054" y="3176"/>
                    <a:pt x="1043" y="3176"/>
                    <a:pt x="1043" y="3176"/>
                  </a:cubicBezTo>
                  <a:lnTo>
                    <a:pt x="35" y="3359"/>
                  </a:lnTo>
                  <a:lnTo>
                    <a:pt x="35" y="347"/>
                  </a:lnTo>
                  <a:lnTo>
                    <a:pt x="1043" y="37"/>
                  </a:lnTo>
                  <a:cubicBezTo>
                    <a:pt x="1062" y="28"/>
                    <a:pt x="1057" y="1"/>
                    <a:pt x="104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8" name="Google Shape;1088;p69"/>
            <p:cNvSpPr/>
            <p:nvPr/>
          </p:nvSpPr>
          <p:spPr>
            <a:xfrm>
              <a:off x="3423184" y="3227686"/>
              <a:ext cx="68659" cy="201379"/>
            </a:xfrm>
            <a:custGeom>
              <a:avLst/>
              <a:gdLst/>
              <a:ahLst/>
              <a:cxnLst/>
              <a:rect l="l" t="t" r="r" b="b"/>
              <a:pathLst>
                <a:path w="1090" h="3197" extrusionOk="0">
                  <a:moveTo>
                    <a:pt x="1055" y="46"/>
                  </a:moveTo>
                  <a:lnTo>
                    <a:pt x="1055" y="3036"/>
                  </a:lnTo>
                  <a:lnTo>
                    <a:pt x="35" y="3162"/>
                  </a:lnTo>
                  <a:lnTo>
                    <a:pt x="35" y="332"/>
                  </a:lnTo>
                  <a:lnTo>
                    <a:pt x="1055" y="46"/>
                  </a:lnTo>
                  <a:close/>
                  <a:moveTo>
                    <a:pt x="1089" y="0"/>
                  </a:moveTo>
                  <a:lnTo>
                    <a:pt x="12" y="310"/>
                  </a:lnTo>
                  <a:lnTo>
                    <a:pt x="1" y="310"/>
                  </a:lnTo>
                  <a:lnTo>
                    <a:pt x="1" y="3196"/>
                  </a:lnTo>
                  <a:lnTo>
                    <a:pt x="1078" y="3070"/>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9" name="Google Shape;1089;p69"/>
            <p:cNvSpPr/>
            <p:nvPr/>
          </p:nvSpPr>
          <p:spPr>
            <a:xfrm>
              <a:off x="3433326" y="3243874"/>
              <a:ext cx="2205" cy="183742"/>
            </a:xfrm>
            <a:custGeom>
              <a:avLst/>
              <a:gdLst/>
              <a:ahLst/>
              <a:cxnLst/>
              <a:rect l="l" t="t" r="r" b="b"/>
              <a:pathLst>
                <a:path w="35" h="2917" extrusionOk="0">
                  <a:moveTo>
                    <a:pt x="17" y="1"/>
                  </a:moveTo>
                  <a:cubicBezTo>
                    <a:pt x="9" y="1"/>
                    <a:pt x="0" y="7"/>
                    <a:pt x="0" y="18"/>
                  </a:cubicBezTo>
                  <a:lnTo>
                    <a:pt x="0" y="2905"/>
                  </a:lnTo>
                  <a:cubicBezTo>
                    <a:pt x="0" y="2916"/>
                    <a:pt x="12" y="2916"/>
                    <a:pt x="23" y="2916"/>
                  </a:cubicBezTo>
                  <a:cubicBezTo>
                    <a:pt x="23" y="2916"/>
                    <a:pt x="35" y="2916"/>
                    <a:pt x="35" y="2905"/>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0" name="Google Shape;1090;p69"/>
            <p:cNvSpPr/>
            <p:nvPr/>
          </p:nvSpPr>
          <p:spPr>
            <a:xfrm>
              <a:off x="3517041" y="3221198"/>
              <a:ext cx="2205" cy="195584"/>
            </a:xfrm>
            <a:custGeom>
              <a:avLst/>
              <a:gdLst/>
              <a:ahLst/>
              <a:cxnLst/>
              <a:rect l="l" t="t" r="r" b="b"/>
              <a:pathLst>
                <a:path w="35" h="3105" extrusionOk="0">
                  <a:moveTo>
                    <a:pt x="23" y="0"/>
                  </a:moveTo>
                  <a:cubicBezTo>
                    <a:pt x="12" y="0"/>
                    <a:pt x="0" y="0"/>
                    <a:pt x="0" y="12"/>
                  </a:cubicBezTo>
                  <a:lnTo>
                    <a:pt x="0" y="3093"/>
                  </a:lnTo>
                  <a:cubicBezTo>
                    <a:pt x="0" y="3104"/>
                    <a:pt x="12" y="3104"/>
                    <a:pt x="12" y="3104"/>
                  </a:cubicBezTo>
                  <a:cubicBezTo>
                    <a:pt x="23" y="3104"/>
                    <a:pt x="34" y="3104"/>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1" name="Google Shape;1091;p69"/>
            <p:cNvSpPr/>
            <p:nvPr/>
          </p:nvSpPr>
          <p:spPr>
            <a:xfrm>
              <a:off x="3645480" y="3175025"/>
              <a:ext cx="89509" cy="224433"/>
            </a:xfrm>
            <a:custGeom>
              <a:avLst/>
              <a:gdLst/>
              <a:ahLst/>
              <a:cxnLst/>
              <a:rect l="l" t="t" r="r" b="b"/>
              <a:pathLst>
                <a:path w="1421" h="3563" extrusionOk="0">
                  <a:moveTo>
                    <a:pt x="1317" y="46"/>
                  </a:moveTo>
                  <a:lnTo>
                    <a:pt x="1386" y="3288"/>
                  </a:lnTo>
                  <a:lnTo>
                    <a:pt x="34" y="3517"/>
                  </a:lnTo>
                  <a:lnTo>
                    <a:pt x="34" y="344"/>
                  </a:lnTo>
                  <a:lnTo>
                    <a:pt x="1317" y="46"/>
                  </a:lnTo>
                  <a:close/>
                  <a:moveTo>
                    <a:pt x="1340" y="0"/>
                  </a:moveTo>
                  <a:lnTo>
                    <a:pt x="0" y="321"/>
                  </a:lnTo>
                  <a:lnTo>
                    <a:pt x="0" y="3563"/>
                  </a:lnTo>
                  <a:lnTo>
                    <a:pt x="1398" y="3322"/>
                  </a:lnTo>
                  <a:lnTo>
                    <a:pt x="1421" y="3322"/>
                  </a:lnTo>
                  <a:lnTo>
                    <a:pt x="1340" y="23"/>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2" name="Google Shape;1092;p69"/>
            <p:cNvSpPr/>
            <p:nvPr/>
          </p:nvSpPr>
          <p:spPr>
            <a:xfrm>
              <a:off x="3749353" y="3147435"/>
              <a:ext cx="93855" cy="234701"/>
            </a:xfrm>
            <a:custGeom>
              <a:avLst/>
              <a:gdLst/>
              <a:ahLst/>
              <a:cxnLst/>
              <a:rect l="l" t="t" r="r" b="b"/>
              <a:pathLst>
                <a:path w="1490" h="3726" extrusionOk="0">
                  <a:moveTo>
                    <a:pt x="1475" y="0"/>
                  </a:moveTo>
                  <a:cubicBezTo>
                    <a:pt x="1473" y="0"/>
                    <a:pt x="1470" y="1"/>
                    <a:pt x="1467" y="3"/>
                  </a:cubicBezTo>
                  <a:lnTo>
                    <a:pt x="12" y="358"/>
                  </a:lnTo>
                  <a:lnTo>
                    <a:pt x="1" y="358"/>
                  </a:lnTo>
                  <a:lnTo>
                    <a:pt x="1" y="3726"/>
                  </a:lnTo>
                  <a:lnTo>
                    <a:pt x="1467" y="3531"/>
                  </a:lnTo>
                  <a:cubicBezTo>
                    <a:pt x="1478" y="3531"/>
                    <a:pt x="1490" y="3531"/>
                    <a:pt x="1490" y="3519"/>
                  </a:cubicBezTo>
                  <a:cubicBezTo>
                    <a:pt x="1482" y="3511"/>
                    <a:pt x="1479" y="3503"/>
                    <a:pt x="1475" y="3503"/>
                  </a:cubicBezTo>
                  <a:cubicBezTo>
                    <a:pt x="1473" y="3503"/>
                    <a:pt x="1470" y="3505"/>
                    <a:pt x="1467" y="3508"/>
                  </a:cubicBezTo>
                  <a:lnTo>
                    <a:pt x="35" y="3691"/>
                  </a:lnTo>
                  <a:lnTo>
                    <a:pt x="35" y="392"/>
                  </a:lnTo>
                  <a:lnTo>
                    <a:pt x="1478" y="37"/>
                  </a:lnTo>
                  <a:cubicBezTo>
                    <a:pt x="1488" y="27"/>
                    <a:pt x="1490" y="0"/>
                    <a:pt x="147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3" name="Google Shape;1093;p69"/>
            <p:cNvSpPr/>
            <p:nvPr/>
          </p:nvSpPr>
          <p:spPr>
            <a:xfrm>
              <a:off x="3655559" y="3192663"/>
              <a:ext cx="2205" cy="203206"/>
            </a:xfrm>
            <a:custGeom>
              <a:avLst/>
              <a:gdLst/>
              <a:ahLst/>
              <a:cxnLst/>
              <a:rect l="l" t="t" r="r" b="b"/>
              <a:pathLst>
                <a:path w="35" h="3226" extrusionOk="0">
                  <a:moveTo>
                    <a:pt x="18" y="1"/>
                  </a:moveTo>
                  <a:cubicBezTo>
                    <a:pt x="9" y="1"/>
                    <a:pt x="0" y="6"/>
                    <a:pt x="0" y="18"/>
                  </a:cubicBezTo>
                  <a:lnTo>
                    <a:pt x="0" y="3214"/>
                  </a:lnTo>
                  <a:cubicBezTo>
                    <a:pt x="0" y="3225"/>
                    <a:pt x="12" y="3225"/>
                    <a:pt x="12" y="3225"/>
                  </a:cubicBezTo>
                  <a:cubicBezTo>
                    <a:pt x="23" y="3225"/>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4" name="Google Shape;1094;p69"/>
            <p:cNvSpPr/>
            <p:nvPr/>
          </p:nvSpPr>
          <p:spPr>
            <a:xfrm>
              <a:off x="3760880" y="3167403"/>
              <a:ext cx="2268" cy="212591"/>
            </a:xfrm>
            <a:custGeom>
              <a:avLst/>
              <a:gdLst/>
              <a:ahLst/>
              <a:cxnLst/>
              <a:rect l="l" t="t" r="r" b="b"/>
              <a:pathLst>
                <a:path w="36" h="3375" extrusionOk="0">
                  <a:moveTo>
                    <a:pt x="18" y="1"/>
                  </a:moveTo>
                  <a:cubicBezTo>
                    <a:pt x="10" y="1"/>
                    <a:pt x="1" y="6"/>
                    <a:pt x="1" y="18"/>
                  </a:cubicBezTo>
                  <a:lnTo>
                    <a:pt x="1" y="3351"/>
                  </a:lnTo>
                  <a:cubicBezTo>
                    <a:pt x="1" y="3363"/>
                    <a:pt x="12" y="3374"/>
                    <a:pt x="12" y="3374"/>
                  </a:cubicBezTo>
                  <a:cubicBezTo>
                    <a:pt x="24" y="3374"/>
                    <a:pt x="35" y="3363"/>
                    <a:pt x="35" y="3351"/>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5" name="Google Shape;1095;p69"/>
            <p:cNvSpPr/>
            <p:nvPr/>
          </p:nvSpPr>
          <p:spPr>
            <a:xfrm>
              <a:off x="3928311" y="3105735"/>
              <a:ext cx="85918" cy="251141"/>
            </a:xfrm>
            <a:custGeom>
              <a:avLst/>
              <a:gdLst/>
              <a:ahLst/>
              <a:cxnLst/>
              <a:rect l="l" t="t" r="r" b="b"/>
              <a:pathLst>
                <a:path w="1364" h="3987" extrusionOk="0">
                  <a:moveTo>
                    <a:pt x="1329" y="46"/>
                  </a:moveTo>
                  <a:lnTo>
                    <a:pt x="1329" y="3735"/>
                  </a:lnTo>
                  <a:lnTo>
                    <a:pt x="35" y="3952"/>
                  </a:lnTo>
                  <a:lnTo>
                    <a:pt x="35" y="378"/>
                  </a:lnTo>
                  <a:lnTo>
                    <a:pt x="1329" y="46"/>
                  </a:lnTo>
                  <a:close/>
                  <a:moveTo>
                    <a:pt x="1364" y="0"/>
                  </a:moveTo>
                  <a:lnTo>
                    <a:pt x="1" y="355"/>
                  </a:lnTo>
                  <a:lnTo>
                    <a:pt x="1" y="3987"/>
                  </a:lnTo>
                  <a:lnTo>
                    <a:pt x="1341" y="3769"/>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6" name="Google Shape;1096;p69"/>
            <p:cNvSpPr/>
            <p:nvPr/>
          </p:nvSpPr>
          <p:spPr>
            <a:xfrm>
              <a:off x="4037285" y="3066743"/>
              <a:ext cx="104689" cy="271361"/>
            </a:xfrm>
            <a:custGeom>
              <a:avLst/>
              <a:gdLst/>
              <a:ahLst/>
              <a:cxnLst/>
              <a:rect l="l" t="t" r="r" b="b"/>
              <a:pathLst>
                <a:path w="1662" h="4308" extrusionOk="0">
                  <a:moveTo>
                    <a:pt x="1627" y="47"/>
                  </a:moveTo>
                  <a:lnTo>
                    <a:pt x="1627" y="3953"/>
                  </a:lnTo>
                  <a:lnTo>
                    <a:pt x="35" y="4262"/>
                  </a:lnTo>
                  <a:lnTo>
                    <a:pt x="35" y="528"/>
                  </a:lnTo>
                  <a:lnTo>
                    <a:pt x="1627" y="47"/>
                  </a:lnTo>
                  <a:close/>
                  <a:moveTo>
                    <a:pt x="1661" y="1"/>
                  </a:moveTo>
                  <a:lnTo>
                    <a:pt x="0" y="505"/>
                  </a:lnTo>
                  <a:lnTo>
                    <a:pt x="0" y="4308"/>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7" name="Google Shape;1097;p69"/>
            <p:cNvSpPr/>
            <p:nvPr/>
          </p:nvSpPr>
          <p:spPr>
            <a:xfrm>
              <a:off x="3938389" y="3125577"/>
              <a:ext cx="2268" cy="231299"/>
            </a:xfrm>
            <a:custGeom>
              <a:avLst/>
              <a:gdLst/>
              <a:ahLst/>
              <a:cxnLst/>
              <a:rect l="l" t="t" r="r" b="b"/>
              <a:pathLst>
                <a:path w="36" h="3672" extrusionOk="0">
                  <a:moveTo>
                    <a:pt x="18" y="0"/>
                  </a:moveTo>
                  <a:cubicBezTo>
                    <a:pt x="10" y="0"/>
                    <a:pt x="1" y="6"/>
                    <a:pt x="1" y="18"/>
                  </a:cubicBezTo>
                  <a:lnTo>
                    <a:pt x="1" y="3649"/>
                  </a:lnTo>
                  <a:cubicBezTo>
                    <a:pt x="1" y="3660"/>
                    <a:pt x="12" y="3672"/>
                    <a:pt x="12" y="3672"/>
                  </a:cubicBezTo>
                  <a:cubicBezTo>
                    <a:pt x="24" y="3672"/>
                    <a:pt x="35" y="3660"/>
                    <a:pt x="35" y="3660"/>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8" name="Google Shape;1098;p69"/>
            <p:cNvSpPr/>
            <p:nvPr/>
          </p:nvSpPr>
          <p:spPr>
            <a:xfrm>
              <a:off x="4046671" y="3095278"/>
              <a:ext cx="2205" cy="239236"/>
            </a:xfrm>
            <a:custGeom>
              <a:avLst/>
              <a:gdLst/>
              <a:ahLst/>
              <a:cxnLst/>
              <a:rect l="l" t="t" r="r" b="b"/>
              <a:pathLst>
                <a:path w="35" h="3798" extrusionOk="0">
                  <a:moveTo>
                    <a:pt x="17" y="0"/>
                  </a:moveTo>
                  <a:cubicBezTo>
                    <a:pt x="9" y="0"/>
                    <a:pt x="0" y="6"/>
                    <a:pt x="0" y="17"/>
                  </a:cubicBezTo>
                  <a:lnTo>
                    <a:pt x="0" y="3786"/>
                  </a:lnTo>
                  <a:cubicBezTo>
                    <a:pt x="0" y="3798"/>
                    <a:pt x="0" y="3798"/>
                    <a:pt x="12" y="3798"/>
                  </a:cubicBezTo>
                  <a:cubicBezTo>
                    <a:pt x="23" y="3798"/>
                    <a:pt x="35" y="3798"/>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9" name="Google Shape;1099;p69"/>
            <p:cNvSpPr/>
            <p:nvPr/>
          </p:nvSpPr>
          <p:spPr>
            <a:xfrm>
              <a:off x="4876454" y="2277337"/>
              <a:ext cx="116972" cy="267078"/>
            </a:xfrm>
            <a:custGeom>
              <a:avLst/>
              <a:gdLst/>
              <a:ahLst/>
              <a:cxnLst/>
              <a:rect l="l" t="t" r="r" b="b"/>
              <a:pathLst>
                <a:path w="1857" h="4240" extrusionOk="0">
                  <a:moveTo>
                    <a:pt x="104" y="58"/>
                  </a:moveTo>
                  <a:lnTo>
                    <a:pt x="1799" y="1181"/>
                  </a:lnTo>
                  <a:lnTo>
                    <a:pt x="1822" y="4182"/>
                  </a:lnTo>
                  <a:lnTo>
                    <a:pt x="35" y="3151"/>
                  </a:lnTo>
                  <a:lnTo>
                    <a:pt x="104" y="58"/>
                  </a:lnTo>
                  <a:close/>
                  <a:moveTo>
                    <a:pt x="69" y="1"/>
                  </a:moveTo>
                  <a:lnTo>
                    <a:pt x="1" y="3162"/>
                  </a:lnTo>
                  <a:lnTo>
                    <a:pt x="1" y="3174"/>
                  </a:lnTo>
                  <a:lnTo>
                    <a:pt x="1856" y="4239"/>
                  </a:lnTo>
                  <a:lnTo>
                    <a:pt x="1834" y="1169"/>
                  </a:lnTo>
                  <a:lnTo>
                    <a:pt x="1834" y="1158"/>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0" name="Google Shape;1100;p69"/>
            <p:cNvSpPr/>
            <p:nvPr/>
          </p:nvSpPr>
          <p:spPr>
            <a:xfrm>
              <a:off x="4733716" y="2179386"/>
              <a:ext cx="122579" cy="286353"/>
            </a:xfrm>
            <a:custGeom>
              <a:avLst/>
              <a:gdLst/>
              <a:ahLst/>
              <a:cxnLst/>
              <a:rect l="l" t="t" r="r" b="b"/>
              <a:pathLst>
                <a:path w="1946" h="4546" extrusionOk="0">
                  <a:moveTo>
                    <a:pt x="63" y="1"/>
                  </a:moveTo>
                  <a:cubicBezTo>
                    <a:pt x="59" y="1"/>
                    <a:pt x="56" y="4"/>
                    <a:pt x="56" y="9"/>
                  </a:cubicBezTo>
                  <a:cubicBezTo>
                    <a:pt x="44" y="21"/>
                    <a:pt x="44" y="21"/>
                    <a:pt x="56" y="32"/>
                  </a:cubicBezTo>
                  <a:lnTo>
                    <a:pt x="1889" y="1281"/>
                  </a:lnTo>
                  <a:lnTo>
                    <a:pt x="1912" y="4488"/>
                  </a:lnTo>
                  <a:lnTo>
                    <a:pt x="1912" y="4488"/>
                  </a:lnTo>
                  <a:lnTo>
                    <a:pt x="21" y="3412"/>
                  </a:lnTo>
                  <a:cubicBezTo>
                    <a:pt x="19" y="3409"/>
                    <a:pt x="17" y="3408"/>
                    <a:pt x="15" y="3408"/>
                  </a:cubicBezTo>
                  <a:cubicBezTo>
                    <a:pt x="6" y="3408"/>
                    <a:pt x="1" y="3425"/>
                    <a:pt x="10" y="3434"/>
                  </a:cubicBezTo>
                  <a:lnTo>
                    <a:pt x="1923" y="4534"/>
                  </a:lnTo>
                  <a:lnTo>
                    <a:pt x="1946" y="4546"/>
                  </a:lnTo>
                  <a:lnTo>
                    <a:pt x="1946" y="4546"/>
                  </a:lnTo>
                  <a:lnTo>
                    <a:pt x="1923" y="1281"/>
                  </a:lnTo>
                  <a:lnTo>
                    <a:pt x="1923" y="1269"/>
                  </a:lnTo>
                  <a:lnTo>
                    <a:pt x="79" y="9"/>
                  </a:lnTo>
                  <a:cubicBezTo>
                    <a:pt x="73" y="4"/>
                    <a:pt x="67" y="1"/>
                    <a:pt x="6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1" name="Google Shape;1101;p69"/>
            <p:cNvSpPr/>
            <p:nvPr/>
          </p:nvSpPr>
          <p:spPr>
            <a:xfrm>
              <a:off x="4976043" y="2340833"/>
              <a:ext cx="3653" cy="194198"/>
            </a:xfrm>
            <a:custGeom>
              <a:avLst/>
              <a:gdLst/>
              <a:ahLst/>
              <a:cxnLst/>
              <a:rect l="l" t="t" r="r" b="b"/>
              <a:pathLst>
                <a:path w="58" h="3083" extrusionOk="0">
                  <a:moveTo>
                    <a:pt x="23" y="1"/>
                  </a:moveTo>
                  <a:cubicBezTo>
                    <a:pt x="12" y="1"/>
                    <a:pt x="0" y="12"/>
                    <a:pt x="0" y="24"/>
                  </a:cubicBezTo>
                  <a:lnTo>
                    <a:pt x="35" y="3059"/>
                  </a:lnTo>
                  <a:cubicBezTo>
                    <a:pt x="35" y="3071"/>
                    <a:pt x="35" y="3082"/>
                    <a:pt x="46" y="3082"/>
                  </a:cubicBezTo>
                  <a:cubicBezTo>
                    <a:pt x="58" y="3082"/>
                    <a:pt x="58" y="3071"/>
                    <a:pt x="58" y="3059"/>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2" name="Google Shape;1102;p69"/>
            <p:cNvSpPr/>
            <p:nvPr/>
          </p:nvSpPr>
          <p:spPr>
            <a:xfrm>
              <a:off x="4837526" y="2248487"/>
              <a:ext cx="3653" cy="207174"/>
            </a:xfrm>
            <a:custGeom>
              <a:avLst/>
              <a:gdLst/>
              <a:ahLst/>
              <a:cxnLst/>
              <a:rect l="l" t="t" r="r" b="b"/>
              <a:pathLst>
                <a:path w="58" h="3289" extrusionOk="0">
                  <a:moveTo>
                    <a:pt x="12" y="1"/>
                  </a:moveTo>
                  <a:cubicBezTo>
                    <a:pt x="12" y="1"/>
                    <a:pt x="0" y="12"/>
                    <a:pt x="0" y="12"/>
                  </a:cubicBezTo>
                  <a:lnTo>
                    <a:pt x="23" y="3277"/>
                  </a:lnTo>
                  <a:cubicBezTo>
                    <a:pt x="23" y="3288"/>
                    <a:pt x="34" y="3288"/>
                    <a:pt x="46" y="3288"/>
                  </a:cubicBezTo>
                  <a:cubicBezTo>
                    <a:pt x="46" y="3288"/>
                    <a:pt x="57" y="3288"/>
                    <a:pt x="57" y="3277"/>
                  </a:cubicBezTo>
                  <a:lnTo>
                    <a:pt x="34" y="12"/>
                  </a:lnTo>
                  <a:cubicBezTo>
                    <a:pt x="34"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3" name="Google Shape;1103;p69"/>
            <p:cNvSpPr/>
            <p:nvPr/>
          </p:nvSpPr>
          <p:spPr>
            <a:xfrm>
              <a:off x="4878659" y="2576105"/>
              <a:ext cx="116909" cy="251897"/>
            </a:xfrm>
            <a:custGeom>
              <a:avLst/>
              <a:gdLst/>
              <a:ahLst/>
              <a:cxnLst/>
              <a:rect l="l" t="t" r="r" b="b"/>
              <a:pathLst>
                <a:path w="1856" h="3999" extrusionOk="0">
                  <a:moveTo>
                    <a:pt x="103" y="57"/>
                  </a:moveTo>
                  <a:lnTo>
                    <a:pt x="1799" y="940"/>
                  </a:lnTo>
                  <a:lnTo>
                    <a:pt x="1821" y="3952"/>
                  </a:lnTo>
                  <a:lnTo>
                    <a:pt x="34" y="3162"/>
                  </a:lnTo>
                  <a:lnTo>
                    <a:pt x="103" y="57"/>
                  </a:lnTo>
                  <a:close/>
                  <a:moveTo>
                    <a:pt x="69" y="0"/>
                  </a:moveTo>
                  <a:lnTo>
                    <a:pt x="0" y="3173"/>
                  </a:lnTo>
                  <a:lnTo>
                    <a:pt x="0" y="3185"/>
                  </a:lnTo>
                  <a:lnTo>
                    <a:pt x="1856" y="3998"/>
                  </a:lnTo>
                  <a:lnTo>
                    <a:pt x="1833" y="928"/>
                  </a:lnTo>
                  <a:lnTo>
                    <a:pt x="1833" y="917"/>
                  </a:lnTo>
                  <a:lnTo>
                    <a:pt x="92" y="12"/>
                  </a:lnTo>
                  <a:lnTo>
                    <a:pt x="6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4" name="Google Shape;1104;p69"/>
            <p:cNvSpPr/>
            <p:nvPr/>
          </p:nvSpPr>
          <p:spPr>
            <a:xfrm>
              <a:off x="4734283" y="2495287"/>
              <a:ext cx="124216" cy="273503"/>
            </a:xfrm>
            <a:custGeom>
              <a:avLst/>
              <a:gdLst/>
              <a:ahLst/>
              <a:cxnLst/>
              <a:rect l="l" t="t" r="r" b="b"/>
              <a:pathLst>
                <a:path w="1972" h="4342" extrusionOk="0">
                  <a:moveTo>
                    <a:pt x="35" y="0"/>
                  </a:moveTo>
                  <a:cubicBezTo>
                    <a:pt x="24" y="0"/>
                    <a:pt x="12" y="0"/>
                    <a:pt x="12" y="12"/>
                  </a:cubicBezTo>
                  <a:cubicBezTo>
                    <a:pt x="1" y="12"/>
                    <a:pt x="1" y="23"/>
                    <a:pt x="12" y="35"/>
                  </a:cubicBezTo>
                  <a:lnTo>
                    <a:pt x="1914" y="1077"/>
                  </a:lnTo>
                  <a:lnTo>
                    <a:pt x="1937" y="4284"/>
                  </a:lnTo>
                  <a:lnTo>
                    <a:pt x="58" y="3471"/>
                  </a:lnTo>
                  <a:cubicBezTo>
                    <a:pt x="47" y="3471"/>
                    <a:pt x="35" y="3471"/>
                    <a:pt x="35" y="3483"/>
                  </a:cubicBezTo>
                  <a:cubicBezTo>
                    <a:pt x="35" y="3494"/>
                    <a:pt x="35" y="3506"/>
                    <a:pt x="47" y="3506"/>
                  </a:cubicBezTo>
                  <a:lnTo>
                    <a:pt x="1948" y="4330"/>
                  </a:lnTo>
                  <a:lnTo>
                    <a:pt x="1971" y="4342"/>
                  </a:lnTo>
                  <a:lnTo>
                    <a:pt x="1971" y="4342"/>
                  </a:lnTo>
                  <a:lnTo>
                    <a:pt x="1948" y="1077"/>
                  </a:lnTo>
                  <a:lnTo>
                    <a:pt x="1948" y="106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5" name="Google Shape;1105;p69"/>
            <p:cNvSpPr/>
            <p:nvPr/>
          </p:nvSpPr>
          <p:spPr>
            <a:xfrm>
              <a:off x="4978941" y="2626624"/>
              <a:ext cx="3653" cy="194135"/>
            </a:xfrm>
            <a:custGeom>
              <a:avLst/>
              <a:gdLst/>
              <a:ahLst/>
              <a:cxnLst/>
              <a:rect l="l" t="t" r="r" b="b"/>
              <a:pathLst>
                <a:path w="58" h="3082" extrusionOk="0">
                  <a:moveTo>
                    <a:pt x="12" y="0"/>
                  </a:moveTo>
                  <a:cubicBezTo>
                    <a:pt x="0" y="0"/>
                    <a:pt x="0" y="12"/>
                    <a:pt x="0" y="23"/>
                  </a:cubicBezTo>
                  <a:lnTo>
                    <a:pt x="23" y="3059"/>
                  </a:lnTo>
                  <a:cubicBezTo>
                    <a:pt x="23" y="3070"/>
                    <a:pt x="23" y="3082"/>
                    <a:pt x="35" y="3082"/>
                  </a:cubicBezTo>
                  <a:cubicBezTo>
                    <a:pt x="46" y="3082"/>
                    <a:pt x="58" y="3070"/>
                    <a:pt x="58" y="3059"/>
                  </a:cubicBezTo>
                  <a:lnTo>
                    <a:pt x="35" y="23"/>
                  </a:lnTo>
                  <a:cubicBezTo>
                    <a:pt x="23"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6" name="Google Shape;1106;p69"/>
            <p:cNvSpPr/>
            <p:nvPr/>
          </p:nvSpPr>
          <p:spPr>
            <a:xfrm>
              <a:off x="4839667" y="2553743"/>
              <a:ext cx="4409" cy="207111"/>
            </a:xfrm>
            <a:custGeom>
              <a:avLst/>
              <a:gdLst/>
              <a:ahLst/>
              <a:cxnLst/>
              <a:rect l="l" t="t" r="r" b="b"/>
              <a:pathLst>
                <a:path w="70" h="3288" extrusionOk="0">
                  <a:moveTo>
                    <a:pt x="23" y="0"/>
                  </a:moveTo>
                  <a:cubicBezTo>
                    <a:pt x="12" y="0"/>
                    <a:pt x="0" y="0"/>
                    <a:pt x="0" y="12"/>
                  </a:cubicBezTo>
                  <a:lnTo>
                    <a:pt x="35" y="3276"/>
                  </a:lnTo>
                  <a:cubicBezTo>
                    <a:pt x="35" y="3276"/>
                    <a:pt x="35" y="3288"/>
                    <a:pt x="46" y="3288"/>
                  </a:cubicBezTo>
                  <a:cubicBezTo>
                    <a:pt x="58" y="3288"/>
                    <a:pt x="69" y="3276"/>
                    <a:pt x="69" y="3276"/>
                  </a:cubicBezTo>
                  <a:lnTo>
                    <a:pt x="35" y="12"/>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7" name="Google Shape;1107;p69"/>
            <p:cNvSpPr/>
            <p:nvPr/>
          </p:nvSpPr>
          <p:spPr>
            <a:xfrm>
              <a:off x="4881494" y="2912352"/>
              <a:ext cx="116972" cy="232370"/>
            </a:xfrm>
            <a:custGeom>
              <a:avLst/>
              <a:gdLst/>
              <a:ahLst/>
              <a:cxnLst/>
              <a:rect l="l" t="t" r="r" b="b"/>
              <a:pathLst>
                <a:path w="1857" h="3689" extrusionOk="0">
                  <a:moveTo>
                    <a:pt x="104" y="46"/>
                  </a:moveTo>
                  <a:lnTo>
                    <a:pt x="1799" y="630"/>
                  </a:lnTo>
                  <a:lnTo>
                    <a:pt x="1822" y="3643"/>
                  </a:lnTo>
                  <a:lnTo>
                    <a:pt x="35" y="3173"/>
                  </a:lnTo>
                  <a:lnTo>
                    <a:pt x="104" y="46"/>
                  </a:lnTo>
                  <a:close/>
                  <a:moveTo>
                    <a:pt x="70" y="0"/>
                  </a:moveTo>
                  <a:lnTo>
                    <a:pt x="1" y="3196"/>
                  </a:lnTo>
                  <a:lnTo>
                    <a:pt x="1857" y="3689"/>
                  </a:lnTo>
                  <a:lnTo>
                    <a:pt x="1834" y="619"/>
                  </a:lnTo>
                  <a:lnTo>
                    <a:pt x="1834" y="607"/>
                  </a:lnTo>
                  <a:lnTo>
                    <a:pt x="7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8" name="Google Shape;1108;p69"/>
            <p:cNvSpPr/>
            <p:nvPr/>
          </p:nvSpPr>
          <p:spPr>
            <a:xfrm>
              <a:off x="4737181" y="2856793"/>
              <a:ext cx="124216" cy="251897"/>
            </a:xfrm>
            <a:custGeom>
              <a:avLst/>
              <a:gdLst/>
              <a:ahLst/>
              <a:cxnLst/>
              <a:rect l="l" t="t" r="r" b="b"/>
              <a:pathLst>
                <a:path w="1972" h="3999" extrusionOk="0">
                  <a:moveTo>
                    <a:pt x="24" y="0"/>
                  </a:moveTo>
                  <a:cubicBezTo>
                    <a:pt x="24" y="0"/>
                    <a:pt x="12" y="12"/>
                    <a:pt x="1" y="12"/>
                  </a:cubicBezTo>
                  <a:cubicBezTo>
                    <a:pt x="1" y="23"/>
                    <a:pt x="12" y="35"/>
                    <a:pt x="12" y="35"/>
                  </a:cubicBezTo>
                  <a:lnTo>
                    <a:pt x="1914" y="745"/>
                  </a:lnTo>
                  <a:lnTo>
                    <a:pt x="1937" y="3952"/>
                  </a:lnTo>
                  <a:lnTo>
                    <a:pt x="1937" y="3952"/>
                  </a:lnTo>
                  <a:lnTo>
                    <a:pt x="58" y="3483"/>
                  </a:lnTo>
                  <a:cubicBezTo>
                    <a:pt x="35" y="3483"/>
                    <a:pt x="24" y="3506"/>
                    <a:pt x="47" y="3517"/>
                  </a:cubicBezTo>
                  <a:lnTo>
                    <a:pt x="1948" y="3998"/>
                  </a:lnTo>
                  <a:lnTo>
                    <a:pt x="1971" y="3998"/>
                  </a:lnTo>
                  <a:lnTo>
                    <a:pt x="1948" y="733"/>
                  </a:lnTo>
                  <a:lnTo>
                    <a:pt x="1948" y="722"/>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9" name="Google Shape;1109;p69"/>
            <p:cNvSpPr/>
            <p:nvPr/>
          </p:nvSpPr>
          <p:spPr>
            <a:xfrm>
              <a:off x="4981083" y="2946241"/>
              <a:ext cx="3653" cy="193442"/>
            </a:xfrm>
            <a:custGeom>
              <a:avLst/>
              <a:gdLst/>
              <a:ahLst/>
              <a:cxnLst/>
              <a:rect l="l" t="t" r="r" b="b"/>
              <a:pathLst>
                <a:path w="58" h="3071" extrusionOk="0">
                  <a:moveTo>
                    <a:pt x="24" y="1"/>
                  </a:moveTo>
                  <a:cubicBezTo>
                    <a:pt x="12" y="1"/>
                    <a:pt x="1" y="1"/>
                    <a:pt x="1" y="12"/>
                  </a:cubicBezTo>
                  <a:lnTo>
                    <a:pt x="24" y="3048"/>
                  </a:lnTo>
                  <a:cubicBezTo>
                    <a:pt x="24" y="3059"/>
                    <a:pt x="35" y="3071"/>
                    <a:pt x="46" y="3071"/>
                  </a:cubicBezTo>
                  <a:cubicBezTo>
                    <a:pt x="58" y="3071"/>
                    <a:pt x="58" y="3059"/>
                    <a:pt x="58" y="3048"/>
                  </a:cubicBezTo>
                  <a:lnTo>
                    <a:pt x="35" y="12"/>
                  </a:lnTo>
                  <a:cubicBezTo>
                    <a:pt x="35" y="1"/>
                    <a:pt x="24"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0" name="Google Shape;1110;p69"/>
            <p:cNvSpPr/>
            <p:nvPr/>
          </p:nvSpPr>
          <p:spPr>
            <a:xfrm>
              <a:off x="4842565" y="2896478"/>
              <a:ext cx="4409" cy="207111"/>
            </a:xfrm>
            <a:custGeom>
              <a:avLst/>
              <a:gdLst/>
              <a:ahLst/>
              <a:cxnLst/>
              <a:rect l="l" t="t" r="r" b="b"/>
              <a:pathLst>
                <a:path w="70" h="3288" extrusionOk="0">
                  <a:moveTo>
                    <a:pt x="23" y="0"/>
                  </a:moveTo>
                  <a:cubicBezTo>
                    <a:pt x="12" y="0"/>
                    <a:pt x="0" y="12"/>
                    <a:pt x="0" y="23"/>
                  </a:cubicBezTo>
                  <a:lnTo>
                    <a:pt x="35" y="3276"/>
                  </a:lnTo>
                  <a:cubicBezTo>
                    <a:pt x="35" y="3288"/>
                    <a:pt x="35" y="3288"/>
                    <a:pt x="46" y="3288"/>
                  </a:cubicBezTo>
                  <a:cubicBezTo>
                    <a:pt x="58" y="3288"/>
                    <a:pt x="69" y="3288"/>
                    <a:pt x="69" y="3276"/>
                  </a:cubicBezTo>
                  <a:lnTo>
                    <a:pt x="35" y="23"/>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1" name="Google Shape;1111;p69"/>
            <p:cNvSpPr/>
            <p:nvPr/>
          </p:nvSpPr>
          <p:spPr>
            <a:xfrm>
              <a:off x="5352290" y="2565081"/>
              <a:ext cx="64691" cy="202261"/>
            </a:xfrm>
            <a:custGeom>
              <a:avLst/>
              <a:gdLst/>
              <a:ahLst/>
              <a:cxnLst/>
              <a:rect l="l" t="t" r="r" b="b"/>
              <a:pathLst>
                <a:path w="1027" h="3211" extrusionOk="0">
                  <a:moveTo>
                    <a:pt x="23" y="0"/>
                  </a:moveTo>
                  <a:cubicBezTo>
                    <a:pt x="11" y="0"/>
                    <a:pt x="0" y="17"/>
                    <a:pt x="19" y="26"/>
                  </a:cubicBezTo>
                  <a:lnTo>
                    <a:pt x="992" y="691"/>
                  </a:lnTo>
                  <a:lnTo>
                    <a:pt x="992" y="3165"/>
                  </a:lnTo>
                  <a:lnTo>
                    <a:pt x="30" y="2638"/>
                  </a:lnTo>
                  <a:cubicBezTo>
                    <a:pt x="19" y="2638"/>
                    <a:pt x="7" y="2638"/>
                    <a:pt x="7" y="2650"/>
                  </a:cubicBezTo>
                  <a:cubicBezTo>
                    <a:pt x="7" y="2661"/>
                    <a:pt x="7" y="2672"/>
                    <a:pt x="19" y="2672"/>
                  </a:cubicBezTo>
                  <a:lnTo>
                    <a:pt x="1004" y="3199"/>
                  </a:lnTo>
                  <a:lnTo>
                    <a:pt x="1027" y="3211"/>
                  </a:lnTo>
                  <a:lnTo>
                    <a:pt x="1027" y="668"/>
                  </a:lnTo>
                  <a:lnTo>
                    <a:pt x="30"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2" name="Google Shape;1112;p69"/>
            <p:cNvSpPr/>
            <p:nvPr/>
          </p:nvSpPr>
          <p:spPr>
            <a:xfrm>
              <a:off x="5453706" y="2627316"/>
              <a:ext cx="71494" cy="195584"/>
            </a:xfrm>
            <a:custGeom>
              <a:avLst/>
              <a:gdLst/>
              <a:ahLst/>
              <a:cxnLst/>
              <a:rect l="l" t="t" r="r" b="b"/>
              <a:pathLst>
                <a:path w="1135" h="3105" extrusionOk="0">
                  <a:moveTo>
                    <a:pt x="35" y="58"/>
                  </a:moveTo>
                  <a:lnTo>
                    <a:pt x="1101" y="676"/>
                  </a:lnTo>
                  <a:lnTo>
                    <a:pt x="1101" y="3059"/>
                  </a:lnTo>
                  <a:lnTo>
                    <a:pt x="35" y="2509"/>
                  </a:lnTo>
                  <a:lnTo>
                    <a:pt x="35" y="58"/>
                  </a:lnTo>
                  <a:close/>
                  <a:moveTo>
                    <a:pt x="1" y="1"/>
                  </a:moveTo>
                  <a:lnTo>
                    <a:pt x="1" y="2532"/>
                  </a:lnTo>
                  <a:lnTo>
                    <a:pt x="1135" y="3105"/>
                  </a:lnTo>
                  <a:lnTo>
                    <a:pt x="1135" y="66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3" name="Google Shape;1113;p69"/>
            <p:cNvSpPr/>
            <p:nvPr/>
          </p:nvSpPr>
          <p:spPr>
            <a:xfrm>
              <a:off x="5510713" y="2661584"/>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4" name="Google Shape;1114;p69"/>
            <p:cNvSpPr/>
            <p:nvPr/>
          </p:nvSpPr>
          <p:spPr>
            <a:xfrm>
              <a:off x="5402494" y="2598089"/>
              <a:ext cx="2205" cy="161317"/>
            </a:xfrm>
            <a:custGeom>
              <a:avLst/>
              <a:gdLst/>
              <a:ahLst/>
              <a:cxnLst/>
              <a:rect l="l" t="t" r="r" b="b"/>
              <a:pathLst>
                <a:path w="35" h="2561" extrusionOk="0">
                  <a:moveTo>
                    <a:pt x="18" y="1"/>
                  </a:moveTo>
                  <a:cubicBezTo>
                    <a:pt x="9" y="1"/>
                    <a:pt x="1" y="6"/>
                    <a:pt x="1" y="18"/>
                  </a:cubicBezTo>
                  <a:lnTo>
                    <a:pt x="1" y="2549"/>
                  </a:lnTo>
                  <a:cubicBezTo>
                    <a:pt x="1" y="2561"/>
                    <a:pt x="1" y="2561"/>
                    <a:pt x="12" y="2561"/>
                  </a:cubicBezTo>
                  <a:cubicBezTo>
                    <a:pt x="23" y="2561"/>
                    <a:pt x="35" y="2561"/>
                    <a:pt x="35" y="2549"/>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5" name="Google Shape;1115;p69"/>
            <p:cNvSpPr/>
            <p:nvPr/>
          </p:nvSpPr>
          <p:spPr>
            <a:xfrm>
              <a:off x="5352164" y="2801802"/>
              <a:ext cx="64817" cy="195017"/>
            </a:xfrm>
            <a:custGeom>
              <a:avLst/>
              <a:gdLst/>
              <a:ahLst/>
              <a:cxnLst/>
              <a:rect l="l" t="t" r="r" b="b"/>
              <a:pathLst>
                <a:path w="1029" h="3096" extrusionOk="0">
                  <a:moveTo>
                    <a:pt x="23" y="0"/>
                  </a:moveTo>
                  <a:cubicBezTo>
                    <a:pt x="7" y="0"/>
                    <a:pt x="1" y="26"/>
                    <a:pt x="21" y="26"/>
                  </a:cubicBezTo>
                  <a:lnTo>
                    <a:pt x="994" y="564"/>
                  </a:lnTo>
                  <a:lnTo>
                    <a:pt x="994" y="3038"/>
                  </a:lnTo>
                  <a:lnTo>
                    <a:pt x="32" y="2649"/>
                  </a:lnTo>
                  <a:cubicBezTo>
                    <a:pt x="29" y="2647"/>
                    <a:pt x="26" y="2646"/>
                    <a:pt x="23" y="2646"/>
                  </a:cubicBezTo>
                  <a:cubicBezTo>
                    <a:pt x="7" y="2646"/>
                    <a:pt x="1" y="2672"/>
                    <a:pt x="21" y="2672"/>
                  </a:cubicBezTo>
                  <a:lnTo>
                    <a:pt x="1029" y="3096"/>
                  </a:lnTo>
                  <a:lnTo>
                    <a:pt x="1029" y="553"/>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6" name="Google Shape;1116;p69"/>
            <p:cNvSpPr/>
            <p:nvPr/>
          </p:nvSpPr>
          <p:spPr>
            <a:xfrm>
              <a:off x="5453706" y="2852447"/>
              <a:ext cx="71494" cy="186198"/>
            </a:xfrm>
            <a:custGeom>
              <a:avLst/>
              <a:gdLst/>
              <a:ahLst/>
              <a:cxnLst/>
              <a:rect l="l" t="t" r="r" b="b"/>
              <a:pathLst>
                <a:path w="1135" h="2956" extrusionOk="0">
                  <a:moveTo>
                    <a:pt x="35" y="46"/>
                  </a:moveTo>
                  <a:lnTo>
                    <a:pt x="1101" y="539"/>
                  </a:lnTo>
                  <a:lnTo>
                    <a:pt x="1101" y="2910"/>
                  </a:lnTo>
                  <a:lnTo>
                    <a:pt x="35" y="2498"/>
                  </a:lnTo>
                  <a:lnTo>
                    <a:pt x="35" y="46"/>
                  </a:lnTo>
                  <a:close/>
                  <a:moveTo>
                    <a:pt x="1" y="1"/>
                  </a:moveTo>
                  <a:lnTo>
                    <a:pt x="1" y="2521"/>
                  </a:lnTo>
                  <a:lnTo>
                    <a:pt x="1135" y="2956"/>
                  </a:lnTo>
                  <a:lnTo>
                    <a:pt x="1135" y="516"/>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7" name="Google Shape;1117;p69"/>
            <p:cNvSpPr/>
            <p:nvPr/>
          </p:nvSpPr>
          <p:spPr>
            <a:xfrm>
              <a:off x="5510713" y="2878777"/>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8" name="Google Shape;1118;p69"/>
            <p:cNvSpPr/>
            <p:nvPr/>
          </p:nvSpPr>
          <p:spPr>
            <a:xfrm>
              <a:off x="5402494" y="2829014"/>
              <a:ext cx="2205" cy="161317"/>
            </a:xfrm>
            <a:custGeom>
              <a:avLst/>
              <a:gdLst/>
              <a:ahLst/>
              <a:cxnLst/>
              <a:rect l="l" t="t" r="r" b="b"/>
              <a:pathLst>
                <a:path w="35" h="2561" extrusionOk="0">
                  <a:moveTo>
                    <a:pt x="18" y="0"/>
                  </a:moveTo>
                  <a:cubicBezTo>
                    <a:pt x="9" y="0"/>
                    <a:pt x="1" y="6"/>
                    <a:pt x="1" y="17"/>
                  </a:cubicBezTo>
                  <a:lnTo>
                    <a:pt x="1" y="2549"/>
                  </a:lnTo>
                  <a:cubicBezTo>
                    <a:pt x="1" y="2549"/>
                    <a:pt x="1" y="2560"/>
                    <a:pt x="12" y="2560"/>
                  </a:cubicBezTo>
                  <a:cubicBezTo>
                    <a:pt x="23" y="2560"/>
                    <a:pt x="23" y="2549"/>
                    <a:pt x="35" y="2549"/>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9" name="Google Shape;1119;p69"/>
            <p:cNvSpPr/>
            <p:nvPr/>
          </p:nvSpPr>
          <p:spPr>
            <a:xfrm>
              <a:off x="5352731" y="3059940"/>
              <a:ext cx="64250" cy="185128"/>
            </a:xfrm>
            <a:custGeom>
              <a:avLst/>
              <a:gdLst/>
              <a:ahLst/>
              <a:cxnLst/>
              <a:rect l="l" t="t" r="r" b="b"/>
              <a:pathLst>
                <a:path w="1020" h="2939" extrusionOk="0">
                  <a:moveTo>
                    <a:pt x="13" y="1"/>
                  </a:moveTo>
                  <a:cubicBezTo>
                    <a:pt x="6" y="1"/>
                    <a:pt x="0" y="9"/>
                    <a:pt x="0" y="17"/>
                  </a:cubicBezTo>
                  <a:cubicBezTo>
                    <a:pt x="0" y="17"/>
                    <a:pt x="0" y="29"/>
                    <a:pt x="12" y="29"/>
                  </a:cubicBezTo>
                  <a:lnTo>
                    <a:pt x="985" y="418"/>
                  </a:lnTo>
                  <a:lnTo>
                    <a:pt x="985" y="2892"/>
                  </a:lnTo>
                  <a:lnTo>
                    <a:pt x="23" y="2652"/>
                  </a:lnTo>
                  <a:cubicBezTo>
                    <a:pt x="20" y="2648"/>
                    <a:pt x="16" y="2647"/>
                    <a:pt x="13" y="2647"/>
                  </a:cubicBezTo>
                  <a:cubicBezTo>
                    <a:pt x="6" y="2647"/>
                    <a:pt x="0" y="2655"/>
                    <a:pt x="0" y="2663"/>
                  </a:cubicBezTo>
                  <a:cubicBezTo>
                    <a:pt x="0" y="2663"/>
                    <a:pt x="0" y="2675"/>
                    <a:pt x="12" y="2675"/>
                  </a:cubicBezTo>
                  <a:lnTo>
                    <a:pt x="1020" y="2938"/>
                  </a:lnTo>
                  <a:lnTo>
                    <a:pt x="1020" y="395"/>
                  </a:lnTo>
                  <a:lnTo>
                    <a:pt x="23" y="6"/>
                  </a:lnTo>
                  <a:cubicBezTo>
                    <a:pt x="20" y="2"/>
                    <a:pt x="16" y="1"/>
                    <a:pt x="1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0" name="Google Shape;1120;p69"/>
            <p:cNvSpPr/>
            <p:nvPr/>
          </p:nvSpPr>
          <p:spPr>
            <a:xfrm>
              <a:off x="5453706" y="3094900"/>
              <a:ext cx="71494" cy="174671"/>
            </a:xfrm>
            <a:custGeom>
              <a:avLst/>
              <a:gdLst/>
              <a:ahLst/>
              <a:cxnLst/>
              <a:rect l="l" t="t" r="r" b="b"/>
              <a:pathLst>
                <a:path w="1135" h="2773" extrusionOk="0">
                  <a:moveTo>
                    <a:pt x="35" y="35"/>
                  </a:moveTo>
                  <a:lnTo>
                    <a:pt x="1101" y="356"/>
                  </a:lnTo>
                  <a:lnTo>
                    <a:pt x="1101" y="2738"/>
                  </a:lnTo>
                  <a:lnTo>
                    <a:pt x="35" y="2486"/>
                  </a:lnTo>
                  <a:lnTo>
                    <a:pt x="35" y="35"/>
                  </a:lnTo>
                  <a:close/>
                  <a:moveTo>
                    <a:pt x="1" y="0"/>
                  </a:moveTo>
                  <a:lnTo>
                    <a:pt x="1" y="2521"/>
                  </a:lnTo>
                  <a:lnTo>
                    <a:pt x="1135" y="2773"/>
                  </a:lnTo>
                  <a:lnTo>
                    <a:pt x="1135" y="33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1" name="Google Shape;1121;p69"/>
            <p:cNvSpPr/>
            <p:nvPr/>
          </p:nvSpPr>
          <p:spPr>
            <a:xfrm>
              <a:off x="5510713" y="3111845"/>
              <a:ext cx="2268" cy="155585"/>
            </a:xfrm>
            <a:custGeom>
              <a:avLst/>
              <a:gdLst/>
              <a:ahLst/>
              <a:cxnLst/>
              <a:rect l="l" t="t" r="r" b="b"/>
              <a:pathLst>
                <a:path w="36" h="2470" extrusionOk="0">
                  <a:moveTo>
                    <a:pt x="18" y="1"/>
                  </a:moveTo>
                  <a:cubicBezTo>
                    <a:pt x="9" y="1"/>
                    <a:pt x="1" y="6"/>
                    <a:pt x="1" y="18"/>
                  </a:cubicBezTo>
                  <a:lnTo>
                    <a:pt x="1" y="2446"/>
                  </a:lnTo>
                  <a:cubicBezTo>
                    <a:pt x="1" y="2458"/>
                    <a:pt x="12" y="2469"/>
                    <a:pt x="24" y="2469"/>
                  </a:cubicBezTo>
                  <a:cubicBezTo>
                    <a:pt x="24" y="2469"/>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2" name="Google Shape;1122;p69"/>
            <p:cNvSpPr/>
            <p:nvPr/>
          </p:nvSpPr>
          <p:spPr>
            <a:xfrm>
              <a:off x="5402494" y="3079404"/>
              <a:ext cx="1512" cy="161317"/>
            </a:xfrm>
            <a:custGeom>
              <a:avLst/>
              <a:gdLst/>
              <a:ahLst/>
              <a:cxnLst/>
              <a:rect l="l" t="t" r="r" b="b"/>
              <a:pathLst>
                <a:path w="24" h="2561" extrusionOk="0">
                  <a:moveTo>
                    <a:pt x="12" y="0"/>
                  </a:moveTo>
                  <a:cubicBezTo>
                    <a:pt x="6" y="0"/>
                    <a:pt x="1" y="6"/>
                    <a:pt x="1" y="17"/>
                  </a:cubicBezTo>
                  <a:lnTo>
                    <a:pt x="1" y="2549"/>
                  </a:lnTo>
                  <a:cubicBezTo>
                    <a:pt x="1" y="2549"/>
                    <a:pt x="1" y="2560"/>
                    <a:pt x="12" y="2560"/>
                  </a:cubicBezTo>
                  <a:cubicBezTo>
                    <a:pt x="23" y="2560"/>
                    <a:pt x="23" y="2549"/>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3" name="Google Shape;1123;p69"/>
            <p:cNvSpPr/>
            <p:nvPr/>
          </p:nvSpPr>
          <p:spPr>
            <a:xfrm>
              <a:off x="5352164" y="3293889"/>
              <a:ext cx="64817" cy="182797"/>
            </a:xfrm>
            <a:custGeom>
              <a:avLst/>
              <a:gdLst/>
              <a:ahLst/>
              <a:cxnLst/>
              <a:rect l="l" t="t" r="r" b="b"/>
              <a:pathLst>
                <a:path w="1029" h="2902" extrusionOk="0">
                  <a:moveTo>
                    <a:pt x="23" y="1"/>
                  </a:moveTo>
                  <a:cubicBezTo>
                    <a:pt x="7" y="1"/>
                    <a:pt x="1" y="26"/>
                    <a:pt x="21" y="26"/>
                  </a:cubicBezTo>
                  <a:lnTo>
                    <a:pt x="994" y="381"/>
                  </a:lnTo>
                  <a:lnTo>
                    <a:pt x="994" y="2855"/>
                  </a:lnTo>
                  <a:lnTo>
                    <a:pt x="32" y="2638"/>
                  </a:lnTo>
                  <a:cubicBezTo>
                    <a:pt x="21" y="2638"/>
                    <a:pt x="9" y="2649"/>
                    <a:pt x="9" y="2649"/>
                  </a:cubicBezTo>
                  <a:cubicBezTo>
                    <a:pt x="9" y="2661"/>
                    <a:pt x="9" y="2672"/>
                    <a:pt x="21" y="2672"/>
                  </a:cubicBezTo>
                  <a:lnTo>
                    <a:pt x="1029" y="2901"/>
                  </a:lnTo>
                  <a:lnTo>
                    <a:pt x="1029" y="358"/>
                  </a:lnTo>
                  <a:lnTo>
                    <a:pt x="32" y="3"/>
                  </a:lnTo>
                  <a:cubicBezTo>
                    <a:pt x="29" y="1"/>
                    <a:pt x="26"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4" name="Google Shape;1124;p69"/>
            <p:cNvSpPr/>
            <p:nvPr/>
          </p:nvSpPr>
          <p:spPr>
            <a:xfrm>
              <a:off x="5453706" y="3325070"/>
              <a:ext cx="71494" cy="172530"/>
            </a:xfrm>
            <a:custGeom>
              <a:avLst/>
              <a:gdLst/>
              <a:ahLst/>
              <a:cxnLst/>
              <a:rect l="l" t="t" r="r" b="b"/>
              <a:pathLst>
                <a:path w="1135" h="2739" extrusionOk="0">
                  <a:moveTo>
                    <a:pt x="35" y="46"/>
                  </a:moveTo>
                  <a:lnTo>
                    <a:pt x="1101" y="321"/>
                  </a:lnTo>
                  <a:lnTo>
                    <a:pt x="1101" y="2693"/>
                  </a:lnTo>
                  <a:lnTo>
                    <a:pt x="35" y="2498"/>
                  </a:lnTo>
                  <a:lnTo>
                    <a:pt x="35" y="46"/>
                  </a:lnTo>
                  <a:close/>
                  <a:moveTo>
                    <a:pt x="1" y="1"/>
                  </a:moveTo>
                  <a:lnTo>
                    <a:pt x="1" y="2521"/>
                  </a:lnTo>
                  <a:lnTo>
                    <a:pt x="1112" y="2738"/>
                  </a:lnTo>
                  <a:lnTo>
                    <a:pt x="1135" y="2738"/>
                  </a:lnTo>
                  <a:lnTo>
                    <a:pt x="1135" y="299"/>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5" name="Google Shape;1125;p69"/>
            <p:cNvSpPr/>
            <p:nvPr/>
          </p:nvSpPr>
          <p:spPr>
            <a:xfrm>
              <a:off x="5510713" y="3340566"/>
              <a:ext cx="2268" cy="154892"/>
            </a:xfrm>
            <a:custGeom>
              <a:avLst/>
              <a:gdLst/>
              <a:ahLst/>
              <a:cxnLst/>
              <a:rect l="l" t="t" r="r" b="b"/>
              <a:pathLst>
                <a:path w="36" h="2459" extrusionOk="0">
                  <a:moveTo>
                    <a:pt x="18" y="1"/>
                  </a:moveTo>
                  <a:cubicBezTo>
                    <a:pt x="9" y="1"/>
                    <a:pt x="1" y="7"/>
                    <a:pt x="1" y="18"/>
                  </a:cubicBezTo>
                  <a:lnTo>
                    <a:pt x="1" y="2447"/>
                  </a:lnTo>
                  <a:cubicBezTo>
                    <a:pt x="1" y="2447"/>
                    <a:pt x="12" y="2458"/>
                    <a:pt x="24" y="2458"/>
                  </a:cubicBezTo>
                  <a:cubicBezTo>
                    <a:pt x="24" y="2458"/>
                    <a:pt x="35" y="2447"/>
                    <a:pt x="35" y="2447"/>
                  </a:cubicBezTo>
                  <a:lnTo>
                    <a:pt x="35" y="18"/>
                  </a:lnTo>
                  <a:cubicBezTo>
                    <a:pt x="35" y="7"/>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6" name="Google Shape;1126;p69"/>
            <p:cNvSpPr/>
            <p:nvPr/>
          </p:nvSpPr>
          <p:spPr>
            <a:xfrm>
              <a:off x="5402494" y="3311023"/>
              <a:ext cx="1512" cy="162010"/>
            </a:xfrm>
            <a:custGeom>
              <a:avLst/>
              <a:gdLst/>
              <a:ahLst/>
              <a:cxnLst/>
              <a:rect l="l" t="t" r="r" b="b"/>
              <a:pathLst>
                <a:path w="24" h="2572" extrusionOk="0">
                  <a:moveTo>
                    <a:pt x="12" y="0"/>
                  </a:moveTo>
                  <a:cubicBezTo>
                    <a:pt x="6" y="0"/>
                    <a:pt x="1" y="6"/>
                    <a:pt x="1" y="17"/>
                  </a:cubicBezTo>
                  <a:lnTo>
                    <a:pt x="1" y="2549"/>
                  </a:lnTo>
                  <a:cubicBezTo>
                    <a:pt x="1" y="2561"/>
                    <a:pt x="1" y="2572"/>
                    <a:pt x="12" y="2572"/>
                  </a:cubicBezTo>
                  <a:cubicBezTo>
                    <a:pt x="23" y="2572"/>
                    <a:pt x="23" y="2561"/>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7" name="Google Shape;1127;p69"/>
            <p:cNvSpPr/>
            <p:nvPr/>
          </p:nvSpPr>
          <p:spPr>
            <a:xfrm>
              <a:off x="5595184" y="2721677"/>
              <a:ext cx="43337" cy="170514"/>
            </a:xfrm>
            <a:custGeom>
              <a:avLst/>
              <a:gdLst/>
              <a:ahLst/>
              <a:cxnLst/>
              <a:rect l="l" t="t" r="r" b="b"/>
              <a:pathLst>
                <a:path w="688" h="2707" extrusionOk="0">
                  <a:moveTo>
                    <a:pt x="26" y="1"/>
                  </a:moveTo>
                  <a:cubicBezTo>
                    <a:pt x="9" y="1"/>
                    <a:pt x="2" y="28"/>
                    <a:pt x="12" y="38"/>
                  </a:cubicBezTo>
                  <a:lnTo>
                    <a:pt x="653" y="461"/>
                  </a:lnTo>
                  <a:lnTo>
                    <a:pt x="653" y="2649"/>
                  </a:lnTo>
                  <a:lnTo>
                    <a:pt x="34" y="2329"/>
                  </a:lnTo>
                  <a:cubicBezTo>
                    <a:pt x="12" y="2329"/>
                    <a:pt x="0" y="2351"/>
                    <a:pt x="23" y="2363"/>
                  </a:cubicBezTo>
                  <a:lnTo>
                    <a:pt x="687" y="2707"/>
                  </a:lnTo>
                  <a:lnTo>
                    <a:pt x="687" y="438"/>
                  </a:lnTo>
                  <a:lnTo>
                    <a:pt x="34" y="3"/>
                  </a:lnTo>
                  <a:cubicBezTo>
                    <a:pt x="31" y="2"/>
                    <a:pt x="28" y="1"/>
                    <a:pt x="2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8" name="Google Shape;1128;p69"/>
            <p:cNvSpPr/>
            <p:nvPr/>
          </p:nvSpPr>
          <p:spPr>
            <a:xfrm>
              <a:off x="5661514" y="2761551"/>
              <a:ext cx="47683" cy="167427"/>
            </a:xfrm>
            <a:custGeom>
              <a:avLst/>
              <a:gdLst/>
              <a:ahLst/>
              <a:cxnLst/>
              <a:rect l="l" t="t" r="r" b="b"/>
              <a:pathLst>
                <a:path w="757" h="2658" extrusionOk="0">
                  <a:moveTo>
                    <a:pt x="35" y="57"/>
                  </a:moveTo>
                  <a:lnTo>
                    <a:pt x="723" y="470"/>
                  </a:lnTo>
                  <a:lnTo>
                    <a:pt x="723" y="2601"/>
                  </a:lnTo>
                  <a:lnTo>
                    <a:pt x="35" y="2245"/>
                  </a:lnTo>
                  <a:lnTo>
                    <a:pt x="35" y="57"/>
                  </a:lnTo>
                  <a:close/>
                  <a:moveTo>
                    <a:pt x="1" y="0"/>
                  </a:moveTo>
                  <a:lnTo>
                    <a:pt x="1" y="2268"/>
                  </a:lnTo>
                  <a:lnTo>
                    <a:pt x="757" y="2658"/>
                  </a:lnTo>
                  <a:lnTo>
                    <a:pt x="757" y="447"/>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9" name="Google Shape;1129;p69"/>
            <p:cNvSpPr/>
            <p:nvPr/>
          </p:nvSpPr>
          <p:spPr>
            <a:xfrm>
              <a:off x="5699056" y="2784291"/>
              <a:ext cx="2205" cy="139649"/>
            </a:xfrm>
            <a:custGeom>
              <a:avLst/>
              <a:gdLst/>
              <a:ahLst/>
              <a:cxnLst/>
              <a:rect l="l" t="t" r="r" b="b"/>
              <a:pathLst>
                <a:path w="35" h="2217" extrusionOk="0">
                  <a:moveTo>
                    <a:pt x="18" y="0"/>
                  </a:moveTo>
                  <a:cubicBezTo>
                    <a:pt x="9" y="0"/>
                    <a:pt x="1" y="6"/>
                    <a:pt x="1" y="17"/>
                  </a:cubicBezTo>
                  <a:lnTo>
                    <a:pt x="1" y="2205"/>
                  </a:lnTo>
                  <a:cubicBezTo>
                    <a:pt x="1" y="2217"/>
                    <a:pt x="12" y="2217"/>
                    <a:pt x="24" y="2217"/>
                  </a:cubicBezTo>
                  <a:cubicBezTo>
                    <a:pt x="24" y="2217"/>
                    <a:pt x="35" y="2217"/>
                    <a:pt x="35" y="220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0" name="Google Shape;1130;p69"/>
            <p:cNvSpPr/>
            <p:nvPr/>
          </p:nvSpPr>
          <p:spPr>
            <a:xfrm>
              <a:off x="5628317" y="2743157"/>
              <a:ext cx="2268" cy="143239"/>
            </a:xfrm>
            <a:custGeom>
              <a:avLst/>
              <a:gdLst/>
              <a:ahLst/>
              <a:cxnLst/>
              <a:rect l="l" t="t" r="r" b="b"/>
              <a:pathLst>
                <a:path w="36" h="2274" extrusionOk="0">
                  <a:moveTo>
                    <a:pt x="18" y="0"/>
                  </a:moveTo>
                  <a:cubicBezTo>
                    <a:pt x="10" y="0"/>
                    <a:pt x="1" y="6"/>
                    <a:pt x="1" y="17"/>
                  </a:cubicBezTo>
                  <a:lnTo>
                    <a:pt x="1" y="2262"/>
                  </a:lnTo>
                  <a:cubicBezTo>
                    <a:pt x="1" y="2274"/>
                    <a:pt x="1" y="2274"/>
                    <a:pt x="12" y="2274"/>
                  </a:cubicBezTo>
                  <a:cubicBezTo>
                    <a:pt x="24" y="2274"/>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1" name="Google Shape;1131;p69"/>
            <p:cNvSpPr/>
            <p:nvPr/>
          </p:nvSpPr>
          <p:spPr>
            <a:xfrm>
              <a:off x="5595373" y="2930241"/>
              <a:ext cx="43148" cy="165412"/>
            </a:xfrm>
            <a:custGeom>
              <a:avLst/>
              <a:gdLst/>
              <a:ahLst/>
              <a:cxnLst/>
              <a:rect l="l" t="t" r="r" b="b"/>
              <a:pathLst>
                <a:path w="685" h="2626" extrusionOk="0">
                  <a:moveTo>
                    <a:pt x="23" y="0"/>
                  </a:moveTo>
                  <a:cubicBezTo>
                    <a:pt x="6" y="0"/>
                    <a:pt x="0" y="27"/>
                    <a:pt x="20" y="37"/>
                  </a:cubicBezTo>
                  <a:lnTo>
                    <a:pt x="650" y="381"/>
                  </a:lnTo>
                  <a:lnTo>
                    <a:pt x="650" y="2580"/>
                  </a:lnTo>
                  <a:lnTo>
                    <a:pt x="31" y="2340"/>
                  </a:lnTo>
                  <a:cubicBezTo>
                    <a:pt x="28" y="2338"/>
                    <a:pt x="25" y="2337"/>
                    <a:pt x="22" y="2337"/>
                  </a:cubicBezTo>
                  <a:cubicBezTo>
                    <a:pt x="6" y="2337"/>
                    <a:pt x="0" y="2362"/>
                    <a:pt x="20" y="2362"/>
                  </a:cubicBezTo>
                  <a:lnTo>
                    <a:pt x="684" y="2626"/>
                  </a:lnTo>
                  <a:lnTo>
                    <a:pt x="684" y="358"/>
                  </a:lnTo>
                  <a:lnTo>
                    <a:pt x="31"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2" name="Google Shape;1132;p69"/>
            <p:cNvSpPr/>
            <p:nvPr/>
          </p:nvSpPr>
          <p:spPr>
            <a:xfrm>
              <a:off x="5661514" y="2962115"/>
              <a:ext cx="47683" cy="160247"/>
            </a:xfrm>
            <a:custGeom>
              <a:avLst/>
              <a:gdLst/>
              <a:ahLst/>
              <a:cxnLst/>
              <a:rect l="l" t="t" r="r" b="b"/>
              <a:pathLst>
                <a:path w="757" h="2544" extrusionOk="0">
                  <a:moveTo>
                    <a:pt x="35" y="58"/>
                  </a:moveTo>
                  <a:lnTo>
                    <a:pt x="723" y="367"/>
                  </a:lnTo>
                  <a:lnTo>
                    <a:pt x="723" y="2498"/>
                  </a:lnTo>
                  <a:lnTo>
                    <a:pt x="35" y="2234"/>
                  </a:lnTo>
                  <a:lnTo>
                    <a:pt x="35" y="58"/>
                  </a:lnTo>
                  <a:close/>
                  <a:moveTo>
                    <a:pt x="1" y="1"/>
                  </a:moveTo>
                  <a:lnTo>
                    <a:pt x="1" y="2257"/>
                  </a:lnTo>
                  <a:lnTo>
                    <a:pt x="757" y="2544"/>
                  </a:lnTo>
                  <a:lnTo>
                    <a:pt x="757" y="34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3" name="Google Shape;1133;p69"/>
            <p:cNvSpPr/>
            <p:nvPr/>
          </p:nvSpPr>
          <p:spPr>
            <a:xfrm>
              <a:off x="5699056" y="2979815"/>
              <a:ext cx="2205" cy="139649"/>
            </a:xfrm>
            <a:custGeom>
              <a:avLst/>
              <a:gdLst/>
              <a:ahLst/>
              <a:cxnLst/>
              <a:rect l="l" t="t" r="r" b="b"/>
              <a:pathLst>
                <a:path w="35" h="2217" extrusionOk="0">
                  <a:moveTo>
                    <a:pt x="18" y="0"/>
                  </a:moveTo>
                  <a:cubicBezTo>
                    <a:pt x="9" y="0"/>
                    <a:pt x="1" y="6"/>
                    <a:pt x="1" y="18"/>
                  </a:cubicBezTo>
                  <a:lnTo>
                    <a:pt x="1" y="2194"/>
                  </a:lnTo>
                  <a:cubicBezTo>
                    <a:pt x="1" y="2206"/>
                    <a:pt x="12" y="2217"/>
                    <a:pt x="24" y="2217"/>
                  </a:cubicBezTo>
                  <a:cubicBezTo>
                    <a:pt x="24" y="2217"/>
                    <a:pt x="35" y="2206"/>
                    <a:pt x="35" y="219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4" name="Google Shape;1134;p69"/>
            <p:cNvSpPr/>
            <p:nvPr/>
          </p:nvSpPr>
          <p:spPr>
            <a:xfrm>
              <a:off x="5628317" y="2948068"/>
              <a:ext cx="2268" cy="143302"/>
            </a:xfrm>
            <a:custGeom>
              <a:avLst/>
              <a:gdLst/>
              <a:ahLst/>
              <a:cxnLst/>
              <a:rect l="l" t="t" r="r" b="b"/>
              <a:pathLst>
                <a:path w="36" h="2275" extrusionOk="0">
                  <a:moveTo>
                    <a:pt x="18" y="0"/>
                  </a:moveTo>
                  <a:cubicBezTo>
                    <a:pt x="10" y="0"/>
                    <a:pt x="1" y="6"/>
                    <a:pt x="1" y="18"/>
                  </a:cubicBezTo>
                  <a:lnTo>
                    <a:pt x="1" y="2251"/>
                  </a:lnTo>
                  <a:cubicBezTo>
                    <a:pt x="1" y="2263"/>
                    <a:pt x="1" y="2274"/>
                    <a:pt x="12" y="2274"/>
                  </a:cubicBezTo>
                  <a:cubicBezTo>
                    <a:pt x="24" y="2274"/>
                    <a:pt x="35" y="2263"/>
                    <a:pt x="35" y="2251"/>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5" name="Google Shape;1135;p69"/>
            <p:cNvSpPr/>
            <p:nvPr/>
          </p:nvSpPr>
          <p:spPr>
            <a:xfrm>
              <a:off x="5595184" y="3157702"/>
              <a:ext cx="43337" cy="158042"/>
            </a:xfrm>
            <a:custGeom>
              <a:avLst/>
              <a:gdLst/>
              <a:ahLst/>
              <a:cxnLst/>
              <a:rect l="l" t="t" r="r" b="b"/>
              <a:pathLst>
                <a:path w="688" h="2509" extrusionOk="0">
                  <a:moveTo>
                    <a:pt x="34" y="0"/>
                  </a:moveTo>
                  <a:cubicBezTo>
                    <a:pt x="12" y="0"/>
                    <a:pt x="0" y="23"/>
                    <a:pt x="23" y="34"/>
                  </a:cubicBezTo>
                  <a:lnTo>
                    <a:pt x="653" y="275"/>
                  </a:lnTo>
                  <a:lnTo>
                    <a:pt x="653" y="2463"/>
                  </a:lnTo>
                  <a:lnTo>
                    <a:pt x="34" y="2325"/>
                  </a:lnTo>
                  <a:cubicBezTo>
                    <a:pt x="23" y="2325"/>
                    <a:pt x="12" y="2337"/>
                    <a:pt x="12" y="2348"/>
                  </a:cubicBezTo>
                  <a:cubicBezTo>
                    <a:pt x="12" y="2348"/>
                    <a:pt x="12" y="2360"/>
                    <a:pt x="23" y="2360"/>
                  </a:cubicBezTo>
                  <a:lnTo>
                    <a:pt x="687" y="2509"/>
                  </a:lnTo>
                  <a:lnTo>
                    <a:pt x="687" y="252"/>
                  </a:lnTo>
                  <a:lnTo>
                    <a:pt x="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6" name="Google Shape;1136;p69"/>
            <p:cNvSpPr/>
            <p:nvPr/>
          </p:nvSpPr>
          <p:spPr>
            <a:xfrm>
              <a:off x="5661514" y="3178615"/>
              <a:ext cx="47683" cy="151554"/>
            </a:xfrm>
            <a:custGeom>
              <a:avLst/>
              <a:gdLst/>
              <a:ahLst/>
              <a:cxnLst/>
              <a:rect l="l" t="t" r="r" b="b"/>
              <a:pathLst>
                <a:path w="757" h="2406" extrusionOk="0">
                  <a:moveTo>
                    <a:pt x="35" y="46"/>
                  </a:moveTo>
                  <a:lnTo>
                    <a:pt x="723" y="229"/>
                  </a:lnTo>
                  <a:lnTo>
                    <a:pt x="723" y="2371"/>
                  </a:lnTo>
                  <a:lnTo>
                    <a:pt x="35" y="2223"/>
                  </a:lnTo>
                  <a:lnTo>
                    <a:pt x="35" y="46"/>
                  </a:lnTo>
                  <a:close/>
                  <a:moveTo>
                    <a:pt x="1" y="0"/>
                  </a:moveTo>
                  <a:lnTo>
                    <a:pt x="1" y="2257"/>
                  </a:lnTo>
                  <a:lnTo>
                    <a:pt x="734" y="2406"/>
                  </a:lnTo>
                  <a:lnTo>
                    <a:pt x="757" y="2406"/>
                  </a:lnTo>
                  <a:lnTo>
                    <a:pt x="757" y="206"/>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7" name="Google Shape;1137;p69"/>
            <p:cNvSpPr/>
            <p:nvPr/>
          </p:nvSpPr>
          <p:spPr>
            <a:xfrm>
              <a:off x="5699056" y="3189072"/>
              <a:ext cx="2205" cy="139649"/>
            </a:xfrm>
            <a:custGeom>
              <a:avLst/>
              <a:gdLst/>
              <a:ahLst/>
              <a:cxnLst/>
              <a:rect l="l" t="t" r="r" b="b"/>
              <a:pathLst>
                <a:path w="35" h="2217" extrusionOk="0">
                  <a:moveTo>
                    <a:pt x="18" y="0"/>
                  </a:moveTo>
                  <a:cubicBezTo>
                    <a:pt x="9" y="0"/>
                    <a:pt x="1" y="6"/>
                    <a:pt x="1" y="18"/>
                  </a:cubicBezTo>
                  <a:lnTo>
                    <a:pt x="1" y="2205"/>
                  </a:lnTo>
                  <a:cubicBezTo>
                    <a:pt x="1" y="2205"/>
                    <a:pt x="12" y="2217"/>
                    <a:pt x="12" y="2217"/>
                  </a:cubicBezTo>
                  <a:cubicBezTo>
                    <a:pt x="24" y="2217"/>
                    <a:pt x="35" y="2205"/>
                    <a:pt x="35" y="2205"/>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8" name="Google Shape;1138;p69"/>
            <p:cNvSpPr/>
            <p:nvPr/>
          </p:nvSpPr>
          <p:spPr>
            <a:xfrm>
              <a:off x="5628317" y="3169608"/>
              <a:ext cx="2268" cy="143995"/>
            </a:xfrm>
            <a:custGeom>
              <a:avLst/>
              <a:gdLst/>
              <a:ahLst/>
              <a:cxnLst/>
              <a:rect l="l" t="t" r="r" b="b"/>
              <a:pathLst>
                <a:path w="36" h="2286" extrusionOk="0">
                  <a:moveTo>
                    <a:pt x="18" y="0"/>
                  </a:moveTo>
                  <a:cubicBezTo>
                    <a:pt x="10" y="0"/>
                    <a:pt x="1" y="6"/>
                    <a:pt x="1" y="17"/>
                  </a:cubicBezTo>
                  <a:lnTo>
                    <a:pt x="1" y="2262"/>
                  </a:lnTo>
                  <a:cubicBezTo>
                    <a:pt x="1" y="2274"/>
                    <a:pt x="1" y="2285"/>
                    <a:pt x="12" y="2285"/>
                  </a:cubicBezTo>
                  <a:cubicBezTo>
                    <a:pt x="24" y="2285"/>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9" name="Google Shape;1139;p69"/>
            <p:cNvSpPr/>
            <p:nvPr/>
          </p:nvSpPr>
          <p:spPr>
            <a:xfrm>
              <a:off x="5595184" y="3363306"/>
              <a:ext cx="43337" cy="158105"/>
            </a:xfrm>
            <a:custGeom>
              <a:avLst/>
              <a:gdLst/>
              <a:ahLst/>
              <a:cxnLst/>
              <a:rect l="l" t="t" r="r" b="b"/>
              <a:pathLst>
                <a:path w="688" h="2510" extrusionOk="0">
                  <a:moveTo>
                    <a:pt x="34" y="1"/>
                  </a:moveTo>
                  <a:cubicBezTo>
                    <a:pt x="12" y="1"/>
                    <a:pt x="0" y="24"/>
                    <a:pt x="23" y="35"/>
                  </a:cubicBezTo>
                  <a:lnTo>
                    <a:pt x="653" y="276"/>
                  </a:lnTo>
                  <a:lnTo>
                    <a:pt x="653" y="2475"/>
                  </a:lnTo>
                  <a:lnTo>
                    <a:pt x="34" y="2338"/>
                  </a:lnTo>
                  <a:cubicBezTo>
                    <a:pt x="31" y="2334"/>
                    <a:pt x="28" y="2333"/>
                    <a:pt x="25" y="2333"/>
                  </a:cubicBezTo>
                  <a:cubicBezTo>
                    <a:pt x="17" y="2333"/>
                    <a:pt x="12" y="2341"/>
                    <a:pt x="12" y="2349"/>
                  </a:cubicBezTo>
                  <a:cubicBezTo>
                    <a:pt x="12" y="2361"/>
                    <a:pt x="12" y="2361"/>
                    <a:pt x="23" y="2361"/>
                  </a:cubicBezTo>
                  <a:lnTo>
                    <a:pt x="687" y="2509"/>
                  </a:lnTo>
                  <a:lnTo>
                    <a:pt x="687" y="253"/>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0" name="Google Shape;1140;p69"/>
            <p:cNvSpPr/>
            <p:nvPr/>
          </p:nvSpPr>
          <p:spPr>
            <a:xfrm>
              <a:off x="5661514" y="3384282"/>
              <a:ext cx="47683" cy="150861"/>
            </a:xfrm>
            <a:custGeom>
              <a:avLst/>
              <a:gdLst/>
              <a:ahLst/>
              <a:cxnLst/>
              <a:rect l="l" t="t" r="r" b="b"/>
              <a:pathLst>
                <a:path w="757" h="2395" extrusionOk="0">
                  <a:moveTo>
                    <a:pt x="35" y="46"/>
                  </a:moveTo>
                  <a:lnTo>
                    <a:pt x="723" y="229"/>
                  </a:lnTo>
                  <a:lnTo>
                    <a:pt x="723" y="2360"/>
                  </a:lnTo>
                  <a:lnTo>
                    <a:pt x="35" y="2222"/>
                  </a:lnTo>
                  <a:lnTo>
                    <a:pt x="35" y="46"/>
                  </a:lnTo>
                  <a:close/>
                  <a:moveTo>
                    <a:pt x="1" y="0"/>
                  </a:moveTo>
                  <a:lnTo>
                    <a:pt x="1" y="2257"/>
                  </a:lnTo>
                  <a:lnTo>
                    <a:pt x="757" y="2394"/>
                  </a:lnTo>
                  <a:lnTo>
                    <a:pt x="757" y="195"/>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1" name="Google Shape;1141;p69"/>
            <p:cNvSpPr/>
            <p:nvPr/>
          </p:nvSpPr>
          <p:spPr>
            <a:xfrm>
              <a:off x="5699056" y="3394549"/>
              <a:ext cx="2205" cy="139145"/>
            </a:xfrm>
            <a:custGeom>
              <a:avLst/>
              <a:gdLst/>
              <a:ahLst/>
              <a:cxnLst/>
              <a:rect l="l" t="t" r="r" b="b"/>
              <a:pathLst>
                <a:path w="35" h="2209" extrusionOk="0">
                  <a:moveTo>
                    <a:pt x="18" y="0"/>
                  </a:moveTo>
                  <a:cubicBezTo>
                    <a:pt x="9" y="0"/>
                    <a:pt x="1" y="3"/>
                    <a:pt x="1" y="9"/>
                  </a:cubicBezTo>
                  <a:lnTo>
                    <a:pt x="1" y="2197"/>
                  </a:lnTo>
                  <a:cubicBezTo>
                    <a:pt x="1" y="2208"/>
                    <a:pt x="12" y="2208"/>
                    <a:pt x="12" y="2208"/>
                  </a:cubicBezTo>
                  <a:cubicBezTo>
                    <a:pt x="24" y="2208"/>
                    <a:pt x="35" y="2208"/>
                    <a:pt x="35" y="2197"/>
                  </a:cubicBezTo>
                  <a:lnTo>
                    <a:pt x="35" y="9"/>
                  </a:lnTo>
                  <a:cubicBezTo>
                    <a:pt x="35" y="3"/>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2" name="Google Shape;1142;p69"/>
            <p:cNvSpPr/>
            <p:nvPr/>
          </p:nvSpPr>
          <p:spPr>
            <a:xfrm>
              <a:off x="5628317" y="3375778"/>
              <a:ext cx="2268" cy="143491"/>
            </a:xfrm>
            <a:custGeom>
              <a:avLst/>
              <a:gdLst/>
              <a:ahLst/>
              <a:cxnLst/>
              <a:rect l="l" t="t" r="r" b="b"/>
              <a:pathLst>
                <a:path w="36" h="2278" extrusionOk="0">
                  <a:moveTo>
                    <a:pt x="18" y="0"/>
                  </a:moveTo>
                  <a:cubicBezTo>
                    <a:pt x="10" y="0"/>
                    <a:pt x="1" y="3"/>
                    <a:pt x="1" y="9"/>
                  </a:cubicBezTo>
                  <a:lnTo>
                    <a:pt x="1" y="2254"/>
                  </a:lnTo>
                  <a:cubicBezTo>
                    <a:pt x="1" y="2266"/>
                    <a:pt x="1" y="2277"/>
                    <a:pt x="12" y="2277"/>
                  </a:cubicBezTo>
                  <a:cubicBezTo>
                    <a:pt x="24" y="2277"/>
                    <a:pt x="24" y="2266"/>
                    <a:pt x="35" y="2254"/>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3" name="Google Shape;1143;p69"/>
            <p:cNvSpPr/>
            <p:nvPr/>
          </p:nvSpPr>
          <p:spPr>
            <a:xfrm>
              <a:off x="5770677" y="2805393"/>
              <a:ext cx="61226" cy="174860"/>
            </a:xfrm>
            <a:custGeom>
              <a:avLst/>
              <a:gdLst/>
              <a:ahLst/>
              <a:cxnLst/>
              <a:rect l="l" t="t" r="r" b="b"/>
              <a:pathLst>
                <a:path w="972" h="2776" extrusionOk="0">
                  <a:moveTo>
                    <a:pt x="34" y="1"/>
                  </a:moveTo>
                  <a:cubicBezTo>
                    <a:pt x="15" y="1"/>
                    <a:pt x="1" y="27"/>
                    <a:pt x="21" y="37"/>
                  </a:cubicBezTo>
                  <a:lnTo>
                    <a:pt x="937" y="702"/>
                  </a:lnTo>
                  <a:lnTo>
                    <a:pt x="937" y="2718"/>
                  </a:lnTo>
                  <a:lnTo>
                    <a:pt x="32" y="2179"/>
                  </a:lnTo>
                  <a:cubicBezTo>
                    <a:pt x="32" y="2179"/>
                    <a:pt x="21" y="2179"/>
                    <a:pt x="9" y="2191"/>
                  </a:cubicBezTo>
                  <a:cubicBezTo>
                    <a:pt x="9" y="2202"/>
                    <a:pt x="9" y="2214"/>
                    <a:pt x="21" y="2214"/>
                  </a:cubicBezTo>
                  <a:lnTo>
                    <a:pt x="971" y="2775"/>
                  </a:lnTo>
                  <a:lnTo>
                    <a:pt x="971" y="690"/>
                  </a:lnTo>
                  <a:lnTo>
                    <a:pt x="43" y="3"/>
                  </a:lnTo>
                  <a:cubicBezTo>
                    <a:pt x="40" y="1"/>
                    <a:pt x="37" y="1"/>
                    <a:pt x="3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4" name="Google Shape;1144;p69"/>
            <p:cNvSpPr/>
            <p:nvPr/>
          </p:nvSpPr>
          <p:spPr>
            <a:xfrm>
              <a:off x="5866487" y="2870463"/>
              <a:ext cx="66454" cy="165349"/>
            </a:xfrm>
            <a:custGeom>
              <a:avLst/>
              <a:gdLst/>
              <a:ahLst/>
              <a:cxnLst/>
              <a:rect l="l" t="t" r="r" b="b"/>
              <a:pathLst>
                <a:path w="1055" h="2625" extrusionOk="0">
                  <a:moveTo>
                    <a:pt x="35" y="58"/>
                  </a:moveTo>
                  <a:lnTo>
                    <a:pt x="1031" y="677"/>
                  </a:lnTo>
                  <a:lnTo>
                    <a:pt x="1031" y="2567"/>
                  </a:lnTo>
                  <a:lnTo>
                    <a:pt x="35" y="2028"/>
                  </a:lnTo>
                  <a:lnTo>
                    <a:pt x="35" y="58"/>
                  </a:lnTo>
                  <a:close/>
                  <a:moveTo>
                    <a:pt x="0" y="1"/>
                  </a:moveTo>
                  <a:lnTo>
                    <a:pt x="0" y="2051"/>
                  </a:lnTo>
                  <a:lnTo>
                    <a:pt x="1054" y="2624"/>
                  </a:lnTo>
                  <a:lnTo>
                    <a:pt x="1054" y="665"/>
                  </a:lnTo>
                  <a:lnTo>
                    <a:pt x="23" y="12"/>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5" name="Google Shape;1145;p69"/>
            <p:cNvSpPr/>
            <p:nvPr/>
          </p:nvSpPr>
          <p:spPr>
            <a:xfrm>
              <a:off x="5919840" y="2904793"/>
              <a:ext cx="2268" cy="124531"/>
            </a:xfrm>
            <a:custGeom>
              <a:avLst/>
              <a:gdLst/>
              <a:ahLst/>
              <a:cxnLst/>
              <a:rect l="l" t="t" r="r" b="b"/>
              <a:pathLst>
                <a:path w="36" h="1977" extrusionOk="0">
                  <a:moveTo>
                    <a:pt x="14" y="0"/>
                  </a:moveTo>
                  <a:cubicBezTo>
                    <a:pt x="7" y="0"/>
                    <a:pt x="1" y="6"/>
                    <a:pt x="1" y="17"/>
                  </a:cubicBezTo>
                  <a:lnTo>
                    <a:pt x="1" y="1965"/>
                  </a:lnTo>
                  <a:cubicBezTo>
                    <a:pt x="1" y="1965"/>
                    <a:pt x="1" y="1976"/>
                    <a:pt x="12" y="1976"/>
                  </a:cubicBezTo>
                  <a:cubicBezTo>
                    <a:pt x="24" y="1976"/>
                    <a:pt x="35" y="1965"/>
                    <a:pt x="35" y="1965"/>
                  </a:cubicBezTo>
                  <a:lnTo>
                    <a:pt x="35" y="17"/>
                  </a:lnTo>
                  <a:cubicBezTo>
                    <a:pt x="30" y="6"/>
                    <a:pt x="21" y="0"/>
                    <a:pt x="1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6" name="Google Shape;1146;p69"/>
            <p:cNvSpPr/>
            <p:nvPr/>
          </p:nvSpPr>
          <p:spPr>
            <a:xfrm>
              <a:off x="5818110" y="2839849"/>
              <a:ext cx="1512" cy="132468"/>
            </a:xfrm>
            <a:custGeom>
              <a:avLst/>
              <a:gdLst/>
              <a:ahLst/>
              <a:cxnLst/>
              <a:rect l="l" t="t" r="r" b="b"/>
              <a:pathLst>
                <a:path w="24" h="2103" extrusionOk="0">
                  <a:moveTo>
                    <a:pt x="12" y="0"/>
                  </a:moveTo>
                  <a:cubicBezTo>
                    <a:pt x="6" y="0"/>
                    <a:pt x="1" y="6"/>
                    <a:pt x="1" y="17"/>
                  </a:cubicBezTo>
                  <a:lnTo>
                    <a:pt x="1" y="2079"/>
                  </a:lnTo>
                  <a:cubicBezTo>
                    <a:pt x="1" y="2091"/>
                    <a:pt x="1" y="2102"/>
                    <a:pt x="12" y="2102"/>
                  </a:cubicBezTo>
                  <a:cubicBezTo>
                    <a:pt x="24" y="2102"/>
                    <a:pt x="24" y="2091"/>
                    <a:pt x="24" y="2079"/>
                  </a:cubicBezTo>
                  <a:lnTo>
                    <a:pt x="24" y="17"/>
                  </a:lnTo>
                  <a:cubicBezTo>
                    <a:pt x="24"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7" name="Google Shape;1147;p69"/>
            <p:cNvSpPr/>
            <p:nvPr/>
          </p:nvSpPr>
          <p:spPr>
            <a:xfrm>
              <a:off x="5771244" y="3000791"/>
              <a:ext cx="60659" cy="165601"/>
            </a:xfrm>
            <a:custGeom>
              <a:avLst/>
              <a:gdLst/>
              <a:ahLst/>
              <a:cxnLst/>
              <a:rect l="l" t="t" r="r" b="b"/>
              <a:pathLst>
                <a:path w="963" h="2629" extrusionOk="0">
                  <a:moveTo>
                    <a:pt x="20" y="0"/>
                  </a:moveTo>
                  <a:cubicBezTo>
                    <a:pt x="15" y="0"/>
                    <a:pt x="8" y="5"/>
                    <a:pt x="0" y="5"/>
                  </a:cubicBezTo>
                  <a:cubicBezTo>
                    <a:pt x="0" y="17"/>
                    <a:pt x="0" y="28"/>
                    <a:pt x="12" y="28"/>
                  </a:cubicBezTo>
                  <a:lnTo>
                    <a:pt x="928" y="567"/>
                  </a:lnTo>
                  <a:lnTo>
                    <a:pt x="928" y="2583"/>
                  </a:lnTo>
                  <a:lnTo>
                    <a:pt x="23" y="2182"/>
                  </a:lnTo>
                  <a:cubicBezTo>
                    <a:pt x="23" y="2182"/>
                    <a:pt x="12" y="2182"/>
                    <a:pt x="0" y="2193"/>
                  </a:cubicBezTo>
                  <a:cubicBezTo>
                    <a:pt x="0" y="2193"/>
                    <a:pt x="0" y="2205"/>
                    <a:pt x="12" y="2216"/>
                  </a:cubicBezTo>
                  <a:lnTo>
                    <a:pt x="939" y="2617"/>
                  </a:lnTo>
                  <a:lnTo>
                    <a:pt x="962" y="2629"/>
                  </a:lnTo>
                  <a:lnTo>
                    <a:pt x="962" y="555"/>
                  </a:lnTo>
                  <a:lnTo>
                    <a:pt x="23" y="5"/>
                  </a:lnTo>
                  <a:cubicBezTo>
                    <a:pt x="23" y="1"/>
                    <a:pt x="22" y="0"/>
                    <a:pt x="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8" name="Google Shape;1148;p69"/>
            <p:cNvSpPr/>
            <p:nvPr/>
          </p:nvSpPr>
          <p:spPr>
            <a:xfrm>
              <a:off x="5866487" y="3051625"/>
              <a:ext cx="66454" cy="156593"/>
            </a:xfrm>
            <a:custGeom>
              <a:avLst/>
              <a:gdLst/>
              <a:ahLst/>
              <a:cxnLst/>
              <a:rect l="l" t="t" r="r" b="b"/>
              <a:pathLst>
                <a:path w="1055" h="2486" extrusionOk="0">
                  <a:moveTo>
                    <a:pt x="35" y="57"/>
                  </a:moveTo>
                  <a:lnTo>
                    <a:pt x="1020" y="550"/>
                  </a:lnTo>
                  <a:lnTo>
                    <a:pt x="1020" y="2429"/>
                  </a:lnTo>
                  <a:lnTo>
                    <a:pt x="35" y="2028"/>
                  </a:lnTo>
                  <a:lnTo>
                    <a:pt x="35" y="57"/>
                  </a:lnTo>
                  <a:close/>
                  <a:moveTo>
                    <a:pt x="0" y="0"/>
                  </a:moveTo>
                  <a:lnTo>
                    <a:pt x="0" y="2051"/>
                  </a:lnTo>
                  <a:lnTo>
                    <a:pt x="1054" y="2486"/>
                  </a:lnTo>
                  <a:lnTo>
                    <a:pt x="1054" y="52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9" name="Google Shape;1149;p69"/>
            <p:cNvSpPr/>
            <p:nvPr/>
          </p:nvSpPr>
          <p:spPr>
            <a:xfrm>
              <a:off x="5919840" y="3078648"/>
              <a:ext cx="2268" cy="124531"/>
            </a:xfrm>
            <a:custGeom>
              <a:avLst/>
              <a:gdLst/>
              <a:ahLst/>
              <a:cxnLst/>
              <a:rect l="l" t="t" r="r" b="b"/>
              <a:pathLst>
                <a:path w="36" h="1977" extrusionOk="0">
                  <a:moveTo>
                    <a:pt x="14" y="1"/>
                  </a:moveTo>
                  <a:cubicBezTo>
                    <a:pt x="7" y="1"/>
                    <a:pt x="1" y="6"/>
                    <a:pt x="1" y="18"/>
                  </a:cubicBezTo>
                  <a:lnTo>
                    <a:pt x="1" y="1965"/>
                  </a:lnTo>
                  <a:cubicBezTo>
                    <a:pt x="1" y="1965"/>
                    <a:pt x="1" y="1977"/>
                    <a:pt x="12" y="1977"/>
                  </a:cubicBezTo>
                  <a:cubicBezTo>
                    <a:pt x="24" y="1977"/>
                    <a:pt x="35" y="1965"/>
                    <a:pt x="35" y="1965"/>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0" name="Google Shape;1150;p69"/>
            <p:cNvSpPr/>
            <p:nvPr/>
          </p:nvSpPr>
          <p:spPr>
            <a:xfrm>
              <a:off x="5818110" y="3028129"/>
              <a:ext cx="1512" cy="132468"/>
            </a:xfrm>
            <a:custGeom>
              <a:avLst/>
              <a:gdLst/>
              <a:ahLst/>
              <a:cxnLst/>
              <a:rect l="l" t="t" r="r" b="b"/>
              <a:pathLst>
                <a:path w="24" h="2103" extrusionOk="0">
                  <a:moveTo>
                    <a:pt x="12" y="1"/>
                  </a:moveTo>
                  <a:cubicBezTo>
                    <a:pt x="6" y="1"/>
                    <a:pt x="1" y="7"/>
                    <a:pt x="1" y="18"/>
                  </a:cubicBezTo>
                  <a:lnTo>
                    <a:pt x="1" y="2080"/>
                  </a:lnTo>
                  <a:cubicBezTo>
                    <a:pt x="1" y="2091"/>
                    <a:pt x="1" y="2103"/>
                    <a:pt x="12" y="2103"/>
                  </a:cubicBezTo>
                  <a:cubicBezTo>
                    <a:pt x="24" y="2103"/>
                    <a:pt x="24" y="2091"/>
                    <a:pt x="24" y="2080"/>
                  </a:cubicBezTo>
                  <a:lnTo>
                    <a:pt x="24" y="18"/>
                  </a:lnTo>
                  <a:cubicBezTo>
                    <a:pt x="24" y="7"/>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1" name="Google Shape;1151;p69"/>
            <p:cNvSpPr/>
            <p:nvPr/>
          </p:nvSpPr>
          <p:spPr>
            <a:xfrm>
              <a:off x="5770677" y="3213828"/>
              <a:ext cx="61226" cy="154577"/>
            </a:xfrm>
            <a:custGeom>
              <a:avLst/>
              <a:gdLst/>
              <a:ahLst/>
              <a:cxnLst/>
              <a:rect l="l" t="t" r="r" b="b"/>
              <a:pathLst>
                <a:path w="972" h="2454" extrusionOk="0">
                  <a:moveTo>
                    <a:pt x="23" y="0"/>
                  </a:moveTo>
                  <a:cubicBezTo>
                    <a:pt x="7" y="0"/>
                    <a:pt x="1" y="25"/>
                    <a:pt x="21" y="25"/>
                  </a:cubicBezTo>
                  <a:lnTo>
                    <a:pt x="937" y="404"/>
                  </a:lnTo>
                  <a:lnTo>
                    <a:pt x="937" y="2420"/>
                  </a:lnTo>
                  <a:lnTo>
                    <a:pt x="32" y="2179"/>
                  </a:lnTo>
                  <a:cubicBezTo>
                    <a:pt x="29" y="2177"/>
                    <a:pt x="26" y="2177"/>
                    <a:pt x="23" y="2177"/>
                  </a:cubicBezTo>
                  <a:cubicBezTo>
                    <a:pt x="7" y="2177"/>
                    <a:pt x="1" y="2204"/>
                    <a:pt x="21" y="2213"/>
                  </a:cubicBezTo>
                  <a:lnTo>
                    <a:pt x="948" y="2454"/>
                  </a:lnTo>
                  <a:lnTo>
                    <a:pt x="971" y="2454"/>
                  </a:lnTo>
                  <a:lnTo>
                    <a:pt x="971" y="381"/>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2" name="Google Shape;1152;p69"/>
            <p:cNvSpPr/>
            <p:nvPr/>
          </p:nvSpPr>
          <p:spPr>
            <a:xfrm>
              <a:off x="5866487" y="3247843"/>
              <a:ext cx="66454" cy="144436"/>
            </a:xfrm>
            <a:custGeom>
              <a:avLst/>
              <a:gdLst/>
              <a:ahLst/>
              <a:cxnLst/>
              <a:rect l="l" t="t" r="r" b="b"/>
              <a:pathLst>
                <a:path w="1055" h="2293" extrusionOk="0">
                  <a:moveTo>
                    <a:pt x="35" y="47"/>
                  </a:moveTo>
                  <a:lnTo>
                    <a:pt x="1020" y="368"/>
                  </a:lnTo>
                  <a:lnTo>
                    <a:pt x="1020" y="2258"/>
                  </a:lnTo>
                  <a:lnTo>
                    <a:pt x="35" y="2029"/>
                  </a:lnTo>
                  <a:lnTo>
                    <a:pt x="35" y="47"/>
                  </a:lnTo>
                  <a:close/>
                  <a:moveTo>
                    <a:pt x="0" y="1"/>
                  </a:moveTo>
                  <a:lnTo>
                    <a:pt x="0" y="2051"/>
                  </a:lnTo>
                  <a:lnTo>
                    <a:pt x="1043" y="2292"/>
                  </a:lnTo>
                  <a:lnTo>
                    <a:pt x="1054" y="2292"/>
                  </a:lnTo>
                  <a:lnTo>
                    <a:pt x="1054" y="345"/>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3" name="Google Shape;1153;p69"/>
            <p:cNvSpPr/>
            <p:nvPr/>
          </p:nvSpPr>
          <p:spPr>
            <a:xfrm>
              <a:off x="5919840" y="3265543"/>
              <a:ext cx="2268" cy="124531"/>
            </a:xfrm>
            <a:custGeom>
              <a:avLst/>
              <a:gdLst/>
              <a:ahLst/>
              <a:cxnLst/>
              <a:rect l="l" t="t" r="r" b="b"/>
              <a:pathLst>
                <a:path w="36" h="1977" extrusionOk="0">
                  <a:moveTo>
                    <a:pt x="14" y="1"/>
                  </a:moveTo>
                  <a:cubicBezTo>
                    <a:pt x="7" y="1"/>
                    <a:pt x="1" y="6"/>
                    <a:pt x="1" y="18"/>
                  </a:cubicBezTo>
                  <a:lnTo>
                    <a:pt x="1" y="1954"/>
                  </a:lnTo>
                  <a:cubicBezTo>
                    <a:pt x="1" y="1965"/>
                    <a:pt x="1" y="1977"/>
                    <a:pt x="12" y="1977"/>
                  </a:cubicBezTo>
                  <a:cubicBezTo>
                    <a:pt x="24" y="1977"/>
                    <a:pt x="35" y="1965"/>
                    <a:pt x="35" y="1954"/>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4" name="Google Shape;1154;p69"/>
            <p:cNvSpPr/>
            <p:nvPr/>
          </p:nvSpPr>
          <p:spPr>
            <a:xfrm>
              <a:off x="5818110" y="3232347"/>
              <a:ext cx="1512" cy="132468"/>
            </a:xfrm>
            <a:custGeom>
              <a:avLst/>
              <a:gdLst/>
              <a:ahLst/>
              <a:cxnLst/>
              <a:rect l="l" t="t" r="r" b="b"/>
              <a:pathLst>
                <a:path w="24" h="2103" extrusionOk="0">
                  <a:moveTo>
                    <a:pt x="12" y="1"/>
                  </a:moveTo>
                  <a:cubicBezTo>
                    <a:pt x="6" y="1"/>
                    <a:pt x="1" y="6"/>
                    <a:pt x="1" y="18"/>
                  </a:cubicBezTo>
                  <a:lnTo>
                    <a:pt x="1" y="2091"/>
                  </a:lnTo>
                  <a:cubicBezTo>
                    <a:pt x="1" y="2091"/>
                    <a:pt x="1" y="2103"/>
                    <a:pt x="12" y="2103"/>
                  </a:cubicBezTo>
                  <a:cubicBezTo>
                    <a:pt x="24" y="2103"/>
                    <a:pt x="24" y="2091"/>
                    <a:pt x="24" y="2091"/>
                  </a:cubicBezTo>
                  <a:lnTo>
                    <a:pt x="24" y="18"/>
                  </a:lnTo>
                  <a:cubicBezTo>
                    <a:pt x="24" y="6"/>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5" name="Google Shape;1155;p69"/>
            <p:cNvSpPr/>
            <p:nvPr/>
          </p:nvSpPr>
          <p:spPr>
            <a:xfrm>
              <a:off x="5771244" y="3405888"/>
              <a:ext cx="60659" cy="151617"/>
            </a:xfrm>
            <a:custGeom>
              <a:avLst/>
              <a:gdLst/>
              <a:ahLst/>
              <a:cxnLst/>
              <a:rect l="l" t="t" r="r" b="b"/>
              <a:pathLst>
                <a:path w="963" h="2407" extrusionOk="0">
                  <a:moveTo>
                    <a:pt x="23" y="1"/>
                  </a:moveTo>
                  <a:cubicBezTo>
                    <a:pt x="12" y="1"/>
                    <a:pt x="12" y="12"/>
                    <a:pt x="0" y="12"/>
                  </a:cubicBezTo>
                  <a:cubicBezTo>
                    <a:pt x="0" y="24"/>
                    <a:pt x="0" y="35"/>
                    <a:pt x="12" y="35"/>
                  </a:cubicBezTo>
                  <a:lnTo>
                    <a:pt x="928" y="344"/>
                  </a:lnTo>
                  <a:lnTo>
                    <a:pt x="928" y="2360"/>
                  </a:lnTo>
                  <a:lnTo>
                    <a:pt x="23" y="2189"/>
                  </a:lnTo>
                  <a:cubicBezTo>
                    <a:pt x="20" y="2185"/>
                    <a:pt x="16" y="2184"/>
                    <a:pt x="13" y="2184"/>
                  </a:cubicBezTo>
                  <a:cubicBezTo>
                    <a:pt x="6" y="2184"/>
                    <a:pt x="0" y="2192"/>
                    <a:pt x="0" y="2200"/>
                  </a:cubicBezTo>
                  <a:cubicBezTo>
                    <a:pt x="0" y="2212"/>
                    <a:pt x="12" y="2212"/>
                    <a:pt x="12" y="2212"/>
                  </a:cubicBezTo>
                  <a:lnTo>
                    <a:pt x="939" y="2395"/>
                  </a:lnTo>
                  <a:lnTo>
                    <a:pt x="962" y="2406"/>
                  </a:lnTo>
                  <a:lnTo>
                    <a:pt x="962" y="321"/>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6" name="Google Shape;1156;p69"/>
            <p:cNvSpPr/>
            <p:nvPr/>
          </p:nvSpPr>
          <p:spPr>
            <a:xfrm>
              <a:off x="5866487" y="3434045"/>
              <a:ext cx="66454" cy="140783"/>
            </a:xfrm>
            <a:custGeom>
              <a:avLst/>
              <a:gdLst/>
              <a:ahLst/>
              <a:cxnLst/>
              <a:rect l="l" t="t" r="r" b="b"/>
              <a:pathLst>
                <a:path w="1055" h="2235" extrusionOk="0">
                  <a:moveTo>
                    <a:pt x="35" y="46"/>
                  </a:moveTo>
                  <a:lnTo>
                    <a:pt x="1020" y="298"/>
                  </a:lnTo>
                  <a:lnTo>
                    <a:pt x="1020" y="2188"/>
                  </a:lnTo>
                  <a:lnTo>
                    <a:pt x="23" y="2028"/>
                  </a:lnTo>
                  <a:lnTo>
                    <a:pt x="35" y="46"/>
                  </a:lnTo>
                  <a:close/>
                  <a:moveTo>
                    <a:pt x="0" y="0"/>
                  </a:moveTo>
                  <a:lnTo>
                    <a:pt x="0" y="2051"/>
                  </a:lnTo>
                  <a:lnTo>
                    <a:pt x="1054" y="2234"/>
                  </a:lnTo>
                  <a:lnTo>
                    <a:pt x="1054" y="275"/>
                  </a:lnTo>
                  <a:lnTo>
                    <a:pt x="12"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7" name="Google Shape;1157;p69"/>
            <p:cNvSpPr/>
            <p:nvPr/>
          </p:nvSpPr>
          <p:spPr>
            <a:xfrm>
              <a:off x="5919840" y="3448092"/>
              <a:ext cx="2268" cy="124531"/>
            </a:xfrm>
            <a:custGeom>
              <a:avLst/>
              <a:gdLst/>
              <a:ahLst/>
              <a:cxnLst/>
              <a:rect l="l" t="t" r="r" b="b"/>
              <a:pathLst>
                <a:path w="36" h="1977" extrusionOk="0">
                  <a:moveTo>
                    <a:pt x="14" y="1"/>
                  </a:moveTo>
                  <a:cubicBezTo>
                    <a:pt x="7" y="1"/>
                    <a:pt x="1" y="7"/>
                    <a:pt x="1" y="18"/>
                  </a:cubicBezTo>
                  <a:lnTo>
                    <a:pt x="1" y="1965"/>
                  </a:lnTo>
                  <a:cubicBezTo>
                    <a:pt x="1" y="1977"/>
                    <a:pt x="1" y="1977"/>
                    <a:pt x="12" y="1977"/>
                  </a:cubicBezTo>
                  <a:cubicBezTo>
                    <a:pt x="24" y="1977"/>
                    <a:pt x="24" y="1977"/>
                    <a:pt x="35" y="1965"/>
                  </a:cubicBezTo>
                  <a:lnTo>
                    <a:pt x="35" y="18"/>
                  </a:lnTo>
                  <a:cubicBezTo>
                    <a:pt x="30" y="7"/>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8" name="Google Shape;1158;p69"/>
            <p:cNvSpPr/>
            <p:nvPr/>
          </p:nvSpPr>
          <p:spPr>
            <a:xfrm>
              <a:off x="5817417" y="3422139"/>
              <a:ext cx="2205" cy="132468"/>
            </a:xfrm>
            <a:custGeom>
              <a:avLst/>
              <a:gdLst/>
              <a:ahLst/>
              <a:cxnLst/>
              <a:rect l="l" t="t" r="r" b="b"/>
              <a:pathLst>
                <a:path w="35" h="2103" extrusionOk="0">
                  <a:moveTo>
                    <a:pt x="17" y="0"/>
                  </a:moveTo>
                  <a:cubicBezTo>
                    <a:pt x="9" y="0"/>
                    <a:pt x="0" y="6"/>
                    <a:pt x="0" y="18"/>
                  </a:cubicBezTo>
                  <a:lnTo>
                    <a:pt x="0" y="2080"/>
                  </a:lnTo>
                  <a:cubicBezTo>
                    <a:pt x="0" y="2091"/>
                    <a:pt x="12" y="2102"/>
                    <a:pt x="23" y="2102"/>
                  </a:cubicBezTo>
                  <a:cubicBezTo>
                    <a:pt x="35" y="2102"/>
                    <a:pt x="35" y="2091"/>
                    <a:pt x="35" y="2080"/>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9" name="Google Shape;1159;p69"/>
            <p:cNvSpPr/>
            <p:nvPr/>
          </p:nvSpPr>
          <p:spPr>
            <a:xfrm>
              <a:off x="5076514" y="2418627"/>
              <a:ext cx="96564" cy="236150"/>
            </a:xfrm>
            <a:custGeom>
              <a:avLst/>
              <a:gdLst/>
              <a:ahLst/>
              <a:cxnLst/>
              <a:rect l="l" t="t" r="r" b="b"/>
              <a:pathLst>
                <a:path w="1533" h="3749" extrusionOk="0">
                  <a:moveTo>
                    <a:pt x="27" y="1"/>
                  </a:moveTo>
                  <a:cubicBezTo>
                    <a:pt x="15" y="1"/>
                    <a:pt x="1" y="27"/>
                    <a:pt x="21" y="37"/>
                  </a:cubicBezTo>
                  <a:lnTo>
                    <a:pt x="1487" y="965"/>
                  </a:lnTo>
                  <a:lnTo>
                    <a:pt x="1498" y="3692"/>
                  </a:lnTo>
                  <a:lnTo>
                    <a:pt x="44" y="2924"/>
                  </a:lnTo>
                  <a:cubicBezTo>
                    <a:pt x="40" y="2922"/>
                    <a:pt x="37" y="2922"/>
                    <a:pt x="35" y="2922"/>
                  </a:cubicBezTo>
                  <a:cubicBezTo>
                    <a:pt x="18" y="2922"/>
                    <a:pt x="12" y="2949"/>
                    <a:pt x="32" y="2958"/>
                  </a:cubicBezTo>
                  <a:lnTo>
                    <a:pt x="1533" y="3749"/>
                  </a:lnTo>
                  <a:lnTo>
                    <a:pt x="1521" y="954"/>
                  </a:lnTo>
                  <a:lnTo>
                    <a:pt x="1521" y="942"/>
                  </a:lnTo>
                  <a:lnTo>
                    <a:pt x="32" y="3"/>
                  </a:lnTo>
                  <a:cubicBezTo>
                    <a:pt x="31" y="1"/>
                    <a:pt x="29" y="1"/>
                    <a:pt x="2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0" name="Google Shape;1160;p69"/>
            <p:cNvSpPr/>
            <p:nvPr/>
          </p:nvSpPr>
          <p:spPr>
            <a:xfrm>
              <a:off x="5191788" y="2488799"/>
              <a:ext cx="99650" cy="221536"/>
            </a:xfrm>
            <a:custGeom>
              <a:avLst/>
              <a:gdLst/>
              <a:ahLst/>
              <a:cxnLst/>
              <a:rect l="l" t="t" r="r" b="b"/>
              <a:pathLst>
                <a:path w="1582" h="3517" extrusionOk="0">
                  <a:moveTo>
                    <a:pt x="35" y="57"/>
                  </a:moveTo>
                  <a:lnTo>
                    <a:pt x="1536" y="951"/>
                  </a:lnTo>
                  <a:lnTo>
                    <a:pt x="1547" y="3460"/>
                  </a:lnTo>
                  <a:lnTo>
                    <a:pt x="46" y="2761"/>
                  </a:lnTo>
                  <a:lnTo>
                    <a:pt x="35" y="57"/>
                  </a:lnTo>
                  <a:close/>
                  <a:moveTo>
                    <a:pt x="1" y="0"/>
                  </a:moveTo>
                  <a:lnTo>
                    <a:pt x="12" y="2772"/>
                  </a:lnTo>
                  <a:lnTo>
                    <a:pt x="12" y="2784"/>
                  </a:lnTo>
                  <a:lnTo>
                    <a:pt x="1581" y="3517"/>
                  </a:lnTo>
                  <a:lnTo>
                    <a:pt x="1570" y="939"/>
                  </a:lnTo>
                  <a:lnTo>
                    <a:pt x="35" y="12"/>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1" name="Google Shape;1161;p69"/>
            <p:cNvSpPr/>
            <p:nvPr/>
          </p:nvSpPr>
          <p:spPr>
            <a:xfrm>
              <a:off x="5273362" y="2538562"/>
              <a:ext cx="2898" cy="163837"/>
            </a:xfrm>
            <a:custGeom>
              <a:avLst/>
              <a:gdLst/>
              <a:ahLst/>
              <a:cxnLst/>
              <a:rect l="l" t="t" r="r" b="b"/>
              <a:pathLst>
                <a:path w="46" h="2601" extrusionOk="0">
                  <a:moveTo>
                    <a:pt x="23" y="1"/>
                  </a:moveTo>
                  <a:cubicBezTo>
                    <a:pt x="11" y="1"/>
                    <a:pt x="0" y="1"/>
                    <a:pt x="0" y="12"/>
                  </a:cubicBezTo>
                  <a:lnTo>
                    <a:pt x="11" y="2589"/>
                  </a:lnTo>
                  <a:cubicBezTo>
                    <a:pt x="11" y="2589"/>
                    <a:pt x="23" y="2601"/>
                    <a:pt x="23" y="2601"/>
                  </a:cubicBezTo>
                  <a:cubicBezTo>
                    <a:pt x="34" y="2601"/>
                    <a:pt x="46" y="2589"/>
                    <a:pt x="46" y="2589"/>
                  </a:cubicBezTo>
                  <a:lnTo>
                    <a:pt x="34" y="12"/>
                  </a:lnTo>
                  <a:cubicBezTo>
                    <a:pt x="34" y="1"/>
                    <a:pt x="23"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2" name="Google Shape;1162;p69"/>
            <p:cNvSpPr/>
            <p:nvPr/>
          </p:nvSpPr>
          <p:spPr>
            <a:xfrm>
              <a:off x="5152104" y="2466437"/>
              <a:ext cx="3653" cy="178262"/>
            </a:xfrm>
            <a:custGeom>
              <a:avLst/>
              <a:gdLst/>
              <a:ahLst/>
              <a:cxnLst/>
              <a:rect l="l" t="t" r="r" b="b"/>
              <a:pathLst>
                <a:path w="58" h="2830" extrusionOk="0">
                  <a:moveTo>
                    <a:pt x="23" y="0"/>
                  </a:moveTo>
                  <a:cubicBezTo>
                    <a:pt x="12" y="0"/>
                    <a:pt x="1" y="11"/>
                    <a:pt x="1" y="11"/>
                  </a:cubicBezTo>
                  <a:lnTo>
                    <a:pt x="23" y="2818"/>
                  </a:lnTo>
                  <a:cubicBezTo>
                    <a:pt x="23" y="2818"/>
                    <a:pt x="23" y="2829"/>
                    <a:pt x="35" y="2829"/>
                  </a:cubicBezTo>
                  <a:cubicBezTo>
                    <a:pt x="46" y="2829"/>
                    <a:pt x="58" y="2818"/>
                    <a:pt x="58" y="2818"/>
                  </a:cubicBezTo>
                  <a:lnTo>
                    <a:pt x="35" y="11"/>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3" name="Google Shape;1163;p69"/>
            <p:cNvSpPr/>
            <p:nvPr/>
          </p:nvSpPr>
          <p:spPr>
            <a:xfrm>
              <a:off x="5077774" y="2685772"/>
              <a:ext cx="96060" cy="224433"/>
            </a:xfrm>
            <a:custGeom>
              <a:avLst/>
              <a:gdLst/>
              <a:ahLst/>
              <a:cxnLst/>
              <a:rect l="l" t="t" r="r" b="b"/>
              <a:pathLst>
                <a:path w="1525" h="3563" extrusionOk="0">
                  <a:moveTo>
                    <a:pt x="35" y="0"/>
                  </a:moveTo>
                  <a:cubicBezTo>
                    <a:pt x="24" y="0"/>
                    <a:pt x="12" y="0"/>
                    <a:pt x="12" y="12"/>
                  </a:cubicBezTo>
                  <a:cubicBezTo>
                    <a:pt x="1" y="12"/>
                    <a:pt x="12" y="23"/>
                    <a:pt x="12" y="35"/>
                  </a:cubicBezTo>
                  <a:lnTo>
                    <a:pt x="1478" y="779"/>
                  </a:lnTo>
                  <a:lnTo>
                    <a:pt x="1490" y="3517"/>
                  </a:lnTo>
                  <a:lnTo>
                    <a:pt x="35" y="2921"/>
                  </a:lnTo>
                  <a:cubicBezTo>
                    <a:pt x="24" y="2921"/>
                    <a:pt x="1" y="2944"/>
                    <a:pt x="24" y="2956"/>
                  </a:cubicBezTo>
                  <a:lnTo>
                    <a:pt x="1524" y="3563"/>
                  </a:lnTo>
                  <a:lnTo>
                    <a:pt x="1513" y="779"/>
                  </a:lnTo>
                  <a:lnTo>
                    <a:pt x="1513" y="76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4" name="Google Shape;1164;p69"/>
            <p:cNvSpPr/>
            <p:nvPr/>
          </p:nvSpPr>
          <p:spPr>
            <a:xfrm>
              <a:off x="5193237" y="2742023"/>
              <a:ext cx="98894" cy="210072"/>
            </a:xfrm>
            <a:custGeom>
              <a:avLst/>
              <a:gdLst/>
              <a:ahLst/>
              <a:cxnLst/>
              <a:rect l="l" t="t" r="r" b="b"/>
              <a:pathLst>
                <a:path w="1570" h="3335" extrusionOk="0">
                  <a:moveTo>
                    <a:pt x="35" y="58"/>
                  </a:moveTo>
                  <a:lnTo>
                    <a:pt x="1524" y="780"/>
                  </a:lnTo>
                  <a:lnTo>
                    <a:pt x="1536" y="3289"/>
                  </a:lnTo>
                  <a:lnTo>
                    <a:pt x="35" y="2762"/>
                  </a:lnTo>
                  <a:lnTo>
                    <a:pt x="35" y="58"/>
                  </a:lnTo>
                  <a:close/>
                  <a:moveTo>
                    <a:pt x="1" y="1"/>
                  </a:moveTo>
                  <a:lnTo>
                    <a:pt x="12" y="2773"/>
                  </a:lnTo>
                  <a:lnTo>
                    <a:pt x="12" y="2785"/>
                  </a:lnTo>
                  <a:lnTo>
                    <a:pt x="1570" y="3334"/>
                  </a:lnTo>
                  <a:lnTo>
                    <a:pt x="1558" y="768"/>
                  </a:lnTo>
                  <a:lnTo>
                    <a:pt x="1558" y="75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5" name="Google Shape;1165;p69"/>
            <p:cNvSpPr/>
            <p:nvPr/>
          </p:nvSpPr>
          <p:spPr>
            <a:xfrm>
              <a:off x="5274055" y="2782464"/>
              <a:ext cx="2961" cy="163837"/>
            </a:xfrm>
            <a:custGeom>
              <a:avLst/>
              <a:gdLst/>
              <a:ahLst/>
              <a:cxnLst/>
              <a:rect l="l" t="t" r="r" b="b"/>
              <a:pathLst>
                <a:path w="47" h="2601" extrusionOk="0">
                  <a:moveTo>
                    <a:pt x="23" y="0"/>
                  </a:moveTo>
                  <a:cubicBezTo>
                    <a:pt x="12" y="0"/>
                    <a:pt x="0" y="12"/>
                    <a:pt x="0" y="12"/>
                  </a:cubicBezTo>
                  <a:lnTo>
                    <a:pt x="12" y="2589"/>
                  </a:lnTo>
                  <a:cubicBezTo>
                    <a:pt x="12" y="2601"/>
                    <a:pt x="23" y="2601"/>
                    <a:pt x="35" y="2601"/>
                  </a:cubicBezTo>
                  <a:cubicBezTo>
                    <a:pt x="35" y="2601"/>
                    <a:pt x="46" y="2601"/>
                    <a:pt x="46" y="2589"/>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6" name="Google Shape;1166;p69"/>
            <p:cNvSpPr/>
            <p:nvPr/>
          </p:nvSpPr>
          <p:spPr>
            <a:xfrm>
              <a:off x="5153553" y="2724701"/>
              <a:ext cx="2961" cy="178325"/>
            </a:xfrm>
            <a:custGeom>
              <a:avLst/>
              <a:gdLst/>
              <a:ahLst/>
              <a:cxnLst/>
              <a:rect l="l" t="t" r="r" b="b"/>
              <a:pathLst>
                <a:path w="47" h="2831" extrusionOk="0">
                  <a:moveTo>
                    <a:pt x="12" y="1"/>
                  </a:moveTo>
                  <a:cubicBezTo>
                    <a:pt x="0" y="1"/>
                    <a:pt x="0" y="1"/>
                    <a:pt x="0" y="12"/>
                  </a:cubicBezTo>
                  <a:lnTo>
                    <a:pt x="12" y="2807"/>
                  </a:lnTo>
                  <a:cubicBezTo>
                    <a:pt x="12" y="2819"/>
                    <a:pt x="23" y="2830"/>
                    <a:pt x="23" y="2830"/>
                  </a:cubicBezTo>
                  <a:cubicBezTo>
                    <a:pt x="35" y="2830"/>
                    <a:pt x="46" y="2819"/>
                    <a:pt x="46" y="2807"/>
                  </a:cubicBezTo>
                  <a:lnTo>
                    <a:pt x="35" y="12"/>
                  </a:lnTo>
                  <a:cubicBezTo>
                    <a:pt x="35"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7" name="Google Shape;1167;p69"/>
            <p:cNvSpPr/>
            <p:nvPr/>
          </p:nvSpPr>
          <p:spPr>
            <a:xfrm>
              <a:off x="5078719" y="2982209"/>
              <a:ext cx="96564" cy="210891"/>
            </a:xfrm>
            <a:custGeom>
              <a:avLst/>
              <a:gdLst/>
              <a:ahLst/>
              <a:cxnLst/>
              <a:rect l="l" t="t" r="r" b="b"/>
              <a:pathLst>
                <a:path w="1533" h="3348" extrusionOk="0">
                  <a:moveTo>
                    <a:pt x="23" y="0"/>
                  </a:moveTo>
                  <a:cubicBezTo>
                    <a:pt x="6" y="0"/>
                    <a:pt x="0" y="27"/>
                    <a:pt x="20" y="37"/>
                  </a:cubicBezTo>
                  <a:lnTo>
                    <a:pt x="1486" y="564"/>
                  </a:lnTo>
                  <a:lnTo>
                    <a:pt x="1498" y="3302"/>
                  </a:lnTo>
                  <a:lnTo>
                    <a:pt x="43" y="2924"/>
                  </a:lnTo>
                  <a:cubicBezTo>
                    <a:pt x="40" y="2922"/>
                    <a:pt x="37" y="2921"/>
                    <a:pt x="34" y="2921"/>
                  </a:cubicBezTo>
                  <a:cubicBezTo>
                    <a:pt x="18" y="2921"/>
                    <a:pt x="12" y="2948"/>
                    <a:pt x="31" y="2958"/>
                  </a:cubicBezTo>
                  <a:lnTo>
                    <a:pt x="1532" y="3347"/>
                  </a:lnTo>
                  <a:lnTo>
                    <a:pt x="1532" y="3347"/>
                  </a:lnTo>
                  <a:lnTo>
                    <a:pt x="1521" y="552"/>
                  </a:lnTo>
                  <a:lnTo>
                    <a:pt x="1521" y="541"/>
                  </a:lnTo>
                  <a:lnTo>
                    <a:pt x="31" y="2"/>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8" name="Google Shape;1168;p69"/>
            <p:cNvSpPr/>
            <p:nvPr/>
          </p:nvSpPr>
          <p:spPr>
            <a:xfrm>
              <a:off x="5193930" y="3022019"/>
              <a:ext cx="98957" cy="196340"/>
            </a:xfrm>
            <a:custGeom>
              <a:avLst/>
              <a:gdLst/>
              <a:ahLst/>
              <a:cxnLst/>
              <a:rect l="l" t="t" r="r" b="b"/>
              <a:pathLst>
                <a:path w="1571" h="3117" extrusionOk="0">
                  <a:moveTo>
                    <a:pt x="35" y="46"/>
                  </a:moveTo>
                  <a:lnTo>
                    <a:pt x="1536" y="562"/>
                  </a:lnTo>
                  <a:lnTo>
                    <a:pt x="1536" y="3070"/>
                  </a:lnTo>
                  <a:lnTo>
                    <a:pt x="47" y="2761"/>
                  </a:lnTo>
                  <a:lnTo>
                    <a:pt x="35" y="46"/>
                  </a:lnTo>
                  <a:close/>
                  <a:moveTo>
                    <a:pt x="1" y="1"/>
                  </a:moveTo>
                  <a:lnTo>
                    <a:pt x="12" y="2773"/>
                  </a:lnTo>
                  <a:lnTo>
                    <a:pt x="12" y="2784"/>
                  </a:lnTo>
                  <a:lnTo>
                    <a:pt x="1570" y="3116"/>
                  </a:lnTo>
                  <a:lnTo>
                    <a:pt x="1559" y="550"/>
                  </a:lnTo>
                  <a:lnTo>
                    <a:pt x="1559" y="539"/>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9" name="Google Shape;1169;p69"/>
            <p:cNvSpPr/>
            <p:nvPr/>
          </p:nvSpPr>
          <p:spPr>
            <a:xfrm>
              <a:off x="5275503" y="3050176"/>
              <a:ext cx="2205" cy="164593"/>
            </a:xfrm>
            <a:custGeom>
              <a:avLst/>
              <a:gdLst/>
              <a:ahLst/>
              <a:cxnLst/>
              <a:rect l="l" t="t" r="r" b="b"/>
              <a:pathLst>
                <a:path w="35" h="2613" extrusionOk="0">
                  <a:moveTo>
                    <a:pt x="12" y="0"/>
                  </a:moveTo>
                  <a:cubicBezTo>
                    <a:pt x="0" y="0"/>
                    <a:pt x="0" y="12"/>
                    <a:pt x="0" y="23"/>
                  </a:cubicBezTo>
                  <a:lnTo>
                    <a:pt x="0" y="2589"/>
                  </a:lnTo>
                  <a:cubicBezTo>
                    <a:pt x="12" y="2601"/>
                    <a:pt x="12" y="2612"/>
                    <a:pt x="23" y="2612"/>
                  </a:cubicBezTo>
                  <a:cubicBezTo>
                    <a:pt x="35" y="2612"/>
                    <a:pt x="35" y="2601"/>
                    <a:pt x="35" y="2589"/>
                  </a:cubicBezTo>
                  <a:lnTo>
                    <a:pt x="35" y="23"/>
                  </a:lnTo>
                  <a:cubicBezTo>
                    <a:pt x="35"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0" name="Google Shape;1170;p69"/>
            <p:cNvSpPr/>
            <p:nvPr/>
          </p:nvSpPr>
          <p:spPr>
            <a:xfrm>
              <a:off x="5154245" y="3009736"/>
              <a:ext cx="2961" cy="178325"/>
            </a:xfrm>
            <a:custGeom>
              <a:avLst/>
              <a:gdLst/>
              <a:ahLst/>
              <a:cxnLst/>
              <a:rect l="l" t="t" r="r" b="b"/>
              <a:pathLst>
                <a:path w="47" h="2831" extrusionOk="0">
                  <a:moveTo>
                    <a:pt x="12" y="1"/>
                  </a:moveTo>
                  <a:cubicBezTo>
                    <a:pt x="12" y="1"/>
                    <a:pt x="1" y="12"/>
                    <a:pt x="1" y="12"/>
                  </a:cubicBezTo>
                  <a:lnTo>
                    <a:pt x="12" y="2819"/>
                  </a:lnTo>
                  <a:cubicBezTo>
                    <a:pt x="12" y="2819"/>
                    <a:pt x="24" y="2830"/>
                    <a:pt x="35" y="2830"/>
                  </a:cubicBezTo>
                  <a:cubicBezTo>
                    <a:pt x="47" y="2830"/>
                    <a:pt x="47" y="2819"/>
                    <a:pt x="47" y="2819"/>
                  </a:cubicBezTo>
                  <a:lnTo>
                    <a:pt x="35" y="12"/>
                  </a:lnTo>
                  <a:cubicBezTo>
                    <a:pt x="35" y="12"/>
                    <a:pt x="24"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1" name="Google Shape;1171;p69"/>
            <p:cNvSpPr/>
            <p:nvPr/>
          </p:nvSpPr>
          <p:spPr>
            <a:xfrm>
              <a:off x="5079412" y="3245575"/>
              <a:ext cx="96564" cy="203647"/>
            </a:xfrm>
            <a:custGeom>
              <a:avLst/>
              <a:gdLst/>
              <a:ahLst/>
              <a:cxnLst/>
              <a:rect l="l" t="t" r="r" b="b"/>
              <a:pathLst>
                <a:path w="1533" h="3233" extrusionOk="0">
                  <a:moveTo>
                    <a:pt x="23" y="0"/>
                  </a:moveTo>
                  <a:cubicBezTo>
                    <a:pt x="6" y="0"/>
                    <a:pt x="1" y="26"/>
                    <a:pt x="20" y="26"/>
                  </a:cubicBezTo>
                  <a:lnTo>
                    <a:pt x="1487" y="461"/>
                  </a:lnTo>
                  <a:lnTo>
                    <a:pt x="1498" y="3187"/>
                  </a:lnTo>
                  <a:lnTo>
                    <a:pt x="43" y="2924"/>
                  </a:lnTo>
                  <a:cubicBezTo>
                    <a:pt x="40" y="2922"/>
                    <a:pt x="37" y="2921"/>
                    <a:pt x="35" y="2921"/>
                  </a:cubicBezTo>
                  <a:cubicBezTo>
                    <a:pt x="18" y="2921"/>
                    <a:pt x="12" y="2948"/>
                    <a:pt x="32" y="2958"/>
                  </a:cubicBezTo>
                  <a:lnTo>
                    <a:pt x="1533" y="3233"/>
                  </a:lnTo>
                  <a:lnTo>
                    <a:pt x="1521" y="438"/>
                  </a:lnTo>
                  <a:lnTo>
                    <a:pt x="1521" y="426"/>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2" name="Google Shape;1172;p69"/>
            <p:cNvSpPr/>
            <p:nvPr/>
          </p:nvSpPr>
          <p:spPr>
            <a:xfrm>
              <a:off x="5194686" y="3276756"/>
              <a:ext cx="98894" cy="188340"/>
            </a:xfrm>
            <a:custGeom>
              <a:avLst/>
              <a:gdLst/>
              <a:ahLst/>
              <a:cxnLst/>
              <a:rect l="l" t="t" r="r" b="b"/>
              <a:pathLst>
                <a:path w="1570" h="2990" extrusionOk="0">
                  <a:moveTo>
                    <a:pt x="35" y="46"/>
                  </a:moveTo>
                  <a:lnTo>
                    <a:pt x="1535" y="447"/>
                  </a:lnTo>
                  <a:lnTo>
                    <a:pt x="1547" y="2956"/>
                  </a:lnTo>
                  <a:lnTo>
                    <a:pt x="46" y="2749"/>
                  </a:lnTo>
                  <a:lnTo>
                    <a:pt x="35" y="46"/>
                  </a:lnTo>
                  <a:close/>
                  <a:moveTo>
                    <a:pt x="0" y="0"/>
                  </a:moveTo>
                  <a:lnTo>
                    <a:pt x="12" y="2772"/>
                  </a:lnTo>
                  <a:lnTo>
                    <a:pt x="12" y="2784"/>
                  </a:lnTo>
                  <a:lnTo>
                    <a:pt x="1558" y="2990"/>
                  </a:lnTo>
                  <a:lnTo>
                    <a:pt x="1570" y="2990"/>
                  </a:lnTo>
                  <a:lnTo>
                    <a:pt x="1570" y="435"/>
                  </a:lnTo>
                  <a:lnTo>
                    <a:pt x="1570" y="424"/>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3" name="Google Shape;1173;p69"/>
            <p:cNvSpPr/>
            <p:nvPr/>
          </p:nvSpPr>
          <p:spPr>
            <a:xfrm>
              <a:off x="5276196" y="3299118"/>
              <a:ext cx="2961" cy="163837"/>
            </a:xfrm>
            <a:custGeom>
              <a:avLst/>
              <a:gdLst/>
              <a:ahLst/>
              <a:cxnLst/>
              <a:rect l="l" t="t" r="r" b="b"/>
              <a:pathLst>
                <a:path w="47" h="2601" extrusionOk="0">
                  <a:moveTo>
                    <a:pt x="12" y="0"/>
                  </a:moveTo>
                  <a:cubicBezTo>
                    <a:pt x="12" y="0"/>
                    <a:pt x="1" y="0"/>
                    <a:pt x="1" y="12"/>
                  </a:cubicBezTo>
                  <a:lnTo>
                    <a:pt x="12" y="2589"/>
                  </a:lnTo>
                  <a:cubicBezTo>
                    <a:pt x="12" y="2601"/>
                    <a:pt x="12" y="2601"/>
                    <a:pt x="24" y="2601"/>
                  </a:cubicBezTo>
                  <a:cubicBezTo>
                    <a:pt x="35" y="2601"/>
                    <a:pt x="47" y="2601"/>
                    <a:pt x="47" y="2589"/>
                  </a:cubicBezTo>
                  <a:lnTo>
                    <a:pt x="35" y="12"/>
                  </a:lnTo>
                  <a:cubicBezTo>
                    <a:pt x="35" y="0"/>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4" name="Google Shape;1174;p69"/>
            <p:cNvSpPr/>
            <p:nvPr/>
          </p:nvSpPr>
          <p:spPr>
            <a:xfrm>
              <a:off x="5155001" y="3267370"/>
              <a:ext cx="2961" cy="178262"/>
            </a:xfrm>
            <a:custGeom>
              <a:avLst/>
              <a:gdLst/>
              <a:ahLst/>
              <a:cxnLst/>
              <a:rect l="l" t="t" r="r" b="b"/>
              <a:pathLst>
                <a:path w="47" h="2830" extrusionOk="0">
                  <a:moveTo>
                    <a:pt x="23" y="0"/>
                  </a:moveTo>
                  <a:cubicBezTo>
                    <a:pt x="12" y="0"/>
                    <a:pt x="0" y="12"/>
                    <a:pt x="0" y="12"/>
                  </a:cubicBezTo>
                  <a:lnTo>
                    <a:pt x="23" y="2807"/>
                  </a:lnTo>
                  <a:cubicBezTo>
                    <a:pt x="23" y="2818"/>
                    <a:pt x="23" y="2830"/>
                    <a:pt x="35" y="2830"/>
                  </a:cubicBezTo>
                  <a:cubicBezTo>
                    <a:pt x="46" y="2830"/>
                    <a:pt x="46" y="2818"/>
                    <a:pt x="46" y="2807"/>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5" name="Google Shape;1175;p69"/>
            <p:cNvSpPr/>
            <p:nvPr/>
          </p:nvSpPr>
          <p:spPr>
            <a:xfrm>
              <a:off x="4883698" y="3208158"/>
              <a:ext cx="116909" cy="218008"/>
            </a:xfrm>
            <a:custGeom>
              <a:avLst/>
              <a:gdLst/>
              <a:ahLst/>
              <a:cxnLst/>
              <a:rect l="l" t="t" r="r" b="b"/>
              <a:pathLst>
                <a:path w="1856" h="3461" extrusionOk="0">
                  <a:moveTo>
                    <a:pt x="103" y="35"/>
                  </a:moveTo>
                  <a:lnTo>
                    <a:pt x="1799" y="413"/>
                  </a:lnTo>
                  <a:lnTo>
                    <a:pt x="1822" y="3426"/>
                  </a:lnTo>
                  <a:lnTo>
                    <a:pt x="35" y="3174"/>
                  </a:lnTo>
                  <a:lnTo>
                    <a:pt x="103" y="35"/>
                  </a:lnTo>
                  <a:close/>
                  <a:moveTo>
                    <a:pt x="69" y="1"/>
                  </a:moveTo>
                  <a:lnTo>
                    <a:pt x="0" y="3197"/>
                  </a:lnTo>
                  <a:lnTo>
                    <a:pt x="0" y="3208"/>
                  </a:lnTo>
                  <a:lnTo>
                    <a:pt x="1833" y="3460"/>
                  </a:lnTo>
                  <a:lnTo>
                    <a:pt x="1856" y="3460"/>
                  </a:lnTo>
                  <a:lnTo>
                    <a:pt x="1833" y="402"/>
                  </a:lnTo>
                  <a:lnTo>
                    <a:pt x="1833" y="390"/>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6" name="Google Shape;1176;p69"/>
            <p:cNvSpPr/>
            <p:nvPr/>
          </p:nvSpPr>
          <p:spPr>
            <a:xfrm>
              <a:off x="4740078" y="3172127"/>
              <a:ext cx="124153" cy="236024"/>
            </a:xfrm>
            <a:custGeom>
              <a:avLst/>
              <a:gdLst/>
              <a:ahLst/>
              <a:cxnLst/>
              <a:rect l="l" t="t" r="r" b="b"/>
              <a:pathLst>
                <a:path w="1971" h="3747" extrusionOk="0">
                  <a:moveTo>
                    <a:pt x="24" y="0"/>
                  </a:moveTo>
                  <a:cubicBezTo>
                    <a:pt x="12" y="0"/>
                    <a:pt x="1" y="0"/>
                    <a:pt x="1" y="12"/>
                  </a:cubicBezTo>
                  <a:cubicBezTo>
                    <a:pt x="1" y="23"/>
                    <a:pt x="1" y="23"/>
                    <a:pt x="12" y="35"/>
                  </a:cubicBezTo>
                  <a:lnTo>
                    <a:pt x="1902" y="493"/>
                  </a:lnTo>
                  <a:lnTo>
                    <a:pt x="1937" y="3700"/>
                  </a:lnTo>
                  <a:lnTo>
                    <a:pt x="1937" y="3700"/>
                  </a:lnTo>
                  <a:lnTo>
                    <a:pt x="46" y="3471"/>
                  </a:lnTo>
                  <a:cubicBezTo>
                    <a:pt x="35" y="3471"/>
                    <a:pt x="35" y="3483"/>
                    <a:pt x="35" y="3494"/>
                  </a:cubicBezTo>
                  <a:cubicBezTo>
                    <a:pt x="24" y="3494"/>
                    <a:pt x="35" y="3505"/>
                    <a:pt x="46" y="3505"/>
                  </a:cubicBezTo>
                  <a:lnTo>
                    <a:pt x="1948" y="3735"/>
                  </a:lnTo>
                  <a:lnTo>
                    <a:pt x="1971" y="3746"/>
                  </a:lnTo>
                  <a:lnTo>
                    <a:pt x="1937" y="481"/>
                  </a:lnTo>
                  <a:lnTo>
                    <a:pt x="1937" y="470"/>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7" name="Google Shape;1177;p69"/>
            <p:cNvSpPr/>
            <p:nvPr/>
          </p:nvSpPr>
          <p:spPr>
            <a:xfrm>
              <a:off x="4983287" y="3229827"/>
              <a:ext cx="4346" cy="193442"/>
            </a:xfrm>
            <a:custGeom>
              <a:avLst/>
              <a:gdLst/>
              <a:ahLst/>
              <a:cxnLst/>
              <a:rect l="l" t="t" r="r" b="b"/>
              <a:pathLst>
                <a:path w="69" h="3071" extrusionOk="0">
                  <a:moveTo>
                    <a:pt x="23" y="1"/>
                  </a:moveTo>
                  <a:cubicBezTo>
                    <a:pt x="11" y="1"/>
                    <a:pt x="0" y="1"/>
                    <a:pt x="0" y="12"/>
                  </a:cubicBezTo>
                  <a:lnTo>
                    <a:pt x="34" y="3059"/>
                  </a:lnTo>
                  <a:cubicBezTo>
                    <a:pt x="34" y="3059"/>
                    <a:pt x="34" y="3071"/>
                    <a:pt x="46" y="3071"/>
                  </a:cubicBezTo>
                  <a:cubicBezTo>
                    <a:pt x="57" y="3071"/>
                    <a:pt x="69" y="3059"/>
                    <a:pt x="69" y="3059"/>
                  </a:cubicBezTo>
                  <a:lnTo>
                    <a:pt x="34" y="12"/>
                  </a:lnTo>
                  <a:cubicBezTo>
                    <a:pt x="34" y="1"/>
                    <a:pt x="34"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8" name="Google Shape;1178;p69"/>
            <p:cNvSpPr/>
            <p:nvPr/>
          </p:nvSpPr>
          <p:spPr>
            <a:xfrm>
              <a:off x="4845463" y="3198080"/>
              <a:ext cx="3653" cy="207174"/>
            </a:xfrm>
            <a:custGeom>
              <a:avLst/>
              <a:gdLst/>
              <a:ahLst/>
              <a:cxnLst/>
              <a:rect l="l" t="t" r="r" b="b"/>
              <a:pathLst>
                <a:path w="58" h="3289" extrusionOk="0">
                  <a:moveTo>
                    <a:pt x="12" y="1"/>
                  </a:moveTo>
                  <a:cubicBezTo>
                    <a:pt x="0" y="1"/>
                    <a:pt x="0" y="1"/>
                    <a:pt x="0" y="12"/>
                  </a:cubicBezTo>
                  <a:lnTo>
                    <a:pt x="23" y="3265"/>
                  </a:lnTo>
                  <a:cubicBezTo>
                    <a:pt x="23" y="3277"/>
                    <a:pt x="34" y="3288"/>
                    <a:pt x="34" y="3288"/>
                  </a:cubicBezTo>
                  <a:cubicBezTo>
                    <a:pt x="46" y="3288"/>
                    <a:pt x="57" y="3277"/>
                    <a:pt x="57" y="3265"/>
                  </a:cubicBezTo>
                  <a:lnTo>
                    <a:pt x="34" y="12"/>
                  </a:lnTo>
                  <a:cubicBezTo>
                    <a:pt x="34"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9" name="Google Shape;1179;p69"/>
            <p:cNvSpPr/>
            <p:nvPr/>
          </p:nvSpPr>
          <p:spPr>
            <a:xfrm>
              <a:off x="4510601" y="2073876"/>
              <a:ext cx="140090" cy="305250"/>
            </a:xfrm>
            <a:custGeom>
              <a:avLst/>
              <a:gdLst/>
              <a:ahLst/>
              <a:cxnLst/>
              <a:rect l="l" t="t" r="r" b="b"/>
              <a:pathLst>
                <a:path w="2224" h="4846" extrusionOk="0">
                  <a:moveTo>
                    <a:pt x="35" y="58"/>
                  </a:moveTo>
                  <a:lnTo>
                    <a:pt x="2177" y="1352"/>
                  </a:lnTo>
                  <a:lnTo>
                    <a:pt x="2189" y="4789"/>
                  </a:lnTo>
                  <a:lnTo>
                    <a:pt x="47" y="3689"/>
                  </a:lnTo>
                  <a:lnTo>
                    <a:pt x="35" y="58"/>
                  </a:lnTo>
                  <a:close/>
                  <a:moveTo>
                    <a:pt x="1" y="0"/>
                  </a:moveTo>
                  <a:lnTo>
                    <a:pt x="12" y="3689"/>
                  </a:lnTo>
                  <a:lnTo>
                    <a:pt x="12" y="3700"/>
                  </a:lnTo>
                  <a:lnTo>
                    <a:pt x="2223" y="4846"/>
                  </a:lnTo>
                  <a:lnTo>
                    <a:pt x="2212" y="1341"/>
                  </a:lnTo>
                  <a:lnTo>
                    <a:pt x="35" y="2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0" name="Google Shape;1180;p69"/>
            <p:cNvSpPr/>
            <p:nvPr/>
          </p:nvSpPr>
          <p:spPr>
            <a:xfrm>
              <a:off x="4300652" y="1936051"/>
              <a:ext cx="170325" cy="349280"/>
            </a:xfrm>
            <a:custGeom>
              <a:avLst/>
              <a:gdLst/>
              <a:ahLst/>
              <a:cxnLst/>
              <a:rect l="l" t="t" r="r" b="b"/>
              <a:pathLst>
                <a:path w="2704" h="5545" extrusionOk="0">
                  <a:moveTo>
                    <a:pt x="35" y="69"/>
                  </a:moveTo>
                  <a:lnTo>
                    <a:pt x="2669" y="1799"/>
                  </a:lnTo>
                  <a:lnTo>
                    <a:pt x="2669" y="5488"/>
                  </a:lnTo>
                  <a:lnTo>
                    <a:pt x="46" y="4021"/>
                  </a:lnTo>
                  <a:lnTo>
                    <a:pt x="35" y="69"/>
                  </a:lnTo>
                  <a:close/>
                  <a:moveTo>
                    <a:pt x="0" y="0"/>
                  </a:moveTo>
                  <a:lnTo>
                    <a:pt x="12" y="4033"/>
                  </a:lnTo>
                  <a:lnTo>
                    <a:pt x="12" y="4044"/>
                  </a:lnTo>
                  <a:lnTo>
                    <a:pt x="2704" y="5545"/>
                  </a:lnTo>
                  <a:lnTo>
                    <a:pt x="2704" y="1787"/>
                  </a:lnTo>
                  <a:lnTo>
                    <a:pt x="2704" y="1776"/>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1" name="Google Shape;1181;p69"/>
            <p:cNvSpPr/>
            <p:nvPr/>
          </p:nvSpPr>
          <p:spPr>
            <a:xfrm>
              <a:off x="4631103" y="2147450"/>
              <a:ext cx="2961" cy="224496"/>
            </a:xfrm>
            <a:custGeom>
              <a:avLst/>
              <a:gdLst/>
              <a:ahLst/>
              <a:cxnLst/>
              <a:rect l="l" t="t" r="r" b="b"/>
              <a:pathLst>
                <a:path w="47" h="3564" extrusionOk="0">
                  <a:moveTo>
                    <a:pt x="24" y="1"/>
                  </a:moveTo>
                  <a:cubicBezTo>
                    <a:pt x="12" y="1"/>
                    <a:pt x="1" y="12"/>
                    <a:pt x="1" y="24"/>
                  </a:cubicBezTo>
                  <a:lnTo>
                    <a:pt x="12" y="3540"/>
                  </a:lnTo>
                  <a:cubicBezTo>
                    <a:pt x="12" y="3552"/>
                    <a:pt x="24" y="3563"/>
                    <a:pt x="24" y="3563"/>
                  </a:cubicBezTo>
                  <a:cubicBezTo>
                    <a:pt x="35" y="3563"/>
                    <a:pt x="47" y="3552"/>
                    <a:pt x="47" y="3540"/>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2" name="Google Shape;1182;p69"/>
            <p:cNvSpPr/>
            <p:nvPr/>
          </p:nvSpPr>
          <p:spPr>
            <a:xfrm>
              <a:off x="4453594" y="2037782"/>
              <a:ext cx="2961" cy="237472"/>
            </a:xfrm>
            <a:custGeom>
              <a:avLst/>
              <a:gdLst/>
              <a:ahLst/>
              <a:cxnLst/>
              <a:rect l="l" t="t" r="r" b="b"/>
              <a:pathLst>
                <a:path w="47" h="3770" extrusionOk="0">
                  <a:moveTo>
                    <a:pt x="24" y="1"/>
                  </a:moveTo>
                  <a:cubicBezTo>
                    <a:pt x="12" y="1"/>
                    <a:pt x="1" y="12"/>
                    <a:pt x="1" y="24"/>
                  </a:cubicBezTo>
                  <a:lnTo>
                    <a:pt x="12" y="3758"/>
                  </a:lnTo>
                  <a:cubicBezTo>
                    <a:pt x="12" y="3769"/>
                    <a:pt x="24" y="3769"/>
                    <a:pt x="35" y="3769"/>
                  </a:cubicBezTo>
                  <a:cubicBezTo>
                    <a:pt x="35" y="3769"/>
                    <a:pt x="47" y="3769"/>
                    <a:pt x="47" y="3758"/>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3" name="Google Shape;1183;p69"/>
            <p:cNvSpPr/>
            <p:nvPr/>
          </p:nvSpPr>
          <p:spPr>
            <a:xfrm>
              <a:off x="4511357" y="2411572"/>
              <a:ext cx="140027" cy="288683"/>
            </a:xfrm>
            <a:custGeom>
              <a:avLst/>
              <a:gdLst/>
              <a:ahLst/>
              <a:cxnLst/>
              <a:rect l="l" t="t" r="r" b="b"/>
              <a:pathLst>
                <a:path w="2223" h="4583" extrusionOk="0">
                  <a:moveTo>
                    <a:pt x="35" y="58"/>
                  </a:moveTo>
                  <a:lnTo>
                    <a:pt x="2177" y="1100"/>
                  </a:lnTo>
                  <a:lnTo>
                    <a:pt x="2188" y="4537"/>
                  </a:lnTo>
                  <a:lnTo>
                    <a:pt x="2188" y="4537"/>
                  </a:lnTo>
                  <a:lnTo>
                    <a:pt x="46" y="3678"/>
                  </a:lnTo>
                  <a:lnTo>
                    <a:pt x="35" y="58"/>
                  </a:lnTo>
                  <a:close/>
                  <a:moveTo>
                    <a:pt x="0" y="0"/>
                  </a:moveTo>
                  <a:lnTo>
                    <a:pt x="12" y="3689"/>
                  </a:lnTo>
                  <a:lnTo>
                    <a:pt x="12" y="3700"/>
                  </a:lnTo>
                  <a:lnTo>
                    <a:pt x="2200" y="4571"/>
                  </a:lnTo>
                  <a:lnTo>
                    <a:pt x="2223" y="4583"/>
                  </a:lnTo>
                  <a:lnTo>
                    <a:pt x="2211" y="1089"/>
                  </a:lnTo>
                  <a:lnTo>
                    <a:pt x="2211" y="107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4" name="Google Shape;1184;p69"/>
            <p:cNvSpPr/>
            <p:nvPr/>
          </p:nvSpPr>
          <p:spPr>
            <a:xfrm>
              <a:off x="4301345" y="2299006"/>
              <a:ext cx="170388" cy="328367"/>
            </a:xfrm>
            <a:custGeom>
              <a:avLst/>
              <a:gdLst/>
              <a:ahLst/>
              <a:cxnLst/>
              <a:rect l="l" t="t" r="r" b="b"/>
              <a:pathLst>
                <a:path w="2705" h="5213" extrusionOk="0">
                  <a:moveTo>
                    <a:pt x="35" y="58"/>
                  </a:moveTo>
                  <a:lnTo>
                    <a:pt x="2670" y="1467"/>
                  </a:lnTo>
                  <a:lnTo>
                    <a:pt x="2670" y="5167"/>
                  </a:lnTo>
                  <a:lnTo>
                    <a:pt x="47" y="4010"/>
                  </a:lnTo>
                  <a:lnTo>
                    <a:pt x="35" y="58"/>
                  </a:lnTo>
                  <a:close/>
                  <a:moveTo>
                    <a:pt x="1" y="0"/>
                  </a:moveTo>
                  <a:lnTo>
                    <a:pt x="12" y="4021"/>
                  </a:lnTo>
                  <a:lnTo>
                    <a:pt x="12" y="4033"/>
                  </a:lnTo>
                  <a:lnTo>
                    <a:pt x="2704" y="5213"/>
                  </a:lnTo>
                  <a:lnTo>
                    <a:pt x="2704" y="1455"/>
                  </a:lnTo>
                  <a:lnTo>
                    <a:pt x="2704" y="144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5" name="Google Shape;1185;p69"/>
            <p:cNvSpPr/>
            <p:nvPr/>
          </p:nvSpPr>
          <p:spPr>
            <a:xfrm>
              <a:off x="4631859" y="2470720"/>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6" name="Google Shape;1186;p69"/>
            <p:cNvSpPr/>
            <p:nvPr/>
          </p:nvSpPr>
          <p:spPr>
            <a:xfrm>
              <a:off x="4454350" y="2381966"/>
              <a:ext cx="2961" cy="237472"/>
            </a:xfrm>
            <a:custGeom>
              <a:avLst/>
              <a:gdLst/>
              <a:ahLst/>
              <a:cxnLst/>
              <a:rect l="l" t="t" r="r" b="b"/>
              <a:pathLst>
                <a:path w="47" h="3770" extrusionOk="0">
                  <a:moveTo>
                    <a:pt x="23" y="1"/>
                  </a:moveTo>
                  <a:cubicBezTo>
                    <a:pt x="12" y="1"/>
                    <a:pt x="0" y="12"/>
                    <a:pt x="0" y="24"/>
                  </a:cubicBezTo>
                  <a:lnTo>
                    <a:pt x="12" y="3758"/>
                  </a:lnTo>
                  <a:cubicBezTo>
                    <a:pt x="12" y="3758"/>
                    <a:pt x="23" y="3770"/>
                    <a:pt x="35" y="3770"/>
                  </a:cubicBezTo>
                  <a:cubicBezTo>
                    <a:pt x="35" y="3770"/>
                    <a:pt x="46" y="3758"/>
                    <a:pt x="46" y="3758"/>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7" name="Google Shape;1187;p69"/>
            <p:cNvSpPr/>
            <p:nvPr/>
          </p:nvSpPr>
          <p:spPr>
            <a:xfrm>
              <a:off x="4512050" y="2796196"/>
              <a:ext cx="140090" cy="268463"/>
            </a:xfrm>
            <a:custGeom>
              <a:avLst/>
              <a:gdLst/>
              <a:ahLst/>
              <a:cxnLst/>
              <a:rect l="l" t="t" r="r" b="b"/>
              <a:pathLst>
                <a:path w="2224" h="4262" extrusionOk="0">
                  <a:moveTo>
                    <a:pt x="35" y="57"/>
                  </a:moveTo>
                  <a:lnTo>
                    <a:pt x="2177" y="779"/>
                  </a:lnTo>
                  <a:lnTo>
                    <a:pt x="2189" y="4227"/>
                  </a:lnTo>
                  <a:lnTo>
                    <a:pt x="47" y="3677"/>
                  </a:lnTo>
                  <a:lnTo>
                    <a:pt x="35" y="57"/>
                  </a:lnTo>
                  <a:close/>
                  <a:moveTo>
                    <a:pt x="1" y="0"/>
                  </a:moveTo>
                  <a:lnTo>
                    <a:pt x="12" y="3689"/>
                  </a:lnTo>
                  <a:lnTo>
                    <a:pt x="12" y="3700"/>
                  </a:lnTo>
                  <a:lnTo>
                    <a:pt x="2200" y="4261"/>
                  </a:lnTo>
                  <a:lnTo>
                    <a:pt x="2223" y="4261"/>
                  </a:lnTo>
                  <a:lnTo>
                    <a:pt x="2212" y="768"/>
                  </a:lnTo>
                  <a:lnTo>
                    <a:pt x="2212" y="756"/>
                  </a:lnTo>
                  <a:lnTo>
                    <a:pt x="24" y="1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8" name="Google Shape;1188;p69"/>
            <p:cNvSpPr/>
            <p:nvPr/>
          </p:nvSpPr>
          <p:spPr>
            <a:xfrm>
              <a:off x="4302793" y="2716071"/>
              <a:ext cx="169632" cy="302415"/>
            </a:xfrm>
            <a:custGeom>
              <a:avLst/>
              <a:gdLst/>
              <a:ahLst/>
              <a:cxnLst/>
              <a:rect l="l" t="t" r="r" b="b"/>
              <a:pathLst>
                <a:path w="2693" h="4801" extrusionOk="0">
                  <a:moveTo>
                    <a:pt x="24" y="46"/>
                  </a:moveTo>
                  <a:lnTo>
                    <a:pt x="2658" y="1054"/>
                  </a:lnTo>
                  <a:lnTo>
                    <a:pt x="2670" y="4754"/>
                  </a:lnTo>
                  <a:lnTo>
                    <a:pt x="35" y="3998"/>
                  </a:lnTo>
                  <a:lnTo>
                    <a:pt x="24" y="46"/>
                  </a:lnTo>
                  <a:close/>
                  <a:moveTo>
                    <a:pt x="1" y="1"/>
                  </a:moveTo>
                  <a:lnTo>
                    <a:pt x="1" y="4010"/>
                  </a:lnTo>
                  <a:lnTo>
                    <a:pt x="1" y="4021"/>
                  </a:lnTo>
                  <a:lnTo>
                    <a:pt x="2681" y="4789"/>
                  </a:lnTo>
                  <a:lnTo>
                    <a:pt x="2693" y="4800"/>
                  </a:lnTo>
                  <a:lnTo>
                    <a:pt x="2693" y="1043"/>
                  </a:lnTo>
                  <a:lnTo>
                    <a:pt x="2693" y="1031"/>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9" name="Google Shape;1189;p69"/>
            <p:cNvSpPr/>
            <p:nvPr/>
          </p:nvSpPr>
          <p:spPr>
            <a:xfrm>
              <a:off x="4632552" y="2838022"/>
              <a:ext cx="2961" cy="223740"/>
            </a:xfrm>
            <a:custGeom>
              <a:avLst/>
              <a:gdLst/>
              <a:ahLst/>
              <a:cxnLst/>
              <a:rect l="l" t="t" r="r" b="b"/>
              <a:pathLst>
                <a:path w="47" h="3552" extrusionOk="0">
                  <a:moveTo>
                    <a:pt x="24" y="0"/>
                  </a:moveTo>
                  <a:cubicBezTo>
                    <a:pt x="12" y="0"/>
                    <a:pt x="1" y="12"/>
                    <a:pt x="1" y="23"/>
                  </a:cubicBezTo>
                  <a:lnTo>
                    <a:pt x="12" y="3540"/>
                  </a:lnTo>
                  <a:cubicBezTo>
                    <a:pt x="12" y="3552"/>
                    <a:pt x="24" y="3552"/>
                    <a:pt x="24" y="3552"/>
                  </a:cubicBezTo>
                  <a:cubicBezTo>
                    <a:pt x="35" y="3552"/>
                    <a:pt x="47" y="3552"/>
                    <a:pt x="47" y="3540"/>
                  </a:cubicBezTo>
                  <a:lnTo>
                    <a:pt x="35" y="23"/>
                  </a:lnTo>
                  <a:cubicBezTo>
                    <a:pt x="35" y="12"/>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90" name="Google Shape;1190;p69"/>
            <p:cNvSpPr/>
            <p:nvPr/>
          </p:nvSpPr>
          <p:spPr>
            <a:xfrm>
              <a:off x="4455799" y="2775220"/>
              <a:ext cx="2205" cy="237472"/>
            </a:xfrm>
            <a:custGeom>
              <a:avLst/>
              <a:gdLst/>
              <a:ahLst/>
              <a:cxnLst/>
              <a:rect l="l" t="t" r="r" b="b"/>
              <a:pathLst>
                <a:path w="35" h="3770" extrusionOk="0">
                  <a:moveTo>
                    <a:pt x="12" y="1"/>
                  </a:moveTo>
                  <a:cubicBezTo>
                    <a:pt x="0" y="1"/>
                    <a:pt x="0" y="12"/>
                    <a:pt x="0" y="24"/>
                  </a:cubicBezTo>
                  <a:lnTo>
                    <a:pt x="0" y="3747"/>
                  </a:lnTo>
                  <a:cubicBezTo>
                    <a:pt x="0" y="3758"/>
                    <a:pt x="12" y="3770"/>
                    <a:pt x="23" y="3770"/>
                  </a:cubicBezTo>
                  <a:cubicBezTo>
                    <a:pt x="35" y="3770"/>
                    <a:pt x="35" y="3758"/>
                    <a:pt x="35" y="3747"/>
                  </a:cubicBezTo>
                  <a:lnTo>
                    <a:pt x="35" y="24"/>
                  </a:lnTo>
                  <a:cubicBezTo>
                    <a:pt x="35"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91" name="Google Shape;1191;p69"/>
            <p:cNvSpPr/>
            <p:nvPr/>
          </p:nvSpPr>
          <p:spPr>
            <a:xfrm>
              <a:off x="4512806" y="3125199"/>
              <a:ext cx="140027" cy="254039"/>
            </a:xfrm>
            <a:custGeom>
              <a:avLst/>
              <a:gdLst/>
              <a:ahLst/>
              <a:cxnLst/>
              <a:rect l="l" t="t" r="r" b="b"/>
              <a:pathLst>
                <a:path w="2223" h="4033" extrusionOk="0">
                  <a:moveTo>
                    <a:pt x="35" y="46"/>
                  </a:moveTo>
                  <a:lnTo>
                    <a:pt x="2177" y="550"/>
                  </a:lnTo>
                  <a:lnTo>
                    <a:pt x="2188" y="3998"/>
                  </a:lnTo>
                  <a:lnTo>
                    <a:pt x="46" y="3678"/>
                  </a:lnTo>
                  <a:lnTo>
                    <a:pt x="35" y="46"/>
                  </a:lnTo>
                  <a:close/>
                  <a:moveTo>
                    <a:pt x="0" y="1"/>
                  </a:moveTo>
                  <a:lnTo>
                    <a:pt x="12" y="3689"/>
                  </a:lnTo>
                  <a:lnTo>
                    <a:pt x="12" y="3701"/>
                  </a:lnTo>
                  <a:lnTo>
                    <a:pt x="2200" y="4033"/>
                  </a:lnTo>
                  <a:lnTo>
                    <a:pt x="2223" y="4033"/>
                  </a:lnTo>
                  <a:lnTo>
                    <a:pt x="2211" y="539"/>
                  </a:lnTo>
                  <a:lnTo>
                    <a:pt x="2211" y="528"/>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92" name="Google Shape;1192;p69"/>
            <p:cNvSpPr/>
            <p:nvPr/>
          </p:nvSpPr>
          <p:spPr>
            <a:xfrm>
              <a:off x="4303549" y="3067499"/>
              <a:ext cx="169632" cy="283644"/>
            </a:xfrm>
            <a:custGeom>
              <a:avLst/>
              <a:gdLst/>
              <a:ahLst/>
              <a:cxnLst/>
              <a:rect l="l" t="t" r="r" b="b"/>
              <a:pathLst>
                <a:path w="2693" h="4503" extrusionOk="0">
                  <a:moveTo>
                    <a:pt x="23" y="46"/>
                  </a:moveTo>
                  <a:lnTo>
                    <a:pt x="2658" y="768"/>
                  </a:lnTo>
                  <a:lnTo>
                    <a:pt x="2669" y="4468"/>
                  </a:lnTo>
                  <a:lnTo>
                    <a:pt x="35" y="3998"/>
                  </a:lnTo>
                  <a:lnTo>
                    <a:pt x="23" y="46"/>
                  </a:lnTo>
                  <a:close/>
                  <a:moveTo>
                    <a:pt x="0" y="0"/>
                  </a:moveTo>
                  <a:lnTo>
                    <a:pt x="0" y="4021"/>
                  </a:lnTo>
                  <a:lnTo>
                    <a:pt x="0" y="4032"/>
                  </a:lnTo>
                  <a:lnTo>
                    <a:pt x="2692" y="4502"/>
                  </a:lnTo>
                  <a:lnTo>
                    <a:pt x="2692" y="756"/>
                  </a:lnTo>
                  <a:lnTo>
                    <a:pt x="2692" y="745"/>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93" name="Google Shape;1193;p69"/>
            <p:cNvSpPr/>
            <p:nvPr/>
          </p:nvSpPr>
          <p:spPr>
            <a:xfrm>
              <a:off x="4633308" y="3154049"/>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94" name="Google Shape;1194;p69"/>
            <p:cNvSpPr/>
            <p:nvPr/>
          </p:nvSpPr>
          <p:spPr>
            <a:xfrm>
              <a:off x="4456492" y="3110081"/>
              <a:ext cx="2268" cy="237409"/>
            </a:xfrm>
            <a:custGeom>
              <a:avLst/>
              <a:gdLst/>
              <a:ahLst/>
              <a:cxnLst/>
              <a:rect l="l" t="t" r="r" b="b"/>
              <a:pathLst>
                <a:path w="36" h="3769" extrusionOk="0">
                  <a:moveTo>
                    <a:pt x="12" y="0"/>
                  </a:moveTo>
                  <a:cubicBezTo>
                    <a:pt x="1" y="0"/>
                    <a:pt x="1" y="11"/>
                    <a:pt x="1" y="23"/>
                  </a:cubicBezTo>
                  <a:lnTo>
                    <a:pt x="1" y="3757"/>
                  </a:lnTo>
                  <a:cubicBezTo>
                    <a:pt x="1" y="3757"/>
                    <a:pt x="12" y="3769"/>
                    <a:pt x="24" y="3769"/>
                  </a:cubicBezTo>
                  <a:cubicBezTo>
                    <a:pt x="35" y="3769"/>
                    <a:pt x="35" y="3757"/>
                    <a:pt x="35" y="3757"/>
                  </a:cubicBezTo>
                  <a:lnTo>
                    <a:pt x="24" y="23"/>
                  </a:lnTo>
                  <a:cubicBezTo>
                    <a:pt x="35" y="11"/>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95" name="Google Shape;1195;p69"/>
            <p:cNvSpPr/>
            <p:nvPr/>
          </p:nvSpPr>
          <p:spPr>
            <a:xfrm>
              <a:off x="2870499" y="1389098"/>
              <a:ext cx="1429432" cy="1080216"/>
            </a:xfrm>
            <a:custGeom>
              <a:avLst/>
              <a:gdLst/>
              <a:ahLst/>
              <a:cxnLst/>
              <a:rect l="l" t="t" r="r" b="b"/>
              <a:pathLst>
                <a:path w="22693" h="17149" extrusionOk="0">
                  <a:moveTo>
                    <a:pt x="22693" y="0"/>
                  </a:moveTo>
                  <a:lnTo>
                    <a:pt x="19841" y="2120"/>
                  </a:lnTo>
                  <a:lnTo>
                    <a:pt x="17000" y="4262"/>
                  </a:lnTo>
                  <a:lnTo>
                    <a:pt x="11318" y="8535"/>
                  </a:lnTo>
                  <a:lnTo>
                    <a:pt x="5659" y="12830"/>
                  </a:lnTo>
                  <a:lnTo>
                    <a:pt x="2818" y="14984"/>
                  </a:lnTo>
                  <a:lnTo>
                    <a:pt x="0" y="17149"/>
                  </a:lnTo>
                  <a:lnTo>
                    <a:pt x="0" y="17149"/>
                  </a:lnTo>
                  <a:lnTo>
                    <a:pt x="2853" y="15030"/>
                  </a:lnTo>
                  <a:lnTo>
                    <a:pt x="5693" y="12888"/>
                  </a:lnTo>
                  <a:lnTo>
                    <a:pt x="11375" y="8615"/>
                  </a:lnTo>
                  <a:lnTo>
                    <a:pt x="17046" y="4319"/>
                  </a:lnTo>
                  <a:lnTo>
                    <a:pt x="19875" y="2165"/>
                  </a:lnTo>
                  <a:lnTo>
                    <a:pt x="2269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96" name="Google Shape;1196;p69"/>
            <p:cNvSpPr/>
            <p:nvPr/>
          </p:nvSpPr>
          <p:spPr>
            <a:xfrm>
              <a:off x="3841698" y="1416500"/>
              <a:ext cx="2379825" cy="1585332"/>
            </a:xfrm>
            <a:custGeom>
              <a:avLst/>
              <a:gdLst/>
              <a:ahLst/>
              <a:cxnLst/>
              <a:rect l="l" t="t" r="r" b="b"/>
              <a:pathLst>
                <a:path w="37781" h="25168" extrusionOk="0">
                  <a:moveTo>
                    <a:pt x="1" y="1"/>
                  </a:moveTo>
                  <a:lnTo>
                    <a:pt x="4709" y="3162"/>
                  </a:lnTo>
                  <a:lnTo>
                    <a:pt x="9429" y="6313"/>
                  </a:lnTo>
                  <a:lnTo>
                    <a:pt x="18868" y="12624"/>
                  </a:lnTo>
                  <a:lnTo>
                    <a:pt x="28318" y="18902"/>
                  </a:lnTo>
                  <a:lnTo>
                    <a:pt x="33049" y="22041"/>
                  </a:lnTo>
                  <a:lnTo>
                    <a:pt x="37780" y="25168"/>
                  </a:lnTo>
                  <a:lnTo>
                    <a:pt x="33072" y="22006"/>
                  </a:lnTo>
                  <a:lnTo>
                    <a:pt x="28364" y="18845"/>
                  </a:lnTo>
                  <a:lnTo>
                    <a:pt x="18925" y="12544"/>
                  </a:lnTo>
                  <a:lnTo>
                    <a:pt x="9463" y="6267"/>
                  </a:lnTo>
                  <a:lnTo>
                    <a:pt x="4743" y="3128"/>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97" name="Google Shape;1197;p69"/>
            <p:cNvSpPr/>
            <p:nvPr/>
          </p:nvSpPr>
          <p:spPr>
            <a:xfrm>
              <a:off x="2971474" y="3086963"/>
              <a:ext cx="3134571" cy="471228"/>
            </a:xfrm>
            <a:custGeom>
              <a:avLst/>
              <a:gdLst/>
              <a:ahLst/>
              <a:cxnLst/>
              <a:rect l="l" t="t" r="r" b="b"/>
              <a:pathLst>
                <a:path w="49763" h="7481" extrusionOk="0">
                  <a:moveTo>
                    <a:pt x="49762" y="0"/>
                  </a:moveTo>
                  <a:lnTo>
                    <a:pt x="43531" y="917"/>
                  </a:lnTo>
                  <a:lnTo>
                    <a:pt x="37311" y="1845"/>
                  </a:lnTo>
                  <a:lnTo>
                    <a:pt x="24870" y="3700"/>
                  </a:lnTo>
                  <a:lnTo>
                    <a:pt x="12430" y="5579"/>
                  </a:lnTo>
                  <a:lnTo>
                    <a:pt x="6210" y="6518"/>
                  </a:lnTo>
                  <a:lnTo>
                    <a:pt x="1" y="7481"/>
                  </a:lnTo>
                  <a:lnTo>
                    <a:pt x="6221" y="6576"/>
                  </a:lnTo>
                  <a:lnTo>
                    <a:pt x="12441" y="5648"/>
                  </a:lnTo>
                  <a:lnTo>
                    <a:pt x="24882" y="3792"/>
                  </a:lnTo>
                  <a:lnTo>
                    <a:pt x="37322" y="1913"/>
                  </a:lnTo>
                  <a:lnTo>
                    <a:pt x="43542" y="963"/>
                  </a:lnTo>
                  <a:lnTo>
                    <a:pt x="4976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98" name="Google Shape;1198;p69"/>
            <p:cNvSpPr/>
            <p:nvPr/>
          </p:nvSpPr>
          <p:spPr>
            <a:xfrm>
              <a:off x="3802769" y="4032146"/>
              <a:ext cx="2572953" cy="282258"/>
            </a:xfrm>
            <a:custGeom>
              <a:avLst/>
              <a:gdLst/>
              <a:ahLst/>
              <a:cxnLst/>
              <a:rect l="l" t="t" r="r" b="b"/>
              <a:pathLst>
                <a:path w="40847" h="4481" extrusionOk="0">
                  <a:moveTo>
                    <a:pt x="40789" y="1"/>
                  </a:moveTo>
                  <a:cubicBezTo>
                    <a:pt x="40787" y="1"/>
                    <a:pt x="40784" y="1"/>
                    <a:pt x="40781" y="2"/>
                  </a:cubicBezTo>
                  <a:lnTo>
                    <a:pt x="0" y="4481"/>
                  </a:lnTo>
                  <a:lnTo>
                    <a:pt x="40781" y="105"/>
                  </a:lnTo>
                  <a:lnTo>
                    <a:pt x="40792" y="105"/>
                  </a:lnTo>
                  <a:cubicBezTo>
                    <a:pt x="40847" y="94"/>
                    <a:pt x="40839" y="1"/>
                    <a:pt x="4078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99" name="Google Shape;1199;p69"/>
            <p:cNvSpPr/>
            <p:nvPr/>
          </p:nvSpPr>
          <p:spPr>
            <a:xfrm>
              <a:off x="2806500" y="4095641"/>
              <a:ext cx="1826080" cy="222355"/>
            </a:xfrm>
            <a:custGeom>
              <a:avLst/>
              <a:gdLst/>
              <a:ahLst/>
              <a:cxnLst/>
              <a:rect l="l" t="t" r="r" b="b"/>
              <a:pathLst>
                <a:path w="28990" h="3530" extrusionOk="0">
                  <a:moveTo>
                    <a:pt x="67" y="1"/>
                  </a:moveTo>
                  <a:cubicBezTo>
                    <a:pt x="7" y="1"/>
                    <a:pt x="0" y="93"/>
                    <a:pt x="65" y="93"/>
                  </a:cubicBezTo>
                  <a:lnTo>
                    <a:pt x="28990" y="3530"/>
                  </a:lnTo>
                  <a:lnTo>
                    <a:pt x="77" y="2"/>
                  </a:lnTo>
                  <a:cubicBezTo>
                    <a:pt x="73" y="1"/>
                    <a:pt x="70" y="1"/>
                    <a:pt x="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00" name="Google Shape;1200;p69"/>
            <p:cNvSpPr/>
            <p:nvPr/>
          </p:nvSpPr>
          <p:spPr>
            <a:xfrm>
              <a:off x="6021634" y="1631552"/>
              <a:ext cx="6551" cy="1995712"/>
            </a:xfrm>
            <a:custGeom>
              <a:avLst/>
              <a:gdLst/>
              <a:ahLst/>
              <a:cxnLst/>
              <a:rect l="l" t="t" r="r" b="b"/>
              <a:pathLst>
                <a:path w="104" h="31683" extrusionOk="0">
                  <a:moveTo>
                    <a:pt x="46" y="0"/>
                  </a:moveTo>
                  <a:lnTo>
                    <a:pt x="0" y="31640"/>
                  </a:lnTo>
                  <a:cubicBezTo>
                    <a:pt x="0" y="31668"/>
                    <a:pt x="23" y="31683"/>
                    <a:pt x="47" y="31683"/>
                  </a:cubicBezTo>
                  <a:cubicBezTo>
                    <a:pt x="72" y="31683"/>
                    <a:pt x="97" y="31668"/>
                    <a:pt x="103" y="31640"/>
                  </a:cubicBezTo>
                  <a:lnTo>
                    <a:pt x="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01" name="Google Shape;1201;p69"/>
            <p:cNvSpPr/>
            <p:nvPr/>
          </p:nvSpPr>
          <p:spPr>
            <a:xfrm>
              <a:off x="2985962" y="1772967"/>
              <a:ext cx="8693" cy="2435319"/>
            </a:xfrm>
            <a:custGeom>
              <a:avLst/>
              <a:gdLst/>
              <a:ahLst/>
              <a:cxnLst/>
              <a:rect l="l" t="t" r="r" b="b"/>
              <a:pathLst>
                <a:path w="138" h="38662" extrusionOk="0">
                  <a:moveTo>
                    <a:pt x="69" y="1"/>
                  </a:moveTo>
                  <a:lnTo>
                    <a:pt x="34" y="4835"/>
                  </a:lnTo>
                  <a:lnTo>
                    <a:pt x="23" y="9669"/>
                  </a:lnTo>
                  <a:lnTo>
                    <a:pt x="0" y="19337"/>
                  </a:lnTo>
                  <a:lnTo>
                    <a:pt x="23" y="28994"/>
                  </a:lnTo>
                  <a:lnTo>
                    <a:pt x="34" y="33828"/>
                  </a:lnTo>
                  <a:lnTo>
                    <a:pt x="69" y="38662"/>
                  </a:lnTo>
                  <a:lnTo>
                    <a:pt x="103" y="33828"/>
                  </a:lnTo>
                  <a:lnTo>
                    <a:pt x="115" y="28994"/>
                  </a:lnTo>
                  <a:lnTo>
                    <a:pt x="138" y="19337"/>
                  </a:lnTo>
                  <a:lnTo>
                    <a:pt x="115" y="9669"/>
                  </a:lnTo>
                  <a:lnTo>
                    <a:pt x="103" y="4835"/>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cxnSp>
        <p:nvCxnSpPr>
          <p:cNvPr id="1204" name="Google Shape;1204;p69"/>
          <p:cNvCxnSpPr>
            <a:stCxn id="40" idx="3"/>
          </p:cNvCxnSpPr>
          <p:nvPr/>
        </p:nvCxnSpPr>
        <p:spPr>
          <a:xfrm>
            <a:off x="2891637" y="2013193"/>
            <a:ext cx="1831128" cy="1155140"/>
          </a:xfrm>
          <a:prstGeom prst="bentConnector3">
            <a:avLst>
              <a:gd name="adj1" fmla="val 112421"/>
            </a:avLst>
          </a:prstGeom>
          <a:noFill/>
          <a:ln w="9525" cap="flat" cmpd="sng">
            <a:solidFill>
              <a:schemeClr val="dk1"/>
            </a:solidFill>
            <a:prstDash val="solid"/>
            <a:round/>
            <a:headEnd type="diamond" w="med" len="med"/>
            <a:tailEnd type="none" w="med" len="med"/>
          </a:ln>
        </p:spPr>
      </p:cxnSp>
      <p:sp>
        <p:nvSpPr>
          <p:cNvPr id="1206" name="Google Shape;1206;p69"/>
          <p:cNvSpPr/>
          <p:nvPr/>
        </p:nvSpPr>
        <p:spPr>
          <a:xfrm>
            <a:off x="4641983" y="3128084"/>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cxnSp>
        <p:nvCxnSpPr>
          <p:cNvPr id="1207" name="Google Shape;1207;p69"/>
          <p:cNvCxnSpPr>
            <a:stCxn id="649" idx="3"/>
            <a:endCxn id="1209" idx="3"/>
          </p:cNvCxnSpPr>
          <p:nvPr/>
        </p:nvCxnSpPr>
        <p:spPr>
          <a:xfrm>
            <a:off x="3565747" y="3426538"/>
            <a:ext cx="1931545" cy="301820"/>
          </a:xfrm>
          <a:prstGeom prst="bentConnector3">
            <a:avLst>
              <a:gd name="adj1" fmla="val 111835"/>
            </a:avLst>
          </a:prstGeom>
          <a:noFill/>
          <a:ln w="9525" cap="flat" cmpd="sng">
            <a:solidFill>
              <a:schemeClr val="dk1"/>
            </a:solidFill>
            <a:prstDash val="solid"/>
            <a:round/>
            <a:headEnd type="diamond" w="med" len="med"/>
            <a:tailEnd type="none" w="med" len="med"/>
          </a:ln>
        </p:spPr>
      </p:cxnSp>
      <p:sp>
        <p:nvSpPr>
          <p:cNvPr id="1209" name="Google Shape;1209;p69"/>
          <p:cNvSpPr/>
          <p:nvPr/>
        </p:nvSpPr>
        <p:spPr>
          <a:xfrm>
            <a:off x="5416492" y="3687958"/>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cxnSp>
        <p:nvCxnSpPr>
          <p:cNvPr id="1210" name="Google Shape;1210;p69"/>
          <p:cNvCxnSpPr>
            <a:stCxn id="657" idx="3"/>
            <a:endCxn id="1212" idx="1"/>
          </p:cNvCxnSpPr>
          <p:nvPr/>
        </p:nvCxnSpPr>
        <p:spPr>
          <a:xfrm flipV="1">
            <a:off x="2862342" y="5239133"/>
            <a:ext cx="3385441" cy="3590"/>
          </a:xfrm>
          <a:prstGeom prst="bentConnector3">
            <a:avLst>
              <a:gd name="adj1" fmla="val 50000"/>
            </a:avLst>
          </a:prstGeom>
          <a:noFill/>
          <a:ln w="9525" cap="flat" cmpd="sng">
            <a:solidFill>
              <a:schemeClr val="dk1"/>
            </a:solidFill>
            <a:prstDash val="solid"/>
            <a:round/>
            <a:headEnd type="diamond" w="med" len="med"/>
            <a:tailEnd type="none" w="med" len="med"/>
          </a:ln>
        </p:spPr>
      </p:cxnSp>
      <p:sp>
        <p:nvSpPr>
          <p:cNvPr id="1212" name="Google Shape;1212;p69"/>
          <p:cNvSpPr/>
          <p:nvPr/>
        </p:nvSpPr>
        <p:spPr>
          <a:xfrm>
            <a:off x="6247783" y="5198733"/>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 name="Title 4"/>
          <p:cNvSpPr>
            <a:spLocks noGrp="1"/>
          </p:cNvSpPr>
          <p:nvPr>
            <p:ph type="title" idx="4294967295"/>
          </p:nvPr>
        </p:nvSpPr>
        <p:spPr>
          <a:xfrm>
            <a:off x="1459887" y="559892"/>
            <a:ext cx="9280000" cy="763600"/>
          </a:xfrm>
        </p:spPr>
        <p:txBody>
          <a:bodyPr/>
          <a:lstStyle/>
          <a:p>
            <a:pPr marL="342900" lvl="0" indent="-342900" algn="ctr" rtl="1">
              <a:lnSpc>
                <a:spcPct val="107000"/>
              </a:lnSpc>
              <a:spcAft>
                <a:spcPts val="800"/>
              </a:spcAft>
            </a:pPr>
            <a:r>
              <a:rPr lang="ar-YE" dirty="0">
                <a:solidFill>
                  <a:srgbClr val="5B9BD5"/>
                </a:solidFill>
                <a:latin typeface="GE SS Two Bold" panose="020A0503020102020204" pitchFamily="18" charset="-78"/>
                <a:ea typeface="GE SS Two Bold" panose="020A0503020102020204" pitchFamily="18" charset="-78"/>
                <a:cs typeface="GE SS Two Bold" panose="020A0503020102020204" pitchFamily="18" charset="-78"/>
              </a:rPr>
              <a:t>إ</a:t>
            </a:r>
            <a:r>
              <a:rPr lang="ar-SA" dirty="0">
                <a:solidFill>
                  <a:srgbClr val="5B9BD5"/>
                </a:solidFill>
                <a:latin typeface="GE SS Two Bold" panose="020A0503020102020204" pitchFamily="18" charset="-78"/>
                <a:ea typeface="GE SS Two Bold" panose="020A0503020102020204" pitchFamily="18" charset="-78"/>
                <a:cs typeface="GE SS Two Bold" panose="020A0503020102020204" pitchFamily="18" charset="-78"/>
              </a:rPr>
              <a:t>دارات و</a:t>
            </a:r>
            <a:r>
              <a:rPr lang="ar-YE" dirty="0">
                <a:solidFill>
                  <a:srgbClr val="5B9BD5"/>
                </a:solidFill>
                <a:latin typeface="GE SS Two Bold" panose="020A0503020102020204" pitchFamily="18" charset="-78"/>
                <a:ea typeface="GE SS Two Bold" panose="020A0503020102020204" pitchFamily="18" charset="-78"/>
                <a:cs typeface="GE SS Two Bold" panose="020A0503020102020204" pitchFamily="18" charset="-78"/>
              </a:rPr>
              <a:t> </a:t>
            </a:r>
            <a:r>
              <a:rPr lang="ar-SA" dirty="0">
                <a:solidFill>
                  <a:srgbClr val="5B9BD5"/>
                </a:solidFill>
                <a:latin typeface="GE SS Two Bold" panose="020A0503020102020204" pitchFamily="18" charset="-78"/>
                <a:ea typeface="GE SS Two Bold" panose="020A0503020102020204" pitchFamily="18" charset="-78"/>
                <a:cs typeface="GE SS Two Bold" panose="020A0503020102020204" pitchFamily="18" charset="-78"/>
              </a:rPr>
              <a:t>قطاعات الجمعية اليمنية للتكنولوجيا المالية</a:t>
            </a:r>
            <a:r>
              <a:rPr lang="en-US" dirty="0">
                <a:latin typeface="GE SS Two Bold" panose="020A0503020102020204" pitchFamily="18" charset="-78"/>
                <a:ea typeface="GE SS Two Bold" panose="020A0503020102020204" pitchFamily="18" charset="-78"/>
                <a:cs typeface="GE SS Two Bold" panose="020A0503020102020204" pitchFamily="18" charset="-78"/>
              </a:rPr>
              <a:t/>
            </a:r>
            <a:br>
              <a:rPr lang="en-US" dirty="0">
                <a:latin typeface="GE SS Two Bold" panose="020A0503020102020204" pitchFamily="18" charset="-78"/>
                <a:ea typeface="GE SS Two Bold" panose="020A0503020102020204" pitchFamily="18" charset="-78"/>
                <a:cs typeface="GE SS Two Bold" panose="020A0503020102020204" pitchFamily="18" charset="-78"/>
              </a:rPr>
            </a:br>
            <a:endParaRPr lang="en-US" dirty="0">
              <a:latin typeface="GE SS Two Bold" panose="020A0503020102020204" pitchFamily="18" charset="-78"/>
              <a:ea typeface="GE SS Two Bold" panose="020A0503020102020204" pitchFamily="18" charset="-78"/>
              <a:cs typeface="GE SS Two Bold" panose="020A0503020102020204" pitchFamily="18" charset="-78"/>
            </a:endParaRPr>
          </a:p>
        </p:txBody>
      </p:sp>
      <p:sp>
        <p:nvSpPr>
          <p:cNvPr id="596" name="Google Shape;1212;p69"/>
          <p:cNvSpPr/>
          <p:nvPr/>
        </p:nvSpPr>
        <p:spPr>
          <a:xfrm>
            <a:off x="4729922" y="4270325"/>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cxnSp>
        <p:nvCxnSpPr>
          <p:cNvPr id="597" name="Google Shape;1210;p69"/>
          <p:cNvCxnSpPr>
            <a:stCxn id="653" idx="1"/>
            <a:endCxn id="596" idx="1"/>
          </p:cNvCxnSpPr>
          <p:nvPr/>
        </p:nvCxnSpPr>
        <p:spPr>
          <a:xfrm rot="10800000" flipV="1">
            <a:off x="4729923" y="4061261"/>
            <a:ext cx="4312227" cy="249463"/>
          </a:xfrm>
          <a:prstGeom prst="bentConnector3">
            <a:avLst>
              <a:gd name="adj1" fmla="val 105301"/>
            </a:avLst>
          </a:prstGeom>
          <a:noFill/>
          <a:ln w="9525" cap="flat" cmpd="sng">
            <a:solidFill>
              <a:schemeClr val="dk1"/>
            </a:solidFill>
            <a:prstDash val="solid"/>
            <a:round/>
            <a:headEnd type="diamond" w="med" len="med"/>
            <a:tailEnd type="none" w="med" len="med"/>
          </a:ln>
        </p:spPr>
      </p:cxnSp>
      <p:sp>
        <p:nvSpPr>
          <p:cNvPr id="604" name="Google Shape;1209;p69"/>
          <p:cNvSpPr/>
          <p:nvPr/>
        </p:nvSpPr>
        <p:spPr>
          <a:xfrm>
            <a:off x="7269910" y="4360903"/>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5" name="Google Shape;1209;p69"/>
          <p:cNvSpPr/>
          <p:nvPr/>
        </p:nvSpPr>
        <p:spPr>
          <a:xfrm>
            <a:off x="8164072" y="3653606"/>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6" name="Google Shape;1212;p69"/>
          <p:cNvSpPr/>
          <p:nvPr/>
        </p:nvSpPr>
        <p:spPr>
          <a:xfrm>
            <a:off x="6689647" y="3069749"/>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cxnSp>
        <p:nvCxnSpPr>
          <p:cNvPr id="608" name="Google Shape;1210;p69"/>
          <p:cNvCxnSpPr>
            <a:stCxn id="670" idx="1"/>
            <a:endCxn id="606" idx="1"/>
          </p:cNvCxnSpPr>
          <p:nvPr/>
        </p:nvCxnSpPr>
        <p:spPr>
          <a:xfrm rot="10800000" flipV="1">
            <a:off x="6689647" y="2280127"/>
            <a:ext cx="3265124" cy="830022"/>
          </a:xfrm>
          <a:prstGeom prst="bentConnector3">
            <a:avLst>
              <a:gd name="adj1" fmla="val 107001"/>
            </a:avLst>
          </a:prstGeom>
          <a:noFill/>
          <a:ln w="9525" cap="flat" cmpd="sng">
            <a:solidFill>
              <a:schemeClr val="dk1"/>
            </a:solidFill>
            <a:prstDash val="solid"/>
            <a:round/>
            <a:headEnd type="diamond" w="med" len="med"/>
            <a:tailEnd type="none" w="med" len="med"/>
          </a:ln>
        </p:spPr>
      </p:cxnSp>
      <p:cxnSp>
        <p:nvCxnSpPr>
          <p:cNvPr id="611" name="Google Shape;1210;p69"/>
          <p:cNvCxnSpPr>
            <a:stCxn id="643" idx="1"/>
            <a:endCxn id="605" idx="0"/>
          </p:cNvCxnSpPr>
          <p:nvPr/>
        </p:nvCxnSpPr>
        <p:spPr>
          <a:xfrm rot="10800000" flipV="1">
            <a:off x="8204472" y="3131116"/>
            <a:ext cx="796994" cy="522490"/>
          </a:xfrm>
          <a:prstGeom prst="bentConnector2">
            <a:avLst/>
          </a:prstGeom>
          <a:noFill/>
          <a:ln w="9525" cap="flat" cmpd="sng">
            <a:solidFill>
              <a:schemeClr val="dk1"/>
            </a:solidFill>
            <a:prstDash val="solid"/>
            <a:round/>
            <a:headEnd type="diamond" w="med" len="med"/>
            <a:tailEnd type="none" w="med" len="med"/>
          </a:ln>
        </p:spPr>
      </p:cxnSp>
      <p:cxnSp>
        <p:nvCxnSpPr>
          <p:cNvPr id="612" name="Google Shape;1210;p69"/>
          <p:cNvCxnSpPr>
            <a:stCxn id="671" idx="2"/>
            <a:endCxn id="604" idx="2"/>
          </p:cNvCxnSpPr>
          <p:nvPr/>
        </p:nvCxnSpPr>
        <p:spPr>
          <a:xfrm rot="5400000" flipH="1" flipV="1">
            <a:off x="4812856" y="2042181"/>
            <a:ext cx="97931" cy="4896975"/>
          </a:xfrm>
          <a:prstGeom prst="bentConnector3">
            <a:avLst>
              <a:gd name="adj1" fmla="val -233430"/>
            </a:avLst>
          </a:prstGeom>
          <a:noFill/>
          <a:ln w="9525" cap="flat" cmpd="sng">
            <a:solidFill>
              <a:schemeClr val="dk1"/>
            </a:solidFill>
            <a:prstDash val="solid"/>
            <a:round/>
            <a:headEnd type="diamond" w="med" len="med"/>
            <a:tailEnd type="none" w="med" len="med"/>
          </a:ln>
        </p:spPr>
      </p:cxnSp>
    </p:spTree>
    <p:extLst>
      <p:ext uri="{BB962C8B-B14F-4D97-AF65-F5344CB8AC3E}">
        <p14:creationId xmlns:p14="http://schemas.microsoft.com/office/powerpoint/2010/main" val="27743253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19"/>
                                            </p:tgtEl>
                                            <p:attrNameLst>
                                              <p:attrName>style.visibility</p:attrName>
                                            </p:attrNameLst>
                                          </p:cBhvr>
                                          <p:to>
                                            <p:strVal val="visible"/>
                                          </p:to>
                                        </p:set>
                                        <p:animEffect transition="in" filter="wipe(left)">
                                          <p:cBhvr>
                                            <p:cTn id="7" dur="500"/>
                                            <p:tgtEl>
                                              <p:spTgt spid="9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206"/>
                                            </p:tgtEl>
                                            <p:attrNameLst>
                                              <p:attrName>style.visibility</p:attrName>
                                            </p:attrNameLst>
                                          </p:cBhvr>
                                          <p:to>
                                            <p:strVal val="visible"/>
                                          </p:to>
                                        </p:set>
                                        <p:anim calcmode="lin" valueType="num">
                                          <p:cBhvr>
                                            <p:cTn id="17" dur="500" fill="hold"/>
                                            <p:tgtEl>
                                              <p:spTgt spid="1206"/>
                                            </p:tgtEl>
                                            <p:attrNameLst>
                                              <p:attrName>ppt_w</p:attrName>
                                            </p:attrNameLst>
                                          </p:cBhvr>
                                          <p:tavLst>
                                            <p:tav tm="0">
                                              <p:val>
                                                <p:fltVal val="0"/>
                                              </p:val>
                                            </p:tav>
                                            <p:tav tm="100000">
                                              <p:val>
                                                <p:strVal val="#ppt_w"/>
                                              </p:val>
                                            </p:tav>
                                          </p:tavLst>
                                        </p:anim>
                                        <p:anim calcmode="lin" valueType="num">
                                          <p:cBhvr>
                                            <p:cTn id="18" dur="500" fill="hold"/>
                                            <p:tgtEl>
                                              <p:spTgt spid="1206"/>
                                            </p:tgtEl>
                                            <p:attrNameLst>
                                              <p:attrName>ppt_h</p:attrName>
                                            </p:attrNameLst>
                                          </p:cBhvr>
                                          <p:tavLst>
                                            <p:tav tm="0">
                                              <p:val>
                                                <p:fltVal val="0"/>
                                              </p:val>
                                            </p:tav>
                                            <p:tav tm="100000">
                                              <p:val>
                                                <p:strVal val="#ppt_h"/>
                                              </p:val>
                                            </p:tav>
                                          </p:tavLst>
                                        </p:anim>
                                        <p:animEffect transition="in" filter="fade">
                                          <p:cBhvr>
                                            <p:cTn id="19" dur="500"/>
                                            <p:tgtEl>
                                              <p:spTgt spid="1206"/>
                                            </p:tgtEl>
                                          </p:cBhvr>
                                        </p:animEffect>
                                      </p:childTnLst>
                                    </p:cTn>
                                  </p:par>
                                </p:childTnLst>
                              </p:cTn>
                            </p:par>
                            <p:par>
                              <p:cTn id="20" fill="hold">
                                <p:stCondLst>
                                  <p:cond delay="500"/>
                                </p:stCondLst>
                                <p:childTnLst>
                                  <p:par>
                                    <p:cTn id="21" presetID="22" presetClass="entr" presetSubtype="2" fill="hold" nodeType="afterEffect">
                                      <p:stCondLst>
                                        <p:cond delay="0"/>
                                      </p:stCondLst>
                                      <p:childTnLst>
                                        <p:set>
                                          <p:cBhvr>
                                            <p:cTn id="22" dur="1" fill="hold">
                                              <p:stCondLst>
                                                <p:cond delay="0"/>
                                              </p:stCondLst>
                                            </p:cTn>
                                            <p:tgtEl>
                                              <p:spTgt spid="1204"/>
                                            </p:tgtEl>
                                            <p:attrNameLst>
                                              <p:attrName>style.visibility</p:attrName>
                                            </p:attrNameLst>
                                          </p:cBhvr>
                                          <p:to>
                                            <p:strVal val="visible"/>
                                          </p:to>
                                        </p:set>
                                        <p:animEffect transition="in" filter="wipe(right)">
                                          <p:cBhvr>
                                            <p:cTn id="23" dur="500"/>
                                            <p:tgtEl>
                                              <p:spTgt spid="1204"/>
                                            </p:tgtEl>
                                          </p:cBhvr>
                                        </p:animEffect>
                                      </p:childTnLst>
                                    </p:cTn>
                                  </p:par>
                                  <p:par>
                                    <p:cTn id="24" presetID="1" presetClass="entr" presetSubtype="0" fill="hold" grpId="1" nodeType="withEffect">
                                      <p:stCondLst>
                                        <p:cond delay="0"/>
                                      </p:stCondLst>
                                      <p:childTnLst>
                                        <p:set>
                                          <p:cBhvr>
                                            <p:cTn id="25" dur="1" fill="hold">
                                              <p:stCondLst>
                                                <p:cond delay="0"/>
                                              </p:stCondLst>
                                            </p:cTn>
                                            <p:tgtEl>
                                              <p:spTgt spid="40"/>
                                            </p:tgtEl>
                                            <p:attrNameLst>
                                              <p:attrName>style.visibility</p:attrName>
                                            </p:attrNameLst>
                                          </p:cBhvr>
                                          <p:to>
                                            <p:strVal val="visible"/>
                                          </p:to>
                                        </p:set>
                                      </p:childTnLst>
                                    </p:cTn>
                                  </p:par>
                                  <p:par>
                                    <p:cTn id="26" presetID="63" presetClass="path" presetSubtype="0" fill="hold" grpId="0" nodeType="withEffect" p14:presetBounceEnd="60000">
                                      <p:stCondLst>
                                        <p:cond delay="0"/>
                                      </p:stCondLst>
                                      <p:childTnLst>
                                        <p:animMotion origin="layout" path="M 0 0 L 0.25 0 E" pathEditMode="relative" ptsTypes="" p14:bounceEnd="60000">
                                          <p:cBhvr>
                                            <p:cTn id="27" dur="900" spd="-100000" fill="hold"/>
                                            <p:tgtEl>
                                              <p:spTgt spid="40"/>
                                            </p:tgtEl>
                                            <p:attrNameLst>
                                              <p:attrName>ppt_x</p:attrName>
                                              <p:attrName>ppt_y</p:attrName>
                                            </p:attrNameLst>
                                          </p:cBhvr>
                                        </p:animMotion>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605"/>
                                            </p:tgtEl>
                                            <p:attrNameLst>
                                              <p:attrName>style.visibility</p:attrName>
                                            </p:attrNameLst>
                                          </p:cBhvr>
                                          <p:to>
                                            <p:strVal val="visible"/>
                                          </p:to>
                                        </p:set>
                                        <p:anim calcmode="lin" valueType="num">
                                          <p:cBhvr>
                                            <p:cTn id="32" dur="500" fill="hold"/>
                                            <p:tgtEl>
                                              <p:spTgt spid="605"/>
                                            </p:tgtEl>
                                            <p:attrNameLst>
                                              <p:attrName>ppt_w</p:attrName>
                                            </p:attrNameLst>
                                          </p:cBhvr>
                                          <p:tavLst>
                                            <p:tav tm="0">
                                              <p:val>
                                                <p:fltVal val="0"/>
                                              </p:val>
                                            </p:tav>
                                            <p:tav tm="100000">
                                              <p:val>
                                                <p:strVal val="#ppt_w"/>
                                              </p:val>
                                            </p:tav>
                                          </p:tavLst>
                                        </p:anim>
                                        <p:anim calcmode="lin" valueType="num">
                                          <p:cBhvr>
                                            <p:cTn id="33" dur="500" fill="hold"/>
                                            <p:tgtEl>
                                              <p:spTgt spid="605"/>
                                            </p:tgtEl>
                                            <p:attrNameLst>
                                              <p:attrName>ppt_h</p:attrName>
                                            </p:attrNameLst>
                                          </p:cBhvr>
                                          <p:tavLst>
                                            <p:tav tm="0">
                                              <p:val>
                                                <p:fltVal val="0"/>
                                              </p:val>
                                            </p:tav>
                                            <p:tav tm="100000">
                                              <p:val>
                                                <p:strVal val="#ppt_h"/>
                                              </p:val>
                                            </p:tav>
                                          </p:tavLst>
                                        </p:anim>
                                        <p:animEffect transition="in" filter="fade">
                                          <p:cBhvr>
                                            <p:cTn id="34" dur="500"/>
                                            <p:tgtEl>
                                              <p:spTgt spid="605"/>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611"/>
                                            </p:tgtEl>
                                            <p:attrNameLst>
                                              <p:attrName>style.visibility</p:attrName>
                                            </p:attrNameLst>
                                          </p:cBhvr>
                                          <p:to>
                                            <p:strVal val="visible"/>
                                          </p:to>
                                        </p:set>
                                        <p:animEffect transition="in" filter="wipe(left)">
                                          <p:cBhvr>
                                            <p:cTn id="38" dur="500"/>
                                            <p:tgtEl>
                                              <p:spTgt spid="611"/>
                                            </p:tgtEl>
                                          </p:cBhvr>
                                        </p:animEffect>
                                      </p:childTnLst>
                                    </p:cTn>
                                  </p:par>
                                  <p:par>
                                    <p:cTn id="39" presetID="1" presetClass="entr" presetSubtype="0" fill="hold" grpId="0" nodeType="withEffect">
                                      <p:stCondLst>
                                        <p:cond delay="0"/>
                                      </p:stCondLst>
                                      <p:childTnLst>
                                        <p:set>
                                          <p:cBhvr>
                                            <p:cTn id="40" dur="1" fill="hold">
                                              <p:stCondLst>
                                                <p:cond delay="0"/>
                                              </p:stCondLst>
                                            </p:cTn>
                                            <p:tgtEl>
                                              <p:spTgt spid="643"/>
                                            </p:tgtEl>
                                            <p:attrNameLst>
                                              <p:attrName>style.visibility</p:attrName>
                                            </p:attrNameLst>
                                          </p:cBhvr>
                                          <p:to>
                                            <p:strVal val="visible"/>
                                          </p:to>
                                        </p:set>
                                      </p:childTnLst>
                                    </p:cTn>
                                  </p:par>
                                  <p:par>
                                    <p:cTn id="41" presetID="35" presetClass="path" presetSubtype="0" fill="hold" grpId="1" nodeType="withEffect" p14:presetBounceEnd="60000">
                                      <p:stCondLst>
                                        <p:cond delay="0"/>
                                      </p:stCondLst>
                                      <p:childTnLst>
                                        <p:animMotion origin="layout" path="M 0 0 L -0.25 0 E" pathEditMode="relative" ptsTypes="" p14:bounceEnd="60000">
                                          <p:cBhvr>
                                            <p:cTn id="42" dur="900" spd="-100000" fill="hold"/>
                                            <p:tgtEl>
                                              <p:spTgt spid="643"/>
                                            </p:tgtEl>
                                            <p:attrNameLst>
                                              <p:attrName>ppt_x</p:attrName>
                                              <p:attrName>ppt_y</p:attrName>
                                            </p:attrNameLst>
                                          </p:cBhvr>
                                        </p:animMotion>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1209"/>
                                            </p:tgtEl>
                                            <p:attrNameLst>
                                              <p:attrName>style.visibility</p:attrName>
                                            </p:attrNameLst>
                                          </p:cBhvr>
                                          <p:to>
                                            <p:strVal val="visible"/>
                                          </p:to>
                                        </p:set>
                                        <p:anim calcmode="lin" valueType="num">
                                          <p:cBhvr>
                                            <p:cTn id="47" dur="500" fill="hold"/>
                                            <p:tgtEl>
                                              <p:spTgt spid="1209"/>
                                            </p:tgtEl>
                                            <p:attrNameLst>
                                              <p:attrName>ppt_w</p:attrName>
                                            </p:attrNameLst>
                                          </p:cBhvr>
                                          <p:tavLst>
                                            <p:tav tm="0">
                                              <p:val>
                                                <p:fltVal val="0"/>
                                              </p:val>
                                            </p:tav>
                                            <p:tav tm="100000">
                                              <p:val>
                                                <p:strVal val="#ppt_w"/>
                                              </p:val>
                                            </p:tav>
                                          </p:tavLst>
                                        </p:anim>
                                        <p:anim calcmode="lin" valueType="num">
                                          <p:cBhvr>
                                            <p:cTn id="48" dur="500" fill="hold"/>
                                            <p:tgtEl>
                                              <p:spTgt spid="1209"/>
                                            </p:tgtEl>
                                            <p:attrNameLst>
                                              <p:attrName>ppt_h</p:attrName>
                                            </p:attrNameLst>
                                          </p:cBhvr>
                                          <p:tavLst>
                                            <p:tav tm="0">
                                              <p:val>
                                                <p:fltVal val="0"/>
                                              </p:val>
                                            </p:tav>
                                            <p:tav tm="100000">
                                              <p:val>
                                                <p:strVal val="#ppt_h"/>
                                              </p:val>
                                            </p:tav>
                                          </p:tavLst>
                                        </p:anim>
                                        <p:animEffect transition="in" filter="fade">
                                          <p:cBhvr>
                                            <p:cTn id="49" dur="500"/>
                                            <p:tgtEl>
                                              <p:spTgt spid="1209"/>
                                            </p:tgtEl>
                                          </p:cBhvr>
                                        </p:animEffect>
                                      </p:childTnLst>
                                    </p:cTn>
                                  </p:par>
                                </p:childTnLst>
                              </p:cTn>
                            </p:par>
                            <p:par>
                              <p:cTn id="50" fill="hold">
                                <p:stCondLst>
                                  <p:cond delay="500"/>
                                </p:stCondLst>
                                <p:childTnLst>
                                  <p:par>
                                    <p:cTn id="51" presetID="22" presetClass="entr" presetSubtype="2" fill="hold" nodeType="afterEffect">
                                      <p:stCondLst>
                                        <p:cond delay="0"/>
                                      </p:stCondLst>
                                      <p:childTnLst>
                                        <p:set>
                                          <p:cBhvr>
                                            <p:cTn id="52" dur="1" fill="hold">
                                              <p:stCondLst>
                                                <p:cond delay="0"/>
                                              </p:stCondLst>
                                            </p:cTn>
                                            <p:tgtEl>
                                              <p:spTgt spid="1207"/>
                                            </p:tgtEl>
                                            <p:attrNameLst>
                                              <p:attrName>style.visibility</p:attrName>
                                            </p:attrNameLst>
                                          </p:cBhvr>
                                          <p:to>
                                            <p:strVal val="visible"/>
                                          </p:to>
                                        </p:set>
                                        <p:animEffect transition="in" filter="wipe(right)">
                                          <p:cBhvr>
                                            <p:cTn id="53" dur="500"/>
                                            <p:tgtEl>
                                              <p:spTgt spid="1207"/>
                                            </p:tgtEl>
                                          </p:cBhvr>
                                        </p:animEffect>
                                      </p:childTnLst>
                                    </p:cTn>
                                  </p:par>
                                  <p:par>
                                    <p:cTn id="54" presetID="1" presetClass="entr" presetSubtype="0" fill="hold" grpId="0" nodeType="withEffect">
                                      <p:stCondLst>
                                        <p:cond delay="0"/>
                                      </p:stCondLst>
                                      <p:childTnLst>
                                        <p:set>
                                          <p:cBhvr>
                                            <p:cTn id="55" dur="1" fill="hold">
                                              <p:stCondLst>
                                                <p:cond delay="0"/>
                                              </p:stCondLst>
                                            </p:cTn>
                                            <p:tgtEl>
                                              <p:spTgt spid="649"/>
                                            </p:tgtEl>
                                            <p:attrNameLst>
                                              <p:attrName>style.visibility</p:attrName>
                                            </p:attrNameLst>
                                          </p:cBhvr>
                                          <p:to>
                                            <p:strVal val="visible"/>
                                          </p:to>
                                        </p:set>
                                      </p:childTnLst>
                                    </p:cTn>
                                  </p:par>
                                  <p:par>
                                    <p:cTn id="56" presetID="63" presetClass="path" presetSubtype="0" fill="hold" grpId="1" nodeType="withEffect" p14:presetBounceEnd="60000">
                                      <p:stCondLst>
                                        <p:cond delay="0"/>
                                      </p:stCondLst>
                                      <p:childTnLst>
                                        <p:animMotion origin="layout" path="M 0 0 L 0.25 0 E" pathEditMode="relative" ptsTypes="" p14:bounceEnd="60000">
                                          <p:cBhvr>
                                            <p:cTn id="57" dur="900" spd="-100000" fill="hold"/>
                                            <p:tgtEl>
                                              <p:spTgt spid="649"/>
                                            </p:tgtEl>
                                            <p:attrNameLst>
                                              <p:attrName>ppt_x</p:attrName>
                                              <p:attrName>ppt_y</p:attrName>
                                            </p:attrNameLst>
                                          </p:cBhvr>
                                        </p:animMotion>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212"/>
                                            </p:tgtEl>
                                            <p:attrNameLst>
                                              <p:attrName>style.visibility</p:attrName>
                                            </p:attrNameLst>
                                          </p:cBhvr>
                                          <p:to>
                                            <p:strVal val="visible"/>
                                          </p:to>
                                        </p:set>
                                        <p:anim calcmode="lin" valueType="num">
                                          <p:cBhvr>
                                            <p:cTn id="62" dur="500" fill="hold"/>
                                            <p:tgtEl>
                                              <p:spTgt spid="1212"/>
                                            </p:tgtEl>
                                            <p:attrNameLst>
                                              <p:attrName>ppt_w</p:attrName>
                                            </p:attrNameLst>
                                          </p:cBhvr>
                                          <p:tavLst>
                                            <p:tav tm="0">
                                              <p:val>
                                                <p:fltVal val="0"/>
                                              </p:val>
                                            </p:tav>
                                            <p:tav tm="100000">
                                              <p:val>
                                                <p:strVal val="#ppt_w"/>
                                              </p:val>
                                            </p:tav>
                                          </p:tavLst>
                                        </p:anim>
                                        <p:anim calcmode="lin" valueType="num">
                                          <p:cBhvr>
                                            <p:cTn id="63" dur="500" fill="hold"/>
                                            <p:tgtEl>
                                              <p:spTgt spid="1212"/>
                                            </p:tgtEl>
                                            <p:attrNameLst>
                                              <p:attrName>ppt_h</p:attrName>
                                            </p:attrNameLst>
                                          </p:cBhvr>
                                          <p:tavLst>
                                            <p:tav tm="0">
                                              <p:val>
                                                <p:fltVal val="0"/>
                                              </p:val>
                                            </p:tav>
                                            <p:tav tm="100000">
                                              <p:val>
                                                <p:strVal val="#ppt_h"/>
                                              </p:val>
                                            </p:tav>
                                          </p:tavLst>
                                        </p:anim>
                                        <p:animEffect transition="in" filter="fade">
                                          <p:cBhvr>
                                            <p:cTn id="64" dur="500"/>
                                            <p:tgtEl>
                                              <p:spTgt spid="1212"/>
                                            </p:tgtEl>
                                          </p:cBhvr>
                                        </p:animEffect>
                                      </p:childTnLst>
                                    </p:cTn>
                                  </p:par>
                                </p:childTnLst>
                              </p:cTn>
                            </p:par>
                            <p:par>
                              <p:cTn id="65" fill="hold">
                                <p:stCondLst>
                                  <p:cond delay="500"/>
                                </p:stCondLst>
                                <p:childTnLst>
                                  <p:par>
                                    <p:cTn id="66" presetID="22" presetClass="entr" presetSubtype="2" fill="hold" nodeType="afterEffect">
                                      <p:stCondLst>
                                        <p:cond delay="0"/>
                                      </p:stCondLst>
                                      <p:childTnLst>
                                        <p:set>
                                          <p:cBhvr>
                                            <p:cTn id="67" dur="1" fill="hold">
                                              <p:stCondLst>
                                                <p:cond delay="0"/>
                                              </p:stCondLst>
                                            </p:cTn>
                                            <p:tgtEl>
                                              <p:spTgt spid="1210"/>
                                            </p:tgtEl>
                                            <p:attrNameLst>
                                              <p:attrName>style.visibility</p:attrName>
                                            </p:attrNameLst>
                                          </p:cBhvr>
                                          <p:to>
                                            <p:strVal val="visible"/>
                                          </p:to>
                                        </p:set>
                                        <p:animEffect transition="in" filter="wipe(right)">
                                          <p:cBhvr>
                                            <p:cTn id="68" dur="500"/>
                                            <p:tgtEl>
                                              <p:spTgt spid="1210"/>
                                            </p:tgtEl>
                                          </p:cBhvr>
                                        </p:animEffect>
                                      </p:childTnLst>
                                    </p:cTn>
                                  </p:par>
                                  <p:par>
                                    <p:cTn id="69" presetID="1" presetClass="entr" presetSubtype="0" fill="hold" grpId="0" nodeType="withEffect">
                                      <p:stCondLst>
                                        <p:cond delay="0"/>
                                      </p:stCondLst>
                                      <p:childTnLst>
                                        <p:set>
                                          <p:cBhvr>
                                            <p:cTn id="70" dur="1" fill="hold">
                                              <p:stCondLst>
                                                <p:cond delay="0"/>
                                              </p:stCondLst>
                                            </p:cTn>
                                            <p:tgtEl>
                                              <p:spTgt spid="657"/>
                                            </p:tgtEl>
                                            <p:attrNameLst>
                                              <p:attrName>style.visibility</p:attrName>
                                            </p:attrNameLst>
                                          </p:cBhvr>
                                          <p:to>
                                            <p:strVal val="visible"/>
                                          </p:to>
                                        </p:set>
                                      </p:childTnLst>
                                    </p:cTn>
                                  </p:par>
                                  <p:par>
                                    <p:cTn id="71" presetID="63" presetClass="path" presetSubtype="0" fill="hold" grpId="1" nodeType="withEffect" p14:presetBounceEnd="60000">
                                      <p:stCondLst>
                                        <p:cond delay="0"/>
                                      </p:stCondLst>
                                      <p:childTnLst>
                                        <p:animMotion origin="layout" path="M 0 0 L 0.25 0 E" pathEditMode="relative" ptsTypes="" p14:bounceEnd="60000">
                                          <p:cBhvr>
                                            <p:cTn id="72" dur="900" spd="-100000" fill="hold"/>
                                            <p:tgtEl>
                                              <p:spTgt spid="657"/>
                                            </p:tgtEl>
                                            <p:attrNameLst>
                                              <p:attrName>ppt_x</p:attrName>
                                              <p:attrName>ppt_y</p:attrName>
                                            </p:attrNameLst>
                                          </p:cBhvr>
                                        </p:animMotion>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596"/>
                                            </p:tgtEl>
                                            <p:attrNameLst>
                                              <p:attrName>style.visibility</p:attrName>
                                            </p:attrNameLst>
                                          </p:cBhvr>
                                          <p:to>
                                            <p:strVal val="visible"/>
                                          </p:to>
                                        </p:set>
                                        <p:anim calcmode="lin" valueType="num">
                                          <p:cBhvr>
                                            <p:cTn id="77" dur="500" fill="hold"/>
                                            <p:tgtEl>
                                              <p:spTgt spid="596"/>
                                            </p:tgtEl>
                                            <p:attrNameLst>
                                              <p:attrName>ppt_w</p:attrName>
                                            </p:attrNameLst>
                                          </p:cBhvr>
                                          <p:tavLst>
                                            <p:tav tm="0">
                                              <p:val>
                                                <p:fltVal val="0"/>
                                              </p:val>
                                            </p:tav>
                                            <p:tav tm="100000">
                                              <p:val>
                                                <p:strVal val="#ppt_w"/>
                                              </p:val>
                                            </p:tav>
                                          </p:tavLst>
                                        </p:anim>
                                        <p:anim calcmode="lin" valueType="num">
                                          <p:cBhvr>
                                            <p:cTn id="78" dur="500" fill="hold"/>
                                            <p:tgtEl>
                                              <p:spTgt spid="596"/>
                                            </p:tgtEl>
                                            <p:attrNameLst>
                                              <p:attrName>ppt_h</p:attrName>
                                            </p:attrNameLst>
                                          </p:cBhvr>
                                          <p:tavLst>
                                            <p:tav tm="0">
                                              <p:val>
                                                <p:fltVal val="0"/>
                                              </p:val>
                                            </p:tav>
                                            <p:tav tm="100000">
                                              <p:val>
                                                <p:strVal val="#ppt_h"/>
                                              </p:val>
                                            </p:tav>
                                          </p:tavLst>
                                        </p:anim>
                                        <p:animEffect transition="in" filter="fade">
                                          <p:cBhvr>
                                            <p:cTn id="79" dur="500"/>
                                            <p:tgtEl>
                                              <p:spTgt spid="596"/>
                                            </p:tgtEl>
                                          </p:cBhvr>
                                        </p:animEffect>
                                      </p:childTnLst>
                                    </p:cTn>
                                  </p:par>
                                </p:childTnLst>
                              </p:cTn>
                            </p:par>
                            <p:par>
                              <p:cTn id="80" fill="hold">
                                <p:stCondLst>
                                  <p:cond delay="500"/>
                                </p:stCondLst>
                                <p:childTnLst>
                                  <p:par>
                                    <p:cTn id="81" presetID="22" presetClass="entr" presetSubtype="8" fill="hold" nodeType="afterEffect">
                                      <p:stCondLst>
                                        <p:cond delay="0"/>
                                      </p:stCondLst>
                                      <p:childTnLst>
                                        <p:set>
                                          <p:cBhvr>
                                            <p:cTn id="82" dur="1" fill="hold">
                                              <p:stCondLst>
                                                <p:cond delay="0"/>
                                              </p:stCondLst>
                                            </p:cTn>
                                            <p:tgtEl>
                                              <p:spTgt spid="597"/>
                                            </p:tgtEl>
                                            <p:attrNameLst>
                                              <p:attrName>style.visibility</p:attrName>
                                            </p:attrNameLst>
                                          </p:cBhvr>
                                          <p:to>
                                            <p:strVal val="visible"/>
                                          </p:to>
                                        </p:set>
                                        <p:animEffect transition="in" filter="wipe(left)">
                                          <p:cBhvr>
                                            <p:cTn id="83" dur="500"/>
                                            <p:tgtEl>
                                              <p:spTgt spid="597"/>
                                            </p:tgtEl>
                                          </p:cBhvr>
                                        </p:animEffect>
                                      </p:childTnLst>
                                    </p:cTn>
                                  </p:par>
                                  <p:par>
                                    <p:cTn id="84" presetID="1" presetClass="entr" presetSubtype="0" fill="hold" grpId="0" nodeType="withEffect">
                                      <p:stCondLst>
                                        <p:cond delay="0"/>
                                      </p:stCondLst>
                                      <p:childTnLst>
                                        <p:set>
                                          <p:cBhvr>
                                            <p:cTn id="85" dur="1" fill="hold">
                                              <p:stCondLst>
                                                <p:cond delay="0"/>
                                              </p:stCondLst>
                                            </p:cTn>
                                            <p:tgtEl>
                                              <p:spTgt spid="653"/>
                                            </p:tgtEl>
                                            <p:attrNameLst>
                                              <p:attrName>style.visibility</p:attrName>
                                            </p:attrNameLst>
                                          </p:cBhvr>
                                          <p:to>
                                            <p:strVal val="visible"/>
                                          </p:to>
                                        </p:set>
                                      </p:childTnLst>
                                    </p:cTn>
                                  </p:par>
                                  <p:par>
                                    <p:cTn id="86" presetID="35" presetClass="path" presetSubtype="0" fill="hold" grpId="1" nodeType="withEffect" p14:presetBounceEnd="60000">
                                      <p:stCondLst>
                                        <p:cond delay="0"/>
                                      </p:stCondLst>
                                      <p:childTnLst>
                                        <p:animMotion origin="layout" path="M 0 0 L -0.25 0 E" pathEditMode="relative" ptsTypes="" p14:bounceEnd="60000">
                                          <p:cBhvr>
                                            <p:cTn id="87" dur="900" spd="-100000" fill="hold"/>
                                            <p:tgtEl>
                                              <p:spTgt spid="653"/>
                                            </p:tgtEl>
                                            <p:attrNameLst>
                                              <p:attrName>ppt_x</p:attrName>
                                              <p:attrName>ppt_y</p:attrName>
                                            </p:attrNameLst>
                                          </p:cBhvr>
                                        </p:animMotion>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grpId="0" nodeType="clickEffect">
                                      <p:stCondLst>
                                        <p:cond delay="0"/>
                                      </p:stCondLst>
                                      <p:childTnLst>
                                        <p:set>
                                          <p:cBhvr>
                                            <p:cTn id="91" dur="1" fill="hold">
                                              <p:stCondLst>
                                                <p:cond delay="0"/>
                                              </p:stCondLst>
                                            </p:cTn>
                                            <p:tgtEl>
                                              <p:spTgt spid="604"/>
                                            </p:tgtEl>
                                            <p:attrNameLst>
                                              <p:attrName>style.visibility</p:attrName>
                                            </p:attrNameLst>
                                          </p:cBhvr>
                                          <p:to>
                                            <p:strVal val="visible"/>
                                          </p:to>
                                        </p:set>
                                        <p:anim calcmode="lin" valueType="num">
                                          <p:cBhvr>
                                            <p:cTn id="92" dur="500" fill="hold"/>
                                            <p:tgtEl>
                                              <p:spTgt spid="604"/>
                                            </p:tgtEl>
                                            <p:attrNameLst>
                                              <p:attrName>ppt_w</p:attrName>
                                            </p:attrNameLst>
                                          </p:cBhvr>
                                          <p:tavLst>
                                            <p:tav tm="0">
                                              <p:val>
                                                <p:fltVal val="0"/>
                                              </p:val>
                                            </p:tav>
                                            <p:tav tm="100000">
                                              <p:val>
                                                <p:strVal val="#ppt_w"/>
                                              </p:val>
                                            </p:tav>
                                          </p:tavLst>
                                        </p:anim>
                                        <p:anim calcmode="lin" valueType="num">
                                          <p:cBhvr>
                                            <p:cTn id="93" dur="500" fill="hold"/>
                                            <p:tgtEl>
                                              <p:spTgt spid="604"/>
                                            </p:tgtEl>
                                            <p:attrNameLst>
                                              <p:attrName>ppt_h</p:attrName>
                                            </p:attrNameLst>
                                          </p:cBhvr>
                                          <p:tavLst>
                                            <p:tav tm="0">
                                              <p:val>
                                                <p:fltVal val="0"/>
                                              </p:val>
                                            </p:tav>
                                            <p:tav tm="100000">
                                              <p:val>
                                                <p:strVal val="#ppt_h"/>
                                              </p:val>
                                            </p:tav>
                                          </p:tavLst>
                                        </p:anim>
                                        <p:animEffect transition="in" filter="fade">
                                          <p:cBhvr>
                                            <p:cTn id="94" dur="500"/>
                                            <p:tgtEl>
                                              <p:spTgt spid="604"/>
                                            </p:tgtEl>
                                          </p:cBhvr>
                                        </p:animEffect>
                                      </p:childTnLst>
                                    </p:cTn>
                                  </p:par>
                                </p:childTnLst>
                              </p:cTn>
                            </p:par>
                            <p:par>
                              <p:cTn id="95" fill="hold">
                                <p:stCondLst>
                                  <p:cond delay="500"/>
                                </p:stCondLst>
                                <p:childTnLst>
                                  <p:par>
                                    <p:cTn id="96" presetID="22" presetClass="entr" presetSubtype="2" fill="hold" nodeType="afterEffect">
                                      <p:stCondLst>
                                        <p:cond delay="0"/>
                                      </p:stCondLst>
                                      <p:childTnLst>
                                        <p:set>
                                          <p:cBhvr>
                                            <p:cTn id="97" dur="1" fill="hold">
                                              <p:stCondLst>
                                                <p:cond delay="0"/>
                                              </p:stCondLst>
                                            </p:cTn>
                                            <p:tgtEl>
                                              <p:spTgt spid="612"/>
                                            </p:tgtEl>
                                            <p:attrNameLst>
                                              <p:attrName>style.visibility</p:attrName>
                                            </p:attrNameLst>
                                          </p:cBhvr>
                                          <p:to>
                                            <p:strVal val="visible"/>
                                          </p:to>
                                        </p:set>
                                        <p:animEffect transition="in" filter="wipe(right)">
                                          <p:cBhvr>
                                            <p:cTn id="98" dur="500"/>
                                            <p:tgtEl>
                                              <p:spTgt spid="612"/>
                                            </p:tgtEl>
                                          </p:cBhvr>
                                        </p:animEffect>
                                      </p:childTnLst>
                                    </p:cTn>
                                  </p:par>
                                  <p:par>
                                    <p:cTn id="99" presetID="1" presetClass="entr" presetSubtype="0" fill="hold" grpId="0" nodeType="withEffect">
                                      <p:stCondLst>
                                        <p:cond delay="0"/>
                                      </p:stCondLst>
                                      <p:childTnLst>
                                        <p:set>
                                          <p:cBhvr>
                                            <p:cTn id="100" dur="1" fill="hold">
                                              <p:stCondLst>
                                                <p:cond delay="0"/>
                                              </p:stCondLst>
                                            </p:cTn>
                                            <p:tgtEl>
                                              <p:spTgt spid="671"/>
                                            </p:tgtEl>
                                            <p:attrNameLst>
                                              <p:attrName>style.visibility</p:attrName>
                                            </p:attrNameLst>
                                          </p:cBhvr>
                                          <p:to>
                                            <p:strVal val="visible"/>
                                          </p:to>
                                        </p:set>
                                      </p:childTnLst>
                                    </p:cTn>
                                  </p:par>
                                  <p:par>
                                    <p:cTn id="101" presetID="63" presetClass="path" presetSubtype="0" fill="hold" grpId="1" nodeType="withEffect" p14:presetBounceEnd="60000">
                                      <p:stCondLst>
                                        <p:cond delay="0"/>
                                      </p:stCondLst>
                                      <p:childTnLst>
                                        <p:animMotion origin="layout" path="M 0 0 L 0.25 0 E" pathEditMode="relative" ptsTypes="" p14:bounceEnd="60000">
                                          <p:cBhvr>
                                            <p:cTn id="102" dur="900" spd="-100000" fill="hold"/>
                                            <p:tgtEl>
                                              <p:spTgt spid="671"/>
                                            </p:tgtEl>
                                            <p:attrNameLst>
                                              <p:attrName>ppt_x</p:attrName>
                                              <p:attrName>ppt_y</p:attrName>
                                            </p:attrNameLst>
                                          </p:cBhvr>
                                        </p:animMotion>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606"/>
                                            </p:tgtEl>
                                            <p:attrNameLst>
                                              <p:attrName>style.visibility</p:attrName>
                                            </p:attrNameLst>
                                          </p:cBhvr>
                                          <p:to>
                                            <p:strVal val="visible"/>
                                          </p:to>
                                        </p:set>
                                        <p:anim calcmode="lin" valueType="num">
                                          <p:cBhvr>
                                            <p:cTn id="107" dur="500" fill="hold"/>
                                            <p:tgtEl>
                                              <p:spTgt spid="606"/>
                                            </p:tgtEl>
                                            <p:attrNameLst>
                                              <p:attrName>ppt_w</p:attrName>
                                            </p:attrNameLst>
                                          </p:cBhvr>
                                          <p:tavLst>
                                            <p:tav tm="0">
                                              <p:val>
                                                <p:fltVal val="0"/>
                                              </p:val>
                                            </p:tav>
                                            <p:tav tm="100000">
                                              <p:val>
                                                <p:strVal val="#ppt_w"/>
                                              </p:val>
                                            </p:tav>
                                          </p:tavLst>
                                        </p:anim>
                                        <p:anim calcmode="lin" valueType="num">
                                          <p:cBhvr>
                                            <p:cTn id="108" dur="500" fill="hold"/>
                                            <p:tgtEl>
                                              <p:spTgt spid="606"/>
                                            </p:tgtEl>
                                            <p:attrNameLst>
                                              <p:attrName>ppt_h</p:attrName>
                                            </p:attrNameLst>
                                          </p:cBhvr>
                                          <p:tavLst>
                                            <p:tav tm="0">
                                              <p:val>
                                                <p:fltVal val="0"/>
                                              </p:val>
                                            </p:tav>
                                            <p:tav tm="100000">
                                              <p:val>
                                                <p:strVal val="#ppt_h"/>
                                              </p:val>
                                            </p:tav>
                                          </p:tavLst>
                                        </p:anim>
                                        <p:animEffect transition="in" filter="fade">
                                          <p:cBhvr>
                                            <p:cTn id="109" dur="500"/>
                                            <p:tgtEl>
                                              <p:spTgt spid="606"/>
                                            </p:tgtEl>
                                          </p:cBhvr>
                                        </p:animEffect>
                                      </p:childTnLst>
                                    </p:cTn>
                                  </p:par>
                                </p:childTnLst>
                              </p:cTn>
                            </p:par>
                            <p:par>
                              <p:cTn id="110" fill="hold">
                                <p:stCondLst>
                                  <p:cond delay="500"/>
                                </p:stCondLst>
                                <p:childTnLst>
                                  <p:par>
                                    <p:cTn id="111" presetID="22" presetClass="entr" presetSubtype="8" fill="hold" nodeType="afterEffect">
                                      <p:stCondLst>
                                        <p:cond delay="0"/>
                                      </p:stCondLst>
                                      <p:childTnLst>
                                        <p:set>
                                          <p:cBhvr>
                                            <p:cTn id="112" dur="1" fill="hold">
                                              <p:stCondLst>
                                                <p:cond delay="0"/>
                                              </p:stCondLst>
                                            </p:cTn>
                                            <p:tgtEl>
                                              <p:spTgt spid="608"/>
                                            </p:tgtEl>
                                            <p:attrNameLst>
                                              <p:attrName>style.visibility</p:attrName>
                                            </p:attrNameLst>
                                          </p:cBhvr>
                                          <p:to>
                                            <p:strVal val="visible"/>
                                          </p:to>
                                        </p:set>
                                        <p:animEffect transition="in" filter="wipe(left)">
                                          <p:cBhvr>
                                            <p:cTn id="113" dur="500"/>
                                            <p:tgtEl>
                                              <p:spTgt spid="608"/>
                                            </p:tgtEl>
                                          </p:cBhvr>
                                        </p:animEffect>
                                      </p:childTnLst>
                                    </p:cTn>
                                  </p:par>
                                  <p:par>
                                    <p:cTn id="114" presetID="1" presetClass="entr" presetSubtype="0" fill="hold" grpId="0" nodeType="withEffect">
                                      <p:stCondLst>
                                        <p:cond delay="0"/>
                                      </p:stCondLst>
                                      <p:childTnLst>
                                        <p:set>
                                          <p:cBhvr>
                                            <p:cTn id="115" dur="1" fill="hold">
                                              <p:stCondLst>
                                                <p:cond delay="0"/>
                                              </p:stCondLst>
                                            </p:cTn>
                                            <p:tgtEl>
                                              <p:spTgt spid="670"/>
                                            </p:tgtEl>
                                            <p:attrNameLst>
                                              <p:attrName>style.visibility</p:attrName>
                                            </p:attrNameLst>
                                          </p:cBhvr>
                                          <p:to>
                                            <p:strVal val="visible"/>
                                          </p:to>
                                        </p:set>
                                      </p:childTnLst>
                                    </p:cTn>
                                  </p:par>
                                  <p:par>
                                    <p:cTn id="116" presetID="35" presetClass="path" presetSubtype="0" fill="hold" grpId="1" nodeType="withEffect" p14:presetBounceEnd="60000">
                                      <p:stCondLst>
                                        <p:cond delay="0"/>
                                      </p:stCondLst>
                                      <p:childTnLst>
                                        <p:animMotion origin="layout" path="M 0 0 L -0.25 0 E" pathEditMode="relative" ptsTypes="" p14:bounceEnd="60000">
                                          <p:cBhvr>
                                            <p:cTn id="117" dur="900" spd="-100000" fill="hold"/>
                                            <p:tgtEl>
                                              <p:spTgt spid="67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 grpId="0"/>
          <p:bldP spid="643" grpId="1"/>
          <p:bldP spid="649" grpId="0"/>
          <p:bldP spid="649" grpId="1"/>
          <p:bldP spid="653" grpId="0"/>
          <p:bldP spid="653" grpId="1"/>
          <p:bldP spid="657" grpId="0"/>
          <p:bldP spid="657" grpId="1"/>
          <p:bldP spid="670" grpId="0"/>
          <p:bldP spid="670" grpId="1"/>
          <p:bldP spid="671" grpId="0"/>
          <p:bldP spid="671" grpId="1"/>
          <p:bldP spid="40" grpId="0"/>
          <p:bldP spid="40" grpId="1"/>
          <p:bldP spid="1206" grpId="0" animBg="1"/>
          <p:bldP spid="1209" grpId="0" animBg="1"/>
          <p:bldP spid="1212" grpId="0" animBg="1"/>
          <p:bldP spid="5" grpId="0"/>
          <p:bldP spid="596" grpId="0" animBg="1"/>
          <p:bldP spid="604" grpId="0" animBg="1"/>
          <p:bldP spid="605" grpId="0" animBg="1"/>
          <p:bldP spid="606"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19"/>
                                            </p:tgtEl>
                                            <p:attrNameLst>
                                              <p:attrName>style.visibility</p:attrName>
                                            </p:attrNameLst>
                                          </p:cBhvr>
                                          <p:to>
                                            <p:strVal val="visible"/>
                                          </p:to>
                                        </p:set>
                                        <p:animEffect transition="in" filter="wipe(left)">
                                          <p:cBhvr>
                                            <p:cTn id="7" dur="500"/>
                                            <p:tgtEl>
                                              <p:spTgt spid="9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206"/>
                                            </p:tgtEl>
                                            <p:attrNameLst>
                                              <p:attrName>style.visibility</p:attrName>
                                            </p:attrNameLst>
                                          </p:cBhvr>
                                          <p:to>
                                            <p:strVal val="visible"/>
                                          </p:to>
                                        </p:set>
                                        <p:anim calcmode="lin" valueType="num">
                                          <p:cBhvr>
                                            <p:cTn id="17" dur="500" fill="hold"/>
                                            <p:tgtEl>
                                              <p:spTgt spid="1206"/>
                                            </p:tgtEl>
                                            <p:attrNameLst>
                                              <p:attrName>ppt_w</p:attrName>
                                            </p:attrNameLst>
                                          </p:cBhvr>
                                          <p:tavLst>
                                            <p:tav tm="0">
                                              <p:val>
                                                <p:fltVal val="0"/>
                                              </p:val>
                                            </p:tav>
                                            <p:tav tm="100000">
                                              <p:val>
                                                <p:strVal val="#ppt_w"/>
                                              </p:val>
                                            </p:tav>
                                          </p:tavLst>
                                        </p:anim>
                                        <p:anim calcmode="lin" valueType="num">
                                          <p:cBhvr>
                                            <p:cTn id="18" dur="500" fill="hold"/>
                                            <p:tgtEl>
                                              <p:spTgt spid="1206"/>
                                            </p:tgtEl>
                                            <p:attrNameLst>
                                              <p:attrName>ppt_h</p:attrName>
                                            </p:attrNameLst>
                                          </p:cBhvr>
                                          <p:tavLst>
                                            <p:tav tm="0">
                                              <p:val>
                                                <p:fltVal val="0"/>
                                              </p:val>
                                            </p:tav>
                                            <p:tav tm="100000">
                                              <p:val>
                                                <p:strVal val="#ppt_h"/>
                                              </p:val>
                                            </p:tav>
                                          </p:tavLst>
                                        </p:anim>
                                        <p:animEffect transition="in" filter="fade">
                                          <p:cBhvr>
                                            <p:cTn id="19" dur="500"/>
                                            <p:tgtEl>
                                              <p:spTgt spid="1206"/>
                                            </p:tgtEl>
                                          </p:cBhvr>
                                        </p:animEffect>
                                      </p:childTnLst>
                                    </p:cTn>
                                  </p:par>
                                </p:childTnLst>
                              </p:cTn>
                            </p:par>
                            <p:par>
                              <p:cTn id="20" fill="hold">
                                <p:stCondLst>
                                  <p:cond delay="500"/>
                                </p:stCondLst>
                                <p:childTnLst>
                                  <p:par>
                                    <p:cTn id="21" presetID="22" presetClass="entr" presetSubtype="2" fill="hold" nodeType="afterEffect">
                                      <p:stCondLst>
                                        <p:cond delay="0"/>
                                      </p:stCondLst>
                                      <p:childTnLst>
                                        <p:set>
                                          <p:cBhvr>
                                            <p:cTn id="22" dur="1" fill="hold">
                                              <p:stCondLst>
                                                <p:cond delay="0"/>
                                              </p:stCondLst>
                                            </p:cTn>
                                            <p:tgtEl>
                                              <p:spTgt spid="1204"/>
                                            </p:tgtEl>
                                            <p:attrNameLst>
                                              <p:attrName>style.visibility</p:attrName>
                                            </p:attrNameLst>
                                          </p:cBhvr>
                                          <p:to>
                                            <p:strVal val="visible"/>
                                          </p:to>
                                        </p:set>
                                        <p:animEffect transition="in" filter="wipe(right)">
                                          <p:cBhvr>
                                            <p:cTn id="23" dur="500"/>
                                            <p:tgtEl>
                                              <p:spTgt spid="1204"/>
                                            </p:tgtEl>
                                          </p:cBhvr>
                                        </p:animEffect>
                                      </p:childTnLst>
                                    </p:cTn>
                                  </p:par>
                                  <p:par>
                                    <p:cTn id="24" presetID="1" presetClass="entr" presetSubtype="0" fill="hold" grpId="1" nodeType="withEffect">
                                      <p:stCondLst>
                                        <p:cond delay="0"/>
                                      </p:stCondLst>
                                      <p:childTnLst>
                                        <p:set>
                                          <p:cBhvr>
                                            <p:cTn id="25" dur="1" fill="hold">
                                              <p:stCondLst>
                                                <p:cond delay="0"/>
                                              </p:stCondLst>
                                            </p:cTn>
                                            <p:tgtEl>
                                              <p:spTgt spid="40"/>
                                            </p:tgtEl>
                                            <p:attrNameLst>
                                              <p:attrName>style.visibility</p:attrName>
                                            </p:attrNameLst>
                                          </p:cBhvr>
                                          <p:to>
                                            <p:strVal val="visible"/>
                                          </p:to>
                                        </p:set>
                                      </p:childTnLst>
                                    </p:cTn>
                                  </p:par>
                                  <p:par>
                                    <p:cTn id="26" presetID="63" presetClass="path" presetSubtype="0" fill="hold" grpId="0" nodeType="withEffect">
                                      <p:stCondLst>
                                        <p:cond delay="0"/>
                                      </p:stCondLst>
                                      <p:childTnLst>
                                        <p:animMotion origin="layout" path="M 0 0 L 0.25 0 E" pathEditMode="relative" ptsTypes="">
                                          <p:cBhvr>
                                            <p:cTn id="27" dur="900" spd="-100000" fill="hold"/>
                                            <p:tgtEl>
                                              <p:spTgt spid="40"/>
                                            </p:tgtEl>
                                            <p:attrNameLst>
                                              <p:attrName>ppt_x</p:attrName>
                                              <p:attrName>ppt_y</p:attrName>
                                            </p:attrNameLst>
                                          </p:cBhvr>
                                        </p:animMotion>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605"/>
                                            </p:tgtEl>
                                            <p:attrNameLst>
                                              <p:attrName>style.visibility</p:attrName>
                                            </p:attrNameLst>
                                          </p:cBhvr>
                                          <p:to>
                                            <p:strVal val="visible"/>
                                          </p:to>
                                        </p:set>
                                        <p:anim calcmode="lin" valueType="num">
                                          <p:cBhvr>
                                            <p:cTn id="32" dur="500" fill="hold"/>
                                            <p:tgtEl>
                                              <p:spTgt spid="605"/>
                                            </p:tgtEl>
                                            <p:attrNameLst>
                                              <p:attrName>ppt_w</p:attrName>
                                            </p:attrNameLst>
                                          </p:cBhvr>
                                          <p:tavLst>
                                            <p:tav tm="0">
                                              <p:val>
                                                <p:fltVal val="0"/>
                                              </p:val>
                                            </p:tav>
                                            <p:tav tm="100000">
                                              <p:val>
                                                <p:strVal val="#ppt_w"/>
                                              </p:val>
                                            </p:tav>
                                          </p:tavLst>
                                        </p:anim>
                                        <p:anim calcmode="lin" valueType="num">
                                          <p:cBhvr>
                                            <p:cTn id="33" dur="500" fill="hold"/>
                                            <p:tgtEl>
                                              <p:spTgt spid="605"/>
                                            </p:tgtEl>
                                            <p:attrNameLst>
                                              <p:attrName>ppt_h</p:attrName>
                                            </p:attrNameLst>
                                          </p:cBhvr>
                                          <p:tavLst>
                                            <p:tav tm="0">
                                              <p:val>
                                                <p:fltVal val="0"/>
                                              </p:val>
                                            </p:tav>
                                            <p:tav tm="100000">
                                              <p:val>
                                                <p:strVal val="#ppt_h"/>
                                              </p:val>
                                            </p:tav>
                                          </p:tavLst>
                                        </p:anim>
                                        <p:animEffect transition="in" filter="fade">
                                          <p:cBhvr>
                                            <p:cTn id="34" dur="500"/>
                                            <p:tgtEl>
                                              <p:spTgt spid="605"/>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611"/>
                                            </p:tgtEl>
                                            <p:attrNameLst>
                                              <p:attrName>style.visibility</p:attrName>
                                            </p:attrNameLst>
                                          </p:cBhvr>
                                          <p:to>
                                            <p:strVal val="visible"/>
                                          </p:to>
                                        </p:set>
                                        <p:animEffect transition="in" filter="wipe(left)">
                                          <p:cBhvr>
                                            <p:cTn id="38" dur="500"/>
                                            <p:tgtEl>
                                              <p:spTgt spid="611"/>
                                            </p:tgtEl>
                                          </p:cBhvr>
                                        </p:animEffect>
                                      </p:childTnLst>
                                    </p:cTn>
                                  </p:par>
                                  <p:par>
                                    <p:cTn id="39" presetID="1" presetClass="entr" presetSubtype="0" fill="hold" grpId="0" nodeType="withEffect">
                                      <p:stCondLst>
                                        <p:cond delay="0"/>
                                      </p:stCondLst>
                                      <p:childTnLst>
                                        <p:set>
                                          <p:cBhvr>
                                            <p:cTn id="40" dur="1" fill="hold">
                                              <p:stCondLst>
                                                <p:cond delay="0"/>
                                              </p:stCondLst>
                                            </p:cTn>
                                            <p:tgtEl>
                                              <p:spTgt spid="643"/>
                                            </p:tgtEl>
                                            <p:attrNameLst>
                                              <p:attrName>style.visibility</p:attrName>
                                            </p:attrNameLst>
                                          </p:cBhvr>
                                          <p:to>
                                            <p:strVal val="visible"/>
                                          </p:to>
                                        </p:set>
                                      </p:childTnLst>
                                    </p:cTn>
                                  </p:par>
                                  <p:par>
                                    <p:cTn id="41" presetID="35" presetClass="path" presetSubtype="0" fill="hold" grpId="1" nodeType="withEffect">
                                      <p:stCondLst>
                                        <p:cond delay="0"/>
                                      </p:stCondLst>
                                      <p:childTnLst>
                                        <p:animMotion origin="layout" path="M 0 0 L -0.25 0 E" pathEditMode="relative" ptsTypes="">
                                          <p:cBhvr>
                                            <p:cTn id="42" dur="900" spd="-100000" fill="hold"/>
                                            <p:tgtEl>
                                              <p:spTgt spid="643"/>
                                            </p:tgtEl>
                                            <p:attrNameLst>
                                              <p:attrName>ppt_x</p:attrName>
                                              <p:attrName>ppt_y</p:attrName>
                                            </p:attrNameLst>
                                          </p:cBhvr>
                                        </p:animMotion>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1209"/>
                                            </p:tgtEl>
                                            <p:attrNameLst>
                                              <p:attrName>style.visibility</p:attrName>
                                            </p:attrNameLst>
                                          </p:cBhvr>
                                          <p:to>
                                            <p:strVal val="visible"/>
                                          </p:to>
                                        </p:set>
                                        <p:anim calcmode="lin" valueType="num">
                                          <p:cBhvr>
                                            <p:cTn id="47" dur="500" fill="hold"/>
                                            <p:tgtEl>
                                              <p:spTgt spid="1209"/>
                                            </p:tgtEl>
                                            <p:attrNameLst>
                                              <p:attrName>ppt_w</p:attrName>
                                            </p:attrNameLst>
                                          </p:cBhvr>
                                          <p:tavLst>
                                            <p:tav tm="0">
                                              <p:val>
                                                <p:fltVal val="0"/>
                                              </p:val>
                                            </p:tav>
                                            <p:tav tm="100000">
                                              <p:val>
                                                <p:strVal val="#ppt_w"/>
                                              </p:val>
                                            </p:tav>
                                          </p:tavLst>
                                        </p:anim>
                                        <p:anim calcmode="lin" valueType="num">
                                          <p:cBhvr>
                                            <p:cTn id="48" dur="500" fill="hold"/>
                                            <p:tgtEl>
                                              <p:spTgt spid="1209"/>
                                            </p:tgtEl>
                                            <p:attrNameLst>
                                              <p:attrName>ppt_h</p:attrName>
                                            </p:attrNameLst>
                                          </p:cBhvr>
                                          <p:tavLst>
                                            <p:tav tm="0">
                                              <p:val>
                                                <p:fltVal val="0"/>
                                              </p:val>
                                            </p:tav>
                                            <p:tav tm="100000">
                                              <p:val>
                                                <p:strVal val="#ppt_h"/>
                                              </p:val>
                                            </p:tav>
                                          </p:tavLst>
                                        </p:anim>
                                        <p:animEffect transition="in" filter="fade">
                                          <p:cBhvr>
                                            <p:cTn id="49" dur="500"/>
                                            <p:tgtEl>
                                              <p:spTgt spid="1209"/>
                                            </p:tgtEl>
                                          </p:cBhvr>
                                        </p:animEffect>
                                      </p:childTnLst>
                                    </p:cTn>
                                  </p:par>
                                </p:childTnLst>
                              </p:cTn>
                            </p:par>
                            <p:par>
                              <p:cTn id="50" fill="hold">
                                <p:stCondLst>
                                  <p:cond delay="500"/>
                                </p:stCondLst>
                                <p:childTnLst>
                                  <p:par>
                                    <p:cTn id="51" presetID="22" presetClass="entr" presetSubtype="2" fill="hold" nodeType="afterEffect">
                                      <p:stCondLst>
                                        <p:cond delay="0"/>
                                      </p:stCondLst>
                                      <p:childTnLst>
                                        <p:set>
                                          <p:cBhvr>
                                            <p:cTn id="52" dur="1" fill="hold">
                                              <p:stCondLst>
                                                <p:cond delay="0"/>
                                              </p:stCondLst>
                                            </p:cTn>
                                            <p:tgtEl>
                                              <p:spTgt spid="1207"/>
                                            </p:tgtEl>
                                            <p:attrNameLst>
                                              <p:attrName>style.visibility</p:attrName>
                                            </p:attrNameLst>
                                          </p:cBhvr>
                                          <p:to>
                                            <p:strVal val="visible"/>
                                          </p:to>
                                        </p:set>
                                        <p:animEffect transition="in" filter="wipe(right)">
                                          <p:cBhvr>
                                            <p:cTn id="53" dur="500"/>
                                            <p:tgtEl>
                                              <p:spTgt spid="1207"/>
                                            </p:tgtEl>
                                          </p:cBhvr>
                                        </p:animEffect>
                                      </p:childTnLst>
                                    </p:cTn>
                                  </p:par>
                                  <p:par>
                                    <p:cTn id="54" presetID="1" presetClass="entr" presetSubtype="0" fill="hold" grpId="0" nodeType="withEffect">
                                      <p:stCondLst>
                                        <p:cond delay="0"/>
                                      </p:stCondLst>
                                      <p:childTnLst>
                                        <p:set>
                                          <p:cBhvr>
                                            <p:cTn id="55" dur="1" fill="hold">
                                              <p:stCondLst>
                                                <p:cond delay="0"/>
                                              </p:stCondLst>
                                            </p:cTn>
                                            <p:tgtEl>
                                              <p:spTgt spid="649"/>
                                            </p:tgtEl>
                                            <p:attrNameLst>
                                              <p:attrName>style.visibility</p:attrName>
                                            </p:attrNameLst>
                                          </p:cBhvr>
                                          <p:to>
                                            <p:strVal val="visible"/>
                                          </p:to>
                                        </p:set>
                                      </p:childTnLst>
                                    </p:cTn>
                                  </p:par>
                                  <p:par>
                                    <p:cTn id="56" presetID="63" presetClass="path" presetSubtype="0" fill="hold" grpId="1" nodeType="withEffect">
                                      <p:stCondLst>
                                        <p:cond delay="0"/>
                                      </p:stCondLst>
                                      <p:childTnLst>
                                        <p:animMotion origin="layout" path="M 0 0 L 0.25 0 E" pathEditMode="relative" ptsTypes="">
                                          <p:cBhvr>
                                            <p:cTn id="57" dur="900" spd="-100000" fill="hold"/>
                                            <p:tgtEl>
                                              <p:spTgt spid="649"/>
                                            </p:tgtEl>
                                            <p:attrNameLst>
                                              <p:attrName>ppt_x</p:attrName>
                                              <p:attrName>ppt_y</p:attrName>
                                            </p:attrNameLst>
                                          </p:cBhvr>
                                        </p:animMotion>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212"/>
                                            </p:tgtEl>
                                            <p:attrNameLst>
                                              <p:attrName>style.visibility</p:attrName>
                                            </p:attrNameLst>
                                          </p:cBhvr>
                                          <p:to>
                                            <p:strVal val="visible"/>
                                          </p:to>
                                        </p:set>
                                        <p:anim calcmode="lin" valueType="num">
                                          <p:cBhvr>
                                            <p:cTn id="62" dur="500" fill="hold"/>
                                            <p:tgtEl>
                                              <p:spTgt spid="1212"/>
                                            </p:tgtEl>
                                            <p:attrNameLst>
                                              <p:attrName>ppt_w</p:attrName>
                                            </p:attrNameLst>
                                          </p:cBhvr>
                                          <p:tavLst>
                                            <p:tav tm="0">
                                              <p:val>
                                                <p:fltVal val="0"/>
                                              </p:val>
                                            </p:tav>
                                            <p:tav tm="100000">
                                              <p:val>
                                                <p:strVal val="#ppt_w"/>
                                              </p:val>
                                            </p:tav>
                                          </p:tavLst>
                                        </p:anim>
                                        <p:anim calcmode="lin" valueType="num">
                                          <p:cBhvr>
                                            <p:cTn id="63" dur="500" fill="hold"/>
                                            <p:tgtEl>
                                              <p:spTgt spid="1212"/>
                                            </p:tgtEl>
                                            <p:attrNameLst>
                                              <p:attrName>ppt_h</p:attrName>
                                            </p:attrNameLst>
                                          </p:cBhvr>
                                          <p:tavLst>
                                            <p:tav tm="0">
                                              <p:val>
                                                <p:fltVal val="0"/>
                                              </p:val>
                                            </p:tav>
                                            <p:tav tm="100000">
                                              <p:val>
                                                <p:strVal val="#ppt_h"/>
                                              </p:val>
                                            </p:tav>
                                          </p:tavLst>
                                        </p:anim>
                                        <p:animEffect transition="in" filter="fade">
                                          <p:cBhvr>
                                            <p:cTn id="64" dur="500"/>
                                            <p:tgtEl>
                                              <p:spTgt spid="1212"/>
                                            </p:tgtEl>
                                          </p:cBhvr>
                                        </p:animEffect>
                                      </p:childTnLst>
                                    </p:cTn>
                                  </p:par>
                                </p:childTnLst>
                              </p:cTn>
                            </p:par>
                            <p:par>
                              <p:cTn id="65" fill="hold">
                                <p:stCondLst>
                                  <p:cond delay="500"/>
                                </p:stCondLst>
                                <p:childTnLst>
                                  <p:par>
                                    <p:cTn id="66" presetID="22" presetClass="entr" presetSubtype="2" fill="hold" nodeType="afterEffect">
                                      <p:stCondLst>
                                        <p:cond delay="0"/>
                                      </p:stCondLst>
                                      <p:childTnLst>
                                        <p:set>
                                          <p:cBhvr>
                                            <p:cTn id="67" dur="1" fill="hold">
                                              <p:stCondLst>
                                                <p:cond delay="0"/>
                                              </p:stCondLst>
                                            </p:cTn>
                                            <p:tgtEl>
                                              <p:spTgt spid="1210"/>
                                            </p:tgtEl>
                                            <p:attrNameLst>
                                              <p:attrName>style.visibility</p:attrName>
                                            </p:attrNameLst>
                                          </p:cBhvr>
                                          <p:to>
                                            <p:strVal val="visible"/>
                                          </p:to>
                                        </p:set>
                                        <p:animEffect transition="in" filter="wipe(right)">
                                          <p:cBhvr>
                                            <p:cTn id="68" dur="500"/>
                                            <p:tgtEl>
                                              <p:spTgt spid="1210"/>
                                            </p:tgtEl>
                                          </p:cBhvr>
                                        </p:animEffect>
                                      </p:childTnLst>
                                    </p:cTn>
                                  </p:par>
                                  <p:par>
                                    <p:cTn id="69" presetID="1" presetClass="entr" presetSubtype="0" fill="hold" grpId="0" nodeType="withEffect">
                                      <p:stCondLst>
                                        <p:cond delay="0"/>
                                      </p:stCondLst>
                                      <p:childTnLst>
                                        <p:set>
                                          <p:cBhvr>
                                            <p:cTn id="70" dur="1" fill="hold">
                                              <p:stCondLst>
                                                <p:cond delay="0"/>
                                              </p:stCondLst>
                                            </p:cTn>
                                            <p:tgtEl>
                                              <p:spTgt spid="657"/>
                                            </p:tgtEl>
                                            <p:attrNameLst>
                                              <p:attrName>style.visibility</p:attrName>
                                            </p:attrNameLst>
                                          </p:cBhvr>
                                          <p:to>
                                            <p:strVal val="visible"/>
                                          </p:to>
                                        </p:set>
                                      </p:childTnLst>
                                    </p:cTn>
                                  </p:par>
                                  <p:par>
                                    <p:cTn id="71" presetID="63" presetClass="path" presetSubtype="0" fill="hold" grpId="1" nodeType="withEffect">
                                      <p:stCondLst>
                                        <p:cond delay="0"/>
                                      </p:stCondLst>
                                      <p:childTnLst>
                                        <p:animMotion origin="layout" path="M 0 0 L 0.25 0 E" pathEditMode="relative" ptsTypes="">
                                          <p:cBhvr>
                                            <p:cTn id="72" dur="900" spd="-100000" fill="hold"/>
                                            <p:tgtEl>
                                              <p:spTgt spid="657"/>
                                            </p:tgtEl>
                                            <p:attrNameLst>
                                              <p:attrName>ppt_x</p:attrName>
                                              <p:attrName>ppt_y</p:attrName>
                                            </p:attrNameLst>
                                          </p:cBhvr>
                                        </p:animMotion>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596"/>
                                            </p:tgtEl>
                                            <p:attrNameLst>
                                              <p:attrName>style.visibility</p:attrName>
                                            </p:attrNameLst>
                                          </p:cBhvr>
                                          <p:to>
                                            <p:strVal val="visible"/>
                                          </p:to>
                                        </p:set>
                                        <p:anim calcmode="lin" valueType="num">
                                          <p:cBhvr>
                                            <p:cTn id="77" dur="500" fill="hold"/>
                                            <p:tgtEl>
                                              <p:spTgt spid="596"/>
                                            </p:tgtEl>
                                            <p:attrNameLst>
                                              <p:attrName>ppt_w</p:attrName>
                                            </p:attrNameLst>
                                          </p:cBhvr>
                                          <p:tavLst>
                                            <p:tav tm="0">
                                              <p:val>
                                                <p:fltVal val="0"/>
                                              </p:val>
                                            </p:tav>
                                            <p:tav tm="100000">
                                              <p:val>
                                                <p:strVal val="#ppt_w"/>
                                              </p:val>
                                            </p:tav>
                                          </p:tavLst>
                                        </p:anim>
                                        <p:anim calcmode="lin" valueType="num">
                                          <p:cBhvr>
                                            <p:cTn id="78" dur="500" fill="hold"/>
                                            <p:tgtEl>
                                              <p:spTgt spid="596"/>
                                            </p:tgtEl>
                                            <p:attrNameLst>
                                              <p:attrName>ppt_h</p:attrName>
                                            </p:attrNameLst>
                                          </p:cBhvr>
                                          <p:tavLst>
                                            <p:tav tm="0">
                                              <p:val>
                                                <p:fltVal val="0"/>
                                              </p:val>
                                            </p:tav>
                                            <p:tav tm="100000">
                                              <p:val>
                                                <p:strVal val="#ppt_h"/>
                                              </p:val>
                                            </p:tav>
                                          </p:tavLst>
                                        </p:anim>
                                        <p:animEffect transition="in" filter="fade">
                                          <p:cBhvr>
                                            <p:cTn id="79" dur="500"/>
                                            <p:tgtEl>
                                              <p:spTgt spid="596"/>
                                            </p:tgtEl>
                                          </p:cBhvr>
                                        </p:animEffect>
                                      </p:childTnLst>
                                    </p:cTn>
                                  </p:par>
                                </p:childTnLst>
                              </p:cTn>
                            </p:par>
                            <p:par>
                              <p:cTn id="80" fill="hold">
                                <p:stCondLst>
                                  <p:cond delay="500"/>
                                </p:stCondLst>
                                <p:childTnLst>
                                  <p:par>
                                    <p:cTn id="81" presetID="22" presetClass="entr" presetSubtype="8" fill="hold" nodeType="afterEffect">
                                      <p:stCondLst>
                                        <p:cond delay="0"/>
                                      </p:stCondLst>
                                      <p:childTnLst>
                                        <p:set>
                                          <p:cBhvr>
                                            <p:cTn id="82" dur="1" fill="hold">
                                              <p:stCondLst>
                                                <p:cond delay="0"/>
                                              </p:stCondLst>
                                            </p:cTn>
                                            <p:tgtEl>
                                              <p:spTgt spid="597"/>
                                            </p:tgtEl>
                                            <p:attrNameLst>
                                              <p:attrName>style.visibility</p:attrName>
                                            </p:attrNameLst>
                                          </p:cBhvr>
                                          <p:to>
                                            <p:strVal val="visible"/>
                                          </p:to>
                                        </p:set>
                                        <p:animEffect transition="in" filter="wipe(left)">
                                          <p:cBhvr>
                                            <p:cTn id="83" dur="500"/>
                                            <p:tgtEl>
                                              <p:spTgt spid="597"/>
                                            </p:tgtEl>
                                          </p:cBhvr>
                                        </p:animEffect>
                                      </p:childTnLst>
                                    </p:cTn>
                                  </p:par>
                                  <p:par>
                                    <p:cTn id="84" presetID="1" presetClass="entr" presetSubtype="0" fill="hold" grpId="0" nodeType="withEffect">
                                      <p:stCondLst>
                                        <p:cond delay="0"/>
                                      </p:stCondLst>
                                      <p:childTnLst>
                                        <p:set>
                                          <p:cBhvr>
                                            <p:cTn id="85" dur="1" fill="hold">
                                              <p:stCondLst>
                                                <p:cond delay="0"/>
                                              </p:stCondLst>
                                            </p:cTn>
                                            <p:tgtEl>
                                              <p:spTgt spid="653"/>
                                            </p:tgtEl>
                                            <p:attrNameLst>
                                              <p:attrName>style.visibility</p:attrName>
                                            </p:attrNameLst>
                                          </p:cBhvr>
                                          <p:to>
                                            <p:strVal val="visible"/>
                                          </p:to>
                                        </p:set>
                                      </p:childTnLst>
                                    </p:cTn>
                                  </p:par>
                                  <p:par>
                                    <p:cTn id="86" presetID="35" presetClass="path" presetSubtype="0" fill="hold" grpId="1" nodeType="withEffect">
                                      <p:stCondLst>
                                        <p:cond delay="0"/>
                                      </p:stCondLst>
                                      <p:childTnLst>
                                        <p:animMotion origin="layout" path="M 0 0 L -0.25 0 E" pathEditMode="relative" ptsTypes="">
                                          <p:cBhvr>
                                            <p:cTn id="87" dur="900" spd="-100000" fill="hold"/>
                                            <p:tgtEl>
                                              <p:spTgt spid="653"/>
                                            </p:tgtEl>
                                            <p:attrNameLst>
                                              <p:attrName>ppt_x</p:attrName>
                                              <p:attrName>ppt_y</p:attrName>
                                            </p:attrNameLst>
                                          </p:cBhvr>
                                        </p:animMotion>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grpId="0" nodeType="clickEffect">
                                      <p:stCondLst>
                                        <p:cond delay="0"/>
                                      </p:stCondLst>
                                      <p:childTnLst>
                                        <p:set>
                                          <p:cBhvr>
                                            <p:cTn id="91" dur="1" fill="hold">
                                              <p:stCondLst>
                                                <p:cond delay="0"/>
                                              </p:stCondLst>
                                            </p:cTn>
                                            <p:tgtEl>
                                              <p:spTgt spid="604"/>
                                            </p:tgtEl>
                                            <p:attrNameLst>
                                              <p:attrName>style.visibility</p:attrName>
                                            </p:attrNameLst>
                                          </p:cBhvr>
                                          <p:to>
                                            <p:strVal val="visible"/>
                                          </p:to>
                                        </p:set>
                                        <p:anim calcmode="lin" valueType="num">
                                          <p:cBhvr>
                                            <p:cTn id="92" dur="500" fill="hold"/>
                                            <p:tgtEl>
                                              <p:spTgt spid="604"/>
                                            </p:tgtEl>
                                            <p:attrNameLst>
                                              <p:attrName>ppt_w</p:attrName>
                                            </p:attrNameLst>
                                          </p:cBhvr>
                                          <p:tavLst>
                                            <p:tav tm="0">
                                              <p:val>
                                                <p:fltVal val="0"/>
                                              </p:val>
                                            </p:tav>
                                            <p:tav tm="100000">
                                              <p:val>
                                                <p:strVal val="#ppt_w"/>
                                              </p:val>
                                            </p:tav>
                                          </p:tavLst>
                                        </p:anim>
                                        <p:anim calcmode="lin" valueType="num">
                                          <p:cBhvr>
                                            <p:cTn id="93" dur="500" fill="hold"/>
                                            <p:tgtEl>
                                              <p:spTgt spid="604"/>
                                            </p:tgtEl>
                                            <p:attrNameLst>
                                              <p:attrName>ppt_h</p:attrName>
                                            </p:attrNameLst>
                                          </p:cBhvr>
                                          <p:tavLst>
                                            <p:tav tm="0">
                                              <p:val>
                                                <p:fltVal val="0"/>
                                              </p:val>
                                            </p:tav>
                                            <p:tav tm="100000">
                                              <p:val>
                                                <p:strVal val="#ppt_h"/>
                                              </p:val>
                                            </p:tav>
                                          </p:tavLst>
                                        </p:anim>
                                        <p:animEffect transition="in" filter="fade">
                                          <p:cBhvr>
                                            <p:cTn id="94" dur="500"/>
                                            <p:tgtEl>
                                              <p:spTgt spid="604"/>
                                            </p:tgtEl>
                                          </p:cBhvr>
                                        </p:animEffect>
                                      </p:childTnLst>
                                    </p:cTn>
                                  </p:par>
                                </p:childTnLst>
                              </p:cTn>
                            </p:par>
                            <p:par>
                              <p:cTn id="95" fill="hold">
                                <p:stCondLst>
                                  <p:cond delay="500"/>
                                </p:stCondLst>
                                <p:childTnLst>
                                  <p:par>
                                    <p:cTn id="96" presetID="22" presetClass="entr" presetSubtype="2" fill="hold" nodeType="afterEffect">
                                      <p:stCondLst>
                                        <p:cond delay="0"/>
                                      </p:stCondLst>
                                      <p:childTnLst>
                                        <p:set>
                                          <p:cBhvr>
                                            <p:cTn id="97" dur="1" fill="hold">
                                              <p:stCondLst>
                                                <p:cond delay="0"/>
                                              </p:stCondLst>
                                            </p:cTn>
                                            <p:tgtEl>
                                              <p:spTgt spid="612"/>
                                            </p:tgtEl>
                                            <p:attrNameLst>
                                              <p:attrName>style.visibility</p:attrName>
                                            </p:attrNameLst>
                                          </p:cBhvr>
                                          <p:to>
                                            <p:strVal val="visible"/>
                                          </p:to>
                                        </p:set>
                                        <p:animEffect transition="in" filter="wipe(right)">
                                          <p:cBhvr>
                                            <p:cTn id="98" dur="500"/>
                                            <p:tgtEl>
                                              <p:spTgt spid="612"/>
                                            </p:tgtEl>
                                          </p:cBhvr>
                                        </p:animEffect>
                                      </p:childTnLst>
                                    </p:cTn>
                                  </p:par>
                                  <p:par>
                                    <p:cTn id="99" presetID="1" presetClass="entr" presetSubtype="0" fill="hold" grpId="0" nodeType="withEffect">
                                      <p:stCondLst>
                                        <p:cond delay="0"/>
                                      </p:stCondLst>
                                      <p:childTnLst>
                                        <p:set>
                                          <p:cBhvr>
                                            <p:cTn id="100" dur="1" fill="hold">
                                              <p:stCondLst>
                                                <p:cond delay="0"/>
                                              </p:stCondLst>
                                            </p:cTn>
                                            <p:tgtEl>
                                              <p:spTgt spid="671"/>
                                            </p:tgtEl>
                                            <p:attrNameLst>
                                              <p:attrName>style.visibility</p:attrName>
                                            </p:attrNameLst>
                                          </p:cBhvr>
                                          <p:to>
                                            <p:strVal val="visible"/>
                                          </p:to>
                                        </p:set>
                                      </p:childTnLst>
                                    </p:cTn>
                                  </p:par>
                                  <p:par>
                                    <p:cTn id="101" presetID="63" presetClass="path" presetSubtype="0" fill="hold" grpId="1" nodeType="withEffect">
                                      <p:stCondLst>
                                        <p:cond delay="0"/>
                                      </p:stCondLst>
                                      <p:childTnLst>
                                        <p:animMotion origin="layout" path="M 0 0 L 0.25 0 E" pathEditMode="relative" ptsTypes="">
                                          <p:cBhvr>
                                            <p:cTn id="102" dur="900" spd="-100000" fill="hold"/>
                                            <p:tgtEl>
                                              <p:spTgt spid="671"/>
                                            </p:tgtEl>
                                            <p:attrNameLst>
                                              <p:attrName>ppt_x</p:attrName>
                                              <p:attrName>ppt_y</p:attrName>
                                            </p:attrNameLst>
                                          </p:cBhvr>
                                        </p:animMotion>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606"/>
                                            </p:tgtEl>
                                            <p:attrNameLst>
                                              <p:attrName>style.visibility</p:attrName>
                                            </p:attrNameLst>
                                          </p:cBhvr>
                                          <p:to>
                                            <p:strVal val="visible"/>
                                          </p:to>
                                        </p:set>
                                        <p:anim calcmode="lin" valueType="num">
                                          <p:cBhvr>
                                            <p:cTn id="107" dur="500" fill="hold"/>
                                            <p:tgtEl>
                                              <p:spTgt spid="606"/>
                                            </p:tgtEl>
                                            <p:attrNameLst>
                                              <p:attrName>ppt_w</p:attrName>
                                            </p:attrNameLst>
                                          </p:cBhvr>
                                          <p:tavLst>
                                            <p:tav tm="0">
                                              <p:val>
                                                <p:fltVal val="0"/>
                                              </p:val>
                                            </p:tav>
                                            <p:tav tm="100000">
                                              <p:val>
                                                <p:strVal val="#ppt_w"/>
                                              </p:val>
                                            </p:tav>
                                          </p:tavLst>
                                        </p:anim>
                                        <p:anim calcmode="lin" valueType="num">
                                          <p:cBhvr>
                                            <p:cTn id="108" dur="500" fill="hold"/>
                                            <p:tgtEl>
                                              <p:spTgt spid="606"/>
                                            </p:tgtEl>
                                            <p:attrNameLst>
                                              <p:attrName>ppt_h</p:attrName>
                                            </p:attrNameLst>
                                          </p:cBhvr>
                                          <p:tavLst>
                                            <p:tav tm="0">
                                              <p:val>
                                                <p:fltVal val="0"/>
                                              </p:val>
                                            </p:tav>
                                            <p:tav tm="100000">
                                              <p:val>
                                                <p:strVal val="#ppt_h"/>
                                              </p:val>
                                            </p:tav>
                                          </p:tavLst>
                                        </p:anim>
                                        <p:animEffect transition="in" filter="fade">
                                          <p:cBhvr>
                                            <p:cTn id="109" dur="500"/>
                                            <p:tgtEl>
                                              <p:spTgt spid="606"/>
                                            </p:tgtEl>
                                          </p:cBhvr>
                                        </p:animEffect>
                                      </p:childTnLst>
                                    </p:cTn>
                                  </p:par>
                                </p:childTnLst>
                              </p:cTn>
                            </p:par>
                            <p:par>
                              <p:cTn id="110" fill="hold">
                                <p:stCondLst>
                                  <p:cond delay="500"/>
                                </p:stCondLst>
                                <p:childTnLst>
                                  <p:par>
                                    <p:cTn id="111" presetID="22" presetClass="entr" presetSubtype="8" fill="hold" nodeType="afterEffect">
                                      <p:stCondLst>
                                        <p:cond delay="0"/>
                                      </p:stCondLst>
                                      <p:childTnLst>
                                        <p:set>
                                          <p:cBhvr>
                                            <p:cTn id="112" dur="1" fill="hold">
                                              <p:stCondLst>
                                                <p:cond delay="0"/>
                                              </p:stCondLst>
                                            </p:cTn>
                                            <p:tgtEl>
                                              <p:spTgt spid="608"/>
                                            </p:tgtEl>
                                            <p:attrNameLst>
                                              <p:attrName>style.visibility</p:attrName>
                                            </p:attrNameLst>
                                          </p:cBhvr>
                                          <p:to>
                                            <p:strVal val="visible"/>
                                          </p:to>
                                        </p:set>
                                        <p:animEffect transition="in" filter="wipe(left)">
                                          <p:cBhvr>
                                            <p:cTn id="113" dur="500"/>
                                            <p:tgtEl>
                                              <p:spTgt spid="608"/>
                                            </p:tgtEl>
                                          </p:cBhvr>
                                        </p:animEffect>
                                      </p:childTnLst>
                                    </p:cTn>
                                  </p:par>
                                  <p:par>
                                    <p:cTn id="114" presetID="1" presetClass="entr" presetSubtype="0" fill="hold" grpId="0" nodeType="withEffect">
                                      <p:stCondLst>
                                        <p:cond delay="0"/>
                                      </p:stCondLst>
                                      <p:childTnLst>
                                        <p:set>
                                          <p:cBhvr>
                                            <p:cTn id="115" dur="1" fill="hold">
                                              <p:stCondLst>
                                                <p:cond delay="0"/>
                                              </p:stCondLst>
                                            </p:cTn>
                                            <p:tgtEl>
                                              <p:spTgt spid="670"/>
                                            </p:tgtEl>
                                            <p:attrNameLst>
                                              <p:attrName>style.visibility</p:attrName>
                                            </p:attrNameLst>
                                          </p:cBhvr>
                                          <p:to>
                                            <p:strVal val="visible"/>
                                          </p:to>
                                        </p:set>
                                      </p:childTnLst>
                                    </p:cTn>
                                  </p:par>
                                  <p:par>
                                    <p:cTn id="116" presetID="35" presetClass="path" presetSubtype="0" fill="hold" grpId="1" nodeType="withEffect">
                                      <p:stCondLst>
                                        <p:cond delay="0"/>
                                      </p:stCondLst>
                                      <p:childTnLst>
                                        <p:animMotion origin="layout" path="M 0 0 L -0.25 0 E" pathEditMode="relative" ptsTypes="">
                                          <p:cBhvr>
                                            <p:cTn id="117" dur="900" spd="-100000" fill="hold"/>
                                            <p:tgtEl>
                                              <p:spTgt spid="67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 grpId="0"/>
          <p:bldP spid="643" grpId="1"/>
          <p:bldP spid="649" grpId="0"/>
          <p:bldP spid="649" grpId="1"/>
          <p:bldP spid="653" grpId="0"/>
          <p:bldP spid="653" grpId="1"/>
          <p:bldP spid="657" grpId="0"/>
          <p:bldP spid="657" grpId="1"/>
          <p:bldP spid="670" grpId="0"/>
          <p:bldP spid="670" grpId="1"/>
          <p:bldP spid="671" grpId="0"/>
          <p:bldP spid="671" grpId="1"/>
          <p:bldP spid="40" grpId="0"/>
          <p:bldP spid="40" grpId="1"/>
          <p:bldP spid="1206" grpId="0" animBg="1"/>
          <p:bldP spid="1209" grpId="0" animBg="1"/>
          <p:bldP spid="1212" grpId="0" animBg="1"/>
          <p:bldP spid="5" grpId="0"/>
          <p:bldP spid="596" grpId="0" animBg="1"/>
          <p:bldP spid="604" grpId="0" animBg="1"/>
          <p:bldP spid="605" grpId="0" animBg="1"/>
          <p:bldP spid="606" grpId="0" animBg="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Half Frame 291"/>
          <p:cNvSpPr/>
          <p:nvPr/>
        </p:nvSpPr>
        <p:spPr>
          <a:xfrm>
            <a:off x="7891333" y="4055954"/>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3" name="Half Frame 292"/>
          <p:cNvSpPr/>
          <p:nvPr/>
        </p:nvSpPr>
        <p:spPr>
          <a:xfrm flipH="1">
            <a:off x="8342258" y="4055954"/>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4" name="Half Frame 293"/>
          <p:cNvSpPr/>
          <p:nvPr/>
        </p:nvSpPr>
        <p:spPr>
          <a:xfrm flipV="1">
            <a:off x="7891333" y="4434063"/>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5" name="Half Frame 294"/>
          <p:cNvSpPr/>
          <p:nvPr/>
        </p:nvSpPr>
        <p:spPr>
          <a:xfrm flipH="1" flipV="1">
            <a:off x="8342258" y="4434063"/>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584" name="Google Shape;919;p69"/>
          <p:cNvGrpSpPr/>
          <p:nvPr/>
        </p:nvGrpSpPr>
        <p:grpSpPr>
          <a:xfrm>
            <a:off x="3723967" y="1507234"/>
            <a:ext cx="5369536" cy="4337892"/>
            <a:chOff x="2806500" y="1389098"/>
            <a:chExt cx="3569221" cy="2928898"/>
          </a:xfrm>
        </p:grpSpPr>
        <p:sp>
          <p:nvSpPr>
            <p:cNvPr id="585" name="Google Shape;920;p69"/>
            <p:cNvSpPr/>
            <p:nvPr/>
          </p:nvSpPr>
          <p:spPr>
            <a:xfrm>
              <a:off x="4150544" y="1770258"/>
              <a:ext cx="6551" cy="1616197"/>
            </a:xfrm>
            <a:custGeom>
              <a:avLst/>
              <a:gdLst/>
              <a:ahLst/>
              <a:cxnLst/>
              <a:rect l="l" t="t" r="r" b="b"/>
              <a:pathLst>
                <a:path w="104" h="25658" extrusionOk="0">
                  <a:moveTo>
                    <a:pt x="48" y="1"/>
                  </a:moveTo>
                  <a:cubicBezTo>
                    <a:pt x="24" y="1"/>
                    <a:pt x="1" y="15"/>
                    <a:pt x="1" y="44"/>
                  </a:cubicBezTo>
                  <a:lnTo>
                    <a:pt x="1" y="25600"/>
                  </a:lnTo>
                  <a:cubicBezTo>
                    <a:pt x="1" y="25634"/>
                    <a:pt x="24" y="25657"/>
                    <a:pt x="47" y="25657"/>
                  </a:cubicBezTo>
                  <a:cubicBezTo>
                    <a:pt x="81" y="25657"/>
                    <a:pt x="104" y="25634"/>
                    <a:pt x="104" y="25600"/>
                  </a:cubicBezTo>
                  <a:lnTo>
                    <a:pt x="104" y="44"/>
                  </a:lnTo>
                  <a:cubicBezTo>
                    <a:pt x="98" y="15"/>
                    <a:pt x="72" y="1"/>
                    <a:pt x="4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6" name="Google Shape;921;p69"/>
            <p:cNvSpPr/>
            <p:nvPr/>
          </p:nvSpPr>
          <p:spPr>
            <a:xfrm>
              <a:off x="4280431" y="1781975"/>
              <a:ext cx="6551" cy="1604481"/>
            </a:xfrm>
            <a:custGeom>
              <a:avLst/>
              <a:gdLst/>
              <a:ahLst/>
              <a:cxnLst/>
              <a:rect l="l" t="t" r="r" b="b"/>
              <a:pathLst>
                <a:path w="104" h="25472" extrusionOk="0">
                  <a:moveTo>
                    <a:pt x="57" y="1"/>
                  </a:moveTo>
                  <a:cubicBezTo>
                    <a:pt x="32" y="1"/>
                    <a:pt x="6" y="18"/>
                    <a:pt x="1" y="52"/>
                  </a:cubicBezTo>
                  <a:lnTo>
                    <a:pt x="1" y="25426"/>
                  </a:lnTo>
                  <a:cubicBezTo>
                    <a:pt x="1" y="25448"/>
                    <a:pt x="24" y="25471"/>
                    <a:pt x="58" y="25471"/>
                  </a:cubicBezTo>
                  <a:cubicBezTo>
                    <a:pt x="81" y="25471"/>
                    <a:pt x="104" y="25448"/>
                    <a:pt x="104" y="25426"/>
                  </a:cubicBezTo>
                  <a:lnTo>
                    <a:pt x="104" y="52"/>
                  </a:lnTo>
                  <a:cubicBezTo>
                    <a:pt x="104" y="18"/>
                    <a:pt x="81" y="1"/>
                    <a:pt x="5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7" name="Google Shape;922;p69"/>
            <p:cNvSpPr/>
            <p:nvPr/>
          </p:nvSpPr>
          <p:spPr>
            <a:xfrm>
              <a:off x="3068922" y="3370550"/>
              <a:ext cx="3011867" cy="275707"/>
            </a:xfrm>
            <a:custGeom>
              <a:avLst/>
              <a:gdLst/>
              <a:ahLst/>
              <a:cxnLst/>
              <a:rect l="l" t="t" r="r" b="b"/>
              <a:pathLst>
                <a:path w="47815" h="4377" extrusionOk="0">
                  <a:moveTo>
                    <a:pt x="18157" y="103"/>
                  </a:moveTo>
                  <a:lnTo>
                    <a:pt x="47711" y="4181"/>
                  </a:lnTo>
                  <a:lnTo>
                    <a:pt x="47711" y="4262"/>
                  </a:lnTo>
                  <a:lnTo>
                    <a:pt x="18157" y="481"/>
                  </a:lnTo>
                  <a:lnTo>
                    <a:pt x="18145" y="481"/>
                  </a:lnTo>
                  <a:lnTo>
                    <a:pt x="92" y="2899"/>
                  </a:lnTo>
                  <a:lnTo>
                    <a:pt x="92" y="2784"/>
                  </a:lnTo>
                  <a:cubicBezTo>
                    <a:pt x="1077" y="2646"/>
                    <a:pt x="17355" y="218"/>
                    <a:pt x="18157" y="103"/>
                  </a:cubicBezTo>
                  <a:close/>
                  <a:moveTo>
                    <a:pt x="18157" y="0"/>
                  </a:moveTo>
                  <a:cubicBezTo>
                    <a:pt x="17974" y="23"/>
                    <a:pt x="207" y="2669"/>
                    <a:pt x="46" y="2692"/>
                  </a:cubicBezTo>
                  <a:lnTo>
                    <a:pt x="0" y="2692"/>
                  </a:lnTo>
                  <a:lnTo>
                    <a:pt x="0" y="3013"/>
                  </a:lnTo>
                  <a:lnTo>
                    <a:pt x="18145" y="573"/>
                  </a:lnTo>
                  <a:lnTo>
                    <a:pt x="47757" y="4365"/>
                  </a:lnTo>
                  <a:lnTo>
                    <a:pt x="47814" y="4376"/>
                  </a:lnTo>
                  <a:lnTo>
                    <a:pt x="47814" y="4101"/>
                  </a:lnTo>
                  <a:lnTo>
                    <a:pt x="181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8" name="Google Shape;923;p69"/>
            <p:cNvSpPr/>
            <p:nvPr/>
          </p:nvSpPr>
          <p:spPr>
            <a:xfrm>
              <a:off x="3078307" y="3400848"/>
              <a:ext cx="2992403" cy="254795"/>
            </a:xfrm>
            <a:custGeom>
              <a:avLst/>
              <a:gdLst/>
              <a:ahLst/>
              <a:cxnLst/>
              <a:rect l="l" t="t" r="r" b="b"/>
              <a:pathLst>
                <a:path w="47506" h="4045" extrusionOk="0">
                  <a:moveTo>
                    <a:pt x="17996" y="92"/>
                  </a:moveTo>
                  <a:lnTo>
                    <a:pt x="47425" y="3861"/>
                  </a:lnTo>
                  <a:lnTo>
                    <a:pt x="47425" y="3953"/>
                  </a:lnTo>
                  <a:lnTo>
                    <a:pt x="17985" y="482"/>
                  </a:lnTo>
                  <a:lnTo>
                    <a:pt x="80" y="2624"/>
                  </a:lnTo>
                  <a:lnTo>
                    <a:pt x="80" y="2486"/>
                  </a:lnTo>
                  <a:cubicBezTo>
                    <a:pt x="985" y="2372"/>
                    <a:pt x="17217" y="195"/>
                    <a:pt x="17996" y="92"/>
                  </a:cubicBezTo>
                  <a:close/>
                  <a:moveTo>
                    <a:pt x="17996" y="0"/>
                  </a:moveTo>
                  <a:cubicBezTo>
                    <a:pt x="17813" y="23"/>
                    <a:pt x="184" y="2395"/>
                    <a:pt x="35" y="2418"/>
                  </a:cubicBezTo>
                  <a:lnTo>
                    <a:pt x="0" y="2418"/>
                  </a:lnTo>
                  <a:lnTo>
                    <a:pt x="0" y="2715"/>
                  </a:lnTo>
                  <a:lnTo>
                    <a:pt x="17985" y="562"/>
                  </a:lnTo>
                  <a:lnTo>
                    <a:pt x="47459" y="4033"/>
                  </a:lnTo>
                  <a:lnTo>
                    <a:pt x="47505" y="4044"/>
                  </a:lnTo>
                  <a:lnTo>
                    <a:pt x="47505" y="3781"/>
                  </a:lnTo>
                  <a:lnTo>
                    <a:pt x="1800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9" name="Google Shape;924;p69"/>
            <p:cNvSpPr/>
            <p:nvPr/>
          </p:nvSpPr>
          <p:spPr>
            <a:xfrm>
              <a:off x="3096323" y="3431147"/>
              <a:ext cx="2956310" cy="233126"/>
            </a:xfrm>
            <a:custGeom>
              <a:avLst/>
              <a:gdLst/>
              <a:ahLst/>
              <a:cxnLst/>
              <a:rect l="l" t="t" r="r" b="b"/>
              <a:pathLst>
                <a:path w="46933" h="3701" extrusionOk="0">
                  <a:moveTo>
                    <a:pt x="17688" y="81"/>
                  </a:moveTo>
                  <a:lnTo>
                    <a:pt x="46852" y="3517"/>
                  </a:lnTo>
                  <a:lnTo>
                    <a:pt x="46852" y="3609"/>
                  </a:lnTo>
                  <a:lnTo>
                    <a:pt x="17676" y="470"/>
                  </a:lnTo>
                  <a:lnTo>
                    <a:pt x="81" y="2315"/>
                  </a:lnTo>
                  <a:lnTo>
                    <a:pt x="81" y="2189"/>
                  </a:lnTo>
                  <a:cubicBezTo>
                    <a:pt x="974" y="2085"/>
                    <a:pt x="17000" y="172"/>
                    <a:pt x="17688" y="81"/>
                  </a:cubicBezTo>
                  <a:close/>
                  <a:moveTo>
                    <a:pt x="17688" y="1"/>
                  </a:moveTo>
                  <a:cubicBezTo>
                    <a:pt x="17516" y="23"/>
                    <a:pt x="184" y="2097"/>
                    <a:pt x="47" y="2108"/>
                  </a:cubicBezTo>
                  <a:lnTo>
                    <a:pt x="1" y="2120"/>
                  </a:lnTo>
                  <a:lnTo>
                    <a:pt x="1" y="2406"/>
                  </a:lnTo>
                  <a:lnTo>
                    <a:pt x="17676" y="550"/>
                  </a:lnTo>
                  <a:lnTo>
                    <a:pt x="46887" y="3689"/>
                  </a:lnTo>
                  <a:lnTo>
                    <a:pt x="46933" y="3701"/>
                  </a:lnTo>
                  <a:lnTo>
                    <a:pt x="46933" y="3437"/>
                  </a:lnTo>
                  <a:lnTo>
                    <a:pt x="17688"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0" name="Google Shape;925;p69"/>
            <p:cNvSpPr/>
            <p:nvPr/>
          </p:nvSpPr>
          <p:spPr>
            <a:xfrm>
              <a:off x="3141047" y="3460753"/>
              <a:ext cx="2911587" cy="251141"/>
            </a:xfrm>
            <a:custGeom>
              <a:avLst/>
              <a:gdLst/>
              <a:ahLst/>
              <a:cxnLst/>
              <a:rect l="l" t="t" r="r" b="b"/>
              <a:pathLst>
                <a:path w="46223" h="3987" extrusionOk="0">
                  <a:moveTo>
                    <a:pt x="16966" y="80"/>
                  </a:moveTo>
                  <a:lnTo>
                    <a:pt x="46142" y="3219"/>
                  </a:lnTo>
                  <a:lnTo>
                    <a:pt x="46142" y="3895"/>
                  </a:lnTo>
                  <a:lnTo>
                    <a:pt x="16909" y="917"/>
                  </a:lnTo>
                  <a:lnTo>
                    <a:pt x="81" y="2841"/>
                  </a:lnTo>
                  <a:lnTo>
                    <a:pt x="81" y="1856"/>
                  </a:lnTo>
                  <a:lnTo>
                    <a:pt x="16966" y="80"/>
                  </a:lnTo>
                  <a:close/>
                  <a:moveTo>
                    <a:pt x="16966" y="0"/>
                  </a:moveTo>
                  <a:lnTo>
                    <a:pt x="35" y="1776"/>
                  </a:lnTo>
                  <a:lnTo>
                    <a:pt x="1" y="1787"/>
                  </a:lnTo>
                  <a:lnTo>
                    <a:pt x="1" y="2933"/>
                  </a:lnTo>
                  <a:lnTo>
                    <a:pt x="16909" y="997"/>
                  </a:lnTo>
                  <a:lnTo>
                    <a:pt x="46177" y="3975"/>
                  </a:lnTo>
                  <a:lnTo>
                    <a:pt x="46223" y="3987"/>
                  </a:lnTo>
                  <a:lnTo>
                    <a:pt x="46223" y="3139"/>
                  </a:lnTo>
                  <a:lnTo>
                    <a:pt x="1696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1" name="Google Shape;926;p69"/>
            <p:cNvSpPr/>
            <p:nvPr/>
          </p:nvSpPr>
          <p:spPr>
            <a:xfrm>
              <a:off x="3143251" y="3519209"/>
              <a:ext cx="2907240" cy="191238"/>
            </a:xfrm>
            <a:custGeom>
              <a:avLst/>
              <a:gdLst/>
              <a:ahLst/>
              <a:cxnLst/>
              <a:rect l="l" t="t" r="r" b="b"/>
              <a:pathLst>
                <a:path w="46154" h="3036" extrusionOk="0">
                  <a:moveTo>
                    <a:pt x="16874" y="57"/>
                  </a:moveTo>
                  <a:lnTo>
                    <a:pt x="38341" y="2245"/>
                  </a:lnTo>
                  <a:lnTo>
                    <a:pt x="16874" y="206"/>
                  </a:lnTo>
                  <a:lnTo>
                    <a:pt x="791" y="1936"/>
                  </a:lnTo>
                  <a:lnTo>
                    <a:pt x="470" y="1936"/>
                  </a:lnTo>
                  <a:lnTo>
                    <a:pt x="16874" y="57"/>
                  </a:lnTo>
                  <a:close/>
                  <a:moveTo>
                    <a:pt x="16874" y="0"/>
                  </a:moveTo>
                  <a:lnTo>
                    <a:pt x="0" y="1936"/>
                  </a:lnTo>
                  <a:lnTo>
                    <a:pt x="0" y="1982"/>
                  </a:lnTo>
                  <a:lnTo>
                    <a:pt x="802" y="1982"/>
                  </a:lnTo>
                  <a:lnTo>
                    <a:pt x="16874" y="252"/>
                  </a:lnTo>
                  <a:lnTo>
                    <a:pt x="46142" y="3036"/>
                  </a:lnTo>
                  <a:lnTo>
                    <a:pt x="46153" y="2978"/>
                  </a:lnTo>
                  <a:lnTo>
                    <a:pt x="1687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2" name="Google Shape;927;p69"/>
            <p:cNvSpPr/>
            <p:nvPr/>
          </p:nvSpPr>
          <p:spPr>
            <a:xfrm>
              <a:off x="4133977" y="3532185"/>
              <a:ext cx="151554" cy="597523"/>
            </a:xfrm>
            <a:custGeom>
              <a:avLst/>
              <a:gdLst/>
              <a:ahLst/>
              <a:cxnLst/>
              <a:rect l="l" t="t" r="r" b="b"/>
              <a:pathLst>
                <a:path w="2406" h="9486" extrusionOk="0">
                  <a:moveTo>
                    <a:pt x="1146" y="46"/>
                  </a:moveTo>
                  <a:lnTo>
                    <a:pt x="2349" y="172"/>
                  </a:lnTo>
                  <a:lnTo>
                    <a:pt x="2349" y="665"/>
                  </a:lnTo>
                  <a:lnTo>
                    <a:pt x="2142" y="665"/>
                  </a:lnTo>
                  <a:lnTo>
                    <a:pt x="2142" y="9359"/>
                  </a:lnTo>
                  <a:lnTo>
                    <a:pt x="1089" y="9428"/>
                  </a:lnTo>
                  <a:lnTo>
                    <a:pt x="252" y="9371"/>
                  </a:lnTo>
                  <a:lnTo>
                    <a:pt x="252" y="573"/>
                  </a:lnTo>
                  <a:lnTo>
                    <a:pt x="58" y="573"/>
                  </a:lnTo>
                  <a:lnTo>
                    <a:pt x="58" y="172"/>
                  </a:lnTo>
                  <a:lnTo>
                    <a:pt x="1146" y="46"/>
                  </a:lnTo>
                  <a:close/>
                  <a:moveTo>
                    <a:pt x="1146" y="0"/>
                  </a:moveTo>
                  <a:lnTo>
                    <a:pt x="0" y="115"/>
                  </a:lnTo>
                  <a:lnTo>
                    <a:pt x="0" y="630"/>
                  </a:lnTo>
                  <a:lnTo>
                    <a:pt x="195" y="630"/>
                  </a:lnTo>
                  <a:lnTo>
                    <a:pt x="195" y="9428"/>
                  </a:lnTo>
                  <a:lnTo>
                    <a:pt x="1089" y="9485"/>
                  </a:lnTo>
                  <a:lnTo>
                    <a:pt x="2177" y="9416"/>
                  </a:lnTo>
                  <a:lnTo>
                    <a:pt x="2200" y="9405"/>
                  </a:lnTo>
                  <a:lnTo>
                    <a:pt x="2200" y="711"/>
                  </a:lnTo>
                  <a:lnTo>
                    <a:pt x="2406" y="711"/>
                  </a:lnTo>
                  <a:lnTo>
                    <a:pt x="2406" y="115"/>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3" name="Google Shape;928;p69"/>
            <p:cNvSpPr/>
            <p:nvPr/>
          </p:nvSpPr>
          <p:spPr>
            <a:xfrm>
              <a:off x="3158432" y="3593539"/>
              <a:ext cx="1114860" cy="91021"/>
            </a:xfrm>
            <a:custGeom>
              <a:avLst/>
              <a:gdLst/>
              <a:ahLst/>
              <a:cxnLst/>
              <a:rect l="l" t="t" r="r" b="b"/>
              <a:pathLst>
                <a:path w="17699" h="1445" extrusionOk="0">
                  <a:moveTo>
                    <a:pt x="16633" y="0"/>
                  </a:moveTo>
                  <a:lnTo>
                    <a:pt x="34" y="1398"/>
                  </a:lnTo>
                  <a:cubicBezTo>
                    <a:pt x="3" y="1398"/>
                    <a:pt x="0" y="1445"/>
                    <a:pt x="26" y="1445"/>
                  </a:cubicBezTo>
                  <a:cubicBezTo>
                    <a:pt x="28" y="1445"/>
                    <a:pt x="31" y="1444"/>
                    <a:pt x="34" y="1443"/>
                  </a:cubicBezTo>
                  <a:lnTo>
                    <a:pt x="16633" y="46"/>
                  </a:lnTo>
                  <a:lnTo>
                    <a:pt x="17652" y="137"/>
                  </a:lnTo>
                  <a:cubicBezTo>
                    <a:pt x="17698" y="137"/>
                    <a:pt x="17698" y="80"/>
                    <a:pt x="17664" y="80"/>
                  </a:cubicBezTo>
                  <a:lnTo>
                    <a:pt x="1663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4" name="Google Shape;929;p69"/>
            <p:cNvSpPr/>
            <p:nvPr/>
          </p:nvSpPr>
          <p:spPr>
            <a:xfrm>
              <a:off x="3158369" y="3607964"/>
              <a:ext cx="1114167" cy="86611"/>
            </a:xfrm>
            <a:custGeom>
              <a:avLst/>
              <a:gdLst/>
              <a:ahLst/>
              <a:cxnLst/>
              <a:rect l="l" t="t" r="r" b="b"/>
              <a:pathLst>
                <a:path w="17688" h="1375" extrusionOk="0">
                  <a:moveTo>
                    <a:pt x="16634" y="0"/>
                  </a:moveTo>
                  <a:lnTo>
                    <a:pt x="35" y="1317"/>
                  </a:lnTo>
                  <a:cubicBezTo>
                    <a:pt x="1" y="1317"/>
                    <a:pt x="1" y="1375"/>
                    <a:pt x="35" y="1375"/>
                  </a:cubicBezTo>
                  <a:lnTo>
                    <a:pt x="47" y="1375"/>
                  </a:lnTo>
                  <a:lnTo>
                    <a:pt x="16634" y="46"/>
                  </a:lnTo>
                  <a:lnTo>
                    <a:pt x="17653" y="138"/>
                  </a:lnTo>
                  <a:cubicBezTo>
                    <a:pt x="17676" y="138"/>
                    <a:pt x="17688" y="126"/>
                    <a:pt x="17688" y="115"/>
                  </a:cubicBezTo>
                  <a:cubicBezTo>
                    <a:pt x="17688" y="92"/>
                    <a:pt x="17676" y="80"/>
                    <a:pt x="17665" y="80"/>
                  </a:cubicBezTo>
                  <a:lnTo>
                    <a:pt x="166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5" name="Google Shape;930;p69"/>
            <p:cNvSpPr/>
            <p:nvPr/>
          </p:nvSpPr>
          <p:spPr>
            <a:xfrm>
              <a:off x="4146260" y="4072650"/>
              <a:ext cx="126295" cy="3653"/>
            </a:xfrm>
            <a:custGeom>
              <a:avLst/>
              <a:gdLst/>
              <a:ahLst/>
              <a:cxnLst/>
              <a:rect l="l" t="t" r="r" b="b"/>
              <a:pathLst>
                <a:path w="2005" h="58" extrusionOk="0">
                  <a:moveTo>
                    <a:pt x="23" y="0"/>
                  </a:moveTo>
                  <a:cubicBezTo>
                    <a:pt x="0" y="0"/>
                    <a:pt x="0" y="46"/>
                    <a:pt x="23" y="58"/>
                  </a:cubicBezTo>
                  <a:lnTo>
                    <a:pt x="1982" y="58"/>
                  </a:lnTo>
                  <a:cubicBezTo>
                    <a:pt x="2005" y="46"/>
                    <a:pt x="2005" y="0"/>
                    <a:pt x="198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6" name="Google Shape;931;p69"/>
            <p:cNvSpPr/>
            <p:nvPr/>
          </p:nvSpPr>
          <p:spPr>
            <a:xfrm>
              <a:off x="4204653" y="3607775"/>
              <a:ext cx="2961" cy="468520"/>
            </a:xfrm>
            <a:custGeom>
              <a:avLst/>
              <a:gdLst/>
              <a:ahLst/>
              <a:cxnLst/>
              <a:rect l="l" t="t" r="r" b="b"/>
              <a:pathLst>
                <a:path w="47" h="7438" extrusionOk="0">
                  <a:moveTo>
                    <a:pt x="24" y="0"/>
                  </a:moveTo>
                  <a:cubicBezTo>
                    <a:pt x="12" y="0"/>
                    <a:pt x="1" y="9"/>
                    <a:pt x="1" y="26"/>
                  </a:cubicBezTo>
                  <a:lnTo>
                    <a:pt x="1" y="7403"/>
                  </a:lnTo>
                  <a:cubicBezTo>
                    <a:pt x="1" y="7415"/>
                    <a:pt x="12" y="7438"/>
                    <a:pt x="24" y="7438"/>
                  </a:cubicBezTo>
                  <a:cubicBezTo>
                    <a:pt x="35" y="7426"/>
                    <a:pt x="47" y="7415"/>
                    <a:pt x="47" y="7403"/>
                  </a:cubicBezTo>
                  <a:lnTo>
                    <a:pt x="47" y="26"/>
                  </a:lnTo>
                  <a:cubicBezTo>
                    <a:pt x="47" y="9"/>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7" name="Google Shape;932;p69"/>
            <p:cNvSpPr/>
            <p:nvPr/>
          </p:nvSpPr>
          <p:spPr>
            <a:xfrm>
              <a:off x="3154779" y="3640971"/>
              <a:ext cx="995809" cy="476456"/>
            </a:xfrm>
            <a:custGeom>
              <a:avLst/>
              <a:gdLst/>
              <a:ahLst/>
              <a:cxnLst/>
              <a:rect l="l" t="t" r="r" b="b"/>
              <a:pathLst>
                <a:path w="15809" h="7564" extrusionOk="0">
                  <a:moveTo>
                    <a:pt x="29" y="0"/>
                  </a:moveTo>
                  <a:cubicBezTo>
                    <a:pt x="15" y="0"/>
                    <a:pt x="1" y="9"/>
                    <a:pt x="1" y="26"/>
                  </a:cubicBezTo>
                  <a:lnTo>
                    <a:pt x="1" y="7094"/>
                  </a:lnTo>
                  <a:lnTo>
                    <a:pt x="15763" y="7563"/>
                  </a:lnTo>
                  <a:lnTo>
                    <a:pt x="15774" y="7563"/>
                  </a:lnTo>
                  <a:cubicBezTo>
                    <a:pt x="15809" y="7563"/>
                    <a:pt x="15809" y="7506"/>
                    <a:pt x="15774" y="7506"/>
                  </a:cubicBezTo>
                  <a:lnTo>
                    <a:pt x="58" y="7037"/>
                  </a:ln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8" name="Google Shape;933;p69"/>
            <p:cNvSpPr/>
            <p:nvPr/>
          </p:nvSpPr>
          <p:spPr>
            <a:xfrm>
              <a:off x="3860469" y="3557445"/>
              <a:ext cx="41195" cy="558532"/>
            </a:xfrm>
            <a:custGeom>
              <a:avLst/>
              <a:gdLst/>
              <a:ahLst/>
              <a:cxnLst/>
              <a:rect l="l" t="t" r="r" b="b"/>
              <a:pathLst>
                <a:path w="654" h="8867" extrusionOk="0">
                  <a:moveTo>
                    <a:pt x="138" y="69"/>
                  </a:moveTo>
                  <a:lnTo>
                    <a:pt x="608" y="172"/>
                  </a:lnTo>
                  <a:lnTo>
                    <a:pt x="608" y="8718"/>
                  </a:lnTo>
                  <a:lnTo>
                    <a:pt x="321" y="8798"/>
                  </a:lnTo>
                  <a:lnTo>
                    <a:pt x="321" y="733"/>
                  </a:lnTo>
                  <a:lnTo>
                    <a:pt x="310" y="722"/>
                  </a:lnTo>
                  <a:cubicBezTo>
                    <a:pt x="310" y="722"/>
                    <a:pt x="69" y="390"/>
                    <a:pt x="138" y="69"/>
                  </a:cubicBezTo>
                  <a:close/>
                  <a:moveTo>
                    <a:pt x="104" y="0"/>
                  </a:moveTo>
                  <a:lnTo>
                    <a:pt x="92" y="23"/>
                  </a:lnTo>
                  <a:cubicBezTo>
                    <a:pt x="1" y="355"/>
                    <a:pt x="230" y="688"/>
                    <a:pt x="264" y="745"/>
                  </a:cubicBezTo>
                  <a:lnTo>
                    <a:pt x="264" y="8867"/>
                  </a:lnTo>
                  <a:lnTo>
                    <a:pt x="654" y="8763"/>
                  </a:lnTo>
                  <a:lnTo>
                    <a:pt x="654" y="126"/>
                  </a:lnTo>
                  <a:lnTo>
                    <a:pt x="1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9" name="Google Shape;934;p69"/>
            <p:cNvSpPr/>
            <p:nvPr/>
          </p:nvSpPr>
          <p:spPr>
            <a:xfrm>
              <a:off x="3812848" y="3564248"/>
              <a:ext cx="68596" cy="551729"/>
            </a:xfrm>
            <a:custGeom>
              <a:avLst/>
              <a:gdLst/>
              <a:ahLst/>
              <a:cxnLst/>
              <a:rect l="l" t="t" r="r" b="b"/>
              <a:pathLst>
                <a:path w="1089" h="8759" extrusionOk="0">
                  <a:moveTo>
                    <a:pt x="114" y="1"/>
                  </a:moveTo>
                  <a:cubicBezTo>
                    <a:pt x="105" y="1"/>
                    <a:pt x="97" y="6"/>
                    <a:pt x="92" y="18"/>
                  </a:cubicBezTo>
                  <a:cubicBezTo>
                    <a:pt x="1" y="350"/>
                    <a:pt x="218" y="683"/>
                    <a:pt x="264" y="740"/>
                  </a:cubicBezTo>
                  <a:lnTo>
                    <a:pt x="264" y="8713"/>
                  </a:lnTo>
                  <a:lnTo>
                    <a:pt x="1043" y="8759"/>
                  </a:lnTo>
                  <a:cubicBezTo>
                    <a:pt x="1089" y="8759"/>
                    <a:pt x="1089" y="8701"/>
                    <a:pt x="1055" y="8701"/>
                  </a:cubicBezTo>
                  <a:lnTo>
                    <a:pt x="310" y="8667"/>
                  </a:lnTo>
                  <a:lnTo>
                    <a:pt x="310" y="717"/>
                  </a:lnTo>
                  <a:cubicBezTo>
                    <a:pt x="299" y="706"/>
                    <a:pt x="47" y="362"/>
                    <a:pt x="138" y="30"/>
                  </a:cubicBezTo>
                  <a:cubicBezTo>
                    <a:pt x="145" y="15"/>
                    <a:pt x="130" y="1"/>
                    <a:pt x="1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0" name="Google Shape;935;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1" name="Google Shape;936;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2" name="Google Shape;937;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3" name="Google Shape;938;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4" name="Google Shape;939;p69"/>
            <p:cNvSpPr/>
            <p:nvPr/>
          </p:nvSpPr>
          <p:spPr>
            <a:xfrm>
              <a:off x="3351752" y="3615900"/>
              <a:ext cx="31810" cy="485653"/>
            </a:xfrm>
            <a:custGeom>
              <a:avLst/>
              <a:gdLst/>
              <a:ahLst/>
              <a:cxnLst/>
              <a:rect l="l" t="t" r="r" b="b"/>
              <a:pathLst>
                <a:path w="505" h="7710" extrusionOk="0">
                  <a:moveTo>
                    <a:pt x="104" y="80"/>
                  </a:moveTo>
                  <a:lnTo>
                    <a:pt x="436" y="138"/>
                  </a:lnTo>
                  <a:lnTo>
                    <a:pt x="436" y="7549"/>
                  </a:lnTo>
                  <a:lnTo>
                    <a:pt x="241" y="7618"/>
                  </a:lnTo>
                  <a:lnTo>
                    <a:pt x="241" y="630"/>
                  </a:lnTo>
                  <a:lnTo>
                    <a:pt x="230" y="619"/>
                  </a:lnTo>
                  <a:cubicBezTo>
                    <a:pt x="127" y="458"/>
                    <a:pt x="81" y="264"/>
                    <a:pt x="104" y="80"/>
                  </a:cubicBezTo>
                  <a:close/>
                  <a:moveTo>
                    <a:pt x="47" y="0"/>
                  </a:moveTo>
                  <a:lnTo>
                    <a:pt x="35" y="23"/>
                  </a:lnTo>
                  <a:cubicBezTo>
                    <a:pt x="1" y="241"/>
                    <a:pt x="47" y="470"/>
                    <a:pt x="173" y="653"/>
                  </a:cubicBezTo>
                  <a:lnTo>
                    <a:pt x="173" y="7709"/>
                  </a:lnTo>
                  <a:lnTo>
                    <a:pt x="505" y="7606"/>
                  </a:lnTo>
                  <a:lnTo>
                    <a:pt x="505" y="69"/>
                  </a:lnTo>
                  <a:lnTo>
                    <a:pt x="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5" name="Google Shape;940;p69"/>
            <p:cNvSpPr/>
            <p:nvPr/>
          </p:nvSpPr>
          <p:spPr>
            <a:xfrm>
              <a:off x="3324351" y="3619491"/>
              <a:ext cx="43337" cy="481307"/>
            </a:xfrm>
            <a:custGeom>
              <a:avLst/>
              <a:gdLst/>
              <a:ahLst/>
              <a:cxnLst/>
              <a:rect l="l" t="t" r="r" b="b"/>
              <a:pathLst>
                <a:path w="688" h="7641" extrusionOk="0">
                  <a:moveTo>
                    <a:pt x="69" y="1"/>
                  </a:moveTo>
                  <a:cubicBezTo>
                    <a:pt x="55" y="1"/>
                    <a:pt x="40" y="11"/>
                    <a:pt x="35" y="35"/>
                  </a:cubicBezTo>
                  <a:cubicBezTo>
                    <a:pt x="1" y="264"/>
                    <a:pt x="46" y="504"/>
                    <a:pt x="161" y="699"/>
                  </a:cubicBezTo>
                  <a:lnTo>
                    <a:pt x="161" y="7618"/>
                  </a:lnTo>
                  <a:lnTo>
                    <a:pt x="642" y="7641"/>
                  </a:lnTo>
                  <a:cubicBezTo>
                    <a:pt x="688" y="7641"/>
                    <a:pt x="688" y="7572"/>
                    <a:pt x="642" y="7572"/>
                  </a:cubicBezTo>
                  <a:lnTo>
                    <a:pt x="241" y="7549"/>
                  </a:lnTo>
                  <a:lnTo>
                    <a:pt x="241" y="676"/>
                  </a:lnTo>
                  <a:lnTo>
                    <a:pt x="230" y="676"/>
                  </a:lnTo>
                  <a:cubicBezTo>
                    <a:pt x="115" y="482"/>
                    <a:pt x="69" y="264"/>
                    <a:pt x="104" y="46"/>
                  </a:cubicBezTo>
                  <a:cubicBezTo>
                    <a:pt x="110" y="20"/>
                    <a:pt x="90" y="1"/>
                    <a:pt x="6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6" name="Google Shape;941;p69"/>
            <p:cNvSpPr/>
            <p:nvPr/>
          </p:nvSpPr>
          <p:spPr>
            <a:xfrm>
              <a:off x="3169204" y="3638262"/>
              <a:ext cx="28220" cy="455355"/>
            </a:xfrm>
            <a:custGeom>
              <a:avLst/>
              <a:gdLst/>
              <a:ahLst/>
              <a:cxnLst/>
              <a:rect l="l" t="t" r="r" b="b"/>
              <a:pathLst>
                <a:path w="448" h="7229" extrusionOk="0">
                  <a:moveTo>
                    <a:pt x="69" y="35"/>
                  </a:moveTo>
                  <a:lnTo>
                    <a:pt x="413" y="80"/>
                  </a:lnTo>
                  <a:lnTo>
                    <a:pt x="413" y="7114"/>
                  </a:lnTo>
                  <a:lnTo>
                    <a:pt x="195" y="7183"/>
                  </a:lnTo>
                  <a:lnTo>
                    <a:pt x="195" y="584"/>
                  </a:lnTo>
                  <a:lnTo>
                    <a:pt x="195" y="573"/>
                  </a:lnTo>
                  <a:cubicBezTo>
                    <a:pt x="81" y="424"/>
                    <a:pt x="35" y="229"/>
                    <a:pt x="69" y="35"/>
                  </a:cubicBezTo>
                  <a:close/>
                  <a:moveTo>
                    <a:pt x="35" y="0"/>
                  </a:moveTo>
                  <a:lnTo>
                    <a:pt x="35" y="12"/>
                  </a:lnTo>
                  <a:cubicBezTo>
                    <a:pt x="1" y="218"/>
                    <a:pt x="46" y="424"/>
                    <a:pt x="161" y="596"/>
                  </a:cubicBezTo>
                  <a:lnTo>
                    <a:pt x="161" y="7228"/>
                  </a:lnTo>
                  <a:lnTo>
                    <a:pt x="447" y="7137"/>
                  </a:lnTo>
                  <a:lnTo>
                    <a:pt x="447" y="4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7" name="Google Shape;942;p69"/>
            <p:cNvSpPr/>
            <p:nvPr/>
          </p:nvSpPr>
          <p:spPr>
            <a:xfrm>
              <a:off x="3142495" y="3642546"/>
              <a:ext cx="38298" cy="451071"/>
            </a:xfrm>
            <a:custGeom>
              <a:avLst/>
              <a:gdLst/>
              <a:ahLst/>
              <a:cxnLst/>
              <a:rect l="l" t="t" r="r" b="b"/>
              <a:pathLst>
                <a:path w="608" h="7161" extrusionOk="0">
                  <a:moveTo>
                    <a:pt x="35" y="1"/>
                  </a:moveTo>
                  <a:cubicBezTo>
                    <a:pt x="1" y="219"/>
                    <a:pt x="47" y="436"/>
                    <a:pt x="161" y="631"/>
                  </a:cubicBezTo>
                  <a:lnTo>
                    <a:pt x="161" y="7138"/>
                  </a:lnTo>
                  <a:lnTo>
                    <a:pt x="596" y="7160"/>
                  </a:lnTo>
                  <a:lnTo>
                    <a:pt x="608" y="7126"/>
                  </a:lnTo>
                  <a:lnTo>
                    <a:pt x="196" y="7115"/>
                  </a:lnTo>
                  <a:lnTo>
                    <a:pt x="196" y="620"/>
                  </a:lnTo>
                  <a:cubicBezTo>
                    <a:pt x="81" y="436"/>
                    <a:pt x="47" y="219"/>
                    <a:pt x="7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8" name="Google Shape;943;p69"/>
            <p:cNvSpPr/>
            <p:nvPr/>
          </p:nvSpPr>
          <p:spPr>
            <a:xfrm>
              <a:off x="3154086" y="4059673"/>
              <a:ext cx="746117" cy="12283"/>
            </a:xfrm>
            <a:custGeom>
              <a:avLst/>
              <a:gdLst/>
              <a:ahLst/>
              <a:cxnLst/>
              <a:rect l="l" t="t" r="r" b="b"/>
              <a:pathLst>
                <a:path w="11845" h="195" extrusionOk="0">
                  <a:moveTo>
                    <a:pt x="0" y="0"/>
                  </a:moveTo>
                  <a:lnTo>
                    <a:pt x="0" y="34"/>
                  </a:lnTo>
                  <a:lnTo>
                    <a:pt x="11845" y="195"/>
                  </a:lnTo>
                  <a:lnTo>
                    <a:pt x="11845" y="160"/>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9" name="Google Shape;944;p69"/>
            <p:cNvSpPr/>
            <p:nvPr/>
          </p:nvSpPr>
          <p:spPr>
            <a:xfrm>
              <a:off x="4268904" y="3598578"/>
              <a:ext cx="1287327" cy="113319"/>
            </a:xfrm>
            <a:custGeom>
              <a:avLst/>
              <a:gdLst/>
              <a:ahLst/>
              <a:cxnLst/>
              <a:rect l="l" t="t" r="r" b="b"/>
              <a:pathLst>
                <a:path w="20437" h="1799" extrusionOk="0">
                  <a:moveTo>
                    <a:pt x="35" y="0"/>
                  </a:moveTo>
                  <a:cubicBezTo>
                    <a:pt x="23" y="0"/>
                    <a:pt x="0" y="12"/>
                    <a:pt x="0" y="23"/>
                  </a:cubicBezTo>
                  <a:cubicBezTo>
                    <a:pt x="0" y="46"/>
                    <a:pt x="12" y="57"/>
                    <a:pt x="23" y="57"/>
                  </a:cubicBezTo>
                  <a:lnTo>
                    <a:pt x="20402" y="1799"/>
                  </a:lnTo>
                  <a:cubicBezTo>
                    <a:pt x="20425" y="1799"/>
                    <a:pt x="20436" y="1787"/>
                    <a:pt x="20436" y="1764"/>
                  </a:cubicBezTo>
                  <a:cubicBezTo>
                    <a:pt x="20436" y="1753"/>
                    <a:pt x="20425" y="1741"/>
                    <a:pt x="20414" y="1741"/>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0" name="Google Shape;945;p69"/>
            <p:cNvSpPr/>
            <p:nvPr/>
          </p:nvSpPr>
          <p:spPr>
            <a:xfrm>
              <a:off x="5769795" y="3727017"/>
              <a:ext cx="282888" cy="26771"/>
            </a:xfrm>
            <a:custGeom>
              <a:avLst/>
              <a:gdLst/>
              <a:ahLst/>
              <a:cxnLst/>
              <a:rect l="l" t="t" r="r" b="b"/>
              <a:pathLst>
                <a:path w="4491" h="425" extrusionOk="0">
                  <a:moveTo>
                    <a:pt x="35" y="0"/>
                  </a:moveTo>
                  <a:cubicBezTo>
                    <a:pt x="23" y="0"/>
                    <a:pt x="12" y="12"/>
                    <a:pt x="12" y="23"/>
                  </a:cubicBezTo>
                  <a:cubicBezTo>
                    <a:pt x="0" y="35"/>
                    <a:pt x="12" y="46"/>
                    <a:pt x="35" y="46"/>
                  </a:cubicBezTo>
                  <a:lnTo>
                    <a:pt x="4445" y="424"/>
                  </a:lnTo>
                  <a:cubicBezTo>
                    <a:pt x="4479" y="424"/>
                    <a:pt x="4491" y="378"/>
                    <a:pt x="4445" y="378"/>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1" name="Google Shape;946;p69"/>
            <p:cNvSpPr/>
            <p:nvPr/>
          </p:nvSpPr>
          <p:spPr>
            <a:xfrm>
              <a:off x="4268904" y="3613003"/>
              <a:ext cx="1288020" cy="109729"/>
            </a:xfrm>
            <a:custGeom>
              <a:avLst/>
              <a:gdLst/>
              <a:ahLst/>
              <a:cxnLst/>
              <a:rect l="l" t="t" r="r" b="b"/>
              <a:pathLst>
                <a:path w="20448" h="1742" extrusionOk="0">
                  <a:moveTo>
                    <a:pt x="35" y="0"/>
                  </a:moveTo>
                  <a:cubicBezTo>
                    <a:pt x="23" y="0"/>
                    <a:pt x="0" y="12"/>
                    <a:pt x="0" y="23"/>
                  </a:cubicBezTo>
                  <a:cubicBezTo>
                    <a:pt x="0" y="46"/>
                    <a:pt x="12" y="58"/>
                    <a:pt x="23" y="58"/>
                  </a:cubicBezTo>
                  <a:lnTo>
                    <a:pt x="20402" y="1741"/>
                  </a:lnTo>
                  <a:cubicBezTo>
                    <a:pt x="20448" y="1741"/>
                    <a:pt x="20448" y="1684"/>
                    <a:pt x="20414" y="1684"/>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2" name="Google Shape;947;p69"/>
            <p:cNvSpPr/>
            <p:nvPr/>
          </p:nvSpPr>
          <p:spPr>
            <a:xfrm>
              <a:off x="5769795" y="3737095"/>
              <a:ext cx="282888" cy="26771"/>
            </a:xfrm>
            <a:custGeom>
              <a:avLst/>
              <a:gdLst/>
              <a:ahLst/>
              <a:cxnLst/>
              <a:rect l="l" t="t" r="r" b="b"/>
              <a:pathLst>
                <a:path w="4491" h="425" extrusionOk="0">
                  <a:moveTo>
                    <a:pt x="35" y="1"/>
                  </a:moveTo>
                  <a:cubicBezTo>
                    <a:pt x="23" y="1"/>
                    <a:pt x="12" y="12"/>
                    <a:pt x="12" y="23"/>
                  </a:cubicBezTo>
                  <a:cubicBezTo>
                    <a:pt x="0" y="46"/>
                    <a:pt x="12" y="58"/>
                    <a:pt x="35" y="58"/>
                  </a:cubicBezTo>
                  <a:lnTo>
                    <a:pt x="4445" y="424"/>
                  </a:lnTo>
                  <a:cubicBezTo>
                    <a:pt x="4479" y="424"/>
                    <a:pt x="4491" y="367"/>
                    <a:pt x="4445" y="367"/>
                  </a:cubicBez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3" name="Google Shape;948;p69"/>
            <p:cNvSpPr/>
            <p:nvPr/>
          </p:nvSpPr>
          <p:spPr>
            <a:xfrm>
              <a:off x="4269597" y="3707364"/>
              <a:ext cx="1782365" cy="410065"/>
            </a:xfrm>
            <a:custGeom>
              <a:avLst/>
              <a:gdLst/>
              <a:ahLst/>
              <a:cxnLst/>
              <a:rect l="l" t="t" r="r" b="b"/>
              <a:pathLst>
                <a:path w="28296" h="6510" extrusionOk="0">
                  <a:moveTo>
                    <a:pt x="28262" y="0"/>
                  </a:moveTo>
                  <a:cubicBezTo>
                    <a:pt x="28249" y="0"/>
                    <a:pt x="28238" y="9"/>
                    <a:pt x="28238" y="26"/>
                  </a:cubicBezTo>
                  <a:lnTo>
                    <a:pt x="28238" y="5456"/>
                  </a:lnTo>
                  <a:lnTo>
                    <a:pt x="35" y="6452"/>
                  </a:lnTo>
                  <a:cubicBezTo>
                    <a:pt x="1" y="6452"/>
                    <a:pt x="1" y="6509"/>
                    <a:pt x="35" y="6509"/>
                  </a:cubicBezTo>
                  <a:lnTo>
                    <a:pt x="35" y="6498"/>
                  </a:lnTo>
                  <a:lnTo>
                    <a:pt x="28261" y="5501"/>
                  </a:lnTo>
                  <a:lnTo>
                    <a:pt x="28295" y="5501"/>
                  </a:lnTo>
                  <a:lnTo>
                    <a:pt x="28295" y="26"/>
                  </a:lnTo>
                  <a:cubicBezTo>
                    <a:pt x="28289" y="9"/>
                    <a:pt x="28275" y="0"/>
                    <a:pt x="2826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4" name="Google Shape;949;p69"/>
            <p:cNvSpPr/>
            <p:nvPr/>
          </p:nvSpPr>
          <p:spPr>
            <a:xfrm>
              <a:off x="4668646" y="3568972"/>
              <a:ext cx="43337" cy="544108"/>
            </a:xfrm>
            <a:custGeom>
              <a:avLst/>
              <a:gdLst/>
              <a:ahLst/>
              <a:cxnLst/>
              <a:rect l="l" t="t" r="r" b="b"/>
              <a:pathLst>
                <a:path w="688" h="8638" extrusionOk="0">
                  <a:moveTo>
                    <a:pt x="516" y="92"/>
                  </a:moveTo>
                  <a:lnTo>
                    <a:pt x="516" y="92"/>
                  </a:lnTo>
                  <a:cubicBezTo>
                    <a:pt x="585" y="390"/>
                    <a:pt x="344" y="699"/>
                    <a:pt x="344" y="711"/>
                  </a:cubicBezTo>
                  <a:lnTo>
                    <a:pt x="333" y="711"/>
                  </a:lnTo>
                  <a:lnTo>
                    <a:pt x="333" y="8523"/>
                  </a:lnTo>
                  <a:lnTo>
                    <a:pt x="81" y="8454"/>
                  </a:lnTo>
                  <a:lnTo>
                    <a:pt x="81" y="172"/>
                  </a:lnTo>
                  <a:lnTo>
                    <a:pt x="516" y="92"/>
                  </a:lnTo>
                  <a:close/>
                  <a:moveTo>
                    <a:pt x="585" y="1"/>
                  </a:moveTo>
                  <a:lnTo>
                    <a:pt x="1" y="104"/>
                  </a:lnTo>
                  <a:lnTo>
                    <a:pt x="1" y="8523"/>
                  </a:lnTo>
                  <a:lnTo>
                    <a:pt x="424" y="8638"/>
                  </a:lnTo>
                  <a:lnTo>
                    <a:pt x="424" y="745"/>
                  </a:lnTo>
                  <a:cubicBezTo>
                    <a:pt x="470" y="676"/>
                    <a:pt x="688" y="356"/>
                    <a:pt x="585" y="35"/>
                  </a:cubicBezTo>
                  <a:lnTo>
                    <a:pt x="58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5" name="Google Shape;950;p69"/>
            <p:cNvSpPr/>
            <p:nvPr/>
          </p:nvSpPr>
          <p:spPr>
            <a:xfrm>
              <a:off x="4688866" y="3569413"/>
              <a:ext cx="70738" cy="542974"/>
            </a:xfrm>
            <a:custGeom>
              <a:avLst/>
              <a:gdLst/>
              <a:ahLst/>
              <a:cxnLst/>
              <a:rect l="l" t="t" r="r" b="b"/>
              <a:pathLst>
                <a:path w="1123" h="8620" extrusionOk="0">
                  <a:moveTo>
                    <a:pt x="992" y="0"/>
                  </a:moveTo>
                  <a:cubicBezTo>
                    <a:pt x="986" y="0"/>
                    <a:pt x="980" y="2"/>
                    <a:pt x="974" y="5"/>
                  </a:cubicBezTo>
                  <a:cubicBezTo>
                    <a:pt x="951" y="5"/>
                    <a:pt x="940" y="28"/>
                    <a:pt x="951" y="51"/>
                  </a:cubicBezTo>
                  <a:cubicBezTo>
                    <a:pt x="1043" y="360"/>
                    <a:pt x="791" y="795"/>
                    <a:pt x="779" y="795"/>
                  </a:cubicBezTo>
                  <a:lnTo>
                    <a:pt x="779" y="807"/>
                  </a:lnTo>
                  <a:lnTo>
                    <a:pt x="779" y="8493"/>
                  </a:lnTo>
                  <a:lnTo>
                    <a:pt x="58" y="8528"/>
                  </a:lnTo>
                  <a:cubicBezTo>
                    <a:pt x="0" y="8528"/>
                    <a:pt x="0" y="8619"/>
                    <a:pt x="58" y="8619"/>
                  </a:cubicBezTo>
                  <a:lnTo>
                    <a:pt x="859" y="8573"/>
                  </a:lnTo>
                  <a:lnTo>
                    <a:pt x="859" y="830"/>
                  </a:lnTo>
                  <a:cubicBezTo>
                    <a:pt x="905" y="761"/>
                    <a:pt x="1123" y="349"/>
                    <a:pt x="1031" y="28"/>
                  </a:cubicBezTo>
                  <a:cubicBezTo>
                    <a:pt x="1023" y="11"/>
                    <a:pt x="1008" y="0"/>
                    <a:pt x="99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6" name="Google Shape;951;p69"/>
            <p:cNvSpPr/>
            <p:nvPr/>
          </p:nvSpPr>
          <p:spPr>
            <a:xfrm>
              <a:off x="5035192" y="3607208"/>
              <a:ext cx="36912" cy="490755"/>
            </a:xfrm>
            <a:custGeom>
              <a:avLst/>
              <a:gdLst/>
              <a:ahLst/>
              <a:cxnLst/>
              <a:rect l="l" t="t" r="r" b="b"/>
              <a:pathLst>
                <a:path w="586" h="7791" extrusionOk="0">
                  <a:moveTo>
                    <a:pt x="482" y="92"/>
                  </a:moveTo>
                  <a:lnTo>
                    <a:pt x="482" y="92"/>
                  </a:lnTo>
                  <a:cubicBezTo>
                    <a:pt x="505" y="276"/>
                    <a:pt x="448" y="470"/>
                    <a:pt x="322" y="619"/>
                  </a:cubicBezTo>
                  <a:lnTo>
                    <a:pt x="310" y="631"/>
                  </a:lnTo>
                  <a:lnTo>
                    <a:pt x="310" y="7687"/>
                  </a:lnTo>
                  <a:lnTo>
                    <a:pt x="70" y="7630"/>
                  </a:lnTo>
                  <a:lnTo>
                    <a:pt x="70" y="127"/>
                  </a:lnTo>
                  <a:lnTo>
                    <a:pt x="482" y="92"/>
                  </a:lnTo>
                  <a:close/>
                  <a:moveTo>
                    <a:pt x="539" y="1"/>
                  </a:moveTo>
                  <a:lnTo>
                    <a:pt x="1" y="58"/>
                  </a:lnTo>
                  <a:lnTo>
                    <a:pt x="1" y="7687"/>
                  </a:lnTo>
                  <a:lnTo>
                    <a:pt x="390" y="7790"/>
                  </a:lnTo>
                  <a:lnTo>
                    <a:pt x="390" y="654"/>
                  </a:lnTo>
                  <a:cubicBezTo>
                    <a:pt x="528" y="482"/>
                    <a:pt x="585" y="253"/>
                    <a:pt x="539" y="35"/>
                  </a:cubicBezTo>
                  <a:lnTo>
                    <a:pt x="53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7" name="Google Shape;952;p69"/>
            <p:cNvSpPr/>
            <p:nvPr/>
          </p:nvSpPr>
          <p:spPr>
            <a:xfrm>
              <a:off x="5053963" y="3609475"/>
              <a:ext cx="54927" cy="487732"/>
            </a:xfrm>
            <a:custGeom>
              <a:avLst/>
              <a:gdLst/>
              <a:ahLst/>
              <a:cxnLst/>
              <a:rect l="l" t="t" r="r" b="b"/>
              <a:pathLst>
                <a:path w="872" h="7743" extrusionOk="0">
                  <a:moveTo>
                    <a:pt x="743" y="0"/>
                  </a:moveTo>
                  <a:cubicBezTo>
                    <a:pt x="720" y="0"/>
                    <a:pt x="697" y="22"/>
                    <a:pt x="711" y="56"/>
                  </a:cubicBezTo>
                  <a:cubicBezTo>
                    <a:pt x="791" y="331"/>
                    <a:pt x="562" y="641"/>
                    <a:pt x="562" y="641"/>
                  </a:cubicBezTo>
                  <a:lnTo>
                    <a:pt x="551" y="652"/>
                  </a:lnTo>
                  <a:lnTo>
                    <a:pt x="551" y="7651"/>
                  </a:lnTo>
                  <a:lnTo>
                    <a:pt x="58" y="7663"/>
                  </a:lnTo>
                  <a:cubicBezTo>
                    <a:pt x="1" y="7663"/>
                    <a:pt x="1" y="7743"/>
                    <a:pt x="58" y="7743"/>
                  </a:cubicBezTo>
                  <a:lnTo>
                    <a:pt x="631" y="7720"/>
                  </a:lnTo>
                  <a:lnTo>
                    <a:pt x="631" y="675"/>
                  </a:lnTo>
                  <a:cubicBezTo>
                    <a:pt x="665" y="618"/>
                    <a:pt x="871" y="320"/>
                    <a:pt x="780" y="33"/>
                  </a:cubicBezTo>
                  <a:cubicBezTo>
                    <a:pt x="775" y="10"/>
                    <a:pt x="759" y="0"/>
                    <a:pt x="74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8" name="Google Shape;953;p69"/>
            <p:cNvSpPr/>
            <p:nvPr/>
          </p:nvSpPr>
          <p:spPr>
            <a:xfrm>
              <a:off x="5301456" y="3634609"/>
              <a:ext cx="31810" cy="454662"/>
            </a:xfrm>
            <a:custGeom>
              <a:avLst/>
              <a:gdLst/>
              <a:ahLst/>
              <a:cxnLst/>
              <a:rect l="l" t="t" r="r" b="b"/>
              <a:pathLst>
                <a:path w="505" h="7218" extrusionOk="0">
                  <a:moveTo>
                    <a:pt x="402" y="70"/>
                  </a:moveTo>
                  <a:cubicBezTo>
                    <a:pt x="425" y="242"/>
                    <a:pt x="379" y="402"/>
                    <a:pt x="264" y="539"/>
                  </a:cubicBezTo>
                  <a:lnTo>
                    <a:pt x="253" y="551"/>
                  </a:lnTo>
                  <a:lnTo>
                    <a:pt x="253" y="7115"/>
                  </a:lnTo>
                  <a:lnTo>
                    <a:pt x="70" y="7057"/>
                  </a:lnTo>
                  <a:lnTo>
                    <a:pt x="70" y="81"/>
                  </a:lnTo>
                  <a:lnTo>
                    <a:pt x="402" y="70"/>
                  </a:lnTo>
                  <a:close/>
                  <a:moveTo>
                    <a:pt x="459" y="1"/>
                  </a:moveTo>
                  <a:lnTo>
                    <a:pt x="1" y="12"/>
                  </a:lnTo>
                  <a:lnTo>
                    <a:pt x="1" y="7103"/>
                  </a:lnTo>
                  <a:lnTo>
                    <a:pt x="333" y="7218"/>
                  </a:lnTo>
                  <a:lnTo>
                    <a:pt x="333" y="574"/>
                  </a:lnTo>
                  <a:cubicBezTo>
                    <a:pt x="459" y="425"/>
                    <a:pt x="505" y="219"/>
                    <a:pt x="459" y="24"/>
                  </a:cubicBezTo>
                  <a:lnTo>
                    <a:pt x="45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9" name="Google Shape;954;p69"/>
            <p:cNvSpPr/>
            <p:nvPr/>
          </p:nvSpPr>
          <p:spPr>
            <a:xfrm>
              <a:off x="5317330" y="3635050"/>
              <a:ext cx="43400" cy="453528"/>
            </a:xfrm>
            <a:custGeom>
              <a:avLst/>
              <a:gdLst/>
              <a:ahLst/>
              <a:cxnLst/>
              <a:rect l="l" t="t" r="r" b="b"/>
              <a:pathLst>
                <a:path w="689" h="7200" extrusionOk="0">
                  <a:moveTo>
                    <a:pt x="619" y="1"/>
                  </a:moveTo>
                  <a:cubicBezTo>
                    <a:pt x="615" y="1"/>
                    <a:pt x="611" y="2"/>
                    <a:pt x="608" y="5"/>
                  </a:cubicBezTo>
                  <a:cubicBezTo>
                    <a:pt x="585" y="5"/>
                    <a:pt x="574" y="28"/>
                    <a:pt x="585" y="40"/>
                  </a:cubicBezTo>
                  <a:cubicBezTo>
                    <a:pt x="619" y="235"/>
                    <a:pt x="574" y="418"/>
                    <a:pt x="459" y="567"/>
                  </a:cubicBezTo>
                  <a:lnTo>
                    <a:pt x="448" y="578"/>
                  </a:lnTo>
                  <a:lnTo>
                    <a:pt x="448" y="7108"/>
                  </a:lnTo>
                  <a:lnTo>
                    <a:pt x="35" y="7119"/>
                  </a:lnTo>
                  <a:cubicBezTo>
                    <a:pt x="1" y="7131"/>
                    <a:pt x="1" y="7188"/>
                    <a:pt x="47" y="7199"/>
                  </a:cubicBezTo>
                  <a:lnTo>
                    <a:pt x="516" y="7176"/>
                  </a:lnTo>
                  <a:lnTo>
                    <a:pt x="516" y="601"/>
                  </a:lnTo>
                  <a:cubicBezTo>
                    <a:pt x="642" y="441"/>
                    <a:pt x="688" y="235"/>
                    <a:pt x="654" y="28"/>
                  </a:cubicBezTo>
                  <a:cubicBezTo>
                    <a:pt x="645" y="12"/>
                    <a:pt x="631" y="1"/>
                    <a:pt x="61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0" name="Google Shape;955;p69"/>
            <p:cNvSpPr/>
            <p:nvPr/>
          </p:nvSpPr>
          <p:spPr>
            <a:xfrm>
              <a:off x="5771937" y="4034414"/>
              <a:ext cx="277849" cy="8000"/>
            </a:xfrm>
            <a:custGeom>
              <a:avLst/>
              <a:gdLst/>
              <a:ahLst/>
              <a:cxnLst/>
              <a:rect l="l" t="t" r="r" b="b"/>
              <a:pathLst>
                <a:path w="4411" h="127" extrusionOk="0">
                  <a:moveTo>
                    <a:pt x="4411" y="0"/>
                  </a:moveTo>
                  <a:lnTo>
                    <a:pt x="1" y="103"/>
                  </a:lnTo>
                  <a:lnTo>
                    <a:pt x="1" y="126"/>
                  </a:lnTo>
                  <a:lnTo>
                    <a:pt x="4411" y="34"/>
                  </a:lnTo>
                  <a:lnTo>
                    <a:pt x="441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1" name="Google Shape;956;p69"/>
            <p:cNvSpPr/>
            <p:nvPr/>
          </p:nvSpPr>
          <p:spPr>
            <a:xfrm>
              <a:off x="4271046" y="4045941"/>
              <a:ext cx="1283043" cy="28912"/>
            </a:xfrm>
            <a:custGeom>
              <a:avLst/>
              <a:gdLst/>
              <a:ahLst/>
              <a:cxnLst/>
              <a:rect l="l" t="t" r="r" b="b"/>
              <a:pathLst>
                <a:path w="20369" h="459" extrusionOk="0">
                  <a:moveTo>
                    <a:pt x="20368" y="0"/>
                  </a:moveTo>
                  <a:lnTo>
                    <a:pt x="1" y="424"/>
                  </a:lnTo>
                  <a:lnTo>
                    <a:pt x="1" y="459"/>
                  </a:lnTo>
                  <a:lnTo>
                    <a:pt x="20368" y="35"/>
                  </a:lnTo>
                  <a:lnTo>
                    <a:pt x="203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2" name="Google Shape;957;p69"/>
            <p:cNvSpPr/>
            <p:nvPr/>
          </p:nvSpPr>
          <p:spPr>
            <a:xfrm>
              <a:off x="3102811" y="1655551"/>
              <a:ext cx="2899304" cy="1225785"/>
            </a:xfrm>
            <a:custGeom>
              <a:avLst/>
              <a:gdLst/>
              <a:ahLst/>
              <a:cxnLst/>
              <a:rect l="l" t="t" r="r" b="b"/>
              <a:pathLst>
                <a:path w="46028" h="19460" extrusionOk="0">
                  <a:moveTo>
                    <a:pt x="17516" y="112"/>
                  </a:moveTo>
                  <a:lnTo>
                    <a:pt x="45936" y="19059"/>
                  </a:lnTo>
                  <a:lnTo>
                    <a:pt x="45936" y="19322"/>
                  </a:lnTo>
                  <a:lnTo>
                    <a:pt x="17539" y="559"/>
                  </a:lnTo>
                  <a:lnTo>
                    <a:pt x="17481" y="559"/>
                  </a:lnTo>
                  <a:lnTo>
                    <a:pt x="92" y="12312"/>
                  </a:lnTo>
                  <a:lnTo>
                    <a:pt x="92" y="12060"/>
                  </a:lnTo>
                  <a:lnTo>
                    <a:pt x="17516" y="112"/>
                  </a:lnTo>
                  <a:close/>
                  <a:moveTo>
                    <a:pt x="17516" y="0"/>
                  </a:moveTo>
                  <a:cubicBezTo>
                    <a:pt x="17507" y="0"/>
                    <a:pt x="17499" y="3"/>
                    <a:pt x="17493" y="9"/>
                  </a:cubicBezTo>
                  <a:lnTo>
                    <a:pt x="12" y="11991"/>
                  </a:lnTo>
                  <a:cubicBezTo>
                    <a:pt x="1" y="11991"/>
                    <a:pt x="1" y="12014"/>
                    <a:pt x="1" y="12025"/>
                  </a:cubicBezTo>
                  <a:lnTo>
                    <a:pt x="1" y="12415"/>
                  </a:lnTo>
                  <a:cubicBezTo>
                    <a:pt x="1" y="12426"/>
                    <a:pt x="1" y="12449"/>
                    <a:pt x="24" y="12461"/>
                  </a:cubicBezTo>
                  <a:cubicBezTo>
                    <a:pt x="35" y="12461"/>
                    <a:pt x="58" y="12461"/>
                    <a:pt x="70" y="12449"/>
                  </a:cubicBezTo>
                  <a:lnTo>
                    <a:pt x="17516" y="662"/>
                  </a:lnTo>
                  <a:lnTo>
                    <a:pt x="45959" y="19460"/>
                  </a:lnTo>
                  <a:lnTo>
                    <a:pt x="46005" y="19460"/>
                  </a:lnTo>
                  <a:cubicBezTo>
                    <a:pt x="46028" y="19448"/>
                    <a:pt x="46028" y="19437"/>
                    <a:pt x="46028" y="19414"/>
                  </a:cubicBezTo>
                  <a:lnTo>
                    <a:pt x="46028" y="19036"/>
                  </a:lnTo>
                  <a:cubicBezTo>
                    <a:pt x="46028" y="19024"/>
                    <a:pt x="46028" y="19002"/>
                    <a:pt x="46005" y="19002"/>
                  </a:cubicBezTo>
                  <a:lnTo>
                    <a:pt x="17539" y="9"/>
                  </a:lnTo>
                  <a:cubicBezTo>
                    <a:pt x="17533" y="3"/>
                    <a:pt x="17524" y="0"/>
                    <a:pt x="1751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3" name="Google Shape;958;p69"/>
            <p:cNvSpPr/>
            <p:nvPr/>
          </p:nvSpPr>
          <p:spPr>
            <a:xfrm>
              <a:off x="3103567" y="1736180"/>
              <a:ext cx="2897855" cy="1143709"/>
            </a:xfrm>
            <a:custGeom>
              <a:avLst/>
              <a:gdLst/>
              <a:ahLst/>
              <a:cxnLst/>
              <a:rect l="l" t="t" r="r" b="b"/>
              <a:pathLst>
                <a:path w="46005" h="18157" extrusionOk="0">
                  <a:moveTo>
                    <a:pt x="17504" y="0"/>
                  </a:moveTo>
                  <a:lnTo>
                    <a:pt x="630" y="11100"/>
                  </a:lnTo>
                  <a:lnTo>
                    <a:pt x="35" y="11100"/>
                  </a:lnTo>
                  <a:cubicBezTo>
                    <a:pt x="0" y="11100"/>
                    <a:pt x="0" y="11158"/>
                    <a:pt x="35" y="11158"/>
                  </a:cubicBezTo>
                  <a:lnTo>
                    <a:pt x="642" y="11158"/>
                  </a:lnTo>
                  <a:lnTo>
                    <a:pt x="17504" y="69"/>
                  </a:lnTo>
                  <a:lnTo>
                    <a:pt x="45432" y="18157"/>
                  </a:lnTo>
                  <a:lnTo>
                    <a:pt x="45970" y="18157"/>
                  </a:lnTo>
                  <a:cubicBezTo>
                    <a:pt x="46004" y="18157"/>
                    <a:pt x="46004" y="18111"/>
                    <a:pt x="45970" y="18111"/>
                  </a:cubicBezTo>
                  <a:lnTo>
                    <a:pt x="45454" y="18111"/>
                  </a:lnTo>
                  <a:lnTo>
                    <a:pt x="17515" y="12"/>
                  </a:lnTo>
                  <a:lnTo>
                    <a:pt x="175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4" name="Google Shape;959;p69"/>
            <p:cNvSpPr/>
            <p:nvPr/>
          </p:nvSpPr>
          <p:spPr>
            <a:xfrm>
              <a:off x="4203204" y="1735613"/>
              <a:ext cx="5858" cy="1641456"/>
            </a:xfrm>
            <a:custGeom>
              <a:avLst/>
              <a:gdLst/>
              <a:ahLst/>
              <a:cxnLst/>
              <a:rect l="l" t="t" r="r" b="b"/>
              <a:pathLst>
                <a:path w="93" h="26059" extrusionOk="0">
                  <a:moveTo>
                    <a:pt x="47" y="1"/>
                  </a:moveTo>
                  <a:cubicBezTo>
                    <a:pt x="24" y="1"/>
                    <a:pt x="1" y="15"/>
                    <a:pt x="1" y="44"/>
                  </a:cubicBezTo>
                  <a:lnTo>
                    <a:pt x="1" y="26013"/>
                  </a:lnTo>
                  <a:cubicBezTo>
                    <a:pt x="1" y="26036"/>
                    <a:pt x="24" y="26058"/>
                    <a:pt x="47" y="26058"/>
                  </a:cubicBezTo>
                  <a:cubicBezTo>
                    <a:pt x="70" y="26058"/>
                    <a:pt x="93" y="26036"/>
                    <a:pt x="93" y="26013"/>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5" name="Google Shape;960;p69"/>
            <p:cNvSpPr/>
            <p:nvPr/>
          </p:nvSpPr>
          <p:spPr>
            <a:xfrm>
              <a:off x="3141803" y="2435949"/>
              <a:ext cx="3653" cy="1099175"/>
            </a:xfrm>
            <a:custGeom>
              <a:avLst/>
              <a:gdLst/>
              <a:ahLst/>
              <a:cxnLst/>
              <a:rect l="l" t="t" r="r" b="b"/>
              <a:pathLst>
                <a:path w="58" h="17450" extrusionOk="0">
                  <a:moveTo>
                    <a:pt x="29" y="0"/>
                  </a:moveTo>
                  <a:cubicBezTo>
                    <a:pt x="15" y="0"/>
                    <a:pt x="0" y="9"/>
                    <a:pt x="0" y="26"/>
                  </a:cubicBezTo>
                  <a:lnTo>
                    <a:pt x="0" y="17426"/>
                  </a:lnTo>
                  <a:cubicBezTo>
                    <a:pt x="0" y="17438"/>
                    <a:pt x="12" y="17449"/>
                    <a:pt x="23" y="17449"/>
                  </a:cubicBezTo>
                  <a:cubicBezTo>
                    <a:pt x="46" y="17449"/>
                    <a:pt x="58" y="17438"/>
                    <a:pt x="58" y="17426"/>
                  </a:cubicBezTo>
                  <a:lnTo>
                    <a:pt x="58" y="26"/>
                  </a:lnTo>
                  <a:cubicBezTo>
                    <a:pt x="58" y="9"/>
                    <a:pt x="43"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6" name="Google Shape;961;p69"/>
            <p:cNvSpPr/>
            <p:nvPr/>
          </p:nvSpPr>
          <p:spPr>
            <a:xfrm>
              <a:off x="5964627" y="2876825"/>
              <a:ext cx="2898" cy="741266"/>
            </a:xfrm>
            <a:custGeom>
              <a:avLst/>
              <a:gdLst/>
              <a:ahLst/>
              <a:cxnLst/>
              <a:rect l="l" t="t" r="r" b="b"/>
              <a:pathLst>
                <a:path w="46" h="11768" extrusionOk="0">
                  <a:moveTo>
                    <a:pt x="23" y="0"/>
                  </a:moveTo>
                  <a:cubicBezTo>
                    <a:pt x="12" y="0"/>
                    <a:pt x="0" y="9"/>
                    <a:pt x="0" y="26"/>
                  </a:cubicBezTo>
                  <a:lnTo>
                    <a:pt x="0" y="11745"/>
                  </a:lnTo>
                  <a:cubicBezTo>
                    <a:pt x="0" y="11756"/>
                    <a:pt x="12" y="11767"/>
                    <a:pt x="23" y="11767"/>
                  </a:cubicBezTo>
                  <a:cubicBezTo>
                    <a:pt x="34" y="11767"/>
                    <a:pt x="46" y="11756"/>
                    <a:pt x="46" y="11745"/>
                  </a:cubicBezTo>
                  <a:lnTo>
                    <a:pt x="46" y="26"/>
                  </a:lnTo>
                  <a:cubicBezTo>
                    <a:pt x="46" y="9"/>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7" name="Google Shape;962;p69"/>
            <p:cNvSpPr/>
            <p:nvPr/>
          </p:nvSpPr>
          <p:spPr>
            <a:xfrm>
              <a:off x="3346713" y="2271416"/>
              <a:ext cx="3653" cy="1234100"/>
            </a:xfrm>
            <a:custGeom>
              <a:avLst/>
              <a:gdLst/>
              <a:ahLst/>
              <a:cxnLst/>
              <a:rect l="l" t="t" r="r" b="b"/>
              <a:pathLst>
                <a:path w="58" h="19592" extrusionOk="0">
                  <a:moveTo>
                    <a:pt x="29" y="0"/>
                  </a:moveTo>
                  <a:cubicBezTo>
                    <a:pt x="15" y="0"/>
                    <a:pt x="1" y="9"/>
                    <a:pt x="1" y="26"/>
                  </a:cubicBezTo>
                  <a:lnTo>
                    <a:pt x="1" y="19557"/>
                  </a:lnTo>
                  <a:cubicBezTo>
                    <a:pt x="1" y="19580"/>
                    <a:pt x="12" y="19591"/>
                    <a:pt x="35" y="19591"/>
                  </a:cubicBezTo>
                  <a:cubicBezTo>
                    <a:pt x="46" y="19591"/>
                    <a:pt x="58" y="19580"/>
                    <a:pt x="58" y="19557"/>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8" name="Google Shape;963;p69"/>
            <p:cNvSpPr/>
            <p:nvPr/>
          </p:nvSpPr>
          <p:spPr>
            <a:xfrm>
              <a:off x="3374114" y="2251385"/>
              <a:ext cx="27527" cy="1249785"/>
            </a:xfrm>
            <a:custGeom>
              <a:avLst/>
              <a:gdLst/>
              <a:ahLst/>
              <a:cxnLst/>
              <a:rect l="l" t="t" r="r" b="b"/>
              <a:pathLst>
                <a:path w="437" h="19841" extrusionOk="0">
                  <a:moveTo>
                    <a:pt x="1" y="0"/>
                  </a:moveTo>
                  <a:lnTo>
                    <a:pt x="1" y="19818"/>
                  </a:lnTo>
                  <a:cubicBezTo>
                    <a:pt x="1" y="19829"/>
                    <a:pt x="24" y="19841"/>
                    <a:pt x="35" y="19841"/>
                  </a:cubicBezTo>
                  <a:cubicBezTo>
                    <a:pt x="47" y="19841"/>
                    <a:pt x="58" y="19829"/>
                    <a:pt x="58" y="19818"/>
                  </a:cubicBezTo>
                  <a:lnTo>
                    <a:pt x="58" y="92"/>
                  </a:lnTo>
                  <a:lnTo>
                    <a:pt x="379" y="287"/>
                  </a:lnTo>
                  <a:lnTo>
                    <a:pt x="379" y="19761"/>
                  </a:lnTo>
                  <a:cubicBezTo>
                    <a:pt x="379" y="19778"/>
                    <a:pt x="393" y="19786"/>
                    <a:pt x="408" y="19786"/>
                  </a:cubicBezTo>
                  <a:cubicBezTo>
                    <a:pt x="422" y="19786"/>
                    <a:pt x="436" y="19778"/>
                    <a:pt x="436" y="19761"/>
                  </a:cubicBezTo>
                  <a:lnTo>
                    <a:pt x="436" y="26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9" name="Google Shape;964;p69"/>
            <p:cNvSpPr/>
            <p:nvPr/>
          </p:nvSpPr>
          <p:spPr>
            <a:xfrm>
              <a:off x="3102118" y="2435004"/>
              <a:ext cx="6929" cy="1107301"/>
            </a:xfrm>
            <a:custGeom>
              <a:avLst/>
              <a:gdLst/>
              <a:ahLst/>
              <a:cxnLst/>
              <a:rect l="l" t="t" r="r" b="b"/>
              <a:pathLst>
                <a:path w="110" h="17579" extrusionOk="0">
                  <a:moveTo>
                    <a:pt x="56" y="1"/>
                  </a:moveTo>
                  <a:cubicBezTo>
                    <a:pt x="29" y="1"/>
                    <a:pt x="0" y="18"/>
                    <a:pt x="0" y="52"/>
                  </a:cubicBezTo>
                  <a:lnTo>
                    <a:pt x="0" y="17521"/>
                  </a:lnTo>
                  <a:cubicBezTo>
                    <a:pt x="0" y="17556"/>
                    <a:pt x="23" y="17579"/>
                    <a:pt x="58" y="17579"/>
                  </a:cubicBezTo>
                  <a:cubicBezTo>
                    <a:pt x="81" y="17579"/>
                    <a:pt x="103" y="17556"/>
                    <a:pt x="103" y="17521"/>
                  </a:cubicBezTo>
                  <a:lnTo>
                    <a:pt x="103" y="52"/>
                  </a:lnTo>
                  <a:cubicBezTo>
                    <a:pt x="109" y="18"/>
                    <a:pt x="83" y="1"/>
                    <a:pt x="5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0" name="Google Shape;965;p69"/>
            <p:cNvSpPr/>
            <p:nvPr/>
          </p:nvSpPr>
          <p:spPr>
            <a:xfrm>
              <a:off x="3131661" y="2417367"/>
              <a:ext cx="26771" cy="1119206"/>
            </a:xfrm>
            <a:custGeom>
              <a:avLst/>
              <a:gdLst/>
              <a:ahLst/>
              <a:cxnLst/>
              <a:rect l="l" t="t" r="r" b="b"/>
              <a:pathLst>
                <a:path w="425" h="17768" extrusionOk="0">
                  <a:moveTo>
                    <a:pt x="1" y="0"/>
                  </a:moveTo>
                  <a:lnTo>
                    <a:pt x="1" y="17744"/>
                  </a:lnTo>
                  <a:cubicBezTo>
                    <a:pt x="1" y="17756"/>
                    <a:pt x="12" y="17767"/>
                    <a:pt x="24" y="17767"/>
                  </a:cubicBezTo>
                  <a:cubicBezTo>
                    <a:pt x="35" y="17767"/>
                    <a:pt x="47" y="17756"/>
                    <a:pt x="47" y="17744"/>
                  </a:cubicBezTo>
                  <a:lnTo>
                    <a:pt x="47" y="80"/>
                  </a:lnTo>
                  <a:lnTo>
                    <a:pt x="368" y="195"/>
                  </a:lnTo>
                  <a:lnTo>
                    <a:pt x="368" y="17652"/>
                  </a:lnTo>
                  <a:cubicBezTo>
                    <a:pt x="368" y="17670"/>
                    <a:pt x="382" y="17678"/>
                    <a:pt x="396" y="17678"/>
                  </a:cubicBezTo>
                  <a:cubicBezTo>
                    <a:pt x="411" y="17678"/>
                    <a:pt x="425" y="17670"/>
                    <a:pt x="425" y="17652"/>
                  </a:cubicBezTo>
                  <a:lnTo>
                    <a:pt x="425" y="160"/>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1" name="Google Shape;966;p69"/>
            <p:cNvSpPr/>
            <p:nvPr/>
          </p:nvSpPr>
          <p:spPr>
            <a:xfrm>
              <a:off x="3567497" y="2119481"/>
              <a:ext cx="5858" cy="1354285"/>
            </a:xfrm>
            <a:custGeom>
              <a:avLst/>
              <a:gdLst/>
              <a:ahLst/>
              <a:cxnLst/>
              <a:rect l="l" t="t" r="r" b="b"/>
              <a:pathLst>
                <a:path w="93" h="21500" extrusionOk="0">
                  <a:moveTo>
                    <a:pt x="47" y="1"/>
                  </a:moveTo>
                  <a:cubicBezTo>
                    <a:pt x="24" y="1"/>
                    <a:pt x="1" y="15"/>
                    <a:pt x="1" y="44"/>
                  </a:cubicBezTo>
                  <a:lnTo>
                    <a:pt x="1" y="21454"/>
                  </a:lnTo>
                  <a:cubicBezTo>
                    <a:pt x="1" y="21477"/>
                    <a:pt x="12" y="21499"/>
                    <a:pt x="47" y="21499"/>
                  </a:cubicBezTo>
                  <a:cubicBezTo>
                    <a:pt x="70" y="21499"/>
                    <a:pt x="93" y="21477"/>
                    <a:pt x="93" y="21454"/>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2" name="Google Shape;967;p69"/>
            <p:cNvSpPr/>
            <p:nvPr/>
          </p:nvSpPr>
          <p:spPr>
            <a:xfrm>
              <a:off x="3602898" y="2094096"/>
              <a:ext cx="36849" cy="1374631"/>
            </a:xfrm>
            <a:custGeom>
              <a:avLst/>
              <a:gdLst/>
              <a:ahLst/>
              <a:cxnLst/>
              <a:rect l="l" t="t" r="r" b="b"/>
              <a:pathLst>
                <a:path w="585" h="21823" extrusionOk="0">
                  <a:moveTo>
                    <a:pt x="0" y="0"/>
                  </a:moveTo>
                  <a:lnTo>
                    <a:pt x="0" y="21765"/>
                  </a:lnTo>
                  <a:cubicBezTo>
                    <a:pt x="0" y="21799"/>
                    <a:pt x="23" y="21822"/>
                    <a:pt x="46" y="21822"/>
                  </a:cubicBezTo>
                  <a:cubicBezTo>
                    <a:pt x="80" y="21822"/>
                    <a:pt x="103" y="21799"/>
                    <a:pt x="103" y="21765"/>
                  </a:cubicBezTo>
                  <a:lnTo>
                    <a:pt x="103" y="149"/>
                  </a:lnTo>
                  <a:lnTo>
                    <a:pt x="493" y="332"/>
                  </a:lnTo>
                  <a:lnTo>
                    <a:pt x="493" y="21696"/>
                  </a:lnTo>
                  <a:cubicBezTo>
                    <a:pt x="493" y="21725"/>
                    <a:pt x="516" y="21739"/>
                    <a:pt x="539" y="21739"/>
                  </a:cubicBezTo>
                  <a:cubicBezTo>
                    <a:pt x="562" y="21739"/>
                    <a:pt x="584" y="21725"/>
                    <a:pt x="584" y="21696"/>
                  </a:cubicBezTo>
                  <a:lnTo>
                    <a:pt x="584" y="264"/>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3" name="Google Shape;968;p69"/>
            <p:cNvSpPr/>
            <p:nvPr/>
          </p:nvSpPr>
          <p:spPr>
            <a:xfrm>
              <a:off x="3838863" y="1934980"/>
              <a:ext cx="6173" cy="1494753"/>
            </a:xfrm>
            <a:custGeom>
              <a:avLst/>
              <a:gdLst/>
              <a:ahLst/>
              <a:cxnLst/>
              <a:rect l="l" t="t" r="r" b="b"/>
              <a:pathLst>
                <a:path w="98" h="23730" extrusionOk="0">
                  <a:moveTo>
                    <a:pt x="50" y="0"/>
                  </a:moveTo>
                  <a:cubicBezTo>
                    <a:pt x="26" y="0"/>
                    <a:pt x="0" y="17"/>
                    <a:pt x="0" y="52"/>
                  </a:cubicBezTo>
                  <a:lnTo>
                    <a:pt x="0" y="23684"/>
                  </a:lnTo>
                  <a:cubicBezTo>
                    <a:pt x="0" y="23707"/>
                    <a:pt x="23" y="23730"/>
                    <a:pt x="46" y="23730"/>
                  </a:cubicBezTo>
                  <a:cubicBezTo>
                    <a:pt x="80" y="23730"/>
                    <a:pt x="92" y="23707"/>
                    <a:pt x="92" y="23684"/>
                  </a:cubicBezTo>
                  <a:lnTo>
                    <a:pt x="92" y="52"/>
                  </a:lnTo>
                  <a:cubicBezTo>
                    <a:pt x="97" y="17"/>
                    <a:pt x="75" y="0"/>
                    <a:pt x="5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4" name="Google Shape;969;p69"/>
            <p:cNvSpPr/>
            <p:nvPr/>
          </p:nvSpPr>
          <p:spPr>
            <a:xfrm>
              <a:off x="3874894" y="1909343"/>
              <a:ext cx="36912" cy="1518248"/>
            </a:xfrm>
            <a:custGeom>
              <a:avLst/>
              <a:gdLst/>
              <a:ahLst/>
              <a:cxnLst/>
              <a:rect l="l" t="t" r="r" b="b"/>
              <a:pathLst>
                <a:path w="586" h="24103" extrusionOk="0">
                  <a:moveTo>
                    <a:pt x="1" y="1"/>
                  </a:moveTo>
                  <a:lnTo>
                    <a:pt x="1" y="24056"/>
                  </a:lnTo>
                  <a:cubicBezTo>
                    <a:pt x="1" y="24079"/>
                    <a:pt x="12" y="24102"/>
                    <a:pt x="47" y="24102"/>
                  </a:cubicBezTo>
                  <a:cubicBezTo>
                    <a:pt x="70" y="24102"/>
                    <a:pt x="92" y="24079"/>
                    <a:pt x="92" y="24056"/>
                  </a:cubicBezTo>
                  <a:lnTo>
                    <a:pt x="92" y="172"/>
                  </a:lnTo>
                  <a:lnTo>
                    <a:pt x="482" y="424"/>
                  </a:lnTo>
                  <a:lnTo>
                    <a:pt x="482" y="23976"/>
                  </a:lnTo>
                  <a:cubicBezTo>
                    <a:pt x="488" y="24011"/>
                    <a:pt x="511" y="24028"/>
                    <a:pt x="534" y="24028"/>
                  </a:cubicBezTo>
                  <a:cubicBezTo>
                    <a:pt x="556" y="24028"/>
                    <a:pt x="579" y="24011"/>
                    <a:pt x="585" y="23976"/>
                  </a:cubicBezTo>
                  <a:lnTo>
                    <a:pt x="585" y="36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5" name="Google Shape;970;p69"/>
            <p:cNvSpPr/>
            <p:nvPr/>
          </p:nvSpPr>
          <p:spPr>
            <a:xfrm>
              <a:off x="5351975" y="2449618"/>
              <a:ext cx="3653" cy="1083302"/>
            </a:xfrm>
            <a:custGeom>
              <a:avLst/>
              <a:gdLst/>
              <a:ahLst/>
              <a:cxnLst/>
              <a:rect l="l" t="t" r="r" b="b"/>
              <a:pathLst>
                <a:path w="58" h="17198" extrusionOk="0">
                  <a:moveTo>
                    <a:pt x="29" y="1"/>
                  </a:moveTo>
                  <a:cubicBezTo>
                    <a:pt x="15" y="1"/>
                    <a:pt x="1" y="9"/>
                    <a:pt x="1" y="26"/>
                  </a:cubicBezTo>
                  <a:lnTo>
                    <a:pt x="1" y="17175"/>
                  </a:lnTo>
                  <a:cubicBezTo>
                    <a:pt x="1" y="17186"/>
                    <a:pt x="12" y="17198"/>
                    <a:pt x="24" y="17198"/>
                  </a:cubicBezTo>
                  <a:cubicBezTo>
                    <a:pt x="46" y="17198"/>
                    <a:pt x="58" y="17186"/>
                    <a:pt x="58" y="17175"/>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6" name="Google Shape;971;p69"/>
            <p:cNvSpPr/>
            <p:nvPr/>
          </p:nvSpPr>
          <p:spPr>
            <a:xfrm>
              <a:off x="5300763" y="2429587"/>
              <a:ext cx="27464" cy="1099742"/>
            </a:xfrm>
            <a:custGeom>
              <a:avLst/>
              <a:gdLst/>
              <a:ahLst/>
              <a:cxnLst/>
              <a:rect l="l" t="t" r="r" b="b"/>
              <a:pathLst>
                <a:path w="436" h="17459" extrusionOk="0">
                  <a:moveTo>
                    <a:pt x="436" y="1"/>
                  </a:moveTo>
                  <a:lnTo>
                    <a:pt x="0" y="299"/>
                  </a:lnTo>
                  <a:lnTo>
                    <a:pt x="0" y="17390"/>
                  </a:lnTo>
                  <a:cubicBezTo>
                    <a:pt x="0" y="17401"/>
                    <a:pt x="15" y="17407"/>
                    <a:pt x="29" y="17407"/>
                  </a:cubicBezTo>
                  <a:cubicBezTo>
                    <a:pt x="43" y="17407"/>
                    <a:pt x="58" y="17401"/>
                    <a:pt x="58" y="17390"/>
                  </a:cubicBezTo>
                  <a:lnTo>
                    <a:pt x="58" y="333"/>
                  </a:lnTo>
                  <a:lnTo>
                    <a:pt x="378" y="104"/>
                  </a:lnTo>
                  <a:lnTo>
                    <a:pt x="378" y="17436"/>
                  </a:lnTo>
                  <a:cubicBezTo>
                    <a:pt x="378" y="17447"/>
                    <a:pt x="390" y="17458"/>
                    <a:pt x="401" y="17458"/>
                  </a:cubicBezTo>
                  <a:cubicBezTo>
                    <a:pt x="424" y="17458"/>
                    <a:pt x="436" y="17447"/>
                    <a:pt x="436" y="17436"/>
                  </a:cubicBezTo>
                  <a:lnTo>
                    <a:pt x="43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7" name="Google Shape;972;p69"/>
            <p:cNvSpPr/>
            <p:nvPr/>
          </p:nvSpPr>
          <p:spPr>
            <a:xfrm>
              <a:off x="5595184" y="2609112"/>
              <a:ext cx="3653" cy="957763"/>
            </a:xfrm>
            <a:custGeom>
              <a:avLst/>
              <a:gdLst/>
              <a:ahLst/>
              <a:cxnLst/>
              <a:rect l="l" t="t" r="r" b="b"/>
              <a:pathLst>
                <a:path w="58" h="15205" extrusionOk="0">
                  <a:moveTo>
                    <a:pt x="24" y="0"/>
                  </a:moveTo>
                  <a:cubicBezTo>
                    <a:pt x="12" y="0"/>
                    <a:pt x="0" y="9"/>
                    <a:pt x="0" y="26"/>
                  </a:cubicBezTo>
                  <a:lnTo>
                    <a:pt x="0" y="15170"/>
                  </a:lnTo>
                  <a:cubicBezTo>
                    <a:pt x="0" y="15193"/>
                    <a:pt x="12" y="15204"/>
                    <a:pt x="23" y="15204"/>
                  </a:cubicBezTo>
                  <a:cubicBezTo>
                    <a:pt x="34" y="15204"/>
                    <a:pt x="57" y="15193"/>
                    <a:pt x="57" y="15170"/>
                  </a:cubicBezTo>
                  <a:lnTo>
                    <a:pt x="57" y="26"/>
                  </a:lnTo>
                  <a:cubicBezTo>
                    <a:pt x="52" y="9"/>
                    <a:pt x="37"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8" name="Google Shape;973;p69"/>
            <p:cNvSpPr/>
            <p:nvPr/>
          </p:nvSpPr>
          <p:spPr>
            <a:xfrm>
              <a:off x="5543909" y="2591223"/>
              <a:ext cx="26771" cy="971999"/>
            </a:xfrm>
            <a:custGeom>
              <a:avLst/>
              <a:gdLst/>
              <a:ahLst/>
              <a:cxnLst/>
              <a:rect l="l" t="t" r="r" b="b"/>
              <a:pathLst>
                <a:path w="425" h="15431" extrusionOk="0">
                  <a:moveTo>
                    <a:pt x="425" y="1"/>
                  </a:moveTo>
                  <a:lnTo>
                    <a:pt x="1" y="207"/>
                  </a:lnTo>
                  <a:lnTo>
                    <a:pt x="1" y="15351"/>
                  </a:lnTo>
                  <a:cubicBezTo>
                    <a:pt x="1" y="15368"/>
                    <a:pt x="15" y="15376"/>
                    <a:pt x="29" y="15376"/>
                  </a:cubicBezTo>
                  <a:cubicBezTo>
                    <a:pt x="44" y="15376"/>
                    <a:pt x="58" y="15368"/>
                    <a:pt x="58" y="15351"/>
                  </a:cubicBezTo>
                  <a:lnTo>
                    <a:pt x="58" y="241"/>
                  </a:lnTo>
                  <a:lnTo>
                    <a:pt x="379" y="81"/>
                  </a:lnTo>
                  <a:lnTo>
                    <a:pt x="379" y="15397"/>
                  </a:lnTo>
                  <a:cubicBezTo>
                    <a:pt x="379" y="15419"/>
                    <a:pt x="390" y="15431"/>
                    <a:pt x="402" y="15431"/>
                  </a:cubicBezTo>
                  <a:cubicBezTo>
                    <a:pt x="413" y="15431"/>
                    <a:pt x="425" y="15408"/>
                    <a:pt x="425" y="15397"/>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9" name="Google Shape;974;p69"/>
            <p:cNvSpPr/>
            <p:nvPr/>
          </p:nvSpPr>
          <p:spPr>
            <a:xfrm>
              <a:off x="5769795" y="2723819"/>
              <a:ext cx="3653" cy="866868"/>
            </a:xfrm>
            <a:custGeom>
              <a:avLst/>
              <a:gdLst/>
              <a:ahLst/>
              <a:cxnLst/>
              <a:rect l="l" t="t" r="r" b="b"/>
              <a:pathLst>
                <a:path w="58" h="13762" extrusionOk="0">
                  <a:moveTo>
                    <a:pt x="35" y="1"/>
                  </a:moveTo>
                  <a:cubicBezTo>
                    <a:pt x="23" y="1"/>
                    <a:pt x="12" y="9"/>
                    <a:pt x="12" y="26"/>
                  </a:cubicBezTo>
                  <a:lnTo>
                    <a:pt x="12" y="13738"/>
                  </a:lnTo>
                  <a:cubicBezTo>
                    <a:pt x="0" y="13750"/>
                    <a:pt x="23" y="13761"/>
                    <a:pt x="35" y="13761"/>
                  </a:cubicBezTo>
                  <a:cubicBezTo>
                    <a:pt x="46" y="13761"/>
                    <a:pt x="57" y="13750"/>
                    <a:pt x="57" y="13738"/>
                  </a:cubicBezTo>
                  <a:lnTo>
                    <a:pt x="57" y="26"/>
                  </a:lnTo>
                  <a:cubicBezTo>
                    <a:pt x="57" y="9"/>
                    <a:pt x="46" y="1"/>
                    <a:pt x="3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0" name="Google Shape;975;p69"/>
            <p:cNvSpPr/>
            <p:nvPr/>
          </p:nvSpPr>
          <p:spPr>
            <a:xfrm>
              <a:off x="5718899" y="2705992"/>
              <a:ext cx="27149" cy="881041"/>
            </a:xfrm>
            <a:custGeom>
              <a:avLst/>
              <a:gdLst/>
              <a:ahLst/>
              <a:cxnLst/>
              <a:rect l="l" t="t" r="r" b="b"/>
              <a:pathLst>
                <a:path w="431" h="13987" extrusionOk="0">
                  <a:moveTo>
                    <a:pt x="430" y="0"/>
                  </a:moveTo>
                  <a:lnTo>
                    <a:pt x="6" y="206"/>
                  </a:lnTo>
                  <a:lnTo>
                    <a:pt x="6" y="13907"/>
                  </a:lnTo>
                  <a:cubicBezTo>
                    <a:pt x="1" y="13930"/>
                    <a:pt x="12" y="13941"/>
                    <a:pt x="25" y="13941"/>
                  </a:cubicBezTo>
                  <a:cubicBezTo>
                    <a:pt x="38" y="13941"/>
                    <a:pt x="52" y="13930"/>
                    <a:pt x="52" y="13907"/>
                  </a:cubicBezTo>
                  <a:lnTo>
                    <a:pt x="52" y="241"/>
                  </a:lnTo>
                  <a:lnTo>
                    <a:pt x="373" y="80"/>
                  </a:lnTo>
                  <a:lnTo>
                    <a:pt x="373" y="13964"/>
                  </a:lnTo>
                  <a:cubicBezTo>
                    <a:pt x="373" y="13975"/>
                    <a:pt x="384" y="13987"/>
                    <a:pt x="407" y="13987"/>
                  </a:cubicBezTo>
                  <a:cubicBezTo>
                    <a:pt x="419" y="13987"/>
                    <a:pt x="430" y="13975"/>
                    <a:pt x="430" y="13964"/>
                  </a:cubicBezTo>
                  <a:lnTo>
                    <a:pt x="43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1" name="Google Shape;976;p69"/>
            <p:cNvSpPr/>
            <p:nvPr/>
          </p:nvSpPr>
          <p:spPr>
            <a:xfrm>
              <a:off x="5996375" y="2872856"/>
              <a:ext cx="5795" cy="751723"/>
            </a:xfrm>
            <a:custGeom>
              <a:avLst/>
              <a:gdLst/>
              <a:ahLst/>
              <a:cxnLst/>
              <a:rect l="l" t="t" r="r" b="b"/>
              <a:pathLst>
                <a:path w="92" h="11934" extrusionOk="0">
                  <a:moveTo>
                    <a:pt x="46" y="0"/>
                  </a:moveTo>
                  <a:cubicBezTo>
                    <a:pt x="23" y="0"/>
                    <a:pt x="0" y="14"/>
                    <a:pt x="0" y="43"/>
                  </a:cubicBezTo>
                  <a:lnTo>
                    <a:pt x="0" y="11876"/>
                  </a:lnTo>
                  <a:cubicBezTo>
                    <a:pt x="0" y="11911"/>
                    <a:pt x="23" y="11934"/>
                    <a:pt x="46" y="11934"/>
                  </a:cubicBezTo>
                  <a:cubicBezTo>
                    <a:pt x="80" y="11934"/>
                    <a:pt x="92" y="11911"/>
                    <a:pt x="92" y="11876"/>
                  </a:cubicBezTo>
                  <a:lnTo>
                    <a:pt x="92" y="43"/>
                  </a:lnTo>
                  <a:cubicBezTo>
                    <a:pt x="92" y="14"/>
                    <a:pt x="69" y="0"/>
                    <a:pt x="4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2" name="Google Shape;977;p69"/>
            <p:cNvSpPr/>
            <p:nvPr/>
          </p:nvSpPr>
          <p:spPr>
            <a:xfrm>
              <a:off x="5946549" y="2856038"/>
              <a:ext cx="26771" cy="762746"/>
            </a:xfrm>
            <a:custGeom>
              <a:avLst/>
              <a:gdLst/>
              <a:ahLst/>
              <a:cxnLst/>
              <a:rect l="l" t="t" r="r" b="b"/>
              <a:pathLst>
                <a:path w="425" h="12109" extrusionOk="0">
                  <a:moveTo>
                    <a:pt x="425" y="1"/>
                  </a:moveTo>
                  <a:lnTo>
                    <a:pt x="1" y="207"/>
                  </a:lnTo>
                  <a:lnTo>
                    <a:pt x="1" y="12040"/>
                  </a:lnTo>
                  <a:cubicBezTo>
                    <a:pt x="1" y="12063"/>
                    <a:pt x="15" y="12075"/>
                    <a:pt x="29" y="12075"/>
                  </a:cubicBezTo>
                  <a:cubicBezTo>
                    <a:pt x="44" y="12075"/>
                    <a:pt x="58" y="12063"/>
                    <a:pt x="58" y="12040"/>
                  </a:cubicBezTo>
                  <a:lnTo>
                    <a:pt x="58" y="241"/>
                  </a:lnTo>
                  <a:lnTo>
                    <a:pt x="379" y="92"/>
                  </a:lnTo>
                  <a:lnTo>
                    <a:pt x="379" y="12075"/>
                  </a:lnTo>
                  <a:cubicBezTo>
                    <a:pt x="379" y="12097"/>
                    <a:pt x="390" y="12109"/>
                    <a:pt x="402" y="12109"/>
                  </a:cubicBezTo>
                  <a:cubicBezTo>
                    <a:pt x="413" y="12109"/>
                    <a:pt x="425" y="12097"/>
                    <a:pt x="425" y="12075"/>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3" name="Google Shape;978;p69"/>
            <p:cNvSpPr/>
            <p:nvPr/>
          </p:nvSpPr>
          <p:spPr>
            <a:xfrm>
              <a:off x="5077774" y="2268330"/>
              <a:ext cx="6551" cy="1228557"/>
            </a:xfrm>
            <a:custGeom>
              <a:avLst/>
              <a:gdLst/>
              <a:ahLst/>
              <a:cxnLst/>
              <a:rect l="l" t="t" r="r" b="b"/>
              <a:pathLst>
                <a:path w="104" h="19504" extrusionOk="0">
                  <a:moveTo>
                    <a:pt x="52" y="1"/>
                  </a:moveTo>
                  <a:cubicBezTo>
                    <a:pt x="26" y="1"/>
                    <a:pt x="1" y="18"/>
                    <a:pt x="1" y="52"/>
                  </a:cubicBezTo>
                  <a:lnTo>
                    <a:pt x="1" y="19457"/>
                  </a:lnTo>
                  <a:cubicBezTo>
                    <a:pt x="1" y="19480"/>
                    <a:pt x="24" y="19503"/>
                    <a:pt x="46" y="19503"/>
                  </a:cubicBezTo>
                  <a:cubicBezTo>
                    <a:pt x="81" y="19503"/>
                    <a:pt x="104" y="19480"/>
                    <a:pt x="104" y="19457"/>
                  </a:cubicBezTo>
                  <a:lnTo>
                    <a:pt x="104" y="52"/>
                  </a:lnTo>
                  <a:cubicBezTo>
                    <a:pt x="104" y="18"/>
                    <a:pt x="78" y="1"/>
                    <a:pt x="5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4" name="Google Shape;979;p69"/>
            <p:cNvSpPr/>
            <p:nvPr/>
          </p:nvSpPr>
          <p:spPr>
            <a:xfrm>
              <a:off x="5011381" y="2243448"/>
              <a:ext cx="36912" cy="1248336"/>
            </a:xfrm>
            <a:custGeom>
              <a:avLst/>
              <a:gdLst/>
              <a:ahLst/>
              <a:cxnLst/>
              <a:rect l="l" t="t" r="r" b="b"/>
              <a:pathLst>
                <a:path w="586" h="19818" extrusionOk="0">
                  <a:moveTo>
                    <a:pt x="585" y="0"/>
                  </a:moveTo>
                  <a:lnTo>
                    <a:pt x="1" y="264"/>
                  </a:lnTo>
                  <a:lnTo>
                    <a:pt x="1" y="19703"/>
                  </a:lnTo>
                  <a:cubicBezTo>
                    <a:pt x="1" y="19738"/>
                    <a:pt x="24" y="19755"/>
                    <a:pt x="47" y="19755"/>
                  </a:cubicBezTo>
                  <a:cubicBezTo>
                    <a:pt x="70" y="19755"/>
                    <a:pt x="92" y="19738"/>
                    <a:pt x="92" y="19703"/>
                  </a:cubicBezTo>
                  <a:lnTo>
                    <a:pt x="92" y="321"/>
                  </a:lnTo>
                  <a:lnTo>
                    <a:pt x="482" y="149"/>
                  </a:lnTo>
                  <a:lnTo>
                    <a:pt x="482" y="19772"/>
                  </a:lnTo>
                  <a:cubicBezTo>
                    <a:pt x="482" y="19795"/>
                    <a:pt x="505" y="19818"/>
                    <a:pt x="539" y="19818"/>
                  </a:cubicBezTo>
                  <a:cubicBezTo>
                    <a:pt x="562" y="19818"/>
                    <a:pt x="585" y="19795"/>
                    <a:pt x="585" y="19772"/>
                  </a:cubicBezTo>
                  <a:lnTo>
                    <a:pt x="5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5" name="Google Shape;980;p69"/>
            <p:cNvSpPr/>
            <p:nvPr/>
          </p:nvSpPr>
          <p:spPr>
            <a:xfrm>
              <a:off x="4734283" y="2041561"/>
              <a:ext cx="6614" cy="1408393"/>
            </a:xfrm>
            <a:custGeom>
              <a:avLst/>
              <a:gdLst/>
              <a:ahLst/>
              <a:cxnLst/>
              <a:rect l="l" t="t" r="r" b="b"/>
              <a:pathLst>
                <a:path w="105" h="22359" extrusionOk="0">
                  <a:moveTo>
                    <a:pt x="53" y="1"/>
                  </a:moveTo>
                  <a:cubicBezTo>
                    <a:pt x="27" y="1"/>
                    <a:pt x="1" y="15"/>
                    <a:pt x="1" y="44"/>
                  </a:cubicBezTo>
                  <a:lnTo>
                    <a:pt x="1" y="22301"/>
                  </a:lnTo>
                  <a:cubicBezTo>
                    <a:pt x="1" y="22336"/>
                    <a:pt x="24" y="22358"/>
                    <a:pt x="58" y="22358"/>
                  </a:cubicBezTo>
                  <a:cubicBezTo>
                    <a:pt x="81" y="22358"/>
                    <a:pt x="104" y="22336"/>
                    <a:pt x="104" y="22301"/>
                  </a:cubicBezTo>
                  <a:lnTo>
                    <a:pt x="104" y="44"/>
                  </a:lnTo>
                  <a:cubicBezTo>
                    <a:pt x="104" y="15"/>
                    <a:pt x="78" y="1"/>
                    <a:pt x="5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6" name="Google Shape;981;p69"/>
            <p:cNvSpPr/>
            <p:nvPr/>
          </p:nvSpPr>
          <p:spPr>
            <a:xfrm>
              <a:off x="4667953" y="2015420"/>
              <a:ext cx="36849" cy="1428739"/>
            </a:xfrm>
            <a:custGeom>
              <a:avLst/>
              <a:gdLst/>
              <a:ahLst/>
              <a:cxnLst/>
              <a:rect l="l" t="t" r="r" b="b"/>
              <a:pathLst>
                <a:path w="585" h="22682" extrusionOk="0">
                  <a:moveTo>
                    <a:pt x="584" y="1"/>
                  </a:moveTo>
                  <a:lnTo>
                    <a:pt x="0" y="367"/>
                  </a:lnTo>
                  <a:lnTo>
                    <a:pt x="0" y="22567"/>
                  </a:lnTo>
                  <a:cubicBezTo>
                    <a:pt x="0" y="22602"/>
                    <a:pt x="26" y="22619"/>
                    <a:pt x="52" y="22619"/>
                  </a:cubicBezTo>
                  <a:cubicBezTo>
                    <a:pt x="77" y="22619"/>
                    <a:pt x="103" y="22602"/>
                    <a:pt x="103" y="22567"/>
                  </a:cubicBezTo>
                  <a:lnTo>
                    <a:pt x="103" y="424"/>
                  </a:lnTo>
                  <a:lnTo>
                    <a:pt x="493" y="184"/>
                  </a:lnTo>
                  <a:lnTo>
                    <a:pt x="493" y="22636"/>
                  </a:lnTo>
                  <a:cubicBezTo>
                    <a:pt x="493" y="22659"/>
                    <a:pt x="516" y="22682"/>
                    <a:pt x="539" y="22682"/>
                  </a:cubicBezTo>
                  <a:cubicBezTo>
                    <a:pt x="561" y="22682"/>
                    <a:pt x="584" y="22659"/>
                    <a:pt x="584" y="22636"/>
                  </a:cubicBezTo>
                  <a:lnTo>
                    <a:pt x="58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7" name="Google Shape;982;p69"/>
            <p:cNvSpPr/>
            <p:nvPr/>
          </p:nvSpPr>
          <p:spPr>
            <a:xfrm>
              <a:off x="5897479" y="3693065"/>
              <a:ext cx="28220" cy="372397"/>
            </a:xfrm>
            <a:custGeom>
              <a:avLst/>
              <a:gdLst/>
              <a:ahLst/>
              <a:cxnLst/>
              <a:rect l="l" t="t" r="r" b="b"/>
              <a:pathLst>
                <a:path w="448" h="5912" extrusionOk="0">
                  <a:moveTo>
                    <a:pt x="35" y="35"/>
                  </a:moveTo>
                  <a:lnTo>
                    <a:pt x="379" y="70"/>
                  </a:lnTo>
                  <a:cubicBezTo>
                    <a:pt x="413" y="241"/>
                    <a:pt x="367" y="425"/>
                    <a:pt x="253" y="562"/>
                  </a:cubicBezTo>
                  <a:lnTo>
                    <a:pt x="253" y="5866"/>
                  </a:lnTo>
                  <a:lnTo>
                    <a:pt x="35" y="5797"/>
                  </a:lnTo>
                  <a:lnTo>
                    <a:pt x="35" y="35"/>
                  </a:lnTo>
                  <a:close/>
                  <a:moveTo>
                    <a:pt x="1" y="1"/>
                  </a:moveTo>
                  <a:lnTo>
                    <a:pt x="1" y="5820"/>
                  </a:lnTo>
                  <a:lnTo>
                    <a:pt x="287" y="5912"/>
                  </a:lnTo>
                  <a:lnTo>
                    <a:pt x="287" y="574"/>
                  </a:lnTo>
                  <a:cubicBezTo>
                    <a:pt x="402" y="425"/>
                    <a:pt x="448" y="230"/>
                    <a:pt x="413" y="47"/>
                  </a:cubicBezTo>
                  <a:lnTo>
                    <a:pt x="402" y="3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8" name="Google Shape;983;p69"/>
            <p:cNvSpPr/>
            <p:nvPr/>
          </p:nvSpPr>
          <p:spPr>
            <a:xfrm>
              <a:off x="5914108" y="3698104"/>
              <a:ext cx="38991" cy="367358"/>
            </a:xfrm>
            <a:custGeom>
              <a:avLst/>
              <a:gdLst/>
              <a:ahLst/>
              <a:cxnLst/>
              <a:rect l="l" t="t" r="r" b="b"/>
              <a:pathLst>
                <a:path w="619" h="5832" extrusionOk="0">
                  <a:moveTo>
                    <a:pt x="562" y="1"/>
                  </a:moveTo>
                  <a:lnTo>
                    <a:pt x="539" y="12"/>
                  </a:lnTo>
                  <a:cubicBezTo>
                    <a:pt x="584" y="184"/>
                    <a:pt x="539" y="379"/>
                    <a:pt x="413" y="516"/>
                  </a:cubicBezTo>
                  <a:lnTo>
                    <a:pt x="401" y="516"/>
                  </a:lnTo>
                  <a:lnTo>
                    <a:pt x="401" y="5774"/>
                  </a:lnTo>
                  <a:lnTo>
                    <a:pt x="0" y="5797"/>
                  </a:lnTo>
                  <a:lnTo>
                    <a:pt x="0" y="5832"/>
                  </a:lnTo>
                  <a:lnTo>
                    <a:pt x="436" y="5809"/>
                  </a:lnTo>
                  <a:lnTo>
                    <a:pt x="436" y="528"/>
                  </a:lnTo>
                  <a:cubicBezTo>
                    <a:pt x="573" y="390"/>
                    <a:pt x="619" y="184"/>
                    <a:pt x="56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9" name="Google Shape;984;p69"/>
            <p:cNvSpPr/>
            <p:nvPr/>
          </p:nvSpPr>
          <p:spPr>
            <a:xfrm>
              <a:off x="3195912" y="3778922"/>
              <a:ext cx="141476" cy="9449"/>
            </a:xfrm>
            <a:custGeom>
              <a:avLst/>
              <a:gdLst/>
              <a:ahLst/>
              <a:cxnLst/>
              <a:rect l="l" t="t" r="r" b="b"/>
              <a:pathLst>
                <a:path w="2246" h="150" extrusionOk="0">
                  <a:moveTo>
                    <a:pt x="2234" y="1"/>
                  </a:moveTo>
                  <a:lnTo>
                    <a:pt x="1" y="116"/>
                  </a:lnTo>
                  <a:lnTo>
                    <a:pt x="1" y="150"/>
                  </a:lnTo>
                  <a:lnTo>
                    <a:pt x="2246" y="35"/>
                  </a:lnTo>
                  <a:lnTo>
                    <a:pt x="22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0" name="Google Shape;985;p69"/>
            <p:cNvSpPr/>
            <p:nvPr/>
          </p:nvSpPr>
          <p:spPr>
            <a:xfrm>
              <a:off x="3195912" y="3988934"/>
              <a:ext cx="141476" cy="5858"/>
            </a:xfrm>
            <a:custGeom>
              <a:avLst/>
              <a:gdLst/>
              <a:ahLst/>
              <a:cxnLst/>
              <a:rect l="l" t="t" r="r" b="b"/>
              <a:pathLst>
                <a:path w="2246" h="93" extrusionOk="0">
                  <a:moveTo>
                    <a:pt x="1" y="0"/>
                  </a:moveTo>
                  <a:lnTo>
                    <a:pt x="1" y="35"/>
                  </a:lnTo>
                  <a:lnTo>
                    <a:pt x="2234" y="92"/>
                  </a:lnTo>
                  <a:lnTo>
                    <a:pt x="2246" y="58"/>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1" name="Google Shape;986;p69"/>
            <p:cNvSpPr/>
            <p:nvPr/>
          </p:nvSpPr>
          <p:spPr>
            <a:xfrm>
              <a:off x="3195912" y="4004052"/>
              <a:ext cx="141476" cy="2268"/>
            </a:xfrm>
            <a:custGeom>
              <a:avLst/>
              <a:gdLst/>
              <a:ahLst/>
              <a:cxnLst/>
              <a:rect l="l" t="t" r="r" b="b"/>
              <a:pathLst>
                <a:path w="2246" h="36" extrusionOk="0">
                  <a:moveTo>
                    <a:pt x="1" y="1"/>
                  </a:moveTo>
                  <a:lnTo>
                    <a:pt x="1" y="35"/>
                  </a:lnTo>
                  <a:lnTo>
                    <a:pt x="2246" y="35"/>
                  </a:lnTo>
                  <a:lnTo>
                    <a:pt x="22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2" name="Google Shape;987;p69"/>
            <p:cNvSpPr/>
            <p:nvPr/>
          </p:nvSpPr>
          <p:spPr>
            <a:xfrm>
              <a:off x="3211093" y="3786859"/>
              <a:ext cx="2205" cy="203584"/>
            </a:xfrm>
            <a:custGeom>
              <a:avLst/>
              <a:gdLst/>
              <a:ahLst/>
              <a:cxnLst/>
              <a:rect l="l" t="t" r="r" b="b"/>
              <a:pathLst>
                <a:path w="35" h="3232" extrusionOk="0">
                  <a:moveTo>
                    <a:pt x="0" y="1"/>
                  </a:moveTo>
                  <a:lnTo>
                    <a:pt x="0" y="3231"/>
                  </a:lnTo>
                  <a:lnTo>
                    <a:pt x="34" y="3231"/>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3" name="Google Shape;988;p69"/>
            <p:cNvSpPr/>
            <p:nvPr/>
          </p:nvSpPr>
          <p:spPr>
            <a:xfrm>
              <a:off x="3381358" y="3988934"/>
              <a:ext cx="185506" cy="3653"/>
            </a:xfrm>
            <a:custGeom>
              <a:avLst/>
              <a:gdLst/>
              <a:ahLst/>
              <a:cxnLst/>
              <a:rect l="l" t="t" r="r" b="b"/>
              <a:pathLst>
                <a:path w="2945" h="58" extrusionOk="0">
                  <a:moveTo>
                    <a:pt x="2944" y="0"/>
                  </a:moveTo>
                  <a:lnTo>
                    <a:pt x="0" y="23"/>
                  </a:lnTo>
                  <a:lnTo>
                    <a:pt x="0" y="58"/>
                  </a:lnTo>
                  <a:lnTo>
                    <a:pt x="2944" y="35"/>
                  </a:lnTo>
                  <a:lnTo>
                    <a:pt x="294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4" name="Google Shape;989;p69"/>
            <p:cNvSpPr/>
            <p:nvPr/>
          </p:nvSpPr>
          <p:spPr>
            <a:xfrm>
              <a:off x="3381358" y="4000462"/>
              <a:ext cx="185506" cy="2961"/>
            </a:xfrm>
            <a:custGeom>
              <a:avLst/>
              <a:gdLst/>
              <a:ahLst/>
              <a:cxnLst/>
              <a:rect l="l" t="t" r="r" b="b"/>
              <a:pathLst>
                <a:path w="2945" h="47" extrusionOk="0">
                  <a:moveTo>
                    <a:pt x="2944" y="1"/>
                  </a:moveTo>
                  <a:lnTo>
                    <a:pt x="0" y="12"/>
                  </a:lnTo>
                  <a:lnTo>
                    <a:pt x="0" y="47"/>
                  </a:lnTo>
                  <a:lnTo>
                    <a:pt x="2944" y="35"/>
                  </a:lnTo>
                  <a:lnTo>
                    <a:pt x="294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5" name="Google Shape;990;p69"/>
            <p:cNvSpPr/>
            <p:nvPr/>
          </p:nvSpPr>
          <p:spPr>
            <a:xfrm>
              <a:off x="3379216" y="3768150"/>
              <a:ext cx="186198" cy="8693"/>
            </a:xfrm>
            <a:custGeom>
              <a:avLst/>
              <a:gdLst/>
              <a:ahLst/>
              <a:cxnLst/>
              <a:rect l="l" t="t" r="r" b="b"/>
              <a:pathLst>
                <a:path w="2956" h="138" extrusionOk="0">
                  <a:moveTo>
                    <a:pt x="2956" y="0"/>
                  </a:moveTo>
                  <a:lnTo>
                    <a:pt x="0" y="115"/>
                  </a:lnTo>
                  <a:lnTo>
                    <a:pt x="0" y="138"/>
                  </a:lnTo>
                  <a:lnTo>
                    <a:pt x="2956" y="35"/>
                  </a:lnTo>
                  <a:lnTo>
                    <a:pt x="295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6" name="Google Shape;991;p69"/>
            <p:cNvSpPr/>
            <p:nvPr/>
          </p:nvSpPr>
          <p:spPr>
            <a:xfrm>
              <a:off x="3400822" y="3775331"/>
              <a:ext cx="2961" cy="216560"/>
            </a:xfrm>
            <a:custGeom>
              <a:avLst/>
              <a:gdLst/>
              <a:ahLst/>
              <a:cxnLst/>
              <a:rect l="l" t="t" r="r" b="b"/>
              <a:pathLst>
                <a:path w="47" h="3438" extrusionOk="0">
                  <a:moveTo>
                    <a:pt x="1" y="1"/>
                  </a:moveTo>
                  <a:lnTo>
                    <a:pt x="12" y="3437"/>
                  </a:lnTo>
                  <a:lnTo>
                    <a:pt x="47" y="3437"/>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7" name="Google Shape;992;p69"/>
            <p:cNvSpPr/>
            <p:nvPr/>
          </p:nvSpPr>
          <p:spPr>
            <a:xfrm>
              <a:off x="3620221" y="3760906"/>
              <a:ext cx="212906" cy="8000"/>
            </a:xfrm>
            <a:custGeom>
              <a:avLst/>
              <a:gdLst/>
              <a:ahLst/>
              <a:cxnLst/>
              <a:rect l="l" t="t" r="r" b="b"/>
              <a:pathLst>
                <a:path w="3380" h="127" extrusionOk="0">
                  <a:moveTo>
                    <a:pt x="3379" y="1"/>
                  </a:moveTo>
                  <a:lnTo>
                    <a:pt x="0" y="92"/>
                  </a:lnTo>
                  <a:lnTo>
                    <a:pt x="0" y="127"/>
                  </a:lnTo>
                  <a:lnTo>
                    <a:pt x="3379" y="35"/>
                  </a:lnTo>
                  <a:lnTo>
                    <a:pt x="337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8" name="Google Shape;993;p69"/>
            <p:cNvSpPr/>
            <p:nvPr/>
          </p:nvSpPr>
          <p:spPr>
            <a:xfrm>
              <a:off x="3620221" y="3986037"/>
              <a:ext cx="207867" cy="2961"/>
            </a:xfrm>
            <a:custGeom>
              <a:avLst/>
              <a:gdLst/>
              <a:ahLst/>
              <a:cxnLst/>
              <a:rect l="l" t="t" r="r" b="b"/>
              <a:pathLst>
                <a:path w="3300" h="47" extrusionOk="0">
                  <a:moveTo>
                    <a:pt x="3299" y="1"/>
                  </a:moveTo>
                  <a:lnTo>
                    <a:pt x="0" y="12"/>
                  </a:lnTo>
                  <a:lnTo>
                    <a:pt x="0" y="46"/>
                  </a:lnTo>
                  <a:lnTo>
                    <a:pt x="3299" y="35"/>
                  </a:lnTo>
                  <a:lnTo>
                    <a:pt x="329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9" name="Google Shape;994;p69"/>
            <p:cNvSpPr/>
            <p:nvPr/>
          </p:nvSpPr>
          <p:spPr>
            <a:xfrm>
              <a:off x="3620221" y="3997564"/>
              <a:ext cx="210765" cy="2961"/>
            </a:xfrm>
            <a:custGeom>
              <a:avLst/>
              <a:gdLst/>
              <a:ahLst/>
              <a:cxnLst/>
              <a:rect l="l" t="t" r="r" b="b"/>
              <a:pathLst>
                <a:path w="3346" h="47" extrusionOk="0">
                  <a:moveTo>
                    <a:pt x="3345" y="1"/>
                  </a:moveTo>
                  <a:lnTo>
                    <a:pt x="0" y="12"/>
                  </a:lnTo>
                  <a:lnTo>
                    <a:pt x="0" y="47"/>
                  </a:lnTo>
                  <a:lnTo>
                    <a:pt x="3345" y="35"/>
                  </a:lnTo>
                  <a:lnTo>
                    <a:pt x="334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0" name="Google Shape;995;p69"/>
            <p:cNvSpPr/>
            <p:nvPr/>
          </p:nvSpPr>
          <p:spPr>
            <a:xfrm>
              <a:off x="3639685" y="3766701"/>
              <a:ext cx="2205" cy="218701"/>
            </a:xfrm>
            <a:custGeom>
              <a:avLst/>
              <a:gdLst/>
              <a:ahLst/>
              <a:cxnLst/>
              <a:rect l="l" t="t" r="r" b="b"/>
              <a:pathLst>
                <a:path w="35" h="3472" extrusionOk="0">
                  <a:moveTo>
                    <a:pt x="0" y="0"/>
                  </a:moveTo>
                  <a:lnTo>
                    <a:pt x="0" y="3471"/>
                  </a:lnTo>
                  <a:lnTo>
                    <a:pt x="35" y="3471"/>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1" name="Google Shape;996;p69"/>
            <p:cNvSpPr/>
            <p:nvPr/>
          </p:nvSpPr>
          <p:spPr>
            <a:xfrm>
              <a:off x="3900154" y="3750828"/>
              <a:ext cx="248307" cy="5795"/>
            </a:xfrm>
            <a:custGeom>
              <a:avLst/>
              <a:gdLst/>
              <a:ahLst/>
              <a:cxnLst/>
              <a:rect l="l" t="t" r="r" b="b"/>
              <a:pathLst>
                <a:path w="3942" h="92" extrusionOk="0">
                  <a:moveTo>
                    <a:pt x="3941" y="0"/>
                  </a:moveTo>
                  <a:lnTo>
                    <a:pt x="1" y="58"/>
                  </a:lnTo>
                  <a:lnTo>
                    <a:pt x="1" y="92"/>
                  </a:lnTo>
                  <a:lnTo>
                    <a:pt x="3941" y="35"/>
                  </a:lnTo>
                  <a:lnTo>
                    <a:pt x="394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2" name="Google Shape;997;p69"/>
            <p:cNvSpPr/>
            <p:nvPr/>
          </p:nvSpPr>
          <p:spPr>
            <a:xfrm>
              <a:off x="4012026" y="3754418"/>
              <a:ext cx="2205" cy="357216"/>
            </a:xfrm>
            <a:custGeom>
              <a:avLst/>
              <a:gdLst/>
              <a:ahLst/>
              <a:cxnLst/>
              <a:rect l="l" t="t" r="r" b="b"/>
              <a:pathLst>
                <a:path w="35" h="5671" extrusionOk="0">
                  <a:moveTo>
                    <a:pt x="0" y="1"/>
                  </a:moveTo>
                  <a:lnTo>
                    <a:pt x="0" y="5671"/>
                  </a:lnTo>
                  <a:lnTo>
                    <a:pt x="35" y="5671"/>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3" name="Google Shape;998;p69"/>
            <p:cNvSpPr/>
            <p:nvPr/>
          </p:nvSpPr>
          <p:spPr>
            <a:xfrm>
              <a:off x="3916783" y="3771741"/>
              <a:ext cx="80123" cy="243204"/>
            </a:xfrm>
            <a:custGeom>
              <a:avLst/>
              <a:gdLst/>
              <a:ahLst/>
              <a:cxnLst/>
              <a:rect l="l" t="t" r="r" b="b"/>
              <a:pathLst>
                <a:path w="1272" h="3861" extrusionOk="0">
                  <a:moveTo>
                    <a:pt x="1237" y="35"/>
                  </a:moveTo>
                  <a:lnTo>
                    <a:pt x="1237" y="3826"/>
                  </a:lnTo>
                  <a:lnTo>
                    <a:pt x="103" y="3826"/>
                  </a:lnTo>
                  <a:lnTo>
                    <a:pt x="35" y="35"/>
                  </a:lnTo>
                  <a:close/>
                  <a:moveTo>
                    <a:pt x="0" y="0"/>
                  </a:moveTo>
                  <a:lnTo>
                    <a:pt x="69" y="3861"/>
                  </a:lnTo>
                  <a:lnTo>
                    <a:pt x="1272" y="3861"/>
                  </a:lnTo>
                  <a:lnTo>
                    <a:pt x="127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4" name="Google Shape;999;p69"/>
            <p:cNvSpPr/>
            <p:nvPr/>
          </p:nvSpPr>
          <p:spPr>
            <a:xfrm>
              <a:off x="4025695" y="3769599"/>
              <a:ext cx="106138" cy="245346"/>
            </a:xfrm>
            <a:custGeom>
              <a:avLst/>
              <a:gdLst/>
              <a:ahLst/>
              <a:cxnLst/>
              <a:rect l="l" t="t" r="r" b="b"/>
              <a:pathLst>
                <a:path w="1685" h="3895" extrusionOk="0">
                  <a:moveTo>
                    <a:pt x="1651" y="34"/>
                  </a:moveTo>
                  <a:lnTo>
                    <a:pt x="1651" y="3860"/>
                  </a:lnTo>
                  <a:lnTo>
                    <a:pt x="35" y="3860"/>
                  </a:lnTo>
                  <a:lnTo>
                    <a:pt x="35" y="69"/>
                  </a:lnTo>
                  <a:lnTo>
                    <a:pt x="1651" y="34"/>
                  </a:lnTo>
                  <a:close/>
                  <a:moveTo>
                    <a:pt x="1685" y="0"/>
                  </a:moveTo>
                  <a:lnTo>
                    <a:pt x="24" y="34"/>
                  </a:lnTo>
                  <a:lnTo>
                    <a:pt x="1" y="34"/>
                  </a:lnTo>
                  <a:lnTo>
                    <a:pt x="1" y="3895"/>
                  </a:lnTo>
                  <a:lnTo>
                    <a:pt x="1685" y="3895"/>
                  </a:lnTo>
                  <a:lnTo>
                    <a:pt x="16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5" name="Google Shape;1000;p69"/>
            <p:cNvSpPr/>
            <p:nvPr/>
          </p:nvSpPr>
          <p:spPr>
            <a:xfrm>
              <a:off x="4271046" y="4026477"/>
              <a:ext cx="399798" cy="10141"/>
            </a:xfrm>
            <a:custGeom>
              <a:avLst/>
              <a:gdLst/>
              <a:ahLst/>
              <a:cxnLst/>
              <a:rect l="l" t="t" r="r" b="b"/>
              <a:pathLst>
                <a:path w="6347" h="161" extrusionOk="0">
                  <a:moveTo>
                    <a:pt x="6347" y="0"/>
                  </a:moveTo>
                  <a:lnTo>
                    <a:pt x="1" y="126"/>
                  </a:lnTo>
                  <a:lnTo>
                    <a:pt x="1" y="160"/>
                  </a:lnTo>
                  <a:lnTo>
                    <a:pt x="6347" y="34"/>
                  </a:lnTo>
                  <a:lnTo>
                    <a:pt x="63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6" name="Google Shape;1001;p69"/>
            <p:cNvSpPr/>
            <p:nvPr/>
          </p:nvSpPr>
          <p:spPr>
            <a:xfrm>
              <a:off x="4271802" y="4006950"/>
              <a:ext cx="399042" cy="8000"/>
            </a:xfrm>
            <a:custGeom>
              <a:avLst/>
              <a:gdLst/>
              <a:ahLst/>
              <a:cxnLst/>
              <a:rect l="l" t="t" r="r" b="b"/>
              <a:pathLst>
                <a:path w="6335" h="127" extrusionOk="0">
                  <a:moveTo>
                    <a:pt x="6335" y="1"/>
                  </a:moveTo>
                  <a:lnTo>
                    <a:pt x="0" y="92"/>
                  </a:lnTo>
                  <a:lnTo>
                    <a:pt x="0" y="127"/>
                  </a:lnTo>
                  <a:lnTo>
                    <a:pt x="6335" y="24"/>
                  </a:lnTo>
                  <a:lnTo>
                    <a:pt x="63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7" name="Google Shape;1002;p69"/>
            <p:cNvSpPr/>
            <p:nvPr/>
          </p:nvSpPr>
          <p:spPr>
            <a:xfrm>
              <a:off x="4271802" y="3744339"/>
              <a:ext cx="399042" cy="8693"/>
            </a:xfrm>
            <a:custGeom>
              <a:avLst/>
              <a:gdLst/>
              <a:ahLst/>
              <a:cxnLst/>
              <a:rect l="l" t="t" r="r" b="b"/>
              <a:pathLst>
                <a:path w="6335" h="138" extrusionOk="0">
                  <a:moveTo>
                    <a:pt x="0" y="0"/>
                  </a:moveTo>
                  <a:lnTo>
                    <a:pt x="0" y="34"/>
                  </a:lnTo>
                  <a:lnTo>
                    <a:pt x="6335" y="138"/>
                  </a:lnTo>
                  <a:lnTo>
                    <a:pt x="6335" y="103"/>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8" name="Google Shape;1003;p69"/>
            <p:cNvSpPr/>
            <p:nvPr/>
          </p:nvSpPr>
          <p:spPr>
            <a:xfrm>
              <a:off x="4652772" y="3748623"/>
              <a:ext cx="2205" cy="259141"/>
            </a:xfrm>
            <a:custGeom>
              <a:avLst/>
              <a:gdLst/>
              <a:ahLst/>
              <a:cxnLst/>
              <a:rect l="l" t="t" r="r" b="b"/>
              <a:pathLst>
                <a:path w="35" h="4114" extrusionOk="0">
                  <a:moveTo>
                    <a:pt x="1" y="1"/>
                  </a:moveTo>
                  <a:lnTo>
                    <a:pt x="1" y="4113"/>
                  </a:lnTo>
                  <a:lnTo>
                    <a:pt x="35" y="4113"/>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9" name="Google Shape;1004;p69"/>
            <p:cNvSpPr/>
            <p:nvPr/>
          </p:nvSpPr>
          <p:spPr>
            <a:xfrm>
              <a:off x="4740078" y="3750828"/>
              <a:ext cx="294478" cy="12283"/>
            </a:xfrm>
            <a:custGeom>
              <a:avLst/>
              <a:gdLst/>
              <a:ahLst/>
              <a:cxnLst/>
              <a:rect l="l" t="t" r="r" b="b"/>
              <a:pathLst>
                <a:path w="4675" h="195" extrusionOk="0">
                  <a:moveTo>
                    <a:pt x="1" y="0"/>
                  </a:moveTo>
                  <a:lnTo>
                    <a:pt x="1" y="35"/>
                  </a:lnTo>
                  <a:lnTo>
                    <a:pt x="4674" y="195"/>
                  </a:lnTo>
                  <a:lnTo>
                    <a:pt x="4674" y="16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0" name="Google Shape;1005;p69"/>
            <p:cNvSpPr/>
            <p:nvPr/>
          </p:nvSpPr>
          <p:spPr>
            <a:xfrm>
              <a:off x="4740078" y="4001910"/>
              <a:ext cx="297376" cy="3653"/>
            </a:xfrm>
            <a:custGeom>
              <a:avLst/>
              <a:gdLst/>
              <a:ahLst/>
              <a:cxnLst/>
              <a:rect l="l" t="t" r="r" b="b"/>
              <a:pathLst>
                <a:path w="4721" h="58" extrusionOk="0">
                  <a:moveTo>
                    <a:pt x="4720" y="1"/>
                  </a:moveTo>
                  <a:lnTo>
                    <a:pt x="1" y="24"/>
                  </a:lnTo>
                  <a:lnTo>
                    <a:pt x="1" y="58"/>
                  </a:lnTo>
                  <a:lnTo>
                    <a:pt x="4720" y="35"/>
                  </a:lnTo>
                  <a:lnTo>
                    <a:pt x="47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1" name="Google Shape;1006;p69"/>
            <p:cNvSpPr/>
            <p:nvPr/>
          </p:nvSpPr>
          <p:spPr>
            <a:xfrm>
              <a:off x="4740078" y="4018540"/>
              <a:ext cx="297376" cy="3653"/>
            </a:xfrm>
            <a:custGeom>
              <a:avLst/>
              <a:gdLst/>
              <a:ahLst/>
              <a:cxnLst/>
              <a:rect l="l" t="t" r="r" b="b"/>
              <a:pathLst>
                <a:path w="4721" h="58" extrusionOk="0">
                  <a:moveTo>
                    <a:pt x="4720" y="0"/>
                  </a:moveTo>
                  <a:lnTo>
                    <a:pt x="1" y="23"/>
                  </a:lnTo>
                  <a:lnTo>
                    <a:pt x="1" y="57"/>
                  </a:lnTo>
                  <a:lnTo>
                    <a:pt x="4720" y="34"/>
                  </a:lnTo>
                  <a:lnTo>
                    <a:pt x="472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2" name="Google Shape;1007;p69"/>
            <p:cNvSpPr/>
            <p:nvPr/>
          </p:nvSpPr>
          <p:spPr>
            <a:xfrm>
              <a:off x="5017177" y="3761662"/>
              <a:ext cx="2205" cy="241756"/>
            </a:xfrm>
            <a:custGeom>
              <a:avLst/>
              <a:gdLst/>
              <a:ahLst/>
              <a:cxnLst/>
              <a:rect l="l" t="t" r="r" b="b"/>
              <a:pathLst>
                <a:path w="35" h="3838" extrusionOk="0">
                  <a:moveTo>
                    <a:pt x="0" y="0"/>
                  </a:moveTo>
                  <a:lnTo>
                    <a:pt x="0" y="3838"/>
                  </a:lnTo>
                  <a:lnTo>
                    <a:pt x="35" y="383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3" name="Google Shape;1008;p69"/>
            <p:cNvSpPr/>
            <p:nvPr/>
          </p:nvSpPr>
          <p:spPr>
            <a:xfrm>
              <a:off x="5090750" y="4001910"/>
              <a:ext cx="212969" cy="2205"/>
            </a:xfrm>
            <a:custGeom>
              <a:avLst/>
              <a:gdLst/>
              <a:ahLst/>
              <a:cxnLst/>
              <a:rect l="l" t="t" r="r" b="b"/>
              <a:pathLst>
                <a:path w="3381" h="35" extrusionOk="0">
                  <a:moveTo>
                    <a:pt x="1" y="1"/>
                  </a:moveTo>
                  <a:lnTo>
                    <a:pt x="1" y="35"/>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4" name="Google Shape;1009;p69"/>
            <p:cNvSpPr/>
            <p:nvPr/>
          </p:nvSpPr>
          <p:spPr>
            <a:xfrm>
              <a:off x="5090750" y="4017784"/>
              <a:ext cx="212969" cy="4409"/>
            </a:xfrm>
            <a:custGeom>
              <a:avLst/>
              <a:gdLst/>
              <a:ahLst/>
              <a:cxnLst/>
              <a:rect l="l" t="t" r="r" b="b"/>
              <a:pathLst>
                <a:path w="3381" h="70" extrusionOk="0">
                  <a:moveTo>
                    <a:pt x="3380" y="1"/>
                  </a:moveTo>
                  <a:lnTo>
                    <a:pt x="1" y="35"/>
                  </a:lnTo>
                  <a:lnTo>
                    <a:pt x="1" y="69"/>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5" name="Google Shape;1010;p69"/>
            <p:cNvSpPr/>
            <p:nvPr/>
          </p:nvSpPr>
          <p:spPr>
            <a:xfrm>
              <a:off x="5090750" y="3760906"/>
              <a:ext cx="212969" cy="8000"/>
            </a:xfrm>
            <a:custGeom>
              <a:avLst/>
              <a:gdLst/>
              <a:ahLst/>
              <a:cxnLst/>
              <a:rect l="l" t="t" r="r" b="b"/>
              <a:pathLst>
                <a:path w="3381" h="127" extrusionOk="0">
                  <a:moveTo>
                    <a:pt x="1" y="1"/>
                  </a:moveTo>
                  <a:lnTo>
                    <a:pt x="1" y="35"/>
                  </a:lnTo>
                  <a:lnTo>
                    <a:pt x="3380" y="127"/>
                  </a:lnTo>
                  <a:lnTo>
                    <a:pt x="3380" y="9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6" name="Google Shape;1011;p69"/>
            <p:cNvSpPr/>
            <p:nvPr/>
          </p:nvSpPr>
          <p:spPr>
            <a:xfrm>
              <a:off x="5289236" y="3767394"/>
              <a:ext cx="2205" cy="236024"/>
            </a:xfrm>
            <a:custGeom>
              <a:avLst/>
              <a:gdLst/>
              <a:ahLst/>
              <a:cxnLst/>
              <a:rect l="l" t="t" r="r" b="b"/>
              <a:pathLst>
                <a:path w="35" h="3747" extrusionOk="0">
                  <a:moveTo>
                    <a:pt x="0" y="1"/>
                  </a:moveTo>
                  <a:lnTo>
                    <a:pt x="0" y="3747"/>
                  </a:lnTo>
                  <a:lnTo>
                    <a:pt x="34" y="3747"/>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7" name="Google Shape;1012;p69"/>
            <p:cNvSpPr/>
            <p:nvPr/>
          </p:nvSpPr>
          <p:spPr>
            <a:xfrm>
              <a:off x="5552602" y="3659742"/>
              <a:ext cx="3653" cy="412207"/>
            </a:xfrm>
            <a:custGeom>
              <a:avLst/>
              <a:gdLst/>
              <a:ahLst/>
              <a:cxnLst/>
              <a:rect l="l" t="t" r="r" b="b"/>
              <a:pathLst>
                <a:path w="58" h="6544" extrusionOk="0">
                  <a:moveTo>
                    <a:pt x="25" y="0"/>
                  </a:moveTo>
                  <a:cubicBezTo>
                    <a:pt x="12" y="0"/>
                    <a:pt x="0" y="9"/>
                    <a:pt x="0" y="26"/>
                  </a:cubicBezTo>
                  <a:lnTo>
                    <a:pt x="0" y="6509"/>
                  </a:lnTo>
                  <a:cubicBezTo>
                    <a:pt x="0" y="6532"/>
                    <a:pt x="12" y="6544"/>
                    <a:pt x="23" y="6544"/>
                  </a:cubicBezTo>
                  <a:cubicBezTo>
                    <a:pt x="46" y="6544"/>
                    <a:pt x="57" y="6532"/>
                    <a:pt x="57" y="6509"/>
                  </a:cubicBezTo>
                  <a:lnTo>
                    <a:pt x="57" y="26"/>
                  </a:lnTo>
                  <a:cubicBezTo>
                    <a:pt x="52" y="9"/>
                    <a:pt x="37" y="0"/>
                    <a:pt x="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8" name="Google Shape;1013;p69"/>
            <p:cNvSpPr/>
            <p:nvPr/>
          </p:nvSpPr>
          <p:spPr>
            <a:xfrm>
              <a:off x="5769795" y="3679018"/>
              <a:ext cx="3653" cy="384995"/>
            </a:xfrm>
            <a:custGeom>
              <a:avLst/>
              <a:gdLst/>
              <a:ahLst/>
              <a:cxnLst/>
              <a:rect l="l" t="t" r="r" b="b"/>
              <a:pathLst>
                <a:path w="58" h="6112" extrusionOk="0">
                  <a:moveTo>
                    <a:pt x="35" y="0"/>
                  </a:moveTo>
                  <a:cubicBezTo>
                    <a:pt x="23" y="0"/>
                    <a:pt x="12" y="6"/>
                    <a:pt x="12" y="18"/>
                  </a:cubicBezTo>
                  <a:lnTo>
                    <a:pt x="12" y="6089"/>
                  </a:lnTo>
                  <a:cubicBezTo>
                    <a:pt x="0" y="6100"/>
                    <a:pt x="23" y="6112"/>
                    <a:pt x="35" y="6112"/>
                  </a:cubicBezTo>
                  <a:cubicBezTo>
                    <a:pt x="46" y="6112"/>
                    <a:pt x="57" y="6100"/>
                    <a:pt x="57" y="6089"/>
                  </a:cubicBezTo>
                  <a:lnTo>
                    <a:pt x="57" y="18"/>
                  </a:lnTo>
                  <a:cubicBezTo>
                    <a:pt x="57" y="6"/>
                    <a:pt x="46" y="0"/>
                    <a:pt x="3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9" name="Google Shape;1014;p69"/>
            <p:cNvSpPr/>
            <p:nvPr/>
          </p:nvSpPr>
          <p:spPr>
            <a:xfrm>
              <a:off x="5590837" y="3703899"/>
              <a:ext cx="150105" cy="364460"/>
            </a:xfrm>
            <a:custGeom>
              <a:avLst/>
              <a:gdLst/>
              <a:ahLst/>
              <a:cxnLst/>
              <a:rect l="l" t="t" r="r" b="b"/>
              <a:pathLst>
                <a:path w="2383" h="5786" extrusionOk="0">
                  <a:moveTo>
                    <a:pt x="0" y="1"/>
                  </a:moveTo>
                  <a:lnTo>
                    <a:pt x="0" y="5785"/>
                  </a:lnTo>
                  <a:lnTo>
                    <a:pt x="35" y="5785"/>
                  </a:lnTo>
                  <a:lnTo>
                    <a:pt x="35" y="35"/>
                  </a:lnTo>
                  <a:lnTo>
                    <a:pt x="2349" y="207"/>
                  </a:lnTo>
                  <a:lnTo>
                    <a:pt x="2349" y="5694"/>
                  </a:lnTo>
                  <a:lnTo>
                    <a:pt x="2383" y="5694"/>
                  </a:lnTo>
                  <a:lnTo>
                    <a:pt x="2383" y="172"/>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0" name="Google Shape;1015;p69"/>
            <p:cNvSpPr/>
            <p:nvPr/>
          </p:nvSpPr>
          <p:spPr>
            <a:xfrm>
              <a:off x="5347628" y="4001910"/>
              <a:ext cx="206481" cy="2205"/>
            </a:xfrm>
            <a:custGeom>
              <a:avLst/>
              <a:gdLst/>
              <a:ahLst/>
              <a:cxnLst/>
              <a:rect l="l" t="t" r="r" b="b"/>
              <a:pathLst>
                <a:path w="3278" h="35" extrusionOk="0">
                  <a:moveTo>
                    <a:pt x="1" y="1"/>
                  </a:moveTo>
                  <a:lnTo>
                    <a:pt x="1" y="35"/>
                  </a:lnTo>
                  <a:lnTo>
                    <a:pt x="3277" y="35"/>
                  </a:lnTo>
                  <a:lnTo>
                    <a:pt x="3277"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1" name="Google Shape;1016;p69"/>
            <p:cNvSpPr/>
            <p:nvPr/>
          </p:nvSpPr>
          <p:spPr>
            <a:xfrm>
              <a:off x="5347628" y="4015643"/>
              <a:ext cx="206481" cy="4346"/>
            </a:xfrm>
            <a:custGeom>
              <a:avLst/>
              <a:gdLst/>
              <a:ahLst/>
              <a:cxnLst/>
              <a:rect l="l" t="t" r="r" b="b"/>
              <a:pathLst>
                <a:path w="3278" h="69" extrusionOk="0">
                  <a:moveTo>
                    <a:pt x="3277" y="0"/>
                  </a:moveTo>
                  <a:lnTo>
                    <a:pt x="1" y="35"/>
                  </a:lnTo>
                  <a:lnTo>
                    <a:pt x="1" y="69"/>
                  </a:lnTo>
                  <a:lnTo>
                    <a:pt x="3277" y="35"/>
                  </a:lnTo>
                  <a:lnTo>
                    <a:pt x="327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2" name="Google Shape;1017;p69"/>
            <p:cNvSpPr/>
            <p:nvPr/>
          </p:nvSpPr>
          <p:spPr>
            <a:xfrm>
              <a:off x="5347628" y="3765945"/>
              <a:ext cx="206481" cy="13039"/>
            </a:xfrm>
            <a:custGeom>
              <a:avLst/>
              <a:gdLst/>
              <a:ahLst/>
              <a:cxnLst/>
              <a:rect l="l" t="t" r="r" b="b"/>
              <a:pathLst>
                <a:path w="3278" h="207" extrusionOk="0">
                  <a:moveTo>
                    <a:pt x="1" y="1"/>
                  </a:moveTo>
                  <a:lnTo>
                    <a:pt x="1" y="35"/>
                  </a:lnTo>
                  <a:lnTo>
                    <a:pt x="3277" y="207"/>
                  </a:lnTo>
                  <a:lnTo>
                    <a:pt x="3277" y="173"/>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3" name="Google Shape;1018;p69"/>
            <p:cNvSpPr/>
            <p:nvPr/>
          </p:nvSpPr>
          <p:spPr>
            <a:xfrm>
              <a:off x="5538870" y="3776780"/>
              <a:ext cx="2205" cy="226638"/>
            </a:xfrm>
            <a:custGeom>
              <a:avLst/>
              <a:gdLst/>
              <a:ahLst/>
              <a:cxnLst/>
              <a:rect l="l" t="t" r="r" b="b"/>
              <a:pathLst>
                <a:path w="35" h="3598" extrusionOk="0">
                  <a:moveTo>
                    <a:pt x="1" y="1"/>
                  </a:moveTo>
                  <a:lnTo>
                    <a:pt x="1" y="3598"/>
                  </a:lnTo>
                  <a:lnTo>
                    <a:pt x="35" y="3598"/>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4" name="Google Shape;1019;p69"/>
            <p:cNvSpPr/>
            <p:nvPr/>
          </p:nvSpPr>
          <p:spPr>
            <a:xfrm>
              <a:off x="5771937" y="3786859"/>
              <a:ext cx="127051" cy="8756"/>
            </a:xfrm>
            <a:custGeom>
              <a:avLst/>
              <a:gdLst/>
              <a:ahLst/>
              <a:cxnLst/>
              <a:rect l="l" t="t" r="r" b="b"/>
              <a:pathLst>
                <a:path w="2017" h="139" extrusionOk="0">
                  <a:moveTo>
                    <a:pt x="1" y="1"/>
                  </a:moveTo>
                  <a:lnTo>
                    <a:pt x="1" y="35"/>
                  </a:lnTo>
                  <a:lnTo>
                    <a:pt x="2005" y="138"/>
                  </a:lnTo>
                  <a:lnTo>
                    <a:pt x="2017" y="10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5" name="Google Shape;1020;p69"/>
            <p:cNvSpPr/>
            <p:nvPr/>
          </p:nvSpPr>
          <p:spPr>
            <a:xfrm>
              <a:off x="5771937" y="3995422"/>
              <a:ext cx="126358" cy="1512"/>
            </a:xfrm>
            <a:custGeom>
              <a:avLst/>
              <a:gdLst/>
              <a:ahLst/>
              <a:cxnLst/>
              <a:rect l="l" t="t" r="r" b="b"/>
              <a:pathLst>
                <a:path w="2006" h="24" extrusionOk="0">
                  <a:moveTo>
                    <a:pt x="1" y="1"/>
                  </a:moveTo>
                  <a:lnTo>
                    <a:pt x="1" y="23"/>
                  </a:lnTo>
                  <a:lnTo>
                    <a:pt x="2005" y="23"/>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6" name="Google Shape;1021;p69"/>
            <p:cNvSpPr/>
            <p:nvPr/>
          </p:nvSpPr>
          <p:spPr>
            <a:xfrm>
              <a:off x="5771937" y="4004052"/>
              <a:ext cx="126358" cy="3716"/>
            </a:xfrm>
            <a:custGeom>
              <a:avLst/>
              <a:gdLst/>
              <a:ahLst/>
              <a:cxnLst/>
              <a:rect l="l" t="t" r="r" b="b"/>
              <a:pathLst>
                <a:path w="2006" h="59" extrusionOk="0">
                  <a:moveTo>
                    <a:pt x="2005" y="1"/>
                  </a:moveTo>
                  <a:lnTo>
                    <a:pt x="1" y="24"/>
                  </a:lnTo>
                  <a:lnTo>
                    <a:pt x="1" y="58"/>
                  </a:lnTo>
                  <a:lnTo>
                    <a:pt x="2005" y="35"/>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7" name="Google Shape;1022;p69"/>
            <p:cNvSpPr/>
            <p:nvPr/>
          </p:nvSpPr>
          <p:spPr>
            <a:xfrm>
              <a:off x="5884502" y="3793410"/>
              <a:ext cx="2205" cy="200623"/>
            </a:xfrm>
            <a:custGeom>
              <a:avLst/>
              <a:gdLst/>
              <a:ahLst/>
              <a:cxnLst/>
              <a:rect l="l" t="t" r="r" b="b"/>
              <a:pathLst>
                <a:path w="35" h="3185" extrusionOk="0">
                  <a:moveTo>
                    <a:pt x="1" y="0"/>
                  </a:moveTo>
                  <a:lnTo>
                    <a:pt x="1" y="3185"/>
                  </a:lnTo>
                  <a:lnTo>
                    <a:pt x="35" y="318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8" name="Google Shape;1023;p69"/>
            <p:cNvSpPr/>
            <p:nvPr/>
          </p:nvSpPr>
          <p:spPr>
            <a:xfrm>
              <a:off x="3296194" y="2467697"/>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9" name="Google Shape;1024;p69"/>
            <p:cNvSpPr/>
            <p:nvPr/>
          </p:nvSpPr>
          <p:spPr>
            <a:xfrm>
              <a:off x="3296194" y="272526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0" name="Google Shape;1025;p69"/>
            <p:cNvSpPr/>
            <p:nvPr/>
          </p:nvSpPr>
          <p:spPr>
            <a:xfrm>
              <a:off x="3296194" y="300450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1" name="Google Shape;1026;p69"/>
            <p:cNvSpPr/>
            <p:nvPr/>
          </p:nvSpPr>
          <p:spPr>
            <a:xfrm>
              <a:off x="3296194" y="3263591"/>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2" name="Google Shape;1027;p69"/>
            <p:cNvSpPr/>
            <p:nvPr/>
          </p:nvSpPr>
          <p:spPr>
            <a:xfrm>
              <a:off x="5719969" y="3714734"/>
              <a:ext cx="2268" cy="349280"/>
            </a:xfrm>
            <a:custGeom>
              <a:avLst/>
              <a:gdLst/>
              <a:ahLst/>
              <a:cxnLst/>
              <a:rect l="l" t="t" r="r" b="b"/>
              <a:pathLst>
                <a:path w="36" h="5545" extrusionOk="0">
                  <a:moveTo>
                    <a:pt x="1" y="0"/>
                  </a:moveTo>
                  <a:lnTo>
                    <a:pt x="1" y="5545"/>
                  </a:lnTo>
                  <a:lnTo>
                    <a:pt x="35" y="554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3" name="Google Shape;1028;p69"/>
            <p:cNvSpPr/>
            <p:nvPr/>
          </p:nvSpPr>
          <p:spPr>
            <a:xfrm>
              <a:off x="4299203" y="3649790"/>
              <a:ext cx="336304" cy="77982"/>
            </a:xfrm>
            <a:custGeom>
              <a:avLst/>
              <a:gdLst/>
              <a:ahLst/>
              <a:cxnLst/>
              <a:rect l="l" t="t" r="r" b="b"/>
              <a:pathLst>
                <a:path w="5339" h="1238" extrusionOk="0">
                  <a:moveTo>
                    <a:pt x="92" y="35"/>
                  </a:moveTo>
                  <a:lnTo>
                    <a:pt x="5304" y="264"/>
                  </a:lnTo>
                  <a:lnTo>
                    <a:pt x="5304" y="1203"/>
                  </a:lnTo>
                  <a:lnTo>
                    <a:pt x="35" y="1112"/>
                  </a:lnTo>
                  <a:lnTo>
                    <a:pt x="92" y="35"/>
                  </a:lnTo>
                  <a:close/>
                  <a:moveTo>
                    <a:pt x="69" y="1"/>
                  </a:moveTo>
                  <a:lnTo>
                    <a:pt x="1" y="1146"/>
                  </a:lnTo>
                  <a:lnTo>
                    <a:pt x="5327" y="1238"/>
                  </a:lnTo>
                  <a:lnTo>
                    <a:pt x="5339" y="1238"/>
                  </a:lnTo>
                  <a:lnTo>
                    <a:pt x="5339" y="230"/>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4" name="Google Shape;1029;p69"/>
            <p:cNvSpPr/>
            <p:nvPr/>
          </p:nvSpPr>
          <p:spPr>
            <a:xfrm>
              <a:off x="3926862" y="3649790"/>
              <a:ext cx="193442" cy="78738"/>
            </a:xfrm>
            <a:custGeom>
              <a:avLst/>
              <a:gdLst/>
              <a:ahLst/>
              <a:cxnLst/>
              <a:rect l="l" t="t" r="r" b="b"/>
              <a:pathLst>
                <a:path w="3071" h="1250" extrusionOk="0">
                  <a:moveTo>
                    <a:pt x="3048" y="35"/>
                  </a:moveTo>
                  <a:lnTo>
                    <a:pt x="3048" y="1112"/>
                  </a:lnTo>
                  <a:cubicBezTo>
                    <a:pt x="1999" y="1154"/>
                    <a:pt x="489" y="1216"/>
                    <a:pt x="123" y="1216"/>
                  </a:cubicBezTo>
                  <a:cubicBezTo>
                    <a:pt x="94" y="1216"/>
                    <a:pt x="72" y="1216"/>
                    <a:pt x="58" y="1215"/>
                  </a:cubicBezTo>
                  <a:cubicBezTo>
                    <a:pt x="69" y="1031"/>
                    <a:pt x="69" y="860"/>
                    <a:pt x="58" y="688"/>
                  </a:cubicBezTo>
                  <a:cubicBezTo>
                    <a:pt x="46" y="562"/>
                    <a:pt x="46" y="436"/>
                    <a:pt x="46" y="298"/>
                  </a:cubicBezTo>
                  <a:cubicBezTo>
                    <a:pt x="161" y="264"/>
                    <a:pt x="1891" y="127"/>
                    <a:pt x="3048" y="35"/>
                  </a:cubicBezTo>
                  <a:close/>
                  <a:moveTo>
                    <a:pt x="3071" y="1"/>
                  </a:moveTo>
                  <a:lnTo>
                    <a:pt x="3059" y="12"/>
                  </a:lnTo>
                  <a:cubicBezTo>
                    <a:pt x="1937" y="92"/>
                    <a:pt x="46" y="241"/>
                    <a:pt x="24" y="275"/>
                  </a:cubicBezTo>
                  <a:cubicBezTo>
                    <a:pt x="1" y="413"/>
                    <a:pt x="1" y="550"/>
                    <a:pt x="24" y="688"/>
                  </a:cubicBezTo>
                  <a:cubicBezTo>
                    <a:pt x="35" y="860"/>
                    <a:pt x="35" y="1031"/>
                    <a:pt x="24" y="1203"/>
                  </a:cubicBezTo>
                  <a:lnTo>
                    <a:pt x="12" y="1215"/>
                  </a:lnTo>
                  <a:lnTo>
                    <a:pt x="24" y="1226"/>
                  </a:lnTo>
                  <a:cubicBezTo>
                    <a:pt x="24" y="1238"/>
                    <a:pt x="35" y="1249"/>
                    <a:pt x="207" y="1249"/>
                  </a:cubicBezTo>
                  <a:cubicBezTo>
                    <a:pt x="402" y="1249"/>
                    <a:pt x="780" y="1238"/>
                    <a:pt x="1559" y="1203"/>
                  </a:cubicBezTo>
                  <a:cubicBezTo>
                    <a:pt x="2303" y="1180"/>
                    <a:pt x="3048" y="1146"/>
                    <a:pt x="3059" y="1146"/>
                  </a:cubicBezTo>
                  <a:lnTo>
                    <a:pt x="3071" y="1146"/>
                  </a:lnTo>
                  <a:lnTo>
                    <a:pt x="307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5" name="Google Shape;1030;p69"/>
            <p:cNvSpPr/>
            <p:nvPr/>
          </p:nvSpPr>
          <p:spPr>
            <a:xfrm>
              <a:off x="3645480" y="3659868"/>
              <a:ext cx="158798" cy="90265"/>
            </a:xfrm>
            <a:custGeom>
              <a:avLst/>
              <a:gdLst/>
              <a:ahLst/>
              <a:cxnLst/>
              <a:rect l="l" t="t" r="r" b="b"/>
              <a:pathLst>
                <a:path w="2521" h="1433" extrusionOk="0">
                  <a:moveTo>
                    <a:pt x="2486" y="35"/>
                  </a:moveTo>
                  <a:lnTo>
                    <a:pt x="2486" y="1261"/>
                  </a:lnTo>
                  <a:lnTo>
                    <a:pt x="34" y="1398"/>
                  </a:lnTo>
                  <a:lnTo>
                    <a:pt x="34" y="379"/>
                  </a:lnTo>
                  <a:lnTo>
                    <a:pt x="2486" y="35"/>
                  </a:lnTo>
                  <a:close/>
                  <a:moveTo>
                    <a:pt x="2520" y="1"/>
                  </a:moveTo>
                  <a:lnTo>
                    <a:pt x="12" y="356"/>
                  </a:lnTo>
                  <a:lnTo>
                    <a:pt x="0" y="356"/>
                  </a:lnTo>
                  <a:lnTo>
                    <a:pt x="0" y="1433"/>
                  </a:lnTo>
                  <a:lnTo>
                    <a:pt x="2497" y="1284"/>
                  </a:lnTo>
                  <a:lnTo>
                    <a:pt x="2520" y="1284"/>
                  </a:lnTo>
                  <a:lnTo>
                    <a:pt x="25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6" name="Google Shape;1031;p69"/>
            <p:cNvSpPr/>
            <p:nvPr/>
          </p:nvSpPr>
          <p:spPr>
            <a:xfrm>
              <a:off x="3398681" y="3688025"/>
              <a:ext cx="143680" cy="67147"/>
            </a:xfrm>
            <a:custGeom>
              <a:avLst/>
              <a:gdLst/>
              <a:ahLst/>
              <a:cxnLst/>
              <a:rect l="l" t="t" r="r" b="b"/>
              <a:pathLst>
                <a:path w="2281" h="1066" extrusionOk="0">
                  <a:moveTo>
                    <a:pt x="2246" y="35"/>
                  </a:moveTo>
                  <a:lnTo>
                    <a:pt x="2246" y="951"/>
                  </a:lnTo>
                  <a:lnTo>
                    <a:pt x="81" y="1032"/>
                  </a:lnTo>
                  <a:lnTo>
                    <a:pt x="35" y="161"/>
                  </a:lnTo>
                  <a:lnTo>
                    <a:pt x="2246" y="35"/>
                  </a:lnTo>
                  <a:close/>
                  <a:moveTo>
                    <a:pt x="2280" y="1"/>
                  </a:moveTo>
                  <a:lnTo>
                    <a:pt x="0" y="127"/>
                  </a:lnTo>
                  <a:lnTo>
                    <a:pt x="46" y="1055"/>
                  </a:lnTo>
                  <a:lnTo>
                    <a:pt x="46" y="1066"/>
                  </a:lnTo>
                  <a:lnTo>
                    <a:pt x="2269" y="986"/>
                  </a:lnTo>
                  <a:lnTo>
                    <a:pt x="2280" y="986"/>
                  </a:lnTo>
                  <a:lnTo>
                    <a:pt x="22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7" name="Google Shape;1032;p69"/>
            <p:cNvSpPr/>
            <p:nvPr/>
          </p:nvSpPr>
          <p:spPr>
            <a:xfrm>
              <a:off x="3208888" y="3703899"/>
              <a:ext cx="109036" cy="67903"/>
            </a:xfrm>
            <a:custGeom>
              <a:avLst/>
              <a:gdLst/>
              <a:ahLst/>
              <a:cxnLst/>
              <a:rect l="l" t="t" r="r" b="b"/>
              <a:pathLst>
                <a:path w="1731" h="1078" extrusionOk="0">
                  <a:moveTo>
                    <a:pt x="1696" y="35"/>
                  </a:moveTo>
                  <a:lnTo>
                    <a:pt x="1696" y="986"/>
                  </a:lnTo>
                  <a:lnTo>
                    <a:pt x="69" y="1043"/>
                  </a:lnTo>
                  <a:lnTo>
                    <a:pt x="35" y="207"/>
                  </a:lnTo>
                  <a:lnTo>
                    <a:pt x="1696" y="35"/>
                  </a:lnTo>
                  <a:close/>
                  <a:moveTo>
                    <a:pt x="1730" y="1"/>
                  </a:moveTo>
                  <a:lnTo>
                    <a:pt x="24" y="172"/>
                  </a:lnTo>
                  <a:lnTo>
                    <a:pt x="1" y="172"/>
                  </a:lnTo>
                  <a:lnTo>
                    <a:pt x="35" y="1077"/>
                  </a:lnTo>
                  <a:lnTo>
                    <a:pt x="1730" y="1020"/>
                  </a:lnTo>
                  <a:lnTo>
                    <a:pt x="173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8" name="Google Shape;1033;p69"/>
            <p:cNvSpPr/>
            <p:nvPr/>
          </p:nvSpPr>
          <p:spPr>
            <a:xfrm>
              <a:off x="4758850" y="3675742"/>
              <a:ext cx="256243" cy="64313"/>
            </a:xfrm>
            <a:custGeom>
              <a:avLst/>
              <a:gdLst/>
              <a:ahLst/>
              <a:cxnLst/>
              <a:rect l="l" t="t" r="r" b="b"/>
              <a:pathLst>
                <a:path w="4068" h="1021" extrusionOk="0">
                  <a:moveTo>
                    <a:pt x="35" y="35"/>
                  </a:moveTo>
                  <a:lnTo>
                    <a:pt x="4033" y="356"/>
                  </a:lnTo>
                  <a:lnTo>
                    <a:pt x="4033" y="986"/>
                  </a:lnTo>
                  <a:lnTo>
                    <a:pt x="35" y="803"/>
                  </a:lnTo>
                  <a:lnTo>
                    <a:pt x="35" y="35"/>
                  </a:lnTo>
                  <a:close/>
                  <a:moveTo>
                    <a:pt x="0" y="1"/>
                  </a:moveTo>
                  <a:lnTo>
                    <a:pt x="0" y="837"/>
                  </a:lnTo>
                  <a:lnTo>
                    <a:pt x="4056" y="1020"/>
                  </a:lnTo>
                  <a:lnTo>
                    <a:pt x="4067" y="1020"/>
                  </a:lnTo>
                  <a:lnTo>
                    <a:pt x="4067" y="333"/>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9" name="Google Shape;1034;p69"/>
            <p:cNvSpPr/>
            <p:nvPr/>
          </p:nvSpPr>
          <p:spPr>
            <a:xfrm>
              <a:off x="5116766" y="3703899"/>
              <a:ext cx="167427" cy="46235"/>
            </a:xfrm>
            <a:custGeom>
              <a:avLst/>
              <a:gdLst/>
              <a:ahLst/>
              <a:cxnLst/>
              <a:rect l="l" t="t" r="r" b="b"/>
              <a:pathLst>
                <a:path w="2658" h="734" extrusionOk="0">
                  <a:moveTo>
                    <a:pt x="35" y="35"/>
                  </a:moveTo>
                  <a:lnTo>
                    <a:pt x="2623" y="184"/>
                  </a:lnTo>
                  <a:lnTo>
                    <a:pt x="2623" y="699"/>
                  </a:lnTo>
                  <a:lnTo>
                    <a:pt x="35" y="562"/>
                  </a:lnTo>
                  <a:lnTo>
                    <a:pt x="35" y="35"/>
                  </a:lnTo>
                  <a:close/>
                  <a:moveTo>
                    <a:pt x="0" y="1"/>
                  </a:moveTo>
                  <a:lnTo>
                    <a:pt x="0" y="596"/>
                  </a:lnTo>
                  <a:lnTo>
                    <a:pt x="2635" y="734"/>
                  </a:lnTo>
                  <a:lnTo>
                    <a:pt x="2658" y="734"/>
                  </a:lnTo>
                  <a:lnTo>
                    <a:pt x="2658" y="150"/>
                  </a:lnTo>
                  <a:lnTo>
                    <a:pt x="1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0" name="Google Shape;1035;p69"/>
            <p:cNvSpPr/>
            <p:nvPr/>
          </p:nvSpPr>
          <p:spPr>
            <a:xfrm>
              <a:off x="5364951" y="3719773"/>
              <a:ext cx="168183" cy="43337"/>
            </a:xfrm>
            <a:custGeom>
              <a:avLst/>
              <a:gdLst/>
              <a:ahLst/>
              <a:cxnLst/>
              <a:rect l="l" t="t" r="r" b="b"/>
              <a:pathLst>
                <a:path w="2670" h="688" extrusionOk="0">
                  <a:moveTo>
                    <a:pt x="24" y="35"/>
                  </a:moveTo>
                  <a:lnTo>
                    <a:pt x="2636" y="241"/>
                  </a:lnTo>
                  <a:lnTo>
                    <a:pt x="2636" y="654"/>
                  </a:lnTo>
                  <a:lnTo>
                    <a:pt x="24" y="493"/>
                  </a:lnTo>
                  <a:lnTo>
                    <a:pt x="24" y="35"/>
                  </a:lnTo>
                  <a:close/>
                  <a:moveTo>
                    <a:pt x="1" y="1"/>
                  </a:moveTo>
                  <a:lnTo>
                    <a:pt x="1" y="528"/>
                  </a:lnTo>
                  <a:lnTo>
                    <a:pt x="2647" y="688"/>
                  </a:lnTo>
                  <a:lnTo>
                    <a:pt x="2670" y="688"/>
                  </a:lnTo>
                  <a:lnTo>
                    <a:pt x="2670" y="20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1" name="Google Shape;1036;p69"/>
            <p:cNvSpPr/>
            <p:nvPr/>
          </p:nvSpPr>
          <p:spPr>
            <a:xfrm>
              <a:off x="5785669" y="3755867"/>
              <a:ext cx="96753" cy="28220"/>
            </a:xfrm>
            <a:custGeom>
              <a:avLst/>
              <a:gdLst/>
              <a:ahLst/>
              <a:cxnLst/>
              <a:rect l="l" t="t" r="r" b="b"/>
              <a:pathLst>
                <a:path w="1536" h="448" extrusionOk="0">
                  <a:moveTo>
                    <a:pt x="35" y="35"/>
                  </a:moveTo>
                  <a:lnTo>
                    <a:pt x="1512" y="115"/>
                  </a:lnTo>
                  <a:lnTo>
                    <a:pt x="1512" y="413"/>
                  </a:lnTo>
                  <a:lnTo>
                    <a:pt x="35" y="321"/>
                  </a:lnTo>
                  <a:lnTo>
                    <a:pt x="35" y="35"/>
                  </a:lnTo>
                  <a:close/>
                  <a:moveTo>
                    <a:pt x="0" y="0"/>
                  </a:moveTo>
                  <a:lnTo>
                    <a:pt x="0" y="356"/>
                  </a:lnTo>
                  <a:lnTo>
                    <a:pt x="1524" y="447"/>
                  </a:lnTo>
                  <a:lnTo>
                    <a:pt x="1535" y="447"/>
                  </a:lnTo>
                  <a:lnTo>
                    <a:pt x="1535" y="81"/>
                  </a:lnTo>
                  <a:lnTo>
                    <a:pt x="1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2" name="Google Shape;1037;p69"/>
            <p:cNvSpPr/>
            <p:nvPr/>
          </p:nvSpPr>
          <p:spPr>
            <a:xfrm>
              <a:off x="5359912" y="2318471"/>
              <a:ext cx="73698" cy="159554"/>
            </a:xfrm>
            <a:custGeom>
              <a:avLst/>
              <a:gdLst/>
              <a:ahLst/>
              <a:cxnLst/>
              <a:rect l="l" t="t" r="r" b="b"/>
              <a:pathLst>
                <a:path w="1170" h="2533" extrusionOk="0">
                  <a:moveTo>
                    <a:pt x="1" y="1"/>
                  </a:moveTo>
                  <a:lnTo>
                    <a:pt x="1" y="1765"/>
                  </a:lnTo>
                  <a:cubicBezTo>
                    <a:pt x="1" y="1776"/>
                    <a:pt x="12" y="1782"/>
                    <a:pt x="24" y="1782"/>
                  </a:cubicBezTo>
                  <a:cubicBezTo>
                    <a:pt x="35" y="1782"/>
                    <a:pt x="46" y="1776"/>
                    <a:pt x="46" y="1765"/>
                  </a:cubicBezTo>
                  <a:lnTo>
                    <a:pt x="46" y="127"/>
                  </a:lnTo>
                  <a:lnTo>
                    <a:pt x="1112" y="1135"/>
                  </a:lnTo>
                  <a:lnTo>
                    <a:pt x="1112" y="2509"/>
                  </a:lnTo>
                  <a:cubicBezTo>
                    <a:pt x="1112" y="2521"/>
                    <a:pt x="1123" y="2532"/>
                    <a:pt x="1146" y="2532"/>
                  </a:cubicBezTo>
                  <a:cubicBezTo>
                    <a:pt x="1158" y="2532"/>
                    <a:pt x="1169" y="2521"/>
                    <a:pt x="1169" y="2509"/>
                  </a:cubicBezTo>
                  <a:lnTo>
                    <a:pt x="1169" y="111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3" name="Google Shape;1038;p69"/>
            <p:cNvSpPr/>
            <p:nvPr/>
          </p:nvSpPr>
          <p:spPr>
            <a:xfrm>
              <a:off x="5288480" y="2320234"/>
              <a:ext cx="75399" cy="58896"/>
            </a:xfrm>
            <a:custGeom>
              <a:avLst/>
              <a:gdLst/>
              <a:ahLst/>
              <a:cxnLst/>
              <a:rect l="l" t="t" r="r" b="b"/>
              <a:pathLst>
                <a:path w="1197" h="935" extrusionOk="0">
                  <a:moveTo>
                    <a:pt x="1154" y="1"/>
                  </a:moveTo>
                  <a:cubicBezTo>
                    <a:pt x="1148" y="1"/>
                    <a:pt x="1141" y="3"/>
                    <a:pt x="1135" y="7"/>
                  </a:cubicBezTo>
                  <a:lnTo>
                    <a:pt x="12" y="889"/>
                  </a:lnTo>
                  <a:cubicBezTo>
                    <a:pt x="1" y="901"/>
                    <a:pt x="1" y="912"/>
                    <a:pt x="1" y="924"/>
                  </a:cubicBezTo>
                  <a:cubicBezTo>
                    <a:pt x="12" y="935"/>
                    <a:pt x="24" y="935"/>
                    <a:pt x="24" y="935"/>
                  </a:cubicBezTo>
                  <a:lnTo>
                    <a:pt x="46" y="935"/>
                  </a:lnTo>
                  <a:lnTo>
                    <a:pt x="1169" y="53"/>
                  </a:lnTo>
                  <a:cubicBezTo>
                    <a:pt x="1197" y="34"/>
                    <a:pt x="1180" y="1"/>
                    <a:pt x="115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4" name="Google Shape;1039;p69"/>
            <p:cNvSpPr/>
            <p:nvPr/>
          </p:nvSpPr>
          <p:spPr>
            <a:xfrm>
              <a:off x="3283974" y="2437209"/>
              <a:ext cx="65699" cy="218323"/>
            </a:xfrm>
            <a:custGeom>
              <a:avLst/>
              <a:gdLst/>
              <a:ahLst/>
              <a:cxnLst/>
              <a:rect l="l" t="t" r="r" b="b"/>
              <a:pathLst>
                <a:path w="1043" h="3466" extrusionOk="0">
                  <a:moveTo>
                    <a:pt x="1028" y="1"/>
                  </a:moveTo>
                  <a:cubicBezTo>
                    <a:pt x="1026" y="1"/>
                    <a:pt x="1023" y="2"/>
                    <a:pt x="1020" y="6"/>
                  </a:cubicBezTo>
                  <a:lnTo>
                    <a:pt x="0" y="624"/>
                  </a:lnTo>
                  <a:lnTo>
                    <a:pt x="0" y="3465"/>
                  </a:lnTo>
                  <a:lnTo>
                    <a:pt x="1031" y="2973"/>
                  </a:lnTo>
                  <a:cubicBezTo>
                    <a:pt x="1042" y="2973"/>
                    <a:pt x="1042" y="2961"/>
                    <a:pt x="1042" y="2950"/>
                  </a:cubicBezTo>
                  <a:cubicBezTo>
                    <a:pt x="1042" y="2950"/>
                    <a:pt x="1037" y="2945"/>
                    <a:pt x="1031" y="2945"/>
                  </a:cubicBezTo>
                  <a:cubicBezTo>
                    <a:pt x="1027" y="2945"/>
                    <a:pt x="1023" y="2946"/>
                    <a:pt x="1020" y="2950"/>
                  </a:cubicBezTo>
                  <a:lnTo>
                    <a:pt x="34" y="3419"/>
                  </a:lnTo>
                  <a:lnTo>
                    <a:pt x="34" y="647"/>
                  </a:lnTo>
                  <a:lnTo>
                    <a:pt x="1031" y="29"/>
                  </a:lnTo>
                  <a:cubicBezTo>
                    <a:pt x="1042" y="29"/>
                    <a:pt x="1042" y="17"/>
                    <a:pt x="1042" y="6"/>
                  </a:cubicBezTo>
                  <a:cubicBezTo>
                    <a:pt x="1035" y="6"/>
                    <a:pt x="1032" y="1"/>
                    <a:pt x="102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5" name="Google Shape;1040;p69"/>
            <p:cNvSpPr/>
            <p:nvPr/>
          </p:nvSpPr>
          <p:spPr>
            <a:xfrm>
              <a:off x="3174243" y="2495287"/>
              <a:ext cx="72250" cy="210765"/>
            </a:xfrm>
            <a:custGeom>
              <a:avLst/>
              <a:gdLst/>
              <a:ahLst/>
              <a:cxnLst/>
              <a:rect l="l" t="t" r="r" b="b"/>
              <a:pathLst>
                <a:path w="1147" h="3346" extrusionOk="0">
                  <a:moveTo>
                    <a:pt x="1112" y="58"/>
                  </a:moveTo>
                  <a:lnTo>
                    <a:pt x="1112" y="2795"/>
                  </a:lnTo>
                  <a:lnTo>
                    <a:pt x="24" y="3288"/>
                  </a:lnTo>
                  <a:lnTo>
                    <a:pt x="24" y="619"/>
                  </a:lnTo>
                  <a:lnTo>
                    <a:pt x="1112" y="58"/>
                  </a:lnTo>
                  <a:close/>
                  <a:moveTo>
                    <a:pt x="1146" y="0"/>
                  </a:moveTo>
                  <a:lnTo>
                    <a:pt x="1" y="596"/>
                  </a:lnTo>
                  <a:lnTo>
                    <a:pt x="1" y="3345"/>
                  </a:lnTo>
                  <a:lnTo>
                    <a:pt x="1135" y="2830"/>
                  </a:lnTo>
                  <a:lnTo>
                    <a:pt x="1146" y="2818"/>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6" name="Google Shape;1041;p69"/>
            <p:cNvSpPr/>
            <p:nvPr/>
          </p:nvSpPr>
          <p:spPr>
            <a:xfrm>
              <a:off x="3186526" y="2525964"/>
              <a:ext cx="2205" cy="174293"/>
            </a:xfrm>
            <a:custGeom>
              <a:avLst/>
              <a:gdLst/>
              <a:ahLst/>
              <a:cxnLst/>
              <a:rect l="l" t="t" r="r" b="b"/>
              <a:pathLst>
                <a:path w="35" h="2767" extrusionOk="0">
                  <a:moveTo>
                    <a:pt x="18" y="0"/>
                  </a:moveTo>
                  <a:cubicBezTo>
                    <a:pt x="9" y="0"/>
                    <a:pt x="1" y="6"/>
                    <a:pt x="1" y="17"/>
                  </a:cubicBezTo>
                  <a:lnTo>
                    <a:pt x="1" y="2744"/>
                  </a:lnTo>
                  <a:cubicBezTo>
                    <a:pt x="1" y="2755"/>
                    <a:pt x="1" y="2767"/>
                    <a:pt x="12" y="2767"/>
                  </a:cubicBezTo>
                  <a:cubicBezTo>
                    <a:pt x="23" y="2767"/>
                    <a:pt x="35" y="2755"/>
                    <a:pt x="35" y="275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7" name="Google Shape;1042;p69"/>
            <p:cNvSpPr/>
            <p:nvPr/>
          </p:nvSpPr>
          <p:spPr>
            <a:xfrm>
              <a:off x="3504758" y="2306943"/>
              <a:ext cx="67147" cy="236024"/>
            </a:xfrm>
            <a:custGeom>
              <a:avLst/>
              <a:gdLst/>
              <a:ahLst/>
              <a:cxnLst/>
              <a:rect l="l" t="t" r="r" b="b"/>
              <a:pathLst>
                <a:path w="1066" h="3747" extrusionOk="0">
                  <a:moveTo>
                    <a:pt x="1031" y="0"/>
                  </a:moveTo>
                  <a:lnTo>
                    <a:pt x="12" y="653"/>
                  </a:lnTo>
                  <a:lnTo>
                    <a:pt x="0" y="653"/>
                  </a:lnTo>
                  <a:lnTo>
                    <a:pt x="0" y="3746"/>
                  </a:lnTo>
                  <a:lnTo>
                    <a:pt x="1043" y="3208"/>
                  </a:lnTo>
                  <a:cubicBezTo>
                    <a:pt x="1066" y="3196"/>
                    <a:pt x="1054" y="3174"/>
                    <a:pt x="1031" y="3174"/>
                  </a:cubicBezTo>
                  <a:lnTo>
                    <a:pt x="35" y="3689"/>
                  </a:lnTo>
                  <a:lnTo>
                    <a:pt x="35" y="676"/>
                  </a:lnTo>
                  <a:lnTo>
                    <a:pt x="1054" y="35"/>
                  </a:lnTo>
                  <a:cubicBezTo>
                    <a:pt x="1054" y="23"/>
                    <a:pt x="1054" y="12"/>
                    <a:pt x="1054" y="12"/>
                  </a:cubicBezTo>
                  <a:cubicBezTo>
                    <a:pt x="1054" y="0"/>
                    <a:pt x="1043"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8" name="Google Shape;1043;p69"/>
            <p:cNvSpPr/>
            <p:nvPr/>
          </p:nvSpPr>
          <p:spPr>
            <a:xfrm>
              <a:off x="3423184" y="2355257"/>
              <a:ext cx="68659" cy="224496"/>
            </a:xfrm>
            <a:custGeom>
              <a:avLst/>
              <a:gdLst/>
              <a:ahLst/>
              <a:cxnLst/>
              <a:rect l="l" t="t" r="r" b="b"/>
              <a:pathLst>
                <a:path w="1090" h="3564" extrusionOk="0">
                  <a:moveTo>
                    <a:pt x="1055" y="58"/>
                  </a:moveTo>
                  <a:lnTo>
                    <a:pt x="1055" y="3048"/>
                  </a:lnTo>
                  <a:lnTo>
                    <a:pt x="35" y="3506"/>
                  </a:lnTo>
                  <a:lnTo>
                    <a:pt x="35" y="688"/>
                  </a:lnTo>
                  <a:lnTo>
                    <a:pt x="1055" y="58"/>
                  </a:lnTo>
                  <a:close/>
                  <a:moveTo>
                    <a:pt x="1089" y="1"/>
                  </a:moveTo>
                  <a:lnTo>
                    <a:pt x="1" y="665"/>
                  </a:lnTo>
                  <a:lnTo>
                    <a:pt x="1" y="3563"/>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9" name="Google Shape;1044;p69"/>
            <p:cNvSpPr/>
            <p:nvPr/>
          </p:nvSpPr>
          <p:spPr>
            <a:xfrm>
              <a:off x="3433326" y="2390281"/>
              <a:ext cx="2205" cy="184435"/>
            </a:xfrm>
            <a:custGeom>
              <a:avLst/>
              <a:gdLst/>
              <a:ahLst/>
              <a:cxnLst/>
              <a:rect l="l" t="t" r="r" b="b"/>
              <a:pathLst>
                <a:path w="35" h="2928" extrusionOk="0">
                  <a:moveTo>
                    <a:pt x="17" y="1"/>
                  </a:moveTo>
                  <a:cubicBezTo>
                    <a:pt x="9" y="1"/>
                    <a:pt x="0" y="6"/>
                    <a:pt x="0" y="18"/>
                  </a:cubicBezTo>
                  <a:lnTo>
                    <a:pt x="0" y="2904"/>
                  </a:lnTo>
                  <a:cubicBezTo>
                    <a:pt x="0" y="2916"/>
                    <a:pt x="12" y="2927"/>
                    <a:pt x="23" y="2927"/>
                  </a:cubicBezTo>
                  <a:cubicBezTo>
                    <a:pt x="23" y="2927"/>
                    <a:pt x="35" y="2916"/>
                    <a:pt x="35" y="2904"/>
                  </a:cubicBezTo>
                  <a:lnTo>
                    <a:pt x="35" y="18"/>
                  </a:lnTo>
                  <a:cubicBezTo>
                    <a:pt x="35" y="6"/>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0" name="Google Shape;1045;p69"/>
            <p:cNvSpPr/>
            <p:nvPr/>
          </p:nvSpPr>
          <p:spPr>
            <a:xfrm>
              <a:off x="3517041" y="2340140"/>
              <a:ext cx="2205" cy="195584"/>
            </a:xfrm>
            <a:custGeom>
              <a:avLst/>
              <a:gdLst/>
              <a:ahLst/>
              <a:cxnLst/>
              <a:rect l="l" t="t" r="r" b="b"/>
              <a:pathLst>
                <a:path w="35" h="3105" extrusionOk="0">
                  <a:moveTo>
                    <a:pt x="23" y="0"/>
                  </a:moveTo>
                  <a:cubicBezTo>
                    <a:pt x="12" y="0"/>
                    <a:pt x="0" y="0"/>
                    <a:pt x="0" y="12"/>
                  </a:cubicBezTo>
                  <a:lnTo>
                    <a:pt x="0" y="3093"/>
                  </a:lnTo>
                  <a:cubicBezTo>
                    <a:pt x="0" y="3105"/>
                    <a:pt x="12" y="3105"/>
                    <a:pt x="12" y="3105"/>
                  </a:cubicBezTo>
                  <a:cubicBezTo>
                    <a:pt x="23" y="3105"/>
                    <a:pt x="34" y="3105"/>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1" name="Google Shape;1046;p69"/>
            <p:cNvSpPr/>
            <p:nvPr/>
          </p:nvSpPr>
          <p:spPr>
            <a:xfrm>
              <a:off x="3645480" y="2212393"/>
              <a:ext cx="89509" cy="256936"/>
            </a:xfrm>
            <a:custGeom>
              <a:avLst/>
              <a:gdLst/>
              <a:ahLst/>
              <a:cxnLst/>
              <a:rect l="l" t="t" r="r" b="b"/>
              <a:pathLst>
                <a:path w="1421" h="4079" extrusionOk="0">
                  <a:moveTo>
                    <a:pt x="1317" y="70"/>
                  </a:moveTo>
                  <a:lnTo>
                    <a:pt x="1386" y="3288"/>
                  </a:lnTo>
                  <a:lnTo>
                    <a:pt x="34" y="4022"/>
                  </a:lnTo>
                  <a:lnTo>
                    <a:pt x="34" y="860"/>
                  </a:lnTo>
                  <a:lnTo>
                    <a:pt x="1317" y="70"/>
                  </a:lnTo>
                  <a:close/>
                  <a:moveTo>
                    <a:pt x="1340" y="1"/>
                  </a:moveTo>
                  <a:lnTo>
                    <a:pt x="12" y="826"/>
                  </a:lnTo>
                  <a:lnTo>
                    <a:pt x="0" y="837"/>
                  </a:lnTo>
                  <a:lnTo>
                    <a:pt x="0" y="4079"/>
                  </a:lnTo>
                  <a:lnTo>
                    <a:pt x="1421" y="3300"/>
                  </a:lnTo>
                  <a:lnTo>
                    <a:pt x="134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2" name="Google Shape;1047;p69"/>
            <p:cNvSpPr/>
            <p:nvPr/>
          </p:nvSpPr>
          <p:spPr>
            <a:xfrm>
              <a:off x="3749353" y="2142977"/>
              <a:ext cx="94422" cy="270101"/>
            </a:xfrm>
            <a:custGeom>
              <a:avLst/>
              <a:gdLst/>
              <a:ahLst/>
              <a:cxnLst/>
              <a:rect l="l" t="t" r="r" b="b"/>
              <a:pathLst>
                <a:path w="1499" h="4288" extrusionOk="0">
                  <a:moveTo>
                    <a:pt x="1465" y="1"/>
                  </a:moveTo>
                  <a:cubicBezTo>
                    <a:pt x="1462" y="1"/>
                    <a:pt x="1459" y="2"/>
                    <a:pt x="1455" y="3"/>
                  </a:cubicBezTo>
                  <a:lnTo>
                    <a:pt x="12" y="908"/>
                  </a:lnTo>
                  <a:lnTo>
                    <a:pt x="1" y="920"/>
                  </a:lnTo>
                  <a:lnTo>
                    <a:pt x="1" y="4287"/>
                  </a:lnTo>
                  <a:lnTo>
                    <a:pt x="1478" y="3543"/>
                  </a:lnTo>
                  <a:cubicBezTo>
                    <a:pt x="1490" y="3531"/>
                    <a:pt x="1490" y="3520"/>
                    <a:pt x="1478" y="3520"/>
                  </a:cubicBezTo>
                  <a:cubicBezTo>
                    <a:pt x="1478" y="3508"/>
                    <a:pt x="1467" y="3508"/>
                    <a:pt x="1455" y="3508"/>
                  </a:cubicBezTo>
                  <a:lnTo>
                    <a:pt x="35" y="4230"/>
                  </a:lnTo>
                  <a:lnTo>
                    <a:pt x="35" y="931"/>
                  </a:lnTo>
                  <a:lnTo>
                    <a:pt x="1478" y="37"/>
                  </a:lnTo>
                  <a:cubicBezTo>
                    <a:pt x="1498" y="28"/>
                    <a:pt x="1484" y="1"/>
                    <a:pt x="146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3" name="Google Shape;1048;p69"/>
            <p:cNvSpPr/>
            <p:nvPr/>
          </p:nvSpPr>
          <p:spPr>
            <a:xfrm>
              <a:off x="3655559" y="2258251"/>
              <a:ext cx="2205" cy="203143"/>
            </a:xfrm>
            <a:custGeom>
              <a:avLst/>
              <a:gdLst/>
              <a:ahLst/>
              <a:cxnLst/>
              <a:rect l="l" t="t" r="r" b="b"/>
              <a:pathLst>
                <a:path w="35" h="3225" extrusionOk="0">
                  <a:moveTo>
                    <a:pt x="18" y="0"/>
                  </a:moveTo>
                  <a:cubicBezTo>
                    <a:pt x="9" y="0"/>
                    <a:pt x="0" y="6"/>
                    <a:pt x="0" y="17"/>
                  </a:cubicBezTo>
                  <a:lnTo>
                    <a:pt x="0" y="3213"/>
                  </a:lnTo>
                  <a:cubicBezTo>
                    <a:pt x="0" y="3225"/>
                    <a:pt x="12" y="3225"/>
                    <a:pt x="12" y="3225"/>
                  </a:cubicBezTo>
                  <a:cubicBezTo>
                    <a:pt x="23" y="3225"/>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4" name="Google Shape;1049;p69"/>
            <p:cNvSpPr/>
            <p:nvPr/>
          </p:nvSpPr>
          <p:spPr>
            <a:xfrm>
              <a:off x="3760880" y="2193307"/>
              <a:ext cx="2268" cy="212528"/>
            </a:xfrm>
            <a:custGeom>
              <a:avLst/>
              <a:gdLst/>
              <a:ahLst/>
              <a:cxnLst/>
              <a:rect l="l" t="t" r="r" b="b"/>
              <a:pathLst>
                <a:path w="36" h="3374" extrusionOk="0">
                  <a:moveTo>
                    <a:pt x="18" y="0"/>
                  </a:moveTo>
                  <a:cubicBezTo>
                    <a:pt x="10" y="0"/>
                    <a:pt x="1" y="6"/>
                    <a:pt x="1" y="17"/>
                  </a:cubicBezTo>
                  <a:lnTo>
                    <a:pt x="1" y="3351"/>
                  </a:lnTo>
                  <a:cubicBezTo>
                    <a:pt x="1" y="3362"/>
                    <a:pt x="12" y="3374"/>
                    <a:pt x="12" y="3374"/>
                  </a:cubicBezTo>
                  <a:cubicBezTo>
                    <a:pt x="24" y="3374"/>
                    <a:pt x="35" y="3362"/>
                    <a:pt x="35" y="3351"/>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5" name="Google Shape;1050;p69"/>
            <p:cNvSpPr/>
            <p:nvPr/>
          </p:nvSpPr>
          <p:spPr>
            <a:xfrm>
              <a:off x="3928311" y="2036333"/>
              <a:ext cx="85918" cy="284400"/>
            </a:xfrm>
            <a:custGeom>
              <a:avLst/>
              <a:gdLst/>
              <a:ahLst/>
              <a:cxnLst/>
              <a:rect l="l" t="t" r="r" b="b"/>
              <a:pathLst>
                <a:path w="1364" h="4515" extrusionOk="0">
                  <a:moveTo>
                    <a:pt x="1329" y="69"/>
                  </a:moveTo>
                  <a:lnTo>
                    <a:pt x="1329" y="3747"/>
                  </a:lnTo>
                  <a:lnTo>
                    <a:pt x="35" y="4457"/>
                  </a:lnTo>
                  <a:lnTo>
                    <a:pt x="35" y="894"/>
                  </a:lnTo>
                  <a:lnTo>
                    <a:pt x="1329" y="69"/>
                  </a:lnTo>
                  <a:close/>
                  <a:moveTo>
                    <a:pt x="1364" y="1"/>
                  </a:moveTo>
                  <a:lnTo>
                    <a:pt x="12" y="871"/>
                  </a:lnTo>
                  <a:lnTo>
                    <a:pt x="1" y="871"/>
                  </a:lnTo>
                  <a:lnTo>
                    <a:pt x="1" y="4514"/>
                  </a:lnTo>
                  <a:lnTo>
                    <a:pt x="1352" y="3770"/>
                  </a:lnTo>
                  <a:lnTo>
                    <a:pt x="1364" y="3770"/>
                  </a:lnTo>
                  <a:lnTo>
                    <a:pt x="136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6" name="Google Shape;1051;p69"/>
            <p:cNvSpPr/>
            <p:nvPr/>
          </p:nvSpPr>
          <p:spPr>
            <a:xfrm>
              <a:off x="4037285" y="1949027"/>
              <a:ext cx="104689" cy="311045"/>
            </a:xfrm>
            <a:custGeom>
              <a:avLst/>
              <a:gdLst/>
              <a:ahLst/>
              <a:cxnLst/>
              <a:rect l="l" t="t" r="r" b="b"/>
              <a:pathLst>
                <a:path w="1662" h="4938" extrusionOk="0">
                  <a:moveTo>
                    <a:pt x="1627" y="69"/>
                  </a:moveTo>
                  <a:lnTo>
                    <a:pt x="1627" y="3976"/>
                  </a:lnTo>
                  <a:lnTo>
                    <a:pt x="35" y="4881"/>
                  </a:lnTo>
                  <a:lnTo>
                    <a:pt x="35" y="1146"/>
                  </a:lnTo>
                  <a:lnTo>
                    <a:pt x="1627" y="69"/>
                  </a:lnTo>
                  <a:close/>
                  <a:moveTo>
                    <a:pt x="1661" y="1"/>
                  </a:moveTo>
                  <a:lnTo>
                    <a:pt x="12" y="1123"/>
                  </a:lnTo>
                  <a:lnTo>
                    <a:pt x="0" y="1123"/>
                  </a:lnTo>
                  <a:lnTo>
                    <a:pt x="0" y="4938"/>
                  </a:lnTo>
                  <a:lnTo>
                    <a:pt x="1650" y="3999"/>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7" name="Google Shape;1052;p69"/>
            <p:cNvSpPr/>
            <p:nvPr/>
          </p:nvSpPr>
          <p:spPr>
            <a:xfrm>
              <a:off x="3938389" y="2084332"/>
              <a:ext cx="2268" cy="231299"/>
            </a:xfrm>
            <a:custGeom>
              <a:avLst/>
              <a:gdLst/>
              <a:ahLst/>
              <a:cxnLst/>
              <a:rect l="l" t="t" r="r" b="b"/>
              <a:pathLst>
                <a:path w="36" h="3672" extrusionOk="0">
                  <a:moveTo>
                    <a:pt x="18" y="1"/>
                  </a:moveTo>
                  <a:cubicBezTo>
                    <a:pt x="10" y="1"/>
                    <a:pt x="1" y="6"/>
                    <a:pt x="1" y="18"/>
                  </a:cubicBezTo>
                  <a:lnTo>
                    <a:pt x="1" y="3660"/>
                  </a:lnTo>
                  <a:cubicBezTo>
                    <a:pt x="1" y="3672"/>
                    <a:pt x="12" y="3672"/>
                    <a:pt x="12" y="3672"/>
                  </a:cubicBezTo>
                  <a:cubicBezTo>
                    <a:pt x="24" y="3672"/>
                    <a:pt x="35" y="3672"/>
                    <a:pt x="35" y="3660"/>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8" name="Google Shape;1053;p69"/>
            <p:cNvSpPr/>
            <p:nvPr/>
          </p:nvSpPr>
          <p:spPr>
            <a:xfrm>
              <a:off x="4046671" y="2013593"/>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9" name="Google Shape;1054;p69"/>
            <p:cNvSpPr/>
            <p:nvPr/>
          </p:nvSpPr>
          <p:spPr>
            <a:xfrm>
              <a:off x="3283974" y="2700890"/>
              <a:ext cx="66391" cy="210765"/>
            </a:xfrm>
            <a:custGeom>
              <a:avLst/>
              <a:gdLst/>
              <a:ahLst/>
              <a:cxnLst/>
              <a:rect l="l" t="t" r="r" b="b"/>
              <a:pathLst>
                <a:path w="1054" h="3346" extrusionOk="0">
                  <a:moveTo>
                    <a:pt x="1020" y="1"/>
                  </a:moveTo>
                  <a:lnTo>
                    <a:pt x="0" y="505"/>
                  </a:lnTo>
                  <a:lnTo>
                    <a:pt x="0" y="3346"/>
                  </a:lnTo>
                  <a:lnTo>
                    <a:pt x="1031" y="2979"/>
                  </a:lnTo>
                  <a:cubicBezTo>
                    <a:pt x="1051" y="2969"/>
                    <a:pt x="1045" y="2943"/>
                    <a:pt x="1028" y="2943"/>
                  </a:cubicBezTo>
                  <a:cubicBezTo>
                    <a:pt x="1026" y="2943"/>
                    <a:pt x="1023" y="2943"/>
                    <a:pt x="1020" y="2945"/>
                  </a:cubicBezTo>
                  <a:lnTo>
                    <a:pt x="34" y="3300"/>
                  </a:lnTo>
                  <a:lnTo>
                    <a:pt x="34" y="528"/>
                  </a:lnTo>
                  <a:lnTo>
                    <a:pt x="1031" y="35"/>
                  </a:lnTo>
                  <a:cubicBezTo>
                    <a:pt x="1054" y="24"/>
                    <a:pt x="1042" y="1"/>
                    <a:pt x="102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0" name="Google Shape;1055;p69"/>
            <p:cNvSpPr/>
            <p:nvPr/>
          </p:nvSpPr>
          <p:spPr>
            <a:xfrm>
              <a:off x="3174243" y="2746370"/>
              <a:ext cx="72250" cy="202135"/>
            </a:xfrm>
            <a:custGeom>
              <a:avLst/>
              <a:gdLst/>
              <a:ahLst/>
              <a:cxnLst/>
              <a:rect l="l" t="t" r="r" b="b"/>
              <a:pathLst>
                <a:path w="1147" h="3209" extrusionOk="0">
                  <a:moveTo>
                    <a:pt x="1112" y="58"/>
                  </a:moveTo>
                  <a:lnTo>
                    <a:pt x="1112" y="2807"/>
                  </a:lnTo>
                  <a:lnTo>
                    <a:pt x="24" y="3162"/>
                  </a:lnTo>
                  <a:lnTo>
                    <a:pt x="24" y="493"/>
                  </a:lnTo>
                  <a:lnTo>
                    <a:pt x="1112" y="58"/>
                  </a:lnTo>
                  <a:close/>
                  <a:moveTo>
                    <a:pt x="1146" y="1"/>
                  </a:moveTo>
                  <a:lnTo>
                    <a:pt x="1" y="470"/>
                  </a:lnTo>
                  <a:lnTo>
                    <a:pt x="1" y="3208"/>
                  </a:lnTo>
                  <a:lnTo>
                    <a:pt x="1135" y="2830"/>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1" name="Google Shape;1056;p69"/>
            <p:cNvSpPr/>
            <p:nvPr/>
          </p:nvSpPr>
          <p:spPr>
            <a:xfrm>
              <a:off x="3186526" y="2770558"/>
              <a:ext cx="2205" cy="174293"/>
            </a:xfrm>
            <a:custGeom>
              <a:avLst/>
              <a:gdLst/>
              <a:ahLst/>
              <a:cxnLst/>
              <a:rect l="l" t="t" r="r" b="b"/>
              <a:pathLst>
                <a:path w="35" h="2767" extrusionOk="0">
                  <a:moveTo>
                    <a:pt x="18" y="0"/>
                  </a:moveTo>
                  <a:cubicBezTo>
                    <a:pt x="9" y="0"/>
                    <a:pt x="1" y="6"/>
                    <a:pt x="1" y="18"/>
                  </a:cubicBezTo>
                  <a:lnTo>
                    <a:pt x="1" y="2744"/>
                  </a:lnTo>
                  <a:cubicBezTo>
                    <a:pt x="1" y="2755"/>
                    <a:pt x="1" y="2767"/>
                    <a:pt x="12" y="2767"/>
                  </a:cubicBezTo>
                  <a:cubicBezTo>
                    <a:pt x="23" y="2767"/>
                    <a:pt x="35" y="2755"/>
                    <a:pt x="35" y="274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2" name="Google Shape;1057;p69"/>
            <p:cNvSpPr/>
            <p:nvPr/>
          </p:nvSpPr>
          <p:spPr>
            <a:xfrm>
              <a:off x="3504758" y="2596892"/>
              <a:ext cx="67147" cy="228213"/>
            </a:xfrm>
            <a:custGeom>
              <a:avLst/>
              <a:gdLst/>
              <a:ahLst/>
              <a:cxnLst/>
              <a:rect l="l" t="t" r="r" b="b"/>
              <a:pathLst>
                <a:path w="1066" h="3623" extrusionOk="0">
                  <a:moveTo>
                    <a:pt x="1040" y="0"/>
                  </a:moveTo>
                  <a:cubicBezTo>
                    <a:pt x="1037" y="0"/>
                    <a:pt x="1035" y="1"/>
                    <a:pt x="1031" y="2"/>
                  </a:cubicBezTo>
                  <a:lnTo>
                    <a:pt x="12" y="529"/>
                  </a:lnTo>
                  <a:lnTo>
                    <a:pt x="0" y="541"/>
                  </a:lnTo>
                  <a:lnTo>
                    <a:pt x="0" y="3622"/>
                  </a:lnTo>
                  <a:lnTo>
                    <a:pt x="1043" y="3210"/>
                  </a:lnTo>
                  <a:cubicBezTo>
                    <a:pt x="1066" y="3210"/>
                    <a:pt x="1054" y="3175"/>
                    <a:pt x="1031" y="3175"/>
                  </a:cubicBezTo>
                  <a:lnTo>
                    <a:pt x="35" y="3576"/>
                  </a:lnTo>
                  <a:lnTo>
                    <a:pt x="35" y="552"/>
                  </a:lnTo>
                  <a:lnTo>
                    <a:pt x="1043" y="37"/>
                  </a:lnTo>
                  <a:cubicBezTo>
                    <a:pt x="1062" y="27"/>
                    <a:pt x="1057" y="0"/>
                    <a:pt x="104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3" name="Google Shape;1058;p69"/>
            <p:cNvSpPr/>
            <p:nvPr/>
          </p:nvSpPr>
          <p:spPr>
            <a:xfrm>
              <a:off x="3423184" y="2635946"/>
              <a:ext cx="68659" cy="216560"/>
            </a:xfrm>
            <a:custGeom>
              <a:avLst/>
              <a:gdLst/>
              <a:ahLst/>
              <a:cxnLst/>
              <a:rect l="l" t="t" r="r" b="b"/>
              <a:pathLst>
                <a:path w="1090" h="3438" extrusionOk="0">
                  <a:moveTo>
                    <a:pt x="1055" y="47"/>
                  </a:moveTo>
                  <a:lnTo>
                    <a:pt x="1055" y="3048"/>
                  </a:lnTo>
                  <a:lnTo>
                    <a:pt x="35" y="3380"/>
                  </a:lnTo>
                  <a:lnTo>
                    <a:pt x="35" y="562"/>
                  </a:lnTo>
                  <a:lnTo>
                    <a:pt x="1055" y="47"/>
                  </a:lnTo>
                  <a:close/>
                  <a:moveTo>
                    <a:pt x="1089" y="1"/>
                  </a:moveTo>
                  <a:lnTo>
                    <a:pt x="12" y="528"/>
                  </a:lnTo>
                  <a:lnTo>
                    <a:pt x="1" y="539"/>
                  </a:lnTo>
                  <a:lnTo>
                    <a:pt x="1" y="3438"/>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4" name="Google Shape;1059;p69"/>
            <p:cNvSpPr/>
            <p:nvPr/>
          </p:nvSpPr>
          <p:spPr>
            <a:xfrm>
              <a:off x="3433326" y="2664481"/>
              <a:ext cx="2205" cy="183679"/>
            </a:xfrm>
            <a:custGeom>
              <a:avLst/>
              <a:gdLst/>
              <a:ahLst/>
              <a:cxnLst/>
              <a:rect l="l" t="t" r="r" b="b"/>
              <a:pathLst>
                <a:path w="35" h="2916" extrusionOk="0">
                  <a:moveTo>
                    <a:pt x="17" y="0"/>
                  </a:moveTo>
                  <a:cubicBezTo>
                    <a:pt x="9" y="0"/>
                    <a:pt x="0" y="6"/>
                    <a:pt x="0" y="18"/>
                  </a:cubicBezTo>
                  <a:lnTo>
                    <a:pt x="0" y="2904"/>
                  </a:lnTo>
                  <a:cubicBezTo>
                    <a:pt x="0" y="2904"/>
                    <a:pt x="12" y="2916"/>
                    <a:pt x="23" y="2916"/>
                  </a:cubicBezTo>
                  <a:cubicBezTo>
                    <a:pt x="23" y="2916"/>
                    <a:pt x="35" y="2904"/>
                    <a:pt x="35" y="2904"/>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5" name="Google Shape;1060;p69"/>
            <p:cNvSpPr/>
            <p:nvPr/>
          </p:nvSpPr>
          <p:spPr>
            <a:xfrm>
              <a:off x="3517041" y="2623726"/>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6" name="Google Shape;1061;p69"/>
            <p:cNvSpPr/>
            <p:nvPr/>
          </p:nvSpPr>
          <p:spPr>
            <a:xfrm>
              <a:off x="3645480" y="2521995"/>
              <a:ext cx="89509" cy="246102"/>
            </a:xfrm>
            <a:custGeom>
              <a:avLst/>
              <a:gdLst/>
              <a:ahLst/>
              <a:cxnLst/>
              <a:rect l="l" t="t" r="r" b="b"/>
              <a:pathLst>
                <a:path w="1421" h="3907" extrusionOk="0">
                  <a:moveTo>
                    <a:pt x="1317" y="57"/>
                  </a:moveTo>
                  <a:lnTo>
                    <a:pt x="1386" y="3288"/>
                  </a:lnTo>
                  <a:lnTo>
                    <a:pt x="34" y="3860"/>
                  </a:lnTo>
                  <a:lnTo>
                    <a:pt x="34" y="687"/>
                  </a:lnTo>
                  <a:lnTo>
                    <a:pt x="1317" y="57"/>
                  </a:lnTo>
                  <a:close/>
                  <a:moveTo>
                    <a:pt x="1340" y="0"/>
                  </a:moveTo>
                  <a:lnTo>
                    <a:pt x="12" y="664"/>
                  </a:lnTo>
                  <a:lnTo>
                    <a:pt x="0" y="664"/>
                  </a:lnTo>
                  <a:lnTo>
                    <a:pt x="0" y="3906"/>
                  </a:lnTo>
                  <a:lnTo>
                    <a:pt x="1409" y="3311"/>
                  </a:lnTo>
                  <a:lnTo>
                    <a:pt x="1421" y="3299"/>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7" name="Google Shape;1062;p69"/>
            <p:cNvSpPr/>
            <p:nvPr/>
          </p:nvSpPr>
          <p:spPr>
            <a:xfrm>
              <a:off x="3749353" y="2465681"/>
              <a:ext cx="94422" cy="258385"/>
            </a:xfrm>
            <a:custGeom>
              <a:avLst/>
              <a:gdLst/>
              <a:ahLst/>
              <a:cxnLst/>
              <a:rect l="l" t="t" r="r" b="b"/>
              <a:pathLst>
                <a:path w="1499" h="4102" extrusionOk="0">
                  <a:moveTo>
                    <a:pt x="1467" y="1"/>
                  </a:moveTo>
                  <a:lnTo>
                    <a:pt x="1" y="745"/>
                  </a:lnTo>
                  <a:lnTo>
                    <a:pt x="1" y="4102"/>
                  </a:lnTo>
                  <a:lnTo>
                    <a:pt x="1478" y="3540"/>
                  </a:lnTo>
                  <a:cubicBezTo>
                    <a:pt x="1498" y="3530"/>
                    <a:pt x="1492" y="3504"/>
                    <a:pt x="1476" y="3504"/>
                  </a:cubicBezTo>
                  <a:cubicBezTo>
                    <a:pt x="1473" y="3504"/>
                    <a:pt x="1470" y="3504"/>
                    <a:pt x="1467" y="3506"/>
                  </a:cubicBezTo>
                  <a:lnTo>
                    <a:pt x="35" y="4056"/>
                  </a:lnTo>
                  <a:lnTo>
                    <a:pt x="35" y="757"/>
                  </a:lnTo>
                  <a:lnTo>
                    <a:pt x="1478" y="35"/>
                  </a:lnTo>
                  <a:cubicBezTo>
                    <a:pt x="1490" y="35"/>
                    <a:pt x="1490" y="23"/>
                    <a:pt x="1490" y="12"/>
                  </a:cubicBezTo>
                  <a:cubicBezTo>
                    <a:pt x="1478" y="1"/>
                    <a:pt x="1467" y="1"/>
                    <a:pt x="14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8" name="Google Shape;1063;p69"/>
            <p:cNvSpPr/>
            <p:nvPr/>
          </p:nvSpPr>
          <p:spPr>
            <a:xfrm>
              <a:off x="3655559" y="2558404"/>
              <a:ext cx="2205" cy="203899"/>
            </a:xfrm>
            <a:custGeom>
              <a:avLst/>
              <a:gdLst/>
              <a:ahLst/>
              <a:cxnLst/>
              <a:rect l="l" t="t" r="r" b="b"/>
              <a:pathLst>
                <a:path w="35" h="3237" extrusionOk="0">
                  <a:moveTo>
                    <a:pt x="18" y="1"/>
                  </a:moveTo>
                  <a:cubicBezTo>
                    <a:pt x="9" y="1"/>
                    <a:pt x="0" y="6"/>
                    <a:pt x="0" y="18"/>
                  </a:cubicBezTo>
                  <a:lnTo>
                    <a:pt x="0" y="3214"/>
                  </a:lnTo>
                  <a:cubicBezTo>
                    <a:pt x="0" y="3225"/>
                    <a:pt x="12" y="3237"/>
                    <a:pt x="12" y="3237"/>
                  </a:cubicBezTo>
                  <a:cubicBezTo>
                    <a:pt x="23" y="3237"/>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9" name="Google Shape;1064;p69"/>
            <p:cNvSpPr/>
            <p:nvPr/>
          </p:nvSpPr>
          <p:spPr>
            <a:xfrm>
              <a:off x="3760880" y="2506247"/>
              <a:ext cx="2268" cy="212780"/>
            </a:xfrm>
            <a:custGeom>
              <a:avLst/>
              <a:gdLst/>
              <a:ahLst/>
              <a:cxnLst/>
              <a:rect l="l" t="t" r="r" b="b"/>
              <a:pathLst>
                <a:path w="36" h="3378" extrusionOk="0">
                  <a:moveTo>
                    <a:pt x="18" y="1"/>
                  </a:moveTo>
                  <a:cubicBezTo>
                    <a:pt x="10" y="1"/>
                    <a:pt x="1" y="4"/>
                    <a:pt x="1" y="10"/>
                  </a:cubicBezTo>
                  <a:lnTo>
                    <a:pt x="1" y="3354"/>
                  </a:lnTo>
                  <a:cubicBezTo>
                    <a:pt x="1" y="3366"/>
                    <a:pt x="12" y="3377"/>
                    <a:pt x="12" y="3377"/>
                  </a:cubicBezTo>
                  <a:cubicBezTo>
                    <a:pt x="24" y="3377"/>
                    <a:pt x="35" y="3366"/>
                    <a:pt x="35" y="3354"/>
                  </a:cubicBezTo>
                  <a:lnTo>
                    <a:pt x="35" y="10"/>
                  </a:lnTo>
                  <a:cubicBezTo>
                    <a:pt x="35" y="4"/>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0" name="Google Shape;1065;p69"/>
            <p:cNvSpPr/>
            <p:nvPr/>
          </p:nvSpPr>
          <p:spPr>
            <a:xfrm>
              <a:off x="3928311" y="2379824"/>
              <a:ext cx="85918" cy="273503"/>
            </a:xfrm>
            <a:custGeom>
              <a:avLst/>
              <a:gdLst/>
              <a:ahLst/>
              <a:cxnLst/>
              <a:rect l="l" t="t" r="r" b="b"/>
              <a:pathLst>
                <a:path w="1364" h="4342" extrusionOk="0">
                  <a:moveTo>
                    <a:pt x="1329" y="58"/>
                  </a:moveTo>
                  <a:lnTo>
                    <a:pt x="1329" y="3735"/>
                  </a:lnTo>
                  <a:lnTo>
                    <a:pt x="35" y="4296"/>
                  </a:lnTo>
                  <a:lnTo>
                    <a:pt x="35" y="722"/>
                  </a:lnTo>
                  <a:lnTo>
                    <a:pt x="1329" y="58"/>
                  </a:lnTo>
                  <a:close/>
                  <a:moveTo>
                    <a:pt x="1364" y="0"/>
                  </a:moveTo>
                  <a:lnTo>
                    <a:pt x="1" y="711"/>
                  </a:lnTo>
                  <a:lnTo>
                    <a:pt x="1" y="4342"/>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1" name="Google Shape;1066;p69"/>
            <p:cNvSpPr/>
            <p:nvPr/>
          </p:nvSpPr>
          <p:spPr>
            <a:xfrm>
              <a:off x="4037285" y="2307636"/>
              <a:ext cx="104689" cy="298069"/>
            </a:xfrm>
            <a:custGeom>
              <a:avLst/>
              <a:gdLst/>
              <a:ahLst/>
              <a:cxnLst/>
              <a:rect l="l" t="t" r="r" b="b"/>
              <a:pathLst>
                <a:path w="1662" h="4732" extrusionOk="0">
                  <a:moveTo>
                    <a:pt x="1627" y="58"/>
                  </a:moveTo>
                  <a:lnTo>
                    <a:pt x="1627" y="3964"/>
                  </a:lnTo>
                  <a:lnTo>
                    <a:pt x="35" y="4686"/>
                  </a:lnTo>
                  <a:lnTo>
                    <a:pt x="35" y="952"/>
                  </a:lnTo>
                  <a:lnTo>
                    <a:pt x="1627" y="58"/>
                  </a:lnTo>
                  <a:close/>
                  <a:moveTo>
                    <a:pt x="1661" y="1"/>
                  </a:moveTo>
                  <a:lnTo>
                    <a:pt x="0" y="929"/>
                  </a:lnTo>
                  <a:lnTo>
                    <a:pt x="0" y="4732"/>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2" name="Google Shape;1067;p69"/>
            <p:cNvSpPr/>
            <p:nvPr/>
          </p:nvSpPr>
          <p:spPr>
            <a:xfrm>
              <a:off x="3938389" y="2418438"/>
              <a:ext cx="2268" cy="232055"/>
            </a:xfrm>
            <a:custGeom>
              <a:avLst/>
              <a:gdLst/>
              <a:ahLst/>
              <a:cxnLst/>
              <a:rect l="l" t="t" r="r" b="b"/>
              <a:pathLst>
                <a:path w="36" h="3684" extrusionOk="0">
                  <a:moveTo>
                    <a:pt x="18" y="0"/>
                  </a:moveTo>
                  <a:cubicBezTo>
                    <a:pt x="10" y="0"/>
                    <a:pt x="1" y="6"/>
                    <a:pt x="1" y="17"/>
                  </a:cubicBezTo>
                  <a:lnTo>
                    <a:pt x="1" y="3660"/>
                  </a:lnTo>
                  <a:cubicBezTo>
                    <a:pt x="1" y="3672"/>
                    <a:pt x="12" y="3683"/>
                    <a:pt x="12" y="3683"/>
                  </a:cubicBezTo>
                  <a:cubicBezTo>
                    <a:pt x="24" y="3683"/>
                    <a:pt x="35" y="3672"/>
                    <a:pt x="35" y="3660"/>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3" name="Google Shape;1068;p69"/>
            <p:cNvSpPr/>
            <p:nvPr/>
          </p:nvSpPr>
          <p:spPr>
            <a:xfrm>
              <a:off x="4046671" y="2360675"/>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4" name="Google Shape;1069;p69"/>
            <p:cNvSpPr/>
            <p:nvPr/>
          </p:nvSpPr>
          <p:spPr>
            <a:xfrm>
              <a:off x="3283974" y="2988130"/>
              <a:ext cx="66391" cy="200623"/>
            </a:xfrm>
            <a:custGeom>
              <a:avLst/>
              <a:gdLst/>
              <a:ahLst/>
              <a:cxnLst/>
              <a:rect l="l" t="t" r="r" b="b"/>
              <a:pathLst>
                <a:path w="1054" h="3185" extrusionOk="0">
                  <a:moveTo>
                    <a:pt x="1020" y="0"/>
                  </a:moveTo>
                  <a:lnTo>
                    <a:pt x="0" y="344"/>
                  </a:lnTo>
                  <a:lnTo>
                    <a:pt x="0" y="3185"/>
                  </a:lnTo>
                  <a:lnTo>
                    <a:pt x="1031" y="2978"/>
                  </a:lnTo>
                  <a:cubicBezTo>
                    <a:pt x="1042" y="2978"/>
                    <a:pt x="1042" y="2967"/>
                    <a:pt x="1042" y="2956"/>
                  </a:cubicBezTo>
                  <a:cubicBezTo>
                    <a:pt x="1042" y="2956"/>
                    <a:pt x="1031" y="2944"/>
                    <a:pt x="1020" y="2944"/>
                  </a:cubicBezTo>
                  <a:lnTo>
                    <a:pt x="34" y="3150"/>
                  </a:lnTo>
                  <a:lnTo>
                    <a:pt x="34" y="367"/>
                  </a:lnTo>
                  <a:lnTo>
                    <a:pt x="1031" y="34"/>
                  </a:lnTo>
                  <a:cubicBezTo>
                    <a:pt x="1054" y="34"/>
                    <a:pt x="1042" y="0"/>
                    <a:pt x="10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5" name="Google Shape;1070;p69"/>
            <p:cNvSpPr/>
            <p:nvPr/>
          </p:nvSpPr>
          <p:spPr>
            <a:xfrm>
              <a:off x="3174243" y="3017673"/>
              <a:ext cx="72250" cy="191301"/>
            </a:xfrm>
            <a:custGeom>
              <a:avLst/>
              <a:gdLst/>
              <a:ahLst/>
              <a:cxnLst/>
              <a:rect l="l" t="t" r="r" b="b"/>
              <a:pathLst>
                <a:path w="1147" h="3037" extrusionOk="0">
                  <a:moveTo>
                    <a:pt x="1112" y="47"/>
                  </a:moveTo>
                  <a:lnTo>
                    <a:pt x="1112" y="2796"/>
                  </a:lnTo>
                  <a:lnTo>
                    <a:pt x="24" y="2991"/>
                  </a:lnTo>
                  <a:lnTo>
                    <a:pt x="24" y="310"/>
                  </a:lnTo>
                  <a:lnTo>
                    <a:pt x="1112" y="47"/>
                  </a:lnTo>
                  <a:close/>
                  <a:moveTo>
                    <a:pt x="1146" y="1"/>
                  </a:moveTo>
                  <a:lnTo>
                    <a:pt x="12" y="287"/>
                  </a:lnTo>
                  <a:lnTo>
                    <a:pt x="1" y="287"/>
                  </a:lnTo>
                  <a:lnTo>
                    <a:pt x="1" y="3036"/>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6" name="Google Shape;1071;p69"/>
            <p:cNvSpPr/>
            <p:nvPr/>
          </p:nvSpPr>
          <p:spPr>
            <a:xfrm>
              <a:off x="3186526" y="3032476"/>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7" name="Google Shape;1072;p69"/>
            <p:cNvSpPr/>
            <p:nvPr/>
          </p:nvSpPr>
          <p:spPr>
            <a:xfrm>
              <a:off x="3504758" y="2918840"/>
              <a:ext cx="67147" cy="217945"/>
            </a:xfrm>
            <a:custGeom>
              <a:avLst/>
              <a:gdLst/>
              <a:ahLst/>
              <a:cxnLst/>
              <a:rect l="l" t="t" r="r" b="b"/>
              <a:pathLst>
                <a:path w="1066" h="3460" extrusionOk="0">
                  <a:moveTo>
                    <a:pt x="1031" y="0"/>
                  </a:moveTo>
                  <a:lnTo>
                    <a:pt x="0" y="378"/>
                  </a:lnTo>
                  <a:lnTo>
                    <a:pt x="0" y="3460"/>
                  </a:lnTo>
                  <a:lnTo>
                    <a:pt x="1043" y="3219"/>
                  </a:lnTo>
                  <a:cubicBezTo>
                    <a:pt x="1062" y="3209"/>
                    <a:pt x="1057" y="3183"/>
                    <a:pt x="1047" y="3183"/>
                  </a:cubicBezTo>
                  <a:cubicBezTo>
                    <a:pt x="1046" y="3183"/>
                    <a:pt x="1044" y="3183"/>
                    <a:pt x="1043" y="3185"/>
                  </a:cubicBezTo>
                  <a:lnTo>
                    <a:pt x="35" y="3414"/>
                  </a:lnTo>
                  <a:lnTo>
                    <a:pt x="35" y="401"/>
                  </a:lnTo>
                  <a:lnTo>
                    <a:pt x="1043" y="35"/>
                  </a:lnTo>
                  <a:cubicBezTo>
                    <a:pt x="1066" y="35"/>
                    <a:pt x="1054"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8" name="Google Shape;1073;p69"/>
            <p:cNvSpPr/>
            <p:nvPr/>
          </p:nvSpPr>
          <p:spPr>
            <a:xfrm>
              <a:off x="3423184" y="2945548"/>
              <a:ext cx="68659" cy="205662"/>
            </a:xfrm>
            <a:custGeom>
              <a:avLst/>
              <a:gdLst/>
              <a:ahLst/>
              <a:cxnLst/>
              <a:rect l="l" t="t" r="r" b="b"/>
              <a:pathLst>
                <a:path w="1090" h="3265" extrusionOk="0">
                  <a:moveTo>
                    <a:pt x="1055" y="46"/>
                  </a:moveTo>
                  <a:lnTo>
                    <a:pt x="1055" y="3047"/>
                  </a:lnTo>
                  <a:lnTo>
                    <a:pt x="35" y="3219"/>
                  </a:lnTo>
                  <a:lnTo>
                    <a:pt x="35" y="390"/>
                  </a:lnTo>
                  <a:lnTo>
                    <a:pt x="1055" y="46"/>
                  </a:lnTo>
                  <a:close/>
                  <a:moveTo>
                    <a:pt x="1089" y="0"/>
                  </a:moveTo>
                  <a:lnTo>
                    <a:pt x="1" y="367"/>
                  </a:lnTo>
                  <a:lnTo>
                    <a:pt x="1" y="3265"/>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9" name="Google Shape;1074;p69"/>
            <p:cNvSpPr/>
            <p:nvPr/>
          </p:nvSpPr>
          <p:spPr>
            <a:xfrm>
              <a:off x="3433326" y="2965201"/>
              <a:ext cx="2205" cy="183868"/>
            </a:xfrm>
            <a:custGeom>
              <a:avLst/>
              <a:gdLst/>
              <a:ahLst/>
              <a:cxnLst/>
              <a:rect l="l" t="t" r="r" b="b"/>
              <a:pathLst>
                <a:path w="35" h="2919" extrusionOk="0">
                  <a:moveTo>
                    <a:pt x="17" y="0"/>
                  </a:moveTo>
                  <a:cubicBezTo>
                    <a:pt x="9" y="0"/>
                    <a:pt x="0" y="3"/>
                    <a:pt x="0" y="9"/>
                  </a:cubicBezTo>
                  <a:lnTo>
                    <a:pt x="0" y="2907"/>
                  </a:lnTo>
                  <a:cubicBezTo>
                    <a:pt x="0" y="2907"/>
                    <a:pt x="12" y="2919"/>
                    <a:pt x="23" y="2919"/>
                  </a:cubicBezTo>
                  <a:cubicBezTo>
                    <a:pt x="23" y="2919"/>
                    <a:pt x="35" y="2907"/>
                    <a:pt x="35" y="2907"/>
                  </a:cubicBezTo>
                  <a:lnTo>
                    <a:pt x="35" y="9"/>
                  </a:lnTo>
                  <a:cubicBezTo>
                    <a:pt x="35" y="3"/>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0" name="Google Shape;1075;p69"/>
            <p:cNvSpPr/>
            <p:nvPr/>
          </p:nvSpPr>
          <p:spPr>
            <a:xfrm>
              <a:off x="3517041" y="2937611"/>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1" name="Google Shape;1076;p69"/>
            <p:cNvSpPr/>
            <p:nvPr/>
          </p:nvSpPr>
          <p:spPr>
            <a:xfrm>
              <a:off x="3645480" y="2869077"/>
              <a:ext cx="89509" cy="233126"/>
            </a:xfrm>
            <a:custGeom>
              <a:avLst/>
              <a:gdLst/>
              <a:ahLst/>
              <a:cxnLst/>
              <a:rect l="l" t="t" r="r" b="b"/>
              <a:pathLst>
                <a:path w="1421" h="3701" extrusionOk="0">
                  <a:moveTo>
                    <a:pt x="1306" y="46"/>
                  </a:moveTo>
                  <a:lnTo>
                    <a:pt x="1386" y="3288"/>
                  </a:lnTo>
                  <a:lnTo>
                    <a:pt x="34" y="3654"/>
                  </a:lnTo>
                  <a:lnTo>
                    <a:pt x="34" y="481"/>
                  </a:lnTo>
                  <a:lnTo>
                    <a:pt x="1306" y="46"/>
                  </a:lnTo>
                  <a:close/>
                  <a:moveTo>
                    <a:pt x="1340" y="0"/>
                  </a:moveTo>
                  <a:lnTo>
                    <a:pt x="12" y="458"/>
                  </a:lnTo>
                  <a:lnTo>
                    <a:pt x="0" y="458"/>
                  </a:lnTo>
                  <a:lnTo>
                    <a:pt x="0" y="3700"/>
                  </a:lnTo>
                  <a:lnTo>
                    <a:pt x="1421" y="3311"/>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2" name="Google Shape;1077;p69"/>
            <p:cNvSpPr/>
            <p:nvPr/>
          </p:nvSpPr>
          <p:spPr>
            <a:xfrm>
              <a:off x="3749353" y="2830085"/>
              <a:ext cx="93855" cy="244653"/>
            </a:xfrm>
            <a:custGeom>
              <a:avLst/>
              <a:gdLst/>
              <a:ahLst/>
              <a:cxnLst/>
              <a:rect l="l" t="t" r="r" b="b"/>
              <a:pathLst>
                <a:path w="1490" h="3884" extrusionOk="0">
                  <a:moveTo>
                    <a:pt x="1467" y="0"/>
                  </a:moveTo>
                  <a:lnTo>
                    <a:pt x="1" y="516"/>
                  </a:lnTo>
                  <a:lnTo>
                    <a:pt x="1" y="3884"/>
                  </a:lnTo>
                  <a:lnTo>
                    <a:pt x="1478" y="3540"/>
                  </a:lnTo>
                  <a:cubicBezTo>
                    <a:pt x="1490" y="3529"/>
                    <a:pt x="1490" y="3506"/>
                    <a:pt x="1467" y="3506"/>
                  </a:cubicBezTo>
                  <a:lnTo>
                    <a:pt x="35" y="3838"/>
                  </a:lnTo>
                  <a:lnTo>
                    <a:pt x="35" y="539"/>
                  </a:lnTo>
                  <a:lnTo>
                    <a:pt x="1478" y="35"/>
                  </a:lnTo>
                  <a:cubicBezTo>
                    <a:pt x="1478" y="35"/>
                    <a:pt x="1490" y="23"/>
                    <a:pt x="1490" y="12"/>
                  </a:cubicBezTo>
                  <a:cubicBezTo>
                    <a:pt x="1478" y="12"/>
                    <a:pt x="1467" y="0"/>
                    <a:pt x="146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3" name="Google Shape;1078;p69"/>
            <p:cNvSpPr/>
            <p:nvPr/>
          </p:nvSpPr>
          <p:spPr>
            <a:xfrm>
              <a:off x="3655559" y="2893958"/>
              <a:ext cx="2205" cy="203899"/>
            </a:xfrm>
            <a:custGeom>
              <a:avLst/>
              <a:gdLst/>
              <a:ahLst/>
              <a:cxnLst/>
              <a:rect l="l" t="t" r="r" b="b"/>
              <a:pathLst>
                <a:path w="35" h="3237" extrusionOk="0">
                  <a:moveTo>
                    <a:pt x="18" y="0"/>
                  </a:moveTo>
                  <a:cubicBezTo>
                    <a:pt x="9" y="0"/>
                    <a:pt x="0" y="6"/>
                    <a:pt x="0" y="17"/>
                  </a:cubicBezTo>
                  <a:lnTo>
                    <a:pt x="0" y="3213"/>
                  </a:lnTo>
                  <a:cubicBezTo>
                    <a:pt x="0" y="3225"/>
                    <a:pt x="12" y="3236"/>
                    <a:pt x="12" y="3236"/>
                  </a:cubicBezTo>
                  <a:cubicBezTo>
                    <a:pt x="23" y="3236"/>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4" name="Google Shape;1079;p69"/>
            <p:cNvSpPr/>
            <p:nvPr/>
          </p:nvSpPr>
          <p:spPr>
            <a:xfrm>
              <a:off x="3760880" y="2857864"/>
              <a:ext cx="2268" cy="212528"/>
            </a:xfrm>
            <a:custGeom>
              <a:avLst/>
              <a:gdLst/>
              <a:ahLst/>
              <a:cxnLst/>
              <a:rect l="l" t="t" r="r" b="b"/>
              <a:pathLst>
                <a:path w="36" h="3374" extrusionOk="0">
                  <a:moveTo>
                    <a:pt x="18" y="0"/>
                  </a:moveTo>
                  <a:cubicBezTo>
                    <a:pt x="10" y="0"/>
                    <a:pt x="1" y="6"/>
                    <a:pt x="1" y="18"/>
                  </a:cubicBezTo>
                  <a:lnTo>
                    <a:pt x="1" y="3363"/>
                  </a:lnTo>
                  <a:cubicBezTo>
                    <a:pt x="1" y="3374"/>
                    <a:pt x="12" y="3374"/>
                    <a:pt x="12" y="3374"/>
                  </a:cubicBezTo>
                  <a:cubicBezTo>
                    <a:pt x="24" y="3374"/>
                    <a:pt x="35" y="3374"/>
                    <a:pt x="35" y="3363"/>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5" name="Google Shape;1080;p69"/>
            <p:cNvSpPr/>
            <p:nvPr/>
          </p:nvSpPr>
          <p:spPr>
            <a:xfrm>
              <a:off x="3928311" y="2770936"/>
              <a:ext cx="85918" cy="260527"/>
            </a:xfrm>
            <a:custGeom>
              <a:avLst/>
              <a:gdLst/>
              <a:ahLst/>
              <a:cxnLst/>
              <a:rect l="l" t="t" r="r" b="b"/>
              <a:pathLst>
                <a:path w="1364" h="4136" extrusionOk="0">
                  <a:moveTo>
                    <a:pt x="1329" y="57"/>
                  </a:moveTo>
                  <a:lnTo>
                    <a:pt x="1329" y="3746"/>
                  </a:lnTo>
                  <a:lnTo>
                    <a:pt x="35" y="4090"/>
                  </a:lnTo>
                  <a:lnTo>
                    <a:pt x="35" y="527"/>
                  </a:lnTo>
                  <a:lnTo>
                    <a:pt x="1329" y="57"/>
                  </a:lnTo>
                  <a:close/>
                  <a:moveTo>
                    <a:pt x="1364" y="0"/>
                  </a:moveTo>
                  <a:lnTo>
                    <a:pt x="1" y="493"/>
                  </a:lnTo>
                  <a:lnTo>
                    <a:pt x="1" y="4135"/>
                  </a:lnTo>
                  <a:lnTo>
                    <a:pt x="1364" y="3769"/>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6" name="Google Shape;1081;p69"/>
            <p:cNvSpPr/>
            <p:nvPr/>
          </p:nvSpPr>
          <p:spPr>
            <a:xfrm>
              <a:off x="4037285" y="2719662"/>
              <a:ext cx="104689" cy="281502"/>
            </a:xfrm>
            <a:custGeom>
              <a:avLst/>
              <a:gdLst/>
              <a:ahLst/>
              <a:cxnLst/>
              <a:rect l="l" t="t" r="r" b="b"/>
              <a:pathLst>
                <a:path w="1662" h="4469" extrusionOk="0">
                  <a:moveTo>
                    <a:pt x="1627" y="47"/>
                  </a:moveTo>
                  <a:lnTo>
                    <a:pt x="1627" y="3953"/>
                  </a:lnTo>
                  <a:lnTo>
                    <a:pt x="35" y="4422"/>
                  </a:lnTo>
                  <a:lnTo>
                    <a:pt x="35" y="688"/>
                  </a:lnTo>
                  <a:lnTo>
                    <a:pt x="1627" y="47"/>
                  </a:lnTo>
                  <a:close/>
                  <a:moveTo>
                    <a:pt x="1661" y="1"/>
                  </a:moveTo>
                  <a:lnTo>
                    <a:pt x="12" y="654"/>
                  </a:lnTo>
                  <a:lnTo>
                    <a:pt x="0" y="665"/>
                  </a:lnTo>
                  <a:lnTo>
                    <a:pt x="0" y="4468"/>
                  </a:lnTo>
                  <a:lnTo>
                    <a:pt x="1650" y="3976"/>
                  </a:lnTo>
                  <a:lnTo>
                    <a:pt x="1661" y="3976"/>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7" name="Google Shape;1082;p69"/>
            <p:cNvSpPr/>
            <p:nvPr/>
          </p:nvSpPr>
          <p:spPr>
            <a:xfrm>
              <a:off x="3938389" y="2798527"/>
              <a:ext cx="2268" cy="231488"/>
            </a:xfrm>
            <a:custGeom>
              <a:avLst/>
              <a:gdLst/>
              <a:ahLst/>
              <a:cxnLst/>
              <a:rect l="l" t="t" r="r" b="b"/>
              <a:pathLst>
                <a:path w="36" h="3675" extrusionOk="0">
                  <a:moveTo>
                    <a:pt x="18" y="0"/>
                  </a:moveTo>
                  <a:cubicBezTo>
                    <a:pt x="10" y="0"/>
                    <a:pt x="1" y="3"/>
                    <a:pt x="1" y="9"/>
                  </a:cubicBezTo>
                  <a:lnTo>
                    <a:pt x="1" y="3652"/>
                  </a:lnTo>
                  <a:cubicBezTo>
                    <a:pt x="1" y="3663"/>
                    <a:pt x="12" y="3675"/>
                    <a:pt x="12" y="3675"/>
                  </a:cubicBezTo>
                  <a:cubicBezTo>
                    <a:pt x="24" y="3675"/>
                    <a:pt x="35" y="3663"/>
                    <a:pt x="35" y="3652"/>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8" name="Google Shape;1083;p69"/>
            <p:cNvSpPr/>
            <p:nvPr/>
          </p:nvSpPr>
          <p:spPr>
            <a:xfrm>
              <a:off x="4046671" y="2757582"/>
              <a:ext cx="2205" cy="239236"/>
            </a:xfrm>
            <a:custGeom>
              <a:avLst/>
              <a:gdLst/>
              <a:ahLst/>
              <a:cxnLst/>
              <a:rect l="l" t="t" r="r" b="b"/>
              <a:pathLst>
                <a:path w="35" h="3798" extrusionOk="0">
                  <a:moveTo>
                    <a:pt x="17" y="0"/>
                  </a:moveTo>
                  <a:cubicBezTo>
                    <a:pt x="9" y="0"/>
                    <a:pt x="0" y="6"/>
                    <a:pt x="0" y="17"/>
                  </a:cubicBezTo>
                  <a:lnTo>
                    <a:pt x="0" y="3786"/>
                  </a:lnTo>
                  <a:cubicBezTo>
                    <a:pt x="0" y="3786"/>
                    <a:pt x="0" y="3798"/>
                    <a:pt x="12" y="3798"/>
                  </a:cubicBezTo>
                  <a:cubicBezTo>
                    <a:pt x="23" y="3798"/>
                    <a:pt x="35" y="3786"/>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9" name="Google Shape;1084;p69"/>
            <p:cNvSpPr/>
            <p:nvPr/>
          </p:nvSpPr>
          <p:spPr>
            <a:xfrm>
              <a:off x="3283974" y="3248473"/>
              <a:ext cx="66202" cy="199363"/>
            </a:xfrm>
            <a:custGeom>
              <a:avLst/>
              <a:gdLst/>
              <a:ahLst/>
              <a:cxnLst/>
              <a:rect l="l" t="t" r="r" b="b"/>
              <a:pathLst>
                <a:path w="1051" h="3165" extrusionOk="0">
                  <a:moveTo>
                    <a:pt x="1028" y="0"/>
                  </a:moveTo>
                  <a:cubicBezTo>
                    <a:pt x="1026" y="0"/>
                    <a:pt x="1023" y="1"/>
                    <a:pt x="1020" y="2"/>
                  </a:cubicBezTo>
                  <a:lnTo>
                    <a:pt x="11" y="323"/>
                  </a:lnTo>
                  <a:lnTo>
                    <a:pt x="0" y="323"/>
                  </a:lnTo>
                  <a:lnTo>
                    <a:pt x="0" y="3164"/>
                  </a:lnTo>
                  <a:lnTo>
                    <a:pt x="1031" y="2981"/>
                  </a:lnTo>
                  <a:cubicBezTo>
                    <a:pt x="1042" y="2969"/>
                    <a:pt x="1042" y="2969"/>
                    <a:pt x="1042" y="2958"/>
                  </a:cubicBezTo>
                  <a:cubicBezTo>
                    <a:pt x="1042" y="2950"/>
                    <a:pt x="1037" y="2942"/>
                    <a:pt x="1029" y="2942"/>
                  </a:cubicBezTo>
                  <a:cubicBezTo>
                    <a:pt x="1026" y="2942"/>
                    <a:pt x="1023" y="2943"/>
                    <a:pt x="1020" y="2946"/>
                  </a:cubicBezTo>
                  <a:lnTo>
                    <a:pt x="34" y="3118"/>
                  </a:lnTo>
                  <a:lnTo>
                    <a:pt x="34" y="346"/>
                  </a:lnTo>
                  <a:lnTo>
                    <a:pt x="1031" y="37"/>
                  </a:lnTo>
                  <a:cubicBezTo>
                    <a:pt x="1051" y="27"/>
                    <a:pt x="1045" y="0"/>
                    <a:pt x="102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0" name="Google Shape;1085;p69"/>
            <p:cNvSpPr/>
            <p:nvPr/>
          </p:nvSpPr>
          <p:spPr>
            <a:xfrm>
              <a:off x="3174243" y="3276000"/>
              <a:ext cx="72250" cy="189096"/>
            </a:xfrm>
            <a:custGeom>
              <a:avLst/>
              <a:gdLst/>
              <a:ahLst/>
              <a:cxnLst/>
              <a:rect l="l" t="t" r="r" b="b"/>
              <a:pathLst>
                <a:path w="1147" h="3002" extrusionOk="0">
                  <a:moveTo>
                    <a:pt x="1112" y="47"/>
                  </a:moveTo>
                  <a:lnTo>
                    <a:pt x="1112" y="2796"/>
                  </a:lnTo>
                  <a:lnTo>
                    <a:pt x="24" y="2968"/>
                  </a:lnTo>
                  <a:lnTo>
                    <a:pt x="24" y="287"/>
                  </a:lnTo>
                  <a:lnTo>
                    <a:pt x="1112" y="47"/>
                  </a:lnTo>
                  <a:close/>
                  <a:moveTo>
                    <a:pt x="1146" y="1"/>
                  </a:moveTo>
                  <a:lnTo>
                    <a:pt x="1" y="264"/>
                  </a:lnTo>
                  <a:lnTo>
                    <a:pt x="1" y="3002"/>
                  </a:lnTo>
                  <a:lnTo>
                    <a:pt x="1146" y="2819"/>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1" name="Google Shape;1086;p69"/>
            <p:cNvSpPr/>
            <p:nvPr/>
          </p:nvSpPr>
          <p:spPr>
            <a:xfrm>
              <a:off x="3186526" y="3289354"/>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2" name="Google Shape;1087;p69"/>
            <p:cNvSpPr/>
            <p:nvPr/>
          </p:nvSpPr>
          <p:spPr>
            <a:xfrm>
              <a:off x="3504758" y="3205135"/>
              <a:ext cx="66958" cy="214544"/>
            </a:xfrm>
            <a:custGeom>
              <a:avLst/>
              <a:gdLst/>
              <a:ahLst/>
              <a:cxnLst/>
              <a:rect l="l" t="t" r="r" b="b"/>
              <a:pathLst>
                <a:path w="1063" h="3406" extrusionOk="0">
                  <a:moveTo>
                    <a:pt x="1040" y="1"/>
                  </a:moveTo>
                  <a:cubicBezTo>
                    <a:pt x="1037" y="1"/>
                    <a:pt x="1035" y="2"/>
                    <a:pt x="1031" y="3"/>
                  </a:cubicBezTo>
                  <a:lnTo>
                    <a:pt x="0" y="312"/>
                  </a:lnTo>
                  <a:lnTo>
                    <a:pt x="0" y="3405"/>
                  </a:lnTo>
                  <a:lnTo>
                    <a:pt x="1043" y="3211"/>
                  </a:lnTo>
                  <a:cubicBezTo>
                    <a:pt x="1054" y="3211"/>
                    <a:pt x="1054" y="3199"/>
                    <a:pt x="1054" y="3188"/>
                  </a:cubicBezTo>
                  <a:cubicBezTo>
                    <a:pt x="1054" y="3176"/>
                    <a:pt x="1043" y="3176"/>
                    <a:pt x="1043" y="3176"/>
                  </a:cubicBezTo>
                  <a:lnTo>
                    <a:pt x="35" y="3359"/>
                  </a:lnTo>
                  <a:lnTo>
                    <a:pt x="35" y="347"/>
                  </a:lnTo>
                  <a:lnTo>
                    <a:pt x="1043" y="37"/>
                  </a:lnTo>
                  <a:cubicBezTo>
                    <a:pt x="1062" y="28"/>
                    <a:pt x="1057" y="1"/>
                    <a:pt x="104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3" name="Google Shape;1088;p69"/>
            <p:cNvSpPr/>
            <p:nvPr/>
          </p:nvSpPr>
          <p:spPr>
            <a:xfrm>
              <a:off x="3423184" y="3227686"/>
              <a:ext cx="68659" cy="201379"/>
            </a:xfrm>
            <a:custGeom>
              <a:avLst/>
              <a:gdLst/>
              <a:ahLst/>
              <a:cxnLst/>
              <a:rect l="l" t="t" r="r" b="b"/>
              <a:pathLst>
                <a:path w="1090" h="3197" extrusionOk="0">
                  <a:moveTo>
                    <a:pt x="1055" y="46"/>
                  </a:moveTo>
                  <a:lnTo>
                    <a:pt x="1055" y="3036"/>
                  </a:lnTo>
                  <a:lnTo>
                    <a:pt x="35" y="3162"/>
                  </a:lnTo>
                  <a:lnTo>
                    <a:pt x="35" y="332"/>
                  </a:lnTo>
                  <a:lnTo>
                    <a:pt x="1055" y="46"/>
                  </a:lnTo>
                  <a:close/>
                  <a:moveTo>
                    <a:pt x="1089" y="0"/>
                  </a:moveTo>
                  <a:lnTo>
                    <a:pt x="12" y="310"/>
                  </a:lnTo>
                  <a:lnTo>
                    <a:pt x="1" y="310"/>
                  </a:lnTo>
                  <a:lnTo>
                    <a:pt x="1" y="3196"/>
                  </a:lnTo>
                  <a:lnTo>
                    <a:pt x="1078" y="3070"/>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4" name="Google Shape;1089;p69"/>
            <p:cNvSpPr/>
            <p:nvPr/>
          </p:nvSpPr>
          <p:spPr>
            <a:xfrm>
              <a:off x="3433326" y="3243874"/>
              <a:ext cx="2205" cy="183742"/>
            </a:xfrm>
            <a:custGeom>
              <a:avLst/>
              <a:gdLst/>
              <a:ahLst/>
              <a:cxnLst/>
              <a:rect l="l" t="t" r="r" b="b"/>
              <a:pathLst>
                <a:path w="35" h="2917" extrusionOk="0">
                  <a:moveTo>
                    <a:pt x="17" y="1"/>
                  </a:moveTo>
                  <a:cubicBezTo>
                    <a:pt x="9" y="1"/>
                    <a:pt x="0" y="7"/>
                    <a:pt x="0" y="18"/>
                  </a:cubicBezTo>
                  <a:lnTo>
                    <a:pt x="0" y="2905"/>
                  </a:lnTo>
                  <a:cubicBezTo>
                    <a:pt x="0" y="2916"/>
                    <a:pt x="12" y="2916"/>
                    <a:pt x="23" y="2916"/>
                  </a:cubicBezTo>
                  <a:cubicBezTo>
                    <a:pt x="23" y="2916"/>
                    <a:pt x="35" y="2916"/>
                    <a:pt x="35" y="2905"/>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5" name="Google Shape;1090;p69"/>
            <p:cNvSpPr/>
            <p:nvPr/>
          </p:nvSpPr>
          <p:spPr>
            <a:xfrm>
              <a:off x="3517041" y="3221198"/>
              <a:ext cx="2205" cy="195584"/>
            </a:xfrm>
            <a:custGeom>
              <a:avLst/>
              <a:gdLst/>
              <a:ahLst/>
              <a:cxnLst/>
              <a:rect l="l" t="t" r="r" b="b"/>
              <a:pathLst>
                <a:path w="35" h="3105" extrusionOk="0">
                  <a:moveTo>
                    <a:pt x="23" y="0"/>
                  </a:moveTo>
                  <a:cubicBezTo>
                    <a:pt x="12" y="0"/>
                    <a:pt x="0" y="0"/>
                    <a:pt x="0" y="12"/>
                  </a:cubicBezTo>
                  <a:lnTo>
                    <a:pt x="0" y="3093"/>
                  </a:lnTo>
                  <a:cubicBezTo>
                    <a:pt x="0" y="3104"/>
                    <a:pt x="12" y="3104"/>
                    <a:pt x="12" y="3104"/>
                  </a:cubicBezTo>
                  <a:cubicBezTo>
                    <a:pt x="23" y="3104"/>
                    <a:pt x="34" y="3104"/>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6" name="Google Shape;1091;p69"/>
            <p:cNvSpPr/>
            <p:nvPr/>
          </p:nvSpPr>
          <p:spPr>
            <a:xfrm>
              <a:off x="3645480" y="3175025"/>
              <a:ext cx="89509" cy="224433"/>
            </a:xfrm>
            <a:custGeom>
              <a:avLst/>
              <a:gdLst/>
              <a:ahLst/>
              <a:cxnLst/>
              <a:rect l="l" t="t" r="r" b="b"/>
              <a:pathLst>
                <a:path w="1421" h="3563" extrusionOk="0">
                  <a:moveTo>
                    <a:pt x="1317" y="46"/>
                  </a:moveTo>
                  <a:lnTo>
                    <a:pt x="1386" y="3288"/>
                  </a:lnTo>
                  <a:lnTo>
                    <a:pt x="34" y="3517"/>
                  </a:lnTo>
                  <a:lnTo>
                    <a:pt x="34" y="344"/>
                  </a:lnTo>
                  <a:lnTo>
                    <a:pt x="1317" y="46"/>
                  </a:lnTo>
                  <a:close/>
                  <a:moveTo>
                    <a:pt x="1340" y="0"/>
                  </a:moveTo>
                  <a:lnTo>
                    <a:pt x="0" y="321"/>
                  </a:lnTo>
                  <a:lnTo>
                    <a:pt x="0" y="3563"/>
                  </a:lnTo>
                  <a:lnTo>
                    <a:pt x="1398" y="3322"/>
                  </a:lnTo>
                  <a:lnTo>
                    <a:pt x="1421" y="3322"/>
                  </a:lnTo>
                  <a:lnTo>
                    <a:pt x="1340" y="23"/>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7" name="Google Shape;1092;p69"/>
            <p:cNvSpPr/>
            <p:nvPr/>
          </p:nvSpPr>
          <p:spPr>
            <a:xfrm>
              <a:off x="3749353" y="3147435"/>
              <a:ext cx="93855" cy="234701"/>
            </a:xfrm>
            <a:custGeom>
              <a:avLst/>
              <a:gdLst/>
              <a:ahLst/>
              <a:cxnLst/>
              <a:rect l="l" t="t" r="r" b="b"/>
              <a:pathLst>
                <a:path w="1490" h="3726" extrusionOk="0">
                  <a:moveTo>
                    <a:pt x="1475" y="0"/>
                  </a:moveTo>
                  <a:cubicBezTo>
                    <a:pt x="1473" y="0"/>
                    <a:pt x="1470" y="1"/>
                    <a:pt x="1467" y="3"/>
                  </a:cubicBezTo>
                  <a:lnTo>
                    <a:pt x="12" y="358"/>
                  </a:lnTo>
                  <a:lnTo>
                    <a:pt x="1" y="358"/>
                  </a:lnTo>
                  <a:lnTo>
                    <a:pt x="1" y="3726"/>
                  </a:lnTo>
                  <a:lnTo>
                    <a:pt x="1467" y="3531"/>
                  </a:lnTo>
                  <a:cubicBezTo>
                    <a:pt x="1478" y="3531"/>
                    <a:pt x="1490" y="3531"/>
                    <a:pt x="1490" y="3519"/>
                  </a:cubicBezTo>
                  <a:cubicBezTo>
                    <a:pt x="1482" y="3511"/>
                    <a:pt x="1479" y="3503"/>
                    <a:pt x="1475" y="3503"/>
                  </a:cubicBezTo>
                  <a:cubicBezTo>
                    <a:pt x="1473" y="3503"/>
                    <a:pt x="1470" y="3505"/>
                    <a:pt x="1467" y="3508"/>
                  </a:cubicBezTo>
                  <a:lnTo>
                    <a:pt x="35" y="3691"/>
                  </a:lnTo>
                  <a:lnTo>
                    <a:pt x="35" y="392"/>
                  </a:lnTo>
                  <a:lnTo>
                    <a:pt x="1478" y="37"/>
                  </a:lnTo>
                  <a:cubicBezTo>
                    <a:pt x="1488" y="27"/>
                    <a:pt x="1490" y="0"/>
                    <a:pt x="147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8" name="Google Shape;1093;p69"/>
            <p:cNvSpPr/>
            <p:nvPr/>
          </p:nvSpPr>
          <p:spPr>
            <a:xfrm>
              <a:off x="3655559" y="3192663"/>
              <a:ext cx="2205" cy="203206"/>
            </a:xfrm>
            <a:custGeom>
              <a:avLst/>
              <a:gdLst/>
              <a:ahLst/>
              <a:cxnLst/>
              <a:rect l="l" t="t" r="r" b="b"/>
              <a:pathLst>
                <a:path w="35" h="3226" extrusionOk="0">
                  <a:moveTo>
                    <a:pt x="18" y="1"/>
                  </a:moveTo>
                  <a:cubicBezTo>
                    <a:pt x="9" y="1"/>
                    <a:pt x="0" y="6"/>
                    <a:pt x="0" y="18"/>
                  </a:cubicBezTo>
                  <a:lnTo>
                    <a:pt x="0" y="3214"/>
                  </a:lnTo>
                  <a:cubicBezTo>
                    <a:pt x="0" y="3225"/>
                    <a:pt x="12" y="3225"/>
                    <a:pt x="12" y="3225"/>
                  </a:cubicBezTo>
                  <a:cubicBezTo>
                    <a:pt x="23" y="3225"/>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9" name="Google Shape;1094;p69"/>
            <p:cNvSpPr/>
            <p:nvPr/>
          </p:nvSpPr>
          <p:spPr>
            <a:xfrm>
              <a:off x="3760880" y="3167403"/>
              <a:ext cx="2268" cy="212591"/>
            </a:xfrm>
            <a:custGeom>
              <a:avLst/>
              <a:gdLst/>
              <a:ahLst/>
              <a:cxnLst/>
              <a:rect l="l" t="t" r="r" b="b"/>
              <a:pathLst>
                <a:path w="36" h="3375" extrusionOk="0">
                  <a:moveTo>
                    <a:pt x="18" y="1"/>
                  </a:moveTo>
                  <a:cubicBezTo>
                    <a:pt x="10" y="1"/>
                    <a:pt x="1" y="6"/>
                    <a:pt x="1" y="18"/>
                  </a:cubicBezTo>
                  <a:lnTo>
                    <a:pt x="1" y="3351"/>
                  </a:lnTo>
                  <a:cubicBezTo>
                    <a:pt x="1" y="3363"/>
                    <a:pt x="12" y="3374"/>
                    <a:pt x="12" y="3374"/>
                  </a:cubicBezTo>
                  <a:cubicBezTo>
                    <a:pt x="24" y="3374"/>
                    <a:pt x="35" y="3363"/>
                    <a:pt x="35" y="3351"/>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0" name="Google Shape;1095;p69"/>
            <p:cNvSpPr/>
            <p:nvPr/>
          </p:nvSpPr>
          <p:spPr>
            <a:xfrm>
              <a:off x="3928311" y="3105735"/>
              <a:ext cx="85918" cy="251141"/>
            </a:xfrm>
            <a:custGeom>
              <a:avLst/>
              <a:gdLst/>
              <a:ahLst/>
              <a:cxnLst/>
              <a:rect l="l" t="t" r="r" b="b"/>
              <a:pathLst>
                <a:path w="1364" h="3987" extrusionOk="0">
                  <a:moveTo>
                    <a:pt x="1329" y="46"/>
                  </a:moveTo>
                  <a:lnTo>
                    <a:pt x="1329" y="3735"/>
                  </a:lnTo>
                  <a:lnTo>
                    <a:pt x="35" y="3952"/>
                  </a:lnTo>
                  <a:lnTo>
                    <a:pt x="35" y="378"/>
                  </a:lnTo>
                  <a:lnTo>
                    <a:pt x="1329" y="46"/>
                  </a:lnTo>
                  <a:close/>
                  <a:moveTo>
                    <a:pt x="1364" y="0"/>
                  </a:moveTo>
                  <a:lnTo>
                    <a:pt x="1" y="355"/>
                  </a:lnTo>
                  <a:lnTo>
                    <a:pt x="1" y="3987"/>
                  </a:lnTo>
                  <a:lnTo>
                    <a:pt x="1341" y="3769"/>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1" name="Google Shape;1096;p69"/>
            <p:cNvSpPr/>
            <p:nvPr/>
          </p:nvSpPr>
          <p:spPr>
            <a:xfrm>
              <a:off x="4037285" y="3066743"/>
              <a:ext cx="104689" cy="271361"/>
            </a:xfrm>
            <a:custGeom>
              <a:avLst/>
              <a:gdLst/>
              <a:ahLst/>
              <a:cxnLst/>
              <a:rect l="l" t="t" r="r" b="b"/>
              <a:pathLst>
                <a:path w="1662" h="4308" extrusionOk="0">
                  <a:moveTo>
                    <a:pt x="1627" y="47"/>
                  </a:moveTo>
                  <a:lnTo>
                    <a:pt x="1627" y="3953"/>
                  </a:lnTo>
                  <a:lnTo>
                    <a:pt x="35" y="4262"/>
                  </a:lnTo>
                  <a:lnTo>
                    <a:pt x="35" y="528"/>
                  </a:lnTo>
                  <a:lnTo>
                    <a:pt x="1627" y="47"/>
                  </a:lnTo>
                  <a:close/>
                  <a:moveTo>
                    <a:pt x="1661" y="1"/>
                  </a:moveTo>
                  <a:lnTo>
                    <a:pt x="0" y="505"/>
                  </a:lnTo>
                  <a:lnTo>
                    <a:pt x="0" y="4308"/>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2" name="Google Shape;1097;p69"/>
            <p:cNvSpPr/>
            <p:nvPr/>
          </p:nvSpPr>
          <p:spPr>
            <a:xfrm>
              <a:off x="3938389" y="3125577"/>
              <a:ext cx="2268" cy="231299"/>
            </a:xfrm>
            <a:custGeom>
              <a:avLst/>
              <a:gdLst/>
              <a:ahLst/>
              <a:cxnLst/>
              <a:rect l="l" t="t" r="r" b="b"/>
              <a:pathLst>
                <a:path w="36" h="3672" extrusionOk="0">
                  <a:moveTo>
                    <a:pt x="18" y="0"/>
                  </a:moveTo>
                  <a:cubicBezTo>
                    <a:pt x="10" y="0"/>
                    <a:pt x="1" y="6"/>
                    <a:pt x="1" y="18"/>
                  </a:cubicBezTo>
                  <a:lnTo>
                    <a:pt x="1" y="3649"/>
                  </a:lnTo>
                  <a:cubicBezTo>
                    <a:pt x="1" y="3660"/>
                    <a:pt x="12" y="3672"/>
                    <a:pt x="12" y="3672"/>
                  </a:cubicBezTo>
                  <a:cubicBezTo>
                    <a:pt x="24" y="3672"/>
                    <a:pt x="35" y="3660"/>
                    <a:pt x="35" y="3660"/>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3" name="Google Shape;1098;p69"/>
            <p:cNvSpPr/>
            <p:nvPr/>
          </p:nvSpPr>
          <p:spPr>
            <a:xfrm>
              <a:off x="4046671" y="3095278"/>
              <a:ext cx="2205" cy="239236"/>
            </a:xfrm>
            <a:custGeom>
              <a:avLst/>
              <a:gdLst/>
              <a:ahLst/>
              <a:cxnLst/>
              <a:rect l="l" t="t" r="r" b="b"/>
              <a:pathLst>
                <a:path w="35" h="3798" extrusionOk="0">
                  <a:moveTo>
                    <a:pt x="17" y="0"/>
                  </a:moveTo>
                  <a:cubicBezTo>
                    <a:pt x="9" y="0"/>
                    <a:pt x="0" y="6"/>
                    <a:pt x="0" y="17"/>
                  </a:cubicBezTo>
                  <a:lnTo>
                    <a:pt x="0" y="3786"/>
                  </a:lnTo>
                  <a:cubicBezTo>
                    <a:pt x="0" y="3798"/>
                    <a:pt x="0" y="3798"/>
                    <a:pt x="12" y="3798"/>
                  </a:cubicBezTo>
                  <a:cubicBezTo>
                    <a:pt x="23" y="3798"/>
                    <a:pt x="35" y="3798"/>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4" name="Google Shape;1099;p69"/>
            <p:cNvSpPr/>
            <p:nvPr/>
          </p:nvSpPr>
          <p:spPr>
            <a:xfrm>
              <a:off x="4876454" y="2277337"/>
              <a:ext cx="116972" cy="267078"/>
            </a:xfrm>
            <a:custGeom>
              <a:avLst/>
              <a:gdLst/>
              <a:ahLst/>
              <a:cxnLst/>
              <a:rect l="l" t="t" r="r" b="b"/>
              <a:pathLst>
                <a:path w="1857" h="4240" extrusionOk="0">
                  <a:moveTo>
                    <a:pt x="104" y="58"/>
                  </a:moveTo>
                  <a:lnTo>
                    <a:pt x="1799" y="1181"/>
                  </a:lnTo>
                  <a:lnTo>
                    <a:pt x="1822" y="4182"/>
                  </a:lnTo>
                  <a:lnTo>
                    <a:pt x="35" y="3151"/>
                  </a:lnTo>
                  <a:lnTo>
                    <a:pt x="104" y="58"/>
                  </a:lnTo>
                  <a:close/>
                  <a:moveTo>
                    <a:pt x="69" y="1"/>
                  </a:moveTo>
                  <a:lnTo>
                    <a:pt x="1" y="3162"/>
                  </a:lnTo>
                  <a:lnTo>
                    <a:pt x="1" y="3174"/>
                  </a:lnTo>
                  <a:lnTo>
                    <a:pt x="1856" y="4239"/>
                  </a:lnTo>
                  <a:lnTo>
                    <a:pt x="1834" y="1169"/>
                  </a:lnTo>
                  <a:lnTo>
                    <a:pt x="1834" y="1158"/>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5" name="Google Shape;1100;p69"/>
            <p:cNvSpPr/>
            <p:nvPr/>
          </p:nvSpPr>
          <p:spPr>
            <a:xfrm>
              <a:off x="4733716" y="2179386"/>
              <a:ext cx="122579" cy="286353"/>
            </a:xfrm>
            <a:custGeom>
              <a:avLst/>
              <a:gdLst/>
              <a:ahLst/>
              <a:cxnLst/>
              <a:rect l="l" t="t" r="r" b="b"/>
              <a:pathLst>
                <a:path w="1946" h="4546" extrusionOk="0">
                  <a:moveTo>
                    <a:pt x="63" y="1"/>
                  </a:moveTo>
                  <a:cubicBezTo>
                    <a:pt x="59" y="1"/>
                    <a:pt x="56" y="4"/>
                    <a:pt x="56" y="9"/>
                  </a:cubicBezTo>
                  <a:cubicBezTo>
                    <a:pt x="44" y="21"/>
                    <a:pt x="44" y="21"/>
                    <a:pt x="56" y="32"/>
                  </a:cubicBezTo>
                  <a:lnTo>
                    <a:pt x="1889" y="1281"/>
                  </a:lnTo>
                  <a:lnTo>
                    <a:pt x="1912" y="4488"/>
                  </a:lnTo>
                  <a:lnTo>
                    <a:pt x="1912" y="4488"/>
                  </a:lnTo>
                  <a:lnTo>
                    <a:pt x="21" y="3412"/>
                  </a:lnTo>
                  <a:cubicBezTo>
                    <a:pt x="19" y="3409"/>
                    <a:pt x="17" y="3408"/>
                    <a:pt x="15" y="3408"/>
                  </a:cubicBezTo>
                  <a:cubicBezTo>
                    <a:pt x="6" y="3408"/>
                    <a:pt x="1" y="3425"/>
                    <a:pt x="10" y="3434"/>
                  </a:cubicBezTo>
                  <a:lnTo>
                    <a:pt x="1923" y="4534"/>
                  </a:lnTo>
                  <a:lnTo>
                    <a:pt x="1946" y="4546"/>
                  </a:lnTo>
                  <a:lnTo>
                    <a:pt x="1946" y="4546"/>
                  </a:lnTo>
                  <a:lnTo>
                    <a:pt x="1923" y="1281"/>
                  </a:lnTo>
                  <a:lnTo>
                    <a:pt x="1923" y="1269"/>
                  </a:lnTo>
                  <a:lnTo>
                    <a:pt x="79" y="9"/>
                  </a:lnTo>
                  <a:cubicBezTo>
                    <a:pt x="73" y="4"/>
                    <a:pt x="67" y="1"/>
                    <a:pt x="6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6" name="Google Shape;1101;p69"/>
            <p:cNvSpPr/>
            <p:nvPr/>
          </p:nvSpPr>
          <p:spPr>
            <a:xfrm>
              <a:off x="4976043" y="2340833"/>
              <a:ext cx="3653" cy="194198"/>
            </a:xfrm>
            <a:custGeom>
              <a:avLst/>
              <a:gdLst/>
              <a:ahLst/>
              <a:cxnLst/>
              <a:rect l="l" t="t" r="r" b="b"/>
              <a:pathLst>
                <a:path w="58" h="3083" extrusionOk="0">
                  <a:moveTo>
                    <a:pt x="23" y="1"/>
                  </a:moveTo>
                  <a:cubicBezTo>
                    <a:pt x="12" y="1"/>
                    <a:pt x="0" y="12"/>
                    <a:pt x="0" y="24"/>
                  </a:cubicBezTo>
                  <a:lnTo>
                    <a:pt x="35" y="3059"/>
                  </a:lnTo>
                  <a:cubicBezTo>
                    <a:pt x="35" y="3071"/>
                    <a:pt x="35" y="3082"/>
                    <a:pt x="46" y="3082"/>
                  </a:cubicBezTo>
                  <a:cubicBezTo>
                    <a:pt x="58" y="3082"/>
                    <a:pt x="58" y="3071"/>
                    <a:pt x="58" y="3059"/>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7" name="Google Shape;1102;p69"/>
            <p:cNvSpPr/>
            <p:nvPr/>
          </p:nvSpPr>
          <p:spPr>
            <a:xfrm>
              <a:off x="4837526" y="2248487"/>
              <a:ext cx="3653" cy="207174"/>
            </a:xfrm>
            <a:custGeom>
              <a:avLst/>
              <a:gdLst/>
              <a:ahLst/>
              <a:cxnLst/>
              <a:rect l="l" t="t" r="r" b="b"/>
              <a:pathLst>
                <a:path w="58" h="3289" extrusionOk="0">
                  <a:moveTo>
                    <a:pt x="12" y="1"/>
                  </a:moveTo>
                  <a:cubicBezTo>
                    <a:pt x="12" y="1"/>
                    <a:pt x="0" y="12"/>
                    <a:pt x="0" y="12"/>
                  </a:cubicBezTo>
                  <a:lnTo>
                    <a:pt x="23" y="3277"/>
                  </a:lnTo>
                  <a:cubicBezTo>
                    <a:pt x="23" y="3288"/>
                    <a:pt x="34" y="3288"/>
                    <a:pt x="46" y="3288"/>
                  </a:cubicBezTo>
                  <a:cubicBezTo>
                    <a:pt x="46" y="3288"/>
                    <a:pt x="57" y="3288"/>
                    <a:pt x="57" y="3277"/>
                  </a:cubicBezTo>
                  <a:lnTo>
                    <a:pt x="34" y="12"/>
                  </a:lnTo>
                  <a:cubicBezTo>
                    <a:pt x="34"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8" name="Google Shape;1103;p69"/>
            <p:cNvSpPr/>
            <p:nvPr/>
          </p:nvSpPr>
          <p:spPr>
            <a:xfrm>
              <a:off x="4878659" y="2576105"/>
              <a:ext cx="116909" cy="251897"/>
            </a:xfrm>
            <a:custGeom>
              <a:avLst/>
              <a:gdLst/>
              <a:ahLst/>
              <a:cxnLst/>
              <a:rect l="l" t="t" r="r" b="b"/>
              <a:pathLst>
                <a:path w="1856" h="3999" extrusionOk="0">
                  <a:moveTo>
                    <a:pt x="103" y="57"/>
                  </a:moveTo>
                  <a:lnTo>
                    <a:pt x="1799" y="940"/>
                  </a:lnTo>
                  <a:lnTo>
                    <a:pt x="1821" y="3952"/>
                  </a:lnTo>
                  <a:lnTo>
                    <a:pt x="34" y="3162"/>
                  </a:lnTo>
                  <a:lnTo>
                    <a:pt x="103" y="57"/>
                  </a:lnTo>
                  <a:close/>
                  <a:moveTo>
                    <a:pt x="69" y="0"/>
                  </a:moveTo>
                  <a:lnTo>
                    <a:pt x="0" y="3173"/>
                  </a:lnTo>
                  <a:lnTo>
                    <a:pt x="0" y="3185"/>
                  </a:lnTo>
                  <a:lnTo>
                    <a:pt x="1856" y="3998"/>
                  </a:lnTo>
                  <a:lnTo>
                    <a:pt x="1833" y="928"/>
                  </a:lnTo>
                  <a:lnTo>
                    <a:pt x="1833" y="917"/>
                  </a:lnTo>
                  <a:lnTo>
                    <a:pt x="92" y="12"/>
                  </a:lnTo>
                  <a:lnTo>
                    <a:pt x="6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9" name="Google Shape;1104;p69"/>
            <p:cNvSpPr/>
            <p:nvPr/>
          </p:nvSpPr>
          <p:spPr>
            <a:xfrm>
              <a:off x="4734283" y="2495287"/>
              <a:ext cx="124216" cy="273503"/>
            </a:xfrm>
            <a:custGeom>
              <a:avLst/>
              <a:gdLst/>
              <a:ahLst/>
              <a:cxnLst/>
              <a:rect l="l" t="t" r="r" b="b"/>
              <a:pathLst>
                <a:path w="1972" h="4342" extrusionOk="0">
                  <a:moveTo>
                    <a:pt x="35" y="0"/>
                  </a:moveTo>
                  <a:cubicBezTo>
                    <a:pt x="24" y="0"/>
                    <a:pt x="12" y="0"/>
                    <a:pt x="12" y="12"/>
                  </a:cubicBezTo>
                  <a:cubicBezTo>
                    <a:pt x="1" y="12"/>
                    <a:pt x="1" y="23"/>
                    <a:pt x="12" y="35"/>
                  </a:cubicBezTo>
                  <a:lnTo>
                    <a:pt x="1914" y="1077"/>
                  </a:lnTo>
                  <a:lnTo>
                    <a:pt x="1937" y="4284"/>
                  </a:lnTo>
                  <a:lnTo>
                    <a:pt x="58" y="3471"/>
                  </a:lnTo>
                  <a:cubicBezTo>
                    <a:pt x="47" y="3471"/>
                    <a:pt x="35" y="3471"/>
                    <a:pt x="35" y="3483"/>
                  </a:cubicBezTo>
                  <a:cubicBezTo>
                    <a:pt x="35" y="3494"/>
                    <a:pt x="35" y="3506"/>
                    <a:pt x="47" y="3506"/>
                  </a:cubicBezTo>
                  <a:lnTo>
                    <a:pt x="1948" y="4330"/>
                  </a:lnTo>
                  <a:lnTo>
                    <a:pt x="1971" y="4342"/>
                  </a:lnTo>
                  <a:lnTo>
                    <a:pt x="1971" y="4342"/>
                  </a:lnTo>
                  <a:lnTo>
                    <a:pt x="1948" y="1077"/>
                  </a:lnTo>
                  <a:lnTo>
                    <a:pt x="1948" y="106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0" name="Google Shape;1105;p69"/>
            <p:cNvSpPr/>
            <p:nvPr/>
          </p:nvSpPr>
          <p:spPr>
            <a:xfrm>
              <a:off x="4978941" y="2626624"/>
              <a:ext cx="3653" cy="194135"/>
            </a:xfrm>
            <a:custGeom>
              <a:avLst/>
              <a:gdLst/>
              <a:ahLst/>
              <a:cxnLst/>
              <a:rect l="l" t="t" r="r" b="b"/>
              <a:pathLst>
                <a:path w="58" h="3082" extrusionOk="0">
                  <a:moveTo>
                    <a:pt x="12" y="0"/>
                  </a:moveTo>
                  <a:cubicBezTo>
                    <a:pt x="0" y="0"/>
                    <a:pt x="0" y="12"/>
                    <a:pt x="0" y="23"/>
                  </a:cubicBezTo>
                  <a:lnTo>
                    <a:pt x="23" y="3059"/>
                  </a:lnTo>
                  <a:cubicBezTo>
                    <a:pt x="23" y="3070"/>
                    <a:pt x="23" y="3082"/>
                    <a:pt x="35" y="3082"/>
                  </a:cubicBezTo>
                  <a:cubicBezTo>
                    <a:pt x="46" y="3082"/>
                    <a:pt x="58" y="3070"/>
                    <a:pt x="58" y="3059"/>
                  </a:cubicBezTo>
                  <a:lnTo>
                    <a:pt x="35" y="23"/>
                  </a:lnTo>
                  <a:cubicBezTo>
                    <a:pt x="23"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1" name="Google Shape;1106;p69"/>
            <p:cNvSpPr/>
            <p:nvPr/>
          </p:nvSpPr>
          <p:spPr>
            <a:xfrm>
              <a:off x="4839667" y="2553743"/>
              <a:ext cx="4409" cy="207111"/>
            </a:xfrm>
            <a:custGeom>
              <a:avLst/>
              <a:gdLst/>
              <a:ahLst/>
              <a:cxnLst/>
              <a:rect l="l" t="t" r="r" b="b"/>
              <a:pathLst>
                <a:path w="70" h="3288" extrusionOk="0">
                  <a:moveTo>
                    <a:pt x="23" y="0"/>
                  </a:moveTo>
                  <a:cubicBezTo>
                    <a:pt x="12" y="0"/>
                    <a:pt x="0" y="0"/>
                    <a:pt x="0" y="12"/>
                  </a:cubicBezTo>
                  <a:lnTo>
                    <a:pt x="35" y="3276"/>
                  </a:lnTo>
                  <a:cubicBezTo>
                    <a:pt x="35" y="3276"/>
                    <a:pt x="35" y="3288"/>
                    <a:pt x="46" y="3288"/>
                  </a:cubicBezTo>
                  <a:cubicBezTo>
                    <a:pt x="58" y="3288"/>
                    <a:pt x="69" y="3276"/>
                    <a:pt x="69" y="3276"/>
                  </a:cubicBezTo>
                  <a:lnTo>
                    <a:pt x="35" y="12"/>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2" name="Google Shape;1107;p69"/>
            <p:cNvSpPr/>
            <p:nvPr/>
          </p:nvSpPr>
          <p:spPr>
            <a:xfrm>
              <a:off x="4881494" y="2912352"/>
              <a:ext cx="116972" cy="232370"/>
            </a:xfrm>
            <a:custGeom>
              <a:avLst/>
              <a:gdLst/>
              <a:ahLst/>
              <a:cxnLst/>
              <a:rect l="l" t="t" r="r" b="b"/>
              <a:pathLst>
                <a:path w="1857" h="3689" extrusionOk="0">
                  <a:moveTo>
                    <a:pt x="104" y="46"/>
                  </a:moveTo>
                  <a:lnTo>
                    <a:pt x="1799" y="630"/>
                  </a:lnTo>
                  <a:lnTo>
                    <a:pt x="1822" y="3643"/>
                  </a:lnTo>
                  <a:lnTo>
                    <a:pt x="35" y="3173"/>
                  </a:lnTo>
                  <a:lnTo>
                    <a:pt x="104" y="46"/>
                  </a:lnTo>
                  <a:close/>
                  <a:moveTo>
                    <a:pt x="70" y="0"/>
                  </a:moveTo>
                  <a:lnTo>
                    <a:pt x="1" y="3196"/>
                  </a:lnTo>
                  <a:lnTo>
                    <a:pt x="1857" y="3689"/>
                  </a:lnTo>
                  <a:lnTo>
                    <a:pt x="1834" y="619"/>
                  </a:lnTo>
                  <a:lnTo>
                    <a:pt x="1834" y="607"/>
                  </a:lnTo>
                  <a:lnTo>
                    <a:pt x="7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3" name="Google Shape;1108;p69"/>
            <p:cNvSpPr/>
            <p:nvPr/>
          </p:nvSpPr>
          <p:spPr>
            <a:xfrm>
              <a:off x="4737181" y="2856793"/>
              <a:ext cx="124216" cy="251897"/>
            </a:xfrm>
            <a:custGeom>
              <a:avLst/>
              <a:gdLst/>
              <a:ahLst/>
              <a:cxnLst/>
              <a:rect l="l" t="t" r="r" b="b"/>
              <a:pathLst>
                <a:path w="1972" h="3999" extrusionOk="0">
                  <a:moveTo>
                    <a:pt x="24" y="0"/>
                  </a:moveTo>
                  <a:cubicBezTo>
                    <a:pt x="24" y="0"/>
                    <a:pt x="12" y="12"/>
                    <a:pt x="1" y="12"/>
                  </a:cubicBezTo>
                  <a:cubicBezTo>
                    <a:pt x="1" y="23"/>
                    <a:pt x="12" y="35"/>
                    <a:pt x="12" y="35"/>
                  </a:cubicBezTo>
                  <a:lnTo>
                    <a:pt x="1914" y="745"/>
                  </a:lnTo>
                  <a:lnTo>
                    <a:pt x="1937" y="3952"/>
                  </a:lnTo>
                  <a:lnTo>
                    <a:pt x="1937" y="3952"/>
                  </a:lnTo>
                  <a:lnTo>
                    <a:pt x="58" y="3483"/>
                  </a:lnTo>
                  <a:cubicBezTo>
                    <a:pt x="35" y="3483"/>
                    <a:pt x="24" y="3506"/>
                    <a:pt x="47" y="3517"/>
                  </a:cubicBezTo>
                  <a:lnTo>
                    <a:pt x="1948" y="3998"/>
                  </a:lnTo>
                  <a:lnTo>
                    <a:pt x="1971" y="3998"/>
                  </a:lnTo>
                  <a:lnTo>
                    <a:pt x="1948" y="733"/>
                  </a:lnTo>
                  <a:lnTo>
                    <a:pt x="1948" y="722"/>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4" name="Google Shape;1109;p69"/>
            <p:cNvSpPr/>
            <p:nvPr/>
          </p:nvSpPr>
          <p:spPr>
            <a:xfrm>
              <a:off x="4981083" y="2946241"/>
              <a:ext cx="3653" cy="193442"/>
            </a:xfrm>
            <a:custGeom>
              <a:avLst/>
              <a:gdLst/>
              <a:ahLst/>
              <a:cxnLst/>
              <a:rect l="l" t="t" r="r" b="b"/>
              <a:pathLst>
                <a:path w="58" h="3071" extrusionOk="0">
                  <a:moveTo>
                    <a:pt x="24" y="1"/>
                  </a:moveTo>
                  <a:cubicBezTo>
                    <a:pt x="12" y="1"/>
                    <a:pt x="1" y="1"/>
                    <a:pt x="1" y="12"/>
                  </a:cubicBezTo>
                  <a:lnTo>
                    <a:pt x="24" y="3048"/>
                  </a:lnTo>
                  <a:cubicBezTo>
                    <a:pt x="24" y="3059"/>
                    <a:pt x="35" y="3071"/>
                    <a:pt x="46" y="3071"/>
                  </a:cubicBezTo>
                  <a:cubicBezTo>
                    <a:pt x="58" y="3071"/>
                    <a:pt x="58" y="3059"/>
                    <a:pt x="58" y="3048"/>
                  </a:cubicBezTo>
                  <a:lnTo>
                    <a:pt x="35" y="12"/>
                  </a:lnTo>
                  <a:cubicBezTo>
                    <a:pt x="35" y="1"/>
                    <a:pt x="24"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5" name="Google Shape;1110;p69"/>
            <p:cNvSpPr/>
            <p:nvPr/>
          </p:nvSpPr>
          <p:spPr>
            <a:xfrm>
              <a:off x="4842565" y="2896478"/>
              <a:ext cx="4409" cy="207111"/>
            </a:xfrm>
            <a:custGeom>
              <a:avLst/>
              <a:gdLst/>
              <a:ahLst/>
              <a:cxnLst/>
              <a:rect l="l" t="t" r="r" b="b"/>
              <a:pathLst>
                <a:path w="70" h="3288" extrusionOk="0">
                  <a:moveTo>
                    <a:pt x="23" y="0"/>
                  </a:moveTo>
                  <a:cubicBezTo>
                    <a:pt x="12" y="0"/>
                    <a:pt x="0" y="12"/>
                    <a:pt x="0" y="23"/>
                  </a:cubicBezTo>
                  <a:lnTo>
                    <a:pt x="35" y="3276"/>
                  </a:lnTo>
                  <a:cubicBezTo>
                    <a:pt x="35" y="3288"/>
                    <a:pt x="35" y="3288"/>
                    <a:pt x="46" y="3288"/>
                  </a:cubicBezTo>
                  <a:cubicBezTo>
                    <a:pt x="58" y="3288"/>
                    <a:pt x="69" y="3288"/>
                    <a:pt x="69" y="3276"/>
                  </a:cubicBezTo>
                  <a:lnTo>
                    <a:pt x="35" y="23"/>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6" name="Google Shape;1111;p69"/>
            <p:cNvSpPr/>
            <p:nvPr/>
          </p:nvSpPr>
          <p:spPr>
            <a:xfrm>
              <a:off x="5352290" y="2565081"/>
              <a:ext cx="64691" cy="202261"/>
            </a:xfrm>
            <a:custGeom>
              <a:avLst/>
              <a:gdLst/>
              <a:ahLst/>
              <a:cxnLst/>
              <a:rect l="l" t="t" r="r" b="b"/>
              <a:pathLst>
                <a:path w="1027" h="3211" extrusionOk="0">
                  <a:moveTo>
                    <a:pt x="23" y="0"/>
                  </a:moveTo>
                  <a:cubicBezTo>
                    <a:pt x="11" y="0"/>
                    <a:pt x="0" y="17"/>
                    <a:pt x="19" y="26"/>
                  </a:cubicBezTo>
                  <a:lnTo>
                    <a:pt x="992" y="691"/>
                  </a:lnTo>
                  <a:lnTo>
                    <a:pt x="992" y="3165"/>
                  </a:lnTo>
                  <a:lnTo>
                    <a:pt x="30" y="2638"/>
                  </a:lnTo>
                  <a:cubicBezTo>
                    <a:pt x="19" y="2638"/>
                    <a:pt x="7" y="2638"/>
                    <a:pt x="7" y="2650"/>
                  </a:cubicBezTo>
                  <a:cubicBezTo>
                    <a:pt x="7" y="2661"/>
                    <a:pt x="7" y="2672"/>
                    <a:pt x="19" y="2672"/>
                  </a:cubicBezTo>
                  <a:lnTo>
                    <a:pt x="1004" y="3199"/>
                  </a:lnTo>
                  <a:lnTo>
                    <a:pt x="1027" y="3211"/>
                  </a:lnTo>
                  <a:lnTo>
                    <a:pt x="1027" y="668"/>
                  </a:lnTo>
                  <a:lnTo>
                    <a:pt x="30"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7" name="Google Shape;1112;p69"/>
            <p:cNvSpPr/>
            <p:nvPr/>
          </p:nvSpPr>
          <p:spPr>
            <a:xfrm>
              <a:off x="5453706" y="2627316"/>
              <a:ext cx="71494" cy="195584"/>
            </a:xfrm>
            <a:custGeom>
              <a:avLst/>
              <a:gdLst/>
              <a:ahLst/>
              <a:cxnLst/>
              <a:rect l="l" t="t" r="r" b="b"/>
              <a:pathLst>
                <a:path w="1135" h="3105" extrusionOk="0">
                  <a:moveTo>
                    <a:pt x="35" y="58"/>
                  </a:moveTo>
                  <a:lnTo>
                    <a:pt x="1101" y="676"/>
                  </a:lnTo>
                  <a:lnTo>
                    <a:pt x="1101" y="3059"/>
                  </a:lnTo>
                  <a:lnTo>
                    <a:pt x="35" y="2509"/>
                  </a:lnTo>
                  <a:lnTo>
                    <a:pt x="35" y="58"/>
                  </a:lnTo>
                  <a:close/>
                  <a:moveTo>
                    <a:pt x="1" y="1"/>
                  </a:moveTo>
                  <a:lnTo>
                    <a:pt x="1" y="2532"/>
                  </a:lnTo>
                  <a:lnTo>
                    <a:pt x="1135" y="3105"/>
                  </a:lnTo>
                  <a:lnTo>
                    <a:pt x="1135" y="66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8" name="Google Shape;1113;p69"/>
            <p:cNvSpPr/>
            <p:nvPr/>
          </p:nvSpPr>
          <p:spPr>
            <a:xfrm>
              <a:off x="5510713" y="2661584"/>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9" name="Google Shape;1114;p69"/>
            <p:cNvSpPr/>
            <p:nvPr/>
          </p:nvSpPr>
          <p:spPr>
            <a:xfrm>
              <a:off x="5402494" y="2598089"/>
              <a:ext cx="2205" cy="161317"/>
            </a:xfrm>
            <a:custGeom>
              <a:avLst/>
              <a:gdLst/>
              <a:ahLst/>
              <a:cxnLst/>
              <a:rect l="l" t="t" r="r" b="b"/>
              <a:pathLst>
                <a:path w="35" h="2561" extrusionOk="0">
                  <a:moveTo>
                    <a:pt x="18" y="1"/>
                  </a:moveTo>
                  <a:cubicBezTo>
                    <a:pt x="9" y="1"/>
                    <a:pt x="1" y="6"/>
                    <a:pt x="1" y="18"/>
                  </a:cubicBezTo>
                  <a:lnTo>
                    <a:pt x="1" y="2549"/>
                  </a:lnTo>
                  <a:cubicBezTo>
                    <a:pt x="1" y="2561"/>
                    <a:pt x="1" y="2561"/>
                    <a:pt x="12" y="2561"/>
                  </a:cubicBezTo>
                  <a:cubicBezTo>
                    <a:pt x="23" y="2561"/>
                    <a:pt x="35" y="2561"/>
                    <a:pt x="35" y="2549"/>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0" name="Google Shape;1115;p69"/>
            <p:cNvSpPr/>
            <p:nvPr/>
          </p:nvSpPr>
          <p:spPr>
            <a:xfrm>
              <a:off x="5352164" y="2801802"/>
              <a:ext cx="64817" cy="195017"/>
            </a:xfrm>
            <a:custGeom>
              <a:avLst/>
              <a:gdLst/>
              <a:ahLst/>
              <a:cxnLst/>
              <a:rect l="l" t="t" r="r" b="b"/>
              <a:pathLst>
                <a:path w="1029" h="3096" extrusionOk="0">
                  <a:moveTo>
                    <a:pt x="23" y="0"/>
                  </a:moveTo>
                  <a:cubicBezTo>
                    <a:pt x="7" y="0"/>
                    <a:pt x="1" y="26"/>
                    <a:pt x="21" y="26"/>
                  </a:cubicBezTo>
                  <a:lnTo>
                    <a:pt x="994" y="564"/>
                  </a:lnTo>
                  <a:lnTo>
                    <a:pt x="994" y="3038"/>
                  </a:lnTo>
                  <a:lnTo>
                    <a:pt x="32" y="2649"/>
                  </a:lnTo>
                  <a:cubicBezTo>
                    <a:pt x="29" y="2647"/>
                    <a:pt x="26" y="2646"/>
                    <a:pt x="23" y="2646"/>
                  </a:cubicBezTo>
                  <a:cubicBezTo>
                    <a:pt x="7" y="2646"/>
                    <a:pt x="1" y="2672"/>
                    <a:pt x="21" y="2672"/>
                  </a:cubicBezTo>
                  <a:lnTo>
                    <a:pt x="1029" y="3096"/>
                  </a:lnTo>
                  <a:lnTo>
                    <a:pt x="1029" y="553"/>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1" name="Google Shape;1116;p69"/>
            <p:cNvSpPr/>
            <p:nvPr/>
          </p:nvSpPr>
          <p:spPr>
            <a:xfrm>
              <a:off x="5453706" y="2852447"/>
              <a:ext cx="71494" cy="186198"/>
            </a:xfrm>
            <a:custGeom>
              <a:avLst/>
              <a:gdLst/>
              <a:ahLst/>
              <a:cxnLst/>
              <a:rect l="l" t="t" r="r" b="b"/>
              <a:pathLst>
                <a:path w="1135" h="2956" extrusionOk="0">
                  <a:moveTo>
                    <a:pt x="35" y="46"/>
                  </a:moveTo>
                  <a:lnTo>
                    <a:pt x="1101" y="539"/>
                  </a:lnTo>
                  <a:lnTo>
                    <a:pt x="1101" y="2910"/>
                  </a:lnTo>
                  <a:lnTo>
                    <a:pt x="35" y="2498"/>
                  </a:lnTo>
                  <a:lnTo>
                    <a:pt x="35" y="46"/>
                  </a:lnTo>
                  <a:close/>
                  <a:moveTo>
                    <a:pt x="1" y="1"/>
                  </a:moveTo>
                  <a:lnTo>
                    <a:pt x="1" y="2521"/>
                  </a:lnTo>
                  <a:lnTo>
                    <a:pt x="1135" y="2956"/>
                  </a:lnTo>
                  <a:lnTo>
                    <a:pt x="1135" y="516"/>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2" name="Google Shape;1117;p69"/>
            <p:cNvSpPr/>
            <p:nvPr/>
          </p:nvSpPr>
          <p:spPr>
            <a:xfrm>
              <a:off x="5510713" y="2878777"/>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3" name="Google Shape;1118;p69"/>
            <p:cNvSpPr/>
            <p:nvPr/>
          </p:nvSpPr>
          <p:spPr>
            <a:xfrm>
              <a:off x="5402494" y="2829014"/>
              <a:ext cx="2205" cy="161317"/>
            </a:xfrm>
            <a:custGeom>
              <a:avLst/>
              <a:gdLst/>
              <a:ahLst/>
              <a:cxnLst/>
              <a:rect l="l" t="t" r="r" b="b"/>
              <a:pathLst>
                <a:path w="35" h="2561" extrusionOk="0">
                  <a:moveTo>
                    <a:pt x="18" y="0"/>
                  </a:moveTo>
                  <a:cubicBezTo>
                    <a:pt x="9" y="0"/>
                    <a:pt x="1" y="6"/>
                    <a:pt x="1" y="17"/>
                  </a:cubicBezTo>
                  <a:lnTo>
                    <a:pt x="1" y="2549"/>
                  </a:lnTo>
                  <a:cubicBezTo>
                    <a:pt x="1" y="2549"/>
                    <a:pt x="1" y="2560"/>
                    <a:pt x="12" y="2560"/>
                  </a:cubicBezTo>
                  <a:cubicBezTo>
                    <a:pt x="23" y="2560"/>
                    <a:pt x="23" y="2549"/>
                    <a:pt x="35" y="2549"/>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4" name="Google Shape;1119;p69"/>
            <p:cNvSpPr/>
            <p:nvPr/>
          </p:nvSpPr>
          <p:spPr>
            <a:xfrm>
              <a:off x="5352731" y="3059940"/>
              <a:ext cx="64250" cy="185128"/>
            </a:xfrm>
            <a:custGeom>
              <a:avLst/>
              <a:gdLst/>
              <a:ahLst/>
              <a:cxnLst/>
              <a:rect l="l" t="t" r="r" b="b"/>
              <a:pathLst>
                <a:path w="1020" h="2939" extrusionOk="0">
                  <a:moveTo>
                    <a:pt x="13" y="1"/>
                  </a:moveTo>
                  <a:cubicBezTo>
                    <a:pt x="6" y="1"/>
                    <a:pt x="0" y="9"/>
                    <a:pt x="0" y="17"/>
                  </a:cubicBezTo>
                  <a:cubicBezTo>
                    <a:pt x="0" y="17"/>
                    <a:pt x="0" y="29"/>
                    <a:pt x="12" y="29"/>
                  </a:cubicBezTo>
                  <a:lnTo>
                    <a:pt x="985" y="418"/>
                  </a:lnTo>
                  <a:lnTo>
                    <a:pt x="985" y="2892"/>
                  </a:lnTo>
                  <a:lnTo>
                    <a:pt x="23" y="2652"/>
                  </a:lnTo>
                  <a:cubicBezTo>
                    <a:pt x="20" y="2648"/>
                    <a:pt x="16" y="2647"/>
                    <a:pt x="13" y="2647"/>
                  </a:cubicBezTo>
                  <a:cubicBezTo>
                    <a:pt x="6" y="2647"/>
                    <a:pt x="0" y="2655"/>
                    <a:pt x="0" y="2663"/>
                  </a:cubicBezTo>
                  <a:cubicBezTo>
                    <a:pt x="0" y="2663"/>
                    <a:pt x="0" y="2675"/>
                    <a:pt x="12" y="2675"/>
                  </a:cubicBezTo>
                  <a:lnTo>
                    <a:pt x="1020" y="2938"/>
                  </a:lnTo>
                  <a:lnTo>
                    <a:pt x="1020" y="395"/>
                  </a:lnTo>
                  <a:lnTo>
                    <a:pt x="23" y="6"/>
                  </a:lnTo>
                  <a:cubicBezTo>
                    <a:pt x="20" y="2"/>
                    <a:pt x="16" y="1"/>
                    <a:pt x="1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5" name="Google Shape;1120;p69"/>
            <p:cNvSpPr/>
            <p:nvPr/>
          </p:nvSpPr>
          <p:spPr>
            <a:xfrm>
              <a:off x="5453706" y="3094900"/>
              <a:ext cx="71494" cy="174671"/>
            </a:xfrm>
            <a:custGeom>
              <a:avLst/>
              <a:gdLst/>
              <a:ahLst/>
              <a:cxnLst/>
              <a:rect l="l" t="t" r="r" b="b"/>
              <a:pathLst>
                <a:path w="1135" h="2773" extrusionOk="0">
                  <a:moveTo>
                    <a:pt x="35" y="35"/>
                  </a:moveTo>
                  <a:lnTo>
                    <a:pt x="1101" y="356"/>
                  </a:lnTo>
                  <a:lnTo>
                    <a:pt x="1101" y="2738"/>
                  </a:lnTo>
                  <a:lnTo>
                    <a:pt x="35" y="2486"/>
                  </a:lnTo>
                  <a:lnTo>
                    <a:pt x="35" y="35"/>
                  </a:lnTo>
                  <a:close/>
                  <a:moveTo>
                    <a:pt x="1" y="0"/>
                  </a:moveTo>
                  <a:lnTo>
                    <a:pt x="1" y="2521"/>
                  </a:lnTo>
                  <a:lnTo>
                    <a:pt x="1135" y="2773"/>
                  </a:lnTo>
                  <a:lnTo>
                    <a:pt x="1135" y="33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6" name="Google Shape;1121;p69"/>
            <p:cNvSpPr/>
            <p:nvPr/>
          </p:nvSpPr>
          <p:spPr>
            <a:xfrm>
              <a:off x="5510713" y="3111845"/>
              <a:ext cx="2268" cy="155585"/>
            </a:xfrm>
            <a:custGeom>
              <a:avLst/>
              <a:gdLst/>
              <a:ahLst/>
              <a:cxnLst/>
              <a:rect l="l" t="t" r="r" b="b"/>
              <a:pathLst>
                <a:path w="36" h="2470" extrusionOk="0">
                  <a:moveTo>
                    <a:pt x="18" y="1"/>
                  </a:moveTo>
                  <a:cubicBezTo>
                    <a:pt x="9" y="1"/>
                    <a:pt x="1" y="6"/>
                    <a:pt x="1" y="18"/>
                  </a:cubicBezTo>
                  <a:lnTo>
                    <a:pt x="1" y="2446"/>
                  </a:lnTo>
                  <a:cubicBezTo>
                    <a:pt x="1" y="2458"/>
                    <a:pt x="12" y="2469"/>
                    <a:pt x="24" y="2469"/>
                  </a:cubicBezTo>
                  <a:cubicBezTo>
                    <a:pt x="24" y="2469"/>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7" name="Google Shape;1122;p69"/>
            <p:cNvSpPr/>
            <p:nvPr/>
          </p:nvSpPr>
          <p:spPr>
            <a:xfrm>
              <a:off x="5402494" y="3079404"/>
              <a:ext cx="1512" cy="161317"/>
            </a:xfrm>
            <a:custGeom>
              <a:avLst/>
              <a:gdLst/>
              <a:ahLst/>
              <a:cxnLst/>
              <a:rect l="l" t="t" r="r" b="b"/>
              <a:pathLst>
                <a:path w="24" h="2561" extrusionOk="0">
                  <a:moveTo>
                    <a:pt x="12" y="0"/>
                  </a:moveTo>
                  <a:cubicBezTo>
                    <a:pt x="6" y="0"/>
                    <a:pt x="1" y="6"/>
                    <a:pt x="1" y="17"/>
                  </a:cubicBezTo>
                  <a:lnTo>
                    <a:pt x="1" y="2549"/>
                  </a:lnTo>
                  <a:cubicBezTo>
                    <a:pt x="1" y="2549"/>
                    <a:pt x="1" y="2560"/>
                    <a:pt x="12" y="2560"/>
                  </a:cubicBezTo>
                  <a:cubicBezTo>
                    <a:pt x="23" y="2560"/>
                    <a:pt x="23" y="2549"/>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8" name="Google Shape;1123;p69"/>
            <p:cNvSpPr/>
            <p:nvPr/>
          </p:nvSpPr>
          <p:spPr>
            <a:xfrm>
              <a:off x="5352164" y="3293889"/>
              <a:ext cx="64817" cy="182797"/>
            </a:xfrm>
            <a:custGeom>
              <a:avLst/>
              <a:gdLst/>
              <a:ahLst/>
              <a:cxnLst/>
              <a:rect l="l" t="t" r="r" b="b"/>
              <a:pathLst>
                <a:path w="1029" h="2902" extrusionOk="0">
                  <a:moveTo>
                    <a:pt x="23" y="1"/>
                  </a:moveTo>
                  <a:cubicBezTo>
                    <a:pt x="7" y="1"/>
                    <a:pt x="1" y="26"/>
                    <a:pt x="21" y="26"/>
                  </a:cubicBezTo>
                  <a:lnTo>
                    <a:pt x="994" y="381"/>
                  </a:lnTo>
                  <a:lnTo>
                    <a:pt x="994" y="2855"/>
                  </a:lnTo>
                  <a:lnTo>
                    <a:pt x="32" y="2638"/>
                  </a:lnTo>
                  <a:cubicBezTo>
                    <a:pt x="21" y="2638"/>
                    <a:pt x="9" y="2649"/>
                    <a:pt x="9" y="2649"/>
                  </a:cubicBezTo>
                  <a:cubicBezTo>
                    <a:pt x="9" y="2661"/>
                    <a:pt x="9" y="2672"/>
                    <a:pt x="21" y="2672"/>
                  </a:cubicBezTo>
                  <a:lnTo>
                    <a:pt x="1029" y="2901"/>
                  </a:lnTo>
                  <a:lnTo>
                    <a:pt x="1029" y="358"/>
                  </a:lnTo>
                  <a:lnTo>
                    <a:pt x="32" y="3"/>
                  </a:lnTo>
                  <a:cubicBezTo>
                    <a:pt x="29" y="1"/>
                    <a:pt x="26"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9" name="Google Shape;1124;p69"/>
            <p:cNvSpPr/>
            <p:nvPr/>
          </p:nvSpPr>
          <p:spPr>
            <a:xfrm>
              <a:off x="5453706" y="3325070"/>
              <a:ext cx="71494" cy="172530"/>
            </a:xfrm>
            <a:custGeom>
              <a:avLst/>
              <a:gdLst/>
              <a:ahLst/>
              <a:cxnLst/>
              <a:rect l="l" t="t" r="r" b="b"/>
              <a:pathLst>
                <a:path w="1135" h="2739" extrusionOk="0">
                  <a:moveTo>
                    <a:pt x="35" y="46"/>
                  </a:moveTo>
                  <a:lnTo>
                    <a:pt x="1101" y="321"/>
                  </a:lnTo>
                  <a:lnTo>
                    <a:pt x="1101" y="2693"/>
                  </a:lnTo>
                  <a:lnTo>
                    <a:pt x="35" y="2498"/>
                  </a:lnTo>
                  <a:lnTo>
                    <a:pt x="35" y="46"/>
                  </a:lnTo>
                  <a:close/>
                  <a:moveTo>
                    <a:pt x="1" y="1"/>
                  </a:moveTo>
                  <a:lnTo>
                    <a:pt x="1" y="2521"/>
                  </a:lnTo>
                  <a:lnTo>
                    <a:pt x="1112" y="2738"/>
                  </a:lnTo>
                  <a:lnTo>
                    <a:pt x="1135" y="2738"/>
                  </a:lnTo>
                  <a:lnTo>
                    <a:pt x="1135" y="299"/>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0" name="Google Shape;1125;p69"/>
            <p:cNvSpPr/>
            <p:nvPr/>
          </p:nvSpPr>
          <p:spPr>
            <a:xfrm>
              <a:off x="5510713" y="3340566"/>
              <a:ext cx="2268" cy="154892"/>
            </a:xfrm>
            <a:custGeom>
              <a:avLst/>
              <a:gdLst/>
              <a:ahLst/>
              <a:cxnLst/>
              <a:rect l="l" t="t" r="r" b="b"/>
              <a:pathLst>
                <a:path w="36" h="2459" extrusionOk="0">
                  <a:moveTo>
                    <a:pt x="18" y="1"/>
                  </a:moveTo>
                  <a:cubicBezTo>
                    <a:pt x="9" y="1"/>
                    <a:pt x="1" y="7"/>
                    <a:pt x="1" y="18"/>
                  </a:cubicBezTo>
                  <a:lnTo>
                    <a:pt x="1" y="2447"/>
                  </a:lnTo>
                  <a:cubicBezTo>
                    <a:pt x="1" y="2447"/>
                    <a:pt x="12" y="2458"/>
                    <a:pt x="24" y="2458"/>
                  </a:cubicBezTo>
                  <a:cubicBezTo>
                    <a:pt x="24" y="2458"/>
                    <a:pt x="35" y="2447"/>
                    <a:pt x="35" y="2447"/>
                  </a:cubicBezTo>
                  <a:lnTo>
                    <a:pt x="35" y="18"/>
                  </a:lnTo>
                  <a:cubicBezTo>
                    <a:pt x="35" y="7"/>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1" name="Google Shape;1126;p69"/>
            <p:cNvSpPr/>
            <p:nvPr/>
          </p:nvSpPr>
          <p:spPr>
            <a:xfrm>
              <a:off x="5402494" y="3311023"/>
              <a:ext cx="1512" cy="162010"/>
            </a:xfrm>
            <a:custGeom>
              <a:avLst/>
              <a:gdLst/>
              <a:ahLst/>
              <a:cxnLst/>
              <a:rect l="l" t="t" r="r" b="b"/>
              <a:pathLst>
                <a:path w="24" h="2572" extrusionOk="0">
                  <a:moveTo>
                    <a:pt x="12" y="0"/>
                  </a:moveTo>
                  <a:cubicBezTo>
                    <a:pt x="6" y="0"/>
                    <a:pt x="1" y="6"/>
                    <a:pt x="1" y="17"/>
                  </a:cubicBezTo>
                  <a:lnTo>
                    <a:pt x="1" y="2549"/>
                  </a:lnTo>
                  <a:cubicBezTo>
                    <a:pt x="1" y="2561"/>
                    <a:pt x="1" y="2572"/>
                    <a:pt x="12" y="2572"/>
                  </a:cubicBezTo>
                  <a:cubicBezTo>
                    <a:pt x="23" y="2572"/>
                    <a:pt x="23" y="2561"/>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2" name="Google Shape;1127;p69"/>
            <p:cNvSpPr/>
            <p:nvPr/>
          </p:nvSpPr>
          <p:spPr>
            <a:xfrm>
              <a:off x="5595184" y="2721677"/>
              <a:ext cx="43337" cy="170514"/>
            </a:xfrm>
            <a:custGeom>
              <a:avLst/>
              <a:gdLst/>
              <a:ahLst/>
              <a:cxnLst/>
              <a:rect l="l" t="t" r="r" b="b"/>
              <a:pathLst>
                <a:path w="688" h="2707" extrusionOk="0">
                  <a:moveTo>
                    <a:pt x="26" y="1"/>
                  </a:moveTo>
                  <a:cubicBezTo>
                    <a:pt x="9" y="1"/>
                    <a:pt x="2" y="28"/>
                    <a:pt x="12" y="38"/>
                  </a:cubicBezTo>
                  <a:lnTo>
                    <a:pt x="653" y="461"/>
                  </a:lnTo>
                  <a:lnTo>
                    <a:pt x="653" y="2649"/>
                  </a:lnTo>
                  <a:lnTo>
                    <a:pt x="34" y="2329"/>
                  </a:lnTo>
                  <a:cubicBezTo>
                    <a:pt x="12" y="2329"/>
                    <a:pt x="0" y="2351"/>
                    <a:pt x="23" y="2363"/>
                  </a:cubicBezTo>
                  <a:lnTo>
                    <a:pt x="687" y="2707"/>
                  </a:lnTo>
                  <a:lnTo>
                    <a:pt x="687" y="438"/>
                  </a:lnTo>
                  <a:lnTo>
                    <a:pt x="34" y="3"/>
                  </a:lnTo>
                  <a:cubicBezTo>
                    <a:pt x="31" y="2"/>
                    <a:pt x="28" y="1"/>
                    <a:pt x="2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3" name="Google Shape;1128;p69"/>
            <p:cNvSpPr/>
            <p:nvPr/>
          </p:nvSpPr>
          <p:spPr>
            <a:xfrm>
              <a:off x="5661514" y="2761551"/>
              <a:ext cx="47683" cy="167427"/>
            </a:xfrm>
            <a:custGeom>
              <a:avLst/>
              <a:gdLst/>
              <a:ahLst/>
              <a:cxnLst/>
              <a:rect l="l" t="t" r="r" b="b"/>
              <a:pathLst>
                <a:path w="757" h="2658" extrusionOk="0">
                  <a:moveTo>
                    <a:pt x="35" y="57"/>
                  </a:moveTo>
                  <a:lnTo>
                    <a:pt x="723" y="470"/>
                  </a:lnTo>
                  <a:lnTo>
                    <a:pt x="723" y="2601"/>
                  </a:lnTo>
                  <a:lnTo>
                    <a:pt x="35" y="2245"/>
                  </a:lnTo>
                  <a:lnTo>
                    <a:pt x="35" y="57"/>
                  </a:lnTo>
                  <a:close/>
                  <a:moveTo>
                    <a:pt x="1" y="0"/>
                  </a:moveTo>
                  <a:lnTo>
                    <a:pt x="1" y="2268"/>
                  </a:lnTo>
                  <a:lnTo>
                    <a:pt x="757" y="2658"/>
                  </a:lnTo>
                  <a:lnTo>
                    <a:pt x="757" y="447"/>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4" name="Google Shape;1129;p69"/>
            <p:cNvSpPr/>
            <p:nvPr/>
          </p:nvSpPr>
          <p:spPr>
            <a:xfrm>
              <a:off x="5699056" y="2784291"/>
              <a:ext cx="2205" cy="139649"/>
            </a:xfrm>
            <a:custGeom>
              <a:avLst/>
              <a:gdLst/>
              <a:ahLst/>
              <a:cxnLst/>
              <a:rect l="l" t="t" r="r" b="b"/>
              <a:pathLst>
                <a:path w="35" h="2217" extrusionOk="0">
                  <a:moveTo>
                    <a:pt x="18" y="0"/>
                  </a:moveTo>
                  <a:cubicBezTo>
                    <a:pt x="9" y="0"/>
                    <a:pt x="1" y="6"/>
                    <a:pt x="1" y="17"/>
                  </a:cubicBezTo>
                  <a:lnTo>
                    <a:pt x="1" y="2205"/>
                  </a:lnTo>
                  <a:cubicBezTo>
                    <a:pt x="1" y="2217"/>
                    <a:pt x="12" y="2217"/>
                    <a:pt x="24" y="2217"/>
                  </a:cubicBezTo>
                  <a:cubicBezTo>
                    <a:pt x="24" y="2217"/>
                    <a:pt x="35" y="2217"/>
                    <a:pt x="35" y="220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5" name="Google Shape;1130;p69"/>
            <p:cNvSpPr/>
            <p:nvPr/>
          </p:nvSpPr>
          <p:spPr>
            <a:xfrm>
              <a:off x="5628317" y="2743157"/>
              <a:ext cx="2268" cy="143239"/>
            </a:xfrm>
            <a:custGeom>
              <a:avLst/>
              <a:gdLst/>
              <a:ahLst/>
              <a:cxnLst/>
              <a:rect l="l" t="t" r="r" b="b"/>
              <a:pathLst>
                <a:path w="36" h="2274" extrusionOk="0">
                  <a:moveTo>
                    <a:pt x="18" y="0"/>
                  </a:moveTo>
                  <a:cubicBezTo>
                    <a:pt x="10" y="0"/>
                    <a:pt x="1" y="6"/>
                    <a:pt x="1" y="17"/>
                  </a:cubicBezTo>
                  <a:lnTo>
                    <a:pt x="1" y="2262"/>
                  </a:lnTo>
                  <a:cubicBezTo>
                    <a:pt x="1" y="2274"/>
                    <a:pt x="1" y="2274"/>
                    <a:pt x="12" y="2274"/>
                  </a:cubicBezTo>
                  <a:cubicBezTo>
                    <a:pt x="24" y="2274"/>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6" name="Google Shape;1131;p69"/>
            <p:cNvSpPr/>
            <p:nvPr/>
          </p:nvSpPr>
          <p:spPr>
            <a:xfrm>
              <a:off x="5595373" y="2930241"/>
              <a:ext cx="43148" cy="165412"/>
            </a:xfrm>
            <a:custGeom>
              <a:avLst/>
              <a:gdLst/>
              <a:ahLst/>
              <a:cxnLst/>
              <a:rect l="l" t="t" r="r" b="b"/>
              <a:pathLst>
                <a:path w="685" h="2626" extrusionOk="0">
                  <a:moveTo>
                    <a:pt x="23" y="0"/>
                  </a:moveTo>
                  <a:cubicBezTo>
                    <a:pt x="6" y="0"/>
                    <a:pt x="0" y="27"/>
                    <a:pt x="20" y="37"/>
                  </a:cubicBezTo>
                  <a:lnTo>
                    <a:pt x="650" y="381"/>
                  </a:lnTo>
                  <a:lnTo>
                    <a:pt x="650" y="2580"/>
                  </a:lnTo>
                  <a:lnTo>
                    <a:pt x="31" y="2340"/>
                  </a:lnTo>
                  <a:cubicBezTo>
                    <a:pt x="28" y="2338"/>
                    <a:pt x="25" y="2337"/>
                    <a:pt x="22" y="2337"/>
                  </a:cubicBezTo>
                  <a:cubicBezTo>
                    <a:pt x="6" y="2337"/>
                    <a:pt x="0" y="2362"/>
                    <a:pt x="20" y="2362"/>
                  </a:cubicBezTo>
                  <a:lnTo>
                    <a:pt x="684" y="2626"/>
                  </a:lnTo>
                  <a:lnTo>
                    <a:pt x="684" y="358"/>
                  </a:lnTo>
                  <a:lnTo>
                    <a:pt x="31"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7" name="Google Shape;1132;p69"/>
            <p:cNvSpPr/>
            <p:nvPr/>
          </p:nvSpPr>
          <p:spPr>
            <a:xfrm>
              <a:off x="5661514" y="2962115"/>
              <a:ext cx="47683" cy="160247"/>
            </a:xfrm>
            <a:custGeom>
              <a:avLst/>
              <a:gdLst/>
              <a:ahLst/>
              <a:cxnLst/>
              <a:rect l="l" t="t" r="r" b="b"/>
              <a:pathLst>
                <a:path w="757" h="2544" extrusionOk="0">
                  <a:moveTo>
                    <a:pt x="35" y="58"/>
                  </a:moveTo>
                  <a:lnTo>
                    <a:pt x="723" y="367"/>
                  </a:lnTo>
                  <a:lnTo>
                    <a:pt x="723" y="2498"/>
                  </a:lnTo>
                  <a:lnTo>
                    <a:pt x="35" y="2234"/>
                  </a:lnTo>
                  <a:lnTo>
                    <a:pt x="35" y="58"/>
                  </a:lnTo>
                  <a:close/>
                  <a:moveTo>
                    <a:pt x="1" y="1"/>
                  </a:moveTo>
                  <a:lnTo>
                    <a:pt x="1" y="2257"/>
                  </a:lnTo>
                  <a:lnTo>
                    <a:pt x="757" y="2544"/>
                  </a:lnTo>
                  <a:lnTo>
                    <a:pt x="757" y="34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8" name="Google Shape;1133;p69"/>
            <p:cNvSpPr/>
            <p:nvPr/>
          </p:nvSpPr>
          <p:spPr>
            <a:xfrm>
              <a:off x="5699056" y="2979815"/>
              <a:ext cx="2205" cy="139649"/>
            </a:xfrm>
            <a:custGeom>
              <a:avLst/>
              <a:gdLst/>
              <a:ahLst/>
              <a:cxnLst/>
              <a:rect l="l" t="t" r="r" b="b"/>
              <a:pathLst>
                <a:path w="35" h="2217" extrusionOk="0">
                  <a:moveTo>
                    <a:pt x="18" y="0"/>
                  </a:moveTo>
                  <a:cubicBezTo>
                    <a:pt x="9" y="0"/>
                    <a:pt x="1" y="6"/>
                    <a:pt x="1" y="18"/>
                  </a:cubicBezTo>
                  <a:lnTo>
                    <a:pt x="1" y="2194"/>
                  </a:lnTo>
                  <a:cubicBezTo>
                    <a:pt x="1" y="2206"/>
                    <a:pt x="12" y="2217"/>
                    <a:pt x="24" y="2217"/>
                  </a:cubicBezTo>
                  <a:cubicBezTo>
                    <a:pt x="24" y="2217"/>
                    <a:pt x="35" y="2206"/>
                    <a:pt x="35" y="219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9" name="Google Shape;1134;p69"/>
            <p:cNvSpPr/>
            <p:nvPr/>
          </p:nvSpPr>
          <p:spPr>
            <a:xfrm>
              <a:off x="5628317" y="2948068"/>
              <a:ext cx="2268" cy="143302"/>
            </a:xfrm>
            <a:custGeom>
              <a:avLst/>
              <a:gdLst/>
              <a:ahLst/>
              <a:cxnLst/>
              <a:rect l="l" t="t" r="r" b="b"/>
              <a:pathLst>
                <a:path w="36" h="2275" extrusionOk="0">
                  <a:moveTo>
                    <a:pt x="18" y="0"/>
                  </a:moveTo>
                  <a:cubicBezTo>
                    <a:pt x="10" y="0"/>
                    <a:pt x="1" y="6"/>
                    <a:pt x="1" y="18"/>
                  </a:cubicBezTo>
                  <a:lnTo>
                    <a:pt x="1" y="2251"/>
                  </a:lnTo>
                  <a:cubicBezTo>
                    <a:pt x="1" y="2263"/>
                    <a:pt x="1" y="2274"/>
                    <a:pt x="12" y="2274"/>
                  </a:cubicBezTo>
                  <a:cubicBezTo>
                    <a:pt x="24" y="2274"/>
                    <a:pt x="35" y="2263"/>
                    <a:pt x="35" y="2251"/>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0" name="Google Shape;1135;p69"/>
            <p:cNvSpPr/>
            <p:nvPr/>
          </p:nvSpPr>
          <p:spPr>
            <a:xfrm>
              <a:off x="5595184" y="3157702"/>
              <a:ext cx="43337" cy="158042"/>
            </a:xfrm>
            <a:custGeom>
              <a:avLst/>
              <a:gdLst/>
              <a:ahLst/>
              <a:cxnLst/>
              <a:rect l="l" t="t" r="r" b="b"/>
              <a:pathLst>
                <a:path w="688" h="2509" extrusionOk="0">
                  <a:moveTo>
                    <a:pt x="34" y="0"/>
                  </a:moveTo>
                  <a:cubicBezTo>
                    <a:pt x="12" y="0"/>
                    <a:pt x="0" y="23"/>
                    <a:pt x="23" y="34"/>
                  </a:cubicBezTo>
                  <a:lnTo>
                    <a:pt x="653" y="275"/>
                  </a:lnTo>
                  <a:lnTo>
                    <a:pt x="653" y="2463"/>
                  </a:lnTo>
                  <a:lnTo>
                    <a:pt x="34" y="2325"/>
                  </a:lnTo>
                  <a:cubicBezTo>
                    <a:pt x="23" y="2325"/>
                    <a:pt x="12" y="2337"/>
                    <a:pt x="12" y="2348"/>
                  </a:cubicBezTo>
                  <a:cubicBezTo>
                    <a:pt x="12" y="2348"/>
                    <a:pt x="12" y="2360"/>
                    <a:pt x="23" y="2360"/>
                  </a:cubicBezTo>
                  <a:lnTo>
                    <a:pt x="687" y="2509"/>
                  </a:lnTo>
                  <a:lnTo>
                    <a:pt x="687" y="252"/>
                  </a:lnTo>
                  <a:lnTo>
                    <a:pt x="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1" name="Google Shape;1136;p69"/>
            <p:cNvSpPr/>
            <p:nvPr/>
          </p:nvSpPr>
          <p:spPr>
            <a:xfrm>
              <a:off x="5661514" y="3178615"/>
              <a:ext cx="47683" cy="151554"/>
            </a:xfrm>
            <a:custGeom>
              <a:avLst/>
              <a:gdLst/>
              <a:ahLst/>
              <a:cxnLst/>
              <a:rect l="l" t="t" r="r" b="b"/>
              <a:pathLst>
                <a:path w="757" h="2406" extrusionOk="0">
                  <a:moveTo>
                    <a:pt x="35" y="46"/>
                  </a:moveTo>
                  <a:lnTo>
                    <a:pt x="723" y="229"/>
                  </a:lnTo>
                  <a:lnTo>
                    <a:pt x="723" y="2371"/>
                  </a:lnTo>
                  <a:lnTo>
                    <a:pt x="35" y="2223"/>
                  </a:lnTo>
                  <a:lnTo>
                    <a:pt x="35" y="46"/>
                  </a:lnTo>
                  <a:close/>
                  <a:moveTo>
                    <a:pt x="1" y="0"/>
                  </a:moveTo>
                  <a:lnTo>
                    <a:pt x="1" y="2257"/>
                  </a:lnTo>
                  <a:lnTo>
                    <a:pt x="734" y="2406"/>
                  </a:lnTo>
                  <a:lnTo>
                    <a:pt x="757" y="2406"/>
                  </a:lnTo>
                  <a:lnTo>
                    <a:pt x="757" y="206"/>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2" name="Google Shape;1137;p69"/>
            <p:cNvSpPr/>
            <p:nvPr/>
          </p:nvSpPr>
          <p:spPr>
            <a:xfrm>
              <a:off x="5699056" y="3189072"/>
              <a:ext cx="2205" cy="139649"/>
            </a:xfrm>
            <a:custGeom>
              <a:avLst/>
              <a:gdLst/>
              <a:ahLst/>
              <a:cxnLst/>
              <a:rect l="l" t="t" r="r" b="b"/>
              <a:pathLst>
                <a:path w="35" h="2217" extrusionOk="0">
                  <a:moveTo>
                    <a:pt x="18" y="0"/>
                  </a:moveTo>
                  <a:cubicBezTo>
                    <a:pt x="9" y="0"/>
                    <a:pt x="1" y="6"/>
                    <a:pt x="1" y="18"/>
                  </a:cubicBezTo>
                  <a:lnTo>
                    <a:pt x="1" y="2205"/>
                  </a:lnTo>
                  <a:cubicBezTo>
                    <a:pt x="1" y="2205"/>
                    <a:pt x="12" y="2217"/>
                    <a:pt x="12" y="2217"/>
                  </a:cubicBezTo>
                  <a:cubicBezTo>
                    <a:pt x="24" y="2217"/>
                    <a:pt x="35" y="2205"/>
                    <a:pt x="35" y="2205"/>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3" name="Google Shape;1138;p69"/>
            <p:cNvSpPr/>
            <p:nvPr/>
          </p:nvSpPr>
          <p:spPr>
            <a:xfrm>
              <a:off x="5628317" y="3169608"/>
              <a:ext cx="2268" cy="143995"/>
            </a:xfrm>
            <a:custGeom>
              <a:avLst/>
              <a:gdLst/>
              <a:ahLst/>
              <a:cxnLst/>
              <a:rect l="l" t="t" r="r" b="b"/>
              <a:pathLst>
                <a:path w="36" h="2286" extrusionOk="0">
                  <a:moveTo>
                    <a:pt x="18" y="0"/>
                  </a:moveTo>
                  <a:cubicBezTo>
                    <a:pt x="10" y="0"/>
                    <a:pt x="1" y="6"/>
                    <a:pt x="1" y="17"/>
                  </a:cubicBezTo>
                  <a:lnTo>
                    <a:pt x="1" y="2262"/>
                  </a:lnTo>
                  <a:cubicBezTo>
                    <a:pt x="1" y="2274"/>
                    <a:pt x="1" y="2285"/>
                    <a:pt x="12" y="2285"/>
                  </a:cubicBezTo>
                  <a:cubicBezTo>
                    <a:pt x="24" y="2285"/>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4" name="Google Shape;1139;p69"/>
            <p:cNvSpPr/>
            <p:nvPr/>
          </p:nvSpPr>
          <p:spPr>
            <a:xfrm>
              <a:off x="5595184" y="3363306"/>
              <a:ext cx="43337" cy="158105"/>
            </a:xfrm>
            <a:custGeom>
              <a:avLst/>
              <a:gdLst/>
              <a:ahLst/>
              <a:cxnLst/>
              <a:rect l="l" t="t" r="r" b="b"/>
              <a:pathLst>
                <a:path w="688" h="2510" extrusionOk="0">
                  <a:moveTo>
                    <a:pt x="34" y="1"/>
                  </a:moveTo>
                  <a:cubicBezTo>
                    <a:pt x="12" y="1"/>
                    <a:pt x="0" y="24"/>
                    <a:pt x="23" y="35"/>
                  </a:cubicBezTo>
                  <a:lnTo>
                    <a:pt x="653" y="276"/>
                  </a:lnTo>
                  <a:lnTo>
                    <a:pt x="653" y="2475"/>
                  </a:lnTo>
                  <a:lnTo>
                    <a:pt x="34" y="2338"/>
                  </a:lnTo>
                  <a:cubicBezTo>
                    <a:pt x="31" y="2334"/>
                    <a:pt x="28" y="2333"/>
                    <a:pt x="25" y="2333"/>
                  </a:cubicBezTo>
                  <a:cubicBezTo>
                    <a:pt x="17" y="2333"/>
                    <a:pt x="12" y="2341"/>
                    <a:pt x="12" y="2349"/>
                  </a:cubicBezTo>
                  <a:cubicBezTo>
                    <a:pt x="12" y="2361"/>
                    <a:pt x="12" y="2361"/>
                    <a:pt x="23" y="2361"/>
                  </a:cubicBezTo>
                  <a:lnTo>
                    <a:pt x="687" y="2509"/>
                  </a:lnTo>
                  <a:lnTo>
                    <a:pt x="687" y="253"/>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5" name="Google Shape;1140;p69"/>
            <p:cNvSpPr/>
            <p:nvPr/>
          </p:nvSpPr>
          <p:spPr>
            <a:xfrm>
              <a:off x="5661514" y="3384282"/>
              <a:ext cx="47683" cy="150861"/>
            </a:xfrm>
            <a:custGeom>
              <a:avLst/>
              <a:gdLst/>
              <a:ahLst/>
              <a:cxnLst/>
              <a:rect l="l" t="t" r="r" b="b"/>
              <a:pathLst>
                <a:path w="757" h="2395" extrusionOk="0">
                  <a:moveTo>
                    <a:pt x="35" y="46"/>
                  </a:moveTo>
                  <a:lnTo>
                    <a:pt x="723" y="229"/>
                  </a:lnTo>
                  <a:lnTo>
                    <a:pt x="723" y="2360"/>
                  </a:lnTo>
                  <a:lnTo>
                    <a:pt x="35" y="2222"/>
                  </a:lnTo>
                  <a:lnTo>
                    <a:pt x="35" y="46"/>
                  </a:lnTo>
                  <a:close/>
                  <a:moveTo>
                    <a:pt x="1" y="0"/>
                  </a:moveTo>
                  <a:lnTo>
                    <a:pt x="1" y="2257"/>
                  </a:lnTo>
                  <a:lnTo>
                    <a:pt x="757" y="2394"/>
                  </a:lnTo>
                  <a:lnTo>
                    <a:pt x="757" y="195"/>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6" name="Google Shape;1141;p69"/>
            <p:cNvSpPr/>
            <p:nvPr/>
          </p:nvSpPr>
          <p:spPr>
            <a:xfrm>
              <a:off x="5699056" y="3394549"/>
              <a:ext cx="2205" cy="139145"/>
            </a:xfrm>
            <a:custGeom>
              <a:avLst/>
              <a:gdLst/>
              <a:ahLst/>
              <a:cxnLst/>
              <a:rect l="l" t="t" r="r" b="b"/>
              <a:pathLst>
                <a:path w="35" h="2209" extrusionOk="0">
                  <a:moveTo>
                    <a:pt x="18" y="0"/>
                  </a:moveTo>
                  <a:cubicBezTo>
                    <a:pt x="9" y="0"/>
                    <a:pt x="1" y="3"/>
                    <a:pt x="1" y="9"/>
                  </a:cubicBezTo>
                  <a:lnTo>
                    <a:pt x="1" y="2197"/>
                  </a:lnTo>
                  <a:cubicBezTo>
                    <a:pt x="1" y="2208"/>
                    <a:pt x="12" y="2208"/>
                    <a:pt x="12" y="2208"/>
                  </a:cubicBezTo>
                  <a:cubicBezTo>
                    <a:pt x="24" y="2208"/>
                    <a:pt x="35" y="2208"/>
                    <a:pt x="35" y="2197"/>
                  </a:cubicBezTo>
                  <a:lnTo>
                    <a:pt x="35" y="9"/>
                  </a:lnTo>
                  <a:cubicBezTo>
                    <a:pt x="35" y="3"/>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7" name="Google Shape;1142;p69"/>
            <p:cNvSpPr/>
            <p:nvPr/>
          </p:nvSpPr>
          <p:spPr>
            <a:xfrm>
              <a:off x="5628317" y="3375778"/>
              <a:ext cx="2268" cy="143491"/>
            </a:xfrm>
            <a:custGeom>
              <a:avLst/>
              <a:gdLst/>
              <a:ahLst/>
              <a:cxnLst/>
              <a:rect l="l" t="t" r="r" b="b"/>
              <a:pathLst>
                <a:path w="36" h="2278" extrusionOk="0">
                  <a:moveTo>
                    <a:pt x="18" y="0"/>
                  </a:moveTo>
                  <a:cubicBezTo>
                    <a:pt x="10" y="0"/>
                    <a:pt x="1" y="3"/>
                    <a:pt x="1" y="9"/>
                  </a:cubicBezTo>
                  <a:lnTo>
                    <a:pt x="1" y="2254"/>
                  </a:lnTo>
                  <a:cubicBezTo>
                    <a:pt x="1" y="2266"/>
                    <a:pt x="1" y="2277"/>
                    <a:pt x="12" y="2277"/>
                  </a:cubicBezTo>
                  <a:cubicBezTo>
                    <a:pt x="24" y="2277"/>
                    <a:pt x="24" y="2266"/>
                    <a:pt x="35" y="2254"/>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8" name="Google Shape;1143;p69"/>
            <p:cNvSpPr/>
            <p:nvPr/>
          </p:nvSpPr>
          <p:spPr>
            <a:xfrm>
              <a:off x="5770677" y="2805393"/>
              <a:ext cx="61226" cy="174860"/>
            </a:xfrm>
            <a:custGeom>
              <a:avLst/>
              <a:gdLst/>
              <a:ahLst/>
              <a:cxnLst/>
              <a:rect l="l" t="t" r="r" b="b"/>
              <a:pathLst>
                <a:path w="972" h="2776" extrusionOk="0">
                  <a:moveTo>
                    <a:pt x="34" y="1"/>
                  </a:moveTo>
                  <a:cubicBezTo>
                    <a:pt x="15" y="1"/>
                    <a:pt x="1" y="27"/>
                    <a:pt x="21" y="37"/>
                  </a:cubicBezTo>
                  <a:lnTo>
                    <a:pt x="937" y="702"/>
                  </a:lnTo>
                  <a:lnTo>
                    <a:pt x="937" y="2718"/>
                  </a:lnTo>
                  <a:lnTo>
                    <a:pt x="32" y="2179"/>
                  </a:lnTo>
                  <a:cubicBezTo>
                    <a:pt x="32" y="2179"/>
                    <a:pt x="21" y="2179"/>
                    <a:pt x="9" y="2191"/>
                  </a:cubicBezTo>
                  <a:cubicBezTo>
                    <a:pt x="9" y="2202"/>
                    <a:pt x="9" y="2214"/>
                    <a:pt x="21" y="2214"/>
                  </a:cubicBezTo>
                  <a:lnTo>
                    <a:pt x="971" y="2775"/>
                  </a:lnTo>
                  <a:lnTo>
                    <a:pt x="971" y="690"/>
                  </a:lnTo>
                  <a:lnTo>
                    <a:pt x="43" y="3"/>
                  </a:lnTo>
                  <a:cubicBezTo>
                    <a:pt x="40" y="1"/>
                    <a:pt x="37" y="1"/>
                    <a:pt x="3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9" name="Google Shape;1144;p69"/>
            <p:cNvSpPr/>
            <p:nvPr/>
          </p:nvSpPr>
          <p:spPr>
            <a:xfrm>
              <a:off x="5866487" y="2870463"/>
              <a:ext cx="66454" cy="165349"/>
            </a:xfrm>
            <a:custGeom>
              <a:avLst/>
              <a:gdLst/>
              <a:ahLst/>
              <a:cxnLst/>
              <a:rect l="l" t="t" r="r" b="b"/>
              <a:pathLst>
                <a:path w="1055" h="2625" extrusionOk="0">
                  <a:moveTo>
                    <a:pt x="35" y="58"/>
                  </a:moveTo>
                  <a:lnTo>
                    <a:pt x="1031" y="677"/>
                  </a:lnTo>
                  <a:lnTo>
                    <a:pt x="1031" y="2567"/>
                  </a:lnTo>
                  <a:lnTo>
                    <a:pt x="35" y="2028"/>
                  </a:lnTo>
                  <a:lnTo>
                    <a:pt x="35" y="58"/>
                  </a:lnTo>
                  <a:close/>
                  <a:moveTo>
                    <a:pt x="0" y="1"/>
                  </a:moveTo>
                  <a:lnTo>
                    <a:pt x="0" y="2051"/>
                  </a:lnTo>
                  <a:lnTo>
                    <a:pt x="1054" y="2624"/>
                  </a:lnTo>
                  <a:lnTo>
                    <a:pt x="1054" y="665"/>
                  </a:lnTo>
                  <a:lnTo>
                    <a:pt x="23" y="12"/>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0" name="Google Shape;1145;p69"/>
            <p:cNvSpPr/>
            <p:nvPr/>
          </p:nvSpPr>
          <p:spPr>
            <a:xfrm>
              <a:off x="5919840" y="2904793"/>
              <a:ext cx="2268" cy="124531"/>
            </a:xfrm>
            <a:custGeom>
              <a:avLst/>
              <a:gdLst/>
              <a:ahLst/>
              <a:cxnLst/>
              <a:rect l="l" t="t" r="r" b="b"/>
              <a:pathLst>
                <a:path w="36" h="1977" extrusionOk="0">
                  <a:moveTo>
                    <a:pt x="14" y="0"/>
                  </a:moveTo>
                  <a:cubicBezTo>
                    <a:pt x="7" y="0"/>
                    <a:pt x="1" y="6"/>
                    <a:pt x="1" y="17"/>
                  </a:cubicBezTo>
                  <a:lnTo>
                    <a:pt x="1" y="1965"/>
                  </a:lnTo>
                  <a:cubicBezTo>
                    <a:pt x="1" y="1965"/>
                    <a:pt x="1" y="1976"/>
                    <a:pt x="12" y="1976"/>
                  </a:cubicBezTo>
                  <a:cubicBezTo>
                    <a:pt x="24" y="1976"/>
                    <a:pt x="35" y="1965"/>
                    <a:pt x="35" y="1965"/>
                  </a:cubicBezTo>
                  <a:lnTo>
                    <a:pt x="35" y="17"/>
                  </a:lnTo>
                  <a:cubicBezTo>
                    <a:pt x="30" y="6"/>
                    <a:pt x="21" y="0"/>
                    <a:pt x="1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1" name="Google Shape;1146;p69"/>
            <p:cNvSpPr/>
            <p:nvPr/>
          </p:nvSpPr>
          <p:spPr>
            <a:xfrm>
              <a:off x="5818110" y="2839849"/>
              <a:ext cx="1512" cy="132468"/>
            </a:xfrm>
            <a:custGeom>
              <a:avLst/>
              <a:gdLst/>
              <a:ahLst/>
              <a:cxnLst/>
              <a:rect l="l" t="t" r="r" b="b"/>
              <a:pathLst>
                <a:path w="24" h="2103" extrusionOk="0">
                  <a:moveTo>
                    <a:pt x="12" y="0"/>
                  </a:moveTo>
                  <a:cubicBezTo>
                    <a:pt x="6" y="0"/>
                    <a:pt x="1" y="6"/>
                    <a:pt x="1" y="17"/>
                  </a:cubicBezTo>
                  <a:lnTo>
                    <a:pt x="1" y="2079"/>
                  </a:lnTo>
                  <a:cubicBezTo>
                    <a:pt x="1" y="2091"/>
                    <a:pt x="1" y="2102"/>
                    <a:pt x="12" y="2102"/>
                  </a:cubicBezTo>
                  <a:cubicBezTo>
                    <a:pt x="24" y="2102"/>
                    <a:pt x="24" y="2091"/>
                    <a:pt x="24" y="2079"/>
                  </a:cubicBezTo>
                  <a:lnTo>
                    <a:pt x="24" y="17"/>
                  </a:lnTo>
                  <a:cubicBezTo>
                    <a:pt x="24"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2" name="Google Shape;1147;p69"/>
            <p:cNvSpPr/>
            <p:nvPr/>
          </p:nvSpPr>
          <p:spPr>
            <a:xfrm>
              <a:off x="5771244" y="3000791"/>
              <a:ext cx="60659" cy="165601"/>
            </a:xfrm>
            <a:custGeom>
              <a:avLst/>
              <a:gdLst/>
              <a:ahLst/>
              <a:cxnLst/>
              <a:rect l="l" t="t" r="r" b="b"/>
              <a:pathLst>
                <a:path w="963" h="2629" extrusionOk="0">
                  <a:moveTo>
                    <a:pt x="20" y="0"/>
                  </a:moveTo>
                  <a:cubicBezTo>
                    <a:pt x="15" y="0"/>
                    <a:pt x="8" y="5"/>
                    <a:pt x="0" y="5"/>
                  </a:cubicBezTo>
                  <a:cubicBezTo>
                    <a:pt x="0" y="17"/>
                    <a:pt x="0" y="28"/>
                    <a:pt x="12" y="28"/>
                  </a:cubicBezTo>
                  <a:lnTo>
                    <a:pt x="928" y="567"/>
                  </a:lnTo>
                  <a:lnTo>
                    <a:pt x="928" y="2583"/>
                  </a:lnTo>
                  <a:lnTo>
                    <a:pt x="23" y="2182"/>
                  </a:lnTo>
                  <a:cubicBezTo>
                    <a:pt x="23" y="2182"/>
                    <a:pt x="12" y="2182"/>
                    <a:pt x="0" y="2193"/>
                  </a:cubicBezTo>
                  <a:cubicBezTo>
                    <a:pt x="0" y="2193"/>
                    <a:pt x="0" y="2205"/>
                    <a:pt x="12" y="2216"/>
                  </a:cubicBezTo>
                  <a:lnTo>
                    <a:pt x="939" y="2617"/>
                  </a:lnTo>
                  <a:lnTo>
                    <a:pt x="962" y="2629"/>
                  </a:lnTo>
                  <a:lnTo>
                    <a:pt x="962" y="555"/>
                  </a:lnTo>
                  <a:lnTo>
                    <a:pt x="23" y="5"/>
                  </a:lnTo>
                  <a:cubicBezTo>
                    <a:pt x="23" y="1"/>
                    <a:pt x="22" y="0"/>
                    <a:pt x="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3" name="Google Shape;1148;p69"/>
            <p:cNvSpPr/>
            <p:nvPr/>
          </p:nvSpPr>
          <p:spPr>
            <a:xfrm>
              <a:off x="5866487" y="3051625"/>
              <a:ext cx="66454" cy="156593"/>
            </a:xfrm>
            <a:custGeom>
              <a:avLst/>
              <a:gdLst/>
              <a:ahLst/>
              <a:cxnLst/>
              <a:rect l="l" t="t" r="r" b="b"/>
              <a:pathLst>
                <a:path w="1055" h="2486" extrusionOk="0">
                  <a:moveTo>
                    <a:pt x="35" y="57"/>
                  </a:moveTo>
                  <a:lnTo>
                    <a:pt x="1020" y="550"/>
                  </a:lnTo>
                  <a:lnTo>
                    <a:pt x="1020" y="2429"/>
                  </a:lnTo>
                  <a:lnTo>
                    <a:pt x="35" y="2028"/>
                  </a:lnTo>
                  <a:lnTo>
                    <a:pt x="35" y="57"/>
                  </a:lnTo>
                  <a:close/>
                  <a:moveTo>
                    <a:pt x="0" y="0"/>
                  </a:moveTo>
                  <a:lnTo>
                    <a:pt x="0" y="2051"/>
                  </a:lnTo>
                  <a:lnTo>
                    <a:pt x="1054" y="2486"/>
                  </a:lnTo>
                  <a:lnTo>
                    <a:pt x="1054" y="52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4" name="Google Shape;1149;p69"/>
            <p:cNvSpPr/>
            <p:nvPr/>
          </p:nvSpPr>
          <p:spPr>
            <a:xfrm>
              <a:off x="5919840" y="3078648"/>
              <a:ext cx="2268" cy="124531"/>
            </a:xfrm>
            <a:custGeom>
              <a:avLst/>
              <a:gdLst/>
              <a:ahLst/>
              <a:cxnLst/>
              <a:rect l="l" t="t" r="r" b="b"/>
              <a:pathLst>
                <a:path w="36" h="1977" extrusionOk="0">
                  <a:moveTo>
                    <a:pt x="14" y="1"/>
                  </a:moveTo>
                  <a:cubicBezTo>
                    <a:pt x="7" y="1"/>
                    <a:pt x="1" y="6"/>
                    <a:pt x="1" y="18"/>
                  </a:cubicBezTo>
                  <a:lnTo>
                    <a:pt x="1" y="1965"/>
                  </a:lnTo>
                  <a:cubicBezTo>
                    <a:pt x="1" y="1965"/>
                    <a:pt x="1" y="1977"/>
                    <a:pt x="12" y="1977"/>
                  </a:cubicBezTo>
                  <a:cubicBezTo>
                    <a:pt x="24" y="1977"/>
                    <a:pt x="35" y="1965"/>
                    <a:pt x="35" y="1965"/>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5" name="Google Shape;1150;p69"/>
            <p:cNvSpPr/>
            <p:nvPr/>
          </p:nvSpPr>
          <p:spPr>
            <a:xfrm>
              <a:off x="5818110" y="3028129"/>
              <a:ext cx="1512" cy="132468"/>
            </a:xfrm>
            <a:custGeom>
              <a:avLst/>
              <a:gdLst/>
              <a:ahLst/>
              <a:cxnLst/>
              <a:rect l="l" t="t" r="r" b="b"/>
              <a:pathLst>
                <a:path w="24" h="2103" extrusionOk="0">
                  <a:moveTo>
                    <a:pt x="12" y="1"/>
                  </a:moveTo>
                  <a:cubicBezTo>
                    <a:pt x="6" y="1"/>
                    <a:pt x="1" y="7"/>
                    <a:pt x="1" y="18"/>
                  </a:cubicBezTo>
                  <a:lnTo>
                    <a:pt x="1" y="2080"/>
                  </a:lnTo>
                  <a:cubicBezTo>
                    <a:pt x="1" y="2091"/>
                    <a:pt x="1" y="2103"/>
                    <a:pt x="12" y="2103"/>
                  </a:cubicBezTo>
                  <a:cubicBezTo>
                    <a:pt x="24" y="2103"/>
                    <a:pt x="24" y="2091"/>
                    <a:pt x="24" y="2080"/>
                  </a:cubicBezTo>
                  <a:lnTo>
                    <a:pt x="24" y="18"/>
                  </a:lnTo>
                  <a:cubicBezTo>
                    <a:pt x="24" y="7"/>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6" name="Google Shape;1151;p69"/>
            <p:cNvSpPr/>
            <p:nvPr/>
          </p:nvSpPr>
          <p:spPr>
            <a:xfrm>
              <a:off x="5770677" y="3213828"/>
              <a:ext cx="61226" cy="154577"/>
            </a:xfrm>
            <a:custGeom>
              <a:avLst/>
              <a:gdLst/>
              <a:ahLst/>
              <a:cxnLst/>
              <a:rect l="l" t="t" r="r" b="b"/>
              <a:pathLst>
                <a:path w="972" h="2454" extrusionOk="0">
                  <a:moveTo>
                    <a:pt x="23" y="0"/>
                  </a:moveTo>
                  <a:cubicBezTo>
                    <a:pt x="7" y="0"/>
                    <a:pt x="1" y="25"/>
                    <a:pt x="21" y="25"/>
                  </a:cubicBezTo>
                  <a:lnTo>
                    <a:pt x="937" y="404"/>
                  </a:lnTo>
                  <a:lnTo>
                    <a:pt x="937" y="2420"/>
                  </a:lnTo>
                  <a:lnTo>
                    <a:pt x="32" y="2179"/>
                  </a:lnTo>
                  <a:cubicBezTo>
                    <a:pt x="29" y="2177"/>
                    <a:pt x="26" y="2177"/>
                    <a:pt x="23" y="2177"/>
                  </a:cubicBezTo>
                  <a:cubicBezTo>
                    <a:pt x="7" y="2177"/>
                    <a:pt x="1" y="2204"/>
                    <a:pt x="21" y="2213"/>
                  </a:cubicBezTo>
                  <a:lnTo>
                    <a:pt x="948" y="2454"/>
                  </a:lnTo>
                  <a:lnTo>
                    <a:pt x="971" y="2454"/>
                  </a:lnTo>
                  <a:lnTo>
                    <a:pt x="971" y="381"/>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7" name="Google Shape;1152;p69"/>
            <p:cNvSpPr/>
            <p:nvPr/>
          </p:nvSpPr>
          <p:spPr>
            <a:xfrm>
              <a:off x="5866487" y="3247843"/>
              <a:ext cx="66454" cy="144436"/>
            </a:xfrm>
            <a:custGeom>
              <a:avLst/>
              <a:gdLst/>
              <a:ahLst/>
              <a:cxnLst/>
              <a:rect l="l" t="t" r="r" b="b"/>
              <a:pathLst>
                <a:path w="1055" h="2293" extrusionOk="0">
                  <a:moveTo>
                    <a:pt x="35" y="47"/>
                  </a:moveTo>
                  <a:lnTo>
                    <a:pt x="1020" y="368"/>
                  </a:lnTo>
                  <a:lnTo>
                    <a:pt x="1020" y="2258"/>
                  </a:lnTo>
                  <a:lnTo>
                    <a:pt x="35" y="2029"/>
                  </a:lnTo>
                  <a:lnTo>
                    <a:pt x="35" y="47"/>
                  </a:lnTo>
                  <a:close/>
                  <a:moveTo>
                    <a:pt x="0" y="1"/>
                  </a:moveTo>
                  <a:lnTo>
                    <a:pt x="0" y="2051"/>
                  </a:lnTo>
                  <a:lnTo>
                    <a:pt x="1043" y="2292"/>
                  </a:lnTo>
                  <a:lnTo>
                    <a:pt x="1054" y="2292"/>
                  </a:lnTo>
                  <a:lnTo>
                    <a:pt x="1054" y="345"/>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8" name="Google Shape;1153;p69"/>
            <p:cNvSpPr/>
            <p:nvPr/>
          </p:nvSpPr>
          <p:spPr>
            <a:xfrm>
              <a:off x="5919840" y="3265543"/>
              <a:ext cx="2268" cy="124531"/>
            </a:xfrm>
            <a:custGeom>
              <a:avLst/>
              <a:gdLst/>
              <a:ahLst/>
              <a:cxnLst/>
              <a:rect l="l" t="t" r="r" b="b"/>
              <a:pathLst>
                <a:path w="36" h="1977" extrusionOk="0">
                  <a:moveTo>
                    <a:pt x="14" y="1"/>
                  </a:moveTo>
                  <a:cubicBezTo>
                    <a:pt x="7" y="1"/>
                    <a:pt x="1" y="6"/>
                    <a:pt x="1" y="18"/>
                  </a:cubicBezTo>
                  <a:lnTo>
                    <a:pt x="1" y="1954"/>
                  </a:lnTo>
                  <a:cubicBezTo>
                    <a:pt x="1" y="1965"/>
                    <a:pt x="1" y="1977"/>
                    <a:pt x="12" y="1977"/>
                  </a:cubicBezTo>
                  <a:cubicBezTo>
                    <a:pt x="24" y="1977"/>
                    <a:pt x="35" y="1965"/>
                    <a:pt x="35" y="1954"/>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9" name="Google Shape;1154;p69"/>
            <p:cNvSpPr/>
            <p:nvPr/>
          </p:nvSpPr>
          <p:spPr>
            <a:xfrm>
              <a:off x="5818110" y="3232347"/>
              <a:ext cx="1512" cy="132468"/>
            </a:xfrm>
            <a:custGeom>
              <a:avLst/>
              <a:gdLst/>
              <a:ahLst/>
              <a:cxnLst/>
              <a:rect l="l" t="t" r="r" b="b"/>
              <a:pathLst>
                <a:path w="24" h="2103" extrusionOk="0">
                  <a:moveTo>
                    <a:pt x="12" y="1"/>
                  </a:moveTo>
                  <a:cubicBezTo>
                    <a:pt x="6" y="1"/>
                    <a:pt x="1" y="6"/>
                    <a:pt x="1" y="18"/>
                  </a:cubicBezTo>
                  <a:lnTo>
                    <a:pt x="1" y="2091"/>
                  </a:lnTo>
                  <a:cubicBezTo>
                    <a:pt x="1" y="2091"/>
                    <a:pt x="1" y="2103"/>
                    <a:pt x="12" y="2103"/>
                  </a:cubicBezTo>
                  <a:cubicBezTo>
                    <a:pt x="24" y="2103"/>
                    <a:pt x="24" y="2091"/>
                    <a:pt x="24" y="2091"/>
                  </a:cubicBezTo>
                  <a:lnTo>
                    <a:pt x="24" y="18"/>
                  </a:lnTo>
                  <a:cubicBezTo>
                    <a:pt x="24" y="6"/>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0" name="Google Shape;1155;p69"/>
            <p:cNvSpPr/>
            <p:nvPr/>
          </p:nvSpPr>
          <p:spPr>
            <a:xfrm>
              <a:off x="5771244" y="3405888"/>
              <a:ext cx="60659" cy="151617"/>
            </a:xfrm>
            <a:custGeom>
              <a:avLst/>
              <a:gdLst/>
              <a:ahLst/>
              <a:cxnLst/>
              <a:rect l="l" t="t" r="r" b="b"/>
              <a:pathLst>
                <a:path w="963" h="2407" extrusionOk="0">
                  <a:moveTo>
                    <a:pt x="23" y="1"/>
                  </a:moveTo>
                  <a:cubicBezTo>
                    <a:pt x="12" y="1"/>
                    <a:pt x="12" y="12"/>
                    <a:pt x="0" y="12"/>
                  </a:cubicBezTo>
                  <a:cubicBezTo>
                    <a:pt x="0" y="24"/>
                    <a:pt x="0" y="35"/>
                    <a:pt x="12" y="35"/>
                  </a:cubicBezTo>
                  <a:lnTo>
                    <a:pt x="928" y="344"/>
                  </a:lnTo>
                  <a:lnTo>
                    <a:pt x="928" y="2360"/>
                  </a:lnTo>
                  <a:lnTo>
                    <a:pt x="23" y="2189"/>
                  </a:lnTo>
                  <a:cubicBezTo>
                    <a:pt x="20" y="2185"/>
                    <a:pt x="16" y="2184"/>
                    <a:pt x="13" y="2184"/>
                  </a:cubicBezTo>
                  <a:cubicBezTo>
                    <a:pt x="6" y="2184"/>
                    <a:pt x="0" y="2192"/>
                    <a:pt x="0" y="2200"/>
                  </a:cubicBezTo>
                  <a:cubicBezTo>
                    <a:pt x="0" y="2212"/>
                    <a:pt x="12" y="2212"/>
                    <a:pt x="12" y="2212"/>
                  </a:cubicBezTo>
                  <a:lnTo>
                    <a:pt x="939" y="2395"/>
                  </a:lnTo>
                  <a:lnTo>
                    <a:pt x="962" y="2406"/>
                  </a:lnTo>
                  <a:lnTo>
                    <a:pt x="962" y="321"/>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1" name="Google Shape;1156;p69"/>
            <p:cNvSpPr/>
            <p:nvPr/>
          </p:nvSpPr>
          <p:spPr>
            <a:xfrm>
              <a:off x="5866487" y="3434045"/>
              <a:ext cx="66454" cy="140783"/>
            </a:xfrm>
            <a:custGeom>
              <a:avLst/>
              <a:gdLst/>
              <a:ahLst/>
              <a:cxnLst/>
              <a:rect l="l" t="t" r="r" b="b"/>
              <a:pathLst>
                <a:path w="1055" h="2235" extrusionOk="0">
                  <a:moveTo>
                    <a:pt x="35" y="46"/>
                  </a:moveTo>
                  <a:lnTo>
                    <a:pt x="1020" y="298"/>
                  </a:lnTo>
                  <a:lnTo>
                    <a:pt x="1020" y="2188"/>
                  </a:lnTo>
                  <a:lnTo>
                    <a:pt x="23" y="2028"/>
                  </a:lnTo>
                  <a:lnTo>
                    <a:pt x="35" y="46"/>
                  </a:lnTo>
                  <a:close/>
                  <a:moveTo>
                    <a:pt x="0" y="0"/>
                  </a:moveTo>
                  <a:lnTo>
                    <a:pt x="0" y="2051"/>
                  </a:lnTo>
                  <a:lnTo>
                    <a:pt x="1054" y="2234"/>
                  </a:lnTo>
                  <a:lnTo>
                    <a:pt x="1054" y="275"/>
                  </a:lnTo>
                  <a:lnTo>
                    <a:pt x="12"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2" name="Google Shape;1157;p69"/>
            <p:cNvSpPr/>
            <p:nvPr/>
          </p:nvSpPr>
          <p:spPr>
            <a:xfrm>
              <a:off x="5919840" y="3448092"/>
              <a:ext cx="2268" cy="124531"/>
            </a:xfrm>
            <a:custGeom>
              <a:avLst/>
              <a:gdLst/>
              <a:ahLst/>
              <a:cxnLst/>
              <a:rect l="l" t="t" r="r" b="b"/>
              <a:pathLst>
                <a:path w="36" h="1977" extrusionOk="0">
                  <a:moveTo>
                    <a:pt x="14" y="1"/>
                  </a:moveTo>
                  <a:cubicBezTo>
                    <a:pt x="7" y="1"/>
                    <a:pt x="1" y="7"/>
                    <a:pt x="1" y="18"/>
                  </a:cubicBezTo>
                  <a:lnTo>
                    <a:pt x="1" y="1965"/>
                  </a:lnTo>
                  <a:cubicBezTo>
                    <a:pt x="1" y="1977"/>
                    <a:pt x="1" y="1977"/>
                    <a:pt x="12" y="1977"/>
                  </a:cubicBezTo>
                  <a:cubicBezTo>
                    <a:pt x="24" y="1977"/>
                    <a:pt x="24" y="1977"/>
                    <a:pt x="35" y="1965"/>
                  </a:cubicBezTo>
                  <a:lnTo>
                    <a:pt x="35" y="18"/>
                  </a:lnTo>
                  <a:cubicBezTo>
                    <a:pt x="30" y="7"/>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3" name="Google Shape;1158;p69"/>
            <p:cNvSpPr/>
            <p:nvPr/>
          </p:nvSpPr>
          <p:spPr>
            <a:xfrm>
              <a:off x="5817417" y="3422139"/>
              <a:ext cx="2205" cy="132468"/>
            </a:xfrm>
            <a:custGeom>
              <a:avLst/>
              <a:gdLst/>
              <a:ahLst/>
              <a:cxnLst/>
              <a:rect l="l" t="t" r="r" b="b"/>
              <a:pathLst>
                <a:path w="35" h="2103" extrusionOk="0">
                  <a:moveTo>
                    <a:pt x="17" y="0"/>
                  </a:moveTo>
                  <a:cubicBezTo>
                    <a:pt x="9" y="0"/>
                    <a:pt x="0" y="6"/>
                    <a:pt x="0" y="18"/>
                  </a:cubicBezTo>
                  <a:lnTo>
                    <a:pt x="0" y="2080"/>
                  </a:lnTo>
                  <a:cubicBezTo>
                    <a:pt x="0" y="2091"/>
                    <a:pt x="12" y="2102"/>
                    <a:pt x="23" y="2102"/>
                  </a:cubicBezTo>
                  <a:cubicBezTo>
                    <a:pt x="35" y="2102"/>
                    <a:pt x="35" y="2091"/>
                    <a:pt x="35" y="2080"/>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4" name="Google Shape;1159;p69"/>
            <p:cNvSpPr/>
            <p:nvPr/>
          </p:nvSpPr>
          <p:spPr>
            <a:xfrm>
              <a:off x="5076514" y="2418627"/>
              <a:ext cx="96564" cy="236150"/>
            </a:xfrm>
            <a:custGeom>
              <a:avLst/>
              <a:gdLst/>
              <a:ahLst/>
              <a:cxnLst/>
              <a:rect l="l" t="t" r="r" b="b"/>
              <a:pathLst>
                <a:path w="1533" h="3749" extrusionOk="0">
                  <a:moveTo>
                    <a:pt x="27" y="1"/>
                  </a:moveTo>
                  <a:cubicBezTo>
                    <a:pt x="15" y="1"/>
                    <a:pt x="1" y="27"/>
                    <a:pt x="21" y="37"/>
                  </a:cubicBezTo>
                  <a:lnTo>
                    <a:pt x="1487" y="965"/>
                  </a:lnTo>
                  <a:lnTo>
                    <a:pt x="1498" y="3692"/>
                  </a:lnTo>
                  <a:lnTo>
                    <a:pt x="44" y="2924"/>
                  </a:lnTo>
                  <a:cubicBezTo>
                    <a:pt x="40" y="2922"/>
                    <a:pt x="37" y="2922"/>
                    <a:pt x="35" y="2922"/>
                  </a:cubicBezTo>
                  <a:cubicBezTo>
                    <a:pt x="18" y="2922"/>
                    <a:pt x="12" y="2949"/>
                    <a:pt x="32" y="2958"/>
                  </a:cubicBezTo>
                  <a:lnTo>
                    <a:pt x="1533" y="3749"/>
                  </a:lnTo>
                  <a:lnTo>
                    <a:pt x="1521" y="954"/>
                  </a:lnTo>
                  <a:lnTo>
                    <a:pt x="1521" y="942"/>
                  </a:lnTo>
                  <a:lnTo>
                    <a:pt x="32" y="3"/>
                  </a:lnTo>
                  <a:cubicBezTo>
                    <a:pt x="31" y="1"/>
                    <a:pt x="29" y="1"/>
                    <a:pt x="2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5" name="Google Shape;1160;p69"/>
            <p:cNvSpPr/>
            <p:nvPr/>
          </p:nvSpPr>
          <p:spPr>
            <a:xfrm>
              <a:off x="5191788" y="2488799"/>
              <a:ext cx="99650" cy="221536"/>
            </a:xfrm>
            <a:custGeom>
              <a:avLst/>
              <a:gdLst/>
              <a:ahLst/>
              <a:cxnLst/>
              <a:rect l="l" t="t" r="r" b="b"/>
              <a:pathLst>
                <a:path w="1582" h="3517" extrusionOk="0">
                  <a:moveTo>
                    <a:pt x="35" y="57"/>
                  </a:moveTo>
                  <a:lnTo>
                    <a:pt x="1536" y="951"/>
                  </a:lnTo>
                  <a:lnTo>
                    <a:pt x="1547" y="3460"/>
                  </a:lnTo>
                  <a:lnTo>
                    <a:pt x="46" y="2761"/>
                  </a:lnTo>
                  <a:lnTo>
                    <a:pt x="35" y="57"/>
                  </a:lnTo>
                  <a:close/>
                  <a:moveTo>
                    <a:pt x="1" y="0"/>
                  </a:moveTo>
                  <a:lnTo>
                    <a:pt x="12" y="2772"/>
                  </a:lnTo>
                  <a:lnTo>
                    <a:pt x="12" y="2784"/>
                  </a:lnTo>
                  <a:lnTo>
                    <a:pt x="1581" y="3517"/>
                  </a:lnTo>
                  <a:lnTo>
                    <a:pt x="1570" y="939"/>
                  </a:lnTo>
                  <a:lnTo>
                    <a:pt x="35" y="12"/>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6" name="Google Shape;1161;p69"/>
            <p:cNvSpPr/>
            <p:nvPr/>
          </p:nvSpPr>
          <p:spPr>
            <a:xfrm>
              <a:off x="5273362" y="2538562"/>
              <a:ext cx="2898" cy="163837"/>
            </a:xfrm>
            <a:custGeom>
              <a:avLst/>
              <a:gdLst/>
              <a:ahLst/>
              <a:cxnLst/>
              <a:rect l="l" t="t" r="r" b="b"/>
              <a:pathLst>
                <a:path w="46" h="2601" extrusionOk="0">
                  <a:moveTo>
                    <a:pt x="23" y="1"/>
                  </a:moveTo>
                  <a:cubicBezTo>
                    <a:pt x="11" y="1"/>
                    <a:pt x="0" y="1"/>
                    <a:pt x="0" y="12"/>
                  </a:cubicBezTo>
                  <a:lnTo>
                    <a:pt x="11" y="2589"/>
                  </a:lnTo>
                  <a:cubicBezTo>
                    <a:pt x="11" y="2589"/>
                    <a:pt x="23" y="2601"/>
                    <a:pt x="23" y="2601"/>
                  </a:cubicBezTo>
                  <a:cubicBezTo>
                    <a:pt x="34" y="2601"/>
                    <a:pt x="46" y="2589"/>
                    <a:pt x="46" y="2589"/>
                  </a:cubicBezTo>
                  <a:lnTo>
                    <a:pt x="34" y="12"/>
                  </a:lnTo>
                  <a:cubicBezTo>
                    <a:pt x="34" y="1"/>
                    <a:pt x="23"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7" name="Google Shape;1162;p69"/>
            <p:cNvSpPr/>
            <p:nvPr/>
          </p:nvSpPr>
          <p:spPr>
            <a:xfrm>
              <a:off x="5152104" y="2466437"/>
              <a:ext cx="3653" cy="178262"/>
            </a:xfrm>
            <a:custGeom>
              <a:avLst/>
              <a:gdLst/>
              <a:ahLst/>
              <a:cxnLst/>
              <a:rect l="l" t="t" r="r" b="b"/>
              <a:pathLst>
                <a:path w="58" h="2830" extrusionOk="0">
                  <a:moveTo>
                    <a:pt x="23" y="0"/>
                  </a:moveTo>
                  <a:cubicBezTo>
                    <a:pt x="12" y="0"/>
                    <a:pt x="1" y="11"/>
                    <a:pt x="1" y="11"/>
                  </a:cubicBezTo>
                  <a:lnTo>
                    <a:pt x="23" y="2818"/>
                  </a:lnTo>
                  <a:cubicBezTo>
                    <a:pt x="23" y="2818"/>
                    <a:pt x="23" y="2829"/>
                    <a:pt x="35" y="2829"/>
                  </a:cubicBezTo>
                  <a:cubicBezTo>
                    <a:pt x="46" y="2829"/>
                    <a:pt x="58" y="2818"/>
                    <a:pt x="58" y="2818"/>
                  </a:cubicBezTo>
                  <a:lnTo>
                    <a:pt x="35" y="11"/>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8" name="Google Shape;1163;p69"/>
            <p:cNvSpPr/>
            <p:nvPr/>
          </p:nvSpPr>
          <p:spPr>
            <a:xfrm>
              <a:off x="5077774" y="2685772"/>
              <a:ext cx="96060" cy="224433"/>
            </a:xfrm>
            <a:custGeom>
              <a:avLst/>
              <a:gdLst/>
              <a:ahLst/>
              <a:cxnLst/>
              <a:rect l="l" t="t" r="r" b="b"/>
              <a:pathLst>
                <a:path w="1525" h="3563" extrusionOk="0">
                  <a:moveTo>
                    <a:pt x="35" y="0"/>
                  </a:moveTo>
                  <a:cubicBezTo>
                    <a:pt x="24" y="0"/>
                    <a:pt x="12" y="0"/>
                    <a:pt x="12" y="12"/>
                  </a:cubicBezTo>
                  <a:cubicBezTo>
                    <a:pt x="1" y="12"/>
                    <a:pt x="12" y="23"/>
                    <a:pt x="12" y="35"/>
                  </a:cubicBezTo>
                  <a:lnTo>
                    <a:pt x="1478" y="779"/>
                  </a:lnTo>
                  <a:lnTo>
                    <a:pt x="1490" y="3517"/>
                  </a:lnTo>
                  <a:lnTo>
                    <a:pt x="35" y="2921"/>
                  </a:lnTo>
                  <a:cubicBezTo>
                    <a:pt x="24" y="2921"/>
                    <a:pt x="1" y="2944"/>
                    <a:pt x="24" y="2956"/>
                  </a:cubicBezTo>
                  <a:lnTo>
                    <a:pt x="1524" y="3563"/>
                  </a:lnTo>
                  <a:lnTo>
                    <a:pt x="1513" y="779"/>
                  </a:lnTo>
                  <a:lnTo>
                    <a:pt x="1513" y="76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9" name="Google Shape;1164;p69"/>
            <p:cNvSpPr/>
            <p:nvPr/>
          </p:nvSpPr>
          <p:spPr>
            <a:xfrm>
              <a:off x="5193237" y="2742023"/>
              <a:ext cx="98894" cy="210072"/>
            </a:xfrm>
            <a:custGeom>
              <a:avLst/>
              <a:gdLst/>
              <a:ahLst/>
              <a:cxnLst/>
              <a:rect l="l" t="t" r="r" b="b"/>
              <a:pathLst>
                <a:path w="1570" h="3335" extrusionOk="0">
                  <a:moveTo>
                    <a:pt x="35" y="58"/>
                  </a:moveTo>
                  <a:lnTo>
                    <a:pt x="1524" y="780"/>
                  </a:lnTo>
                  <a:lnTo>
                    <a:pt x="1536" y="3289"/>
                  </a:lnTo>
                  <a:lnTo>
                    <a:pt x="35" y="2762"/>
                  </a:lnTo>
                  <a:lnTo>
                    <a:pt x="35" y="58"/>
                  </a:lnTo>
                  <a:close/>
                  <a:moveTo>
                    <a:pt x="1" y="1"/>
                  </a:moveTo>
                  <a:lnTo>
                    <a:pt x="12" y="2773"/>
                  </a:lnTo>
                  <a:lnTo>
                    <a:pt x="12" y="2785"/>
                  </a:lnTo>
                  <a:lnTo>
                    <a:pt x="1570" y="3334"/>
                  </a:lnTo>
                  <a:lnTo>
                    <a:pt x="1558" y="768"/>
                  </a:lnTo>
                  <a:lnTo>
                    <a:pt x="1558" y="75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0" name="Google Shape;1165;p69"/>
            <p:cNvSpPr/>
            <p:nvPr/>
          </p:nvSpPr>
          <p:spPr>
            <a:xfrm>
              <a:off x="5274055" y="2782464"/>
              <a:ext cx="2961" cy="163837"/>
            </a:xfrm>
            <a:custGeom>
              <a:avLst/>
              <a:gdLst/>
              <a:ahLst/>
              <a:cxnLst/>
              <a:rect l="l" t="t" r="r" b="b"/>
              <a:pathLst>
                <a:path w="47" h="2601" extrusionOk="0">
                  <a:moveTo>
                    <a:pt x="23" y="0"/>
                  </a:moveTo>
                  <a:cubicBezTo>
                    <a:pt x="12" y="0"/>
                    <a:pt x="0" y="12"/>
                    <a:pt x="0" y="12"/>
                  </a:cubicBezTo>
                  <a:lnTo>
                    <a:pt x="12" y="2589"/>
                  </a:lnTo>
                  <a:cubicBezTo>
                    <a:pt x="12" y="2601"/>
                    <a:pt x="23" y="2601"/>
                    <a:pt x="35" y="2601"/>
                  </a:cubicBezTo>
                  <a:cubicBezTo>
                    <a:pt x="35" y="2601"/>
                    <a:pt x="46" y="2601"/>
                    <a:pt x="46" y="2589"/>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1" name="Google Shape;1166;p69"/>
            <p:cNvSpPr/>
            <p:nvPr/>
          </p:nvSpPr>
          <p:spPr>
            <a:xfrm>
              <a:off x="5153553" y="2724701"/>
              <a:ext cx="2961" cy="178325"/>
            </a:xfrm>
            <a:custGeom>
              <a:avLst/>
              <a:gdLst/>
              <a:ahLst/>
              <a:cxnLst/>
              <a:rect l="l" t="t" r="r" b="b"/>
              <a:pathLst>
                <a:path w="47" h="2831" extrusionOk="0">
                  <a:moveTo>
                    <a:pt x="12" y="1"/>
                  </a:moveTo>
                  <a:cubicBezTo>
                    <a:pt x="0" y="1"/>
                    <a:pt x="0" y="1"/>
                    <a:pt x="0" y="12"/>
                  </a:cubicBezTo>
                  <a:lnTo>
                    <a:pt x="12" y="2807"/>
                  </a:lnTo>
                  <a:cubicBezTo>
                    <a:pt x="12" y="2819"/>
                    <a:pt x="23" y="2830"/>
                    <a:pt x="23" y="2830"/>
                  </a:cubicBezTo>
                  <a:cubicBezTo>
                    <a:pt x="35" y="2830"/>
                    <a:pt x="46" y="2819"/>
                    <a:pt x="46" y="2807"/>
                  </a:cubicBezTo>
                  <a:lnTo>
                    <a:pt x="35" y="12"/>
                  </a:lnTo>
                  <a:cubicBezTo>
                    <a:pt x="35"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2" name="Google Shape;1167;p69"/>
            <p:cNvSpPr/>
            <p:nvPr/>
          </p:nvSpPr>
          <p:spPr>
            <a:xfrm>
              <a:off x="5078719" y="2982209"/>
              <a:ext cx="96564" cy="210891"/>
            </a:xfrm>
            <a:custGeom>
              <a:avLst/>
              <a:gdLst/>
              <a:ahLst/>
              <a:cxnLst/>
              <a:rect l="l" t="t" r="r" b="b"/>
              <a:pathLst>
                <a:path w="1533" h="3348" extrusionOk="0">
                  <a:moveTo>
                    <a:pt x="23" y="0"/>
                  </a:moveTo>
                  <a:cubicBezTo>
                    <a:pt x="6" y="0"/>
                    <a:pt x="0" y="27"/>
                    <a:pt x="20" y="37"/>
                  </a:cubicBezTo>
                  <a:lnTo>
                    <a:pt x="1486" y="564"/>
                  </a:lnTo>
                  <a:lnTo>
                    <a:pt x="1498" y="3302"/>
                  </a:lnTo>
                  <a:lnTo>
                    <a:pt x="43" y="2924"/>
                  </a:lnTo>
                  <a:cubicBezTo>
                    <a:pt x="40" y="2922"/>
                    <a:pt x="37" y="2921"/>
                    <a:pt x="34" y="2921"/>
                  </a:cubicBezTo>
                  <a:cubicBezTo>
                    <a:pt x="18" y="2921"/>
                    <a:pt x="12" y="2948"/>
                    <a:pt x="31" y="2958"/>
                  </a:cubicBezTo>
                  <a:lnTo>
                    <a:pt x="1532" y="3347"/>
                  </a:lnTo>
                  <a:lnTo>
                    <a:pt x="1532" y="3347"/>
                  </a:lnTo>
                  <a:lnTo>
                    <a:pt x="1521" y="552"/>
                  </a:lnTo>
                  <a:lnTo>
                    <a:pt x="1521" y="541"/>
                  </a:lnTo>
                  <a:lnTo>
                    <a:pt x="31" y="2"/>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3" name="Google Shape;1168;p69"/>
            <p:cNvSpPr/>
            <p:nvPr/>
          </p:nvSpPr>
          <p:spPr>
            <a:xfrm>
              <a:off x="5193930" y="3022019"/>
              <a:ext cx="98957" cy="196340"/>
            </a:xfrm>
            <a:custGeom>
              <a:avLst/>
              <a:gdLst/>
              <a:ahLst/>
              <a:cxnLst/>
              <a:rect l="l" t="t" r="r" b="b"/>
              <a:pathLst>
                <a:path w="1571" h="3117" extrusionOk="0">
                  <a:moveTo>
                    <a:pt x="35" y="46"/>
                  </a:moveTo>
                  <a:lnTo>
                    <a:pt x="1536" y="562"/>
                  </a:lnTo>
                  <a:lnTo>
                    <a:pt x="1536" y="3070"/>
                  </a:lnTo>
                  <a:lnTo>
                    <a:pt x="47" y="2761"/>
                  </a:lnTo>
                  <a:lnTo>
                    <a:pt x="35" y="46"/>
                  </a:lnTo>
                  <a:close/>
                  <a:moveTo>
                    <a:pt x="1" y="1"/>
                  </a:moveTo>
                  <a:lnTo>
                    <a:pt x="12" y="2773"/>
                  </a:lnTo>
                  <a:lnTo>
                    <a:pt x="12" y="2784"/>
                  </a:lnTo>
                  <a:lnTo>
                    <a:pt x="1570" y="3116"/>
                  </a:lnTo>
                  <a:lnTo>
                    <a:pt x="1559" y="550"/>
                  </a:lnTo>
                  <a:lnTo>
                    <a:pt x="1559" y="539"/>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4" name="Google Shape;1169;p69"/>
            <p:cNvSpPr/>
            <p:nvPr/>
          </p:nvSpPr>
          <p:spPr>
            <a:xfrm>
              <a:off x="5275503" y="3050176"/>
              <a:ext cx="2205" cy="164593"/>
            </a:xfrm>
            <a:custGeom>
              <a:avLst/>
              <a:gdLst/>
              <a:ahLst/>
              <a:cxnLst/>
              <a:rect l="l" t="t" r="r" b="b"/>
              <a:pathLst>
                <a:path w="35" h="2613" extrusionOk="0">
                  <a:moveTo>
                    <a:pt x="12" y="0"/>
                  </a:moveTo>
                  <a:cubicBezTo>
                    <a:pt x="0" y="0"/>
                    <a:pt x="0" y="12"/>
                    <a:pt x="0" y="23"/>
                  </a:cubicBezTo>
                  <a:lnTo>
                    <a:pt x="0" y="2589"/>
                  </a:lnTo>
                  <a:cubicBezTo>
                    <a:pt x="12" y="2601"/>
                    <a:pt x="12" y="2612"/>
                    <a:pt x="23" y="2612"/>
                  </a:cubicBezTo>
                  <a:cubicBezTo>
                    <a:pt x="35" y="2612"/>
                    <a:pt x="35" y="2601"/>
                    <a:pt x="35" y="2589"/>
                  </a:cubicBezTo>
                  <a:lnTo>
                    <a:pt x="35" y="23"/>
                  </a:lnTo>
                  <a:cubicBezTo>
                    <a:pt x="35"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5" name="Google Shape;1170;p69"/>
            <p:cNvSpPr/>
            <p:nvPr/>
          </p:nvSpPr>
          <p:spPr>
            <a:xfrm>
              <a:off x="5154245" y="3009736"/>
              <a:ext cx="2961" cy="178325"/>
            </a:xfrm>
            <a:custGeom>
              <a:avLst/>
              <a:gdLst/>
              <a:ahLst/>
              <a:cxnLst/>
              <a:rect l="l" t="t" r="r" b="b"/>
              <a:pathLst>
                <a:path w="47" h="2831" extrusionOk="0">
                  <a:moveTo>
                    <a:pt x="12" y="1"/>
                  </a:moveTo>
                  <a:cubicBezTo>
                    <a:pt x="12" y="1"/>
                    <a:pt x="1" y="12"/>
                    <a:pt x="1" y="12"/>
                  </a:cubicBezTo>
                  <a:lnTo>
                    <a:pt x="12" y="2819"/>
                  </a:lnTo>
                  <a:cubicBezTo>
                    <a:pt x="12" y="2819"/>
                    <a:pt x="24" y="2830"/>
                    <a:pt x="35" y="2830"/>
                  </a:cubicBezTo>
                  <a:cubicBezTo>
                    <a:pt x="47" y="2830"/>
                    <a:pt x="47" y="2819"/>
                    <a:pt x="47" y="2819"/>
                  </a:cubicBezTo>
                  <a:lnTo>
                    <a:pt x="35" y="12"/>
                  </a:lnTo>
                  <a:cubicBezTo>
                    <a:pt x="35" y="12"/>
                    <a:pt x="24"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6" name="Google Shape;1171;p69"/>
            <p:cNvSpPr/>
            <p:nvPr/>
          </p:nvSpPr>
          <p:spPr>
            <a:xfrm>
              <a:off x="5079412" y="3245575"/>
              <a:ext cx="96564" cy="203647"/>
            </a:xfrm>
            <a:custGeom>
              <a:avLst/>
              <a:gdLst/>
              <a:ahLst/>
              <a:cxnLst/>
              <a:rect l="l" t="t" r="r" b="b"/>
              <a:pathLst>
                <a:path w="1533" h="3233" extrusionOk="0">
                  <a:moveTo>
                    <a:pt x="23" y="0"/>
                  </a:moveTo>
                  <a:cubicBezTo>
                    <a:pt x="6" y="0"/>
                    <a:pt x="1" y="26"/>
                    <a:pt x="20" y="26"/>
                  </a:cubicBezTo>
                  <a:lnTo>
                    <a:pt x="1487" y="461"/>
                  </a:lnTo>
                  <a:lnTo>
                    <a:pt x="1498" y="3187"/>
                  </a:lnTo>
                  <a:lnTo>
                    <a:pt x="43" y="2924"/>
                  </a:lnTo>
                  <a:cubicBezTo>
                    <a:pt x="40" y="2922"/>
                    <a:pt x="37" y="2921"/>
                    <a:pt x="35" y="2921"/>
                  </a:cubicBezTo>
                  <a:cubicBezTo>
                    <a:pt x="18" y="2921"/>
                    <a:pt x="12" y="2948"/>
                    <a:pt x="32" y="2958"/>
                  </a:cubicBezTo>
                  <a:lnTo>
                    <a:pt x="1533" y="3233"/>
                  </a:lnTo>
                  <a:lnTo>
                    <a:pt x="1521" y="438"/>
                  </a:lnTo>
                  <a:lnTo>
                    <a:pt x="1521" y="426"/>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7" name="Google Shape;1172;p69"/>
            <p:cNvSpPr/>
            <p:nvPr/>
          </p:nvSpPr>
          <p:spPr>
            <a:xfrm>
              <a:off x="5194686" y="3276756"/>
              <a:ext cx="98894" cy="188340"/>
            </a:xfrm>
            <a:custGeom>
              <a:avLst/>
              <a:gdLst/>
              <a:ahLst/>
              <a:cxnLst/>
              <a:rect l="l" t="t" r="r" b="b"/>
              <a:pathLst>
                <a:path w="1570" h="2990" extrusionOk="0">
                  <a:moveTo>
                    <a:pt x="35" y="46"/>
                  </a:moveTo>
                  <a:lnTo>
                    <a:pt x="1535" y="447"/>
                  </a:lnTo>
                  <a:lnTo>
                    <a:pt x="1547" y="2956"/>
                  </a:lnTo>
                  <a:lnTo>
                    <a:pt x="46" y="2749"/>
                  </a:lnTo>
                  <a:lnTo>
                    <a:pt x="35" y="46"/>
                  </a:lnTo>
                  <a:close/>
                  <a:moveTo>
                    <a:pt x="0" y="0"/>
                  </a:moveTo>
                  <a:lnTo>
                    <a:pt x="12" y="2772"/>
                  </a:lnTo>
                  <a:lnTo>
                    <a:pt x="12" y="2784"/>
                  </a:lnTo>
                  <a:lnTo>
                    <a:pt x="1558" y="2990"/>
                  </a:lnTo>
                  <a:lnTo>
                    <a:pt x="1570" y="2990"/>
                  </a:lnTo>
                  <a:lnTo>
                    <a:pt x="1570" y="435"/>
                  </a:lnTo>
                  <a:lnTo>
                    <a:pt x="1570" y="424"/>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8" name="Google Shape;1173;p69"/>
            <p:cNvSpPr/>
            <p:nvPr/>
          </p:nvSpPr>
          <p:spPr>
            <a:xfrm>
              <a:off x="5276196" y="3299118"/>
              <a:ext cx="2961" cy="163837"/>
            </a:xfrm>
            <a:custGeom>
              <a:avLst/>
              <a:gdLst/>
              <a:ahLst/>
              <a:cxnLst/>
              <a:rect l="l" t="t" r="r" b="b"/>
              <a:pathLst>
                <a:path w="47" h="2601" extrusionOk="0">
                  <a:moveTo>
                    <a:pt x="12" y="0"/>
                  </a:moveTo>
                  <a:cubicBezTo>
                    <a:pt x="12" y="0"/>
                    <a:pt x="1" y="0"/>
                    <a:pt x="1" y="12"/>
                  </a:cubicBezTo>
                  <a:lnTo>
                    <a:pt x="12" y="2589"/>
                  </a:lnTo>
                  <a:cubicBezTo>
                    <a:pt x="12" y="2601"/>
                    <a:pt x="12" y="2601"/>
                    <a:pt x="24" y="2601"/>
                  </a:cubicBezTo>
                  <a:cubicBezTo>
                    <a:pt x="35" y="2601"/>
                    <a:pt x="47" y="2601"/>
                    <a:pt x="47" y="2589"/>
                  </a:cubicBezTo>
                  <a:lnTo>
                    <a:pt x="35" y="12"/>
                  </a:lnTo>
                  <a:cubicBezTo>
                    <a:pt x="35" y="0"/>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9" name="Google Shape;1174;p69"/>
            <p:cNvSpPr/>
            <p:nvPr/>
          </p:nvSpPr>
          <p:spPr>
            <a:xfrm>
              <a:off x="5155001" y="3267370"/>
              <a:ext cx="2961" cy="178262"/>
            </a:xfrm>
            <a:custGeom>
              <a:avLst/>
              <a:gdLst/>
              <a:ahLst/>
              <a:cxnLst/>
              <a:rect l="l" t="t" r="r" b="b"/>
              <a:pathLst>
                <a:path w="47" h="2830" extrusionOk="0">
                  <a:moveTo>
                    <a:pt x="23" y="0"/>
                  </a:moveTo>
                  <a:cubicBezTo>
                    <a:pt x="12" y="0"/>
                    <a:pt x="0" y="12"/>
                    <a:pt x="0" y="12"/>
                  </a:cubicBezTo>
                  <a:lnTo>
                    <a:pt x="23" y="2807"/>
                  </a:lnTo>
                  <a:cubicBezTo>
                    <a:pt x="23" y="2818"/>
                    <a:pt x="23" y="2830"/>
                    <a:pt x="35" y="2830"/>
                  </a:cubicBezTo>
                  <a:cubicBezTo>
                    <a:pt x="46" y="2830"/>
                    <a:pt x="46" y="2818"/>
                    <a:pt x="46" y="2807"/>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0" name="Google Shape;1175;p69"/>
            <p:cNvSpPr/>
            <p:nvPr/>
          </p:nvSpPr>
          <p:spPr>
            <a:xfrm>
              <a:off x="4883698" y="3208158"/>
              <a:ext cx="116909" cy="218008"/>
            </a:xfrm>
            <a:custGeom>
              <a:avLst/>
              <a:gdLst/>
              <a:ahLst/>
              <a:cxnLst/>
              <a:rect l="l" t="t" r="r" b="b"/>
              <a:pathLst>
                <a:path w="1856" h="3461" extrusionOk="0">
                  <a:moveTo>
                    <a:pt x="103" y="35"/>
                  </a:moveTo>
                  <a:lnTo>
                    <a:pt x="1799" y="413"/>
                  </a:lnTo>
                  <a:lnTo>
                    <a:pt x="1822" y="3426"/>
                  </a:lnTo>
                  <a:lnTo>
                    <a:pt x="35" y="3174"/>
                  </a:lnTo>
                  <a:lnTo>
                    <a:pt x="103" y="35"/>
                  </a:lnTo>
                  <a:close/>
                  <a:moveTo>
                    <a:pt x="69" y="1"/>
                  </a:moveTo>
                  <a:lnTo>
                    <a:pt x="0" y="3197"/>
                  </a:lnTo>
                  <a:lnTo>
                    <a:pt x="0" y="3208"/>
                  </a:lnTo>
                  <a:lnTo>
                    <a:pt x="1833" y="3460"/>
                  </a:lnTo>
                  <a:lnTo>
                    <a:pt x="1856" y="3460"/>
                  </a:lnTo>
                  <a:lnTo>
                    <a:pt x="1833" y="402"/>
                  </a:lnTo>
                  <a:lnTo>
                    <a:pt x="1833" y="390"/>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1" name="Google Shape;1176;p69"/>
            <p:cNvSpPr/>
            <p:nvPr/>
          </p:nvSpPr>
          <p:spPr>
            <a:xfrm>
              <a:off x="4740078" y="3172127"/>
              <a:ext cx="124153" cy="236024"/>
            </a:xfrm>
            <a:custGeom>
              <a:avLst/>
              <a:gdLst/>
              <a:ahLst/>
              <a:cxnLst/>
              <a:rect l="l" t="t" r="r" b="b"/>
              <a:pathLst>
                <a:path w="1971" h="3747" extrusionOk="0">
                  <a:moveTo>
                    <a:pt x="24" y="0"/>
                  </a:moveTo>
                  <a:cubicBezTo>
                    <a:pt x="12" y="0"/>
                    <a:pt x="1" y="0"/>
                    <a:pt x="1" y="12"/>
                  </a:cubicBezTo>
                  <a:cubicBezTo>
                    <a:pt x="1" y="23"/>
                    <a:pt x="1" y="23"/>
                    <a:pt x="12" y="35"/>
                  </a:cubicBezTo>
                  <a:lnTo>
                    <a:pt x="1902" y="493"/>
                  </a:lnTo>
                  <a:lnTo>
                    <a:pt x="1937" y="3700"/>
                  </a:lnTo>
                  <a:lnTo>
                    <a:pt x="1937" y="3700"/>
                  </a:lnTo>
                  <a:lnTo>
                    <a:pt x="46" y="3471"/>
                  </a:lnTo>
                  <a:cubicBezTo>
                    <a:pt x="35" y="3471"/>
                    <a:pt x="35" y="3483"/>
                    <a:pt x="35" y="3494"/>
                  </a:cubicBezTo>
                  <a:cubicBezTo>
                    <a:pt x="24" y="3494"/>
                    <a:pt x="35" y="3505"/>
                    <a:pt x="46" y="3505"/>
                  </a:cubicBezTo>
                  <a:lnTo>
                    <a:pt x="1948" y="3735"/>
                  </a:lnTo>
                  <a:lnTo>
                    <a:pt x="1971" y="3746"/>
                  </a:lnTo>
                  <a:lnTo>
                    <a:pt x="1937" y="481"/>
                  </a:lnTo>
                  <a:lnTo>
                    <a:pt x="1937" y="470"/>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2" name="Google Shape;1177;p69"/>
            <p:cNvSpPr/>
            <p:nvPr/>
          </p:nvSpPr>
          <p:spPr>
            <a:xfrm>
              <a:off x="4983287" y="3229827"/>
              <a:ext cx="4346" cy="193442"/>
            </a:xfrm>
            <a:custGeom>
              <a:avLst/>
              <a:gdLst/>
              <a:ahLst/>
              <a:cxnLst/>
              <a:rect l="l" t="t" r="r" b="b"/>
              <a:pathLst>
                <a:path w="69" h="3071" extrusionOk="0">
                  <a:moveTo>
                    <a:pt x="23" y="1"/>
                  </a:moveTo>
                  <a:cubicBezTo>
                    <a:pt x="11" y="1"/>
                    <a:pt x="0" y="1"/>
                    <a:pt x="0" y="12"/>
                  </a:cubicBezTo>
                  <a:lnTo>
                    <a:pt x="34" y="3059"/>
                  </a:lnTo>
                  <a:cubicBezTo>
                    <a:pt x="34" y="3059"/>
                    <a:pt x="34" y="3071"/>
                    <a:pt x="46" y="3071"/>
                  </a:cubicBezTo>
                  <a:cubicBezTo>
                    <a:pt x="57" y="3071"/>
                    <a:pt x="69" y="3059"/>
                    <a:pt x="69" y="3059"/>
                  </a:cubicBezTo>
                  <a:lnTo>
                    <a:pt x="34" y="12"/>
                  </a:lnTo>
                  <a:cubicBezTo>
                    <a:pt x="34" y="1"/>
                    <a:pt x="34"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3" name="Google Shape;1178;p69"/>
            <p:cNvSpPr/>
            <p:nvPr/>
          </p:nvSpPr>
          <p:spPr>
            <a:xfrm>
              <a:off x="4845463" y="3198080"/>
              <a:ext cx="3653" cy="207174"/>
            </a:xfrm>
            <a:custGeom>
              <a:avLst/>
              <a:gdLst/>
              <a:ahLst/>
              <a:cxnLst/>
              <a:rect l="l" t="t" r="r" b="b"/>
              <a:pathLst>
                <a:path w="58" h="3289" extrusionOk="0">
                  <a:moveTo>
                    <a:pt x="12" y="1"/>
                  </a:moveTo>
                  <a:cubicBezTo>
                    <a:pt x="0" y="1"/>
                    <a:pt x="0" y="1"/>
                    <a:pt x="0" y="12"/>
                  </a:cubicBezTo>
                  <a:lnTo>
                    <a:pt x="23" y="3265"/>
                  </a:lnTo>
                  <a:cubicBezTo>
                    <a:pt x="23" y="3277"/>
                    <a:pt x="34" y="3288"/>
                    <a:pt x="34" y="3288"/>
                  </a:cubicBezTo>
                  <a:cubicBezTo>
                    <a:pt x="46" y="3288"/>
                    <a:pt x="57" y="3277"/>
                    <a:pt x="57" y="3265"/>
                  </a:cubicBezTo>
                  <a:lnTo>
                    <a:pt x="34" y="12"/>
                  </a:lnTo>
                  <a:cubicBezTo>
                    <a:pt x="34"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4" name="Google Shape;1179;p69"/>
            <p:cNvSpPr/>
            <p:nvPr/>
          </p:nvSpPr>
          <p:spPr>
            <a:xfrm>
              <a:off x="4510601" y="2073876"/>
              <a:ext cx="140090" cy="305250"/>
            </a:xfrm>
            <a:custGeom>
              <a:avLst/>
              <a:gdLst/>
              <a:ahLst/>
              <a:cxnLst/>
              <a:rect l="l" t="t" r="r" b="b"/>
              <a:pathLst>
                <a:path w="2224" h="4846" extrusionOk="0">
                  <a:moveTo>
                    <a:pt x="35" y="58"/>
                  </a:moveTo>
                  <a:lnTo>
                    <a:pt x="2177" y="1352"/>
                  </a:lnTo>
                  <a:lnTo>
                    <a:pt x="2189" y="4789"/>
                  </a:lnTo>
                  <a:lnTo>
                    <a:pt x="47" y="3689"/>
                  </a:lnTo>
                  <a:lnTo>
                    <a:pt x="35" y="58"/>
                  </a:lnTo>
                  <a:close/>
                  <a:moveTo>
                    <a:pt x="1" y="0"/>
                  </a:moveTo>
                  <a:lnTo>
                    <a:pt x="12" y="3689"/>
                  </a:lnTo>
                  <a:lnTo>
                    <a:pt x="12" y="3700"/>
                  </a:lnTo>
                  <a:lnTo>
                    <a:pt x="2223" y="4846"/>
                  </a:lnTo>
                  <a:lnTo>
                    <a:pt x="2212" y="1341"/>
                  </a:lnTo>
                  <a:lnTo>
                    <a:pt x="35" y="2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5" name="Google Shape;1180;p69"/>
            <p:cNvSpPr/>
            <p:nvPr/>
          </p:nvSpPr>
          <p:spPr>
            <a:xfrm>
              <a:off x="4300652" y="1936051"/>
              <a:ext cx="170325" cy="349280"/>
            </a:xfrm>
            <a:custGeom>
              <a:avLst/>
              <a:gdLst/>
              <a:ahLst/>
              <a:cxnLst/>
              <a:rect l="l" t="t" r="r" b="b"/>
              <a:pathLst>
                <a:path w="2704" h="5545" extrusionOk="0">
                  <a:moveTo>
                    <a:pt x="35" y="69"/>
                  </a:moveTo>
                  <a:lnTo>
                    <a:pt x="2669" y="1799"/>
                  </a:lnTo>
                  <a:lnTo>
                    <a:pt x="2669" y="5488"/>
                  </a:lnTo>
                  <a:lnTo>
                    <a:pt x="46" y="4021"/>
                  </a:lnTo>
                  <a:lnTo>
                    <a:pt x="35" y="69"/>
                  </a:lnTo>
                  <a:close/>
                  <a:moveTo>
                    <a:pt x="0" y="0"/>
                  </a:moveTo>
                  <a:lnTo>
                    <a:pt x="12" y="4033"/>
                  </a:lnTo>
                  <a:lnTo>
                    <a:pt x="12" y="4044"/>
                  </a:lnTo>
                  <a:lnTo>
                    <a:pt x="2704" y="5545"/>
                  </a:lnTo>
                  <a:lnTo>
                    <a:pt x="2704" y="1787"/>
                  </a:lnTo>
                  <a:lnTo>
                    <a:pt x="2704" y="1776"/>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6" name="Google Shape;1181;p69"/>
            <p:cNvSpPr/>
            <p:nvPr/>
          </p:nvSpPr>
          <p:spPr>
            <a:xfrm>
              <a:off x="4631103" y="2147450"/>
              <a:ext cx="2961" cy="224496"/>
            </a:xfrm>
            <a:custGeom>
              <a:avLst/>
              <a:gdLst/>
              <a:ahLst/>
              <a:cxnLst/>
              <a:rect l="l" t="t" r="r" b="b"/>
              <a:pathLst>
                <a:path w="47" h="3564" extrusionOk="0">
                  <a:moveTo>
                    <a:pt x="24" y="1"/>
                  </a:moveTo>
                  <a:cubicBezTo>
                    <a:pt x="12" y="1"/>
                    <a:pt x="1" y="12"/>
                    <a:pt x="1" y="24"/>
                  </a:cubicBezTo>
                  <a:lnTo>
                    <a:pt x="12" y="3540"/>
                  </a:lnTo>
                  <a:cubicBezTo>
                    <a:pt x="12" y="3552"/>
                    <a:pt x="24" y="3563"/>
                    <a:pt x="24" y="3563"/>
                  </a:cubicBezTo>
                  <a:cubicBezTo>
                    <a:pt x="35" y="3563"/>
                    <a:pt x="47" y="3552"/>
                    <a:pt x="47" y="3540"/>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7" name="Google Shape;1182;p69"/>
            <p:cNvSpPr/>
            <p:nvPr/>
          </p:nvSpPr>
          <p:spPr>
            <a:xfrm>
              <a:off x="4453594" y="2037782"/>
              <a:ext cx="2961" cy="237472"/>
            </a:xfrm>
            <a:custGeom>
              <a:avLst/>
              <a:gdLst/>
              <a:ahLst/>
              <a:cxnLst/>
              <a:rect l="l" t="t" r="r" b="b"/>
              <a:pathLst>
                <a:path w="47" h="3770" extrusionOk="0">
                  <a:moveTo>
                    <a:pt x="24" y="1"/>
                  </a:moveTo>
                  <a:cubicBezTo>
                    <a:pt x="12" y="1"/>
                    <a:pt x="1" y="12"/>
                    <a:pt x="1" y="24"/>
                  </a:cubicBezTo>
                  <a:lnTo>
                    <a:pt x="12" y="3758"/>
                  </a:lnTo>
                  <a:cubicBezTo>
                    <a:pt x="12" y="3769"/>
                    <a:pt x="24" y="3769"/>
                    <a:pt x="35" y="3769"/>
                  </a:cubicBezTo>
                  <a:cubicBezTo>
                    <a:pt x="35" y="3769"/>
                    <a:pt x="47" y="3769"/>
                    <a:pt x="47" y="3758"/>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8" name="Google Shape;1183;p69"/>
            <p:cNvSpPr/>
            <p:nvPr/>
          </p:nvSpPr>
          <p:spPr>
            <a:xfrm>
              <a:off x="4511357" y="2411572"/>
              <a:ext cx="140027" cy="288683"/>
            </a:xfrm>
            <a:custGeom>
              <a:avLst/>
              <a:gdLst/>
              <a:ahLst/>
              <a:cxnLst/>
              <a:rect l="l" t="t" r="r" b="b"/>
              <a:pathLst>
                <a:path w="2223" h="4583" extrusionOk="0">
                  <a:moveTo>
                    <a:pt x="35" y="58"/>
                  </a:moveTo>
                  <a:lnTo>
                    <a:pt x="2177" y="1100"/>
                  </a:lnTo>
                  <a:lnTo>
                    <a:pt x="2188" y="4537"/>
                  </a:lnTo>
                  <a:lnTo>
                    <a:pt x="2188" y="4537"/>
                  </a:lnTo>
                  <a:lnTo>
                    <a:pt x="46" y="3678"/>
                  </a:lnTo>
                  <a:lnTo>
                    <a:pt x="35" y="58"/>
                  </a:lnTo>
                  <a:close/>
                  <a:moveTo>
                    <a:pt x="0" y="0"/>
                  </a:moveTo>
                  <a:lnTo>
                    <a:pt x="12" y="3689"/>
                  </a:lnTo>
                  <a:lnTo>
                    <a:pt x="12" y="3700"/>
                  </a:lnTo>
                  <a:lnTo>
                    <a:pt x="2200" y="4571"/>
                  </a:lnTo>
                  <a:lnTo>
                    <a:pt x="2223" y="4583"/>
                  </a:lnTo>
                  <a:lnTo>
                    <a:pt x="2211" y="1089"/>
                  </a:lnTo>
                  <a:lnTo>
                    <a:pt x="2211" y="107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9" name="Google Shape;1184;p69"/>
            <p:cNvSpPr/>
            <p:nvPr/>
          </p:nvSpPr>
          <p:spPr>
            <a:xfrm>
              <a:off x="4301345" y="2299006"/>
              <a:ext cx="170388" cy="328367"/>
            </a:xfrm>
            <a:custGeom>
              <a:avLst/>
              <a:gdLst/>
              <a:ahLst/>
              <a:cxnLst/>
              <a:rect l="l" t="t" r="r" b="b"/>
              <a:pathLst>
                <a:path w="2705" h="5213" extrusionOk="0">
                  <a:moveTo>
                    <a:pt x="35" y="58"/>
                  </a:moveTo>
                  <a:lnTo>
                    <a:pt x="2670" y="1467"/>
                  </a:lnTo>
                  <a:lnTo>
                    <a:pt x="2670" y="5167"/>
                  </a:lnTo>
                  <a:lnTo>
                    <a:pt x="47" y="4010"/>
                  </a:lnTo>
                  <a:lnTo>
                    <a:pt x="35" y="58"/>
                  </a:lnTo>
                  <a:close/>
                  <a:moveTo>
                    <a:pt x="1" y="0"/>
                  </a:moveTo>
                  <a:lnTo>
                    <a:pt x="12" y="4021"/>
                  </a:lnTo>
                  <a:lnTo>
                    <a:pt x="12" y="4033"/>
                  </a:lnTo>
                  <a:lnTo>
                    <a:pt x="2704" y="5213"/>
                  </a:lnTo>
                  <a:lnTo>
                    <a:pt x="2704" y="1455"/>
                  </a:lnTo>
                  <a:lnTo>
                    <a:pt x="2704" y="144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0" name="Google Shape;1185;p69"/>
            <p:cNvSpPr/>
            <p:nvPr/>
          </p:nvSpPr>
          <p:spPr>
            <a:xfrm>
              <a:off x="4631859" y="2470720"/>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1" name="Google Shape;1186;p69"/>
            <p:cNvSpPr/>
            <p:nvPr/>
          </p:nvSpPr>
          <p:spPr>
            <a:xfrm>
              <a:off x="4454350" y="2381966"/>
              <a:ext cx="2961" cy="237472"/>
            </a:xfrm>
            <a:custGeom>
              <a:avLst/>
              <a:gdLst/>
              <a:ahLst/>
              <a:cxnLst/>
              <a:rect l="l" t="t" r="r" b="b"/>
              <a:pathLst>
                <a:path w="47" h="3770" extrusionOk="0">
                  <a:moveTo>
                    <a:pt x="23" y="1"/>
                  </a:moveTo>
                  <a:cubicBezTo>
                    <a:pt x="12" y="1"/>
                    <a:pt x="0" y="12"/>
                    <a:pt x="0" y="24"/>
                  </a:cubicBezTo>
                  <a:lnTo>
                    <a:pt x="12" y="3758"/>
                  </a:lnTo>
                  <a:cubicBezTo>
                    <a:pt x="12" y="3758"/>
                    <a:pt x="23" y="3770"/>
                    <a:pt x="35" y="3770"/>
                  </a:cubicBezTo>
                  <a:cubicBezTo>
                    <a:pt x="35" y="3770"/>
                    <a:pt x="46" y="3758"/>
                    <a:pt x="46" y="3758"/>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2" name="Google Shape;1187;p69"/>
            <p:cNvSpPr/>
            <p:nvPr/>
          </p:nvSpPr>
          <p:spPr>
            <a:xfrm>
              <a:off x="4512050" y="2796196"/>
              <a:ext cx="140090" cy="268463"/>
            </a:xfrm>
            <a:custGeom>
              <a:avLst/>
              <a:gdLst/>
              <a:ahLst/>
              <a:cxnLst/>
              <a:rect l="l" t="t" r="r" b="b"/>
              <a:pathLst>
                <a:path w="2224" h="4262" extrusionOk="0">
                  <a:moveTo>
                    <a:pt x="35" y="57"/>
                  </a:moveTo>
                  <a:lnTo>
                    <a:pt x="2177" y="779"/>
                  </a:lnTo>
                  <a:lnTo>
                    <a:pt x="2189" y="4227"/>
                  </a:lnTo>
                  <a:lnTo>
                    <a:pt x="47" y="3677"/>
                  </a:lnTo>
                  <a:lnTo>
                    <a:pt x="35" y="57"/>
                  </a:lnTo>
                  <a:close/>
                  <a:moveTo>
                    <a:pt x="1" y="0"/>
                  </a:moveTo>
                  <a:lnTo>
                    <a:pt x="12" y="3689"/>
                  </a:lnTo>
                  <a:lnTo>
                    <a:pt x="12" y="3700"/>
                  </a:lnTo>
                  <a:lnTo>
                    <a:pt x="2200" y="4261"/>
                  </a:lnTo>
                  <a:lnTo>
                    <a:pt x="2223" y="4261"/>
                  </a:lnTo>
                  <a:lnTo>
                    <a:pt x="2212" y="768"/>
                  </a:lnTo>
                  <a:lnTo>
                    <a:pt x="2212" y="756"/>
                  </a:lnTo>
                  <a:lnTo>
                    <a:pt x="24" y="1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3" name="Google Shape;1188;p69"/>
            <p:cNvSpPr/>
            <p:nvPr/>
          </p:nvSpPr>
          <p:spPr>
            <a:xfrm>
              <a:off x="4302793" y="2716071"/>
              <a:ext cx="169632" cy="302415"/>
            </a:xfrm>
            <a:custGeom>
              <a:avLst/>
              <a:gdLst/>
              <a:ahLst/>
              <a:cxnLst/>
              <a:rect l="l" t="t" r="r" b="b"/>
              <a:pathLst>
                <a:path w="2693" h="4801" extrusionOk="0">
                  <a:moveTo>
                    <a:pt x="24" y="46"/>
                  </a:moveTo>
                  <a:lnTo>
                    <a:pt x="2658" y="1054"/>
                  </a:lnTo>
                  <a:lnTo>
                    <a:pt x="2670" y="4754"/>
                  </a:lnTo>
                  <a:lnTo>
                    <a:pt x="35" y="3998"/>
                  </a:lnTo>
                  <a:lnTo>
                    <a:pt x="24" y="46"/>
                  </a:lnTo>
                  <a:close/>
                  <a:moveTo>
                    <a:pt x="1" y="1"/>
                  </a:moveTo>
                  <a:lnTo>
                    <a:pt x="1" y="4010"/>
                  </a:lnTo>
                  <a:lnTo>
                    <a:pt x="1" y="4021"/>
                  </a:lnTo>
                  <a:lnTo>
                    <a:pt x="2681" y="4789"/>
                  </a:lnTo>
                  <a:lnTo>
                    <a:pt x="2693" y="4800"/>
                  </a:lnTo>
                  <a:lnTo>
                    <a:pt x="2693" y="1043"/>
                  </a:lnTo>
                  <a:lnTo>
                    <a:pt x="2693" y="1031"/>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4" name="Google Shape;1189;p69"/>
            <p:cNvSpPr/>
            <p:nvPr/>
          </p:nvSpPr>
          <p:spPr>
            <a:xfrm>
              <a:off x="4632552" y="2838022"/>
              <a:ext cx="2961" cy="223740"/>
            </a:xfrm>
            <a:custGeom>
              <a:avLst/>
              <a:gdLst/>
              <a:ahLst/>
              <a:cxnLst/>
              <a:rect l="l" t="t" r="r" b="b"/>
              <a:pathLst>
                <a:path w="47" h="3552" extrusionOk="0">
                  <a:moveTo>
                    <a:pt x="24" y="0"/>
                  </a:moveTo>
                  <a:cubicBezTo>
                    <a:pt x="12" y="0"/>
                    <a:pt x="1" y="12"/>
                    <a:pt x="1" y="23"/>
                  </a:cubicBezTo>
                  <a:lnTo>
                    <a:pt x="12" y="3540"/>
                  </a:lnTo>
                  <a:cubicBezTo>
                    <a:pt x="12" y="3552"/>
                    <a:pt x="24" y="3552"/>
                    <a:pt x="24" y="3552"/>
                  </a:cubicBezTo>
                  <a:cubicBezTo>
                    <a:pt x="35" y="3552"/>
                    <a:pt x="47" y="3552"/>
                    <a:pt x="47" y="3540"/>
                  </a:cubicBezTo>
                  <a:lnTo>
                    <a:pt x="35" y="23"/>
                  </a:lnTo>
                  <a:cubicBezTo>
                    <a:pt x="35" y="12"/>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5" name="Google Shape;1190;p69"/>
            <p:cNvSpPr/>
            <p:nvPr/>
          </p:nvSpPr>
          <p:spPr>
            <a:xfrm>
              <a:off x="4455799" y="2775220"/>
              <a:ext cx="2205" cy="237472"/>
            </a:xfrm>
            <a:custGeom>
              <a:avLst/>
              <a:gdLst/>
              <a:ahLst/>
              <a:cxnLst/>
              <a:rect l="l" t="t" r="r" b="b"/>
              <a:pathLst>
                <a:path w="35" h="3770" extrusionOk="0">
                  <a:moveTo>
                    <a:pt x="12" y="1"/>
                  </a:moveTo>
                  <a:cubicBezTo>
                    <a:pt x="0" y="1"/>
                    <a:pt x="0" y="12"/>
                    <a:pt x="0" y="24"/>
                  </a:cubicBezTo>
                  <a:lnTo>
                    <a:pt x="0" y="3747"/>
                  </a:lnTo>
                  <a:cubicBezTo>
                    <a:pt x="0" y="3758"/>
                    <a:pt x="12" y="3770"/>
                    <a:pt x="23" y="3770"/>
                  </a:cubicBezTo>
                  <a:cubicBezTo>
                    <a:pt x="35" y="3770"/>
                    <a:pt x="35" y="3758"/>
                    <a:pt x="35" y="3747"/>
                  </a:cubicBezTo>
                  <a:lnTo>
                    <a:pt x="35" y="24"/>
                  </a:lnTo>
                  <a:cubicBezTo>
                    <a:pt x="35"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6" name="Google Shape;1191;p69"/>
            <p:cNvSpPr/>
            <p:nvPr/>
          </p:nvSpPr>
          <p:spPr>
            <a:xfrm>
              <a:off x="4512806" y="3125199"/>
              <a:ext cx="140027" cy="254039"/>
            </a:xfrm>
            <a:custGeom>
              <a:avLst/>
              <a:gdLst/>
              <a:ahLst/>
              <a:cxnLst/>
              <a:rect l="l" t="t" r="r" b="b"/>
              <a:pathLst>
                <a:path w="2223" h="4033" extrusionOk="0">
                  <a:moveTo>
                    <a:pt x="35" y="46"/>
                  </a:moveTo>
                  <a:lnTo>
                    <a:pt x="2177" y="550"/>
                  </a:lnTo>
                  <a:lnTo>
                    <a:pt x="2188" y="3998"/>
                  </a:lnTo>
                  <a:lnTo>
                    <a:pt x="46" y="3678"/>
                  </a:lnTo>
                  <a:lnTo>
                    <a:pt x="35" y="46"/>
                  </a:lnTo>
                  <a:close/>
                  <a:moveTo>
                    <a:pt x="0" y="1"/>
                  </a:moveTo>
                  <a:lnTo>
                    <a:pt x="12" y="3689"/>
                  </a:lnTo>
                  <a:lnTo>
                    <a:pt x="12" y="3701"/>
                  </a:lnTo>
                  <a:lnTo>
                    <a:pt x="2200" y="4033"/>
                  </a:lnTo>
                  <a:lnTo>
                    <a:pt x="2223" y="4033"/>
                  </a:lnTo>
                  <a:lnTo>
                    <a:pt x="2211" y="539"/>
                  </a:lnTo>
                  <a:lnTo>
                    <a:pt x="2211" y="528"/>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7" name="Google Shape;1192;p69"/>
            <p:cNvSpPr/>
            <p:nvPr/>
          </p:nvSpPr>
          <p:spPr>
            <a:xfrm>
              <a:off x="4303549" y="3067499"/>
              <a:ext cx="169632" cy="283644"/>
            </a:xfrm>
            <a:custGeom>
              <a:avLst/>
              <a:gdLst/>
              <a:ahLst/>
              <a:cxnLst/>
              <a:rect l="l" t="t" r="r" b="b"/>
              <a:pathLst>
                <a:path w="2693" h="4503" extrusionOk="0">
                  <a:moveTo>
                    <a:pt x="23" y="46"/>
                  </a:moveTo>
                  <a:lnTo>
                    <a:pt x="2658" y="768"/>
                  </a:lnTo>
                  <a:lnTo>
                    <a:pt x="2669" y="4468"/>
                  </a:lnTo>
                  <a:lnTo>
                    <a:pt x="35" y="3998"/>
                  </a:lnTo>
                  <a:lnTo>
                    <a:pt x="23" y="46"/>
                  </a:lnTo>
                  <a:close/>
                  <a:moveTo>
                    <a:pt x="0" y="0"/>
                  </a:moveTo>
                  <a:lnTo>
                    <a:pt x="0" y="4021"/>
                  </a:lnTo>
                  <a:lnTo>
                    <a:pt x="0" y="4032"/>
                  </a:lnTo>
                  <a:lnTo>
                    <a:pt x="2692" y="4502"/>
                  </a:lnTo>
                  <a:lnTo>
                    <a:pt x="2692" y="756"/>
                  </a:lnTo>
                  <a:lnTo>
                    <a:pt x="2692" y="745"/>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8" name="Google Shape;1193;p69"/>
            <p:cNvSpPr/>
            <p:nvPr/>
          </p:nvSpPr>
          <p:spPr>
            <a:xfrm>
              <a:off x="4633308" y="3154049"/>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9" name="Google Shape;1194;p69"/>
            <p:cNvSpPr/>
            <p:nvPr/>
          </p:nvSpPr>
          <p:spPr>
            <a:xfrm>
              <a:off x="4456492" y="3110081"/>
              <a:ext cx="2268" cy="237409"/>
            </a:xfrm>
            <a:custGeom>
              <a:avLst/>
              <a:gdLst/>
              <a:ahLst/>
              <a:cxnLst/>
              <a:rect l="l" t="t" r="r" b="b"/>
              <a:pathLst>
                <a:path w="36" h="3769" extrusionOk="0">
                  <a:moveTo>
                    <a:pt x="12" y="0"/>
                  </a:moveTo>
                  <a:cubicBezTo>
                    <a:pt x="1" y="0"/>
                    <a:pt x="1" y="11"/>
                    <a:pt x="1" y="23"/>
                  </a:cubicBezTo>
                  <a:lnTo>
                    <a:pt x="1" y="3757"/>
                  </a:lnTo>
                  <a:cubicBezTo>
                    <a:pt x="1" y="3757"/>
                    <a:pt x="12" y="3769"/>
                    <a:pt x="24" y="3769"/>
                  </a:cubicBezTo>
                  <a:cubicBezTo>
                    <a:pt x="35" y="3769"/>
                    <a:pt x="35" y="3757"/>
                    <a:pt x="35" y="3757"/>
                  </a:cubicBezTo>
                  <a:lnTo>
                    <a:pt x="24" y="23"/>
                  </a:lnTo>
                  <a:cubicBezTo>
                    <a:pt x="35" y="11"/>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0" name="Google Shape;1195;p69"/>
            <p:cNvSpPr/>
            <p:nvPr/>
          </p:nvSpPr>
          <p:spPr>
            <a:xfrm>
              <a:off x="2870499" y="1389098"/>
              <a:ext cx="1429432" cy="1080216"/>
            </a:xfrm>
            <a:custGeom>
              <a:avLst/>
              <a:gdLst/>
              <a:ahLst/>
              <a:cxnLst/>
              <a:rect l="l" t="t" r="r" b="b"/>
              <a:pathLst>
                <a:path w="22693" h="17149" extrusionOk="0">
                  <a:moveTo>
                    <a:pt x="22693" y="0"/>
                  </a:moveTo>
                  <a:lnTo>
                    <a:pt x="19841" y="2120"/>
                  </a:lnTo>
                  <a:lnTo>
                    <a:pt x="17000" y="4262"/>
                  </a:lnTo>
                  <a:lnTo>
                    <a:pt x="11318" y="8535"/>
                  </a:lnTo>
                  <a:lnTo>
                    <a:pt x="5659" y="12830"/>
                  </a:lnTo>
                  <a:lnTo>
                    <a:pt x="2818" y="14984"/>
                  </a:lnTo>
                  <a:lnTo>
                    <a:pt x="0" y="17149"/>
                  </a:lnTo>
                  <a:lnTo>
                    <a:pt x="0" y="17149"/>
                  </a:lnTo>
                  <a:lnTo>
                    <a:pt x="2853" y="15030"/>
                  </a:lnTo>
                  <a:lnTo>
                    <a:pt x="5693" y="12888"/>
                  </a:lnTo>
                  <a:lnTo>
                    <a:pt x="11375" y="8615"/>
                  </a:lnTo>
                  <a:lnTo>
                    <a:pt x="17046" y="4319"/>
                  </a:lnTo>
                  <a:lnTo>
                    <a:pt x="19875" y="2165"/>
                  </a:lnTo>
                  <a:lnTo>
                    <a:pt x="2269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1" name="Google Shape;1196;p69"/>
            <p:cNvSpPr/>
            <p:nvPr/>
          </p:nvSpPr>
          <p:spPr>
            <a:xfrm>
              <a:off x="3841698" y="1416500"/>
              <a:ext cx="2379825" cy="1585332"/>
            </a:xfrm>
            <a:custGeom>
              <a:avLst/>
              <a:gdLst/>
              <a:ahLst/>
              <a:cxnLst/>
              <a:rect l="l" t="t" r="r" b="b"/>
              <a:pathLst>
                <a:path w="37781" h="25168" extrusionOk="0">
                  <a:moveTo>
                    <a:pt x="1" y="1"/>
                  </a:moveTo>
                  <a:lnTo>
                    <a:pt x="4709" y="3162"/>
                  </a:lnTo>
                  <a:lnTo>
                    <a:pt x="9429" y="6313"/>
                  </a:lnTo>
                  <a:lnTo>
                    <a:pt x="18868" y="12624"/>
                  </a:lnTo>
                  <a:lnTo>
                    <a:pt x="28318" y="18902"/>
                  </a:lnTo>
                  <a:lnTo>
                    <a:pt x="33049" y="22041"/>
                  </a:lnTo>
                  <a:lnTo>
                    <a:pt x="37780" y="25168"/>
                  </a:lnTo>
                  <a:lnTo>
                    <a:pt x="33072" y="22006"/>
                  </a:lnTo>
                  <a:lnTo>
                    <a:pt x="28364" y="18845"/>
                  </a:lnTo>
                  <a:lnTo>
                    <a:pt x="18925" y="12544"/>
                  </a:lnTo>
                  <a:lnTo>
                    <a:pt x="9463" y="6267"/>
                  </a:lnTo>
                  <a:lnTo>
                    <a:pt x="4743" y="3128"/>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2" name="Google Shape;1197;p69"/>
            <p:cNvSpPr/>
            <p:nvPr/>
          </p:nvSpPr>
          <p:spPr>
            <a:xfrm>
              <a:off x="2971474" y="3086963"/>
              <a:ext cx="3134571" cy="471228"/>
            </a:xfrm>
            <a:custGeom>
              <a:avLst/>
              <a:gdLst/>
              <a:ahLst/>
              <a:cxnLst/>
              <a:rect l="l" t="t" r="r" b="b"/>
              <a:pathLst>
                <a:path w="49763" h="7481" extrusionOk="0">
                  <a:moveTo>
                    <a:pt x="49762" y="0"/>
                  </a:moveTo>
                  <a:lnTo>
                    <a:pt x="43531" y="917"/>
                  </a:lnTo>
                  <a:lnTo>
                    <a:pt x="37311" y="1845"/>
                  </a:lnTo>
                  <a:lnTo>
                    <a:pt x="24870" y="3700"/>
                  </a:lnTo>
                  <a:lnTo>
                    <a:pt x="12430" y="5579"/>
                  </a:lnTo>
                  <a:lnTo>
                    <a:pt x="6210" y="6518"/>
                  </a:lnTo>
                  <a:lnTo>
                    <a:pt x="1" y="7481"/>
                  </a:lnTo>
                  <a:lnTo>
                    <a:pt x="6221" y="6576"/>
                  </a:lnTo>
                  <a:lnTo>
                    <a:pt x="12441" y="5648"/>
                  </a:lnTo>
                  <a:lnTo>
                    <a:pt x="24882" y="3792"/>
                  </a:lnTo>
                  <a:lnTo>
                    <a:pt x="37322" y="1913"/>
                  </a:lnTo>
                  <a:lnTo>
                    <a:pt x="43542" y="963"/>
                  </a:lnTo>
                  <a:lnTo>
                    <a:pt x="4976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3" name="Google Shape;1198;p69"/>
            <p:cNvSpPr/>
            <p:nvPr/>
          </p:nvSpPr>
          <p:spPr>
            <a:xfrm>
              <a:off x="3802769" y="4032146"/>
              <a:ext cx="2572953" cy="282258"/>
            </a:xfrm>
            <a:custGeom>
              <a:avLst/>
              <a:gdLst/>
              <a:ahLst/>
              <a:cxnLst/>
              <a:rect l="l" t="t" r="r" b="b"/>
              <a:pathLst>
                <a:path w="40847" h="4481" extrusionOk="0">
                  <a:moveTo>
                    <a:pt x="40789" y="1"/>
                  </a:moveTo>
                  <a:cubicBezTo>
                    <a:pt x="40787" y="1"/>
                    <a:pt x="40784" y="1"/>
                    <a:pt x="40781" y="2"/>
                  </a:cubicBezTo>
                  <a:lnTo>
                    <a:pt x="0" y="4481"/>
                  </a:lnTo>
                  <a:lnTo>
                    <a:pt x="40781" y="105"/>
                  </a:lnTo>
                  <a:lnTo>
                    <a:pt x="40792" y="105"/>
                  </a:lnTo>
                  <a:cubicBezTo>
                    <a:pt x="40847" y="94"/>
                    <a:pt x="40839" y="1"/>
                    <a:pt x="4078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4" name="Google Shape;1199;p69"/>
            <p:cNvSpPr/>
            <p:nvPr/>
          </p:nvSpPr>
          <p:spPr>
            <a:xfrm>
              <a:off x="2806500" y="4095641"/>
              <a:ext cx="1826080" cy="222355"/>
            </a:xfrm>
            <a:custGeom>
              <a:avLst/>
              <a:gdLst/>
              <a:ahLst/>
              <a:cxnLst/>
              <a:rect l="l" t="t" r="r" b="b"/>
              <a:pathLst>
                <a:path w="28990" h="3530" extrusionOk="0">
                  <a:moveTo>
                    <a:pt x="67" y="1"/>
                  </a:moveTo>
                  <a:cubicBezTo>
                    <a:pt x="7" y="1"/>
                    <a:pt x="0" y="93"/>
                    <a:pt x="65" y="93"/>
                  </a:cubicBezTo>
                  <a:lnTo>
                    <a:pt x="28990" y="3530"/>
                  </a:lnTo>
                  <a:lnTo>
                    <a:pt x="77" y="2"/>
                  </a:lnTo>
                  <a:cubicBezTo>
                    <a:pt x="73" y="1"/>
                    <a:pt x="70" y="1"/>
                    <a:pt x="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5" name="Google Shape;1200;p69"/>
            <p:cNvSpPr/>
            <p:nvPr/>
          </p:nvSpPr>
          <p:spPr>
            <a:xfrm>
              <a:off x="6021634" y="1631552"/>
              <a:ext cx="6551" cy="1995712"/>
            </a:xfrm>
            <a:custGeom>
              <a:avLst/>
              <a:gdLst/>
              <a:ahLst/>
              <a:cxnLst/>
              <a:rect l="l" t="t" r="r" b="b"/>
              <a:pathLst>
                <a:path w="104" h="31683" extrusionOk="0">
                  <a:moveTo>
                    <a:pt x="46" y="0"/>
                  </a:moveTo>
                  <a:lnTo>
                    <a:pt x="0" y="31640"/>
                  </a:lnTo>
                  <a:cubicBezTo>
                    <a:pt x="0" y="31668"/>
                    <a:pt x="23" y="31683"/>
                    <a:pt x="47" y="31683"/>
                  </a:cubicBezTo>
                  <a:cubicBezTo>
                    <a:pt x="72" y="31683"/>
                    <a:pt x="97" y="31668"/>
                    <a:pt x="103" y="31640"/>
                  </a:cubicBezTo>
                  <a:lnTo>
                    <a:pt x="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6" name="Google Shape;1201;p69"/>
            <p:cNvSpPr/>
            <p:nvPr/>
          </p:nvSpPr>
          <p:spPr>
            <a:xfrm>
              <a:off x="2985962" y="1772967"/>
              <a:ext cx="8693" cy="2435319"/>
            </a:xfrm>
            <a:custGeom>
              <a:avLst/>
              <a:gdLst/>
              <a:ahLst/>
              <a:cxnLst/>
              <a:rect l="l" t="t" r="r" b="b"/>
              <a:pathLst>
                <a:path w="138" h="38662" extrusionOk="0">
                  <a:moveTo>
                    <a:pt x="69" y="1"/>
                  </a:moveTo>
                  <a:lnTo>
                    <a:pt x="34" y="4835"/>
                  </a:lnTo>
                  <a:lnTo>
                    <a:pt x="23" y="9669"/>
                  </a:lnTo>
                  <a:lnTo>
                    <a:pt x="0" y="19337"/>
                  </a:lnTo>
                  <a:lnTo>
                    <a:pt x="23" y="28994"/>
                  </a:lnTo>
                  <a:lnTo>
                    <a:pt x="34" y="33828"/>
                  </a:lnTo>
                  <a:lnTo>
                    <a:pt x="69" y="38662"/>
                  </a:lnTo>
                  <a:lnTo>
                    <a:pt x="103" y="33828"/>
                  </a:lnTo>
                  <a:lnTo>
                    <a:pt x="115" y="28994"/>
                  </a:lnTo>
                  <a:lnTo>
                    <a:pt x="138" y="19337"/>
                  </a:lnTo>
                  <a:lnTo>
                    <a:pt x="115" y="9669"/>
                  </a:lnTo>
                  <a:lnTo>
                    <a:pt x="103" y="4835"/>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grpSp>
        <p:nvGrpSpPr>
          <p:cNvPr id="867" name="Group 866"/>
          <p:cNvGrpSpPr/>
          <p:nvPr/>
        </p:nvGrpSpPr>
        <p:grpSpPr>
          <a:xfrm>
            <a:off x="7303390" y="2720534"/>
            <a:ext cx="5369536" cy="4337892"/>
            <a:chOff x="10283793" y="2766191"/>
            <a:chExt cx="5369536" cy="4337892"/>
          </a:xfrm>
        </p:grpSpPr>
        <p:grpSp>
          <p:nvGrpSpPr>
            <p:cNvPr id="868" name="Google Shape;919;p69"/>
            <p:cNvGrpSpPr/>
            <p:nvPr/>
          </p:nvGrpSpPr>
          <p:grpSpPr>
            <a:xfrm>
              <a:off x="10283793" y="2766191"/>
              <a:ext cx="5369536" cy="4337892"/>
              <a:chOff x="2806500" y="1389098"/>
              <a:chExt cx="3569221" cy="2928898"/>
            </a:xfrm>
          </p:grpSpPr>
          <p:sp>
            <p:nvSpPr>
              <p:cNvPr id="876" name="Google Shape;920;p69"/>
              <p:cNvSpPr/>
              <p:nvPr/>
            </p:nvSpPr>
            <p:spPr>
              <a:xfrm>
                <a:off x="4150544" y="1770258"/>
                <a:ext cx="6551" cy="1616197"/>
              </a:xfrm>
              <a:custGeom>
                <a:avLst/>
                <a:gdLst/>
                <a:ahLst/>
                <a:cxnLst/>
                <a:rect l="l" t="t" r="r" b="b"/>
                <a:pathLst>
                  <a:path w="104" h="25658" extrusionOk="0">
                    <a:moveTo>
                      <a:pt x="48" y="1"/>
                    </a:moveTo>
                    <a:cubicBezTo>
                      <a:pt x="24" y="1"/>
                      <a:pt x="1" y="15"/>
                      <a:pt x="1" y="44"/>
                    </a:cubicBezTo>
                    <a:lnTo>
                      <a:pt x="1" y="25600"/>
                    </a:lnTo>
                    <a:cubicBezTo>
                      <a:pt x="1" y="25634"/>
                      <a:pt x="24" y="25657"/>
                      <a:pt x="47" y="25657"/>
                    </a:cubicBezTo>
                    <a:cubicBezTo>
                      <a:pt x="81" y="25657"/>
                      <a:pt x="104" y="25634"/>
                      <a:pt x="104" y="25600"/>
                    </a:cubicBezTo>
                    <a:lnTo>
                      <a:pt x="104" y="44"/>
                    </a:lnTo>
                    <a:cubicBezTo>
                      <a:pt x="98" y="15"/>
                      <a:pt x="72" y="1"/>
                      <a:pt x="4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7" name="Google Shape;921;p69"/>
              <p:cNvSpPr/>
              <p:nvPr/>
            </p:nvSpPr>
            <p:spPr>
              <a:xfrm>
                <a:off x="4280431" y="1781975"/>
                <a:ext cx="6551" cy="1604481"/>
              </a:xfrm>
              <a:custGeom>
                <a:avLst/>
                <a:gdLst/>
                <a:ahLst/>
                <a:cxnLst/>
                <a:rect l="l" t="t" r="r" b="b"/>
                <a:pathLst>
                  <a:path w="104" h="25472" extrusionOk="0">
                    <a:moveTo>
                      <a:pt x="57" y="1"/>
                    </a:moveTo>
                    <a:cubicBezTo>
                      <a:pt x="32" y="1"/>
                      <a:pt x="6" y="18"/>
                      <a:pt x="1" y="52"/>
                    </a:cubicBezTo>
                    <a:lnTo>
                      <a:pt x="1" y="25426"/>
                    </a:lnTo>
                    <a:cubicBezTo>
                      <a:pt x="1" y="25448"/>
                      <a:pt x="24" y="25471"/>
                      <a:pt x="58" y="25471"/>
                    </a:cubicBezTo>
                    <a:cubicBezTo>
                      <a:pt x="81" y="25471"/>
                      <a:pt x="104" y="25448"/>
                      <a:pt x="104" y="25426"/>
                    </a:cubicBezTo>
                    <a:lnTo>
                      <a:pt x="104" y="52"/>
                    </a:lnTo>
                    <a:cubicBezTo>
                      <a:pt x="104" y="18"/>
                      <a:pt x="81" y="1"/>
                      <a:pt x="5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8" name="Google Shape;922;p69"/>
              <p:cNvSpPr/>
              <p:nvPr/>
            </p:nvSpPr>
            <p:spPr>
              <a:xfrm>
                <a:off x="3068922" y="3370550"/>
                <a:ext cx="3011867" cy="275707"/>
              </a:xfrm>
              <a:custGeom>
                <a:avLst/>
                <a:gdLst/>
                <a:ahLst/>
                <a:cxnLst/>
                <a:rect l="l" t="t" r="r" b="b"/>
                <a:pathLst>
                  <a:path w="47815" h="4377" extrusionOk="0">
                    <a:moveTo>
                      <a:pt x="18157" y="103"/>
                    </a:moveTo>
                    <a:lnTo>
                      <a:pt x="47711" y="4181"/>
                    </a:lnTo>
                    <a:lnTo>
                      <a:pt x="47711" y="4262"/>
                    </a:lnTo>
                    <a:lnTo>
                      <a:pt x="18157" y="481"/>
                    </a:lnTo>
                    <a:lnTo>
                      <a:pt x="18145" y="481"/>
                    </a:lnTo>
                    <a:lnTo>
                      <a:pt x="92" y="2899"/>
                    </a:lnTo>
                    <a:lnTo>
                      <a:pt x="92" y="2784"/>
                    </a:lnTo>
                    <a:cubicBezTo>
                      <a:pt x="1077" y="2646"/>
                      <a:pt x="17355" y="218"/>
                      <a:pt x="18157" y="103"/>
                    </a:cubicBezTo>
                    <a:close/>
                    <a:moveTo>
                      <a:pt x="18157" y="0"/>
                    </a:moveTo>
                    <a:cubicBezTo>
                      <a:pt x="17974" y="23"/>
                      <a:pt x="207" y="2669"/>
                      <a:pt x="46" y="2692"/>
                    </a:cubicBezTo>
                    <a:lnTo>
                      <a:pt x="0" y="2692"/>
                    </a:lnTo>
                    <a:lnTo>
                      <a:pt x="0" y="3013"/>
                    </a:lnTo>
                    <a:lnTo>
                      <a:pt x="18145" y="573"/>
                    </a:lnTo>
                    <a:lnTo>
                      <a:pt x="47757" y="4365"/>
                    </a:lnTo>
                    <a:lnTo>
                      <a:pt x="47814" y="4376"/>
                    </a:lnTo>
                    <a:lnTo>
                      <a:pt x="47814" y="4101"/>
                    </a:lnTo>
                    <a:lnTo>
                      <a:pt x="181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9" name="Google Shape;923;p69"/>
              <p:cNvSpPr/>
              <p:nvPr/>
            </p:nvSpPr>
            <p:spPr>
              <a:xfrm>
                <a:off x="3078307" y="3400848"/>
                <a:ext cx="2992403" cy="254795"/>
              </a:xfrm>
              <a:custGeom>
                <a:avLst/>
                <a:gdLst/>
                <a:ahLst/>
                <a:cxnLst/>
                <a:rect l="l" t="t" r="r" b="b"/>
                <a:pathLst>
                  <a:path w="47506" h="4045" extrusionOk="0">
                    <a:moveTo>
                      <a:pt x="17996" y="92"/>
                    </a:moveTo>
                    <a:lnTo>
                      <a:pt x="47425" y="3861"/>
                    </a:lnTo>
                    <a:lnTo>
                      <a:pt x="47425" y="3953"/>
                    </a:lnTo>
                    <a:lnTo>
                      <a:pt x="17985" y="482"/>
                    </a:lnTo>
                    <a:lnTo>
                      <a:pt x="80" y="2624"/>
                    </a:lnTo>
                    <a:lnTo>
                      <a:pt x="80" y="2486"/>
                    </a:lnTo>
                    <a:cubicBezTo>
                      <a:pt x="985" y="2372"/>
                      <a:pt x="17217" y="195"/>
                      <a:pt x="17996" y="92"/>
                    </a:cubicBezTo>
                    <a:close/>
                    <a:moveTo>
                      <a:pt x="17996" y="0"/>
                    </a:moveTo>
                    <a:cubicBezTo>
                      <a:pt x="17813" y="23"/>
                      <a:pt x="184" y="2395"/>
                      <a:pt x="35" y="2418"/>
                    </a:cubicBezTo>
                    <a:lnTo>
                      <a:pt x="0" y="2418"/>
                    </a:lnTo>
                    <a:lnTo>
                      <a:pt x="0" y="2715"/>
                    </a:lnTo>
                    <a:lnTo>
                      <a:pt x="17985" y="562"/>
                    </a:lnTo>
                    <a:lnTo>
                      <a:pt x="47459" y="4033"/>
                    </a:lnTo>
                    <a:lnTo>
                      <a:pt x="47505" y="4044"/>
                    </a:lnTo>
                    <a:lnTo>
                      <a:pt x="47505" y="3781"/>
                    </a:lnTo>
                    <a:lnTo>
                      <a:pt x="1800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0" name="Google Shape;924;p69"/>
              <p:cNvSpPr/>
              <p:nvPr/>
            </p:nvSpPr>
            <p:spPr>
              <a:xfrm>
                <a:off x="3096323" y="3431147"/>
                <a:ext cx="2956310" cy="233126"/>
              </a:xfrm>
              <a:custGeom>
                <a:avLst/>
                <a:gdLst/>
                <a:ahLst/>
                <a:cxnLst/>
                <a:rect l="l" t="t" r="r" b="b"/>
                <a:pathLst>
                  <a:path w="46933" h="3701" extrusionOk="0">
                    <a:moveTo>
                      <a:pt x="17688" y="81"/>
                    </a:moveTo>
                    <a:lnTo>
                      <a:pt x="46852" y="3517"/>
                    </a:lnTo>
                    <a:lnTo>
                      <a:pt x="46852" y="3609"/>
                    </a:lnTo>
                    <a:lnTo>
                      <a:pt x="17676" y="470"/>
                    </a:lnTo>
                    <a:lnTo>
                      <a:pt x="81" y="2315"/>
                    </a:lnTo>
                    <a:lnTo>
                      <a:pt x="81" y="2189"/>
                    </a:lnTo>
                    <a:cubicBezTo>
                      <a:pt x="974" y="2085"/>
                      <a:pt x="17000" y="172"/>
                      <a:pt x="17688" y="81"/>
                    </a:cubicBezTo>
                    <a:close/>
                    <a:moveTo>
                      <a:pt x="17688" y="1"/>
                    </a:moveTo>
                    <a:cubicBezTo>
                      <a:pt x="17516" y="23"/>
                      <a:pt x="184" y="2097"/>
                      <a:pt x="47" y="2108"/>
                    </a:cubicBezTo>
                    <a:lnTo>
                      <a:pt x="1" y="2120"/>
                    </a:lnTo>
                    <a:lnTo>
                      <a:pt x="1" y="2406"/>
                    </a:lnTo>
                    <a:lnTo>
                      <a:pt x="17676" y="550"/>
                    </a:lnTo>
                    <a:lnTo>
                      <a:pt x="46887" y="3689"/>
                    </a:lnTo>
                    <a:lnTo>
                      <a:pt x="46933" y="3701"/>
                    </a:lnTo>
                    <a:lnTo>
                      <a:pt x="46933" y="3437"/>
                    </a:lnTo>
                    <a:lnTo>
                      <a:pt x="17688"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1" name="Google Shape;925;p69"/>
              <p:cNvSpPr/>
              <p:nvPr/>
            </p:nvSpPr>
            <p:spPr>
              <a:xfrm>
                <a:off x="3141047" y="3460753"/>
                <a:ext cx="2911587" cy="251141"/>
              </a:xfrm>
              <a:custGeom>
                <a:avLst/>
                <a:gdLst/>
                <a:ahLst/>
                <a:cxnLst/>
                <a:rect l="l" t="t" r="r" b="b"/>
                <a:pathLst>
                  <a:path w="46223" h="3987" extrusionOk="0">
                    <a:moveTo>
                      <a:pt x="16966" y="80"/>
                    </a:moveTo>
                    <a:lnTo>
                      <a:pt x="46142" y="3219"/>
                    </a:lnTo>
                    <a:lnTo>
                      <a:pt x="46142" y="3895"/>
                    </a:lnTo>
                    <a:lnTo>
                      <a:pt x="16909" y="917"/>
                    </a:lnTo>
                    <a:lnTo>
                      <a:pt x="81" y="2841"/>
                    </a:lnTo>
                    <a:lnTo>
                      <a:pt x="81" y="1856"/>
                    </a:lnTo>
                    <a:lnTo>
                      <a:pt x="16966" y="80"/>
                    </a:lnTo>
                    <a:close/>
                    <a:moveTo>
                      <a:pt x="16966" y="0"/>
                    </a:moveTo>
                    <a:lnTo>
                      <a:pt x="35" y="1776"/>
                    </a:lnTo>
                    <a:lnTo>
                      <a:pt x="1" y="1787"/>
                    </a:lnTo>
                    <a:lnTo>
                      <a:pt x="1" y="2933"/>
                    </a:lnTo>
                    <a:lnTo>
                      <a:pt x="16909" y="997"/>
                    </a:lnTo>
                    <a:lnTo>
                      <a:pt x="46177" y="3975"/>
                    </a:lnTo>
                    <a:lnTo>
                      <a:pt x="46223" y="3987"/>
                    </a:lnTo>
                    <a:lnTo>
                      <a:pt x="46223" y="3139"/>
                    </a:lnTo>
                    <a:lnTo>
                      <a:pt x="1696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2" name="Google Shape;926;p69"/>
              <p:cNvSpPr/>
              <p:nvPr/>
            </p:nvSpPr>
            <p:spPr>
              <a:xfrm>
                <a:off x="3143251" y="3519209"/>
                <a:ext cx="2907240" cy="191238"/>
              </a:xfrm>
              <a:custGeom>
                <a:avLst/>
                <a:gdLst/>
                <a:ahLst/>
                <a:cxnLst/>
                <a:rect l="l" t="t" r="r" b="b"/>
                <a:pathLst>
                  <a:path w="46154" h="3036" extrusionOk="0">
                    <a:moveTo>
                      <a:pt x="16874" y="57"/>
                    </a:moveTo>
                    <a:lnTo>
                      <a:pt x="38341" y="2245"/>
                    </a:lnTo>
                    <a:lnTo>
                      <a:pt x="16874" y="206"/>
                    </a:lnTo>
                    <a:lnTo>
                      <a:pt x="791" y="1936"/>
                    </a:lnTo>
                    <a:lnTo>
                      <a:pt x="470" y="1936"/>
                    </a:lnTo>
                    <a:lnTo>
                      <a:pt x="16874" y="57"/>
                    </a:lnTo>
                    <a:close/>
                    <a:moveTo>
                      <a:pt x="16874" y="0"/>
                    </a:moveTo>
                    <a:lnTo>
                      <a:pt x="0" y="1936"/>
                    </a:lnTo>
                    <a:lnTo>
                      <a:pt x="0" y="1982"/>
                    </a:lnTo>
                    <a:lnTo>
                      <a:pt x="802" y="1982"/>
                    </a:lnTo>
                    <a:lnTo>
                      <a:pt x="16874" y="252"/>
                    </a:lnTo>
                    <a:lnTo>
                      <a:pt x="46142" y="3036"/>
                    </a:lnTo>
                    <a:lnTo>
                      <a:pt x="46153" y="2978"/>
                    </a:lnTo>
                    <a:lnTo>
                      <a:pt x="1687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3" name="Google Shape;927;p69"/>
              <p:cNvSpPr/>
              <p:nvPr/>
            </p:nvSpPr>
            <p:spPr>
              <a:xfrm>
                <a:off x="4133977" y="3532185"/>
                <a:ext cx="151554" cy="597523"/>
              </a:xfrm>
              <a:custGeom>
                <a:avLst/>
                <a:gdLst/>
                <a:ahLst/>
                <a:cxnLst/>
                <a:rect l="l" t="t" r="r" b="b"/>
                <a:pathLst>
                  <a:path w="2406" h="9486" extrusionOk="0">
                    <a:moveTo>
                      <a:pt x="1146" y="46"/>
                    </a:moveTo>
                    <a:lnTo>
                      <a:pt x="2349" y="172"/>
                    </a:lnTo>
                    <a:lnTo>
                      <a:pt x="2349" y="665"/>
                    </a:lnTo>
                    <a:lnTo>
                      <a:pt x="2142" y="665"/>
                    </a:lnTo>
                    <a:lnTo>
                      <a:pt x="2142" y="9359"/>
                    </a:lnTo>
                    <a:lnTo>
                      <a:pt x="1089" y="9428"/>
                    </a:lnTo>
                    <a:lnTo>
                      <a:pt x="252" y="9371"/>
                    </a:lnTo>
                    <a:lnTo>
                      <a:pt x="252" y="573"/>
                    </a:lnTo>
                    <a:lnTo>
                      <a:pt x="58" y="573"/>
                    </a:lnTo>
                    <a:lnTo>
                      <a:pt x="58" y="172"/>
                    </a:lnTo>
                    <a:lnTo>
                      <a:pt x="1146" y="46"/>
                    </a:lnTo>
                    <a:close/>
                    <a:moveTo>
                      <a:pt x="1146" y="0"/>
                    </a:moveTo>
                    <a:lnTo>
                      <a:pt x="0" y="115"/>
                    </a:lnTo>
                    <a:lnTo>
                      <a:pt x="0" y="630"/>
                    </a:lnTo>
                    <a:lnTo>
                      <a:pt x="195" y="630"/>
                    </a:lnTo>
                    <a:lnTo>
                      <a:pt x="195" y="9428"/>
                    </a:lnTo>
                    <a:lnTo>
                      <a:pt x="1089" y="9485"/>
                    </a:lnTo>
                    <a:lnTo>
                      <a:pt x="2177" y="9416"/>
                    </a:lnTo>
                    <a:lnTo>
                      <a:pt x="2200" y="9405"/>
                    </a:lnTo>
                    <a:lnTo>
                      <a:pt x="2200" y="711"/>
                    </a:lnTo>
                    <a:lnTo>
                      <a:pt x="2406" y="711"/>
                    </a:lnTo>
                    <a:lnTo>
                      <a:pt x="2406" y="115"/>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4" name="Google Shape;928;p69"/>
              <p:cNvSpPr/>
              <p:nvPr/>
            </p:nvSpPr>
            <p:spPr>
              <a:xfrm>
                <a:off x="3158432" y="3593539"/>
                <a:ext cx="1114860" cy="91021"/>
              </a:xfrm>
              <a:custGeom>
                <a:avLst/>
                <a:gdLst/>
                <a:ahLst/>
                <a:cxnLst/>
                <a:rect l="l" t="t" r="r" b="b"/>
                <a:pathLst>
                  <a:path w="17699" h="1445" extrusionOk="0">
                    <a:moveTo>
                      <a:pt x="16633" y="0"/>
                    </a:moveTo>
                    <a:lnTo>
                      <a:pt x="34" y="1398"/>
                    </a:lnTo>
                    <a:cubicBezTo>
                      <a:pt x="3" y="1398"/>
                      <a:pt x="0" y="1445"/>
                      <a:pt x="26" y="1445"/>
                    </a:cubicBezTo>
                    <a:cubicBezTo>
                      <a:pt x="28" y="1445"/>
                      <a:pt x="31" y="1444"/>
                      <a:pt x="34" y="1443"/>
                    </a:cubicBezTo>
                    <a:lnTo>
                      <a:pt x="16633" y="46"/>
                    </a:lnTo>
                    <a:lnTo>
                      <a:pt x="17652" y="137"/>
                    </a:lnTo>
                    <a:cubicBezTo>
                      <a:pt x="17698" y="137"/>
                      <a:pt x="17698" y="80"/>
                      <a:pt x="17664" y="80"/>
                    </a:cubicBezTo>
                    <a:lnTo>
                      <a:pt x="1663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5" name="Google Shape;929;p69"/>
              <p:cNvSpPr/>
              <p:nvPr/>
            </p:nvSpPr>
            <p:spPr>
              <a:xfrm>
                <a:off x="3158369" y="3607964"/>
                <a:ext cx="1114167" cy="86611"/>
              </a:xfrm>
              <a:custGeom>
                <a:avLst/>
                <a:gdLst/>
                <a:ahLst/>
                <a:cxnLst/>
                <a:rect l="l" t="t" r="r" b="b"/>
                <a:pathLst>
                  <a:path w="17688" h="1375" extrusionOk="0">
                    <a:moveTo>
                      <a:pt x="16634" y="0"/>
                    </a:moveTo>
                    <a:lnTo>
                      <a:pt x="35" y="1317"/>
                    </a:lnTo>
                    <a:cubicBezTo>
                      <a:pt x="1" y="1317"/>
                      <a:pt x="1" y="1375"/>
                      <a:pt x="35" y="1375"/>
                    </a:cubicBezTo>
                    <a:lnTo>
                      <a:pt x="47" y="1375"/>
                    </a:lnTo>
                    <a:lnTo>
                      <a:pt x="16634" y="46"/>
                    </a:lnTo>
                    <a:lnTo>
                      <a:pt x="17653" y="138"/>
                    </a:lnTo>
                    <a:cubicBezTo>
                      <a:pt x="17676" y="138"/>
                      <a:pt x="17688" y="126"/>
                      <a:pt x="17688" y="115"/>
                    </a:cubicBezTo>
                    <a:cubicBezTo>
                      <a:pt x="17688" y="92"/>
                      <a:pt x="17676" y="80"/>
                      <a:pt x="17665" y="80"/>
                    </a:cubicBezTo>
                    <a:lnTo>
                      <a:pt x="166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6" name="Google Shape;930;p69"/>
              <p:cNvSpPr/>
              <p:nvPr/>
            </p:nvSpPr>
            <p:spPr>
              <a:xfrm>
                <a:off x="4146260" y="4072650"/>
                <a:ext cx="126295" cy="3653"/>
              </a:xfrm>
              <a:custGeom>
                <a:avLst/>
                <a:gdLst/>
                <a:ahLst/>
                <a:cxnLst/>
                <a:rect l="l" t="t" r="r" b="b"/>
                <a:pathLst>
                  <a:path w="2005" h="58" extrusionOk="0">
                    <a:moveTo>
                      <a:pt x="23" y="0"/>
                    </a:moveTo>
                    <a:cubicBezTo>
                      <a:pt x="0" y="0"/>
                      <a:pt x="0" y="46"/>
                      <a:pt x="23" y="58"/>
                    </a:cubicBezTo>
                    <a:lnTo>
                      <a:pt x="1982" y="58"/>
                    </a:lnTo>
                    <a:cubicBezTo>
                      <a:pt x="2005" y="46"/>
                      <a:pt x="2005" y="0"/>
                      <a:pt x="198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7" name="Google Shape;931;p69"/>
              <p:cNvSpPr/>
              <p:nvPr/>
            </p:nvSpPr>
            <p:spPr>
              <a:xfrm>
                <a:off x="4204653" y="3607775"/>
                <a:ext cx="2961" cy="468520"/>
              </a:xfrm>
              <a:custGeom>
                <a:avLst/>
                <a:gdLst/>
                <a:ahLst/>
                <a:cxnLst/>
                <a:rect l="l" t="t" r="r" b="b"/>
                <a:pathLst>
                  <a:path w="47" h="7438" extrusionOk="0">
                    <a:moveTo>
                      <a:pt x="24" y="0"/>
                    </a:moveTo>
                    <a:cubicBezTo>
                      <a:pt x="12" y="0"/>
                      <a:pt x="1" y="9"/>
                      <a:pt x="1" y="26"/>
                    </a:cubicBezTo>
                    <a:lnTo>
                      <a:pt x="1" y="7403"/>
                    </a:lnTo>
                    <a:cubicBezTo>
                      <a:pt x="1" y="7415"/>
                      <a:pt x="12" y="7438"/>
                      <a:pt x="24" y="7438"/>
                    </a:cubicBezTo>
                    <a:cubicBezTo>
                      <a:pt x="35" y="7426"/>
                      <a:pt x="47" y="7415"/>
                      <a:pt x="47" y="7403"/>
                    </a:cubicBezTo>
                    <a:lnTo>
                      <a:pt x="47" y="26"/>
                    </a:lnTo>
                    <a:cubicBezTo>
                      <a:pt x="47" y="9"/>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8" name="Google Shape;932;p69"/>
              <p:cNvSpPr/>
              <p:nvPr/>
            </p:nvSpPr>
            <p:spPr>
              <a:xfrm>
                <a:off x="3154779" y="3640971"/>
                <a:ext cx="995809" cy="476456"/>
              </a:xfrm>
              <a:custGeom>
                <a:avLst/>
                <a:gdLst/>
                <a:ahLst/>
                <a:cxnLst/>
                <a:rect l="l" t="t" r="r" b="b"/>
                <a:pathLst>
                  <a:path w="15809" h="7564" extrusionOk="0">
                    <a:moveTo>
                      <a:pt x="29" y="0"/>
                    </a:moveTo>
                    <a:cubicBezTo>
                      <a:pt x="15" y="0"/>
                      <a:pt x="1" y="9"/>
                      <a:pt x="1" y="26"/>
                    </a:cubicBezTo>
                    <a:lnTo>
                      <a:pt x="1" y="7094"/>
                    </a:lnTo>
                    <a:lnTo>
                      <a:pt x="15763" y="7563"/>
                    </a:lnTo>
                    <a:lnTo>
                      <a:pt x="15774" y="7563"/>
                    </a:lnTo>
                    <a:cubicBezTo>
                      <a:pt x="15809" y="7563"/>
                      <a:pt x="15809" y="7506"/>
                      <a:pt x="15774" y="7506"/>
                    </a:cubicBezTo>
                    <a:lnTo>
                      <a:pt x="58" y="7037"/>
                    </a:ln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9" name="Google Shape;933;p69"/>
              <p:cNvSpPr/>
              <p:nvPr/>
            </p:nvSpPr>
            <p:spPr>
              <a:xfrm>
                <a:off x="3860469" y="3557445"/>
                <a:ext cx="41195" cy="558532"/>
              </a:xfrm>
              <a:custGeom>
                <a:avLst/>
                <a:gdLst/>
                <a:ahLst/>
                <a:cxnLst/>
                <a:rect l="l" t="t" r="r" b="b"/>
                <a:pathLst>
                  <a:path w="654" h="8867" extrusionOk="0">
                    <a:moveTo>
                      <a:pt x="138" y="69"/>
                    </a:moveTo>
                    <a:lnTo>
                      <a:pt x="608" y="172"/>
                    </a:lnTo>
                    <a:lnTo>
                      <a:pt x="608" y="8718"/>
                    </a:lnTo>
                    <a:lnTo>
                      <a:pt x="321" y="8798"/>
                    </a:lnTo>
                    <a:lnTo>
                      <a:pt x="321" y="733"/>
                    </a:lnTo>
                    <a:lnTo>
                      <a:pt x="310" y="722"/>
                    </a:lnTo>
                    <a:cubicBezTo>
                      <a:pt x="310" y="722"/>
                      <a:pt x="69" y="390"/>
                      <a:pt x="138" y="69"/>
                    </a:cubicBezTo>
                    <a:close/>
                    <a:moveTo>
                      <a:pt x="104" y="0"/>
                    </a:moveTo>
                    <a:lnTo>
                      <a:pt x="92" y="23"/>
                    </a:lnTo>
                    <a:cubicBezTo>
                      <a:pt x="1" y="355"/>
                      <a:pt x="230" y="688"/>
                      <a:pt x="264" y="745"/>
                    </a:cubicBezTo>
                    <a:lnTo>
                      <a:pt x="264" y="8867"/>
                    </a:lnTo>
                    <a:lnTo>
                      <a:pt x="654" y="8763"/>
                    </a:lnTo>
                    <a:lnTo>
                      <a:pt x="654" y="126"/>
                    </a:lnTo>
                    <a:lnTo>
                      <a:pt x="1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0" name="Google Shape;934;p69"/>
              <p:cNvSpPr/>
              <p:nvPr/>
            </p:nvSpPr>
            <p:spPr>
              <a:xfrm>
                <a:off x="3812848" y="3564248"/>
                <a:ext cx="68596" cy="551729"/>
              </a:xfrm>
              <a:custGeom>
                <a:avLst/>
                <a:gdLst/>
                <a:ahLst/>
                <a:cxnLst/>
                <a:rect l="l" t="t" r="r" b="b"/>
                <a:pathLst>
                  <a:path w="1089" h="8759" extrusionOk="0">
                    <a:moveTo>
                      <a:pt x="114" y="1"/>
                    </a:moveTo>
                    <a:cubicBezTo>
                      <a:pt x="105" y="1"/>
                      <a:pt x="97" y="6"/>
                      <a:pt x="92" y="18"/>
                    </a:cubicBezTo>
                    <a:cubicBezTo>
                      <a:pt x="1" y="350"/>
                      <a:pt x="218" y="683"/>
                      <a:pt x="264" y="740"/>
                    </a:cubicBezTo>
                    <a:lnTo>
                      <a:pt x="264" y="8713"/>
                    </a:lnTo>
                    <a:lnTo>
                      <a:pt x="1043" y="8759"/>
                    </a:lnTo>
                    <a:cubicBezTo>
                      <a:pt x="1089" y="8759"/>
                      <a:pt x="1089" y="8701"/>
                      <a:pt x="1055" y="8701"/>
                    </a:cubicBezTo>
                    <a:lnTo>
                      <a:pt x="310" y="8667"/>
                    </a:lnTo>
                    <a:lnTo>
                      <a:pt x="310" y="717"/>
                    </a:lnTo>
                    <a:cubicBezTo>
                      <a:pt x="299" y="706"/>
                      <a:pt x="47" y="362"/>
                      <a:pt x="138" y="30"/>
                    </a:cubicBezTo>
                    <a:cubicBezTo>
                      <a:pt x="145" y="15"/>
                      <a:pt x="130" y="1"/>
                      <a:pt x="1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1" name="Google Shape;935;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2" name="Google Shape;936;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3" name="Google Shape;937;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4" name="Google Shape;938;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5" name="Google Shape;939;p69"/>
              <p:cNvSpPr/>
              <p:nvPr/>
            </p:nvSpPr>
            <p:spPr>
              <a:xfrm>
                <a:off x="3351752" y="3615900"/>
                <a:ext cx="31810" cy="485653"/>
              </a:xfrm>
              <a:custGeom>
                <a:avLst/>
                <a:gdLst/>
                <a:ahLst/>
                <a:cxnLst/>
                <a:rect l="l" t="t" r="r" b="b"/>
                <a:pathLst>
                  <a:path w="505" h="7710" extrusionOk="0">
                    <a:moveTo>
                      <a:pt x="104" y="80"/>
                    </a:moveTo>
                    <a:lnTo>
                      <a:pt x="436" y="138"/>
                    </a:lnTo>
                    <a:lnTo>
                      <a:pt x="436" y="7549"/>
                    </a:lnTo>
                    <a:lnTo>
                      <a:pt x="241" y="7618"/>
                    </a:lnTo>
                    <a:lnTo>
                      <a:pt x="241" y="630"/>
                    </a:lnTo>
                    <a:lnTo>
                      <a:pt x="230" y="619"/>
                    </a:lnTo>
                    <a:cubicBezTo>
                      <a:pt x="127" y="458"/>
                      <a:pt x="81" y="264"/>
                      <a:pt x="104" y="80"/>
                    </a:cubicBezTo>
                    <a:close/>
                    <a:moveTo>
                      <a:pt x="47" y="0"/>
                    </a:moveTo>
                    <a:lnTo>
                      <a:pt x="35" y="23"/>
                    </a:lnTo>
                    <a:cubicBezTo>
                      <a:pt x="1" y="241"/>
                      <a:pt x="47" y="470"/>
                      <a:pt x="173" y="653"/>
                    </a:cubicBezTo>
                    <a:lnTo>
                      <a:pt x="173" y="7709"/>
                    </a:lnTo>
                    <a:lnTo>
                      <a:pt x="505" y="7606"/>
                    </a:lnTo>
                    <a:lnTo>
                      <a:pt x="505" y="69"/>
                    </a:lnTo>
                    <a:lnTo>
                      <a:pt x="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6" name="Google Shape;940;p69"/>
              <p:cNvSpPr/>
              <p:nvPr/>
            </p:nvSpPr>
            <p:spPr>
              <a:xfrm>
                <a:off x="3324351" y="3619491"/>
                <a:ext cx="43337" cy="481307"/>
              </a:xfrm>
              <a:custGeom>
                <a:avLst/>
                <a:gdLst/>
                <a:ahLst/>
                <a:cxnLst/>
                <a:rect l="l" t="t" r="r" b="b"/>
                <a:pathLst>
                  <a:path w="688" h="7641" extrusionOk="0">
                    <a:moveTo>
                      <a:pt x="69" y="1"/>
                    </a:moveTo>
                    <a:cubicBezTo>
                      <a:pt x="55" y="1"/>
                      <a:pt x="40" y="11"/>
                      <a:pt x="35" y="35"/>
                    </a:cubicBezTo>
                    <a:cubicBezTo>
                      <a:pt x="1" y="264"/>
                      <a:pt x="46" y="504"/>
                      <a:pt x="161" y="699"/>
                    </a:cubicBezTo>
                    <a:lnTo>
                      <a:pt x="161" y="7618"/>
                    </a:lnTo>
                    <a:lnTo>
                      <a:pt x="642" y="7641"/>
                    </a:lnTo>
                    <a:cubicBezTo>
                      <a:pt x="688" y="7641"/>
                      <a:pt x="688" y="7572"/>
                      <a:pt x="642" y="7572"/>
                    </a:cubicBezTo>
                    <a:lnTo>
                      <a:pt x="241" y="7549"/>
                    </a:lnTo>
                    <a:lnTo>
                      <a:pt x="241" y="676"/>
                    </a:lnTo>
                    <a:lnTo>
                      <a:pt x="230" y="676"/>
                    </a:lnTo>
                    <a:cubicBezTo>
                      <a:pt x="115" y="482"/>
                      <a:pt x="69" y="264"/>
                      <a:pt x="104" y="46"/>
                    </a:cubicBezTo>
                    <a:cubicBezTo>
                      <a:pt x="110" y="20"/>
                      <a:pt x="90" y="1"/>
                      <a:pt x="6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7" name="Google Shape;941;p69"/>
              <p:cNvSpPr/>
              <p:nvPr/>
            </p:nvSpPr>
            <p:spPr>
              <a:xfrm>
                <a:off x="3169204" y="3638262"/>
                <a:ext cx="28220" cy="455355"/>
              </a:xfrm>
              <a:custGeom>
                <a:avLst/>
                <a:gdLst/>
                <a:ahLst/>
                <a:cxnLst/>
                <a:rect l="l" t="t" r="r" b="b"/>
                <a:pathLst>
                  <a:path w="448" h="7229" extrusionOk="0">
                    <a:moveTo>
                      <a:pt x="69" y="35"/>
                    </a:moveTo>
                    <a:lnTo>
                      <a:pt x="413" y="80"/>
                    </a:lnTo>
                    <a:lnTo>
                      <a:pt x="413" y="7114"/>
                    </a:lnTo>
                    <a:lnTo>
                      <a:pt x="195" y="7183"/>
                    </a:lnTo>
                    <a:lnTo>
                      <a:pt x="195" y="584"/>
                    </a:lnTo>
                    <a:lnTo>
                      <a:pt x="195" y="573"/>
                    </a:lnTo>
                    <a:cubicBezTo>
                      <a:pt x="81" y="424"/>
                      <a:pt x="35" y="229"/>
                      <a:pt x="69" y="35"/>
                    </a:cubicBezTo>
                    <a:close/>
                    <a:moveTo>
                      <a:pt x="35" y="0"/>
                    </a:moveTo>
                    <a:lnTo>
                      <a:pt x="35" y="12"/>
                    </a:lnTo>
                    <a:cubicBezTo>
                      <a:pt x="1" y="218"/>
                      <a:pt x="46" y="424"/>
                      <a:pt x="161" y="596"/>
                    </a:cubicBezTo>
                    <a:lnTo>
                      <a:pt x="161" y="7228"/>
                    </a:lnTo>
                    <a:lnTo>
                      <a:pt x="447" y="7137"/>
                    </a:lnTo>
                    <a:lnTo>
                      <a:pt x="447" y="4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8" name="Google Shape;942;p69"/>
              <p:cNvSpPr/>
              <p:nvPr/>
            </p:nvSpPr>
            <p:spPr>
              <a:xfrm>
                <a:off x="3142495" y="3642546"/>
                <a:ext cx="38298" cy="451071"/>
              </a:xfrm>
              <a:custGeom>
                <a:avLst/>
                <a:gdLst/>
                <a:ahLst/>
                <a:cxnLst/>
                <a:rect l="l" t="t" r="r" b="b"/>
                <a:pathLst>
                  <a:path w="608" h="7161" extrusionOk="0">
                    <a:moveTo>
                      <a:pt x="35" y="1"/>
                    </a:moveTo>
                    <a:cubicBezTo>
                      <a:pt x="1" y="219"/>
                      <a:pt x="47" y="436"/>
                      <a:pt x="161" y="631"/>
                    </a:cubicBezTo>
                    <a:lnTo>
                      <a:pt x="161" y="7138"/>
                    </a:lnTo>
                    <a:lnTo>
                      <a:pt x="596" y="7160"/>
                    </a:lnTo>
                    <a:lnTo>
                      <a:pt x="608" y="7126"/>
                    </a:lnTo>
                    <a:lnTo>
                      <a:pt x="196" y="7115"/>
                    </a:lnTo>
                    <a:lnTo>
                      <a:pt x="196" y="620"/>
                    </a:lnTo>
                    <a:cubicBezTo>
                      <a:pt x="81" y="436"/>
                      <a:pt x="47" y="219"/>
                      <a:pt x="7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9" name="Google Shape;943;p69"/>
              <p:cNvSpPr/>
              <p:nvPr/>
            </p:nvSpPr>
            <p:spPr>
              <a:xfrm>
                <a:off x="3154086" y="4059673"/>
                <a:ext cx="746117" cy="12283"/>
              </a:xfrm>
              <a:custGeom>
                <a:avLst/>
                <a:gdLst/>
                <a:ahLst/>
                <a:cxnLst/>
                <a:rect l="l" t="t" r="r" b="b"/>
                <a:pathLst>
                  <a:path w="11845" h="195" extrusionOk="0">
                    <a:moveTo>
                      <a:pt x="0" y="0"/>
                    </a:moveTo>
                    <a:lnTo>
                      <a:pt x="0" y="34"/>
                    </a:lnTo>
                    <a:lnTo>
                      <a:pt x="11845" y="195"/>
                    </a:lnTo>
                    <a:lnTo>
                      <a:pt x="11845" y="160"/>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0" name="Google Shape;944;p69"/>
              <p:cNvSpPr/>
              <p:nvPr/>
            </p:nvSpPr>
            <p:spPr>
              <a:xfrm>
                <a:off x="4268904" y="3598578"/>
                <a:ext cx="1287327" cy="113319"/>
              </a:xfrm>
              <a:custGeom>
                <a:avLst/>
                <a:gdLst/>
                <a:ahLst/>
                <a:cxnLst/>
                <a:rect l="l" t="t" r="r" b="b"/>
                <a:pathLst>
                  <a:path w="20437" h="1799" extrusionOk="0">
                    <a:moveTo>
                      <a:pt x="35" y="0"/>
                    </a:moveTo>
                    <a:cubicBezTo>
                      <a:pt x="23" y="0"/>
                      <a:pt x="0" y="12"/>
                      <a:pt x="0" y="23"/>
                    </a:cubicBezTo>
                    <a:cubicBezTo>
                      <a:pt x="0" y="46"/>
                      <a:pt x="12" y="57"/>
                      <a:pt x="23" y="57"/>
                    </a:cubicBezTo>
                    <a:lnTo>
                      <a:pt x="20402" y="1799"/>
                    </a:lnTo>
                    <a:cubicBezTo>
                      <a:pt x="20425" y="1799"/>
                      <a:pt x="20436" y="1787"/>
                      <a:pt x="20436" y="1764"/>
                    </a:cubicBezTo>
                    <a:cubicBezTo>
                      <a:pt x="20436" y="1753"/>
                      <a:pt x="20425" y="1741"/>
                      <a:pt x="20414" y="1741"/>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1" name="Google Shape;945;p69"/>
              <p:cNvSpPr/>
              <p:nvPr/>
            </p:nvSpPr>
            <p:spPr>
              <a:xfrm>
                <a:off x="5769795" y="3727017"/>
                <a:ext cx="282888" cy="26771"/>
              </a:xfrm>
              <a:custGeom>
                <a:avLst/>
                <a:gdLst/>
                <a:ahLst/>
                <a:cxnLst/>
                <a:rect l="l" t="t" r="r" b="b"/>
                <a:pathLst>
                  <a:path w="4491" h="425" extrusionOk="0">
                    <a:moveTo>
                      <a:pt x="35" y="0"/>
                    </a:moveTo>
                    <a:cubicBezTo>
                      <a:pt x="23" y="0"/>
                      <a:pt x="12" y="12"/>
                      <a:pt x="12" y="23"/>
                    </a:cubicBezTo>
                    <a:cubicBezTo>
                      <a:pt x="0" y="35"/>
                      <a:pt x="12" y="46"/>
                      <a:pt x="35" y="46"/>
                    </a:cubicBezTo>
                    <a:lnTo>
                      <a:pt x="4445" y="424"/>
                    </a:lnTo>
                    <a:cubicBezTo>
                      <a:pt x="4479" y="424"/>
                      <a:pt x="4491" y="378"/>
                      <a:pt x="4445" y="378"/>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2" name="Google Shape;946;p69"/>
              <p:cNvSpPr/>
              <p:nvPr/>
            </p:nvSpPr>
            <p:spPr>
              <a:xfrm>
                <a:off x="4268904" y="3613003"/>
                <a:ext cx="1288020" cy="109729"/>
              </a:xfrm>
              <a:custGeom>
                <a:avLst/>
                <a:gdLst/>
                <a:ahLst/>
                <a:cxnLst/>
                <a:rect l="l" t="t" r="r" b="b"/>
                <a:pathLst>
                  <a:path w="20448" h="1742" extrusionOk="0">
                    <a:moveTo>
                      <a:pt x="35" y="0"/>
                    </a:moveTo>
                    <a:cubicBezTo>
                      <a:pt x="23" y="0"/>
                      <a:pt x="0" y="12"/>
                      <a:pt x="0" y="23"/>
                    </a:cubicBezTo>
                    <a:cubicBezTo>
                      <a:pt x="0" y="46"/>
                      <a:pt x="12" y="58"/>
                      <a:pt x="23" y="58"/>
                    </a:cubicBezTo>
                    <a:lnTo>
                      <a:pt x="20402" y="1741"/>
                    </a:lnTo>
                    <a:cubicBezTo>
                      <a:pt x="20448" y="1741"/>
                      <a:pt x="20448" y="1684"/>
                      <a:pt x="20414" y="1684"/>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3" name="Google Shape;947;p69"/>
              <p:cNvSpPr/>
              <p:nvPr/>
            </p:nvSpPr>
            <p:spPr>
              <a:xfrm>
                <a:off x="5769795" y="3737095"/>
                <a:ext cx="282888" cy="26771"/>
              </a:xfrm>
              <a:custGeom>
                <a:avLst/>
                <a:gdLst/>
                <a:ahLst/>
                <a:cxnLst/>
                <a:rect l="l" t="t" r="r" b="b"/>
                <a:pathLst>
                  <a:path w="4491" h="425" extrusionOk="0">
                    <a:moveTo>
                      <a:pt x="35" y="1"/>
                    </a:moveTo>
                    <a:cubicBezTo>
                      <a:pt x="23" y="1"/>
                      <a:pt x="12" y="12"/>
                      <a:pt x="12" y="23"/>
                    </a:cubicBezTo>
                    <a:cubicBezTo>
                      <a:pt x="0" y="46"/>
                      <a:pt x="12" y="58"/>
                      <a:pt x="35" y="58"/>
                    </a:cubicBezTo>
                    <a:lnTo>
                      <a:pt x="4445" y="424"/>
                    </a:lnTo>
                    <a:cubicBezTo>
                      <a:pt x="4479" y="424"/>
                      <a:pt x="4491" y="367"/>
                      <a:pt x="4445" y="367"/>
                    </a:cubicBez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4" name="Google Shape;948;p69"/>
              <p:cNvSpPr/>
              <p:nvPr/>
            </p:nvSpPr>
            <p:spPr>
              <a:xfrm>
                <a:off x="4269597" y="3707364"/>
                <a:ext cx="1782365" cy="410065"/>
              </a:xfrm>
              <a:custGeom>
                <a:avLst/>
                <a:gdLst/>
                <a:ahLst/>
                <a:cxnLst/>
                <a:rect l="l" t="t" r="r" b="b"/>
                <a:pathLst>
                  <a:path w="28296" h="6510" extrusionOk="0">
                    <a:moveTo>
                      <a:pt x="28262" y="0"/>
                    </a:moveTo>
                    <a:cubicBezTo>
                      <a:pt x="28249" y="0"/>
                      <a:pt x="28238" y="9"/>
                      <a:pt x="28238" y="26"/>
                    </a:cubicBezTo>
                    <a:lnTo>
                      <a:pt x="28238" y="5456"/>
                    </a:lnTo>
                    <a:lnTo>
                      <a:pt x="35" y="6452"/>
                    </a:lnTo>
                    <a:cubicBezTo>
                      <a:pt x="1" y="6452"/>
                      <a:pt x="1" y="6509"/>
                      <a:pt x="35" y="6509"/>
                    </a:cubicBezTo>
                    <a:lnTo>
                      <a:pt x="35" y="6498"/>
                    </a:lnTo>
                    <a:lnTo>
                      <a:pt x="28261" y="5501"/>
                    </a:lnTo>
                    <a:lnTo>
                      <a:pt x="28295" y="5501"/>
                    </a:lnTo>
                    <a:lnTo>
                      <a:pt x="28295" y="26"/>
                    </a:lnTo>
                    <a:cubicBezTo>
                      <a:pt x="28289" y="9"/>
                      <a:pt x="28275" y="0"/>
                      <a:pt x="2826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5" name="Google Shape;949;p69"/>
              <p:cNvSpPr/>
              <p:nvPr/>
            </p:nvSpPr>
            <p:spPr>
              <a:xfrm>
                <a:off x="4668646" y="3568972"/>
                <a:ext cx="43337" cy="544108"/>
              </a:xfrm>
              <a:custGeom>
                <a:avLst/>
                <a:gdLst/>
                <a:ahLst/>
                <a:cxnLst/>
                <a:rect l="l" t="t" r="r" b="b"/>
                <a:pathLst>
                  <a:path w="688" h="8638" extrusionOk="0">
                    <a:moveTo>
                      <a:pt x="516" y="92"/>
                    </a:moveTo>
                    <a:lnTo>
                      <a:pt x="516" y="92"/>
                    </a:lnTo>
                    <a:cubicBezTo>
                      <a:pt x="585" y="390"/>
                      <a:pt x="344" y="699"/>
                      <a:pt x="344" y="711"/>
                    </a:cubicBezTo>
                    <a:lnTo>
                      <a:pt x="333" y="711"/>
                    </a:lnTo>
                    <a:lnTo>
                      <a:pt x="333" y="8523"/>
                    </a:lnTo>
                    <a:lnTo>
                      <a:pt x="81" y="8454"/>
                    </a:lnTo>
                    <a:lnTo>
                      <a:pt x="81" y="172"/>
                    </a:lnTo>
                    <a:lnTo>
                      <a:pt x="516" y="92"/>
                    </a:lnTo>
                    <a:close/>
                    <a:moveTo>
                      <a:pt x="585" y="1"/>
                    </a:moveTo>
                    <a:lnTo>
                      <a:pt x="1" y="104"/>
                    </a:lnTo>
                    <a:lnTo>
                      <a:pt x="1" y="8523"/>
                    </a:lnTo>
                    <a:lnTo>
                      <a:pt x="424" y="8638"/>
                    </a:lnTo>
                    <a:lnTo>
                      <a:pt x="424" y="745"/>
                    </a:lnTo>
                    <a:cubicBezTo>
                      <a:pt x="470" y="676"/>
                      <a:pt x="688" y="356"/>
                      <a:pt x="585" y="35"/>
                    </a:cubicBezTo>
                    <a:lnTo>
                      <a:pt x="58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6" name="Google Shape;950;p69"/>
              <p:cNvSpPr/>
              <p:nvPr/>
            </p:nvSpPr>
            <p:spPr>
              <a:xfrm>
                <a:off x="4688866" y="3569413"/>
                <a:ext cx="70738" cy="542974"/>
              </a:xfrm>
              <a:custGeom>
                <a:avLst/>
                <a:gdLst/>
                <a:ahLst/>
                <a:cxnLst/>
                <a:rect l="l" t="t" r="r" b="b"/>
                <a:pathLst>
                  <a:path w="1123" h="8620" extrusionOk="0">
                    <a:moveTo>
                      <a:pt x="992" y="0"/>
                    </a:moveTo>
                    <a:cubicBezTo>
                      <a:pt x="986" y="0"/>
                      <a:pt x="980" y="2"/>
                      <a:pt x="974" y="5"/>
                    </a:cubicBezTo>
                    <a:cubicBezTo>
                      <a:pt x="951" y="5"/>
                      <a:pt x="940" y="28"/>
                      <a:pt x="951" y="51"/>
                    </a:cubicBezTo>
                    <a:cubicBezTo>
                      <a:pt x="1043" y="360"/>
                      <a:pt x="791" y="795"/>
                      <a:pt x="779" y="795"/>
                    </a:cubicBezTo>
                    <a:lnTo>
                      <a:pt x="779" y="807"/>
                    </a:lnTo>
                    <a:lnTo>
                      <a:pt x="779" y="8493"/>
                    </a:lnTo>
                    <a:lnTo>
                      <a:pt x="58" y="8528"/>
                    </a:lnTo>
                    <a:cubicBezTo>
                      <a:pt x="0" y="8528"/>
                      <a:pt x="0" y="8619"/>
                      <a:pt x="58" y="8619"/>
                    </a:cubicBezTo>
                    <a:lnTo>
                      <a:pt x="859" y="8573"/>
                    </a:lnTo>
                    <a:lnTo>
                      <a:pt x="859" y="830"/>
                    </a:lnTo>
                    <a:cubicBezTo>
                      <a:pt x="905" y="761"/>
                      <a:pt x="1123" y="349"/>
                      <a:pt x="1031" y="28"/>
                    </a:cubicBezTo>
                    <a:cubicBezTo>
                      <a:pt x="1023" y="11"/>
                      <a:pt x="1008" y="0"/>
                      <a:pt x="99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7" name="Google Shape;951;p69"/>
              <p:cNvSpPr/>
              <p:nvPr/>
            </p:nvSpPr>
            <p:spPr>
              <a:xfrm>
                <a:off x="5035192" y="3607208"/>
                <a:ext cx="36912" cy="490755"/>
              </a:xfrm>
              <a:custGeom>
                <a:avLst/>
                <a:gdLst/>
                <a:ahLst/>
                <a:cxnLst/>
                <a:rect l="l" t="t" r="r" b="b"/>
                <a:pathLst>
                  <a:path w="586" h="7791" extrusionOk="0">
                    <a:moveTo>
                      <a:pt x="482" y="92"/>
                    </a:moveTo>
                    <a:lnTo>
                      <a:pt x="482" y="92"/>
                    </a:lnTo>
                    <a:cubicBezTo>
                      <a:pt x="505" y="276"/>
                      <a:pt x="448" y="470"/>
                      <a:pt x="322" y="619"/>
                    </a:cubicBezTo>
                    <a:lnTo>
                      <a:pt x="310" y="631"/>
                    </a:lnTo>
                    <a:lnTo>
                      <a:pt x="310" y="7687"/>
                    </a:lnTo>
                    <a:lnTo>
                      <a:pt x="70" y="7630"/>
                    </a:lnTo>
                    <a:lnTo>
                      <a:pt x="70" y="127"/>
                    </a:lnTo>
                    <a:lnTo>
                      <a:pt x="482" y="92"/>
                    </a:lnTo>
                    <a:close/>
                    <a:moveTo>
                      <a:pt x="539" y="1"/>
                    </a:moveTo>
                    <a:lnTo>
                      <a:pt x="1" y="58"/>
                    </a:lnTo>
                    <a:lnTo>
                      <a:pt x="1" y="7687"/>
                    </a:lnTo>
                    <a:lnTo>
                      <a:pt x="390" y="7790"/>
                    </a:lnTo>
                    <a:lnTo>
                      <a:pt x="390" y="654"/>
                    </a:lnTo>
                    <a:cubicBezTo>
                      <a:pt x="528" y="482"/>
                      <a:pt x="585" y="253"/>
                      <a:pt x="539" y="35"/>
                    </a:cubicBezTo>
                    <a:lnTo>
                      <a:pt x="53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8" name="Google Shape;952;p69"/>
              <p:cNvSpPr/>
              <p:nvPr/>
            </p:nvSpPr>
            <p:spPr>
              <a:xfrm>
                <a:off x="5053963" y="3609475"/>
                <a:ext cx="54927" cy="487732"/>
              </a:xfrm>
              <a:custGeom>
                <a:avLst/>
                <a:gdLst/>
                <a:ahLst/>
                <a:cxnLst/>
                <a:rect l="l" t="t" r="r" b="b"/>
                <a:pathLst>
                  <a:path w="872" h="7743" extrusionOk="0">
                    <a:moveTo>
                      <a:pt x="743" y="0"/>
                    </a:moveTo>
                    <a:cubicBezTo>
                      <a:pt x="720" y="0"/>
                      <a:pt x="697" y="22"/>
                      <a:pt x="711" y="56"/>
                    </a:cubicBezTo>
                    <a:cubicBezTo>
                      <a:pt x="791" y="331"/>
                      <a:pt x="562" y="641"/>
                      <a:pt x="562" y="641"/>
                    </a:cubicBezTo>
                    <a:lnTo>
                      <a:pt x="551" y="652"/>
                    </a:lnTo>
                    <a:lnTo>
                      <a:pt x="551" y="7651"/>
                    </a:lnTo>
                    <a:lnTo>
                      <a:pt x="58" y="7663"/>
                    </a:lnTo>
                    <a:cubicBezTo>
                      <a:pt x="1" y="7663"/>
                      <a:pt x="1" y="7743"/>
                      <a:pt x="58" y="7743"/>
                    </a:cubicBezTo>
                    <a:lnTo>
                      <a:pt x="631" y="7720"/>
                    </a:lnTo>
                    <a:lnTo>
                      <a:pt x="631" y="675"/>
                    </a:lnTo>
                    <a:cubicBezTo>
                      <a:pt x="665" y="618"/>
                      <a:pt x="871" y="320"/>
                      <a:pt x="780" y="33"/>
                    </a:cubicBezTo>
                    <a:cubicBezTo>
                      <a:pt x="775" y="10"/>
                      <a:pt x="759" y="0"/>
                      <a:pt x="74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9" name="Google Shape;953;p69"/>
              <p:cNvSpPr/>
              <p:nvPr/>
            </p:nvSpPr>
            <p:spPr>
              <a:xfrm>
                <a:off x="5301456" y="3634609"/>
                <a:ext cx="31810" cy="454662"/>
              </a:xfrm>
              <a:custGeom>
                <a:avLst/>
                <a:gdLst/>
                <a:ahLst/>
                <a:cxnLst/>
                <a:rect l="l" t="t" r="r" b="b"/>
                <a:pathLst>
                  <a:path w="505" h="7218" extrusionOk="0">
                    <a:moveTo>
                      <a:pt x="402" y="70"/>
                    </a:moveTo>
                    <a:cubicBezTo>
                      <a:pt x="425" y="242"/>
                      <a:pt x="379" y="402"/>
                      <a:pt x="264" y="539"/>
                    </a:cubicBezTo>
                    <a:lnTo>
                      <a:pt x="253" y="551"/>
                    </a:lnTo>
                    <a:lnTo>
                      <a:pt x="253" y="7115"/>
                    </a:lnTo>
                    <a:lnTo>
                      <a:pt x="70" y="7057"/>
                    </a:lnTo>
                    <a:lnTo>
                      <a:pt x="70" y="81"/>
                    </a:lnTo>
                    <a:lnTo>
                      <a:pt x="402" y="70"/>
                    </a:lnTo>
                    <a:close/>
                    <a:moveTo>
                      <a:pt x="459" y="1"/>
                    </a:moveTo>
                    <a:lnTo>
                      <a:pt x="1" y="12"/>
                    </a:lnTo>
                    <a:lnTo>
                      <a:pt x="1" y="7103"/>
                    </a:lnTo>
                    <a:lnTo>
                      <a:pt x="333" y="7218"/>
                    </a:lnTo>
                    <a:lnTo>
                      <a:pt x="333" y="574"/>
                    </a:lnTo>
                    <a:cubicBezTo>
                      <a:pt x="459" y="425"/>
                      <a:pt x="505" y="219"/>
                      <a:pt x="459" y="24"/>
                    </a:cubicBezTo>
                    <a:lnTo>
                      <a:pt x="45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0" name="Google Shape;954;p69"/>
              <p:cNvSpPr/>
              <p:nvPr/>
            </p:nvSpPr>
            <p:spPr>
              <a:xfrm>
                <a:off x="5317330" y="3635050"/>
                <a:ext cx="43400" cy="453528"/>
              </a:xfrm>
              <a:custGeom>
                <a:avLst/>
                <a:gdLst/>
                <a:ahLst/>
                <a:cxnLst/>
                <a:rect l="l" t="t" r="r" b="b"/>
                <a:pathLst>
                  <a:path w="689" h="7200" extrusionOk="0">
                    <a:moveTo>
                      <a:pt x="619" y="1"/>
                    </a:moveTo>
                    <a:cubicBezTo>
                      <a:pt x="615" y="1"/>
                      <a:pt x="611" y="2"/>
                      <a:pt x="608" y="5"/>
                    </a:cubicBezTo>
                    <a:cubicBezTo>
                      <a:pt x="585" y="5"/>
                      <a:pt x="574" y="28"/>
                      <a:pt x="585" y="40"/>
                    </a:cubicBezTo>
                    <a:cubicBezTo>
                      <a:pt x="619" y="235"/>
                      <a:pt x="574" y="418"/>
                      <a:pt x="459" y="567"/>
                    </a:cubicBezTo>
                    <a:lnTo>
                      <a:pt x="448" y="578"/>
                    </a:lnTo>
                    <a:lnTo>
                      <a:pt x="448" y="7108"/>
                    </a:lnTo>
                    <a:lnTo>
                      <a:pt x="35" y="7119"/>
                    </a:lnTo>
                    <a:cubicBezTo>
                      <a:pt x="1" y="7131"/>
                      <a:pt x="1" y="7188"/>
                      <a:pt x="47" y="7199"/>
                    </a:cubicBezTo>
                    <a:lnTo>
                      <a:pt x="516" y="7176"/>
                    </a:lnTo>
                    <a:lnTo>
                      <a:pt x="516" y="601"/>
                    </a:lnTo>
                    <a:cubicBezTo>
                      <a:pt x="642" y="441"/>
                      <a:pt x="688" y="235"/>
                      <a:pt x="654" y="28"/>
                    </a:cubicBezTo>
                    <a:cubicBezTo>
                      <a:pt x="645" y="12"/>
                      <a:pt x="631" y="1"/>
                      <a:pt x="61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1" name="Google Shape;955;p69"/>
              <p:cNvSpPr/>
              <p:nvPr/>
            </p:nvSpPr>
            <p:spPr>
              <a:xfrm>
                <a:off x="5771937" y="4034414"/>
                <a:ext cx="277849" cy="8000"/>
              </a:xfrm>
              <a:custGeom>
                <a:avLst/>
                <a:gdLst/>
                <a:ahLst/>
                <a:cxnLst/>
                <a:rect l="l" t="t" r="r" b="b"/>
                <a:pathLst>
                  <a:path w="4411" h="127" extrusionOk="0">
                    <a:moveTo>
                      <a:pt x="4411" y="0"/>
                    </a:moveTo>
                    <a:lnTo>
                      <a:pt x="1" y="103"/>
                    </a:lnTo>
                    <a:lnTo>
                      <a:pt x="1" y="126"/>
                    </a:lnTo>
                    <a:lnTo>
                      <a:pt x="4411" y="34"/>
                    </a:lnTo>
                    <a:lnTo>
                      <a:pt x="441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2" name="Google Shape;956;p69"/>
              <p:cNvSpPr/>
              <p:nvPr/>
            </p:nvSpPr>
            <p:spPr>
              <a:xfrm>
                <a:off x="4271046" y="4045941"/>
                <a:ext cx="1283043" cy="28912"/>
              </a:xfrm>
              <a:custGeom>
                <a:avLst/>
                <a:gdLst/>
                <a:ahLst/>
                <a:cxnLst/>
                <a:rect l="l" t="t" r="r" b="b"/>
                <a:pathLst>
                  <a:path w="20369" h="459" extrusionOk="0">
                    <a:moveTo>
                      <a:pt x="20368" y="0"/>
                    </a:moveTo>
                    <a:lnTo>
                      <a:pt x="1" y="424"/>
                    </a:lnTo>
                    <a:lnTo>
                      <a:pt x="1" y="459"/>
                    </a:lnTo>
                    <a:lnTo>
                      <a:pt x="20368" y="35"/>
                    </a:lnTo>
                    <a:lnTo>
                      <a:pt x="203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3" name="Google Shape;957;p69"/>
              <p:cNvSpPr/>
              <p:nvPr/>
            </p:nvSpPr>
            <p:spPr>
              <a:xfrm>
                <a:off x="3102811" y="1655551"/>
                <a:ext cx="2899304" cy="1225785"/>
              </a:xfrm>
              <a:custGeom>
                <a:avLst/>
                <a:gdLst/>
                <a:ahLst/>
                <a:cxnLst/>
                <a:rect l="l" t="t" r="r" b="b"/>
                <a:pathLst>
                  <a:path w="46028" h="19460" extrusionOk="0">
                    <a:moveTo>
                      <a:pt x="17516" y="112"/>
                    </a:moveTo>
                    <a:lnTo>
                      <a:pt x="45936" y="19059"/>
                    </a:lnTo>
                    <a:lnTo>
                      <a:pt x="45936" y="19322"/>
                    </a:lnTo>
                    <a:lnTo>
                      <a:pt x="17539" y="559"/>
                    </a:lnTo>
                    <a:lnTo>
                      <a:pt x="17481" y="559"/>
                    </a:lnTo>
                    <a:lnTo>
                      <a:pt x="92" y="12312"/>
                    </a:lnTo>
                    <a:lnTo>
                      <a:pt x="92" y="12060"/>
                    </a:lnTo>
                    <a:lnTo>
                      <a:pt x="17516" y="112"/>
                    </a:lnTo>
                    <a:close/>
                    <a:moveTo>
                      <a:pt x="17516" y="0"/>
                    </a:moveTo>
                    <a:cubicBezTo>
                      <a:pt x="17507" y="0"/>
                      <a:pt x="17499" y="3"/>
                      <a:pt x="17493" y="9"/>
                    </a:cubicBezTo>
                    <a:lnTo>
                      <a:pt x="12" y="11991"/>
                    </a:lnTo>
                    <a:cubicBezTo>
                      <a:pt x="1" y="11991"/>
                      <a:pt x="1" y="12014"/>
                      <a:pt x="1" y="12025"/>
                    </a:cubicBezTo>
                    <a:lnTo>
                      <a:pt x="1" y="12415"/>
                    </a:lnTo>
                    <a:cubicBezTo>
                      <a:pt x="1" y="12426"/>
                      <a:pt x="1" y="12449"/>
                      <a:pt x="24" y="12461"/>
                    </a:cubicBezTo>
                    <a:cubicBezTo>
                      <a:pt x="35" y="12461"/>
                      <a:pt x="58" y="12461"/>
                      <a:pt x="70" y="12449"/>
                    </a:cubicBezTo>
                    <a:lnTo>
                      <a:pt x="17516" y="662"/>
                    </a:lnTo>
                    <a:lnTo>
                      <a:pt x="45959" y="19460"/>
                    </a:lnTo>
                    <a:lnTo>
                      <a:pt x="46005" y="19460"/>
                    </a:lnTo>
                    <a:cubicBezTo>
                      <a:pt x="46028" y="19448"/>
                      <a:pt x="46028" y="19437"/>
                      <a:pt x="46028" y="19414"/>
                    </a:cubicBezTo>
                    <a:lnTo>
                      <a:pt x="46028" y="19036"/>
                    </a:lnTo>
                    <a:cubicBezTo>
                      <a:pt x="46028" y="19024"/>
                      <a:pt x="46028" y="19002"/>
                      <a:pt x="46005" y="19002"/>
                    </a:cubicBezTo>
                    <a:lnTo>
                      <a:pt x="17539" y="9"/>
                    </a:lnTo>
                    <a:cubicBezTo>
                      <a:pt x="17533" y="3"/>
                      <a:pt x="17524" y="0"/>
                      <a:pt x="1751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4" name="Google Shape;958;p69"/>
              <p:cNvSpPr/>
              <p:nvPr/>
            </p:nvSpPr>
            <p:spPr>
              <a:xfrm>
                <a:off x="3103567" y="1736180"/>
                <a:ext cx="2897855" cy="1143709"/>
              </a:xfrm>
              <a:custGeom>
                <a:avLst/>
                <a:gdLst/>
                <a:ahLst/>
                <a:cxnLst/>
                <a:rect l="l" t="t" r="r" b="b"/>
                <a:pathLst>
                  <a:path w="46005" h="18157" extrusionOk="0">
                    <a:moveTo>
                      <a:pt x="17504" y="0"/>
                    </a:moveTo>
                    <a:lnTo>
                      <a:pt x="630" y="11100"/>
                    </a:lnTo>
                    <a:lnTo>
                      <a:pt x="35" y="11100"/>
                    </a:lnTo>
                    <a:cubicBezTo>
                      <a:pt x="0" y="11100"/>
                      <a:pt x="0" y="11158"/>
                      <a:pt x="35" y="11158"/>
                    </a:cubicBezTo>
                    <a:lnTo>
                      <a:pt x="642" y="11158"/>
                    </a:lnTo>
                    <a:lnTo>
                      <a:pt x="17504" y="69"/>
                    </a:lnTo>
                    <a:lnTo>
                      <a:pt x="45432" y="18157"/>
                    </a:lnTo>
                    <a:lnTo>
                      <a:pt x="45970" y="18157"/>
                    </a:lnTo>
                    <a:cubicBezTo>
                      <a:pt x="46004" y="18157"/>
                      <a:pt x="46004" y="18111"/>
                      <a:pt x="45970" y="18111"/>
                    </a:cubicBezTo>
                    <a:lnTo>
                      <a:pt x="45454" y="18111"/>
                    </a:lnTo>
                    <a:lnTo>
                      <a:pt x="17515" y="12"/>
                    </a:lnTo>
                    <a:lnTo>
                      <a:pt x="175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5" name="Google Shape;959;p69"/>
              <p:cNvSpPr/>
              <p:nvPr/>
            </p:nvSpPr>
            <p:spPr>
              <a:xfrm>
                <a:off x="4203204" y="1735613"/>
                <a:ext cx="5858" cy="1641456"/>
              </a:xfrm>
              <a:custGeom>
                <a:avLst/>
                <a:gdLst/>
                <a:ahLst/>
                <a:cxnLst/>
                <a:rect l="l" t="t" r="r" b="b"/>
                <a:pathLst>
                  <a:path w="93" h="26059" extrusionOk="0">
                    <a:moveTo>
                      <a:pt x="47" y="1"/>
                    </a:moveTo>
                    <a:cubicBezTo>
                      <a:pt x="24" y="1"/>
                      <a:pt x="1" y="15"/>
                      <a:pt x="1" y="44"/>
                    </a:cubicBezTo>
                    <a:lnTo>
                      <a:pt x="1" y="26013"/>
                    </a:lnTo>
                    <a:cubicBezTo>
                      <a:pt x="1" y="26036"/>
                      <a:pt x="24" y="26058"/>
                      <a:pt x="47" y="26058"/>
                    </a:cubicBezTo>
                    <a:cubicBezTo>
                      <a:pt x="70" y="26058"/>
                      <a:pt x="93" y="26036"/>
                      <a:pt x="93" y="26013"/>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6" name="Google Shape;960;p69"/>
              <p:cNvSpPr/>
              <p:nvPr/>
            </p:nvSpPr>
            <p:spPr>
              <a:xfrm>
                <a:off x="3141803" y="2435949"/>
                <a:ext cx="3653" cy="1099175"/>
              </a:xfrm>
              <a:custGeom>
                <a:avLst/>
                <a:gdLst/>
                <a:ahLst/>
                <a:cxnLst/>
                <a:rect l="l" t="t" r="r" b="b"/>
                <a:pathLst>
                  <a:path w="58" h="17450" extrusionOk="0">
                    <a:moveTo>
                      <a:pt x="29" y="0"/>
                    </a:moveTo>
                    <a:cubicBezTo>
                      <a:pt x="15" y="0"/>
                      <a:pt x="0" y="9"/>
                      <a:pt x="0" y="26"/>
                    </a:cubicBezTo>
                    <a:lnTo>
                      <a:pt x="0" y="17426"/>
                    </a:lnTo>
                    <a:cubicBezTo>
                      <a:pt x="0" y="17438"/>
                      <a:pt x="12" y="17449"/>
                      <a:pt x="23" y="17449"/>
                    </a:cubicBezTo>
                    <a:cubicBezTo>
                      <a:pt x="46" y="17449"/>
                      <a:pt x="58" y="17438"/>
                      <a:pt x="58" y="17426"/>
                    </a:cubicBezTo>
                    <a:lnTo>
                      <a:pt x="58" y="26"/>
                    </a:lnTo>
                    <a:cubicBezTo>
                      <a:pt x="58" y="9"/>
                      <a:pt x="43"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7" name="Google Shape;961;p69"/>
              <p:cNvSpPr/>
              <p:nvPr/>
            </p:nvSpPr>
            <p:spPr>
              <a:xfrm>
                <a:off x="5964627" y="2876825"/>
                <a:ext cx="2898" cy="741266"/>
              </a:xfrm>
              <a:custGeom>
                <a:avLst/>
                <a:gdLst/>
                <a:ahLst/>
                <a:cxnLst/>
                <a:rect l="l" t="t" r="r" b="b"/>
                <a:pathLst>
                  <a:path w="46" h="11768" extrusionOk="0">
                    <a:moveTo>
                      <a:pt x="23" y="0"/>
                    </a:moveTo>
                    <a:cubicBezTo>
                      <a:pt x="12" y="0"/>
                      <a:pt x="0" y="9"/>
                      <a:pt x="0" y="26"/>
                    </a:cubicBezTo>
                    <a:lnTo>
                      <a:pt x="0" y="11745"/>
                    </a:lnTo>
                    <a:cubicBezTo>
                      <a:pt x="0" y="11756"/>
                      <a:pt x="12" y="11767"/>
                      <a:pt x="23" y="11767"/>
                    </a:cubicBezTo>
                    <a:cubicBezTo>
                      <a:pt x="34" y="11767"/>
                      <a:pt x="46" y="11756"/>
                      <a:pt x="46" y="11745"/>
                    </a:cubicBezTo>
                    <a:lnTo>
                      <a:pt x="46" y="26"/>
                    </a:lnTo>
                    <a:cubicBezTo>
                      <a:pt x="46" y="9"/>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8" name="Google Shape;962;p69"/>
              <p:cNvSpPr/>
              <p:nvPr/>
            </p:nvSpPr>
            <p:spPr>
              <a:xfrm>
                <a:off x="3346713" y="2271416"/>
                <a:ext cx="3653" cy="1234100"/>
              </a:xfrm>
              <a:custGeom>
                <a:avLst/>
                <a:gdLst/>
                <a:ahLst/>
                <a:cxnLst/>
                <a:rect l="l" t="t" r="r" b="b"/>
                <a:pathLst>
                  <a:path w="58" h="19592" extrusionOk="0">
                    <a:moveTo>
                      <a:pt x="29" y="0"/>
                    </a:moveTo>
                    <a:cubicBezTo>
                      <a:pt x="15" y="0"/>
                      <a:pt x="1" y="9"/>
                      <a:pt x="1" y="26"/>
                    </a:cubicBezTo>
                    <a:lnTo>
                      <a:pt x="1" y="19557"/>
                    </a:lnTo>
                    <a:cubicBezTo>
                      <a:pt x="1" y="19580"/>
                      <a:pt x="12" y="19591"/>
                      <a:pt x="35" y="19591"/>
                    </a:cubicBezTo>
                    <a:cubicBezTo>
                      <a:pt x="46" y="19591"/>
                      <a:pt x="58" y="19580"/>
                      <a:pt x="58" y="19557"/>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9" name="Google Shape;963;p69"/>
              <p:cNvSpPr/>
              <p:nvPr/>
            </p:nvSpPr>
            <p:spPr>
              <a:xfrm>
                <a:off x="3374114" y="2251385"/>
                <a:ext cx="27527" cy="1249785"/>
              </a:xfrm>
              <a:custGeom>
                <a:avLst/>
                <a:gdLst/>
                <a:ahLst/>
                <a:cxnLst/>
                <a:rect l="l" t="t" r="r" b="b"/>
                <a:pathLst>
                  <a:path w="437" h="19841" extrusionOk="0">
                    <a:moveTo>
                      <a:pt x="1" y="0"/>
                    </a:moveTo>
                    <a:lnTo>
                      <a:pt x="1" y="19818"/>
                    </a:lnTo>
                    <a:cubicBezTo>
                      <a:pt x="1" y="19829"/>
                      <a:pt x="24" y="19841"/>
                      <a:pt x="35" y="19841"/>
                    </a:cubicBezTo>
                    <a:cubicBezTo>
                      <a:pt x="47" y="19841"/>
                      <a:pt x="58" y="19829"/>
                      <a:pt x="58" y="19818"/>
                    </a:cubicBezTo>
                    <a:lnTo>
                      <a:pt x="58" y="92"/>
                    </a:lnTo>
                    <a:lnTo>
                      <a:pt x="379" y="287"/>
                    </a:lnTo>
                    <a:lnTo>
                      <a:pt x="379" y="19761"/>
                    </a:lnTo>
                    <a:cubicBezTo>
                      <a:pt x="379" y="19778"/>
                      <a:pt x="393" y="19786"/>
                      <a:pt x="408" y="19786"/>
                    </a:cubicBezTo>
                    <a:cubicBezTo>
                      <a:pt x="422" y="19786"/>
                      <a:pt x="436" y="19778"/>
                      <a:pt x="436" y="19761"/>
                    </a:cubicBezTo>
                    <a:lnTo>
                      <a:pt x="436" y="26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0" name="Google Shape;964;p69"/>
              <p:cNvSpPr/>
              <p:nvPr/>
            </p:nvSpPr>
            <p:spPr>
              <a:xfrm>
                <a:off x="3102118" y="2435004"/>
                <a:ext cx="6929" cy="1107301"/>
              </a:xfrm>
              <a:custGeom>
                <a:avLst/>
                <a:gdLst/>
                <a:ahLst/>
                <a:cxnLst/>
                <a:rect l="l" t="t" r="r" b="b"/>
                <a:pathLst>
                  <a:path w="110" h="17579" extrusionOk="0">
                    <a:moveTo>
                      <a:pt x="56" y="1"/>
                    </a:moveTo>
                    <a:cubicBezTo>
                      <a:pt x="29" y="1"/>
                      <a:pt x="0" y="18"/>
                      <a:pt x="0" y="52"/>
                    </a:cubicBezTo>
                    <a:lnTo>
                      <a:pt x="0" y="17521"/>
                    </a:lnTo>
                    <a:cubicBezTo>
                      <a:pt x="0" y="17556"/>
                      <a:pt x="23" y="17579"/>
                      <a:pt x="58" y="17579"/>
                    </a:cubicBezTo>
                    <a:cubicBezTo>
                      <a:pt x="81" y="17579"/>
                      <a:pt x="103" y="17556"/>
                      <a:pt x="103" y="17521"/>
                    </a:cubicBezTo>
                    <a:lnTo>
                      <a:pt x="103" y="52"/>
                    </a:lnTo>
                    <a:cubicBezTo>
                      <a:pt x="109" y="18"/>
                      <a:pt x="83" y="1"/>
                      <a:pt x="5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1" name="Google Shape;965;p69"/>
              <p:cNvSpPr/>
              <p:nvPr/>
            </p:nvSpPr>
            <p:spPr>
              <a:xfrm>
                <a:off x="3131661" y="2417367"/>
                <a:ext cx="26771" cy="1119206"/>
              </a:xfrm>
              <a:custGeom>
                <a:avLst/>
                <a:gdLst/>
                <a:ahLst/>
                <a:cxnLst/>
                <a:rect l="l" t="t" r="r" b="b"/>
                <a:pathLst>
                  <a:path w="425" h="17768" extrusionOk="0">
                    <a:moveTo>
                      <a:pt x="1" y="0"/>
                    </a:moveTo>
                    <a:lnTo>
                      <a:pt x="1" y="17744"/>
                    </a:lnTo>
                    <a:cubicBezTo>
                      <a:pt x="1" y="17756"/>
                      <a:pt x="12" y="17767"/>
                      <a:pt x="24" y="17767"/>
                    </a:cubicBezTo>
                    <a:cubicBezTo>
                      <a:pt x="35" y="17767"/>
                      <a:pt x="47" y="17756"/>
                      <a:pt x="47" y="17744"/>
                    </a:cubicBezTo>
                    <a:lnTo>
                      <a:pt x="47" y="80"/>
                    </a:lnTo>
                    <a:lnTo>
                      <a:pt x="368" y="195"/>
                    </a:lnTo>
                    <a:lnTo>
                      <a:pt x="368" y="17652"/>
                    </a:lnTo>
                    <a:cubicBezTo>
                      <a:pt x="368" y="17670"/>
                      <a:pt x="382" y="17678"/>
                      <a:pt x="396" y="17678"/>
                    </a:cubicBezTo>
                    <a:cubicBezTo>
                      <a:pt x="411" y="17678"/>
                      <a:pt x="425" y="17670"/>
                      <a:pt x="425" y="17652"/>
                    </a:cubicBezTo>
                    <a:lnTo>
                      <a:pt x="425" y="160"/>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2" name="Google Shape;966;p69"/>
              <p:cNvSpPr/>
              <p:nvPr/>
            </p:nvSpPr>
            <p:spPr>
              <a:xfrm>
                <a:off x="3567497" y="2119481"/>
                <a:ext cx="5858" cy="1354285"/>
              </a:xfrm>
              <a:custGeom>
                <a:avLst/>
                <a:gdLst/>
                <a:ahLst/>
                <a:cxnLst/>
                <a:rect l="l" t="t" r="r" b="b"/>
                <a:pathLst>
                  <a:path w="93" h="21500" extrusionOk="0">
                    <a:moveTo>
                      <a:pt x="47" y="1"/>
                    </a:moveTo>
                    <a:cubicBezTo>
                      <a:pt x="24" y="1"/>
                      <a:pt x="1" y="15"/>
                      <a:pt x="1" y="44"/>
                    </a:cubicBezTo>
                    <a:lnTo>
                      <a:pt x="1" y="21454"/>
                    </a:lnTo>
                    <a:cubicBezTo>
                      <a:pt x="1" y="21477"/>
                      <a:pt x="12" y="21499"/>
                      <a:pt x="47" y="21499"/>
                    </a:cubicBezTo>
                    <a:cubicBezTo>
                      <a:pt x="70" y="21499"/>
                      <a:pt x="93" y="21477"/>
                      <a:pt x="93" y="21454"/>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3" name="Google Shape;967;p69"/>
              <p:cNvSpPr/>
              <p:nvPr/>
            </p:nvSpPr>
            <p:spPr>
              <a:xfrm>
                <a:off x="3602898" y="2094096"/>
                <a:ext cx="36849" cy="1374631"/>
              </a:xfrm>
              <a:custGeom>
                <a:avLst/>
                <a:gdLst/>
                <a:ahLst/>
                <a:cxnLst/>
                <a:rect l="l" t="t" r="r" b="b"/>
                <a:pathLst>
                  <a:path w="585" h="21823" extrusionOk="0">
                    <a:moveTo>
                      <a:pt x="0" y="0"/>
                    </a:moveTo>
                    <a:lnTo>
                      <a:pt x="0" y="21765"/>
                    </a:lnTo>
                    <a:cubicBezTo>
                      <a:pt x="0" y="21799"/>
                      <a:pt x="23" y="21822"/>
                      <a:pt x="46" y="21822"/>
                    </a:cubicBezTo>
                    <a:cubicBezTo>
                      <a:pt x="80" y="21822"/>
                      <a:pt x="103" y="21799"/>
                      <a:pt x="103" y="21765"/>
                    </a:cubicBezTo>
                    <a:lnTo>
                      <a:pt x="103" y="149"/>
                    </a:lnTo>
                    <a:lnTo>
                      <a:pt x="493" y="332"/>
                    </a:lnTo>
                    <a:lnTo>
                      <a:pt x="493" y="21696"/>
                    </a:lnTo>
                    <a:cubicBezTo>
                      <a:pt x="493" y="21725"/>
                      <a:pt x="516" y="21739"/>
                      <a:pt x="539" y="21739"/>
                    </a:cubicBezTo>
                    <a:cubicBezTo>
                      <a:pt x="562" y="21739"/>
                      <a:pt x="584" y="21725"/>
                      <a:pt x="584" y="21696"/>
                    </a:cubicBezTo>
                    <a:lnTo>
                      <a:pt x="584" y="264"/>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4" name="Google Shape;968;p69"/>
              <p:cNvSpPr/>
              <p:nvPr/>
            </p:nvSpPr>
            <p:spPr>
              <a:xfrm>
                <a:off x="3838863" y="1934980"/>
                <a:ext cx="6173" cy="1494753"/>
              </a:xfrm>
              <a:custGeom>
                <a:avLst/>
                <a:gdLst/>
                <a:ahLst/>
                <a:cxnLst/>
                <a:rect l="l" t="t" r="r" b="b"/>
                <a:pathLst>
                  <a:path w="98" h="23730" extrusionOk="0">
                    <a:moveTo>
                      <a:pt x="50" y="0"/>
                    </a:moveTo>
                    <a:cubicBezTo>
                      <a:pt x="26" y="0"/>
                      <a:pt x="0" y="17"/>
                      <a:pt x="0" y="52"/>
                    </a:cubicBezTo>
                    <a:lnTo>
                      <a:pt x="0" y="23684"/>
                    </a:lnTo>
                    <a:cubicBezTo>
                      <a:pt x="0" y="23707"/>
                      <a:pt x="23" y="23730"/>
                      <a:pt x="46" y="23730"/>
                    </a:cubicBezTo>
                    <a:cubicBezTo>
                      <a:pt x="80" y="23730"/>
                      <a:pt x="92" y="23707"/>
                      <a:pt x="92" y="23684"/>
                    </a:cubicBezTo>
                    <a:lnTo>
                      <a:pt x="92" y="52"/>
                    </a:lnTo>
                    <a:cubicBezTo>
                      <a:pt x="97" y="17"/>
                      <a:pt x="75" y="0"/>
                      <a:pt x="5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5" name="Google Shape;969;p69"/>
              <p:cNvSpPr/>
              <p:nvPr/>
            </p:nvSpPr>
            <p:spPr>
              <a:xfrm>
                <a:off x="3874894" y="1909343"/>
                <a:ext cx="36912" cy="1518248"/>
              </a:xfrm>
              <a:custGeom>
                <a:avLst/>
                <a:gdLst/>
                <a:ahLst/>
                <a:cxnLst/>
                <a:rect l="l" t="t" r="r" b="b"/>
                <a:pathLst>
                  <a:path w="586" h="24103" extrusionOk="0">
                    <a:moveTo>
                      <a:pt x="1" y="1"/>
                    </a:moveTo>
                    <a:lnTo>
                      <a:pt x="1" y="24056"/>
                    </a:lnTo>
                    <a:cubicBezTo>
                      <a:pt x="1" y="24079"/>
                      <a:pt x="12" y="24102"/>
                      <a:pt x="47" y="24102"/>
                    </a:cubicBezTo>
                    <a:cubicBezTo>
                      <a:pt x="70" y="24102"/>
                      <a:pt x="92" y="24079"/>
                      <a:pt x="92" y="24056"/>
                    </a:cubicBezTo>
                    <a:lnTo>
                      <a:pt x="92" y="172"/>
                    </a:lnTo>
                    <a:lnTo>
                      <a:pt x="482" y="424"/>
                    </a:lnTo>
                    <a:lnTo>
                      <a:pt x="482" y="23976"/>
                    </a:lnTo>
                    <a:cubicBezTo>
                      <a:pt x="488" y="24011"/>
                      <a:pt x="511" y="24028"/>
                      <a:pt x="534" y="24028"/>
                    </a:cubicBezTo>
                    <a:cubicBezTo>
                      <a:pt x="556" y="24028"/>
                      <a:pt x="579" y="24011"/>
                      <a:pt x="585" y="23976"/>
                    </a:cubicBezTo>
                    <a:lnTo>
                      <a:pt x="585" y="36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6" name="Google Shape;970;p69"/>
              <p:cNvSpPr/>
              <p:nvPr/>
            </p:nvSpPr>
            <p:spPr>
              <a:xfrm>
                <a:off x="5351975" y="2449618"/>
                <a:ext cx="3653" cy="1083302"/>
              </a:xfrm>
              <a:custGeom>
                <a:avLst/>
                <a:gdLst/>
                <a:ahLst/>
                <a:cxnLst/>
                <a:rect l="l" t="t" r="r" b="b"/>
                <a:pathLst>
                  <a:path w="58" h="17198" extrusionOk="0">
                    <a:moveTo>
                      <a:pt x="29" y="1"/>
                    </a:moveTo>
                    <a:cubicBezTo>
                      <a:pt x="15" y="1"/>
                      <a:pt x="1" y="9"/>
                      <a:pt x="1" y="26"/>
                    </a:cubicBezTo>
                    <a:lnTo>
                      <a:pt x="1" y="17175"/>
                    </a:lnTo>
                    <a:cubicBezTo>
                      <a:pt x="1" y="17186"/>
                      <a:pt x="12" y="17198"/>
                      <a:pt x="24" y="17198"/>
                    </a:cubicBezTo>
                    <a:cubicBezTo>
                      <a:pt x="46" y="17198"/>
                      <a:pt x="58" y="17186"/>
                      <a:pt x="58" y="17175"/>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7" name="Google Shape;971;p69"/>
              <p:cNvSpPr/>
              <p:nvPr/>
            </p:nvSpPr>
            <p:spPr>
              <a:xfrm>
                <a:off x="5300763" y="2429587"/>
                <a:ext cx="27464" cy="1099742"/>
              </a:xfrm>
              <a:custGeom>
                <a:avLst/>
                <a:gdLst/>
                <a:ahLst/>
                <a:cxnLst/>
                <a:rect l="l" t="t" r="r" b="b"/>
                <a:pathLst>
                  <a:path w="436" h="17459" extrusionOk="0">
                    <a:moveTo>
                      <a:pt x="436" y="1"/>
                    </a:moveTo>
                    <a:lnTo>
                      <a:pt x="0" y="299"/>
                    </a:lnTo>
                    <a:lnTo>
                      <a:pt x="0" y="17390"/>
                    </a:lnTo>
                    <a:cubicBezTo>
                      <a:pt x="0" y="17401"/>
                      <a:pt x="15" y="17407"/>
                      <a:pt x="29" y="17407"/>
                    </a:cubicBezTo>
                    <a:cubicBezTo>
                      <a:pt x="43" y="17407"/>
                      <a:pt x="58" y="17401"/>
                      <a:pt x="58" y="17390"/>
                    </a:cubicBezTo>
                    <a:lnTo>
                      <a:pt x="58" y="333"/>
                    </a:lnTo>
                    <a:lnTo>
                      <a:pt x="378" y="104"/>
                    </a:lnTo>
                    <a:lnTo>
                      <a:pt x="378" y="17436"/>
                    </a:lnTo>
                    <a:cubicBezTo>
                      <a:pt x="378" y="17447"/>
                      <a:pt x="390" y="17458"/>
                      <a:pt x="401" y="17458"/>
                    </a:cubicBezTo>
                    <a:cubicBezTo>
                      <a:pt x="424" y="17458"/>
                      <a:pt x="436" y="17447"/>
                      <a:pt x="436" y="17436"/>
                    </a:cubicBezTo>
                    <a:lnTo>
                      <a:pt x="43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8" name="Google Shape;972;p69"/>
              <p:cNvSpPr/>
              <p:nvPr/>
            </p:nvSpPr>
            <p:spPr>
              <a:xfrm>
                <a:off x="5595184" y="2609112"/>
                <a:ext cx="3653" cy="957763"/>
              </a:xfrm>
              <a:custGeom>
                <a:avLst/>
                <a:gdLst/>
                <a:ahLst/>
                <a:cxnLst/>
                <a:rect l="l" t="t" r="r" b="b"/>
                <a:pathLst>
                  <a:path w="58" h="15205" extrusionOk="0">
                    <a:moveTo>
                      <a:pt x="24" y="0"/>
                    </a:moveTo>
                    <a:cubicBezTo>
                      <a:pt x="12" y="0"/>
                      <a:pt x="0" y="9"/>
                      <a:pt x="0" y="26"/>
                    </a:cubicBezTo>
                    <a:lnTo>
                      <a:pt x="0" y="15170"/>
                    </a:lnTo>
                    <a:cubicBezTo>
                      <a:pt x="0" y="15193"/>
                      <a:pt x="12" y="15204"/>
                      <a:pt x="23" y="15204"/>
                    </a:cubicBezTo>
                    <a:cubicBezTo>
                      <a:pt x="34" y="15204"/>
                      <a:pt x="57" y="15193"/>
                      <a:pt x="57" y="15170"/>
                    </a:cubicBezTo>
                    <a:lnTo>
                      <a:pt x="57" y="26"/>
                    </a:lnTo>
                    <a:cubicBezTo>
                      <a:pt x="52" y="9"/>
                      <a:pt x="37"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9" name="Google Shape;973;p69"/>
              <p:cNvSpPr/>
              <p:nvPr/>
            </p:nvSpPr>
            <p:spPr>
              <a:xfrm>
                <a:off x="5543909" y="2591223"/>
                <a:ext cx="26771" cy="971999"/>
              </a:xfrm>
              <a:custGeom>
                <a:avLst/>
                <a:gdLst/>
                <a:ahLst/>
                <a:cxnLst/>
                <a:rect l="l" t="t" r="r" b="b"/>
                <a:pathLst>
                  <a:path w="425" h="15431" extrusionOk="0">
                    <a:moveTo>
                      <a:pt x="425" y="1"/>
                    </a:moveTo>
                    <a:lnTo>
                      <a:pt x="1" y="207"/>
                    </a:lnTo>
                    <a:lnTo>
                      <a:pt x="1" y="15351"/>
                    </a:lnTo>
                    <a:cubicBezTo>
                      <a:pt x="1" y="15368"/>
                      <a:pt x="15" y="15376"/>
                      <a:pt x="29" y="15376"/>
                    </a:cubicBezTo>
                    <a:cubicBezTo>
                      <a:pt x="44" y="15376"/>
                      <a:pt x="58" y="15368"/>
                      <a:pt x="58" y="15351"/>
                    </a:cubicBezTo>
                    <a:lnTo>
                      <a:pt x="58" y="241"/>
                    </a:lnTo>
                    <a:lnTo>
                      <a:pt x="379" y="81"/>
                    </a:lnTo>
                    <a:lnTo>
                      <a:pt x="379" y="15397"/>
                    </a:lnTo>
                    <a:cubicBezTo>
                      <a:pt x="379" y="15419"/>
                      <a:pt x="390" y="15431"/>
                      <a:pt x="402" y="15431"/>
                    </a:cubicBezTo>
                    <a:cubicBezTo>
                      <a:pt x="413" y="15431"/>
                      <a:pt x="425" y="15408"/>
                      <a:pt x="425" y="15397"/>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0" name="Google Shape;974;p69"/>
              <p:cNvSpPr/>
              <p:nvPr/>
            </p:nvSpPr>
            <p:spPr>
              <a:xfrm>
                <a:off x="5769795" y="2723819"/>
                <a:ext cx="3653" cy="866868"/>
              </a:xfrm>
              <a:custGeom>
                <a:avLst/>
                <a:gdLst/>
                <a:ahLst/>
                <a:cxnLst/>
                <a:rect l="l" t="t" r="r" b="b"/>
                <a:pathLst>
                  <a:path w="58" h="13762" extrusionOk="0">
                    <a:moveTo>
                      <a:pt x="35" y="1"/>
                    </a:moveTo>
                    <a:cubicBezTo>
                      <a:pt x="23" y="1"/>
                      <a:pt x="12" y="9"/>
                      <a:pt x="12" y="26"/>
                    </a:cubicBezTo>
                    <a:lnTo>
                      <a:pt x="12" y="13738"/>
                    </a:lnTo>
                    <a:cubicBezTo>
                      <a:pt x="0" y="13750"/>
                      <a:pt x="23" y="13761"/>
                      <a:pt x="35" y="13761"/>
                    </a:cubicBezTo>
                    <a:cubicBezTo>
                      <a:pt x="46" y="13761"/>
                      <a:pt x="57" y="13750"/>
                      <a:pt x="57" y="13738"/>
                    </a:cubicBezTo>
                    <a:lnTo>
                      <a:pt x="57" y="26"/>
                    </a:lnTo>
                    <a:cubicBezTo>
                      <a:pt x="57" y="9"/>
                      <a:pt x="46" y="1"/>
                      <a:pt x="3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1" name="Google Shape;975;p69"/>
              <p:cNvSpPr/>
              <p:nvPr/>
            </p:nvSpPr>
            <p:spPr>
              <a:xfrm>
                <a:off x="5718899" y="2705992"/>
                <a:ext cx="27149" cy="881041"/>
              </a:xfrm>
              <a:custGeom>
                <a:avLst/>
                <a:gdLst/>
                <a:ahLst/>
                <a:cxnLst/>
                <a:rect l="l" t="t" r="r" b="b"/>
                <a:pathLst>
                  <a:path w="431" h="13987" extrusionOk="0">
                    <a:moveTo>
                      <a:pt x="430" y="0"/>
                    </a:moveTo>
                    <a:lnTo>
                      <a:pt x="6" y="206"/>
                    </a:lnTo>
                    <a:lnTo>
                      <a:pt x="6" y="13907"/>
                    </a:lnTo>
                    <a:cubicBezTo>
                      <a:pt x="1" y="13930"/>
                      <a:pt x="12" y="13941"/>
                      <a:pt x="25" y="13941"/>
                    </a:cubicBezTo>
                    <a:cubicBezTo>
                      <a:pt x="38" y="13941"/>
                      <a:pt x="52" y="13930"/>
                      <a:pt x="52" y="13907"/>
                    </a:cubicBezTo>
                    <a:lnTo>
                      <a:pt x="52" y="241"/>
                    </a:lnTo>
                    <a:lnTo>
                      <a:pt x="373" y="80"/>
                    </a:lnTo>
                    <a:lnTo>
                      <a:pt x="373" y="13964"/>
                    </a:lnTo>
                    <a:cubicBezTo>
                      <a:pt x="373" y="13975"/>
                      <a:pt x="384" y="13987"/>
                      <a:pt x="407" y="13987"/>
                    </a:cubicBezTo>
                    <a:cubicBezTo>
                      <a:pt x="419" y="13987"/>
                      <a:pt x="430" y="13975"/>
                      <a:pt x="430" y="13964"/>
                    </a:cubicBezTo>
                    <a:lnTo>
                      <a:pt x="43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2" name="Google Shape;976;p69"/>
              <p:cNvSpPr/>
              <p:nvPr/>
            </p:nvSpPr>
            <p:spPr>
              <a:xfrm>
                <a:off x="5996375" y="2872856"/>
                <a:ext cx="5795" cy="751723"/>
              </a:xfrm>
              <a:custGeom>
                <a:avLst/>
                <a:gdLst/>
                <a:ahLst/>
                <a:cxnLst/>
                <a:rect l="l" t="t" r="r" b="b"/>
                <a:pathLst>
                  <a:path w="92" h="11934" extrusionOk="0">
                    <a:moveTo>
                      <a:pt x="46" y="0"/>
                    </a:moveTo>
                    <a:cubicBezTo>
                      <a:pt x="23" y="0"/>
                      <a:pt x="0" y="14"/>
                      <a:pt x="0" y="43"/>
                    </a:cubicBezTo>
                    <a:lnTo>
                      <a:pt x="0" y="11876"/>
                    </a:lnTo>
                    <a:cubicBezTo>
                      <a:pt x="0" y="11911"/>
                      <a:pt x="23" y="11934"/>
                      <a:pt x="46" y="11934"/>
                    </a:cubicBezTo>
                    <a:cubicBezTo>
                      <a:pt x="80" y="11934"/>
                      <a:pt x="92" y="11911"/>
                      <a:pt x="92" y="11876"/>
                    </a:cubicBezTo>
                    <a:lnTo>
                      <a:pt x="92" y="43"/>
                    </a:lnTo>
                    <a:cubicBezTo>
                      <a:pt x="92" y="14"/>
                      <a:pt x="69" y="0"/>
                      <a:pt x="4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3" name="Google Shape;977;p69"/>
              <p:cNvSpPr/>
              <p:nvPr/>
            </p:nvSpPr>
            <p:spPr>
              <a:xfrm>
                <a:off x="5946549" y="2856038"/>
                <a:ext cx="26771" cy="762746"/>
              </a:xfrm>
              <a:custGeom>
                <a:avLst/>
                <a:gdLst/>
                <a:ahLst/>
                <a:cxnLst/>
                <a:rect l="l" t="t" r="r" b="b"/>
                <a:pathLst>
                  <a:path w="425" h="12109" extrusionOk="0">
                    <a:moveTo>
                      <a:pt x="425" y="1"/>
                    </a:moveTo>
                    <a:lnTo>
                      <a:pt x="1" y="207"/>
                    </a:lnTo>
                    <a:lnTo>
                      <a:pt x="1" y="12040"/>
                    </a:lnTo>
                    <a:cubicBezTo>
                      <a:pt x="1" y="12063"/>
                      <a:pt x="15" y="12075"/>
                      <a:pt x="29" y="12075"/>
                    </a:cubicBezTo>
                    <a:cubicBezTo>
                      <a:pt x="44" y="12075"/>
                      <a:pt x="58" y="12063"/>
                      <a:pt x="58" y="12040"/>
                    </a:cubicBezTo>
                    <a:lnTo>
                      <a:pt x="58" y="241"/>
                    </a:lnTo>
                    <a:lnTo>
                      <a:pt x="379" y="92"/>
                    </a:lnTo>
                    <a:lnTo>
                      <a:pt x="379" y="12075"/>
                    </a:lnTo>
                    <a:cubicBezTo>
                      <a:pt x="379" y="12097"/>
                      <a:pt x="390" y="12109"/>
                      <a:pt x="402" y="12109"/>
                    </a:cubicBezTo>
                    <a:cubicBezTo>
                      <a:pt x="413" y="12109"/>
                      <a:pt x="425" y="12097"/>
                      <a:pt x="425" y="12075"/>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4" name="Google Shape;978;p69"/>
              <p:cNvSpPr/>
              <p:nvPr/>
            </p:nvSpPr>
            <p:spPr>
              <a:xfrm>
                <a:off x="5077774" y="2268330"/>
                <a:ext cx="6551" cy="1228557"/>
              </a:xfrm>
              <a:custGeom>
                <a:avLst/>
                <a:gdLst/>
                <a:ahLst/>
                <a:cxnLst/>
                <a:rect l="l" t="t" r="r" b="b"/>
                <a:pathLst>
                  <a:path w="104" h="19504" extrusionOk="0">
                    <a:moveTo>
                      <a:pt x="52" y="1"/>
                    </a:moveTo>
                    <a:cubicBezTo>
                      <a:pt x="26" y="1"/>
                      <a:pt x="1" y="18"/>
                      <a:pt x="1" y="52"/>
                    </a:cubicBezTo>
                    <a:lnTo>
                      <a:pt x="1" y="19457"/>
                    </a:lnTo>
                    <a:cubicBezTo>
                      <a:pt x="1" y="19480"/>
                      <a:pt x="24" y="19503"/>
                      <a:pt x="46" y="19503"/>
                    </a:cubicBezTo>
                    <a:cubicBezTo>
                      <a:pt x="81" y="19503"/>
                      <a:pt x="104" y="19480"/>
                      <a:pt x="104" y="19457"/>
                    </a:cubicBezTo>
                    <a:lnTo>
                      <a:pt x="104" y="52"/>
                    </a:lnTo>
                    <a:cubicBezTo>
                      <a:pt x="104" y="18"/>
                      <a:pt x="78" y="1"/>
                      <a:pt x="5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5" name="Google Shape;979;p69"/>
              <p:cNvSpPr/>
              <p:nvPr/>
            </p:nvSpPr>
            <p:spPr>
              <a:xfrm>
                <a:off x="5011381" y="2243448"/>
                <a:ext cx="36912" cy="1248336"/>
              </a:xfrm>
              <a:custGeom>
                <a:avLst/>
                <a:gdLst/>
                <a:ahLst/>
                <a:cxnLst/>
                <a:rect l="l" t="t" r="r" b="b"/>
                <a:pathLst>
                  <a:path w="586" h="19818" extrusionOk="0">
                    <a:moveTo>
                      <a:pt x="585" y="0"/>
                    </a:moveTo>
                    <a:lnTo>
                      <a:pt x="1" y="264"/>
                    </a:lnTo>
                    <a:lnTo>
                      <a:pt x="1" y="19703"/>
                    </a:lnTo>
                    <a:cubicBezTo>
                      <a:pt x="1" y="19738"/>
                      <a:pt x="24" y="19755"/>
                      <a:pt x="47" y="19755"/>
                    </a:cubicBezTo>
                    <a:cubicBezTo>
                      <a:pt x="70" y="19755"/>
                      <a:pt x="92" y="19738"/>
                      <a:pt x="92" y="19703"/>
                    </a:cubicBezTo>
                    <a:lnTo>
                      <a:pt x="92" y="321"/>
                    </a:lnTo>
                    <a:lnTo>
                      <a:pt x="482" y="149"/>
                    </a:lnTo>
                    <a:lnTo>
                      <a:pt x="482" y="19772"/>
                    </a:lnTo>
                    <a:cubicBezTo>
                      <a:pt x="482" y="19795"/>
                      <a:pt x="505" y="19818"/>
                      <a:pt x="539" y="19818"/>
                    </a:cubicBezTo>
                    <a:cubicBezTo>
                      <a:pt x="562" y="19818"/>
                      <a:pt x="585" y="19795"/>
                      <a:pt x="585" y="19772"/>
                    </a:cubicBezTo>
                    <a:lnTo>
                      <a:pt x="5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6" name="Google Shape;980;p69"/>
              <p:cNvSpPr/>
              <p:nvPr/>
            </p:nvSpPr>
            <p:spPr>
              <a:xfrm>
                <a:off x="4734283" y="2041561"/>
                <a:ext cx="6614" cy="1408393"/>
              </a:xfrm>
              <a:custGeom>
                <a:avLst/>
                <a:gdLst/>
                <a:ahLst/>
                <a:cxnLst/>
                <a:rect l="l" t="t" r="r" b="b"/>
                <a:pathLst>
                  <a:path w="105" h="22359" extrusionOk="0">
                    <a:moveTo>
                      <a:pt x="53" y="1"/>
                    </a:moveTo>
                    <a:cubicBezTo>
                      <a:pt x="27" y="1"/>
                      <a:pt x="1" y="15"/>
                      <a:pt x="1" y="44"/>
                    </a:cubicBezTo>
                    <a:lnTo>
                      <a:pt x="1" y="22301"/>
                    </a:lnTo>
                    <a:cubicBezTo>
                      <a:pt x="1" y="22336"/>
                      <a:pt x="24" y="22358"/>
                      <a:pt x="58" y="22358"/>
                    </a:cubicBezTo>
                    <a:cubicBezTo>
                      <a:pt x="81" y="22358"/>
                      <a:pt x="104" y="22336"/>
                      <a:pt x="104" y="22301"/>
                    </a:cubicBezTo>
                    <a:lnTo>
                      <a:pt x="104" y="44"/>
                    </a:lnTo>
                    <a:cubicBezTo>
                      <a:pt x="104" y="15"/>
                      <a:pt x="78" y="1"/>
                      <a:pt x="5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7" name="Google Shape;981;p69"/>
              <p:cNvSpPr/>
              <p:nvPr/>
            </p:nvSpPr>
            <p:spPr>
              <a:xfrm>
                <a:off x="4667953" y="2015420"/>
                <a:ext cx="36849" cy="1428739"/>
              </a:xfrm>
              <a:custGeom>
                <a:avLst/>
                <a:gdLst/>
                <a:ahLst/>
                <a:cxnLst/>
                <a:rect l="l" t="t" r="r" b="b"/>
                <a:pathLst>
                  <a:path w="585" h="22682" extrusionOk="0">
                    <a:moveTo>
                      <a:pt x="584" y="1"/>
                    </a:moveTo>
                    <a:lnTo>
                      <a:pt x="0" y="367"/>
                    </a:lnTo>
                    <a:lnTo>
                      <a:pt x="0" y="22567"/>
                    </a:lnTo>
                    <a:cubicBezTo>
                      <a:pt x="0" y="22602"/>
                      <a:pt x="26" y="22619"/>
                      <a:pt x="52" y="22619"/>
                    </a:cubicBezTo>
                    <a:cubicBezTo>
                      <a:pt x="77" y="22619"/>
                      <a:pt x="103" y="22602"/>
                      <a:pt x="103" y="22567"/>
                    </a:cubicBezTo>
                    <a:lnTo>
                      <a:pt x="103" y="424"/>
                    </a:lnTo>
                    <a:lnTo>
                      <a:pt x="493" y="184"/>
                    </a:lnTo>
                    <a:lnTo>
                      <a:pt x="493" y="22636"/>
                    </a:lnTo>
                    <a:cubicBezTo>
                      <a:pt x="493" y="22659"/>
                      <a:pt x="516" y="22682"/>
                      <a:pt x="539" y="22682"/>
                    </a:cubicBezTo>
                    <a:cubicBezTo>
                      <a:pt x="561" y="22682"/>
                      <a:pt x="584" y="22659"/>
                      <a:pt x="584" y="22636"/>
                    </a:cubicBezTo>
                    <a:lnTo>
                      <a:pt x="58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8" name="Google Shape;982;p69"/>
              <p:cNvSpPr/>
              <p:nvPr/>
            </p:nvSpPr>
            <p:spPr>
              <a:xfrm>
                <a:off x="5897479" y="3693065"/>
                <a:ext cx="28220" cy="372397"/>
              </a:xfrm>
              <a:custGeom>
                <a:avLst/>
                <a:gdLst/>
                <a:ahLst/>
                <a:cxnLst/>
                <a:rect l="l" t="t" r="r" b="b"/>
                <a:pathLst>
                  <a:path w="448" h="5912" extrusionOk="0">
                    <a:moveTo>
                      <a:pt x="35" y="35"/>
                    </a:moveTo>
                    <a:lnTo>
                      <a:pt x="379" y="70"/>
                    </a:lnTo>
                    <a:cubicBezTo>
                      <a:pt x="413" y="241"/>
                      <a:pt x="367" y="425"/>
                      <a:pt x="253" y="562"/>
                    </a:cubicBezTo>
                    <a:lnTo>
                      <a:pt x="253" y="5866"/>
                    </a:lnTo>
                    <a:lnTo>
                      <a:pt x="35" y="5797"/>
                    </a:lnTo>
                    <a:lnTo>
                      <a:pt x="35" y="35"/>
                    </a:lnTo>
                    <a:close/>
                    <a:moveTo>
                      <a:pt x="1" y="1"/>
                    </a:moveTo>
                    <a:lnTo>
                      <a:pt x="1" y="5820"/>
                    </a:lnTo>
                    <a:lnTo>
                      <a:pt x="287" y="5912"/>
                    </a:lnTo>
                    <a:lnTo>
                      <a:pt x="287" y="574"/>
                    </a:lnTo>
                    <a:cubicBezTo>
                      <a:pt x="402" y="425"/>
                      <a:pt x="448" y="230"/>
                      <a:pt x="413" y="47"/>
                    </a:cubicBezTo>
                    <a:lnTo>
                      <a:pt x="402" y="3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9" name="Google Shape;983;p69"/>
              <p:cNvSpPr/>
              <p:nvPr/>
            </p:nvSpPr>
            <p:spPr>
              <a:xfrm>
                <a:off x="5914108" y="3698104"/>
                <a:ext cx="38991" cy="367358"/>
              </a:xfrm>
              <a:custGeom>
                <a:avLst/>
                <a:gdLst/>
                <a:ahLst/>
                <a:cxnLst/>
                <a:rect l="l" t="t" r="r" b="b"/>
                <a:pathLst>
                  <a:path w="619" h="5832" extrusionOk="0">
                    <a:moveTo>
                      <a:pt x="562" y="1"/>
                    </a:moveTo>
                    <a:lnTo>
                      <a:pt x="539" y="12"/>
                    </a:lnTo>
                    <a:cubicBezTo>
                      <a:pt x="584" y="184"/>
                      <a:pt x="539" y="379"/>
                      <a:pt x="413" y="516"/>
                    </a:cubicBezTo>
                    <a:lnTo>
                      <a:pt x="401" y="516"/>
                    </a:lnTo>
                    <a:lnTo>
                      <a:pt x="401" y="5774"/>
                    </a:lnTo>
                    <a:lnTo>
                      <a:pt x="0" y="5797"/>
                    </a:lnTo>
                    <a:lnTo>
                      <a:pt x="0" y="5832"/>
                    </a:lnTo>
                    <a:lnTo>
                      <a:pt x="436" y="5809"/>
                    </a:lnTo>
                    <a:lnTo>
                      <a:pt x="436" y="528"/>
                    </a:lnTo>
                    <a:cubicBezTo>
                      <a:pt x="573" y="390"/>
                      <a:pt x="619" y="184"/>
                      <a:pt x="56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0" name="Google Shape;984;p69"/>
              <p:cNvSpPr/>
              <p:nvPr/>
            </p:nvSpPr>
            <p:spPr>
              <a:xfrm>
                <a:off x="3195912" y="3778922"/>
                <a:ext cx="141476" cy="9449"/>
              </a:xfrm>
              <a:custGeom>
                <a:avLst/>
                <a:gdLst/>
                <a:ahLst/>
                <a:cxnLst/>
                <a:rect l="l" t="t" r="r" b="b"/>
                <a:pathLst>
                  <a:path w="2246" h="150" extrusionOk="0">
                    <a:moveTo>
                      <a:pt x="2234" y="1"/>
                    </a:moveTo>
                    <a:lnTo>
                      <a:pt x="1" y="116"/>
                    </a:lnTo>
                    <a:lnTo>
                      <a:pt x="1" y="150"/>
                    </a:lnTo>
                    <a:lnTo>
                      <a:pt x="2246" y="35"/>
                    </a:lnTo>
                    <a:lnTo>
                      <a:pt x="22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1" name="Google Shape;985;p69"/>
              <p:cNvSpPr/>
              <p:nvPr/>
            </p:nvSpPr>
            <p:spPr>
              <a:xfrm>
                <a:off x="3195912" y="3988934"/>
                <a:ext cx="141476" cy="5858"/>
              </a:xfrm>
              <a:custGeom>
                <a:avLst/>
                <a:gdLst/>
                <a:ahLst/>
                <a:cxnLst/>
                <a:rect l="l" t="t" r="r" b="b"/>
                <a:pathLst>
                  <a:path w="2246" h="93" extrusionOk="0">
                    <a:moveTo>
                      <a:pt x="1" y="0"/>
                    </a:moveTo>
                    <a:lnTo>
                      <a:pt x="1" y="35"/>
                    </a:lnTo>
                    <a:lnTo>
                      <a:pt x="2234" y="92"/>
                    </a:lnTo>
                    <a:lnTo>
                      <a:pt x="2246" y="58"/>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2" name="Google Shape;986;p69"/>
              <p:cNvSpPr/>
              <p:nvPr/>
            </p:nvSpPr>
            <p:spPr>
              <a:xfrm>
                <a:off x="3195912" y="4004052"/>
                <a:ext cx="141476" cy="2268"/>
              </a:xfrm>
              <a:custGeom>
                <a:avLst/>
                <a:gdLst/>
                <a:ahLst/>
                <a:cxnLst/>
                <a:rect l="l" t="t" r="r" b="b"/>
                <a:pathLst>
                  <a:path w="2246" h="36" extrusionOk="0">
                    <a:moveTo>
                      <a:pt x="1" y="1"/>
                    </a:moveTo>
                    <a:lnTo>
                      <a:pt x="1" y="35"/>
                    </a:lnTo>
                    <a:lnTo>
                      <a:pt x="2246" y="35"/>
                    </a:lnTo>
                    <a:lnTo>
                      <a:pt x="22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3" name="Google Shape;987;p69"/>
              <p:cNvSpPr/>
              <p:nvPr/>
            </p:nvSpPr>
            <p:spPr>
              <a:xfrm>
                <a:off x="3211093" y="3786859"/>
                <a:ext cx="2205" cy="203584"/>
              </a:xfrm>
              <a:custGeom>
                <a:avLst/>
                <a:gdLst/>
                <a:ahLst/>
                <a:cxnLst/>
                <a:rect l="l" t="t" r="r" b="b"/>
                <a:pathLst>
                  <a:path w="35" h="3232" extrusionOk="0">
                    <a:moveTo>
                      <a:pt x="0" y="1"/>
                    </a:moveTo>
                    <a:lnTo>
                      <a:pt x="0" y="3231"/>
                    </a:lnTo>
                    <a:lnTo>
                      <a:pt x="34" y="3231"/>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4" name="Google Shape;988;p69"/>
              <p:cNvSpPr/>
              <p:nvPr/>
            </p:nvSpPr>
            <p:spPr>
              <a:xfrm>
                <a:off x="3381358" y="3988934"/>
                <a:ext cx="185506" cy="3653"/>
              </a:xfrm>
              <a:custGeom>
                <a:avLst/>
                <a:gdLst/>
                <a:ahLst/>
                <a:cxnLst/>
                <a:rect l="l" t="t" r="r" b="b"/>
                <a:pathLst>
                  <a:path w="2945" h="58" extrusionOk="0">
                    <a:moveTo>
                      <a:pt x="2944" y="0"/>
                    </a:moveTo>
                    <a:lnTo>
                      <a:pt x="0" y="23"/>
                    </a:lnTo>
                    <a:lnTo>
                      <a:pt x="0" y="58"/>
                    </a:lnTo>
                    <a:lnTo>
                      <a:pt x="2944" y="35"/>
                    </a:lnTo>
                    <a:lnTo>
                      <a:pt x="294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5" name="Google Shape;989;p69"/>
              <p:cNvSpPr/>
              <p:nvPr/>
            </p:nvSpPr>
            <p:spPr>
              <a:xfrm>
                <a:off x="3381358" y="4000462"/>
                <a:ext cx="185506" cy="2961"/>
              </a:xfrm>
              <a:custGeom>
                <a:avLst/>
                <a:gdLst/>
                <a:ahLst/>
                <a:cxnLst/>
                <a:rect l="l" t="t" r="r" b="b"/>
                <a:pathLst>
                  <a:path w="2945" h="47" extrusionOk="0">
                    <a:moveTo>
                      <a:pt x="2944" y="1"/>
                    </a:moveTo>
                    <a:lnTo>
                      <a:pt x="0" y="12"/>
                    </a:lnTo>
                    <a:lnTo>
                      <a:pt x="0" y="47"/>
                    </a:lnTo>
                    <a:lnTo>
                      <a:pt x="2944" y="35"/>
                    </a:lnTo>
                    <a:lnTo>
                      <a:pt x="294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6" name="Google Shape;990;p69"/>
              <p:cNvSpPr/>
              <p:nvPr/>
            </p:nvSpPr>
            <p:spPr>
              <a:xfrm>
                <a:off x="3379216" y="3768150"/>
                <a:ext cx="186198" cy="8693"/>
              </a:xfrm>
              <a:custGeom>
                <a:avLst/>
                <a:gdLst/>
                <a:ahLst/>
                <a:cxnLst/>
                <a:rect l="l" t="t" r="r" b="b"/>
                <a:pathLst>
                  <a:path w="2956" h="138" extrusionOk="0">
                    <a:moveTo>
                      <a:pt x="2956" y="0"/>
                    </a:moveTo>
                    <a:lnTo>
                      <a:pt x="0" y="115"/>
                    </a:lnTo>
                    <a:lnTo>
                      <a:pt x="0" y="138"/>
                    </a:lnTo>
                    <a:lnTo>
                      <a:pt x="2956" y="35"/>
                    </a:lnTo>
                    <a:lnTo>
                      <a:pt x="295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7" name="Google Shape;991;p69"/>
              <p:cNvSpPr/>
              <p:nvPr/>
            </p:nvSpPr>
            <p:spPr>
              <a:xfrm>
                <a:off x="3400822" y="3775331"/>
                <a:ext cx="2961" cy="216560"/>
              </a:xfrm>
              <a:custGeom>
                <a:avLst/>
                <a:gdLst/>
                <a:ahLst/>
                <a:cxnLst/>
                <a:rect l="l" t="t" r="r" b="b"/>
                <a:pathLst>
                  <a:path w="47" h="3438" extrusionOk="0">
                    <a:moveTo>
                      <a:pt x="1" y="1"/>
                    </a:moveTo>
                    <a:lnTo>
                      <a:pt x="12" y="3437"/>
                    </a:lnTo>
                    <a:lnTo>
                      <a:pt x="47" y="3437"/>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8" name="Google Shape;992;p69"/>
              <p:cNvSpPr/>
              <p:nvPr/>
            </p:nvSpPr>
            <p:spPr>
              <a:xfrm>
                <a:off x="3620221" y="3760906"/>
                <a:ext cx="212906" cy="8000"/>
              </a:xfrm>
              <a:custGeom>
                <a:avLst/>
                <a:gdLst/>
                <a:ahLst/>
                <a:cxnLst/>
                <a:rect l="l" t="t" r="r" b="b"/>
                <a:pathLst>
                  <a:path w="3380" h="127" extrusionOk="0">
                    <a:moveTo>
                      <a:pt x="3379" y="1"/>
                    </a:moveTo>
                    <a:lnTo>
                      <a:pt x="0" y="92"/>
                    </a:lnTo>
                    <a:lnTo>
                      <a:pt x="0" y="127"/>
                    </a:lnTo>
                    <a:lnTo>
                      <a:pt x="3379" y="35"/>
                    </a:lnTo>
                    <a:lnTo>
                      <a:pt x="337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9" name="Google Shape;993;p69"/>
              <p:cNvSpPr/>
              <p:nvPr/>
            </p:nvSpPr>
            <p:spPr>
              <a:xfrm>
                <a:off x="3620221" y="3986037"/>
                <a:ext cx="207867" cy="2961"/>
              </a:xfrm>
              <a:custGeom>
                <a:avLst/>
                <a:gdLst/>
                <a:ahLst/>
                <a:cxnLst/>
                <a:rect l="l" t="t" r="r" b="b"/>
                <a:pathLst>
                  <a:path w="3300" h="47" extrusionOk="0">
                    <a:moveTo>
                      <a:pt x="3299" y="1"/>
                    </a:moveTo>
                    <a:lnTo>
                      <a:pt x="0" y="12"/>
                    </a:lnTo>
                    <a:lnTo>
                      <a:pt x="0" y="46"/>
                    </a:lnTo>
                    <a:lnTo>
                      <a:pt x="3299" y="35"/>
                    </a:lnTo>
                    <a:lnTo>
                      <a:pt x="329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0" name="Google Shape;994;p69"/>
              <p:cNvSpPr/>
              <p:nvPr/>
            </p:nvSpPr>
            <p:spPr>
              <a:xfrm>
                <a:off x="3620221" y="3997564"/>
                <a:ext cx="210765" cy="2961"/>
              </a:xfrm>
              <a:custGeom>
                <a:avLst/>
                <a:gdLst/>
                <a:ahLst/>
                <a:cxnLst/>
                <a:rect l="l" t="t" r="r" b="b"/>
                <a:pathLst>
                  <a:path w="3346" h="47" extrusionOk="0">
                    <a:moveTo>
                      <a:pt x="3345" y="1"/>
                    </a:moveTo>
                    <a:lnTo>
                      <a:pt x="0" y="12"/>
                    </a:lnTo>
                    <a:lnTo>
                      <a:pt x="0" y="47"/>
                    </a:lnTo>
                    <a:lnTo>
                      <a:pt x="3345" y="35"/>
                    </a:lnTo>
                    <a:lnTo>
                      <a:pt x="334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1" name="Google Shape;995;p69"/>
              <p:cNvSpPr/>
              <p:nvPr/>
            </p:nvSpPr>
            <p:spPr>
              <a:xfrm>
                <a:off x="3639685" y="3766701"/>
                <a:ext cx="2205" cy="218701"/>
              </a:xfrm>
              <a:custGeom>
                <a:avLst/>
                <a:gdLst/>
                <a:ahLst/>
                <a:cxnLst/>
                <a:rect l="l" t="t" r="r" b="b"/>
                <a:pathLst>
                  <a:path w="35" h="3472" extrusionOk="0">
                    <a:moveTo>
                      <a:pt x="0" y="0"/>
                    </a:moveTo>
                    <a:lnTo>
                      <a:pt x="0" y="3471"/>
                    </a:lnTo>
                    <a:lnTo>
                      <a:pt x="35" y="3471"/>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2" name="Google Shape;996;p69"/>
              <p:cNvSpPr/>
              <p:nvPr/>
            </p:nvSpPr>
            <p:spPr>
              <a:xfrm>
                <a:off x="3900154" y="3750828"/>
                <a:ext cx="248307" cy="5795"/>
              </a:xfrm>
              <a:custGeom>
                <a:avLst/>
                <a:gdLst/>
                <a:ahLst/>
                <a:cxnLst/>
                <a:rect l="l" t="t" r="r" b="b"/>
                <a:pathLst>
                  <a:path w="3942" h="92" extrusionOk="0">
                    <a:moveTo>
                      <a:pt x="3941" y="0"/>
                    </a:moveTo>
                    <a:lnTo>
                      <a:pt x="1" y="58"/>
                    </a:lnTo>
                    <a:lnTo>
                      <a:pt x="1" y="92"/>
                    </a:lnTo>
                    <a:lnTo>
                      <a:pt x="3941" y="35"/>
                    </a:lnTo>
                    <a:lnTo>
                      <a:pt x="394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3" name="Google Shape;997;p69"/>
              <p:cNvSpPr/>
              <p:nvPr/>
            </p:nvSpPr>
            <p:spPr>
              <a:xfrm>
                <a:off x="4012026" y="3754418"/>
                <a:ext cx="2205" cy="357216"/>
              </a:xfrm>
              <a:custGeom>
                <a:avLst/>
                <a:gdLst/>
                <a:ahLst/>
                <a:cxnLst/>
                <a:rect l="l" t="t" r="r" b="b"/>
                <a:pathLst>
                  <a:path w="35" h="5671" extrusionOk="0">
                    <a:moveTo>
                      <a:pt x="0" y="1"/>
                    </a:moveTo>
                    <a:lnTo>
                      <a:pt x="0" y="5671"/>
                    </a:lnTo>
                    <a:lnTo>
                      <a:pt x="35" y="5671"/>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4" name="Google Shape;998;p69"/>
              <p:cNvSpPr/>
              <p:nvPr/>
            </p:nvSpPr>
            <p:spPr>
              <a:xfrm>
                <a:off x="3916783" y="3771741"/>
                <a:ext cx="80123" cy="243204"/>
              </a:xfrm>
              <a:custGeom>
                <a:avLst/>
                <a:gdLst/>
                <a:ahLst/>
                <a:cxnLst/>
                <a:rect l="l" t="t" r="r" b="b"/>
                <a:pathLst>
                  <a:path w="1272" h="3861" extrusionOk="0">
                    <a:moveTo>
                      <a:pt x="1237" y="35"/>
                    </a:moveTo>
                    <a:lnTo>
                      <a:pt x="1237" y="3826"/>
                    </a:lnTo>
                    <a:lnTo>
                      <a:pt x="103" y="3826"/>
                    </a:lnTo>
                    <a:lnTo>
                      <a:pt x="35" y="35"/>
                    </a:lnTo>
                    <a:close/>
                    <a:moveTo>
                      <a:pt x="0" y="0"/>
                    </a:moveTo>
                    <a:lnTo>
                      <a:pt x="69" y="3861"/>
                    </a:lnTo>
                    <a:lnTo>
                      <a:pt x="1272" y="3861"/>
                    </a:lnTo>
                    <a:lnTo>
                      <a:pt x="127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5" name="Google Shape;999;p69"/>
              <p:cNvSpPr/>
              <p:nvPr/>
            </p:nvSpPr>
            <p:spPr>
              <a:xfrm>
                <a:off x="4025695" y="3769599"/>
                <a:ext cx="106138" cy="245346"/>
              </a:xfrm>
              <a:custGeom>
                <a:avLst/>
                <a:gdLst/>
                <a:ahLst/>
                <a:cxnLst/>
                <a:rect l="l" t="t" r="r" b="b"/>
                <a:pathLst>
                  <a:path w="1685" h="3895" extrusionOk="0">
                    <a:moveTo>
                      <a:pt x="1651" y="34"/>
                    </a:moveTo>
                    <a:lnTo>
                      <a:pt x="1651" y="3860"/>
                    </a:lnTo>
                    <a:lnTo>
                      <a:pt x="35" y="3860"/>
                    </a:lnTo>
                    <a:lnTo>
                      <a:pt x="35" y="69"/>
                    </a:lnTo>
                    <a:lnTo>
                      <a:pt x="1651" y="34"/>
                    </a:lnTo>
                    <a:close/>
                    <a:moveTo>
                      <a:pt x="1685" y="0"/>
                    </a:moveTo>
                    <a:lnTo>
                      <a:pt x="24" y="34"/>
                    </a:lnTo>
                    <a:lnTo>
                      <a:pt x="1" y="34"/>
                    </a:lnTo>
                    <a:lnTo>
                      <a:pt x="1" y="3895"/>
                    </a:lnTo>
                    <a:lnTo>
                      <a:pt x="1685" y="3895"/>
                    </a:lnTo>
                    <a:lnTo>
                      <a:pt x="16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6" name="Google Shape;1000;p69"/>
              <p:cNvSpPr/>
              <p:nvPr/>
            </p:nvSpPr>
            <p:spPr>
              <a:xfrm>
                <a:off x="4271046" y="4026477"/>
                <a:ext cx="399798" cy="10141"/>
              </a:xfrm>
              <a:custGeom>
                <a:avLst/>
                <a:gdLst/>
                <a:ahLst/>
                <a:cxnLst/>
                <a:rect l="l" t="t" r="r" b="b"/>
                <a:pathLst>
                  <a:path w="6347" h="161" extrusionOk="0">
                    <a:moveTo>
                      <a:pt x="6347" y="0"/>
                    </a:moveTo>
                    <a:lnTo>
                      <a:pt x="1" y="126"/>
                    </a:lnTo>
                    <a:lnTo>
                      <a:pt x="1" y="160"/>
                    </a:lnTo>
                    <a:lnTo>
                      <a:pt x="6347" y="34"/>
                    </a:lnTo>
                    <a:lnTo>
                      <a:pt x="63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7" name="Google Shape;1001;p69"/>
              <p:cNvSpPr/>
              <p:nvPr/>
            </p:nvSpPr>
            <p:spPr>
              <a:xfrm>
                <a:off x="4271802" y="4006950"/>
                <a:ext cx="399042" cy="8000"/>
              </a:xfrm>
              <a:custGeom>
                <a:avLst/>
                <a:gdLst/>
                <a:ahLst/>
                <a:cxnLst/>
                <a:rect l="l" t="t" r="r" b="b"/>
                <a:pathLst>
                  <a:path w="6335" h="127" extrusionOk="0">
                    <a:moveTo>
                      <a:pt x="6335" y="1"/>
                    </a:moveTo>
                    <a:lnTo>
                      <a:pt x="0" y="92"/>
                    </a:lnTo>
                    <a:lnTo>
                      <a:pt x="0" y="127"/>
                    </a:lnTo>
                    <a:lnTo>
                      <a:pt x="6335" y="24"/>
                    </a:lnTo>
                    <a:lnTo>
                      <a:pt x="63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8" name="Google Shape;1002;p69"/>
              <p:cNvSpPr/>
              <p:nvPr/>
            </p:nvSpPr>
            <p:spPr>
              <a:xfrm>
                <a:off x="4271802" y="3744339"/>
                <a:ext cx="399042" cy="8693"/>
              </a:xfrm>
              <a:custGeom>
                <a:avLst/>
                <a:gdLst/>
                <a:ahLst/>
                <a:cxnLst/>
                <a:rect l="l" t="t" r="r" b="b"/>
                <a:pathLst>
                  <a:path w="6335" h="138" extrusionOk="0">
                    <a:moveTo>
                      <a:pt x="0" y="0"/>
                    </a:moveTo>
                    <a:lnTo>
                      <a:pt x="0" y="34"/>
                    </a:lnTo>
                    <a:lnTo>
                      <a:pt x="6335" y="138"/>
                    </a:lnTo>
                    <a:lnTo>
                      <a:pt x="6335" y="103"/>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9" name="Google Shape;1003;p69"/>
              <p:cNvSpPr/>
              <p:nvPr/>
            </p:nvSpPr>
            <p:spPr>
              <a:xfrm>
                <a:off x="4652772" y="3748623"/>
                <a:ext cx="2205" cy="259141"/>
              </a:xfrm>
              <a:custGeom>
                <a:avLst/>
                <a:gdLst/>
                <a:ahLst/>
                <a:cxnLst/>
                <a:rect l="l" t="t" r="r" b="b"/>
                <a:pathLst>
                  <a:path w="35" h="4114" extrusionOk="0">
                    <a:moveTo>
                      <a:pt x="1" y="1"/>
                    </a:moveTo>
                    <a:lnTo>
                      <a:pt x="1" y="4113"/>
                    </a:lnTo>
                    <a:lnTo>
                      <a:pt x="35" y="4113"/>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0" name="Google Shape;1004;p69"/>
              <p:cNvSpPr/>
              <p:nvPr/>
            </p:nvSpPr>
            <p:spPr>
              <a:xfrm>
                <a:off x="4740078" y="3750828"/>
                <a:ext cx="294478" cy="12283"/>
              </a:xfrm>
              <a:custGeom>
                <a:avLst/>
                <a:gdLst/>
                <a:ahLst/>
                <a:cxnLst/>
                <a:rect l="l" t="t" r="r" b="b"/>
                <a:pathLst>
                  <a:path w="4675" h="195" extrusionOk="0">
                    <a:moveTo>
                      <a:pt x="1" y="0"/>
                    </a:moveTo>
                    <a:lnTo>
                      <a:pt x="1" y="35"/>
                    </a:lnTo>
                    <a:lnTo>
                      <a:pt x="4674" y="195"/>
                    </a:lnTo>
                    <a:lnTo>
                      <a:pt x="4674" y="16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1" name="Google Shape;1005;p69"/>
              <p:cNvSpPr/>
              <p:nvPr/>
            </p:nvSpPr>
            <p:spPr>
              <a:xfrm>
                <a:off x="4740078" y="4001910"/>
                <a:ext cx="297376" cy="3653"/>
              </a:xfrm>
              <a:custGeom>
                <a:avLst/>
                <a:gdLst/>
                <a:ahLst/>
                <a:cxnLst/>
                <a:rect l="l" t="t" r="r" b="b"/>
                <a:pathLst>
                  <a:path w="4721" h="58" extrusionOk="0">
                    <a:moveTo>
                      <a:pt x="4720" y="1"/>
                    </a:moveTo>
                    <a:lnTo>
                      <a:pt x="1" y="24"/>
                    </a:lnTo>
                    <a:lnTo>
                      <a:pt x="1" y="58"/>
                    </a:lnTo>
                    <a:lnTo>
                      <a:pt x="4720" y="35"/>
                    </a:lnTo>
                    <a:lnTo>
                      <a:pt x="47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2" name="Google Shape;1006;p69"/>
              <p:cNvSpPr/>
              <p:nvPr/>
            </p:nvSpPr>
            <p:spPr>
              <a:xfrm>
                <a:off x="4740078" y="4018540"/>
                <a:ext cx="297376" cy="3653"/>
              </a:xfrm>
              <a:custGeom>
                <a:avLst/>
                <a:gdLst/>
                <a:ahLst/>
                <a:cxnLst/>
                <a:rect l="l" t="t" r="r" b="b"/>
                <a:pathLst>
                  <a:path w="4721" h="58" extrusionOk="0">
                    <a:moveTo>
                      <a:pt x="4720" y="0"/>
                    </a:moveTo>
                    <a:lnTo>
                      <a:pt x="1" y="23"/>
                    </a:lnTo>
                    <a:lnTo>
                      <a:pt x="1" y="57"/>
                    </a:lnTo>
                    <a:lnTo>
                      <a:pt x="4720" y="34"/>
                    </a:lnTo>
                    <a:lnTo>
                      <a:pt x="472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3" name="Google Shape;1007;p69"/>
              <p:cNvSpPr/>
              <p:nvPr/>
            </p:nvSpPr>
            <p:spPr>
              <a:xfrm>
                <a:off x="5017177" y="3761662"/>
                <a:ext cx="2205" cy="241756"/>
              </a:xfrm>
              <a:custGeom>
                <a:avLst/>
                <a:gdLst/>
                <a:ahLst/>
                <a:cxnLst/>
                <a:rect l="l" t="t" r="r" b="b"/>
                <a:pathLst>
                  <a:path w="35" h="3838" extrusionOk="0">
                    <a:moveTo>
                      <a:pt x="0" y="0"/>
                    </a:moveTo>
                    <a:lnTo>
                      <a:pt x="0" y="3838"/>
                    </a:lnTo>
                    <a:lnTo>
                      <a:pt x="35" y="383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4" name="Google Shape;1008;p69"/>
              <p:cNvSpPr/>
              <p:nvPr/>
            </p:nvSpPr>
            <p:spPr>
              <a:xfrm>
                <a:off x="5090750" y="4001910"/>
                <a:ext cx="212969" cy="2205"/>
              </a:xfrm>
              <a:custGeom>
                <a:avLst/>
                <a:gdLst/>
                <a:ahLst/>
                <a:cxnLst/>
                <a:rect l="l" t="t" r="r" b="b"/>
                <a:pathLst>
                  <a:path w="3381" h="35" extrusionOk="0">
                    <a:moveTo>
                      <a:pt x="1" y="1"/>
                    </a:moveTo>
                    <a:lnTo>
                      <a:pt x="1" y="35"/>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5" name="Google Shape;1009;p69"/>
              <p:cNvSpPr/>
              <p:nvPr/>
            </p:nvSpPr>
            <p:spPr>
              <a:xfrm>
                <a:off x="5090750" y="4017784"/>
                <a:ext cx="212969" cy="4409"/>
              </a:xfrm>
              <a:custGeom>
                <a:avLst/>
                <a:gdLst/>
                <a:ahLst/>
                <a:cxnLst/>
                <a:rect l="l" t="t" r="r" b="b"/>
                <a:pathLst>
                  <a:path w="3381" h="70" extrusionOk="0">
                    <a:moveTo>
                      <a:pt x="3380" y="1"/>
                    </a:moveTo>
                    <a:lnTo>
                      <a:pt x="1" y="35"/>
                    </a:lnTo>
                    <a:lnTo>
                      <a:pt x="1" y="69"/>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6" name="Google Shape;1010;p69"/>
              <p:cNvSpPr/>
              <p:nvPr/>
            </p:nvSpPr>
            <p:spPr>
              <a:xfrm>
                <a:off x="5090750" y="3760906"/>
                <a:ext cx="212969" cy="8000"/>
              </a:xfrm>
              <a:custGeom>
                <a:avLst/>
                <a:gdLst/>
                <a:ahLst/>
                <a:cxnLst/>
                <a:rect l="l" t="t" r="r" b="b"/>
                <a:pathLst>
                  <a:path w="3381" h="127" extrusionOk="0">
                    <a:moveTo>
                      <a:pt x="1" y="1"/>
                    </a:moveTo>
                    <a:lnTo>
                      <a:pt x="1" y="35"/>
                    </a:lnTo>
                    <a:lnTo>
                      <a:pt x="3380" y="127"/>
                    </a:lnTo>
                    <a:lnTo>
                      <a:pt x="3380" y="9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7" name="Google Shape;1011;p69"/>
              <p:cNvSpPr/>
              <p:nvPr/>
            </p:nvSpPr>
            <p:spPr>
              <a:xfrm>
                <a:off x="5289236" y="3767394"/>
                <a:ext cx="2205" cy="236024"/>
              </a:xfrm>
              <a:custGeom>
                <a:avLst/>
                <a:gdLst/>
                <a:ahLst/>
                <a:cxnLst/>
                <a:rect l="l" t="t" r="r" b="b"/>
                <a:pathLst>
                  <a:path w="35" h="3747" extrusionOk="0">
                    <a:moveTo>
                      <a:pt x="0" y="1"/>
                    </a:moveTo>
                    <a:lnTo>
                      <a:pt x="0" y="3747"/>
                    </a:lnTo>
                    <a:lnTo>
                      <a:pt x="34" y="3747"/>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8" name="Google Shape;1012;p69"/>
              <p:cNvSpPr/>
              <p:nvPr/>
            </p:nvSpPr>
            <p:spPr>
              <a:xfrm>
                <a:off x="5552602" y="3659742"/>
                <a:ext cx="3653" cy="412207"/>
              </a:xfrm>
              <a:custGeom>
                <a:avLst/>
                <a:gdLst/>
                <a:ahLst/>
                <a:cxnLst/>
                <a:rect l="l" t="t" r="r" b="b"/>
                <a:pathLst>
                  <a:path w="58" h="6544" extrusionOk="0">
                    <a:moveTo>
                      <a:pt x="25" y="0"/>
                    </a:moveTo>
                    <a:cubicBezTo>
                      <a:pt x="12" y="0"/>
                      <a:pt x="0" y="9"/>
                      <a:pt x="0" y="26"/>
                    </a:cubicBezTo>
                    <a:lnTo>
                      <a:pt x="0" y="6509"/>
                    </a:lnTo>
                    <a:cubicBezTo>
                      <a:pt x="0" y="6532"/>
                      <a:pt x="12" y="6544"/>
                      <a:pt x="23" y="6544"/>
                    </a:cubicBezTo>
                    <a:cubicBezTo>
                      <a:pt x="46" y="6544"/>
                      <a:pt x="57" y="6532"/>
                      <a:pt x="57" y="6509"/>
                    </a:cubicBezTo>
                    <a:lnTo>
                      <a:pt x="57" y="26"/>
                    </a:lnTo>
                    <a:cubicBezTo>
                      <a:pt x="52" y="9"/>
                      <a:pt x="37" y="0"/>
                      <a:pt x="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9" name="Google Shape;1013;p69"/>
              <p:cNvSpPr/>
              <p:nvPr/>
            </p:nvSpPr>
            <p:spPr>
              <a:xfrm>
                <a:off x="5769795" y="3679018"/>
                <a:ext cx="3653" cy="384995"/>
              </a:xfrm>
              <a:custGeom>
                <a:avLst/>
                <a:gdLst/>
                <a:ahLst/>
                <a:cxnLst/>
                <a:rect l="l" t="t" r="r" b="b"/>
                <a:pathLst>
                  <a:path w="58" h="6112" extrusionOk="0">
                    <a:moveTo>
                      <a:pt x="35" y="0"/>
                    </a:moveTo>
                    <a:cubicBezTo>
                      <a:pt x="23" y="0"/>
                      <a:pt x="12" y="6"/>
                      <a:pt x="12" y="18"/>
                    </a:cubicBezTo>
                    <a:lnTo>
                      <a:pt x="12" y="6089"/>
                    </a:lnTo>
                    <a:cubicBezTo>
                      <a:pt x="0" y="6100"/>
                      <a:pt x="23" y="6112"/>
                      <a:pt x="35" y="6112"/>
                    </a:cubicBezTo>
                    <a:cubicBezTo>
                      <a:pt x="46" y="6112"/>
                      <a:pt x="57" y="6100"/>
                      <a:pt x="57" y="6089"/>
                    </a:cubicBezTo>
                    <a:lnTo>
                      <a:pt x="57" y="18"/>
                    </a:lnTo>
                    <a:cubicBezTo>
                      <a:pt x="57" y="6"/>
                      <a:pt x="46" y="0"/>
                      <a:pt x="3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0" name="Google Shape;1014;p69"/>
              <p:cNvSpPr/>
              <p:nvPr/>
            </p:nvSpPr>
            <p:spPr>
              <a:xfrm>
                <a:off x="5590837" y="3703899"/>
                <a:ext cx="150105" cy="364460"/>
              </a:xfrm>
              <a:custGeom>
                <a:avLst/>
                <a:gdLst/>
                <a:ahLst/>
                <a:cxnLst/>
                <a:rect l="l" t="t" r="r" b="b"/>
                <a:pathLst>
                  <a:path w="2383" h="5786" extrusionOk="0">
                    <a:moveTo>
                      <a:pt x="0" y="1"/>
                    </a:moveTo>
                    <a:lnTo>
                      <a:pt x="0" y="5785"/>
                    </a:lnTo>
                    <a:lnTo>
                      <a:pt x="35" y="5785"/>
                    </a:lnTo>
                    <a:lnTo>
                      <a:pt x="35" y="35"/>
                    </a:lnTo>
                    <a:lnTo>
                      <a:pt x="2349" y="207"/>
                    </a:lnTo>
                    <a:lnTo>
                      <a:pt x="2349" y="5694"/>
                    </a:lnTo>
                    <a:lnTo>
                      <a:pt x="2383" y="5694"/>
                    </a:lnTo>
                    <a:lnTo>
                      <a:pt x="2383" y="172"/>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1" name="Google Shape;1015;p69"/>
              <p:cNvSpPr/>
              <p:nvPr/>
            </p:nvSpPr>
            <p:spPr>
              <a:xfrm>
                <a:off x="5347628" y="4001910"/>
                <a:ext cx="206481" cy="2205"/>
              </a:xfrm>
              <a:custGeom>
                <a:avLst/>
                <a:gdLst/>
                <a:ahLst/>
                <a:cxnLst/>
                <a:rect l="l" t="t" r="r" b="b"/>
                <a:pathLst>
                  <a:path w="3278" h="35" extrusionOk="0">
                    <a:moveTo>
                      <a:pt x="1" y="1"/>
                    </a:moveTo>
                    <a:lnTo>
                      <a:pt x="1" y="35"/>
                    </a:lnTo>
                    <a:lnTo>
                      <a:pt x="3277" y="35"/>
                    </a:lnTo>
                    <a:lnTo>
                      <a:pt x="3277"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2" name="Google Shape;1016;p69"/>
              <p:cNvSpPr/>
              <p:nvPr/>
            </p:nvSpPr>
            <p:spPr>
              <a:xfrm>
                <a:off x="5347628" y="4015643"/>
                <a:ext cx="206481" cy="4346"/>
              </a:xfrm>
              <a:custGeom>
                <a:avLst/>
                <a:gdLst/>
                <a:ahLst/>
                <a:cxnLst/>
                <a:rect l="l" t="t" r="r" b="b"/>
                <a:pathLst>
                  <a:path w="3278" h="69" extrusionOk="0">
                    <a:moveTo>
                      <a:pt x="3277" y="0"/>
                    </a:moveTo>
                    <a:lnTo>
                      <a:pt x="1" y="35"/>
                    </a:lnTo>
                    <a:lnTo>
                      <a:pt x="1" y="69"/>
                    </a:lnTo>
                    <a:lnTo>
                      <a:pt x="3277" y="35"/>
                    </a:lnTo>
                    <a:lnTo>
                      <a:pt x="327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3" name="Google Shape;1017;p69"/>
              <p:cNvSpPr/>
              <p:nvPr/>
            </p:nvSpPr>
            <p:spPr>
              <a:xfrm>
                <a:off x="5347628" y="3765945"/>
                <a:ext cx="206481" cy="13039"/>
              </a:xfrm>
              <a:custGeom>
                <a:avLst/>
                <a:gdLst/>
                <a:ahLst/>
                <a:cxnLst/>
                <a:rect l="l" t="t" r="r" b="b"/>
                <a:pathLst>
                  <a:path w="3278" h="207" extrusionOk="0">
                    <a:moveTo>
                      <a:pt x="1" y="1"/>
                    </a:moveTo>
                    <a:lnTo>
                      <a:pt x="1" y="35"/>
                    </a:lnTo>
                    <a:lnTo>
                      <a:pt x="3277" y="207"/>
                    </a:lnTo>
                    <a:lnTo>
                      <a:pt x="3277" y="173"/>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4" name="Google Shape;1018;p69"/>
              <p:cNvSpPr/>
              <p:nvPr/>
            </p:nvSpPr>
            <p:spPr>
              <a:xfrm>
                <a:off x="5538870" y="3776780"/>
                <a:ext cx="2205" cy="226638"/>
              </a:xfrm>
              <a:custGeom>
                <a:avLst/>
                <a:gdLst/>
                <a:ahLst/>
                <a:cxnLst/>
                <a:rect l="l" t="t" r="r" b="b"/>
                <a:pathLst>
                  <a:path w="35" h="3598" extrusionOk="0">
                    <a:moveTo>
                      <a:pt x="1" y="1"/>
                    </a:moveTo>
                    <a:lnTo>
                      <a:pt x="1" y="3598"/>
                    </a:lnTo>
                    <a:lnTo>
                      <a:pt x="35" y="3598"/>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5" name="Google Shape;1019;p69"/>
              <p:cNvSpPr/>
              <p:nvPr/>
            </p:nvSpPr>
            <p:spPr>
              <a:xfrm>
                <a:off x="5771937" y="3786859"/>
                <a:ext cx="127051" cy="8756"/>
              </a:xfrm>
              <a:custGeom>
                <a:avLst/>
                <a:gdLst/>
                <a:ahLst/>
                <a:cxnLst/>
                <a:rect l="l" t="t" r="r" b="b"/>
                <a:pathLst>
                  <a:path w="2017" h="139" extrusionOk="0">
                    <a:moveTo>
                      <a:pt x="1" y="1"/>
                    </a:moveTo>
                    <a:lnTo>
                      <a:pt x="1" y="35"/>
                    </a:lnTo>
                    <a:lnTo>
                      <a:pt x="2005" y="138"/>
                    </a:lnTo>
                    <a:lnTo>
                      <a:pt x="2017" y="10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6" name="Google Shape;1020;p69"/>
              <p:cNvSpPr/>
              <p:nvPr/>
            </p:nvSpPr>
            <p:spPr>
              <a:xfrm>
                <a:off x="5771937" y="3995422"/>
                <a:ext cx="126358" cy="1512"/>
              </a:xfrm>
              <a:custGeom>
                <a:avLst/>
                <a:gdLst/>
                <a:ahLst/>
                <a:cxnLst/>
                <a:rect l="l" t="t" r="r" b="b"/>
                <a:pathLst>
                  <a:path w="2006" h="24" extrusionOk="0">
                    <a:moveTo>
                      <a:pt x="1" y="1"/>
                    </a:moveTo>
                    <a:lnTo>
                      <a:pt x="1" y="23"/>
                    </a:lnTo>
                    <a:lnTo>
                      <a:pt x="2005" y="23"/>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7" name="Google Shape;1021;p69"/>
              <p:cNvSpPr/>
              <p:nvPr/>
            </p:nvSpPr>
            <p:spPr>
              <a:xfrm>
                <a:off x="5771937" y="4004052"/>
                <a:ext cx="126358" cy="3716"/>
              </a:xfrm>
              <a:custGeom>
                <a:avLst/>
                <a:gdLst/>
                <a:ahLst/>
                <a:cxnLst/>
                <a:rect l="l" t="t" r="r" b="b"/>
                <a:pathLst>
                  <a:path w="2006" h="59" extrusionOk="0">
                    <a:moveTo>
                      <a:pt x="2005" y="1"/>
                    </a:moveTo>
                    <a:lnTo>
                      <a:pt x="1" y="24"/>
                    </a:lnTo>
                    <a:lnTo>
                      <a:pt x="1" y="58"/>
                    </a:lnTo>
                    <a:lnTo>
                      <a:pt x="2005" y="35"/>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8" name="Google Shape;1022;p69"/>
              <p:cNvSpPr/>
              <p:nvPr/>
            </p:nvSpPr>
            <p:spPr>
              <a:xfrm>
                <a:off x="5884502" y="3793410"/>
                <a:ext cx="2205" cy="200623"/>
              </a:xfrm>
              <a:custGeom>
                <a:avLst/>
                <a:gdLst/>
                <a:ahLst/>
                <a:cxnLst/>
                <a:rect l="l" t="t" r="r" b="b"/>
                <a:pathLst>
                  <a:path w="35" h="3185" extrusionOk="0">
                    <a:moveTo>
                      <a:pt x="1" y="0"/>
                    </a:moveTo>
                    <a:lnTo>
                      <a:pt x="1" y="3185"/>
                    </a:lnTo>
                    <a:lnTo>
                      <a:pt x="35" y="318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9" name="Google Shape;1023;p69"/>
              <p:cNvSpPr/>
              <p:nvPr/>
            </p:nvSpPr>
            <p:spPr>
              <a:xfrm>
                <a:off x="3296194" y="2467697"/>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0" name="Google Shape;1024;p69"/>
              <p:cNvSpPr/>
              <p:nvPr/>
            </p:nvSpPr>
            <p:spPr>
              <a:xfrm>
                <a:off x="3296194" y="272526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1" name="Google Shape;1025;p69"/>
              <p:cNvSpPr/>
              <p:nvPr/>
            </p:nvSpPr>
            <p:spPr>
              <a:xfrm>
                <a:off x="3296194" y="300450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2" name="Google Shape;1026;p69"/>
              <p:cNvSpPr/>
              <p:nvPr/>
            </p:nvSpPr>
            <p:spPr>
              <a:xfrm>
                <a:off x="3296194" y="3263591"/>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3" name="Google Shape;1027;p69"/>
              <p:cNvSpPr/>
              <p:nvPr/>
            </p:nvSpPr>
            <p:spPr>
              <a:xfrm>
                <a:off x="5719969" y="3714734"/>
                <a:ext cx="2268" cy="349280"/>
              </a:xfrm>
              <a:custGeom>
                <a:avLst/>
                <a:gdLst/>
                <a:ahLst/>
                <a:cxnLst/>
                <a:rect l="l" t="t" r="r" b="b"/>
                <a:pathLst>
                  <a:path w="36" h="5545" extrusionOk="0">
                    <a:moveTo>
                      <a:pt x="1" y="0"/>
                    </a:moveTo>
                    <a:lnTo>
                      <a:pt x="1" y="5545"/>
                    </a:lnTo>
                    <a:lnTo>
                      <a:pt x="35" y="554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4" name="Google Shape;1028;p69"/>
              <p:cNvSpPr/>
              <p:nvPr/>
            </p:nvSpPr>
            <p:spPr>
              <a:xfrm>
                <a:off x="4299203" y="3649790"/>
                <a:ext cx="336304" cy="77982"/>
              </a:xfrm>
              <a:custGeom>
                <a:avLst/>
                <a:gdLst/>
                <a:ahLst/>
                <a:cxnLst/>
                <a:rect l="l" t="t" r="r" b="b"/>
                <a:pathLst>
                  <a:path w="5339" h="1238" extrusionOk="0">
                    <a:moveTo>
                      <a:pt x="92" y="35"/>
                    </a:moveTo>
                    <a:lnTo>
                      <a:pt x="5304" y="264"/>
                    </a:lnTo>
                    <a:lnTo>
                      <a:pt x="5304" y="1203"/>
                    </a:lnTo>
                    <a:lnTo>
                      <a:pt x="35" y="1112"/>
                    </a:lnTo>
                    <a:lnTo>
                      <a:pt x="92" y="35"/>
                    </a:lnTo>
                    <a:close/>
                    <a:moveTo>
                      <a:pt x="69" y="1"/>
                    </a:moveTo>
                    <a:lnTo>
                      <a:pt x="1" y="1146"/>
                    </a:lnTo>
                    <a:lnTo>
                      <a:pt x="5327" y="1238"/>
                    </a:lnTo>
                    <a:lnTo>
                      <a:pt x="5339" y="1238"/>
                    </a:lnTo>
                    <a:lnTo>
                      <a:pt x="5339" y="230"/>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5" name="Google Shape;1029;p69"/>
              <p:cNvSpPr/>
              <p:nvPr/>
            </p:nvSpPr>
            <p:spPr>
              <a:xfrm>
                <a:off x="3926862" y="3649790"/>
                <a:ext cx="193442" cy="78738"/>
              </a:xfrm>
              <a:custGeom>
                <a:avLst/>
                <a:gdLst/>
                <a:ahLst/>
                <a:cxnLst/>
                <a:rect l="l" t="t" r="r" b="b"/>
                <a:pathLst>
                  <a:path w="3071" h="1250" extrusionOk="0">
                    <a:moveTo>
                      <a:pt x="3048" y="35"/>
                    </a:moveTo>
                    <a:lnTo>
                      <a:pt x="3048" y="1112"/>
                    </a:lnTo>
                    <a:cubicBezTo>
                      <a:pt x="1999" y="1154"/>
                      <a:pt x="489" y="1216"/>
                      <a:pt x="123" y="1216"/>
                    </a:cubicBezTo>
                    <a:cubicBezTo>
                      <a:pt x="94" y="1216"/>
                      <a:pt x="72" y="1216"/>
                      <a:pt x="58" y="1215"/>
                    </a:cubicBezTo>
                    <a:cubicBezTo>
                      <a:pt x="69" y="1031"/>
                      <a:pt x="69" y="860"/>
                      <a:pt x="58" y="688"/>
                    </a:cubicBezTo>
                    <a:cubicBezTo>
                      <a:pt x="46" y="562"/>
                      <a:pt x="46" y="436"/>
                      <a:pt x="46" y="298"/>
                    </a:cubicBezTo>
                    <a:cubicBezTo>
                      <a:pt x="161" y="264"/>
                      <a:pt x="1891" y="127"/>
                      <a:pt x="3048" y="35"/>
                    </a:cubicBezTo>
                    <a:close/>
                    <a:moveTo>
                      <a:pt x="3071" y="1"/>
                    </a:moveTo>
                    <a:lnTo>
                      <a:pt x="3059" y="12"/>
                    </a:lnTo>
                    <a:cubicBezTo>
                      <a:pt x="1937" y="92"/>
                      <a:pt x="46" y="241"/>
                      <a:pt x="24" y="275"/>
                    </a:cubicBezTo>
                    <a:cubicBezTo>
                      <a:pt x="1" y="413"/>
                      <a:pt x="1" y="550"/>
                      <a:pt x="24" y="688"/>
                    </a:cubicBezTo>
                    <a:cubicBezTo>
                      <a:pt x="35" y="860"/>
                      <a:pt x="35" y="1031"/>
                      <a:pt x="24" y="1203"/>
                    </a:cubicBezTo>
                    <a:lnTo>
                      <a:pt x="12" y="1215"/>
                    </a:lnTo>
                    <a:lnTo>
                      <a:pt x="24" y="1226"/>
                    </a:lnTo>
                    <a:cubicBezTo>
                      <a:pt x="24" y="1238"/>
                      <a:pt x="35" y="1249"/>
                      <a:pt x="207" y="1249"/>
                    </a:cubicBezTo>
                    <a:cubicBezTo>
                      <a:pt x="402" y="1249"/>
                      <a:pt x="780" y="1238"/>
                      <a:pt x="1559" y="1203"/>
                    </a:cubicBezTo>
                    <a:cubicBezTo>
                      <a:pt x="2303" y="1180"/>
                      <a:pt x="3048" y="1146"/>
                      <a:pt x="3059" y="1146"/>
                    </a:cubicBezTo>
                    <a:lnTo>
                      <a:pt x="3071" y="1146"/>
                    </a:lnTo>
                    <a:lnTo>
                      <a:pt x="307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6" name="Google Shape;1030;p69"/>
              <p:cNvSpPr/>
              <p:nvPr/>
            </p:nvSpPr>
            <p:spPr>
              <a:xfrm>
                <a:off x="3645480" y="3659868"/>
                <a:ext cx="158798" cy="90265"/>
              </a:xfrm>
              <a:custGeom>
                <a:avLst/>
                <a:gdLst/>
                <a:ahLst/>
                <a:cxnLst/>
                <a:rect l="l" t="t" r="r" b="b"/>
                <a:pathLst>
                  <a:path w="2521" h="1433" extrusionOk="0">
                    <a:moveTo>
                      <a:pt x="2486" y="35"/>
                    </a:moveTo>
                    <a:lnTo>
                      <a:pt x="2486" y="1261"/>
                    </a:lnTo>
                    <a:lnTo>
                      <a:pt x="34" y="1398"/>
                    </a:lnTo>
                    <a:lnTo>
                      <a:pt x="34" y="379"/>
                    </a:lnTo>
                    <a:lnTo>
                      <a:pt x="2486" y="35"/>
                    </a:lnTo>
                    <a:close/>
                    <a:moveTo>
                      <a:pt x="2520" y="1"/>
                    </a:moveTo>
                    <a:lnTo>
                      <a:pt x="12" y="356"/>
                    </a:lnTo>
                    <a:lnTo>
                      <a:pt x="0" y="356"/>
                    </a:lnTo>
                    <a:lnTo>
                      <a:pt x="0" y="1433"/>
                    </a:lnTo>
                    <a:lnTo>
                      <a:pt x="2497" y="1284"/>
                    </a:lnTo>
                    <a:lnTo>
                      <a:pt x="2520" y="1284"/>
                    </a:lnTo>
                    <a:lnTo>
                      <a:pt x="25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7" name="Google Shape;1031;p69"/>
              <p:cNvSpPr/>
              <p:nvPr/>
            </p:nvSpPr>
            <p:spPr>
              <a:xfrm>
                <a:off x="3398681" y="3688025"/>
                <a:ext cx="143680" cy="67147"/>
              </a:xfrm>
              <a:custGeom>
                <a:avLst/>
                <a:gdLst/>
                <a:ahLst/>
                <a:cxnLst/>
                <a:rect l="l" t="t" r="r" b="b"/>
                <a:pathLst>
                  <a:path w="2281" h="1066" extrusionOk="0">
                    <a:moveTo>
                      <a:pt x="2246" y="35"/>
                    </a:moveTo>
                    <a:lnTo>
                      <a:pt x="2246" y="951"/>
                    </a:lnTo>
                    <a:lnTo>
                      <a:pt x="81" y="1032"/>
                    </a:lnTo>
                    <a:lnTo>
                      <a:pt x="35" y="161"/>
                    </a:lnTo>
                    <a:lnTo>
                      <a:pt x="2246" y="35"/>
                    </a:lnTo>
                    <a:close/>
                    <a:moveTo>
                      <a:pt x="2280" y="1"/>
                    </a:moveTo>
                    <a:lnTo>
                      <a:pt x="0" y="127"/>
                    </a:lnTo>
                    <a:lnTo>
                      <a:pt x="46" y="1055"/>
                    </a:lnTo>
                    <a:lnTo>
                      <a:pt x="46" y="1066"/>
                    </a:lnTo>
                    <a:lnTo>
                      <a:pt x="2269" y="986"/>
                    </a:lnTo>
                    <a:lnTo>
                      <a:pt x="2280" y="986"/>
                    </a:lnTo>
                    <a:lnTo>
                      <a:pt x="22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8" name="Google Shape;1032;p69"/>
              <p:cNvSpPr/>
              <p:nvPr/>
            </p:nvSpPr>
            <p:spPr>
              <a:xfrm>
                <a:off x="3208888" y="3703899"/>
                <a:ext cx="109036" cy="67903"/>
              </a:xfrm>
              <a:custGeom>
                <a:avLst/>
                <a:gdLst/>
                <a:ahLst/>
                <a:cxnLst/>
                <a:rect l="l" t="t" r="r" b="b"/>
                <a:pathLst>
                  <a:path w="1731" h="1078" extrusionOk="0">
                    <a:moveTo>
                      <a:pt x="1696" y="35"/>
                    </a:moveTo>
                    <a:lnTo>
                      <a:pt x="1696" y="986"/>
                    </a:lnTo>
                    <a:lnTo>
                      <a:pt x="69" y="1043"/>
                    </a:lnTo>
                    <a:lnTo>
                      <a:pt x="35" y="207"/>
                    </a:lnTo>
                    <a:lnTo>
                      <a:pt x="1696" y="35"/>
                    </a:lnTo>
                    <a:close/>
                    <a:moveTo>
                      <a:pt x="1730" y="1"/>
                    </a:moveTo>
                    <a:lnTo>
                      <a:pt x="24" y="172"/>
                    </a:lnTo>
                    <a:lnTo>
                      <a:pt x="1" y="172"/>
                    </a:lnTo>
                    <a:lnTo>
                      <a:pt x="35" y="1077"/>
                    </a:lnTo>
                    <a:lnTo>
                      <a:pt x="1730" y="1020"/>
                    </a:lnTo>
                    <a:lnTo>
                      <a:pt x="173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9" name="Google Shape;1033;p69"/>
              <p:cNvSpPr/>
              <p:nvPr/>
            </p:nvSpPr>
            <p:spPr>
              <a:xfrm>
                <a:off x="4758850" y="3675742"/>
                <a:ext cx="256243" cy="64313"/>
              </a:xfrm>
              <a:custGeom>
                <a:avLst/>
                <a:gdLst/>
                <a:ahLst/>
                <a:cxnLst/>
                <a:rect l="l" t="t" r="r" b="b"/>
                <a:pathLst>
                  <a:path w="4068" h="1021" extrusionOk="0">
                    <a:moveTo>
                      <a:pt x="35" y="35"/>
                    </a:moveTo>
                    <a:lnTo>
                      <a:pt x="4033" y="356"/>
                    </a:lnTo>
                    <a:lnTo>
                      <a:pt x="4033" y="986"/>
                    </a:lnTo>
                    <a:lnTo>
                      <a:pt x="35" y="803"/>
                    </a:lnTo>
                    <a:lnTo>
                      <a:pt x="35" y="35"/>
                    </a:lnTo>
                    <a:close/>
                    <a:moveTo>
                      <a:pt x="0" y="1"/>
                    </a:moveTo>
                    <a:lnTo>
                      <a:pt x="0" y="837"/>
                    </a:lnTo>
                    <a:lnTo>
                      <a:pt x="4056" y="1020"/>
                    </a:lnTo>
                    <a:lnTo>
                      <a:pt x="4067" y="1020"/>
                    </a:lnTo>
                    <a:lnTo>
                      <a:pt x="4067" y="333"/>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0" name="Google Shape;1034;p69"/>
              <p:cNvSpPr/>
              <p:nvPr/>
            </p:nvSpPr>
            <p:spPr>
              <a:xfrm>
                <a:off x="5116766" y="3703899"/>
                <a:ext cx="167427" cy="46235"/>
              </a:xfrm>
              <a:custGeom>
                <a:avLst/>
                <a:gdLst/>
                <a:ahLst/>
                <a:cxnLst/>
                <a:rect l="l" t="t" r="r" b="b"/>
                <a:pathLst>
                  <a:path w="2658" h="734" extrusionOk="0">
                    <a:moveTo>
                      <a:pt x="35" y="35"/>
                    </a:moveTo>
                    <a:lnTo>
                      <a:pt x="2623" y="184"/>
                    </a:lnTo>
                    <a:lnTo>
                      <a:pt x="2623" y="699"/>
                    </a:lnTo>
                    <a:lnTo>
                      <a:pt x="35" y="562"/>
                    </a:lnTo>
                    <a:lnTo>
                      <a:pt x="35" y="35"/>
                    </a:lnTo>
                    <a:close/>
                    <a:moveTo>
                      <a:pt x="0" y="1"/>
                    </a:moveTo>
                    <a:lnTo>
                      <a:pt x="0" y="596"/>
                    </a:lnTo>
                    <a:lnTo>
                      <a:pt x="2635" y="734"/>
                    </a:lnTo>
                    <a:lnTo>
                      <a:pt x="2658" y="734"/>
                    </a:lnTo>
                    <a:lnTo>
                      <a:pt x="2658" y="150"/>
                    </a:lnTo>
                    <a:lnTo>
                      <a:pt x="1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1" name="Google Shape;1035;p69"/>
              <p:cNvSpPr/>
              <p:nvPr/>
            </p:nvSpPr>
            <p:spPr>
              <a:xfrm>
                <a:off x="5364951" y="3719773"/>
                <a:ext cx="168183" cy="43337"/>
              </a:xfrm>
              <a:custGeom>
                <a:avLst/>
                <a:gdLst/>
                <a:ahLst/>
                <a:cxnLst/>
                <a:rect l="l" t="t" r="r" b="b"/>
                <a:pathLst>
                  <a:path w="2670" h="688" extrusionOk="0">
                    <a:moveTo>
                      <a:pt x="24" y="35"/>
                    </a:moveTo>
                    <a:lnTo>
                      <a:pt x="2636" y="241"/>
                    </a:lnTo>
                    <a:lnTo>
                      <a:pt x="2636" y="654"/>
                    </a:lnTo>
                    <a:lnTo>
                      <a:pt x="24" y="493"/>
                    </a:lnTo>
                    <a:lnTo>
                      <a:pt x="24" y="35"/>
                    </a:lnTo>
                    <a:close/>
                    <a:moveTo>
                      <a:pt x="1" y="1"/>
                    </a:moveTo>
                    <a:lnTo>
                      <a:pt x="1" y="528"/>
                    </a:lnTo>
                    <a:lnTo>
                      <a:pt x="2647" y="688"/>
                    </a:lnTo>
                    <a:lnTo>
                      <a:pt x="2670" y="688"/>
                    </a:lnTo>
                    <a:lnTo>
                      <a:pt x="2670" y="20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2" name="Google Shape;1036;p69"/>
              <p:cNvSpPr/>
              <p:nvPr/>
            </p:nvSpPr>
            <p:spPr>
              <a:xfrm>
                <a:off x="5785669" y="3755867"/>
                <a:ext cx="96753" cy="28220"/>
              </a:xfrm>
              <a:custGeom>
                <a:avLst/>
                <a:gdLst/>
                <a:ahLst/>
                <a:cxnLst/>
                <a:rect l="l" t="t" r="r" b="b"/>
                <a:pathLst>
                  <a:path w="1536" h="448" extrusionOk="0">
                    <a:moveTo>
                      <a:pt x="35" y="35"/>
                    </a:moveTo>
                    <a:lnTo>
                      <a:pt x="1512" y="115"/>
                    </a:lnTo>
                    <a:lnTo>
                      <a:pt x="1512" y="413"/>
                    </a:lnTo>
                    <a:lnTo>
                      <a:pt x="35" y="321"/>
                    </a:lnTo>
                    <a:lnTo>
                      <a:pt x="35" y="35"/>
                    </a:lnTo>
                    <a:close/>
                    <a:moveTo>
                      <a:pt x="0" y="0"/>
                    </a:moveTo>
                    <a:lnTo>
                      <a:pt x="0" y="356"/>
                    </a:lnTo>
                    <a:lnTo>
                      <a:pt x="1524" y="447"/>
                    </a:lnTo>
                    <a:lnTo>
                      <a:pt x="1535" y="447"/>
                    </a:lnTo>
                    <a:lnTo>
                      <a:pt x="1535" y="81"/>
                    </a:lnTo>
                    <a:lnTo>
                      <a:pt x="1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3" name="Google Shape;1037;p69"/>
              <p:cNvSpPr/>
              <p:nvPr/>
            </p:nvSpPr>
            <p:spPr>
              <a:xfrm>
                <a:off x="5359912" y="2318471"/>
                <a:ext cx="73698" cy="159554"/>
              </a:xfrm>
              <a:custGeom>
                <a:avLst/>
                <a:gdLst/>
                <a:ahLst/>
                <a:cxnLst/>
                <a:rect l="l" t="t" r="r" b="b"/>
                <a:pathLst>
                  <a:path w="1170" h="2533" extrusionOk="0">
                    <a:moveTo>
                      <a:pt x="1" y="1"/>
                    </a:moveTo>
                    <a:lnTo>
                      <a:pt x="1" y="1765"/>
                    </a:lnTo>
                    <a:cubicBezTo>
                      <a:pt x="1" y="1776"/>
                      <a:pt x="12" y="1782"/>
                      <a:pt x="24" y="1782"/>
                    </a:cubicBezTo>
                    <a:cubicBezTo>
                      <a:pt x="35" y="1782"/>
                      <a:pt x="46" y="1776"/>
                      <a:pt x="46" y="1765"/>
                    </a:cubicBezTo>
                    <a:lnTo>
                      <a:pt x="46" y="127"/>
                    </a:lnTo>
                    <a:lnTo>
                      <a:pt x="1112" y="1135"/>
                    </a:lnTo>
                    <a:lnTo>
                      <a:pt x="1112" y="2509"/>
                    </a:lnTo>
                    <a:cubicBezTo>
                      <a:pt x="1112" y="2521"/>
                      <a:pt x="1123" y="2532"/>
                      <a:pt x="1146" y="2532"/>
                    </a:cubicBezTo>
                    <a:cubicBezTo>
                      <a:pt x="1158" y="2532"/>
                      <a:pt x="1169" y="2521"/>
                      <a:pt x="1169" y="2509"/>
                    </a:cubicBezTo>
                    <a:lnTo>
                      <a:pt x="1169" y="111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4" name="Google Shape;1038;p69"/>
              <p:cNvSpPr/>
              <p:nvPr/>
            </p:nvSpPr>
            <p:spPr>
              <a:xfrm>
                <a:off x="5288480" y="2320234"/>
                <a:ext cx="75399" cy="58896"/>
              </a:xfrm>
              <a:custGeom>
                <a:avLst/>
                <a:gdLst/>
                <a:ahLst/>
                <a:cxnLst/>
                <a:rect l="l" t="t" r="r" b="b"/>
                <a:pathLst>
                  <a:path w="1197" h="935" extrusionOk="0">
                    <a:moveTo>
                      <a:pt x="1154" y="1"/>
                    </a:moveTo>
                    <a:cubicBezTo>
                      <a:pt x="1148" y="1"/>
                      <a:pt x="1141" y="3"/>
                      <a:pt x="1135" y="7"/>
                    </a:cubicBezTo>
                    <a:lnTo>
                      <a:pt x="12" y="889"/>
                    </a:lnTo>
                    <a:cubicBezTo>
                      <a:pt x="1" y="901"/>
                      <a:pt x="1" y="912"/>
                      <a:pt x="1" y="924"/>
                    </a:cubicBezTo>
                    <a:cubicBezTo>
                      <a:pt x="12" y="935"/>
                      <a:pt x="24" y="935"/>
                      <a:pt x="24" y="935"/>
                    </a:cubicBezTo>
                    <a:lnTo>
                      <a:pt x="46" y="935"/>
                    </a:lnTo>
                    <a:lnTo>
                      <a:pt x="1169" y="53"/>
                    </a:lnTo>
                    <a:cubicBezTo>
                      <a:pt x="1197" y="34"/>
                      <a:pt x="1180" y="1"/>
                      <a:pt x="115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5" name="Google Shape;1039;p69"/>
              <p:cNvSpPr/>
              <p:nvPr/>
            </p:nvSpPr>
            <p:spPr>
              <a:xfrm>
                <a:off x="3283974" y="2437209"/>
                <a:ext cx="65699" cy="218323"/>
              </a:xfrm>
              <a:custGeom>
                <a:avLst/>
                <a:gdLst/>
                <a:ahLst/>
                <a:cxnLst/>
                <a:rect l="l" t="t" r="r" b="b"/>
                <a:pathLst>
                  <a:path w="1043" h="3466" extrusionOk="0">
                    <a:moveTo>
                      <a:pt x="1028" y="1"/>
                    </a:moveTo>
                    <a:cubicBezTo>
                      <a:pt x="1026" y="1"/>
                      <a:pt x="1023" y="2"/>
                      <a:pt x="1020" y="6"/>
                    </a:cubicBezTo>
                    <a:lnTo>
                      <a:pt x="0" y="624"/>
                    </a:lnTo>
                    <a:lnTo>
                      <a:pt x="0" y="3465"/>
                    </a:lnTo>
                    <a:lnTo>
                      <a:pt x="1031" y="2973"/>
                    </a:lnTo>
                    <a:cubicBezTo>
                      <a:pt x="1042" y="2973"/>
                      <a:pt x="1042" y="2961"/>
                      <a:pt x="1042" y="2950"/>
                    </a:cubicBezTo>
                    <a:cubicBezTo>
                      <a:pt x="1042" y="2950"/>
                      <a:pt x="1037" y="2945"/>
                      <a:pt x="1031" y="2945"/>
                    </a:cubicBezTo>
                    <a:cubicBezTo>
                      <a:pt x="1027" y="2945"/>
                      <a:pt x="1023" y="2946"/>
                      <a:pt x="1020" y="2950"/>
                    </a:cubicBezTo>
                    <a:lnTo>
                      <a:pt x="34" y="3419"/>
                    </a:lnTo>
                    <a:lnTo>
                      <a:pt x="34" y="647"/>
                    </a:lnTo>
                    <a:lnTo>
                      <a:pt x="1031" y="29"/>
                    </a:lnTo>
                    <a:cubicBezTo>
                      <a:pt x="1042" y="29"/>
                      <a:pt x="1042" y="17"/>
                      <a:pt x="1042" y="6"/>
                    </a:cubicBezTo>
                    <a:cubicBezTo>
                      <a:pt x="1035" y="6"/>
                      <a:pt x="1032" y="1"/>
                      <a:pt x="102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6" name="Google Shape;1040;p69"/>
              <p:cNvSpPr/>
              <p:nvPr/>
            </p:nvSpPr>
            <p:spPr>
              <a:xfrm>
                <a:off x="3174243" y="2495287"/>
                <a:ext cx="72250" cy="210765"/>
              </a:xfrm>
              <a:custGeom>
                <a:avLst/>
                <a:gdLst/>
                <a:ahLst/>
                <a:cxnLst/>
                <a:rect l="l" t="t" r="r" b="b"/>
                <a:pathLst>
                  <a:path w="1147" h="3346" extrusionOk="0">
                    <a:moveTo>
                      <a:pt x="1112" y="58"/>
                    </a:moveTo>
                    <a:lnTo>
                      <a:pt x="1112" y="2795"/>
                    </a:lnTo>
                    <a:lnTo>
                      <a:pt x="24" y="3288"/>
                    </a:lnTo>
                    <a:lnTo>
                      <a:pt x="24" y="619"/>
                    </a:lnTo>
                    <a:lnTo>
                      <a:pt x="1112" y="58"/>
                    </a:lnTo>
                    <a:close/>
                    <a:moveTo>
                      <a:pt x="1146" y="0"/>
                    </a:moveTo>
                    <a:lnTo>
                      <a:pt x="1" y="596"/>
                    </a:lnTo>
                    <a:lnTo>
                      <a:pt x="1" y="3345"/>
                    </a:lnTo>
                    <a:lnTo>
                      <a:pt x="1135" y="2830"/>
                    </a:lnTo>
                    <a:lnTo>
                      <a:pt x="1146" y="2818"/>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7" name="Google Shape;1041;p69"/>
              <p:cNvSpPr/>
              <p:nvPr/>
            </p:nvSpPr>
            <p:spPr>
              <a:xfrm>
                <a:off x="3186526" y="2525964"/>
                <a:ext cx="2205" cy="174293"/>
              </a:xfrm>
              <a:custGeom>
                <a:avLst/>
                <a:gdLst/>
                <a:ahLst/>
                <a:cxnLst/>
                <a:rect l="l" t="t" r="r" b="b"/>
                <a:pathLst>
                  <a:path w="35" h="2767" extrusionOk="0">
                    <a:moveTo>
                      <a:pt x="18" y="0"/>
                    </a:moveTo>
                    <a:cubicBezTo>
                      <a:pt x="9" y="0"/>
                      <a:pt x="1" y="6"/>
                      <a:pt x="1" y="17"/>
                    </a:cubicBezTo>
                    <a:lnTo>
                      <a:pt x="1" y="2744"/>
                    </a:lnTo>
                    <a:cubicBezTo>
                      <a:pt x="1" y="2755"/>
                      <a:pt x="1" y="2767"/>
                      <a:pt x="12" y="2767"/>
                    </a:cubicBezTo>
                    <a:cubicBezTo>
                      <a:pt x="23" y="2767"/>
                      <a:pt x="35" y="2755"/>
                      <a:pt x="35" y="275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8" name="Google Shape;1042;p69"/>
              <p:cNvSpPr/>
              <p:nvPr/>
            </p:nvSpPr>
            <p:spPr>
              <a:xfrm>
                <a:off x="3504758" y="2306943"/>
                <a:ext cx="67147" cy="236024"/>
              </a:xfrm>
              <a:custGeom>
                <a:avLst/>
                <a:gdLst/>
                <a:ahLst/>
                <a:cxnLst/>
                <a:rect l="l" t="t" r="r" b="b"/>
                <a:pathLst>
                  <a:path w="1066" h="3747" extrusionOk="0">
                    <a:moveTo>
                      <a:pt x="1031" y="0"/>
                    </a:moveTo>
                    <a:lnTo>
                      <a:pt x="12" y="653"/>
                    </a:lnTo>
                    <a:lnTo>
                      <a:pt x="0" y="653"/>
                    </a:lnTo>
                    <a:lnTo>
                      <a:pt x="0" y="3746"/>
                    </a:lnTo>
                    <a:lnTo>
                      <a:pt x="1043" y="3208"/>
                    </a:lnTo>
                    <a:cubicBezTo>
                      <a:pt x="1066" y="3196"/>
                      <a:pt x="1054" y="3174"/>
                      <a:pt x="1031" y="3174"/>
                    </a:cubicBezTo>
                    <a:lnTo>
                      <a:pt x="35" y="3689"/>
                    </a:lnTo>
                    <a:lnTo>
                      <a:pt x="35" y="676"/>
                    </a:lnTo>
                    <a:lnTo>
                      <a:pt x="1054" y="35"/>
                    </a:lnTo>
                    <a:cubicBezTo>
                      <a:pt x="1054" y="23"/>
                      <a:pt x="1054" y="12"/>
                      <a:pt x="1054" y="12"/>
                    </a:cubicBezTo>
                    <a:cubicBezTo>
                      <a:pt x="1054" y="0"/>
                      <a:pt x="1043"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9" name="Google Shape;1043;p69"/>
              <p:cNvSpPr/>
              <p:nvPr/>
            </p:nvSpPr>
            <p:spPr>
              <a:xfrm>
                <a:off x="3423184" y="2355257"/>
                <a:ext cx="68659" cy="224496"/>
              </a:xfrm>
              <a:custGeom>
                <a:avLst/>
                <a:gdLst/>
                <a:ahLst/>
                <a:cxnLst/>
                <a:rect l="l" t="t" r="r" b="b"/>
                <a:pathLst>
                  <a:path w="1090" h="3564" extrusionOk="0">
                    <a:moveTo>
                      <a:pt x="1055" y="58"/>
                    </a:moveTo>
                    <a:lnTo>
                      <a:pt x="1055" y="3048"/>
                    </a:lnTo>
                    <a:lnTo>
                      <a:pt x="35" y="3506"/>
                    </a:lnTo>
                    <a:lnTo>
                      <a:pt x="35" y="688"/>
                    </a:lnTo>
                    <a:lnTo>
                      <a:pt x="1055" y="58"/>
                    </a:lnTo>
                    <a:close/>
                    <a:moveTo>
                      <a:pt x="1089" y="1"/>
                    </a:moveTo>
                    <a:lnTo>
                      <a:pt x="1" y="665"/>
                    </a:lnTo>
                    <a:lnTo>
                      <a:pt x="1" y="3563"/>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0" name="Google Shape;1044;p69"/>
              <p:cNvSpPr/>
              <p:nvPr/>
            </p:nvSpPr>
            <p:spPr>
              <a:xfrm>
                <a:off x="3433326" y="2390281"/>
                <a:ext cx="2205" cy="184435"/>
              </a:xfrm>
              <a:custGeom>
                <a:avLst/>
                <a:gdLst/>
                <a:ahLst/>
                <a:cxnLst/>
                <a:rect l="l" t="t" r="r" b="b"/>
                <a:pathLst>
                  <a:path w="35" h="2928" extrusionOk="0">
                    <a:moveTo>
                      <a:pt x="17" y="1"/>
                    </a:moveTo>
                    <a:cubicBezTo>
                      <a:pt x="9" y="1"/>
                      <a:pt x="0" y="6"/>
                      <a:pt x="0" y="18"/>
                    </a:cubicBezTo>
                    <a:lnTo>
                      <a:pt x="0" y="2904"/>
                    </a:lnTo>
                    <a:cubicBezTo>
                      <a:pt x="0" y="2916"/>
                      <a:pt x="12" y="2927"/>
                      <a:pt x="23" y="2927"/>
                    </a:cubicBezTo>
                    <a:cubicBezTo>
                      <a:pt x="23" y="2927"/>
                      <a:pt x="35" y="2916"/>
                      <a:pt x="35" y="2904"/>
                    </a:cubicBezTo>
                    <a:lnTo>
                      <a:pt x="35" y="18"/>
                    </a:lnTo>
                    <a:cubicBezTo>
                      <a:pt x="35" y="6"/>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1" name="Google Shape;1045;p69"/>
              <p:cNvSpPr/>
              <p:nvPr/>
            </p:nvSpPr>
            <p:spPr>
              <a:xfrm>
                <a:off x="3517041" y="2340140"/>
                <a:ext cx="2205" cy="195584"/>
              </a:xfrm>
              <a:custGeom>
                <a:avLst/>
                <a:gdLst/>
                <a:ahLst/>
                <a:cxnLst/>
                <a:rect l="l" t="t" r="r" b="b"/>
                <a:pathLst>
                  <a:path w="35" h="3105" extrusionOk="0">
                    <a:moveTo>
                      <a:pt x="23" y="0"/>
                    </a:moveTo>
                    <a:cubicBezTo>
                      <a:pt x="12" y="0"/>
                      <a:pt x="0" y="0"/>
                      <a:pt x="0" y="12"/>
                    </a:cubicBezTo>
                    <a:lnTo>
                      <a:pt x="0" y="3093"/>
                    </a:lnTo>
                    <a:cubicBezTo>
                      <a:pt x="0" y="3105"/>
                      <a:pt x="12" y="3105"/>
                      <a:pt x="12" y="3105"/>
                    </a:cubicBezTo>
                    <a:cubicBezTo>
                      <a:pt x="23" y="3105"/>
                      <a:pt x="34" y="3105"/>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2" name="Google Shape;1046;p69"/>
              <p:cNvSpPr/>
              <p:nvPr/>
            </p:nvSpPr>
            <p:spPr>
              <a:xfrm>
                <a:off x="3645480" y="2212393"/>
                <a:ext cx="89509" cy="256936"/>
              </a:xfrm>
              <a:custGeom>
                <a:avLst/>
                <a:gdLst/>
                <a:ahLst/>
                <a:cxnLst/>
                <a:rect l="l" t="t" r="r" b="b"/>
                <a:pathLst>
                  <a:path w="1421" h="4079" extrusionOk="0">
                    <a:moveTo>
                      <a:pt x="1317" y="70"/>
                    </a:moveTo>
                    <a:lnTo>
                      <a:pt x="1386" y="3288"/>
                    </a:lnTo>
                    <a:lnTo>
                      <a:pt x="34" y="4022"/>
                    </a:lnTo>
                    <a:lnTo>
                      <a:pt x="34" y="860"/>
                    </a:lnTo>
                    <a:lnTo>
                      <a:pt x="1317" y="70"/>
                    </a:lnTo>
                    <a:close/>
                    <a:moveTo>
                      <a:pt x="1340" y="1"/>
                    </a:moveTo>
                    <a:lnTo>
                      <a:pt x="12" y="826"/>
                    </a:lnTo>
                    <a:lnTo>
                      <a:pt x="0" y="837"/>
                    </a:lnTo>
                    <a:lnTo>
                      <a:pt x="0" y="4079"/>
                    </a:lnTo>
                    <a:lnTo>
                      <a:pt x="1421" y="3300"/>
                    </a:lnTo>
                    <a:lnTo>
                      <a:pt x="134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3" name="Google Shape;1047;p69"/>
              <p:cNvSpPr/>
              <p:nvPr/>
            </p:nvSpPr>
            <p:spPr>
              <a:xfrm>
                <a:off x="3749353" y="2142977"/>
                <a:ext cx="94422" cy="270101"/>
              </a:xfrm>
              <a:custGeom>
                <a:avLst/>
                <a:gdLst/>
                <a:ahLst/>
                <a:cxnLst/>
                <a:rect l="l" t="t" r="r" b="b"/>
                <a:pathLst>
                  <a:path w="1499" h="4288" extrusionOk="0">
                    <a:moveTo>
                      <a:pt x="1465" y="1"/>
                    </a:moveTo>
                    <a:cubicBezTo>
                      <a:pt x="1462" y="1"/>
                      <a:pt x="1459" y="2"/>
                      <a:pt x="1455" y="3"/>
                    </a:cubicBezTo>
                    <a:lnTo>
                      <a:pt x="12" y="908"/>
                    </a:lnTo>
                    <a:lnTo>
                      <a:pt x="1" y="920"/>
                    </a:lnTo>
                    <a:lnTo>
                      <a:pt x="1" y="4287"/>
                    </a:lnTo>
                    <a:lnTo>
                      <a:pt x="1478" y="3543"/>
                    </a:lnTo>
                    <a:cubicBezTo>
                      <a:pt x="1490" y="3531"/>
                      <a:pt x="1490" y="3520"/>
                      <a:pt x="1478" y="3520"/>
                    </a:cubicBezTo>
                    <a:cubicBezTo>
                      <a:pt x="1478" y="3508"/>
                      <a:pt x="1467" y="3508"/>
                      <a:pt x="1455" y="3508"/>
                    </a:cubicBezTo>
                    <a:lnTo>
                      <a:pt x="35" y="4230"/>
                    </a:lnTo>
                    <a:lnTo>
                      <a:pt x="35" y="931"/>
                    </a:lnTo>
                    <a:lnTo>
                      <a:pt x="1478" y="37"/>
                    </a:lnTo>
                    <a:cubicBezTo>
                      <a:pt x="1498" y="28"/>
                      <a:pt x="1484" y="1"/>
                      <a:pt x="146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4" name="Google Shape;1048;p69"/>
              <p:cNvSpPr/>
              <p:nvPr/>
            </p:nvSpPr>
            <p:spPr>
              <a:xfrm>
                <a:off x="3655559" y="2258251"/>
                <a:ext cx="2205" cy="203143"/>
              </a:xfrm>
              <a:custGeom>
                <a:avLst/>
                <a:gdLst/>
                <a:ahLst/>
                <a:cxnLst/>
                <a:rect l="l" t="t" r="r" b="b"/>
                <a:pathLst>
                  <a:path w="35" h="3225" extrusionOk="0">
                    <a:moveTo>
                      <a:pt x="18" y="0"/>
                    </a:moveTo>
                    <a:cubicBezTo>
                      <a:pt x="9" y="0"/>
                      <a:pt x="0" y="6"/>
                      <a:pt x="0" y="17"/>
                    </a:cubicBezTo>
                    <a:lnTo>
                      <a:pt x="0" y="3213"/>
                    </a:lnTo>
                    <a:cubicBezTo>
                      <a:pt x="0" y="3225"/>
                      <a:pt x="12" y="3225"/>
                      <a:pt x="12" y="3225"/>
                    </a:cubicBezTo>
                    <a:cubicBezTo>
                      <a:pt x="23" y="3225"/>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5" name="Google Shape;1049;p69"/>
              <p:cNvSpPr/>
              <p:nvPr/>
            </p:nvSpPr>
            <p:spPr>
              <a:xfrm>
                <a:off x="3760880" y="2193307"/>
                <a:ext cx="2268" cy="212528"/>
              </a:xfrm>
              <a:custGeom>
                <a:avLst/>
                <a:gdLst/>
                <a:ahLst/>
                <a:cxnLst/>
                <a:rect l="l" t="t" r="r" b="b"/>
                <a:pathLst>
                  <a:path w="36" h="3374" extrusionOk="0">
                    <a:moveTo>
                      <a:pt x="18" y="0"/>
                    </a:moveTo>
                    <a:cubicBezTo>
                      <a:pt x="10" y="0"/>
                      <a:pt x="1" y="6"/>
                      <a:pt x="1" y="17"/>
                    </a:cubicBezTo>
                    <a:lnTo>
                      <a:pt x="1" y="3351"/>
                    </a:lnTo>
                    <a:cubicBezTo>
                      <a:pt x="1" y="3362"/>
                      <a:pt x="12" y="3374"/>
                      <a:pt x="12" y="3374"/>
                    </a:cubicBezTo>
                    <a:cubicBezTo>
                      <a:pt x="24" y="3374"/>
                      <a:pt x="35" y="3362"/>
                      <a:pt x="35" y="3351"/>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6" name="Google Shape;1050;p69"/>
              <p:cNvSpPr/>
              <p:nvPr/>
            </p:nvSpPr>
            <p:spPr>
              <a:xfrm>
                <a:off x="3928311" y="2036333"/>
                <a:ext cx="85918" cy="284400"/>
              </a:xfrm>
              <a:custGeom>
                <a:avLst/>
                <a:gdLst/>
                <a:ahLst/>
                <a:cxnLst/>
                <a:rect l="l" t="t" r="r" b="b"/>
                <a:pathLst>
                  <a:path w="1364" h="4515" extrusionOk="0">
                    <a:moveTo>
                      <a:pt x="1329" y="69"/>
                    </a:moveTo>
                    <a:lnTo>
                      <a:pt x="1329" y="3747"/>
                    </a:lnTo>
                    <a:lnTo>
                      <a:pt x="35" y="4457"/>
                    </a:lnTo>
                    <a:lnTo>
                      <a:pt x="35" y="894"/>
                    </a:lnTo>
                    <a:lnTo>
                      <a:pt x="1329" y="69"/>
                    </a:lnTo>
                    <a:close/>
                    <a:moveTo>
                      <a:pt x="1364" y="1"/>
                    </a:moveTo>
                    <a:lnTo>
                      <a:pt x="12" y="871"/>
                    </a:lnTo>
                    <a:lnTo>
                      <a:pt x="1" y="871"/>
                    </a:lnTo>
                    <a:lnTo>
                      <a:pt x="1" y="4514"/>
                    </a:lnTo>
                    <a:lnTo>
                      <a:pt x="1352" y="3770"/>
                    </a:lnTo>
                    <a:lnTo>
                      <a:pt x="1364" y="3770"/>
                    </a:lnTo>
                    <a:lnTo>
                      <a:pt x="136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7" name="Google Shape;1051;p69"/>
              <p:cNvSpPr/>
              <p:nvPr/>
            </p:nvSpPr>
            <p:spPr>
              <a:xfrm>
                <a:off x="4037285" y="1949027"/>
                <a:ext cx="104689" cy="311045"/>
              </a:xfrm>
              <a:custGeom>
                <a:avLst/>
                <a:gdLst/>
                <a:ahLst/>
                <a:cxnLst/>
                <a:rect l="l" t="t" r="r" b="b"/>
                <a:pathLst>
                  <a:path w="1662" h="4938" extrusionOk="0">
                    <a:moveTo>
                      <a:pt x="1627" y="69"/>
                    </a:moveTo>
                    <a:lnTo>
                      <a:pt x="1627" y="3976"/>
                    </a:lnTo>
                    <a:lnTo>
                      <a:pt x="35" y="4881"/>
                    </a:lnTo>
                    <a:lnTo>
                      <a:pt x="35" y="1146"/>
                    </a:lnTo>
                    <a:lnTo>
                      <a:pt x="1627" y="69"/>
                    </a:lnTo>
                    <a:close/>
                    <a:moveTo>
                      <a:pt x="1661" y="1"/>
                    </a:moveTo>
                    <a:lnTo>
                      <a:pt x="12" y="1123"/>
                    </a:lnTo>
                    <a:lnTo>
                      <a:pt x="0" y="1123"/>
                    </a:lnTo>
                    <a:lnTo>
                      <a:pt x="0" y="4938"/>
                    </a:lnTo>
                    <a:lnTo>
                      <a:pt x="1650" y="3999"/>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8" name="Google Shape;1052;p69"/>
              <p:cNvSpPr/>
              <p:nvPr/>
            </p:nvSpPr>
            <p:spPr>
              <a:xfrm>
                <a:off x="3938389" y="2084332"/>
                <a:ext cx="2268" cy="231299"/>
              </a:xfrm>
              <a:custGeom>
                <a:avLst/>
                <a:gdLst/>
                <a:ahLst/>
                <a:cxnLst/>
                <a:rect l="l" t="t" r="r" b="b"/>
                <a:pathLst>
                  <a:path w="36" h="3672" extrusionOk="0">
                    <a:moveTo>
                      <a:pt x="18" y="1"/>
                    </a:moveTo>
                    <a:cubicBezTo>
                      <a:pt x="10" y="1"/>
                      <a:pt x="1" y="6"/>
                      <a:pt x="1" y="18"/>
                    </a:cubicBezTo>
                    <a:lnTo>
                      <a:pt x="1" y="3660"/>
                    </a:lnTo>
                    <a:cubicBezTo>
                      <a:pt x="1" y="3672"/>
                      <a:pt x="12" y="3672"/>
                      <a:pt x="12" y="3672"/>
                    </a:cubicBezTo>
                    <a:cubicBezTo>
                      <a:pt x="24" y="3672"/>
                      <a:pt x="35" y="3672"/>
                      <a:pt x="35" y="3660"/>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9" name="Google Shape;1053;p69"/>
              <p:cNvSpPr/>
              <p:nvPr/>
            </p:nvSpPr>
            <p:spPr>
              <a:xfrm>
                <a:off x="4046671" y="2013593"/>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0" name="Google Shape;1054;p69"/>
              <p:cNvSpPr/>
              <p:nvPr/>
            </p:nvSpPr>
            <p:spPr>
              <a:xfrm>
                <a:off x="3283974" y="2700890"/>
                <a:ext cx="66391" cy="210765"/>
              </a:xfrm>
              <a:custGeom>
                <a:avLst/>
                <a:gdLst/>
                <a:ahLst/>
                <a:cxnLst/>
                <a:rect l="l" t="t" r="r" b="b"/>
                <a:pathLst>
                  <a:path w="1054" h="3346" extrusionOk="0">
                    <a:moveTo>
                      <a:pt x="1020" y="1"/>
                    </a:moveTo>
                    <a:lnTo>
                      <a:pt x="0" y="505"/>
                    </a:lnTo>
                    <a:lnTo>
                      <a:pt x="0" y="3346"/>
                    </a:lnTo>
                    <a:lnTo>
                      <a:pt x="1031" y="2979"/>
                    </a:lnTo>
                    <a:cubicBezTo>
                      <a:pt x="1051" y="2969"/>
                      <a:pt x="1045" y="2943"/>
                      <a:pt x="1028" y="2943"/>
                    </a:cubicBezTo>
                    <a:cubicBezTo>
                      <a:pt x="1026" y="2943"/>
                      <a:pt x="1023" y="2943"/>
                      <a:pt x="1020" y="2945"/>
                    </a:cubicBezTo>
                    <a:lnTo>
                      <a:pt x="34" y="3300"/>
                    </a:lnTo>
                    <a:lnTo>
                      <a:pt x="34" y="528"/>
                    </a:lnTo>
                    <a:lnTo>
                      <a:pt x="1031" y="35"/>
                    </a:lnTo>
                    <a:cubicBezTo>
                      <a:pt x="1054" y="24"/>
                      <a:pt x="1042" y="1"/>
                      <a:pt x="102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1" name="Google Shape;1055;p69"/>
              <p:cNvSpPr/>
              <p:nvPr/>
            </p:nvSpPr>
            <p:spPr>
              <a:xfrm>
                <a:off x="3174243" y="2746370"/>
                <a:ext cx="72250" cy="202135"/>
              </a:xfrm>
              <a:custGeom>
                <a:avLst/>
                <a:gdLst/>
                <a:ahLst/>
                <a:cxnLst/>
                <a:rect l="l" t="t" r="r" b="b"/>
                <a:pathLst>
                  <a:path w="1147" h="3209" extrusionOk="0">
                    <a:moveTo>
                      <a:pt x="1112" y="58"/>
                    </a:moveTo>
                    <a:lnTo>
                      <a:pt x="1112" y="2807"/>
                    </a:lnTo>
                    <a:lnTo>
                      <a:pt x="24" y="3162"/>
                    </a:lnTo>
                    <a:lnTo>
                      <a:pt x="24" y="493"/>
                    </a:lnTo>
                    <a:lnTo>
                      <a:pt x="1112" y="58"/>
                    </a:lnTo>
                    <a:close/>
                    <a:moveTo>
                      <a:pt x="1146" y="1"/>
                    </a:moveTo>
                    <a:lnTo>
                      <a:pt x="1" y="470"/>
                    </a:lnTo>
                    <a:lnTo>
                      <a:pt x="1" y="3208"/>
                    </a:lnTo>
                    <a:lnTo>
                      <a:pt x="1135" y="2830"/>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2" name="Google Shape;1056;p69"/>
              <p:cNvSpPr/>
              <p:nvPr/>
            </p:nvSpPr>
            <p:spPr>
              <a:xfrm>
                <a:off x="3186526" y="2770558"/>
                <a:ext cx="2205" cy="174293"/>
              </a:xfrm>
              <a:custGeom>
                <a:avLst/>
                <a:gdLst/>
                <a:ahLst/>
                <a:cxnLst/>
                <a:rect l="l" t="t" r="r" b="b"/>
                <a:pathLst>
                  <a:path w="35" h="2767" extrusionOk="0">
                    <a:moveTo>
                      <a:pt x="18" y="0"/>
                    </a:moveTo>
                    <a:cubicBezTo>
                      <a:pt x="9" y="0"/>
                      <a:pt x="1" y="6"/>
                      <a:pt x="1" y="18"/>
                    </a:cubicBezTo>
                    <a:lnTo>
                      <a:pt x="1" y="2744"/>
                    </a:lnTo>
                    <a:cubicBezTo>
                      <a:pt x="1" y="2755"/>
                      <a:pt x="1" y="2767"/>
                      <a:pt x="12" y="2767"/>
                    </a:cubicBezTo>
                    <a:cubicBezTo>
                      <a:pt x="23" y="2767"/>
                      <a:pt x="35" y="2755"/>
                      <a:pt x="35" y="274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3" name="Google Shape;1057;p69"/>
              <p:cNvSpPr/>
              <p:nvPr/>
            </p:nvSpPr>
            <p:spPr>
              <a:xfrm>
                <a:off x="3504758" y="2596892"/>
                <a:ext cx="67147" cy="228213"/>
              </a:xfrm>
              <a:custGeom>
                <a:avLst/>
                <a:gdLst/>
                <a:ahLst/>
                <a:cxnLst/>
                <a:rect l="l" t="t" r="r" b="b"/>
                <a:pathLst>
                  <a:path w="1066" h="3623" extrusionOk="0">
                    <a:moveTo>
                      <a:pt x="1040" y="0"/>
                    </a:moveTo>
                    <a:cubicBezTo>
                      <a:pt x="1037" y="0"/>
                      <a:pt x="1035" y="1"/>
                      <a:pt x="1031" y="2"/>
                    </a:cubicBezTo>
                    <a:lnTo>
                      <a:pt x="12" y="529"/>
                    </a:lnTo>
                    <a:lnTo>
                      <a:pt x="0" y="541"/>
                    </a:lnTo>
                    <a:lnTo>
                      <a:pt x="0" y="3622"/>
                    </a:lnTo>
                    <a:lnTo>
                      <a:pt x="1043" y="3210"/>
                    </a:lnTo>
                    <a:cubicBezTo>
                      <a:pt x="1066" y="3210"/>
                      <a:pt x="1054" y="3175"/>
                      <a:pt x="1031" y="3175"/>
                    </a:cubicBezTo>
                    <a:lnTo>
                      <a:pt x="35" y="3576"/>
                    </a:lnTo>
                    <a:lnTo>
                      <a:pt x="35" y="552"/>
                    </a:lnTo>
                    <a:lnTo>
                      <a:pt x="1043" y="37"/>
                    </a:lnTo>
                    <a:cubicBezTo>
                      <a:pt x="1062" y="27"/>
                      <a:pt x="1057" y="0"/>
                      <a:pt x="104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4" name="Google Shape;1058;p69"/>
              <p:cNvSpPr/>
              <p:nvPr/>
            </p:nvSpPr>
            <p:spPr>
              <a:xfrm>
                <a:off x="3423184" y="2635946"/>
                <a:ext cx="68659" cy="216560"/>
              </a:xfrm>
              <a:custGeom>
                <a:avLst/>
                <a:gdLst/>
                <a:ahLst/>
                <a:cxnLst/>
                <a:rect l="l" t="t" r="r" b="b"/>
                <a:pathLst>
                  <a:path w="1090" h="3438" extrusionOk="0">
                    <a:moveTo>
                      <a:pt x="1055" y="47"/>
                    </a:moveTo>
                    <a:lnTo>
                      <a:pt x="1055" y="3048"/>
                    </a:lnTo>
                    <a:lnTo>
                      <a:pt x="35" y="3380"/>
                    </a:lnTo>
                    <a:lnTo>
                      <a:pt x="35" y="562"/>
                    </a:lnTo>
                    <a:lnTo>
                      <a:pt x="1055" y="47"/>
                    </a:lnTo>
                    <a:close/>
                    <a:moveTo>
                      <a:pt x="1089" y="1"/>
                    </a:moveTo>
                    <a:lnTo>
                      <a:pt x="12" y="528"/>
                    </a:lnTo>
                    <a:lnTo>
                      <a:pt x="1" y="539"/>
                    </a:lnTo>
                    <a:lnTo>
                      <a:pt x="1" y="3438"/>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5" name="Google Shape;1059;p69"/>
              <p:cNvSpPr/>
              <p:nvPr/>
            </p:nvSpPr>
            <p:spPr>
              <a:xfrm>
                <a:off x="3433326" y="2664481"/>
                <a:ext cx="2205" cy="183679"/>
              </a:xfrm>
              <a:custGeom>
                <a:avLst/>
                <a:gdLst/>
                <a:ahLst/>
                <a:cxnLst/>
                <a:rect l="l" t="t" r="r" b="b"/>
                <a:pathLst>
                  <a:path w="35" h="2916" extrusionOk="0">
                    <a:moveTo>
                      <a:pt x="17" y="0"/>
                    </a:moveTo>
                    <a:cubicBezTo>
                      <a:pt x="9" y="0"/>
                      <a:pt x="0" y="6"/>
                      <a:pt x="0" y="18"/>
                    </a:cubicBezTo>
                    <a:lnTo>
                      <a:pt x="0" y="2904"/>
                    </a:lnTo>
                    <a:cubicBezTo>
                      <a:pt x="0" y="2904"/>
                      <a:pt x="12" y="2916"/>
                      <a:pt x="23" y="2916"/>
                    </a:cubicBezTo>
                    <a:cubicBezTo>
                      <a:pt x="23" y="2916"/>
                      <a:pt x="35" y="2904"/>
                      <a:pt x="35" y="2904"/>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6" name="Google Shape;1060;p69"/>
              <p:cNvSpPr/>
              <p:nvPr/>
            </p:nvSpPr>
            <p:spPr>
              <a:xfrm>
                <a:off x="3517041" y="2623726"/>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7" name="Google Shape;1061;p69"/>
              <p:cNvSpPr/>
              <p:nvPr/>
            </p:nvSpPr>
            <p:spPr>
              <a:xfrm>
                <a:off x="3645480" y="2521995"/>
                <a:ext cx="89509" cy="246102"/>
              </a:xfrm>
              <a:custGeom>
                <a:avLst/>
                <a:gdLst/>
                <a:ahLst/>
                <a:cxnLst/>
                <a:rect l="l" t="t" r="r" b="b"/>
                <a:pathLst>
                  <a:path w="1421" h="3907" extrusionOk="0">
                    <a:moveTo>
                      <a:pt x="1317" y="57"/>
                    </a:moveTo>
                    <a:lnTo>
                      <a:pt x="1386" y="3288"/>
                    </a:lnTo>
                    <a:lnTo>
                      <a:pt x="34" y="3860"/>
                    </a:lnTo>
                    <a:lnTo>
                      <a:pt x="34" y="687"/>
                    </a:lnTo>
                    <a:lnTo>
                      <a:pt x="1317" y="57"/>
                    </a:lnTo>
                    <a:close/>
                    <a:moveTo>
                      <a:pt x="1340" y="0"/>
                    </a:moveTo>
                    <a:lnTo>
                      <a:pt x="12" y="664"/>
                    </a:lnTo>
                    <a:lnTo>
                      <a:pt x="0" y="664"/>
                    </a:lnTo>
                    <a:lnTo>
                      <a:pt x="0" y="3906"/>
                    </a:lnTo>
                    <a:lnTo>
                      <a:pt x="1409" y="3311"/>
                    </a:lnTo>
                    <a:lnTo>
                      <a:pt x="1421" y="3299"/>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8" name="Google Shape;1062;p69"/>
              <p:cNvSpPr/>
              <p:nvPr/>
            </p:nvSpPr>
            <p:spPr>
              <a:xfrm>
                <a:off x="3749353" y="2465681"/>
                <a:ext cx="94422" cy="258385"/>
              </a:xfrm>
              <a:custGeom>
                <a:avLst/>
                <a:gdLst/>
                <a:ahLst/>
                <a:cxnLst/>
                <a:rect l="l" t="t" r="r" b="b"/>
                <a:pathLst>
                  <a:path w="1499" h="4102" extrusionOk="0">
                    <a:moveTo>
                      <a:pt x="1467" y="1"/>
                    </a:moveTo>
                    <a:lnTo>
                      <a:pt x="1" y="745"/>
                    </a:lnTo>
                    <a:lnTo>
                      <a:pt x="1" y="4102"/>
                    </a:lnTo>
                    <a:lnTo>
                      <a:pt x="1478" y="3540"/>
                    </a:lnTo>
                    <a:cubicBezTo>
                      <a:pt x="1498" y="3530"/>
                      <a:pt x="1492" y="3504"/>
                      <a:pt x="1476" y="3504"/>
                    </a:cubicBezTo>
                    <a:cubicBezTo>
                      <a:pt x="1473" y="3504"/>
                      <a:pt x="1470" y="3504"/>
                      <a:pt x="1467" y="3506"/>
                    </a:cubicBezTo>
                    <a:lnTo>
                      <a:pt x="35" y="4056"/>
                    </a:lnTo>
                    <a:lnTo>
                      <a:pt x="35" y="757"/>
                    </a:lnTo>
                    <a:lnTo>
                      <a:pt x="1478" y="35"/>
                    </a:lnTo>
                    <a:cubicBezTo>
                      <a:pt x="1490" y="35"/>
                      <a:pt x="1490" y="23"/>
                      <a:pt x="1490" y="12"/>
                    </a:cubicBezTo>
                    <a:cubicBezTo>
                      <a:pt x="1478" y="1"/>
                      <a:pt x="1467" y="1"/>
                      <a:pt x="14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9" name="Google Shape;1063;p69"/>
              <p:cNvSpPr/>
              <p:nvPr/>
            </p:nvSpPr>
            <p:spPr>
              <a:xfrm>
                <a:off x="3655559" y="2558404"/>
                <a:ext cx="2205" cy="203899"/>
              </a:xfrm>
              <a:custGeom>
                <a:avLst/>
                <a:gdLst/>
                <a:ahLst/>
                <a:cxnLst/>
                <a:rect l="l" t="t" r="r" b="b"/>
                <a:pathLst>
                  <a:path w="35" h="3237" extrusionOk="0">
                    <a:moveTo>
                      <a:pt x="18" y="1"/>
                    </a:moveTo>
                    <a:cubicBezTo>
                      <a:pt x="9" y="1"/>
                      <a:pt x="0" y="6"/>
                      <a:pt x="0" y="18"/>
                    </a:cubicBezTo>
                    <a:lnTo>
                      <a:pt x="0" y="3214"/>
                    </a:lnTo>
                    <a:cubicBezTo>
                      <a:pt x="0" y="3225"/>
                      <a:pt x="12" y="3237"/>
                      <a:pt x="12" y="3237"/>
                    </a:cubicBezTo>
                    <a:cubicBezTo>
                      <a:pt x="23" y="3237"/>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0" name="Google Shape;1064;p69"/>
              <p:cNvSpPr/>
              <p:nvPr/>
            </p:nvSpPr>
            <p:spPr>
              <a:xfrm>
                <a:off x="3760880" y="2506247"/>
                <a:ext cx="2268" cy="212780"/>
              </a:xfrm>
              <a:custGeom>
                <a:avLst/>
                <a:gdLst/>
                <a:ahLst/>
                <a:cxnLst/>
                <a:rect l="l" t="t" r="r" b="b"/>
                <a:pathLst>
                  <a:path w="36" h="3378" extrusionOk="0">
                    <a:moveTo>
                      <a:pt x="18" y="1"/>
                    </a:moveTo>
                    <a:cubicBezTo>
                      <a:pt x="10" y="1"/>
                      <a:pt x="1" y="4"/>
                      <a:pt x="1" y="10"/>
                    </a:cubicBezTo>
                    <a:lnTo>
                      <a:pt x="1" y="3354"/>
                    </a:lnTo>
                    <a:cubicBezTo>
                      <a:pt x="1" y="3366"/>
                      <a:pt x="12" y="3377"/>
                      <a:pt x="12" y="3377"/>
                    </a:cubicBezTo>
                    <a:cubicBezTo>
                      <a:pt x="24" y="3377"/>
                      <a:pt x="35" y="3366"/>
                      <a:pt x="35" y="3354"/>
                    </a:cubicBezTo>
                    <a:lnTo>
                      <a:pt x="35" y="10"/>
                    </a:lnTo>
                    <a:cubicBezTo>
                      <a:pt x="35" y="4"/>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1" name="Google Shape;1065;p69"/>
              <p:cNvSpPr/>
              <p:nvPr/>
            </p:nvSpPr>
            <p:spPr>
              <a:xfrm>
                <a:off x="3928311" y="2379824"/>
                <a:ext cx="85918" cy="273503"/>
              </a:xfrm>
              <a:custGeom>
                <a:avLst/>
                <a:gdLst/>
                <a:ahLst/>
                <a:cxnLst/>
                <a:rect l="l" t="t" r="r" b="b"/>
                <a:pathLst>
                  <a:path w="1364" h="4342" extrusionOk="0">
                    <a:moveTo>
                      <a:pt x="1329" y="58"/>
                    </a:moveTo>
                    <a:lnTo>
                      <a:pt x="1329" y="3735"/>
                    </a:lnTo>
                    <a:lnTo>
                      <a:pt x="35" y="4296"/>
                    </a:lnTo>
                    <a:lnTo>
                      <a:pt x="35" y="722"/>
                    </a:lnTo>
                    <a:lnTo>
                      <a:pt x="1329" y="58"/>
                    </a:lnTo>
                    <a:close/>
                    <a:moveTo>
                      <a:pt x="1364" y="0"/>
                    </a:moveTo>
                    <a:lnTo>
                      <a:pt x="1" y="711"/>
                    </a:lnTo>
                    <a:lnTo>
                      <a:pt x="1" y="4342"/>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2" name="Google Shape;1066;p69"/>
              <p:cNvSpPr/>
              <p:nvPr/>
            </p:nvSpPr>
            <p:spPr>
              <a:xfrm>
                <a:off x="4037285" y="2307636"/>
                <a:ext cx="104689" cy="298069"/>
              </a:xfrm>
              <a:custGeom>
                <a:avLst/>
                <a:gdLst/>
                <a:ahLst/>
                <a:cxnLst/>
                <a:rect l="l" t="t" r="r" b="b"/>
                <a:pathLst>
                  <a:path w="1662" h="4732" extrusionOk="0">
                    <a:moveTo>
                      <a:pt x="1627" y="58"/>
                    </a:moveTo>
                    <a:lnTo>
                      <a:pt x="1627" y="3964"/>
                    </a:lnTo>
                    <a:lnTo>
                      <a:pt x="35" y="4686"/>
                    </a:lnTo>
                    <a:lnTo>
                      <a:pt x="35" y="952"/>
                    </a:lnTo>
                    <a:lnTo>
                      <a:pt x="1627" y="58"/>
                    </a:lnTo>
                    <a:close/>
                    <a:moveTo>
                      <a:pt x="1661" y="1"/>
                    </a:moveTo>
                    <a:lnTo>
                      <a:pt x="0" y="929"/>
                    </a:lnTo>
                    <a:lnTo>
                      <a:pt x="0" y="4732"/>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3" name="Google Shape;1067;p69"/>
              <p:cNvSpPr/>
              <p:nvPr/>
            </p:nvSpPr>
            <p:spPr>
              <a:xfrm>
                <a:off x="3938389" y="2418438"/>
                <a:ext cx="2268" cy="232055"/>
              </a:xfrm>
              <a:custGeom>
                <a:avLst/>
                <a:gdLst/>
                <a:ahLst/>
                <a:cxnLst/>
                <a:rect l="l" t="t" r="r" b="b"/>
                <a:pathLst>
                  <a:path w="36" h="3684" extrusionOk="0">
                    <a:moveTo>
                      <a:pt x="18" y="0"/>
                    </a:moveTo>
                    <a:cubicBezTo>
                      <a:pt x="10" y="0"/>
                      <a:pt x="1" y="6"/>
                      <a:pt x="1" y="17"/>
                    </a:cubicBezTo>
                    <a:lnTo>
                      <a:pt x="1" y="3660"/>
                    </a:lnTo>
                    <a:cubicBezTo>
                      <a:pt x="1" y="3672"/>
                      <a:pt x="12" y="3683"/>
                      <a:pt x="12" y="3683"/>
                    </a:cubicBezTo>
                    <a:cubicBezTo>
                      <a:pt x="24" y="3683"/>
                      <a:pt x="35" y="3672"/>
                      <a:pt x="35" y="3660"/>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4" name="Google Shape;1068;p69"/>
              <p:cNvSpPr/>
              <p:nvPr/>
            </p:nvSpPr>
            <p:spPr>
              <a:xfrm>
                <a:off x="4046671" y="2360675"/>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5" name="Google Shape;1069;p69"/>
              <p:cNvSpPr/>
              <p:nvPr/>
            </p:nvSpPr>
            <p:spPr>
              <a:xfrm>
                <a:off x="3283974" y="2988130"/>
                <a:ext cx="66391" cy="200623"/>
              </a:xfrm>
              <a:custGeom>
                <a:avLst/>
                <a:gdLst/>
                <a:ahLst/>
                <a:cxnLst/>
                <a:rect l="l" t="t" r="r" b="b"/>
                <a:pathLst>
                  <a:path w="1054" h="3185" extrusionOk="0">
                    <a:moveTo>
                      <a:pt x="1020" y="0"/>
                    </a:moveTo>
                    <a:lnTo>
                      <a:pt x="0" y="344"/>
                    </a:lnTo>
                    <a:lnTo>
                      <a:pt x="0" y="3185"/>
                    </a:lnTo>
                    <a:lnTo>
                      <a:pt x="1031" y="2978"/>
                    </a:lnTo>
                    <a:cubicBezTo>
                      <a:pt x="1042" y="2978"/>
                      <a:pt x="1042" y="2967"/>
                      <a:pt x="1042" y="2956"/>
                    </a:cubicBezTo>
                    <a:cubicBezTo>
                      <a:pt x="1042" y="2956"/>
                      <a:pt x="1031" y="2944"/>
                      <a:pt x="1020" y="2944"/>
                    </a:cubicBezTo>
                    <a:lnTo>
                      <a:pt x="34" y="3150"/>
                    </a:lnTo>
                    <a:lnTo>
                      <a:pt x="34" y="367"/>
                    </a:lnTo>
                    <a:lnTo>
                      <a:pt x="1031" y="34"/>
                    </a:lnTo>
                    <a:cubicBezTo>
                      <a:pt x="1054" y="34"/>
                      <a:pt x="1042" y="0"/>
                      <a:pt x="10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6" name="Google Shape;1070;p69"/>
              <p:cNvSpPr/>
              <p:nvPr/>
            </p:nvSpPr>
            <p:spPr>
              <a:xfrm>
                <a:off x="3174243" y="3017673"/>
                <a:ext cx="72250" cy="191301"/>
              </a:xfrm>
              <a:custGeom>
                <a:avLst/>
                <a:gdLst/>
                <a:ahLst/>
                <a:cxnLst/>
                <a:rect l="l" t="t" r="r" b="b"/>
                <a:pathLst>
                  <a:path w="1147" h="3037" extrusionOk="0">
                    <a:moveTo>
                      <a:pt x="1112" y="47"/>
                    </a:moveTo>
                    <a:lnTo>
                      <a:pt x="1112" y="2796"/>
                    </a:lnTo>
                    <a:lnTo>
                      <a:pt x="24" y="2991"/>
                    </a:lnTo>
                    <a:lnTo>
                      <a:pt x="24" y="310"/>
                    </a:lnTo>
                    <a:lnTo>
                      <a:pt x="1112" y="47"/>
                    </a:lnTo>
                    <a:close/>
                    <a:moveTo>
                      <a:pt x="1146" y="1"/>
                    </a:moveTo>
                    <a:lnTo>
                      <a:pt x="12" y="287"/>
                    </a:lnTo>
                    <a:lnTo>
                      <a:pt x="1" y="287"/>
                    </a:lnTo>
                    <a:lnTo>
                      <a:pt x="1" y="3036"/>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7" name="Google Shape;1071;p69"/>
              <p:cNvSpPr/>
              <p:nvPr/>
            </p:nvSpPr>
            <p:spPr>
              <a:xfrm>
                <a:off x="3186526" y="3032476"/>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8" name="Google Shape;1072;p69"/>
              <p:cNvSpPr/>
              <p:nvPr/>
            </p:nvSpPr>
            <p:spPr>
              <a:xfrm>
                <a:off x="3504758" y="2918840"/>
                <a:ext cx="67147" cy="217945"/>
              </a:xfrm>
              <a:custGeom>
                <a:avLst/>
                <a:gdLst/>
                <a:ahLst/>
                <a:cxnLst/>
                <a:rect l="l" t="t" r="r" b="b"/>
                <a:pathLst>
                  <a:path w="1066" h="3460" extrusionOk="0">
                    <a:moveTo>
                      <a:pt x="1031" y="0"/>
                    </a:moveTo>
                    <a:lnTo>
                      <a:pt x="0" y="378"/>
                    </a:lnTo>
                    <a:lnTo>
                      <a:pt x="0" y="3460"/>
                    </a:lnTo>
                    <a:lnTo>
                      <a:pt x="1043" y="3219"/>
                    </a:lnTo>
                    <a:cubicBezTo>
                      <a:pt x="1062" y="3209"/>
                      <a:pt x="1057" y="3183"/>
                      <a:pt x="1047" y="3183"/>
                    </a:cubicBezTo>
                    <a:cubicBezTo>
                      <a:pt x="1046" y="3183"/>
                      <a:pt x="1044" y="3183"/>
                      <a:pt x="1043" y="3185"/>
                    </a:cubicBezTo>
                    <a:lnTo>
                      <a:pt x="35" y="3414"/>
                    </a:lnTo>
                    <a:lnTo>
                      <a:pt x="35" y="401"/>
                    </a:lnTo>
                    <a:lnTo>
                      <a:pt x="1043" y="35"/>
                    </a:lnTo>
                    <a:cubicBezTo>
                      <a:pt x="1066" y="35"/>
                      <a:pt x="1054"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9" name="Google Shape;1073;p69"/>
              <p:cNvSpPr/>
              <p:nvPr/>
            </p:nvSpPr>
            <p:spPr>
              <a:xfrm>
                <a:off x="3423184" y="2945548"/>
                <a:ext cx="68659" cy="205662"/>
              </a:xfrm>
              <a:custGeom>
                <a:avLst/>
                <a:gdLst/>
                <a:ahLst/>
                <a:cxnLst/>
                <a:rect l="l" t="t" r="r" b="b"/>
                <a:pathLst>
                  <a:path w="1090" h="3265" extrusionOk="0">
                    <a:moveTo>
                      <a:pt x="1055" y="46"/>
                    </a:moveTo>
                    <a:lnTo>
                      <a:pt x="1055" y="3047"/>
                    </a:lnTo>
                    <a:lnTo>
                      <a:pt x="35" y="3219"/>
                    </a:lnTo>
                    <a:lnTo>
                      <a:pt x="35" y="390"/>
                    </a:lnTo>
                    <a:lnTo>
                      <a:pt x="1055" y="46"/>
                    </a:lnTo>
                    <a:close/>
                    <a:moveTo>
                      <a:pt x="1089" y="0"/>
                    </a:moveTo>
                    <a:lnTo>
                      <a:pt x="1" y="367"/>
                    </a:lnTo>
                    <a:lnTo>
                      <a:pt x="1" y="3265"/>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0" name="Google Shape;1074;p69"/>
              <p:cNvSpPr/>
              <p:nvPr/>
            </p:nvSpPr>
            <p:spPr>
              <a:xfrm>
                <a:off x="3433326" y="2965201"/>
                <a:ext cx="2205" cy="183868"/>
              </a:xfrm>
              <a:custGeom>
                <a:avLst/>
                <a:gdLst/>
                <a:ahLst/>
                <a:cxnLst/>
                <a:rect l="l" t="t" r="r" b="b"/>
                <a:pathLst>
                  <a:path w="35" h="2919" extrusionOk="0">
                    <a:moveTo>
                      <a:pt x="17" y="0"/>
                    </a:moveTo>
                    <a:cubicBezTo>
                      <a:pt x="9" y="0"/>
                      <a:pt x="0" y="3"/>
                      <a:pt x="0" y="9"/>
                    </a:cubicBezTo>
                    <a:lnTo>
                      <a:pt x="0" y="2907"/>
                    </a:lnTo>
                    <a:cubicBezTo>
                      <a:pt x="0" y="2907"/>
                      <a:pt x="12" y="2919"/>
                      <a:pt x="23" y="2919"/>
                    </a:cubicBezTo>
                    <a:cubicBezTo>
                      <a:pt x="23" y="2919"/>
                      <a:pt x="35" y="2907"/>
                      <a:pt x="35" y="2907"/>
                    </a:cubicBezTo>
                    <a:lnTo>
                      <a:pt x="35" y="9"/>
                    </a:lnTo>
                    <a:cubicBezTo>
                      <a:pt x="35" y="3"/>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1" name="Google Shape;1075;p69"/>
              <p:cNvSpPr/>
              <p:nvPr/>
            </p:nvSpPr>
            <p:spPr>
              <a:xfrm>
                <a:off x="3517041" y="2937611"/>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2" name="Google Shape;1076;p69"/>
              <p:cNvSpPr/>
              <p:nvPr/>
            </p:nvSpPr>
            <p:spPr>
              <a:xfrm>
                <a:off x="3645480" y="2869077"/>
                <a:ext cx="89509" cy="233126"/>
              </a:xfrm>
              <a:custGeom>
                <a:avLst/>
                <a:gdLst/>
                <a:ahLst/>
                <a:cxnLst/>
                <a:rect l="l" t="t" r="r" b="b"/>
                <a:pathLst>
                  <a:path w="1421" h="3701" extrusionOk="0">
                    <a:moveTo>
                      <a:pt x="1306" y="46"/>
                    </a:moveTo>
                    <a:lnTo>
                      <a:pt x="1386" y="3288"/>
                    </a:lnTo>
                    <a:lnTo>
                      <a:pt x="34" y="3654"/>
                    </a:lnTo>
                    <a:lnTo>
                      <a:pt x="34" y="481"/>
                    </a:lnTo>
                    <a:lnTo>
                      <a:pt x="1306" y="46"/>
                    </a:lnTo>
                    <a:close/>
                    <a:moveTo>
                      <a:pt x="1340" y="0"/>
                    </a:moveTo>
                    <a:lnTo>
                      <a:pt x="12" y="458"/>
                    </a:lnTo>
                    <a:lnTo>
                      <a:pt x="0" y="458"/>
                    </a:lnTo>
                    <a:lnTo>
                      <a:pt x="0" y="3700"/>
                    </a:lnTo>
                    <a:lnTo>
                      <a:pt x="1421" y="3311"/>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3" name="Google Shape;1077;p69"/>
              <p:cNvSpPr/>
              <p:nvPr/>
            </p:nvSpPr>
            <p:spPr>
              <a:xfrm>
                <a:off x="3749353" y="2830085"/>
                <a:ext cx="93855" cy="244653"/>
              </a:xfrm>
              <a:custGeom>
                <a:avLst/>
                <a:gdLst/>
                <a:ahLst/>
                <a:cxnLst/>
                <a:rect l="l" t="t" r="r" b="b"/>
                <a:pathLst>
                  <a:path w="1490" h="3884" extrusionOk="0">
                    <a:moveTo>
                      <a:pt x="1467" y="0"/>
                    </a:moveTo>
                    <a:lnTo>
                      <a:pt x="1" y="516"/>
                    </a:lnTo>
                    <a:lnTo>
                      <a:pt x="1" y="3884"/>
                    </a:lnTo>
                    <a:lnTo>
                      <a:pt x="1478" y="3540"/>
                    </a:lnTo>
                    <a:cubicBezTo>
                      <a:pt x="1490" y="3529"/>
                      <a:pt x="1490" y="3506"/>
                      <a:pt x="1467" y="3506"/>
                    </a:cubicBezTo>
                    <a:lnTo>
                      <a:pt x="35" y="3838"/>
                    </a:lnTo>
                    <a:lnTo>
                      <a:pt x="35" y="539"/>
                    </a:lnTo>
                    <a:lnTo>
                      <a:pt x="1478" y="35"/>
                    </a:lnTo>
                    <a:cubicBezTo>
                      <a:pt x="1478" y="35"/>
                      <a:pt x="1490" y="23"/>
                      <a:pt x="1490" y="12"/>
                    </a:cubicBezTo>
                    <a:cubicBezTo>
                      <a:pt x="1478" y="12"/>
                      <a:pt x="1467" y="0"/>
                      <a:pt x="146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4" name="Google Shape;1078;p69"/>
              <p:cNvSpPr/>
              <p:nvPr/>
            </p:nvSpPr>
            <p:spPr>
              <a:xfrm>
                <a:off x="3655559" y="2893958"/>
                <a:ext cx="2205" cy="203899"/>
              </a:xfrm>
              <a:custGeom>
                <a:avLst/>
                <a:gdLst/>
                <a:ahLst/>
                <a:cxnLst/>
                <a:rect l="l" t="t" r="r" b="b"/>
                <a:pathLst>
                  <a:path w="35" h="3237" extrusionOk="0">
                    <a:moveTo>
                      <a:pt x="18" y="0"/>
                    </a:moveTo>
                    <a:cubicBezTo>
                      <a:pt x="9" y="0"/>
                      <a:pt x="0" y="6"/>
                      <a:pt x="0" y="17"/>
                    </a:cubicBezTo>
                    <a:lnTo>
                      <a:pt x="0" y="3213"/>
                    </a:lnTo>
                    <a:cubicBezTo>
                      <a:pt x="0" y="3225"/>
                      <a:pt x="12" y="3236"/>
                      <a:pt x="12" y="3236"/>
                    </a:cubicBezTo>
                    <a:cubicBezTo>
                      <a:pt x="23" y="3236"/>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5" name="Google Shape;1079;p69"/>
              <p:cNvSpPr/>
              <p:nvPr/>
            </p:nvSpPr>
            <p:spPr>
              <a:xfrm>
                <a:off x="3760880" y="2857864"/>
                <a:ext cx="2268" cy="212528"/>
              </a:xfrm>
              <a:custGeom>
                <a:avLst/>
                <a:gdLst/>
                <a:ahLst/>
                <a:cxnLst/>
                <a:rect l="l" t="t" r="r" b="b"/>
                <a:pathLst>
                  <a:path w="36" h="3374" extrusionOk="0">
                    <a:moveTo>
                      <a:pt x="18" y="0"/>
                    </a:moveTo>
                    <a:cubicBezTo>
                      <a:pt x="10" y="0"/>
                      <a:pt x="1" y="6"/>
                      <a:pt x="1" y="18"/>
                    </a:cubicBezTo>
                    <a:lnTo>
                      <a:pt x="1" y="3363"/>
                    </a:lnTo>
                    <a:cubicBezTo>
                      <a:pt x="1" y="3374"/>
                      <a:pt x="12" y="3374"/>
                      <a:pt x="12" y="3374"/>
                    </a:cubicBezTo>
                    <a:cubicBezTo>
                      <a:pt x="24" y="3374"/>
                      <a:pt x="35" y="3374"/>
                      <a:pt x="35" y="3363"/>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6" name="Google Shape;1080;p69"/>
              <p:cNvSpPr/>
              <p:nvPr/>
            </p:nvSpPr>
            <p:spPr>
              <a:xfrm>
                <a:off x="3928311" y="2770936"/>
                <a:ext cx="85918" cy="260527"/>
              </a:xfrm>
              <a:custGeom>
                <a:avLst/>
                <a:gdLst/>
                <a:ahLst/>
                <a:cxnLst/>
                <a:rect l="l" t="t" r="r" b="b"/>
                <a:pathLst>
                  <a:path w="1364" h="4136" extrusionOk="0">
                    <a:moveTo>
                      <a:pt x="1329" y="57"/>
                    </a:moveTo>
                    <a:lnTo>
                      <a:pt x="1329" y="3746"/>
                    </a:lnTo>
                    <a:lnTo>
                      <a:pt x="35" y="4090"/>
                    </a:lnTo>
                    <a:lnTo>
                      <a:pt x="35" y="527"/>
                    </a:lnTo>
                    <a:lnTo>
                      <a:pt x="1329" y="57"/>
                    </a:lnTo>
                    <a:close/>
                    <a:moveTo>
                      <a:pt x="1364" y="0"/>
                    </a:moveTo>
                    <a:lnTo>
                      <a:pt x="1" y="493"/>
                    </a:lnTo>
                    <a:lnTo>
                      <a:pt x="1" y="4135"/>
                    </a:lnTo>
                    <a:lnTo>
                      <a:pt x="1364" y="3769"/>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7" name="Google Shape;1081;p69"/>
              <p:cNvSpPr/>
              <p:nvPr/>
            </p:nvSpPr>
            <p:spPr>
              <a:xfrm>
                <a:off x="4037285" y="2719662"/>
                <a:ext cx="104689" cy="281502"/>
              </a:xfrm>
              <a:custGeom>
                <a:avLst/>
                <a:gdLst/>
                <a:ahLst/>
                <a:cxnLst/>
                <a:rect l="l" t="t" r="r" b="b"/>
                <a:pathLst>
                  <a:path w="1662" h="4469" extrusionOk="0">
                    <a:moveTo>
                      <a:pt x="1627" y="47"/>
                    </a:moveTo>
                    <a:lnTo>
                      <a:pt x="1627" y="3953"/>
                    </a:lnTo>
                    <a:lnTo>
                      <a:pt x="35" y="4422"/>
                    </a:lnTo>
                    <a:lnTo>
                      <a:pt x="35" y="688"/>
                    </a:lnTo>
                    <a:lnTo>
                      <a:pt x="1627" y="47"/>
                    </a:lnTo>
                    <a:close/>
                    <a:moveTo>
                      <a:pt x="1661" y="1"/>
                    </a:moveTo>
                    <a:lnTo>
                      <a:pt x="12" y="654"/>
                    </a:lnTo>
                    <a:lnTo>
                      <a:pt x="0" y="665"/>
                    </a:lnTo>
                    <a:lnTo>
                      <a:pt x="0" y="4468"/>
                    </a:lnTo>
                    <a:lnTo>
                      <a:pt x="1650" y="3976"/>
                    </a:lnTo>
                    <a:lnTo>
                      <a:pt x="1661" y="3976"/>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8" name="Google Shape;1082;p69"/>
              <p:cNvSpPr/>
              <p:nvPr/>
            </p:nvSpPr>
            <p:spPr>
              <a:xfrm>
                <a:off x="3938389" y="2798527"/>
                <a:ext cx="2268" cy="231488"/>
              </a:xfrm>
              <a:custGeom>
                <a:avLst/>
                <a:gdLst/>
                <a:ahLst/>
                <a:cxnLst/>
                <a:rect l="l" t="t" r="r" b="b"/>
                <a:pathLst>
                  <a:path w="36" h="3675" extrusionOk="0">
                    <a:moveTo>
                      <a:pt x="18" y="0"/>
                    </a:moveTo>
                    <a:cubicBezTo>
                      <a:pt x="10" y="0"/>
                      <a:pt x="1" y="3"/>
                      <a:pt x="1" y="9"/>
                    </a:cubicBezTo>
                    <a:lnTo>
                      <a:pt x="1" y="3652"/>
                    </a:lnTo>
                    <a:cubicBezTo>
                      <a:pt x="1" y="3663"/>
                      <a:pt x="12" y="3675"/>
                      <a:pt x="12" y="3675"/>
                    </a:cubicBezTo>
                    <a:cubicBezTo>
                      <a:pt x="24" y="3675"/>
                      <a:pt x="35" y="3663"/>
                      <a:pt x="35" y="3652"/>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9" name="Google Shape;1083;p69"/>
              <p:cNvSpPr/>
              <p:nvPr/>
            </p:nvSpPr>
            <p:spPr>
              <a:xfrm>
                <a:off x="4046671" y="2757582"/>
                <a:ext cx="2205" cy="239236"/>
              </a:xfrm>
              <a:custGeom>
                <a:avLst/>
                <a:gdLst/>
                <a:ahLst/>
                <a:cxnLst/>
                <a:rect l="l" t="t" r="r" b="b"/>
                <a:pathLst>
                  <a:path w="35" h="3798" extrusionOk="0">
                    <a:moveTo>
                      <a:pt x="17" y="0"/>
                    </a:moveTo>
                    <a:cubicBezTo>
                      <a:pt x="9" y="0"/>
                      <a:pt x="0" y="6"/>
                      <a:pt x="0" y="17"/>
                    </a:cubicBezTo>
                    <a:lnTo>
                      <a:pt x="0" y="3786"/>
                    </a:lnTo>
                    <a:cubicBezTo>
                      <a:pt x="0" y="3786"/>
                      <a:pt x="0" y="3798"/>
                      <a:pt x="12" y="3798"/>
                    </a:cubicBezTo>
                    <a:cubicBezTo>
                      <a:pt x="23" y="3798"/>
                      <a:pt x="35" y="3786"/>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0" name="Google Shape;1084;p69"/>
              <p:cNvSpPr/>
              <p:nvPr/>
            </p:nvSpPr>
            <p:spPr>
              <a:xfrm>
                <a:off x="3283974" y="3248473"/>
                <a:ext cx="66202" cy="199363"/>
              </a:xfrm>
              <a:custGeom>
                <a:avLst/>
                <a:gdLst/>
                <a:ahLst/>
                <a:cxnLst/>
                <a:rect l="l" t="t" r="r" b="b"/>
                <a:pathLst>
                  <a:path w="1051" h="3165" extrusionOk="0">
                    <a:moveTo>
                      <a:pt x="1028" y="0"/>
                    </a:moveTo>
                    <a:cubicBezTo>
                      <a:pt x="1026" y="0"/>
                      <a:pt x="1023" y="1"/>
                      <a:pt x="1020" y="2"/>
                    </a:cubicBezTo>
                    <a:lnTo>
                      <a:pt x="11" y="323"/>
                    </a:lnTo>
                    <a:lnTo>
                      <a:pt x="0" y="323"/>
                    </a:lnTo>
                    <a:lnTo>
                      <a:pt x="0" y="3164"/>
                    </a:lnTo>
                    <a:lnTo>
                      <a:pt x="1031" y="2981"/>
                    </a:lnTo>
                    <a:cubicBezTo>
                      <a:pt x="1042" y="2969"/>
                      <a:pt x="1042" y="2969"/>
                      <a:pt x="1042" y="2958"/>
                    </a:cubicBezTo>
                    <a:cubicBezTo>
                      <a:pt x="1042" y="2950"/>
                      <a:pt x="1037" y="2942"/>
                      <a:pt x="1029" y="2942"/>
                    </a:cubicBezTo>
                    <a:cubicBezTo>
                      <a:pt x="1026" y="2942"/>
                      <a:pt x="1023" y="2943"/>
                      <a:pt x="1020" y="2946"/>
                    </a:cubicBezTo>
                    <a:lnTo>
                      <a:pt x="34" y="3118"/>
                    </a:lnTo>
                    <a:lnTo>
                      <a:pt x="34" y="346"/>
                    </a:lnTo>
                    <a:lnTo>
                      <a:pt x="1031" y="37"/>
                    </a:lnTo>
                    <a:cubicBezTo>
                      <a:pt x="1051" y="27"/>
                      <a:pt x="1045" y="0"/>
                      <a:pt x="102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1" name="Google Shape;1085;p69"/>
              <p:cNvSpPr/>
              <p:nvPr/>
            </p:nvSpPr>
            <p:spPr>
              <a:xfrm>
                <a:off x="3174243" y="3276000"/>
                <a:ext cx="72250" cy="189096"/>
              </a:xfrm>
              <a:custGeom>
                <a:avLst/>
                <a:gdLst/>
                <a:ahLst/>
                <a:cxnLst/>
                <a:rect l="l" t="t" r="r" b="b"/>
                <a:pathLst>
                  <a:path w="1147" h="3002" extrusionOk="0">
                    <a:moveTo>
                      <a:pt x="1112" y="47"/>
                    </a:moveTo>
                    <a:lnTo>
                      <a:pt x="1112" y="2796"/>
                    </a:lnTo>
                    <a:lnTo>
                      <a:pt x="24" y="2968"/>
                    </a:lnTo>
                    <a:lnTo>
                      <a:pt x="24" y="287"/>
                    </a:lnTo>
                    <a:lnTo>
                      <a:pt x="1112" y="47"/>
                    </a:lnTo>
                    <a:close/>
                    <a:moveTo>
                      <a:pt x="1146" y="1"/>
                    </a:moveTo>
                    <a:lnTo>
                      <a:pt x="1" y="264"/>
                    </a:lnTo>
                    <a:lnTo>
                      <a:pt x="1" y="3002"/>
                    </a:lnTo>
                    <a:lnTo>
                      <a:pt x="1146" y="2819"/>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2" name="Google Shape;1086;p69"/>
              <p:cNvSpPr/>
              <p:nvPr/>
            </p:nvSpPr>
            <p:spPr>
              <a:xfrm>
                <a:off x="3186526" y="3289354"/>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3" name="Google Shape;1087;p69"/>
              <p:cNvSpPr/>
              <p:nvPr/>
            </p:nvSpPr>
            <p:spPr>
              <a:xfrm>
                <a:off x="3504758" y="3205135"/>
                <a:ext cx="66958" cy="214544"/>
              </a:xfrm>
              <a:custGeom>
                <a:avLst/>
                <a:gdLst/>
                <a:ahLst/>
                <a:cxnLst/>
                <a:rect l="l" t="t" r="r" b="b"/>
                <a:pathLst>
                  <a:path w="1063" h="3406" extrusionOk="0">
                    <a:moveTo>
                      <a:pt x="1040" y="1"/>
                    </a:moveTo>
                    <a:cubicBezTo>
                      <a:pt x="1037" y="1"/>
                      <a:pt x="1035" y="2"/>
                      <a:pt x="1031" y="3"/>
                    </a:cubicBezTo>
                    <a:lnTo>
                      <a:pt x="0" y="312"/>
                    </a:lnTo>
                    <a:lnTo>
                      <a:pt x="0" y="3405"/>
                    </a:lnTo>
                    <a:lnTo>
                      <a:pt x="1043" y="3211"/>
                    </a:lnTo>
                    <a:cubicBezTo>
                      <a:pt x="1054" y="3211"/>
                      <a:pt x="1054" y="3199"/>
                      <a:pt x="1054" y="3188"/>
                    </a:cubicBezTo>
                    <a:cubicBezTo>
                      <a:pt x="1054" y="3176"/>
                      <a:pt x="1043" y="3176"/>
                      <a:pt x="1043" y="3176"/>
                    </a:cubicBezTo>
                    <a:lnTo>
                      <a:pt x="35" y="3359"/>
                    </a:lnTo>
                    <a:lnTo>
                      <a:pt x="35" y="347"/>
                    </a:lnTo>
                    <a:lnTo>
                      <a:pt x="1043" y="37"/>
                    </a:lnTo>
                    <a:cubicBezTo>
                      <a:pt x="1062" y="28"/>
                      <a:pt x="1057" y="1"/>
                      <a:pt x="104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4" name="Google Shape;1088;p69"/>
              <p:cNvSpPr/>
              <p:nvPr/>
            </p:nvSpPr>
            <p:spPr>
              <a:xfrm>
                <a:off x="3423184" y="3227686"/>
                <a:ext cx="68659" cy="201379"/>
              </a:xfrm>
              <a:custGeom>
                <a:avLst/>
                <a:gdLst/>
                <a:ahLst/>
                <a:cxnLst/>
                <a:rect l="l" t="t" r="r" b="b"/>
                <a:pathLst>
                  <a:path w="1090" h="3197" extrusionOk="0">
                    <a:moveTo>
                      <a:pt x="1055" y="46"/>
                    </a:moveTo>
                    <a:lnTo>
                      <a:pt x="1055" y="3036"/>
                    </a:lnTo>
                    <a:lnTo>
                      <a:pt x="35" y="3162"/>
                    </a:lnTo>
                    <a:lnTo>
                      <a:pt x="35" y="332"/>
                    </a:lnTo>
                    <a:lnTo>
                      <a:pt x="1055" y="46"/>
                    </a:lnTo>
                    <a:close/>
                    <a:moveTo>
                      <a:pt x="1089" y="0"/>
                    </a:moveTo>
                    <a:lnTo>
                      <a:pt x="12" y="310"/>
                    </a:lnTo>
                    <a:lnTo>
                      <a:pt x="1" y="310"/>
                    </a:lnTo>
                    <a:lnTo>
                      <a:pt x="1" y="3196"/>
                    </a:lnTo>
                    <a:lnTo>
                      <a:pt x="1078" y="3070"/>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5" name="Google Shape;1089;p69"/>
              <p:cNvSpPr/>
              <p:nvPr/>
            </p:nvSpPr>
            <p:spPr>
              <a:xfrm>
                <a:off x="3433326" y="3243874"/>
                <a:ext cx="2205" cy="183742"/>
              </a:xfrm>
              <a:custGeom>
                <a:avLst/>
                <a:gdLst/>
                <a:ahLst/>
                <a:cxnLst/>
                <a:rect l="l" t="t" r="r" b="b"/>
                <a:pathLst>
                  <a:path w="35" h="2917" extrusionOk="0">
                    <a:moveTo>
                      <a:pt x="17" y="1"/>
                    </a:moveTo>
                    <a:cubicBezTo>
                      <a:pt x="9" y="1"/>
                      <a:pt x="0" y="7"/>
                      <a:pt x="0" y="18"/>
                    </a:cubicBezTo>
                    <a:lnTo>
                      <a:pt x="0" y="2905"/>
                    </a:lnTo>
                    <a:cubicBezTo>
                      <a:pt x="0" y="2916"/>
                      <a:pt x="12" y="2916"/>
                      <a:pt x="23" y="2916"/>
                    </a:cubicBezTo>
                    <a:cubicBezTo>
                      <a:pt x="23" y="2916"/>
                      <a:pt x="35" y="2916"/>
                      <a:pt x="35" y="2905"/>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6" name="Google Shape;1090;p69"/>
              <p:cNvSpPr/>
              <p:nvPr/>
            </p:nvSpPr>
            <p:spPr>
              <a:xfrm>
                <a:off x="3517041" y="3221198"/>
                <a:ext cx="2205" cy="195584"/>
              </a:xfrm>
              <a:custGeom>
                <a:avLst/>
                <a:gdLst/>
                <a:ahLst/>
                <a:cxnLst/>
                <a:rect l="l" t="t" r="r" b="b"/>
                <a:pathLst>
                  <a:path w="35" h="3105" extrusionOk="0">
                    <a:moveTo>
                      <a:pt x="23" y="0"/>
                    </a:moveTo>
                    <a:cubicBezTo>
                      <a:pt x="12" y="0"/>
                      <a:pt x="0" y="0"/>
                      <a:pt x="0" y="12"/>
                    </a:cubicBezTo>
                    <a:lnTo>
                      <a:pt x="0" y="3093"/>
                    </a:lnTo>
                    <a:cubicBezTo>
                      <a:pt x="0" y="3104"/>
                      <a:pt x="12" y="3104"/>
                      <a:pt x="12" y="3104"/>
                    </a:cubicBezTo>
                    <a:cubicBezTo>
                      <a:pt x="23" y="3104"/>
                      <a:pt x="34" y="3104"/>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7" name="Google Shape;1091;p69"/>
              <p:cNvSpPr/>
              <p:nvPr/>
            </p:nvSpPr>
            <p:spPr>
              <a:xfrm>
                <a:off x="3645480" y="3175025"/>
                <a:ext cx="89509" cy="224433"/>
              </a:xfrm>
              <a:custGeom>
                <a:avLst/>
                <a:gdLst/>
                <a:ahLst/>
                <a:cxnLst/>
                <a:rect l="l" t="t" r="r" b="b"/>
                <a:pathLst>
                  <a:path w="1421" h="3563" extrusionOk="0">
                    <a:moveTo>
                      <a:pt x="1317" y="46"/>
                    </a:moveTo>
                    <a:lnTo>
                      <a:pt x="1386" y="3288"/>
                    </a:lnTo>
                    <a:lnTo>
                      <a:pt x="34" y="3517"/>
                    </a:lnTo>
                    <a:lnTo>
                      <a:pt x="34" y="344"/>
                    </a:lnTo>
                    <a:lnTo>
                      <a:pt x="1317" y="46"/>
                    </a:lnTo>
                    <a:close/>
                    <a:moveTo>
                      <a:pt x="1340" y="0"/>
                    </a:moveTo>
                    <a:lnTo>
                      <a:pt x="0" y="321"/>
                    </a:lnTo>
                    <a:lnTo>
                      <a:pt x="0" y="3563"/>
                    </a:lnTo>
                    <a:lnTo>
                      <a:pt x="1398" y="3322"/>
                    </a:lnTo>
                    <a:lnTo>
                      <a:pt x="1421" y="3322"/>
                    </a:lnTo>
                    <a:lnTo>
                      <a:pt x="1340" y="23"/>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8" name="Google Shape;1092;p69"/>
              <p:cNvSpPr/>
              <p:nvPr/>
            </p:nvSpPr>
            <p:spPr>
              <a:xfrm>
                <a:off x="3749353" y="3147435"/>
                <a:ext cx="93855" cy="234701"/>
              </a:xfrm>
              <a:custGeom>
                <a:avLst/>
                <a:gdLst/>
                <a:ahLst/>
                <a:cxnLst/>
                <a:rect l="l" t="t" r="r" b="b"/>
                <a:pathLst>
                  <a:path w="1490" h="3726" extrusionOk="0">
                    <a:moveTo>
                      <a:pt x="1475" y="0"/>
                    </a:moveTo>
                    <a:cubicBezTo>
                      <a:pt x="1473" y="0"/>
                      <a:pt x="1470" y="1"/>
                      <a:pt x="1467" y="3"/>
                    </a:cubicBezTo>
                    <a:lnTo>
                      <a:pt x="12" y="358"/>
                    </a:lnTo>
                    <a:lnTo>
                      <a:pt x="1" y="358"/>
                    </a:lnTo>
                    <a:lnTo>
                      <a:pt x="1" y="3726"/>
                    </a:lnTo>
                    <a:lnTo>
                      <a:pt x="1467" y="3531"/>
                    </a:lnTo>
                    <a:cubicBezTo>
                      <a:pt x="1478" y="3531"/>
                      <a:pt x="1490" y="3531"/>
                      <a:pt x="1490" y="3519"/>
                    </a:cubicBezTo>
                    <a:cubicBezTo>
                      <a:pt x="1482" y="3511"/>
                      <a:pt x="1479" y="3503"/>
                      <a:pt x="1475" y="3503"/>
                    </a:cubicBezTo>
                    <a:cubicBezTo>
                      <a:pt x="1473" y="3503"/>
                      <a:pt x="1470" y="3505"/>
                      <a:pt x="1467" y="3508"/>
                    </a:cubicBezTo>
                    <a:lnTo>
                      <a:pt x="35" y="3691"/>
                    </a:lnTo>
                    <a:lnTo>
                      <a:pt x="35" y="392"/>
                    </a:lnTo>
                    <a:lnTo>
                      <a:pt x="1478" y="37"/>
                    </a:lnTo>
                    <a:cubicBezTo>
                      <a:pt x="1488" y="27"/>
                      <a:pt x="1490" y="0"/>
                      <a:pt x="147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9" name="Google Shape;1093;p69"/>
              <p:cNvSpPr/>
              <p:nvPr/>
            </p:nvSpPr>
            <p:spPr>
              <a:xfrm>
                <a:off x="3655559" y="3192663"/>
                <a:ext cx="2205" cy="203206"/>
              </a:xfrm>
              <a:custGeom>
                <a:avLst/>
                <a:gdLst/>
                <a:ahLst/>
                <a:cxnLst/>
                <a:rect l="l" t="t" r="r" b="b"/>
                <a:pathLst>
                  <a:path w="35" h="3226" extrusionOk="0">
                    <a:moveTo>
                      <a:pt x="18" y="1"/>
                    </a:moveTo>
                    <a:cubicBezTo>
                      <a:pt x="9" y="1"/>
                      <a:pt x="0" y="6"/>
                      <a:pt x="0" y="18"/>
                    </a:cubicBezTo>
                    <a:lnTo>
                      <a:pt x="0" y="3214"/>
                    </a:lnTo>
                    <a:cubicBezTo>
                      <a:pt x="0" y="3225"/>
                      <a:pt x="12" y="3225"/>
                      <a:pt x="12" y="3225"/>
                    </a:cubicBezTo>
                    <a:cubicBezTo>
                      <a:pt x="23" y="3225"/>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0" name="Google Shape;1094;p69"/>
              <p:cNvSpPr/>
              <p:nvPr/>
            </p:nvSpPr>
            <p:spPr>
              <a:xfrm>
                <a:off x="3760880" y="3167403"/>
                <a:ext cx="2268" cy="212591"/>
              </a:xfrm>
              <a:custGeom>
                <a:avLst/>
                <a:gdLst/>
                <a:ahLst/>
                <a:cxnLst/>
                <a:rect l="l" t="t" r="r" b="b"/>
                <a:pathLst>
                  <a:path w="36" h="3375" extrusionOk="0">
                    <a:moveTo>
                      <a:pt x="18" y="1"/>
                    </a:moveTo>
                    <a:cubicBezTo>
                      <a:pt x="10" y="1"/>
                      <a:pt x="1" y="6"/>
                      <a:pt x="1" y="18"/>
                    </a:cubicBezTo>
                    <a:lnTo>
                      <a:pt x="1" y="3351"/>
                    </a:lnTo>
                    <a:cubicBezTo>
                      <a:pt x="1" y="3363"/>
                      <a:pt x="12" y="3374"/>
                      <a:pt x="12" y="3374"/>
                    </a:cubicBezTo>
                    <a:cubicBezTo>
                      <a:pt x="24" y="3374"/>
                      <a:pt x="35" y="3363"/>
                      <a:pt x="35" y="3351"/>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1" name="Google Shape;1095;p69"/>
              <p:cNvSpPr/>
              <p:nvPr/>
            </p:nvSpPr>
            <p:spPr>
              <a:xfrm>
                <a:off x="3928311" y="3105735"/>
                <a:ext cx="85918" cy="251141"/>
              </a:xfrm>
              <a:custGeom>
                <a:avLst/>
                <a:gdLst/>
                <a:ahLst/>
                <a:cxnLst/>
                <a:rect l="l" t="t" r="r" b="b"/>
                <a:pathLst>
                  <a:path w="1364" h="3987" extrusionOk="0">
                    <a:moveTo>
                      <a:pt x="1329" y="46"/>
                    </a:moveTo>
                    <a:lnTo>
                      <a:pt x="1329" y="3735"/>
                    </a:lnTo>
                    <a:lnTo>
                      <a:pt x="35" y="3952"/>
                    </a:lnTo>
                    <a:lnTo>
                      <a:pt x="35" y="378"/>
                    </a:lnTo>
                    <a:lnTo>
                      <a:pt x="1329" y="46"/>
                    </a:lnTo>
                    <a:close/>
                    <a:moveTo>
                      <a:pt x="1364" y="0"/>
                    </a:moveTo>
                    <a:lnTo>
                      <a:pt x="1" y="355"/>
                    </a:lnTo>
                    <a:lnTo>
                      <a:pt x="1" y="3987"/>
                    </a:lnTo>
                    <a:lnTo>
                      <a:pt x="1341" y="3769"/>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2" name="Google Shape;1096;p69"/>
              <p:cNvSpPr/>
              <p:nvPr/>
            </p:nvSpPr>
            <p:spPr>
              <a:xfrm>
                <a:off x="4037285" y="3066743"/>
                <a:ext cx="104689" cy="271361"/>
              </a:xfrm>
              <a:custGeom>
                <a:avLst/>
                <a:gdLst/>
                <a:ahLst/>
                <a:cxnLst/>
                <a:rect l="l" t="t" r="r" b="b"/>
                <a:pathLst>
                  <a:path w="1662" h="4308" extrusionOk="0">
                    <a:moveTo>
                      <a:pt x="1627" y="47"/>
                    </a:moveTo>
                    <a:lnTo>
                      <a:pt x="1627" y="3953"/>
                    </a:lnTo>
                    <a:lnTo>
                      <a:pt x="35" y="4262"/>
                    </a:lnTo>
                    <a:lnTo>
                      <a:pt x="35" y="528"/>
                    </a:lnTo>
                    <a:lnTo>
                      <a:pt x="1627" y="47"/>
                    </a:lnTo>
                    <a:close/>
                    <a:moveTo>
                      <a:pt x="1661" y="1"/>
                    </a:moveTo>
                    <a:lnTo>
                      <a:pt x="0" y="505"/>
                    </a:lnTo>
                    <a:lnTo>
                      <a:pt x="0" y="4308"/>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3" name="Google Shape;1097;p69"/>
              <p:cNvSpPr/>
              <p:nvPr/>
            </p:nvSpPr>
            <p:spPr>
              <a:xfrm>
                <a:off x="3938389" y="3125577"/>
                <a:ext cx="2268" cy="231299"/>
              </a:xfrm>
              <a:custGeom>
                <a:avLst/>
                <a:gdLst/>
                <a:ahLst/>
                <a:cxnLst/>
                <a:rect l="l" t="t" r="r" b="b"/>
                <a:pathLst>
                  <a:path w="36" h="3672" extrusionOk="0">
                    <a:moveTo>
                      <a:pt x="18" y="0"/>
                    </a:moveTo>
                    <a:cubicBezTo>
                      <a:pt x="10" y="0"/>
                      <a:pt x="1" y="6"/>
                      <a:pt x="1" y="18"/>
                    </a:cubicBezTo>
                    <a:lnTo>
                      <a:pt x="1" y="3649"/>
                    </a:lnTo>
                    <a:cubicBezTo>
                      <a:pt x="1" y="3660"/>
                      <a:pt x="12" y="3672"/>
                      <a:pt x="12" y="3672"/>
                    </a:cubicBezTo>
                    <a:cubicBezTo>
                      <a:pt x="24" y="3672"/>
                      <a:pt x="35" y="3660"/>
                      <a:pt x="35" y="3660"/>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4" name="Google Shape;1098;p69"/>
              <p:cNvSpPr/>
              <p:nvPr/>
            </p:nvSpPr>
            <p:spPr>
              <a:xfrm>
                <a:off x="4046671" y="3095278"/>
                <a:ext cx="2205" cy="239236"/>
              </a:xfrm>
              <a:custGeom>
                <a:avLst/>
                <a:gdLst/>
                <a:ahLst/>
                <a:cxnLst/>
                <a:rect l="l" t="t" r="r" b="b"/>
                <a:pathLst>
                  <a:path w="35" h="3798" extrusionOk="0">
                    <a:moveTo>
                      <a:pt x="17" y="0"/>
                    </a:moveTo>
                    <a:cubicBezTo>
                      <a:pt x="9" y="0"/>
                      <a:pt x="0" y="6"/>
                      <a:pt x="0" y="17"/>
                    </a:cubicBezTo>
                    <a:lnTo>
                      <a:pt x="0" y="3786"/>
                    </a:lnTo>
                    <a:cubicBezTo>
                      <a:pt x="0" y="3798"/>
                      <a:pt x="0" y="3798"/>
                      <a:pt x="12" y="3798"/>
                    </a:cubicBezTo>
                    <a:cubicBezTo>
                      <a:pt x="23" y="3798"/>
                      <a:pt x="35" y="3798"/>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5" name="Google Shape;1099;p69"/>
              <p:cNvSpPr/>
              <p:nvPr/>
            </p:nvSpPr>
            <p:spPr>
              <a:xfrm>
                <a:off x="4876454" y="2277337"/>
                <a:ext cx="116972" cy="267078"/>
              </a:xfrm>
              <a:custGeom>
                <a:avLst/>
                <a:gdLst/>
                <a:ahLst/>
                <a:cxnLst/>
                <a:rect l="l" t="t" r="r" b="b"/>
                <a:pathLst>
                  <a:path w="1857" h="4240" extrusionOk="0">
                    <a:moveTo>
                      <a:pt x="104" y="58"/>
                    </a:moveTo>
                    <a:lnTo>
                      <a:pt x="1799" y="1181"/>
                    </a:lnTo>
                    <a:lnTo>
                      <a:pt x="1822" y="4182"/>
                    </a:lnTo>
                    <a:lnTo>
                      <a:pt x="35" y="3151"/>
                    </a:lnTo>
                    <a:lnTo>
                      <a:pt x="104" y="58"/>
                    </a:lnTo>
                    <a:close/>
                    <a:moveTo>
                      <a:pt x="69" y="1"/>
                    </a:moveTo>
                    <a:lnTo>
                      <a:pt x="1" y="3162"/>
                    </a:lnTo>
                    <a:lnTo>
                      <a:pt x="1" y="3174"/>
                    </a:lnTo>
                    <a:lnTo>
                      <a:pt x="1856" y="4239"/>
                    </a:lnTo>
                    <a:lnTo>
                      <a:pt x="1834" y="1169"/>
                    </a:lnTo>
                    <a:lnTo>
                      <a:pt x="1834" y="1158"/>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6" name="Google Shape;1100;p69"/>
              <p:cNvSpPr/>
              <p:nvPr/>
            </p:nvSpPr>
            <p:spPr>
              <a:xfrm>
                <a:off x="4733716" y="2179386"/>
                <a:ext cx="122579" cy="286353"/>
              </a:xfrm>
              <a:custGeom>
                <a:avLst/>
                <a:gdLst/>
                <a:ahLst/>
                <a:cxnLst/>
                <a:rect l="l" t="t" r="r" b="b"/>
                <a:pathLst>
                  <a:path w="1946" h="4546" extrusionOk="0">
                    <a:moveTo>
                      <a:pt x="63" y="1"/>
                    </a:moveTo>
                    <a:cubicBezTo>
                      <a:pt x="59" y="1"/>
                      <a:pt x="56" y="4"/>
                      <a:pt x="56" y="9"/>
                    </a:cubicBezTo>
                    <a:cubicBezTo>
                      <a:pt x="44" y="21"/>
                      <a:pt x="44" y="21"/>
                      <a:pt x="56" y="32"/>
                    </a:cubicBezTo>
                    <a:lnTo>
                      <a:pt x="1889" y="1281"/>
                    </a:lnTo>
                    <a:lnTo>
                      <a:pt x="1912" y="4488"/>
                    </a:lnTo>
                    <a:lnTo>
                      <a:pt x="1912" y="4488"/>
                    </a:lnTo>
                    <a:lnTo>
                      <a:pt x="21" y="3412"/>
                    </a:lnTo>
                    <a:cubicBezTo>
                      <a:pt x="19" y="3409"/>
                      <a:pt x="17" y="3408"/>
                      <a:pt x="15" y="3408"/>
                    </a:cubicBezTo>
                    <a:cubicBezTo>
                      <a:pt x="6" y="3408"/>
                      <a:pt x="1" y="3425"/>
                      <a:pt x="10" y="3434"/>
                    </a:cubicBezTo>
                    <a:lnTo>
                      <a:pt x="1923" y="4534"/>
                    </a:lnTo>
                    <a:lnTo>
                      <a:pt x="1946" y="4546"/>
                    </a:lnTo>
                    <a:lnTo>
                      <a:pt x="1946" y="4546"/>
                    </a:lnTo>
                    <a:lnTo>
                      <a:pt x="1923" y="1281"/>
                    </a:lnTo>
                    <a:lnTo>
                      <a:pt x="1923" y="1269"/>
                    </a:lnTo>
                    <a:lnTo>
                      <a:pt x="79" y="9"/>
                    </a:lnTo>
                    <a:cubicBezTo>
                      <a:pt x="73" y="4"/>
                      <a:pt x="67" y="1"/>
                      <a:pt x="6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7" name="Google Shape;1101;p69"/>
              <p:cNvSpPr/>
              <p:nvPr/>
            </p:nvSpPr>
            <p:spPr>
              <a:xfrm>
                <a:off x="4976043" y="2340833"/>
                <a:ext cx="3653" cy="194198"/>
              </a:xfrm>
              <a:custGeom>
                <a:avLst/>
                <a:gdLst/>
                <a:ahLst/>
                <a:cxnLst/>
                <a:rect l="l" t="t" r="r" b="b"/>
                <a:pathLst>
                  <a:path w="58" h="3083" extrusionOk="0">
                    <a:moveTo>
                      <a:pt x="23" y="1"/>
                    </a:moveTo>
                    <a:cubicBezTo>
                      <a:pt x="12" y="1"/>
                      <a:pt x="0" y="12"/>
                      <a:pt x="0" y="24"/>
                    </a:cubicBezTo>
                    <a:lnTo>
                      <a:pt x="35" y="3059"/>
                    </a:lnTo>
                    <a:cubicBezTo>
                      <a:pt x="35" y="3071"/>
                      <a:pt x="35" y="3082"/>
                      <a:pt x="46" y="3082"/>
                    </a:cubicBezTo>
                    <a:cubicBezTo>
                      <a:pt x="58" y="3082"/>
                      <a:pt x="58" y="3071"/>
                      <a:pt x="58" y="3059"/>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8" name="Google Shape;1102;p69"/>
              <p:cNvSpPr/>
              <p:nvPr/>
            </p:nvSpPr>
            <p:spPr>
              <a:xfrm>
                <a:off x="4837526" y="2248487"/>
                <a:ext cx="3653" cy="207174"/>
              </a:xfrm>
              <a:custGeom>
                <a:avLst/>
                <a:gdLst/>
                <a:ahLst/>
                <a:cxnLst/>
                <a:rect l="l" t="t" r="r" b="b"/>
                <a:pathLst>
                  <a:path w="58" h="3289" extrusionOk="0">
                    <a:moveTo>
                      <a:pt x="12" y="1"/>
                    </a:moveTo>
                    <a:cubicBezTo>
                      <a:pt x="12" y="1"/>
                      <a:pt x="0" y="12"/>
                      <a:pt x="0" y="12"/>
                    </a:cubicBezTo>
                    <a:lnTo>
                      <a:pt x="23" y="3277"/>
                    </a:lnTo>
                    <a:cubicBezTo>
                      <a:pt x="23" y="3288"/>
                      <a:pt x="34" y="3288"/>
                      <a:pt x="46" y="3288"/>
                    </a:cubicBezTo>
                    <a:cubicBezTo>
                      <a:pt x="46" y="3288"/>
                      <a:pt x="57" y="3288"/>
                      <a:pt x="57" y="3277"/>
                    </a:cubicBezTo>
                    <a:lnTo>
                      <a:pt x="34" y="12"/>
                    </a:lnTo>
                    <a:cubicBezTo>
                      <a:pt x="34"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9" name="Google Shape;1103;p69"/>
              <p:cNvSpPr/>
              <p:nvPr/>
            </p:nvSpPr>
            <p:spPr>
              <a:xfrm>
                <a:off x="4878659" y="2576105"/>
                <a:ext cx="116909" cy="251897"/>
              </a:xfrm>
              <a:custGeom>
                <a:avLst/>
                <a:gdLst/>
                <a:ahLst/>
                <a:cxnLst/>
                <a:rect l="l" t="t" r="r" b="b"/>
                <a:pathLst>
                  <a:path w="1856" h="3999" extrusionOk="0">
                    <a:moveTo>
                      <a:pt x="103" y="57"/>
                    </a:moveTo>
                    <a:lnTo>
                      <a:pt x="1799" y="940"/>
                    </a:lnTo>
                    <a:lnTo>
                      <a:pt x="1821" y="3952"/>
                    </a:lnTo>
                    <a:lnTo>
                      <a:pt x="34" y="3162"/>
                    </a:lnTo>
                    <a:lnTo>
                      <a:pt x="103" y="57"/>
                    </a:lnTo>
                    <a:close/>
                    <a:moveTo>
                      <a:pt x="69" y="0"/>
                    </a:moveTo>
                    <a:lnTo>
                      <a:pt x="0" y="3173"/>
                    </a:lnTo>
                    <a:lnTo>
                      <a:pt x="0" y="3185"/>
                    </a:lnTo>
                    <a:lnTo>
                      <a:pt x="1856" y="3998"/>
                    </a:lnTo>
                    <a:lnTo>
                      <a:pt x="1833" y="928"/>
                    </a:lnTo>
                    <a:lnTo>
                      <a:pt x="1833" y="917"/>
                    </a:lnTo>
                    <a:lnTo>
                      <a:pt x="92" y="12"/>
                    </a:lnTo>
                    <a:lnTo>
                      <a:pt x="6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0" name="Google Shape;1104;p69"/>
              <p:cNvSpPr/>
              <p:nvPr/>
            </p:nvSpPr>
            <p:spPr>
              <a:xfrm>
                <a:off x="4734283" y="2495287"/>
                <a:ext cx="124216" cy="273503"/>
              </a:xfrm>
              <a:custGeom>
                <a:avLst/>
                <a:gdLst/>
                <a:ahLst/>
                <a:cxnLst/>
                <a:rect l="l" t="t" r="r" b="b"/>
                <a:pathLst>
                  <a:path w="1972" h="4342" extrusionOk="0">
                    <a:moveTo>
                      <a:pt x="35" y="0"/>
                    </a:moveTo>
                    <a:cubicBezTo>
                      <a:pt x="24" y="0"/>
                      <a:pt x="12" y="0"/>
                      <a:pt x="12" y="12"/>
                    </a:cubicBezTo>
                    <a:cubicBezTo>
                      <a:pt x="1" y="12"/>
                      <a:pt x="1" y="23"/>
                      <a:pt x="12" y="35"/>
                    </a:cubicBezTo>
                    <a:lnTo>
                      <a:pt x="1914" y="1077"/>
                    </a:lnTo>
                    <a:lnTo>
                      <a:pt x="1937" y="4284"/>
                    </a:lnTo>
                    <a:lnTo>
                      <a:pt x="58" y="3471"/>
                    </a:lnTo>
                    <a:cubicBezTo>
                      <a:pt x="47" y="3471"/>
                      <a:pt x="35" y="3471"/>
                      <a:pt x="35" y="3483"/>
                    </a:cubicBezTo>
                    <a:cubicBezTo>
                      <a:pt x="35" y="3494"/>
                      <a:pt x="35" y="3506"/>
                      <a:pt x="47" y="3506"/>
                    </a:cubicBezTo>
                    <a:lnTo>
                      <a:pt x="1948" y="4330"/>
                    </a:lnTo>
                    <a:lnTo>
                      <a:pt x="1971" y="4342"/>
                    </a:lnTo>
                    <a:lnTo>
                      <a:pt x="1971" y="4342"/>
                    </a:lnTo>
                    <a:lnTo>
                      <a:pt x="1948" y="1077"/>
                    </a:lnTo>
                    <a:lnTo>
                      <a:pt x="1948" y="106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1" name="Google Shape;1105;p69"/>
              <p:cNvSpPr/>
              <p:nvPr/>
            </p:nvSpPr>
            <p:spPr>
              <a:xfrm>
                <a:off x="4978941" y="2626624"/>
                <a:ext cx="3653" cy="194135"/>
              </a:xfrm>
              <a:custGeom>
                <a:avLst/>
                <a:gdLst/>
                <a:ahLst/>
                <a:cxnLst/>
                <a:rect l="l" t="t" r="r" b="b"/>
                <a:pathLst>
                  <a:path w="58" h="3082" extrusionOk="0">
                    <a:moveTo>
                      <a:pt x="12" y="0"/>
                    </a:moveTo>
                    <a:cubicBezTo>
                      <a:pt x="0" y="0"/>
                      <a:pt x="0" y="12"/>
                      <a:pt x="0" y="23"/>
                    </a:cubicBezTo>
                    <a:lnTo>
                      <a:pt x="23" y="3059"/>
                    </a:lnTo>
                    <a:cubicBezTo>
                      <a:pt x="23" y="3070"/>
                      <a:pt x="23" y="3082"/>
                      <a:pt x="35" y="3082"/>
                    </a:cubicBezTo>
                    <a:cubicBezTo>
                      <a:pt x="46" y="3082"/>
                      <a:pt x="58" y="3070"/>
                      <a:pt x="58" y="3059"/>
                    </a:cubicBezTo>
                    <a:lnTo>
                      <a:pt x="35" y="23"/>
                    </a:lnTo>
                    <a:cubicBezTo>
                      <a:pt x="23"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2" name="Google Shape;1106;p69"/>
              <p:cNvSpPr/>
              <p:nvPr/>
            </p:nvSpPr>
            <p:spPr>
              <a:xfrm>
                <a:off x="4839667" y="2553743"/>
                <a:ext cx="4409" cy="207111"/>
              </a:xfrm>
              <a:custGeom>
                <a:avLst/>
                <a:gdLst/>
                <a:ahLst/>
                <a:cxnLst/>
                <a:rect l="l" t="t" r="r" b="b"/>
                <a:pathLst>
                  <a:path w="70" h="3288" extrusionOk="0">
                    <a:moveTo>
                      <a:pt x="23" y="0"/>
                    </a:moveTo>
                    <a:cubicBezTo>
                      <a:pt x="12" y="0"/>
                      <a:pt x="0" y="0"/>
                      <a:pt x="0" y="12"/>
                    </a:cubicBezTo>
                    <a:lnTo>
                      <a:pt x="35" y="3276"/>
                    </a:lnTo>
                    <a:cubicBezTo>
                      <a:pt x="35" y="3276"/>
                      <a:pt x="35" y="3288"/>
                      <a:pt x="46" y="3288"/>
                    </a:cubicBezTo>
                    <a:cubicBezTo>
                      <a:pt x="58" y="3288"/>
                      <a:pt x="69" y="3276"/>
                      <a:pt x="69" y="3276"/>
                    </a:cubicBezTo>
                    <a:lnTo>
                      <a:pt x="35" y="12"/>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3" name="Google Shape;1107;p69"/>
              <p:cNvSpPr/>
              <p:nvPr/>
            </p:nvSpPr>
            <p:spPr>
              <a:xfrm>
                <a:off x="4881494" y="2912352"/>
                <a:ext cx="116972" cy="232370"/>
              </a:xfrm>
              <a:custGeom>
                <a:avLst/>
                <a:gdLst/>
                <a:ahLst/>
                <a:cxnLst/>
                <a:rect l="l" t="t" r="r" b="b"/>
                <a:pathLst>
                  <a:path w="1857" h="3689" extrusionOk="0">
                    <a:moveTo>
                      <a:pt x="104" y="46"/>
                    </a:moveTo>
                    <a:lnTo>
                      <a:pt x="1799" y="630"/>
                    </a:lnTo>
                    <a:lnTo>
                      <a:pt x="1822" y="3643"/>
                    </a:lnTo>
                    <a:lnTo>
                      <a:pt x="35" y="3173"/>
                    </a:lnTo>
                    <a:lnTo>
                      <a:pt x="104" y="46"/>
                    </a:lnTo>
                    <a:close/>
                    <a:moveTo>
                      <a:pt x="70" y="0"/>
                    </a:moveTo>
                    <a:lnTo>
                      <a:pt x="1" y="3196"/>
                    </a:lnTo>
                    <a:lnTo>
                      <a:pt x="1857" y="3689"/>
                    </a:lnTo>
                    <a:lnTo>
                      <a:pt x="1834" y="619"/>
                    </a:lnTo>
                    <a:lnTo>
                      <a:pt x="1834" y="607"/>
                    </a:lnTo>
                    <a:lnTo>
                      <a:pt x="7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4" name="Google Shape;1108;p69"/>
              <p:cNvSpPr/>
              <p:nvPr/>
            </p:nvSpPr>
            <p:spPr>
              <a:xfrm>
                <a:off x="4737181" y="2856793"/>
                <a:ext cx="124216" cy="251897"/>
              </a:xfrm>
              <a:custGeom>
                <a:avLst/>
                <a:gdLst/>
                <a:ahLst/>
                <a:cxnLst/>
                <a:rect l="l" t="t" r="r" b="b"/>
                <a:pathLst>
                  <a:path w="1972" h="3999" extrusionOk="0">
                    <a:moveTo>
                      <a:pt x="24" y="0"/>
                    </a:moveTo>
                    <a:cubicBezTo>
                      <a:pt x="24" y="0"/>
                      <a:pt x="12" y="12"/>
                      <a:pt x="1" y="12"/>
                    </a:cubicBezTo>
                    <a:cubicBezTo>
                      <a:pt x="1" y="23"/>
                      <a:pt x="12" y="35"/>
                      <a:pt x="12" y="35"/>
                    </a:cubicBezTo>
                    <a:lnTo>
                      <a:pt x="1914" y="745"/>
                    </a:lnTo>
                    <a:lnTo>
                      <a:pt x="1937" y="3952"/>
                    </a:lnTo>
                    <a:lnTo>
                      <a:pt x="1937" y="3952"/>
                    </a:lnTo>
                    <a:lnTo>
                      <a:pt x="58" y="3483"/>
                    </a:lnTo>
                    <a:cubicBezTo>
                      <a:pt x="35" y="3483"/>
                      <a:pt x="24" y="3506"/>
                      <a:pt x="47" y="3517"/>
                    </a:cubicBezTo>
                    <a:lnTo>
                      <a:pt x="1948" y="3998"/>
                    </a:lnTo>
                    <a:lnTo>
                      <a:pt x="1971" y="3998"/>
                    </a:lnTo>
                    <a:lnTo>
                      <a:pt x="1948" y="733"/>
                    </a:lnTo>
                    <a:lnTo>
                      <a:pt x="1948" y="722"/>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5" name="Google Shape;1109;p69"/>
              <p:cNvSpPr/>
              <p:nvPr/>
            </p:nvSpPr>
            <p:spPr>
              <a:xfrm>
                <a:off x="4981083" y="2946241"/>
                <a:ext cx="3653" cy="193442"/>
              </a:xfrm>
              <a:custGeom>
                <a:avLst/>
                <a:gdLst/>
                <a:ahLst/>
                <a:cxnLst/>
                <a:rect l="l" t="t" r="r" b="b"/>
                <a:pathLst>
                  <a:path w="58" h="3071" extrusionOk="0">
                    <a:moveTo>
                      <a:pt x="24" y="1"/>
                    </a:moveTo>
                    <a:cubicBezTo>
                      <a:pt x="12" y="1"/>
                      <a:pt x="1" y="1"/>
                      <a:pt x="1" y="12"/>
                    </a:cubicBezTo>
                    <a:lnTo>
                      <a:pt x="24" y="3048"/>
                    </a:lnTo>
                    <a:cubicBezTo>
                      <a:pt x="24" y="3059"/>
                      <a:pt x="35" y="3071"/>
                      <a:pt x="46" y="3071"/>
                    </a:cubicBezTo>
                    <a:cubicBezTo>
                      <a:pt x="58" y="3071"/>
                      <a:pt x="58" y="3059"/>
                      <a:pt x="58" y="3048"/>
                    </a:cubicBezTo>
                    <a:lnTo>
                      <a:pt x="35" y="12"/>
                    </a:lnTo>
                    <a:cubicBezTo>
                      <a:pt x="35" y="1"/>
                      <a:pt x="24"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6" name="Google Shape;1110;p69"/>
              <p:cNvSpPr/>
              <p:nvPr/>
            </p:nvSpPr>
            <p:spPr>
              <a:xfrm>
                <a:off x="4842565" y="2896478"/>
                <a:ext cx="4409" cy="207111"/>
              </a:xfrm>
              <a:custGeom>
                <a:avLst/>
                <a:gdLst/>
                <a:ahLst/>
                <a:cxnLst/>
                <a:rect l="l" t="t" r="r" b="b"/>
                <a:pathLst>
                  <a:path w="70" h="3288" extrusionOk="0">
                    <a:moveTo>
                      <a:pt x="23" y="0"/>
                    </a:moveTo>
                    <a:cubicBezTo>
                      <a:pt x="12" y="0"/>
                      <a:pt x="0" y="12"/>
                      <a:pt x="0" y="23"/>
                    </a:cubicBezTo>
                    <a:lnTo>
                      <a:pt x="35" y="3276"/>
                    </a:lnTo>
                    <a:cubicBezTo>
                      <a:pt x="35" y="3288"/>
                      <a:pt x="35" y="3288"/>
                      <a:pt x="46" y="3288"/>
                    </a:cubicBezTo>
                    <a:cubicBezTo>
                      <a:pt x="58" y="3288"/>
                      <a:pt x="69" y="3288"/>
                      <a:pt x="69" y="3276"/>
                    </a:cubicBezTo>
                    <a:lnTo>
                      <a:pt x="35" y="23"/>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7" name="Google Shape;1111;p69"/>
              <p:cNvSpPr/>
              <p:nvPr/>
            </p:nvSpPr>
            <p:spPr>
              <a:xfrm>
                <a:off x="5352290" y="2565081"/>
                <a:ext cx="64691" cy="202261"/>
              </a:xfrm>
              <a:custGeom>
                <a:avLst/>
                <a:gdLst/>
                <a:ahLst/>
                <a:cxnLst/>
                <a:rect l="l" t="t" r="r" b="b"/>
                <a:pathLst>
                  <a:path w="1027" h="3211" extrusionOk="0">
                    <a:moveTo>
                      <a:pt x="23" y="0"/>
                    </a:moveTo>
                    <a:cubicBezTo>
                      <a:pt x="11" y="0"/>
                      <a:pt x="0" y="17"/>
                      <a:pt x="19" y="26"/>
                    </a:cubicBezTo>
                    <a:lnTo>
                      <a:pt x="992" y="691"/>
                    </a:lnTo>
                    <a:lnTo>
                      <a:pt x="992" y="3165"/>
                    </a:lnTo>
                    <a:lnTo>
                      <a:pt x="30" y="2638"/>
                    </a:lnTo>
                    <a:cubicBezTo>
                      <a:pt x="19" y="2638"/>
                      <a:pt x="7" y="2638"/>
                      <a:pt x="7" y="2650"/>
                    </a:cubicBezTo>
                    <a:cubicBezTo>
                      <a:pt x="7" y="2661"/>
                      <a:pt x="7" y="2672"/>
                      <a:pt x="19" y="2672"/>
                    </a:cubicBezTo>
                    <a:lnTo>
                      <a:pt x="1004" y="3199"/>
                    </a:lnTo>
                    <a:lnTo>
                      <a:pt x="1027" y="3211"/>
                    </a:lnTo>
                    <a:lnTo>
                      <a:pt x="1027" y="668"/>
                    </a:lnTo>
                    <a:lnTo>
                      <a:pt x="30"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8" name="Google Shape;1112;p69"/>
              <p:cNvSpPr/>
              <p:nvPr/>
            </p:nvSpPr>
            <p:spPr>
              <a:xfrm>
                <a:off x="5453706" y="2627316"/>
                <a:ext cx="71494" cy="195584"/>
              </a:xfrm>
              <a:custGeom>
                <a:avLst/>
                <a:gdLst/>
                <a:ahLst/>
                <a:cxnLst/>
                <a:rect l="l" t="t" r="r" b="b"/>
                <a:pathLst>
                  <a:path w="1135" h="3105" extrusionOk="0">
                    <a:moveTo>
                      <a:pt x="35" y="58"/>
                    </a:moveTo>
                    <a:lnTo>
                      <a:pt x="1101" y="676"/>
                    </a:lnTo>
                    <a:lnTo>
                      <a:pt x="1101" y="3059"/>
                    </a:lnTo>
                    <a:lnTo>
                      <a:pt x="35" y="2509"/>
                    </a:lnTo>
                    <a:lnTo>
                      <a:pt x="35" y="58"/>
                    </a:lnTo>
                    <a:close/>
                    <a:moveTo>
                      <a:pt x="1" y="1"/>
                    </a:moveTo>
                    <a:lnTo>
                      <a:pt x="1" y="2532"/>
                    </a:lnTo>
                    <a:lnTo>
                      <a:pt x="1135" y="3105"/>
                    </a:lnTo>
                    <a:lnTo>
                      <a:pt x="1135" y="66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9" name="Google Shape;1113;p69"/>
              <p:cNvSpPr/>
              <p:nvPr/>
            </p:nvSpPr>
            <p:spPr>
              <a:xfrm>
                <a:off x="5510713" y="2661584"/>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0" name="Google Shape;1114;p69"/>
              <p:cNvSpPr/>
              <p:nvPr/>
            </p:nvSpPr>
            <p:spPr>
              <a:xfrm>
                <a:off x="5402494" y="2598089"/>
                <a:ext cx="2205" cy="161317"/>
              </a:xfrm>
              <a:custGeom>
                <a:avLst/>
                <a:gdLst/>
                <a:ahLst/>
                <a:cxnLst/>
                <a:rect l="l" t="t" r="r" b="b"/>
                <a:pathLst>
                  <a:path w="35" h="2561" extrusionOk="0">
                    <a:moveTo>
                      <a:pt x="18" y="1"/>
                    </a:moveTo>
                    <a:cubicBezTo>
                      <a:pt x="9" y="1"/>
                      <a:pt x="1" y="6"/>
                      <a:pt x="1" y="18"/>
                    </a:cubicBezTo>
                    <a:lnTo>
                      <a:pt x="1" y="2549"/>
                    </a:lnTo>
                    <a:cubicBezTo>
                      <a:pt x="1" y="2561"/>
                      <a:pt x="1" y="2561"/>
                      <a:pt x="12" y="2561"/>
                    </a:cubicBezTo>
                    <a:cubicBezTo>
                      <a:pt x="23" y="2561"/>
                      <a:pt x="35" y="2561"/>
                      <a:pt x="35" y="2549"/>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1" name="Google Shape;1115;p69"/>
              <p:cNvSpPr/>
              <p:nvPr/>
            </p:nvSpPr>
            <p:spPr>
              <a:xfrm>
                <a:off x="5352164" y="2801802"/>
                <a:ext cx="64817" cy="195017"/>
              </a:xfrm>
              <a:custGeom>
                <a:avLst/>
                <a:gdLst/>
                <a:ahLst/>
                <a:cxnLst/>
                <a:rect l="l" t="t" r="r" b="b"/>
                <a:pathLst>
                  <a:path w="1029" h="3096" extrusionOk="0">
                    <a:moveTo>
                      <a:pt x="23" y="0"/>
                    </a:moveTo>
                    <a:cubicBezTo>
                      <a:pt x="7" y="0"/>
                      <a:pt x="1" y="26"/>
                      <a:pt x="21" y="26"/>
                    </a:cubicBezTo>
                    <a:lnTo>
                      <a:pt x="994" y="564"/>
                    </a:lnTo>
                    <a:lnTo>
                      <a:pt x="994" y="3038"/>
                    </a:lnTo>
                    <a:lnTo>
                      <a:pt x="32" y="2649"/>
                    </a:lnTo>
                    <a:cubicBezTo>
                      <a:pt x="29" y="2647"/>
                      <a:pt x="26" y="2646"/>
                      <a:pt x="23" y="2646"/>
                    </a:cubicBezTo>
                    <a:cubicBezTo>
                      <a:pt x="7" y="2646"/>
                      <a:pt x="1" y="2672"/>
                      <a:pt x="21" y="2672"/>
                    </a:cubicBezTo>
                    <a:lnTo>
                      <a:pt x="1029" y="3096"/>
                    </a:lnTo>
                    <a:lnTo>
                      <a:pt x="1029" y="553"/>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2" name="Google Shape;1116;p69"/>
              <p:cNvSpPr/>
              <p:nvPr/>
            </p:nvSpPr>
            <p:spPr>
              <a:xfrm>
                <a:off x="5453706" y="2852447"/>
                <a:ext cx="71494" cy="186198"/>
              </a:xfrm>
              <a:custGeom>
                <a:avLst/>
                <a:gdLst/>
                <a:ahLst/>
                <a:cxnLst/>
                <a:rect l="l" t="t" r="r" b="b"/>
                <a:pathLst>
                  <a:path w="1135" h="2956" extrusionOk="0">
                    <a:moveTo>
                      <a:pt x="35" y="46"/>
                    </a:moveTo>
                    <a:lnTo>
                      <a:pt x="1101" y="539"/>
                    </a:lnTo>
                    <a:lnTo>
                      <a:pt x="1101" y="2910"/>
                    </a:lnTo>
                    <a:lnTo>
                      <a:pt x="35" y="2498"/>
                    </a:lnTo>
                    <a:lnTo>
                      <a:pt x="35" y="46"/>
                    </a:lnTo>
                    <a:close/>
                    <a:moveTo>
                      <a:pt x="1" y="1"/>
                    </a:moveTo>
                    <a:lnTo>
                      <a:pt x="1" y="2521"/>
                    </a:lnTo>
                    <a:lnTo>
                      <a:pt x="1135" y="2956"/>
                    </a:lnTo>
                    <a:lnTo>
                      <a:pt x="1135" y="516"/>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3" name="Google Shape;1117;p69"/>
              <p:cNvSpPr/>
              <p:nvPr/>
            </p:nvSpPr>
            <p:spPr>
              <a:xfrm>
                <a:off x="5510713" y="2878777"/>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4" name="Google Shape;1118;p69"/>
              <p:cNvSpPr/>
              <p:nvPr/>
            </p:nvSpPr>
            <p:spPr>
              <a:xfrm>
                <a:off x="5402494" y="2829014"/>
                <a:ext cx="2205" cy="161317"/>
              </a:xfrm>
              <a:custGeom>
                <a:avLst/>
                <a:gdLst/>
                <a:ahLst/>
                <a:cxnLst/>
                <a:rect l="l" t="t" r="r" b="b"/>
                <a:pathLst>
                  <a:path w="35" h="2561" extrusionOk="0">
                    <a:moveTo>
                      <a:pt x="18" y="0"/>
                    </a:moveTo>
                    <a:cubicBezTo>
                      <a:pt x="9" y="0"/>
                      <a:pt x="1" y="6"/>
                      <a:pt x="1" y="17"/>
                    </a:cubicBezTo>
                    <a:lnTo>
                      <a:pt x="1" y="2549"/>
                    </a:lnTo>
                    <a:cubicBezTo>
                      <a:pt x="1" y="2549"/>
                      <a:pt x="1" y="2560"/>
                      <a:pt x="12" y="2560"/>
                    </a:cubicBezTo>
                    <a:cubicBezTo>
                      <a:pt x="23" y="2560"/>
                      <a:pt x="23" y="2549"/>
                      <a:pt x="35" y="2549"/>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5" name="Google Shape;1119;p69"/>
              <p:cNvSpPr/>
              <p:nvPr/>
            </p:nvSpPr>
            <p:spPr>
              <a:xfrm>
                <a:off x="5352731" y="3059940"/>
                <a:ext cx="64250" cy="185128"/>
              </a:xfrm>
              <a:custGeom>
                <a:avLst/>
                <a:gdLst/>
                <a:ahLst/>
                <a:cxnLst/>
                <a:rect l="l" t="t" r="r" b="b"/>
                <a:pathLst>
                  <a:path w="1020" h="2939" extrusionOk="0">
                    <a:moveTo>
                      <a:pt x="13" y="1"/>
                    </a:moveTo>
                    <a:cubicBezTo>
                      <a:pt x="6" y="1"/>
                      <a:pt x="0" y="9"/>
                      <a:pt x="0" y="17"/>
                    </a:cubicBezTo>
                    <a:cubicBezTo>
                      <a:pt x="0" y="17"/>
                      <a:pt x="0" y="29"/>
                      <a:pt x="12" y="29"/>
                    </a:cubicBezTo>
                    <a:lnTo>
                      <a:pt x="985" y="418"/>
                    </a:lnTo>
                    <a:lnTo>
                      <a:pt x="985" y="2892"/>
                    </a:lnTo>
                    <a:lnTo>
                      <a:pt x="23" y="2652"/>
                    </a:lnTo>
                    <a:cubicBezTo>
                      <a:pt x="20" y="2648"/>
                      <a:pt x="16" y="2647"/>
                      <a:pt x="13" y="2647"/>
                    </a:cubicBezTo>
                    <a:cubicBezTo>
                      <a:pt x="6" y="2647"/>
                      <a:pt x="0" y="2655"/>
                      <a:pt x="0" y="2663"/>
                    </a:cubicBezTo>
                    <a:cubicBezTo>
                      <a:pt x="0" y="2663"/>
                      <a:pt x="0" y="2675"/>
                      <a:pt x="12" y="2675"/>
                    </a:cubicBezTo>
                    <a:lnTo>
                      <a:pt x="1020" y="2938"/>
                    </a:lnTo>
                    <a:lnTo>
                      <a:pt x="1020" y="395"/>
                    </a:lnTo>
                    <a:lnTo>
                      <a:pt x="23" y="6"/>
                    </a:lnTo>
                    <a:cubicBezTo>
                      <a:pt x="20" y="2"/>
                      <a:pt x="16" y="1"/>
                      <a:pt x="1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6" name="Google Shape;1120;p69"/>
              <p:cNvSpPr/>
              <p:nvPr/>
            </p:nvSpPr>
            <p:spPr>
              <a:xfrm>
                <a:off x="5453706" y="3094900"/>
                <a:ext cx="71494" cy="174671"/>
              </a:xfrm>
              <a:custGeom>
                <a:avLst/>
                <a:gdLst/>
                <a:ahLst/>
                <a:cxnLst/>
                <a:rect l="l" t="t" r="r" b="b"/>
                <a:pathLst>
                  <a:path w="1135" h="2773" extrusionOk="0">
                    <a:moveTo>
                      <a:pt x="35" y="35"/>
                    </a:moveTo>
                    <a:lnTo>
                      <a:pt x="1101" y="356"/>
                    </a:lnTo>
                    <a:lnTo>
                      <a:pt x="1101" y="2738"/>
                    </a:lnTo>
                    <a:lnTo>
                      <a:pt x="35" y="2486"/>
                    </a:lnTo>
                    <a:lnTo>
                      <a:pt x="35" y="35"/>
                    </a:lnTo>
                    <a:close/>
                    <a:moveTo>
                      <a:pt x="1" y="0"/>
                    </a:moveTo>
                    <a:lnTo>
                      <a:pt x="1" y="2521"/>
                    </a:lnTo>
                    <a:lnTo>
                      <a:pt x="1135" y="2773"/>
                    </a:lnTo>
                    <a:lnTo>
                      <a:pt x="1135" y="33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7" name="Google Shape;1121;p69"/>
              <p:cNvSpPr/>
              <p:nvPr/>
            </p:nvSpPr>
            <p:spPr>
              <a:xfrm>
                <a:off x="5510713" y="3111845"/>
                <a:ext cx="2268" cy="155585"/>
              </a:xfrm>
              <a:custGeom>
                <a:avLst/>
                <a:gdLst/>
                <a:ahLst/>
                <a:cxnLst/>
                <a:rect l="l" t="t" r="r" b="b"/>
                <a:pathLst>
                  <a:path w="36" h="2470" extrusionOk="0">
                    <a:moveTo>
                      <a:pt x="18" y="1"/>
                    </a:moveTo>
                    <a:cubicBezTo>
                      <a:pt x="9" y="1"/>
                      <a:pt x="1" y="6"/>
                      <a:pt x="1" y="18"/>
                    </a:cubicBezTo>
                    <a:lnTo>
                      <a:pt x="1" y="2446"/>
                    </a:lnTo>
                    <a:cubicBezTo>
                      <a:pt x="1" y="2458"/>
                      <a:pt x="12" y="2469"/>
                      <a:pt x="24" y="2469"/>
                    </a:cubicBezTo>
                    <a:cubicBezTo>
                      <a:pt x="24" y="2469"/>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8" name="Google Shape;1122;p69"/>
              <p:cNvSpPr/>
              <p:nvPr/>
            </p:nvSpPr>
            <p:spPr>
              <a:xfrm>
                <a:off x="5402494" y="3079404"/>
                <a:ext cx="1512" cy="161317"/>
              </a:xfrm>
              <a:custGeom>
                <a:avLst/>
                <a:gdLst/>
                <a:ahLst/>
                <a:cxnLst/>
                <a:rect l="l" t="t" r="r" b="b"/>
                <a:pathLst>
                  <a:path w="24" h="2561" extrusionOk="0">
                    <a:moveTo>
                      <a:pt x="12" y="0"/>
                    </a:moveTo>
                    <a:cubicBezTo>
                      <a:pt x="6" y="0"/>
                      <a:pt x="1" y="6"/>
                      <a:pt x="1" y="17"/>
                    </a:cubicBezTo>
                    <a:lnTo>
                      <a:pt x="1" y="2549"/>
                    </a:lnTo>
                    <a:cubicBezTo>
                      <a:pt x="1" y="2549"/>
                      <a:pt x="1" y="2560"/>
                      <a:pt x="12" y="2560"/>
                    </a:cubicBezTo>
                    <a:cubicBezTo>
                      <a:pt x="23" y="2560"/>
                      <a:pt x="23" y="2549"/>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9" name="Google Shape;1123;p69"/>
              <p:cNvSpPr/>
              <p:nvPr/>
            </p:nvSpPr>
            <p:spPr>
              <a:xfrm>
                <a:off x="5352164" y="3293889"/>
                <a:ext cx="64817" cy="182797"/>
              </a:xfrm>
              <a:custGeom>
                <a:avLst/>
                <a:gdLst/>
                <a:ahLst/>
                <a:cxnLst/>
                <a:rect l="l" t="t" r="r" b="b"/>
                <a:pathLst>
                  <a:path w="1029" h="2902" extrusionOk="0">
                    <a:moveTo>
                      <a:pt x="23" y="1"/>
                    </a:moveTo>
                    <a:cubicBezTo>
                      <a:pt x="7" y="1"/>
                      <a:pt x="1" y="26"/>
                      <a:pt x="21" y="26"/>
                    </a:cubicBezTo>
                    <a:lnTo>
                      <a:pt x="994" y="381"/>
                    </a:lnTo>
                    <a:lnTo>
                      <a:pt x="994" y="2855"/>
                    </a:lnTo>
                    <a:lnTo>
                      <a:pt x="32" y="2638"/>
                    </a:lnTo>
                    <a:cubicBezTo>
                      <a:pt x="21" y="2638"/>
                      <a:pt x="9" y="2649"/>
                      <a:pt x="9" y="2649"/>
                    </a:cubicBezTo>
                    <a:cubicBezTo>
                      <a:pt x="9" y="2661"/>
                      <a:pt x="9" y="2672"/>
                      <a:pt x="21" y="2672"/>
                    </a:cubicBezTo>
                    <a:lnTo>
                      <a:pt x="1029" y="2901"/>
                    </a:lnTo>
                    <a:lnTo>
                      <a:pt x="1029" y="358"/>
                    </a:lnTo>
                    <a:lnTo>
                      <a:pt x="32" y="3"/>
                    </a:lnTo>
                    <a:cubicBezTo>
                      <a:pt x="29" y="1"/>
                      <a:pt x="26"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0" name="Google Shape;1124;p69"/>
              <p:cNvSpPr/>
              <p:nvPr/>
            </p:nvSpPr>
            <p:spPr>
              <a:xfrm>
                <a:off x="5453706" y="3325070"/>
                <a:ext cx="71494" cy="172530"/>
              </a:xfrm>
              <a:custGeom>
                <a:avLst/>
                <a:gdLst/>
                <a:ahLst/>
                <a:cxnLst/>
                <a:rect l="l" t="t" r="r" b="b"/>
                <a:pathLst>
                  <a:path w="1135" h="2739" extrusionOk="0">
                    <a:moveTo>
                      <a:pt x="35" y="46"/>
                    </a:moveTo>
                    <a:lnTo>
                      <a:pt x="1101" y="321"/>
                    </a:lnTo>
                    <a:lnTo>
                      <a:pt x="1101" y="2693"/>
                    </a:lnTo>
                    <a:lnTo>
                      <a:pt x="35" y="2498"/>
                    </a:lnTo>
                    <a:lnTo>
                      <a:pt x="35" y="46"/>
                    </a:lnTo>
                    <a:close/>
                    <a:moveTo>
                      <a:pt x="1" y="1"/>
                    </a:moveTo>
                    <a:lnTo>
                      <a:pt x="1" y="2521"/>
                    </a:lnTo>
                    <a:lnTo>
                      <a:pt x="1112" y="2738"/>
                    </a:lnTo>
                    <a:lnTo>
                      <a:pt x="1135" y="2738"/>
                    </a:lnTo>
                    <a:lnTo>
                      <a:pt x="1135" y="299"/>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1" name="Google Shape;1125;p69"/>
              <p:cNvSpPr/>
              <p:nvPr/>
            </p:nvSpPr>
            <p:spPr>
              <a:xfrm>
                <a:off x="5510713" y="3340566"/>
                <a:ext cx="2268" cy="154892"/>
              </a:xfrm>
              <a:custGeom>
                <a:avLst/>
                <a:gdLst/>
                <a:ahLst/>
                <a:cxnLst/>
                <a:rect l="l" t="t" r="r" b="b"/>
                <a:pathLst>
                  <a:path w="36" h="2459" extrusionOk="0">
                    <a:moveTo>
                      <a:pt x="18" y="1"/>
                    </a:moveTo>
                    <a:cubicBezTo>
                      <a:pt x="9" y="1"/>
                      <a:pt x="1" y="7"/>
                      <a:pt x="1" y="18"/>
                    </a:cubicBezTo>
                    <a:lnTo>
                      <a:pt x="1" y="2447"/>
                    </a:lnTo>
                    <a:cubicBezTo>
                      <a:pt x="1" y="2447"/>
                      <a:pt x="12" y="2458"/>
                      <a:pt x="24" y="2458"/>
                    </a:cubicBezTo>
                    <a:cubicBezTo>
                      <a:pt x="24" y="2458"/>
                      <a:pt x="35" y="2447"/>
                      <a:pt x="35" y="2447"/>
                    </a:cubicBezTo>
                    <a:lnTo>
                      <a:pt x="35" y="18"/>
                    </a:lnTo>
                    <a:cubicBezTo>
                      <a:pt x="35" y="7"/>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2" name="Google Shape;1126;p69"/>
              <p:cNvSpPr/>
              <p:nvPr/>
            </p:nvSpPr>
            <p:spPr>
              <a:xfrm>
                <a:off x="5402494" y="3311023"/>
                <a:ext cx="1512" cy="162010"/>
              </a:xfrm>
              <a:custGeom>
                <a:avLst/>
                <a:gdLst/>
                <a:ahLst/>
                <a:cxnLst/>
                <a:rect l="l" t="t" r="r" b="b"/>
                <a:pathLst>
                  <a:path w="24" h="2572" extrusionOk="0">
                    <a:moveTo>
                      <a:pt x="12" y="0"/>
                    </a:moveTo>
                    <a:cubicBezTo>
                      <a:pt x="6" y="0"/>
                      <a:pt x="1" y="6"/>
                      <a:pt x="1" y="17"/>
                    </a:cubicBezTo>
                    <a:lnTo>
                      <a:pt x="1" y="2549"/>
                    </a:lnTo>
                    <a:cubicBezTo>
                      <a:pt x="1" y="2561"/>
                      <a:pt x="1" y="2572"/>
                      <a:pt x="12" y="2572"/>
                    </a:cubicBezTo>
                    <a:cubicBezTo>
                      <a:pt x="23" y="2572"/>
                      <a:pt x="23" y="2561"/>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3" name="Google Shape;1127;p69"/>
              <p:cNvSpPr/>
              <p:nvPr/>
            </p:nvSpPr>
            <p:spPr>
              <a:xfrm>
                <a:off x="5595184" y="2721677"/>
                <a:ext cx="43337" cy="170514"/>
              </a:xfrm>
              <a:custGeom>
                <a:avLst/>
                <a:gdLst/>
                <a:ahLst/>
                <a:cxnLst/>
                <a:rect l="l" t="t" r="r" b="b"/>
                <a:pathLst>
                  <a:path w="688" h="2707" extrusionOk="0">
                    <a:moveTo>
                      <a:pt x="26" y="1"/>
                    </a:moveTo>
                    <a:cubicBezTo>
                      <a:pt x="9" y="1"/>
                      <a:pt x="2" y="28"/>
                      <a:pt x="12" y="38"/>
                    </a:cubicBezTo>
                    <a:lnTo>
                      <a:pt x="653" y="461"/>
                    </a:lnTo>
                    <a:lnTo>
                      <a:pt x="653" y="2649"/>
                    </a:lnTo>
                    <a:lnTo>
                      <a:pt x="34" y="2329"/>
                    </a:lnTo>
                    <a:cubicBezTo>
                      <a:pt x="12" y="2329"/>
                      <a:pt x="0" y="2351"/>
                      <a:pt x="23" y="2363"/>
                    </a:cubicBezTo>
                    <a:lnTo>
                      <a:pt x="687" y="2707"/>
                    </a:lnTo>
                    <a:lnTo>
                      <a:pt x="687" y="438"/>
                    </a:lnTo>
                    <a:lnTo>
                      <a:pt x="34" y="3"/>
                    </a:lnTo>
                    <a:cubicBezTo>
                      <a:pt x="31" y="2"/>
                      <a:pt x="28" y="1"/>
                      <a:pt x="2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4" name="Google Shape;1128;p69"/>
              <p:cNvSpPr/>
              <p:nvPr/>
            </p:nvSpPr>
            <p:spPr>
              <a:xfrm>
                <a:off x="5661514" y="2761551"/>
                <a:ext cx="47683" cy="167427"/>
              </a:xfrm>
              <a:custGeom>
                <a:avLst/>
                <a:gdLst/>
                <a:ahLst/>
                <a:cxnLst/>
                <a:rect l="l" t="t" r="r" b="b"/>
                <a:pathLst>
                  <a:path w="757" h="2658" extrusionOk="0">
                    <a:moveTo>
                      <a:pt x="35" y="57"/>
                    </a:moveTo>
                    <a:lnTo>
                      <a:pt x="723" y="470"/>
                    </a:lnTo>
                    <a:lnTo>
                      <a:pt x="723" y="2601"/>
                    </a:lnTo>
                    <a:lnTo>
                      <a:pt x="35" y="2245"/>
                    </a:lnTo>
                    <a:lnTo>
                      <a:pt x="35" y="57"/>
                    </a:lnTo>
                    <a:close/>
                    <a:moveTo>
                      <a:pt x="1" y="0"/>
                    </a:moveTo>
                    <a:lnTo>
                      <a:pt x="1" y="2268"/>
                    </a:lnTo>
                    <a:lnTo>
                      <a:pt x="757" y="2658"/>
                    </a:lnTo>
                    <a:lnTo>
                      <a:pt x="757" y="447"/>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5" name="Google Shape;1129;p69"/>
              <p:cNvSpPr/>
              <p:nvPr/>
            </p:nvSpPr>
            <p:spPr>
              <a:xfrm>
                <a:off x="5699056" y="2784291"/>
                <a:ext cx="2205" cy="139649"/>
              </a:xfrm>
              <a:custGeom>
                <a:avLst/>
                <a:gdLst/>
                <a:ahLst/>
                <a:cxnLst/>
                <a:rect l="l" t="t" r="r" b="b"/>
                <a:pathLst>
                  <a:path w="35" h="2217" extrusionOk="0">
                    <a:moveTo>
                      <a:pt x="18" y="0"/>
                    </a:moveTo>
                    <a:cubicBezTo>
                      <a:pt x="9" y="0"/>
                      <a:pt x="1" y="6"/>
                      <a:pt x="1" y="17"/>
                    </a:cubicBezTo>
                    <a:lnTo>
                      <a:pt x="1" y="2205"/>
                    </a:lnTo>
                    <a:cubicBezTo>
                      <a:pt x="1" y="2217"/>
                      <a:pt x="12" y="2217"/>
                      <a:pt x="24" y="2217"/>
                    </a:cubicBezTo>
                    <a:cubicBezTo>
                      <a:pt x="24" y="2217"/>
                      <a:pt x="35" y="2217"/>
                      <a:pt x="35" y="220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6" name="Google Shape;1130;p69"/>
              <p:cNvSpPr/>
              <p:nvPr/>
            </p:nvSpPr>
            <p:spPr>
              <a:xfrm>
                <a:off x="5628317" y="2743157"/>
                <a:ext cx="2268" cy="143239"/>
              </a:xfrm>
              <a:custGeom>
                <a:avLst/>
                <a:gdLst/>
                <a:ahLst/>
                <a:cxnLst/>
                <a:rect l="l" t="t" r="r" b="b"/>
                <a:pathLst>
                  <a:path w="36" h="2274" extrusionOk="0">
                    <a:moveTo>
                      <a:pt x="18" y="0"/>
                    </a:moveTo>
                    <a:cubicBezTo>
                      <a:pt x="10" y="0"/>
                      <a:pt x="1" y="6"/>
                      <a:pt x="1" y="17"/>
                    </a:cubicBezTo>
                    <a:lnTo>
                      <a:pt x="1" y="2262"/>
                    </a:lnTo>
                    <a:cubicBezTo>
                      <a:pt x="1" y="2274"/>
                      <a:pt x="1" y="2274"/>
                      <a:pt x="12" y="2274"/>
                    </a:cubicBezTo>
                    <a:cubicBezTo>
                      <a:pt x="24" y="2274"/>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7" name="Google Shape;1131;p69"/>
              <p:cNvSpPr/>
              <p:nvPr/>
            </p:nvSpPr>
            <p:spPr>
              <a:xfrm>
                <a:off x="5595373" y="2930241"/>
                <a:ext cx="43148" cy="165412"/>
              </a:xfrm>
              <a:custGeom>
                <a:avLst/>
                <a:gdLst/>
                <a:ahLst/>
                <a:cxnLst/>
                <a:rect l="l" t="t" r="r" b="b"/>
                <a:pathLst>
                  <a:path w="685" h="2626" extrusionOk="0">
                    <a:moveTo>
                      <a:pt x="23" y="0"/>
                    </a:moveTo>
                    <a:cubicBezTo>
                      <a:pt x="6" y="0"/>
                      <a:pt x="0" y="27"/>
                      <a:pt x="20" y="37"/>
                    </a:cubicBezTo>
                    <a:lnTo>
                      <a:pt x="650" y="381"/>
                    </a:lnTo>
                    <a:lnTo>
                      <a:pt x="650" y="2580"/>
                    </a:lnTo>
                    <a:lnTo>
                      <a:pt x="31" y="2340"/>
                    </a:lnTo>
                    <a:cubicBezTo>
                      <a:pt x="28" y="2338"/>
                      <a:pt x="25" y="2337"/>
                      <a:pt x="22" y="2337"/>
                    </a:cubicBezTo>
                    <a:cubicBezTo>
                      <a:pt x="6" y="2337"/>
                      <a:pt x="0" y="2362"/>
                      <a:pt x="20" y="2362"/>
                    </a:cubicBezTo>
                    <a:lnTo>
                      <a:pt x="684" y="2626"/>
                    </a:lnTo>
                    <a:lnTo>
                      <a:pt x="684" y="358"/>
                    </a:lnTo>
                    <a:lnTo>
                      <a:pt x="31"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8" name="Google Shape;1132;p69"/>
              <p:cNvSpPr/>
              <p:nvPr/>
            </p:nvSpPr>
            <p:spPr>
              <a:xfrm>
                <a:off x="5661514" y="2962115"/>
                <a:ext cx="47683" cy="160247"/>
              </a:xfrm>
              <a:custGeom>
                <a:avLst/>
                <a:gdLst/>
                <a:ahLst/>
                <a:cxnLst/>
                <a:rect l="l" t="t" r="r" b="b"/>
                <a:pathLst>
                  <a:path w="757" h="2544" extrusionOk="0">
                    <a:moveTo>
                      <a:pt x="35" y="58"/>
                    </a:moveTo>
                    <a:lnTo>
                      <a:pt x="723" y="367"/>
                    </a:lnTo>
                    <a:lnTo>
                      <a:pt x="723" y="2498"/>
                    </a:lnTo>
                    <a:lnTo>
                      <a:pt x="35" y="2234"/>
                    </a:lnTo>
                    <a:lnTo>
                      <a:pt x="35" y="58"/>
                    </a:lnTo>
                    <a:close/>
                    <a:moveTo>
                      <a:pt x="1" y="1"/>
                    </a:moveTo>
                    <a:lnTo>
                      <a:pt x="1" y="2257"/>
                    </a:lnTo>
                    <a:lnTo>
                      <a:pt x="757" y="2544"/>
                    </a:lnTo>
                    <a:lnTo>
                      <a:pt x="757" y="34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9" name="Google Shape;1133;p69"/>
              <p:cNvSpPr/>
              <p:nvPr/>
            </p:nvSpPr>
            <p:spPr>
              <a:xfrm>
                <a:off x="5699056" y="2979815"/>
                <a:ext cx="2205" cy="139649"/>
              </a:xfrm>
              <a:custGeom>
                <a:avLst/>
                <a:gdLst/>
                <a:ahLst/>
                <a:cxnLst/>
                <a:rect l="l" t="t" r="r" b="b"/>
                <a:pathLst>
                  <a:path w="35" h="2217" extrusionOk="0">
                    <a:moveTo>
                      <a:pt x="18" y="0"/>
                    </a:moveTo>
                    <a:cubicBezTo>
                      <a:pt x="9" y="0"/>
                      <a:pt x="1" y="6"/>
                      <a:pt x="1" y="18"/>
                    </a:cubicBezTo>
                    <a:lnTo>
                      <a:pt x="1" y="2194"/>
                    </a:lnTo>
                    <a:cubicBezTo>
                      <a:pt x="1" y="2206"/>
                      <a:pt x="12" y="2217"/>
                      <a:pt x="24" y="2217"/>
                    </a:cubicBezTo>
                    <a:cubicBezTo>
                      <a:pt x="24" y="2217"/>
                      <a:pt x="35" y="2206"/>
                      <a:pt x="35" y="219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0" name="Google Shape;1134;p69"/>
              <p:cNvSpPr/>
              <p:nvPr/>
            </p:nvSpPr>
            <p:spPr>
              <a:xfrm>
                <a:off x="5628317" y="2948068"/>
                <a:ext cx="2268" cy="143302"/>
              </a:xfrm>
              <a:custGeom>
                <a:avLst/>
                <a:gdLst/>
                <a:ahLst/>
                <a:cxnLst/>
                <a:rect l="l" t="t" r="r" b="b"/>
                <a:pathLst>
                  <a:path w="36" h="2275" extrusionOk="0">
                    <a:moveTo>
                      <a:pt x="18" y="0"/>
                    </a:moveTo>
                    <a:cubicBezTo>
                      <a:pt x="10" y="0"/>
                      <a:pt x="1" y="6"/>
                      <a:pt x="1" y="18"/>
                    </a:cubicBezTo>
                    <a:lnTo>
                      <a:pt x="1" y="2251"/>
                    </a:lnTo>
                    <a:cubicBezTo>
                      <a:pt x="1" y="2263"/>
                      <a:pt x="1" y="2274"/>
                      <a:pt x="12" y="2274"/>
                    </a:cubicBezTo>
                    <a:cubicBezTo>
                      <a:pt x="24" y="2274"/>
                      <a:pt x="35" y="2263"/>
                      <a:pt x="35" y="2251"/>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1" name="Google Shape;1135;p69"/>
              <p:cNvSpPr/>
              <p:nvPr/>
            </p:nvSpPr>
            <p:spPr>
              <a:xfrm>
                <a:off x="5595184" y="3157702"/>
                <a:ext cx="43337" cy="158042"/>
              </a:xfrm>
              <a:custGeom>
                <a:avLst/>
                <a:gdLst/>
                <a:ahLst/>
                <a:cxnLst/>
                <a:rect l="l" t="t" r="r" b="b"/>
                <a:pathLst>
                  <a:path w="688" h="2509" extrusionOk="0">
                    <a:moveTo>
                      <a:pt x="34" y="0"/>
                    </a:moveTo>
                    <a:cubicBezTo>
                      <a:pt x="12" y="0"/>
                      <a:pt x="0" y="23"/>
                      <a:pt x="23" y="34"/>
                    </a:cubicBezTo>
                    <a:lnTo>
                      <a:pt x="653" y="275"/>
                    </a:lnTo>
                    <a:lnTo>
                      <a:pt x="653" y="2463"/>
                    </a:lnTo>
                    <a:lnTo>
                      <a:pt x="34" y="2325"/>
                    </a:lnTo>
                    <a:cubicBezTo>
                      <a:pt x="23" y="2325"/>
                      <a:pt x="12" y="2337"/>
                      <a:pt x="12" y="2348"/>
                    </a:cubicBezTo>
                    <a:cubicBezTo>
                      <a:pt x="12" y="2348"/>
                      <a:pt x="12" y="2360"/>
                      <a:pt x="23" y="2360"/>
                    </a:cubicBezTo>
                    <a:lnTo>
                      <a:pt x="687" y="2509"/>
                    </a:lnTo>
                    <a:lnTo>
                      <a:pt x="687" y="252"/>
                    </a:lnTo>
                    <a:lnTo>
                      <a:pt x="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2" name="Google Shape;1136;p69"/>
              <p:cNvSpPr/>
              <p:nvPr/>
            </p:nvSpPr>
            <p:spPr>
              <a:xfrm>
                <a:off x="5661514" y="3178615"/>
                <a:ext cx="47683" cy="151554"/>
              </a:xfrm>
              <a:custGeom>
                <a:avLst/>
                <a:gdLst/>
                <a:ahLst/>
                <a:cxnLst/>
                <a:rect l="l" t="t" r="r" b="b"/>
                <a:pathLst>
                  <a:path w="757" h="2406" extrusionOk="0">
                    <a:moveTo>
                      <a:pt x="35" y="46"/>
                    </a:moveTo>
                    <a:lnTo>
                      <a:pt x="723" y="229"/>
                    </a:lnTo>
                    <a:lnTo>
                      <a:pt x="723" y="2371"/>
                    </a:lnTo>
                    <a:lnTo>
                      <a:pt x="35" y="2223"/>
                    </a:lnTo>
                    <a:lnTo>
                      <a:pt x="35" y="46"/>
                    </a:lnTo>
                    <a:close/>
                    <a:moveTo>
                      <a:pt x="1" y="0"/>
                    </a:moveTo>
                    <a:lnTo>
                      <a:pt x="1" y="2257"/>
                    </a:lnTo>
                    <a:lnTo>
                      <a:pt x="734" y="2406"/>
                    </a:lnTo>
                    <a:lnTo>
                      <a:pt x="757" y="2406"/>
                    </a:lnTo>
                    <a:lnTo>
                      <a:pt x="757" y="206"/>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3" name="Google Shape;1137;p69"/>
              <p:cNvSpPr/>
              <p:nvPr/>
            </p:nvSpPr>
            <p:spPr>
              <a:xfrm>
                <a:off x="5699056" y="3189072"/>
                <a:ext cx="2205" cy="139649"/>
              </a:xfrm>
              <a:custGeom>
                <a:avLst/>
                <a:gdLst/>
                <a:ahLst/>
                <a:cxnLst/>
                <a:rect l="l" t="t" r="r" b="b"/>
                <a:pathLst>
                  <a:path w="35" h="2217" extrusionOk="0">
                    <a:moveTo>
                      <a:pt x="18" y="0"/>
                    </a:moveTo>
                    <a:cubicBezTo>
                      <a:pt x="9" y="0"/>
                      <a:pt x="1" y="6"/>
                      <a:pt x="1" y="18"/>
                    </a:cubicBezTo>
                    <a:lnTo>
                      <a:pt x="1" y="2205"/>
                    </a:lnTo>
                    <a:cubicBezTo>
                      <a:pt x="1" y="2205"/>
                      <a:pt x="12" y="2217"/>
                      <a:pt x="12" y="2217"/>
                    </a:cubicBezTo>
                    <a:cubicBezTo>
                      <a:pt x="24" y="2217"/>
                      <a:pt x="35" y="2205"/>
                      <a:pt x="35" y="2205"/>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4" name="Google Shape;1138;p69"/>
              <p:cNvSpPr/>
              <p:nvPr/>
            </p:nvSpPr>
            <p:spPr>
              <a:xfrm>
                <a:off x="5628317" y="3169608"/>
                <a:ext cx="2268" cy="143995"/>
              </a:xfrm>
              <a:custGeom>
                <a:avLst/>
                <a:gdLst/>
                <a:ahLst/>
                <a:cxnLst/>
                <a:rect l="l" t="t" r="r" b="b"/>
                <a:pathLst>
                  <a:path w="36" h="2286" extrusionOk="0">
                    <a:moveTo>
                      <a:pt x="18" y="0"/>
                    </a:moveTo>
                    <a:cubicBezTo>
                      <a:pt x="10" y="0"/>
                      <a:pt x="1" y="6"/>
                      <a:pt x="1" y="17"/>
                    </a:cubicBezTo>
                    <a:lnTo>
                      <a:pt x="1" y="2262"/>
                    </a:lnTo>
                    <a:cubicBezTo>
                      <a:pt x="1" y="2274"/>
                      <a:pt x="1" y="2285"/>
                      <a:pt x="12" y="2285"/>
                    </a:cubicBezTo>
                    <a:cubicBezTo>
                      <a:pt x="24" y="2285"/>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5" name="Google Shape;1139;p69"/>
              <p:cNvSpPr/>
              <p:nvPr/>
            </p:nvSpPr>
            <p:spPr>
              <a:xfrm>
                <a:off x="5595184" y="3363306"/>
                <a:ext cx="43337" cy="158105"/>
              </a:xfrm>
              <a:custGeom>
                <a:avLst/>
                <a:gdLst/>
                <a:ahLst/>
                <a:cxnLst/>
                <a:rect l="l" t="t" r="r" b="b"/>
                <a:pathLst>
                  <a:path w="688" h="2510" extrusionOk="0">
                    <a:moveTo>
                      <a:pt x="34" y="1"/>
                    </a:moveTo>
                    <a:cubicBezTo>
                      <a:pt x="12" y="1"/>
                      <a:pt x="0" y="24"/>
                      <a:pt x="23" y="35"/>
                    </a:cubicBezTo>
                    <a:lnTo>
                      <a:pt x="653" y="276"/>
                    </a:lnTo>
                    <a:lnTo>
                      <a:pt x="653" y="2475"/>
                    </a:lnTo>
                    <a:lnTo>
                      <a:pt x="34" y="2338"/>
                    </a:lnTo>
                    <a:cubicBezTo>
                      <a:pt x="31" y="2334"/>
                      <a:pt x="28" y="2333"/>
                      <a:pt x="25" y="2333"/>
                    </a:cubicBezTo>
                    <a:cubicBezTo>
                      <a:pt x="17" y="2333"/>
                      <a:pt x="12" y="2341"/>
                      <a:pt x="12" y="2349"/>
                    </a:cubicBezTo>
                    <a:cubicBezTo>
                      <a:pt x="12" y="2361"/>
                      <a:pt x="12" y="2361"/>
                      <a:pt x="23" y="2361"/>
                    </a:cubicBezTo>
                    <a:lnTo>
                      <a:pt x="687" y="2509"/>
                    </a:lnTo>
                    <a:lnTo>
                      <a:pt x="687" y="253"/>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6" name="Google Shape;1140;p69"/>
              <p:cNvSpPr/>
              <p:nvPr/>
            </p:nvSpPr>
            <p:spPr>
              <a:xfrm>
                <a:off x="5661514" y="3384282"/>
                <a:ext cx="47683" cy="150861"/>
              </a:xfrm>
              <a:custGeom>
                <a:avLst/>
                <a:gdLst/>
                <a:ahLst/>
                <a:cxnLst/>
                <a:rect l="l" t="t" r="r" b="b"/>
                <a:pathLst>
                  <a:path w="757" h="2395" extrusionOk="0">
                    <a:moveTo>
                      <a:pt x="35" y="46"/>
                    </a:moveTo>
                    <a:lnTo>
                      <a:pt x="723" y="229"/>
                    </a:lnTo>
                    <a:lnTo>
                      <a:pt x="723" y="2360"/>
                    </a:lnTo>
                    <a:lnTo>
                      <a:pt x="35" y="2222"/>
                    </a:lnTo>
                    <a:lnTo>
                      <a:pt x="35" y="46"/>
                    </a:lnTo>
                    <a:close/>
                    <a:moveTo>
                      <a:pt x="1" y="0"/>
                    </a:moveTo>
                    <a:lnTo>
                      <a:pt x="1" y="2257"/>
                    </a:lnTo>
                    <a:lnTo>
                      <a:pt x="757" y="2394"/>
                    </a:lnTo>
                    <a:lnTo>
                      <a:pt x="757" y="195"/>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7" name="Google Shape;1141;p69"/>
              <p:cNvSpPr/>
              <p:nvPr/>
            </p:nvSpPr>
            <p:spPr>
              <a:xfrm>
                <a:off x="5699056" y="3394549"/>
                <a:ext cx="2205" cy="139145"/>
              </a:xfrm>
              <a:custGeom>
                <a:avLst/>
                <a:gdLst/>
                <a:ahLst/>
                <a:cxnLst/>
                <a:rect l="l" t="t" r="r" b="b"/>
                <a:pathLst>
                  <a:path w="35" h="2209" extrusionOk="0">
                    <a:moveTo>
                      <a:pt x="18" y="0"/>
                    </a:moveTo>
                    <a:cubicBezTo>
                      <a:pt x="9" y="0"/>
                      <a:pt x="1" y="3"/>
                      <a:pt x="1" y="9"/>
                    </a:cubicBezTo>
                    <a:lnTo>
                      <a:pt x="1" y="2197"/>
                    </a:lnTo>
                    <a:cubicBezTo>
                      <a:pt x="1" y="2208"/>
                      <a:pt x="12" y="2208"/>
                      <a:pt x="12" y="2208"/>
                    </a:cubicBezTo>
                    <a:cubicBezTo>
                      <a:pt x="24" y="2208"/>
                      <a:pt x="35" y="2208"/>
                      <a:pt x="35" y="2197"/>
                    </a:cubicBezTo>
                    <a:lnTo>
                      <a:pt x="35" y="9"/>
                    </a:lnTo>
                    <a:cubicBezTo>
                      <a:pt x="35" y="3"/>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8" name="Google Shape;1142;p69"/>
              <p:cNvSpPr/>
              <p:nvPr/>
            </p:nvSpPr>
            <p:spPr>
              <a:xfrm>
                <a:off x="5628317" y="3375778"/>
                <a:ext cx="2268" cy="143491"/>
              </a:xfrm>
              <a:custGeom>
                <a:avLst/>
                <a:gdLst/>
                <a:ahLst/>
                <a:cxnLst/>
                <a:rect l="l" t="t" r="r" b="b"/>
                <a:pathLst>
                  <a:path w="36" h="2278" extrusionOk="0">
                    <a:moveTo>
                      <a:pt x="18" y="0"/>
                    </a:moveTo>
                    <a:cubicBezTo>
                      <a:pt x="10" y="0"/>
                      <a:pt x="1" y="3"/>
                      <a:pt x="1" y="9"/>
                    </a:cubicBezTo>
                    <a:lnTo>
                      <a:pt x="1" y="2254"/>
                    </a:lnTo>
                    <a:cubicBezTo>
                      <a:pt x="1" y="2266"/>
                      <a:pt x="1" y="2277"/>
                      <a:pt x="12" y="2277"/>
                    </a:cubicBezTo>
                    <a:cubicBezTo>
                      <a:pt x="24" y="2277"/>
                      <a:pt x="24" y="2266"/>
                      <a:pt x="35" y="2254"/>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9" name="Google Shape;1143;p69"/>
              <p:cNvSpPr/>
              <p:nvPr/>
            </p:nvSpPr>
            <p:spPr>
              <a:xfrm>
                <a:off x="5770677" y="2805393"/>
                <a:ext cx="61226" cy="174860"/>
              </a:xfrm>
              <a:custGeom>
                <a:avLst/>
                <a:gdLst/>
                <a:ahLst/>
                <a:cxnLst/>
                <a:rect l="l" t="t" r="r" b="b"/>
                <a:pathLst>
                  <a:path w="972" h="2776" extrusionOk="0">
                    <a:moveTo>
                      <a:pt x="34" y="1"/>
                    </a:moveTo>
                    <a:cubicBezTo>
                      <a:pt x="15" y="1"/>
                      <a:pt x="1" y="27"/>
                      <a:pt x="21" y="37"/>
                    </a:cubicBezTo>
                    <a:lnTo>
                      <a:pt x="937" y="702"/>
                    </a:lnTo>
                    <a:lnTo>
                      <a:pt x="937" y="2718"/>
                    </a:lnTo>
                    <a:lnTo>
                      <a:pt x="32" y="2179"/>
                    </a:lnTo>
                    <a:cubicBezTo>
                      <a:pt x="32" y="2179"/>
                      <a:pt x="21" y="2179"/>
                      <a:pt x="9" y="2191"/>
                    </a:cubicBezTo>
                    <a:cubicBezTo>
                      <a:pt x="9" y="2202"/>
                      <a:pt x="9" y="2214"/>
                      <a:pt x="21" y="2214"/>
                    </a:cubicBezTo>
                    <a:lnTo>
                      <a:pt x="971" y="2775"/>
                    </a:lnTo>
                    <a:lnTo>
                      <a:pt x="971" y="690"/>
                    </a:lnTo>
                    <a:lnTo>
                      <a:pt x="43" y="3"/>
                    </a:lnTo>
                    <a:cubicBezTo>
                      <a:pt x="40" y="1"/>
                      <a:pt x="37" y="1"/>
                      <a:pt x="3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0" name="Google Shape;1144;p69"/>
              <p:cNvSpPr/>
              <p:nvPr/>
            </p:nvSpPr>
            <p:spPr>
              <a:xfrm>
                <a:off x="5866487" y="2870463"/>
                <a:ext cx="66454" cy="165349"/>
              </a:xfrm>
              <a:custGeom>
                <a:avLst/>
                <a:gdLst/>
                <a:ahLst/>
                <a:cxnLst/>
                <a:rect l="l" t="t" r="r" b="b"/>
                <a:pathLst>
                  <a:path w="1055" h="2625" extrusionOk="0">
                    <a:moveTo>
                      <a:pt x="35" y="58"/>
                    </a:moveTo>
                    <a:lnTo>
                      <a:pt x="1031" y="677"/>
                    </a:lnTo>
                    <a:lnTo>
                      <a:pt x="1031" y="2567"/>
                    </a:lnTo>
                    <a:lnTo>
                      <a:pt x="35" y="2028"/>
                    </a:lnTo>
                    <a:lnTo>
                      <a:pt x="35" y="58"/>
                    </a:lnTo>
                    <a:close/>
                    <a:moveTo>
                      <a:pt x="0" y="1"/>
                    </a:moveTo>
                    <a:lnTo>
                      <a:pt x="0" y="2051"/>
                    </a:lnTo>
                    <a:lnTo>
                      <a:pt x="1054" y="2624"/>
                    </a:lnTo>
                    <a:lnTo>
                      <a:pt x="1054" y="665"/>
                    </a:lnTo>
                    <a:lnTo>
                      <a:pt x="23" y="12"/>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1" name="Google Shape;1145;p69"/>
              <p:cNvSpPr/>
              <p:nvPr/>
            </p:nvSpPr>
            <p:spPr>
              <a:xfrm>
                <a:off x="5919840" y="2904793"/>
                <a:ext cx="2268" cy="124531"/>
              </a:xfrm>
              <a:custGeom>
                <a:avLst/>
                <a:gdLst/>
                <a:ahLst/>
                <a:cxnLst/>
                <a:rect l="l" t="t" r="r" b="b"/>
                <a:pathLst>
                  <a:path w="36" h="1977" extrusionOk="0">
                    <a:moveTo>
                      <a:pt x="14" y="0"/>
                    </a:moveTo>
                    <a:cubicBezTo>
                      <a:pt x="7" y="0"/>
                      <a:pt x="1" y="6"/>
                      <a:pt x="1" y="17"/>
                    </a:cubicBezTo>
                    <a:lnTo>
                      <a:pt x="1" y="1965"/>
                    </a:lnTo>
                    <a:cubicBezTo>
                      <a:pt x="1" y="1965"/>
                      <a:pt x="1" y="1976"/>
                      <a:pt x="12" y="1976"/>
                    </a:cubicBezTo>
                    <a:cubicBezTo>
                      <a:pt x="24" y="1976"/>
                      <a:pt x="35" y="1965"/>
                      <a:pt x="35" y="1965"/>
                    </a:cubicBezTo>
                    <a:lnTo>
                      <a:pt x="35" y="17"/>
                    </a:lnTo>
                    <a:cubicBezTo>
                      <a:pt x="30" y="6"/>
                      <a:pt x="21" y="0"/>
                      <a:pt x="1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2" name="Google Shape;1146;p69"/>
              <p:cNvSpPr/>
              <p:nvPr/>
            </p:nvSpPr>
            <p:spPr>
              <a:xfrm>
                <a:off x="5818110" y="2839849"/>
                <a:ext cx="1512" cy="132468"/>
              </a:xfrm>
              <a:custGeom>
                <a:avLst/>
                <a:gdLst/>
                <a:ahLst/>
                <a:cxnLst/>
                <a:rect l="l" t="t" r="r" b="b"/>
                <a:pathLst>
                  <a:path w="24" h="2103" extrusionOk="0">
                    <a:moveTo>
                      <a:pt x="12" y="0"/>
                    </a:moveTo>
                    <a:cubicBezTo>
                      <a:pt x="6" y="0"/>
                      <a:pt x="1" y="6"/>
                      <a:pt x="1" y="17"/>
                    </a:cubicBezTo>
                    <a:lnTo>
                      <a:pt x="1" y="2079"/>
                    </a:lnTo>
                    <a:cubicBezTo>
                      <a:pt x="1" y="2091"/>
                      <a:pt x="1" y="2102"/>
                      <a:pt x="12" y="2102"/>
                    </a:cubicBezTo>
                    <a:cubicBezTo>
                      <a:pt x="24" y="2102"/>
                      <a:pt x="24" y="2091"/>
                      <a:pt x="24" y="2079"/>
                    </a:cubicBezTo>
                    <a:lnTo>
                      <a:pt x="24" y="17"/>
                    </a:lnTo>
                    <a:cubicBezTo>
                      <a:pt x="24"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3" name="Google Shape;1147;p69"/>
              <p:cNvSpPr/>
              <p:nvPr/>
            </p:nvSpPr>
            <p:spPr>
              <a:xfrm>
                <a:off x="5771244" y="3000791"/>
                <a:ext cx="60659" cy="165601"/>
              </a:xfrm>
              <a:custGeom>
                <a:avLst/>
                <a:gdLst/>
                <a:ahLst/>
                <a:cxnLst/>
                <a:rect l="l" t="t" r="r" b="b"/>
                <a:pathLst>
                  <a:path w="963" h="2629" extrusionOk="0">
                    <a:moveTo>
                      <a:pt x="20" y="0"/>
                    </a:moveTo>
                    <a:cubicBezTo>
                      <a:pt x="15" y="0"/>
                      <a:pt x="8" y="5"/>
                      <a:pt x="0" y="5"/>
                    </a:cubicBezTo>
                    <a:cubicBezTo>
                      <a:pt x="0" y="17"/>
                      <a:pt x="0" y="28"/>
                      <a:pt x="12" y="28"/>
                    </a:cubicBezTo>
                    <a:lnTo>
                      <a:pt x="928" y="567"/>
                    </a:lnTo>
                    <a:lnTo>
                      <a:pt x="928" y="2583"/>
                    </a:lnTo>
                    <a:lnTo>
                      <a:pt x="23" y="2182"/>
                    </a:lnTo>
                    <a:cubicBezTo>
                      <a:pt x="23" y="2182"/>
                      <a:pt x="12" y="2182"/>
                      <a:pt x="0" y="2193"/>
                    </a:cubicBezTo>
                    <a:cubicBezTo>
                      <a:pt x="0" y="2193"/>
                      <a:pt x="0" y="2205"/>
                      <a:pt x="12" y="2216"/>
                    </a:cubicBezTo>
                    <a:lnTo>
                      <a:pt x="939" y="2617"/>
                    </a:lnTo>
                    <a:lnTo>
                      <a:pt x="962" y="2629"/>
                    </a:lnTo>
                    <a:lnTo>
                      <a:pt x="962" y="555"/>
                    </a:lnTo>
                    <a:lnTo>
                      <a:pt x="23" y="5"/>
                    </a:lnTo>
                    <a:cubicBezTo>
                      <a:pt x="23" y="1"/>
                      <a:pt x="22" y="0"/>
                      <a:pt x="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4" name="Google Shape;1148;p69"/>
              <p:cNvSpPr/>
              <p:nvPr/>
            </p:nvSpPr>
            <p:spPr>
              <a:xfrm>
                <a:off x="5866487" y="3051625"/>
                <a:ext cx="66454" cy="156593"/>
              </a:xfrm>
              <a:custGeom>
                <a:avLst/>
                <a:gdLst/>
                <a:ahLst/>
                <a:cxnLst/>
                <a:rect l="l" t="t" r="r" b="b"/>
                <a:pathLst>
                  <a:path w="1055" h="2486" extrusionOk="0">
                    <a:moveTo>
                      <a:pt x="35" y="57"/>
                    </a:moveTo>
                    <a:lnTo>
                      <a:pt x="1020" y="550"/>
                    </a:lnTo>
                    <a:lnTo>
                      <a:pt x="1020" y="2429"/>
                    </a:lnTo>
                    <a:lnTo>
                      <a:pt x="35" y="2028"/>
                    </a:lnTo>
                    <a:lnTo>
                      <a:pt x="35" y="57"/>
                    </a:lnTo>
                    <a:close/>
                    <a:moveTo>
                      <a:pt x="0" y="0"/>
                    </a:moveTo>
                    <a:lnTo>
                      <a:pt x="0" y="2051"/>
                    </a:lnTo>
                    <a:lnTo>
                      <a:pt x="1054" y="2486"/>
                    </a:lnTo>
                    <a:lnTo>
                      <a:pt x="1054" y="52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5" name="Google Shape;1149;p69"/>
              <p:cNvSpPr/>
              <p:nvPr/>
            </p:nvSpPr>
            <p:spPr>
              <a:xfrm>
                <a:off x="5919840" y="3078648"/>
                <a:ext cx="2268" cy="124531"/>
              </a:xfrm>
              <a:custGeom>
                <a:avLst/>
                <a:gdLst/>
                <a:ahLst/>
                <a:cxnLst/>
                <a:rect l="l" t="t" r="r" b="b"/>
                <a:pathLst>
                  <a:path w="36" h="1977" extrusionOk="0">
                    <a:moveTo>
                      <a:pt x="14" y="1"/>
                    </a:moveTo>
                    <a:cubicBezTo>
                      <a:pt x="7" y="1"/>
                      <a:pt x="1" y="6"/>
                      <a:pt x="1" y="18"/>
                    </a:cubicBezTo>
                    <a:lnTo>
                      <a:pt x="1" y="1965"/>
                    </a:lnTo>
                    <a:cubicBezTo>
                      <a:pt x="1" y="1965"/>
                      <a:pt x="1" y="1977"/>
                      <a:pt x="12" y="1977"/>
                    </a:cubicBezTo>
                    <a:cubicBezTo>
                      <a:pt x="24" y="1977"/>
                      <a:pt x="35" y="1965"/>
                      <a:pt x="35" y="1965"/>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6" name="Google Shape;1150;p69"/>
              <p:cNvSpPr/>
              <p:nvPr/>
            </p:nvSpPr>
            <p:spPr>
              <a:xfrm>
                <a:off x="5818110" y="3028129"/>
                <a:ext cx="1512" cy="132468"/>
              </a:xfrm>
              <a:custGeom>
                <a:avLst/>
                <a:gdLst/>
                <a:ahLst/>
                <a:cxnLst/>
                <a:rect l="l" t="t" r="r" b="b"/>
                <a:pathLst>
                  <a:path w="24" h="2103" extrusionOk="0">
                    <a:moveTo>
                      <a:pt x="12" y="1"/>
                    </a:moveTo>
                    <a:cubicBezTo>
                      <a:pt x="6" y="1"/>
                      <a:pt x="1" y="7"/>
                      <a:pt x="1" y="18"/>
                    </a:cubicBezTo>
                    <a:lnTo>
                      <a:pt x="1" y="2080"/>
                    </a:lnTo>
                    <a:cubicBezTo>
                      <a:pt x="1" y="2091"/>
                      <a:pt x="1" y="2103"/>
                      <a:pt x="12" y="2103"/>
                    </a:cubicBezTo>
                    <a:cubicBezTo>
                      <a:pt x="24" y="2103"/>
                      <a:pt x="24" y="2091"/>
                      <a:pt x="24" y="2080"/>
                    </a:cubicBezTo>
                    <a:lnTo>
                      <a:pt x="24" y="18"/>
                    </a:lnTo>
                    <a:cubicBezTo>
                      <a:pt x="24" y="7"/>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7" name="Google Shape;1151;p69"/>
              <p:cNvSpPr/>
              <p:nvPr/>
            </p:nvSpPr>
            <p:spPr>
              <a:xfrm>
                <a:off x="5770677" y="3213828"/>
                <a:ext cx="61226" cy="154577"/>
              </a:xfrm>
              <a:custGeom>
                <a:avLst/>
                <a:gdLst/>
                <a:ahLst/>
                <a:cxnLst/>
                <a:rect l="l" t="t" r="r" b="b"/>
                <a:pathLst>
                  <a:path w="972" h="2454" extrusionOk="0">
                    <a:moveTo>
                      <a:pt x="23" y="0"/>
                    </a:moveTo>
                    <a:cubicBezTo>
                      <a:pt x="7" y="0"/>
                      <a:pt x="1" y="25"/>
                      <a:pt x="21" y="25"/>
                    </a:cubicBezTo>
                    <a:lnTo>
                      <a:pt x="937" y="404"/>
                    </a:lnTo>
                    <a:lnTo>
                      <a:pt x="937" y="2420"/>
                    </a:lnTo>
                    <a:lnTo>
                      <a:pt x="32" y="2179"/>
                    </a:lnTo>
                    <a:cubicBezTo>
                      <a:pt x="29" y="2177"/>
                      <a:pt x="26" y="2177"/>
                      <a:pt x="23" y="2177"/>
                    </a:cubicBezTo>
                    <a:cubicBezTo>
                      <a:pt x="7" y="2177"/>
                      <a:pt x="1" y="2204"/>
                      <a:pt x="21" y="2213"/>
                    </a:cubicBezTo>
                    <a:lnTo>
                      <a:pt x="948" y="2454"/>
                    </a:lnTo>
                    <a:lnTo>
                      <a:pt x="971" y="2454"/>
                    </a:lnTo>
                    <a:lnTo>
                      <a:pt x="971" y="381"/>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8" name="Google Shape;1152;p69"/>
              <p:cNvSpPr/>
              <p:nvPr/>
            </p:nvSpPr>
            <p:spPr>
              <a:xfrm>
                <a:off x="5866487" y="3247843"/>
                <a:ext cx="66454" cy="144436"/>
              </a:xfrm>
              <a:custGeom>
                <a:avLst/>
                <a:gdLst/>
                <a:ahLst/>
                <a:cxnLst/>
                <a:rect l="l" t="t" r="r" b="b"/>
                <a:pathLst>
                  <a:path w="1055" h="2293" extrusionOk="0">
                    <a:moveTo>
                      <a:pt x="35" y="47"/>
                    </a:moveTo>
                    <a:lnTo>
                      <a:pt x="1020" y="368"/>
                    </a:lnTo>
                    <a:lnTo>
                      <a:pt x="1020" y="2258"/>
                    </a:lnTo>
                    <a:lnTo>
                      <a:pt x="35" y="2029"/>
                    </a:lnTo>
                    <a:lnTo>
                      <a:pt x="35" y="47"/>
                    </a:lnTo>
                    <a:close/>
                    <a:moveTo>
                      <a:pt x="0" y="1"/>
                    </a:moveTo>
                    <a:lnTo>
                      <a:pt x="0" y="2051"/>
                    </a:lnTo>
                    <a:lnTo>
                      <a:pt x="1043" y="2292"/>
                    </a:lnTo>
                    <a:lnTo>
                      <a:pt x="1054" y="2292"/>
                    </a:lnTo>
                    <a:lnTo>
                      <a:pt x="1054" y="345"/>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9" name="Google Shape;1153;p69"/>
              <p:cNvSpPr/>
              <p:nvPr/>
            </p:nvSpPr>
            <p:spPr>
              <a:xfrm>
                <a:off x="5919840" y="3265543"/>
                <a:ext cx="2268" cy="124531"/>
              </a:xfrm>
              <a:custGeom>
                <a:avLst/>
                <a:gdLst/>
                <a:ahLst/>
                <a:cxnLst/>
                <a:rect l="l" t="t" r="r" b="b"/>
                <a:pathLst>
                  <a:path w="36" h="1977" extrusionOk="0">
                    <a:moveTo>
                      <a:pt x="14" y="1"/>
                    </a:moveTo>
                    <a:cubicBezTo>
                      <a:pt x="7" y="1"/>
                      <a:pt x="1" y="6"/>
                      <a:pt x="1" y="18"/>
                    </a:cubicBezTo>
                    <a:lnTo>
                      <a:pt x="1" y="1954"/>
                    </a:lnTo>
                    <a:cubicBezTo>
                      <a:pt x="1" y="1965"/>
                      <a:pt x="1" y="1977"/>
                      <a:pt x="12" y="1977"/>
                    </a:cubicBezTo>
                    <a:cubicBezTo>
                      <a:pt x="24" y="1977"/>
                      <a:pt x="35" y="1965"/>
                      <a:pt x="35" y="1954"/>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0" name="Google Shape;1154;p69"/>
              <p:cNvSpPr/>
              <p:nvPr/>
            </p:nvSpPr>
            <p:spPr>
              <a:xfrm>
                <a:off x="5818110" y="3232347"/>
                <a:ext cx="1512" cy="132468"/>
              </a:xfrm>
              <a:custGeom>
                <a:avLst/>
                <a:gdLst/>
                <a:ahLst/>
                <a:cxnLst/>
                <a:rect l="l" t="t" r="r" b="b"/>
                <a:pathLst>
                  <a:path w="24" h="2103" extrusionOk="0">
                    <a:moveTo>
                      <a:pt x="12" y="1"/>
                    </a:moveTo>
                    <a:cubicBezTo>
                      <a:pt x="6" y="1"/>
                      <a:pt x="1" y="6"/>
                      <a:pt x="1" y="18"/>
                    </a:cubicBezTo>
                    <a:lnTo>
                      <a:pt x="1" y="2091"/>
                    </a:lnTo>
                    <a:cubicBezTo>
                      <a:pt x="1" y="2091"/>
                      <a:pt x="1" y="2103"/>
                      <a:pt x="12" y="2103"/>
                    </a:cubicBezTo>
                    <a:cubicBezTo>
                      <a:pt x="24" y="2103"/>
                      <a:pt x="24" y="2091"/>
                      <a:pt x="24" y="2091"/>
                    </a:cubicBezTo>
                    <a:lnTo>
                      <a:pt x="24" y="18"/>
                    </a:lnTo>
                    <a:cubicBezTo>
                      <a:pt x="24" y="6"/>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1" name="Google Shape;1155;p69"/>
              <p:cNvSpPr/>
              <p:nvPr/>
            </p:nvSpPr>
            <p:spPr>
              <a:xfrm>
                <a:off x="5771244" y="3405888"/>
                <a:ext cx="60659" cy="151617"/>
              </a:xfrm>
              <a:custGeom>
                <a:avLst/>
                <a:gdLst/>
                <a:ahLst/>
                <a:cxnLst/>
                <a:rect l="l" t="t" r="r" b="b"/>
                <a:pathLst>
                  <a:path w="963" h="2407" extrusionOk="0">
                    <a:moveTo>
                      <a:pt x="23" y="1"/>
                    </a:moveTo>
                    <a:cubicBezTo>
                      <a:pt x="12" y="1"/>
                      <a:pt x="12" y="12"/>
                      <a:pt x="0" y="12"/>
                    </a:cubicBezTo>
                    <a:cubicBezTo>
                      <a:pt x="0" y="24"/>
                      <a:pt x="0" y="35"/>
                      <a:pt x="12" y="35"/>
                    </a:cubicBezTo>
                    <a:lnTo>
                      <a:pt x="928" y="344"/>
                    </a:lnTo>
                    <a:lnTo>
                      <a:pt x="928" y="2360"/>
                    </a:lnTo>
                    <a:lnTo>
                      <a:pt x="23" y="2189"/>
                    </a:lnTo>
                    <a:cubicBezTo>
                      <a:pt x="20" y="2185"/>
                      <a:pt x="16" y="2184"/>
                      <a:pt x="13" y="2184"/>
                    </a:cubicBezTo>
                    <a:cubicBezTo>
                      <a:pt x="6" y="2184"/>
                      <a:pt x="0" y="2192"/>
                      <a:pt x="0" y="2200"/>
                    </a:cubicBezTo>
                    <a:cubicBezTo>
                      <a:pt x="0" y="2212"/>
                      <a:pt x="12" y="2212"/>
                      <a:pt x="12" y="2212"/>
                    </a:cubicBezTo>
                    <a:lnTo>
                      <a:pt x="939" y="2395"/>
                    </a:lnTo>
                    <a:lnTo>
                      <a:pt x="962" y="2406"/>
                    </a:lnTo>
                    <a:lnTo>
                      <a:pt x="962" y="321"/>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2" name="Google Shape;1156;p69"/>
              <p:cNvSpPr/>
              <p:nvPr/>
            </p:nvSpPr>
            <p:spPr>
              <a:xfrm>
                <a:off x="5866487" y="3434045"/>
                <a:ext cx="66454" cy="140783"/>
              </a:xfrm>
              <a:custGeom>
                <a:avLst/>
                <a:gdLst/>
                <a:ahLst/>
                <a:cxnLst/>
                <a:rect l="l" t="t" r="r" b="b"/>
                <a:pathLst>
                  <a:path w="1055" h="2235" extrusionOk="0">
                    <a:moveTo>
                      <a:pt x="35" y="46"/>
                    </a:moveTo>
                    <a:lnTo>
                      <a:pt x="1020" y="298"/>
                    </a:lnTo>
                    <a:lnTo>
                      <a:pt x="1020" y="2188"/>
                    </a:lnTo>
                    <a:lnTo>
                      <a:pt x="23" y="2028"/>
                    </a:lnTo>
                    <a:lnTo>
                      <a:pt x="35" y="46"/>
                    </a:lnTo>
                    <a:close/>
                    <a:moveTo>
                      <a:pt x="0" y="0"/>
                    </a:moveTo>
                    <a:lnTo>
                      <a:pt x="0" y="2051"/>
                    </a:lnTo>
                    <a:lnTo>
                      <a:pt x="1054" y="2234"/>
                    </a:lnTo>
                    <a:lnTo>
                      <a:pt x="1054" y="275"/>
                    </a:lnTo>
                    <a:lnTo>
                      <a:pt x="12"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3" name="Google Shape;1157;p69"/>
              <p:cNvSpPr/>
              <p:nvPr/>
            </p:nvSpPr>
            <p:spPr>
              <a:xfrm>
                <a:off x="5919840" y="3448092"/>
                <a:ext cx="2268" cy="124531"/>
              </a:xfrm>
              <a:custGeom>
                <a:avLst/>
                <a:gdLst/>
                <a:ahLst/>
                <a:cxnLst/>
                <a:rect l="l" t="t" r="r" b="b"/>
                <a:pathLst>
                  <a:path w="36" h="1977" extrusionOk="0">
                    <a:moveTo>
                      <a:pt x="14" y="1"/>
                    </a:moveTo>
                    <a:cubicBezTo>
                      <a:pt x="7" y="1"/>
                      <a:pt x="1" y="7"/>
                      <a:pt x="1" y="18"/>
                    </a:cubicBezTo>
                    <a:lnTo>
                      <a:pt x="1" y="1965"/>
                    </a:lnTo>
                    <a:cubicBezTo>
                      <a:pt x="1" y="1977"/>
                      <a:pt x="1" y="1977"/>
                      <a:pt x="12" y="1977"/>
                    </a:cubicBezTo>
                    <a:cubicBezTo>
                      <a:pt x="24" y="1977"/>
                      <a:pt x="24" y="1977"/>
                      <a:pt x="35" y="1965"/>
                    </a:cubicBezTo>
                    <a:lnTo>
                      <a:pt x="35" y="18"/>
                    </a:lnTo>
                    <a:cubicBezTo>
                      <a:pt x="30" y="7"/>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4" name="Google Shape;1158;p69"/>
              <p:cNvSpPr/>
              <p:nvPr/>
            </p:nvSpPr>
            <p:spPr>
              <a:xfrm>
                <a:off x="5817417" y="3422139"/>
                <a:ext cx="2205" cy="132468"/>
              </a:xfrm>
              <a:custGeom>
                <a:avLst/>
                <a:gdLst/>
                <a:ahLst/>
                <a:cxnLst/>
                <a:rect l="l" t="t" r="r" b="b"/>
                <a:pathLst>
                  <a:path w="35" h="2103" extrusionOk="0">
                    <a:moveTo>
                      <a:pt x="17" y="0"/>
                    </a:moveTo>
                    <a:cubicBezTo>
                      <a:pt x="9" y="0"/>
                      <a:pt x="0" y="6"/>
                      <a:pt x="0" y="18"/>
                    </a:cubicBezTo>
                    <a:lnTo>
                      <a:pt x="0" y="2080"/>
                    </a:lnTo>
                    <a:cubicBezTo>
                      <a:pt x="0" y="2091"/>
                      <a:pt x="12" y="2102"/>
                      <a:pt x="23" y="2102"/>
                    </a:cubicBezTo>
                    <a:cubicBezTo>
                      <a:pt x="35" y="2102"/>
                      <a:pt x="35" y="2091"/>
                      <a:pt x="35" y="2080"/>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5" name="Google Shape;1159;p69"/>
              <p:cNvSpPr/>
              <p:nvPr/>
            </p:nvSpPr>
            <p:spPr>
              <a:xfrm>
                <a:off x="5076514" y="2418627"/>
                <a:ext cx="96564" cy="236150"/>
              </a:xfrm>
              <a:custGeom>
                <a:avLst/>
                <a:gdLst/>
                <a:ahLst/>
                <a:cxnLst/>
                <a:rect l="l" t="t" r="r" b="b"/>
                <a:pathLst>
                  <a:path w="1533" h="3749" extrusionOk="0">
                    <a:moveTo>
                      <a:pt x="27" y="1"/>
                    </a:moveTo>
                    <a:cubicBezTo>
                      <a:pt x="15" y="1"/>
                      <a:pt x="1" y="27"/>
                      <a:pt x="21" y="37"/>
                    </a:cubicBezTo>
                    <a:lnTo>
                      <a:pt x="1487" y="965"/>
                    </a:lnTo>
                    <a:lnTo>
                      <a:pt x="1498" y="3692"/>
                    </a:lnTo>
                    <a:lnTo>
                      <a:pt x="44" y="2924"/>
                    </a:lnTo>
                    <a:cubicBezTo>
                      <a:pt x="40" y="2922"/>
                      <a:pt x="37" y="2922"/>
                      <a:pt x="35" y="2922"/>
                    </a:cubicBezTo>
                    <a:cubicBezTo>
                      <a:pt x="18" y="2922"/>
                      <a:pt x="12" y="2949"/>
                      <a:pt x="32" y="2958"/>
                    </a:cubicBezTo>
                    <a:lnTo>
                      <a:pt x="1533" y="3749"/>
                    </a:lnTo>
                    <a:lnTo>
                      <a:pt x="1521" y="954"/>
                    </a:lnTo>
                    <a:lnTo>
                      <a:pt x="1521" y="942"/>
                    </a:lnTo>
                    <a:lnTo>
                      <a:pt x="32" y="3"/>
                    </a:lnTo>
                    <a:cubicBezTo>
                      <a:pt x="31" y="1"/>
                      <a:pt x="29" y="1"/>
                      <a:pt x="2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6" name="Google Shape;1160;p69"/>
              <p:cNvSpPr/>
              <p:nvPr/>
            </p:nvSpPr>
            <p:spPr>
              <a:xfrm>
                <a:off x="5191788" y="2488799"/>
                <a:ext cx="99650" cy="221536"/>
              </a:xfrm>
              <a:custGeom>
                <a:avLst/>
                <a:gdLst/>
                <a:ahLst/>
                <a:cxnLst/>
                <a:rect l="l" t="t" r="r" b="b"/>
                <a:pathLst>
                  <a:path w="1582" h="3517" extrusionOk="0">
                    <a:moveTo>
                      <a:pt x="35" y="57"/>
                    </a:moveTo>
                    <a:lnTo>
                      <a:pt x="1536" y="951"/>
                    </a:lnTo>
                    <a:lnTo>
                      <a:pt x="1547" y="3460"/>
                    </a:lnTo>
                    <a:lnTo>
                      <a:pt x="46" y="2761"/>
                    </a:lnTo>
                    <a:lnTo>
                      <a:pt x="35" y="57"/>
                    </a:lnTo>
                    <a:close/>
                    <a:moveTo>
                      <a:pt x="1" y="0"/>
                    </a:moveTo>
                    <a:lnTo>
                      <a:pt x="12" y="2772"/>
                    </a:lnTo>
                    <a:lnTo>
                      <a:pt x="12" y="2784"/>
                    </a:lnTo>
                    <a:lnTo>
                      <a:pt x="1581" y="3517"/>
                    </a:lnTo>
                    <a:lnTo>
                      <a:pt x="1570" y="939"/>
                    </a:lnTo>
                    <a:lnTo>
                      <a:pt x="35" y="12"/>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7" name="Google Shape;1161;p69"/>
              <p:cNvSpPr/>
              <p:nvPr/>
            </p:nvSpPr>
            <p:spPr>
              <a:xfrm>
                <a:off x="5273362" y="2538562"/>
                <a:ext cx="2898" cy="163837"/>
              </a:xfrm>
              <a:custGeom>
                <a:avLst/>
                <a:gdLst/>
                <a:ahLst/>
                <a:cxnLst/>
                <a:rect l="l" t="t" r="r" b="b"/>
                <a:pathLst>
                  <a:path w="46" h="2601" extrusionOk="0">
                    <a:moveTo>
                      <a:pt x="23" y="1"/>
                    </a:moveTo>
                    <a:cubicBezTo>
                      <a:pt x="11" y="1"/>
                      <a:pt x="0" y="1"/>
                      <a:pt x="0" y="12"/>
                    </a:cubicBezTo>
                    <a:lnTo>
                      <a:pt x="11" y="2589"/>
                    </a:lnTo>
                    <a:cubicBezTo>
                      <a:pt x="11" y="2589"/>
                      <a:pt x="23" y="2601"/>
                      <a:pt x="23" y="2601"/>
                    </a:cubicBezTo>
                    <a:cubicBezTo>
                      <a:pt x="34" y="2601"/>
                      <a:pt x="46" y="2589"/>
                      <a:pt x="46" y="2589"/>
                    </a:cubicBezTo>
                    <a:lnTo>
                      <a:pt x="34" y="12"/>
                    </a:lnTo>
                    <a:cubicBezTo>
                      <a:pt x="34" y="1"/>
                      <a:pt x="23"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8" name="Google Shape;1162;p69"/>
              <p:cNvSpPr/>
              <p:nvPr/>
            </p:nvSpPr>
            <p:spPr>
              <a:xfrm>
                <a:off x="5152104" y="2466437"/>
                <a:ext cx="3653" cy="178262"/>
              </a:xfrm>
              <a:custGeom>
                <a:avLst/>
                <a:gdLst/>
                <a:ahLst/>
                <a:cxnLst/>
                <a:rect l="l" t="t" r="r" b="b"/>
                <a:pathLst>
                  <a:path w="58" h="2830" extrusionOk="0">
                    <a:moveTo>
                      <a:pt x="23" y="0"/>
                    </a:moveTo>
                    <a:cubicBezTo>
                      <a:pt x="12" y="0"/>
                      <a:pt x="1" y="11"/>
                      <a:pt x="1" y="11"/>
                    </a:cubicBezTo>
                    <a:lnTo>
                      <a:pt x="23" y="2818"/>
                    </a:lnTo>
                    <a:cubicBezTo>
                      <a:pt x="23" y="2818"/>
                      <a:pt x="23" y="2829"/>
                      <a:pt x="35" y="2829"/>
                    </a:cubicBezTo>
                    <a:cubicBezTo>
                      <a:pt x="46" y="2829"/>
                      <a:pt x="58" y="2818"/>
                      <a:pt x="58" y="2818"/>
                    </a:cubicBezTo>
                    <a:lnTo>
                      <a:pt x="35" y="11"/>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9" name="Google Shape;1163;p69"/>
              <p:cNvSpPr/>
              <p:nvPr/>
            </p:nvSpPr>
            <p:spPr>
              <a:xfrm>
                <a:off x="5077774" y="2685772"/>
                <a:ext cx="96060" cy="224433"/>
              </a:xfrm>
              <a:custGeom>
                <a:avLst/>
                <a:gdLst/>
                <a:ahLst/>
                <a:cxnLst/>
                <a:rect l="l" t="t" r="r" b="b"/>
                <a:pathLst>
                  <a:path w="1525" h="3563" extrusionOk="0">
                    <a:moveTo>
                      <a:pt x="35" y="0"/>
                    </a:moveTo>
                    <a:cubicBezTo>
                      <a:pt x="24" y="0"/>
                      <a:pt x="12" y="0"/>
                      <a:pt x="12" y="12"/>
                    </a:cubicBezTo>
                    <a:cubicBezTo>
                      <a:pt x="1" y="12"/>
                      <a:pt x="12" y="23"/>
                      <a:pt x="12" y="35"/>
                    </a:cubicBezTo>
                    <a:lnTo>
                      <a:pt x="1478" y="779"/>
                    </a:lnTo>
                    <a:lnTo>
                      <a:pt x="1490" y="3517"/>
                    </a:lnTo>
                    <a:lnTo>
                      <a:pt x="35" y="2921"/>
                    </a:lnTo>
                    <a:cubicBezTo>
                      <a:pt x="24" y="2921"/>
                      <a:pt x="1" y="2944"/>
                      <a:pt x="24" y="2956"/>
                    </a:cubicBezTo>
                    <a:lnTo>
                      <a:pt x="1524" y="3563"/>
                    </a:lnTo>
                    <a:lnTo>
                      <a:pt x="1513" y="779"/>
                    </a:lnTo>
                    <a:lnTo>
                      <a:pt x="1513" y="76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0" name="Google Shape;1164;p69"/>
              <p:cNvSpPr/>
              <p:nvPr/>
            </p:nvSpPr>
            <p:spPr>
              <a:xfrm>
                <a:off x="5193237" y="2742023"/>
                <a:ext cx="98894" cy="210072"/>
              </a:xfrm>
              <a:custGeom>
                <a:avLst/>
                <a:gdLst/>
                <a:ahLst/>
                <a:cxnLst/>
                <a:rect l="l" t="t" r="r" b="b"/>
                <a:pathLst>
                  <a:path w="1570" h="3335" extrusionOk="0">
                    <a:moveTo>
                      <a:pt x="35" y="58"/>
                    </a:moveTo>
                    <a:lnTo>
                      <a:pt x="1524" y="780"/>
                    </a:lnTo>
                    <a:lnTo>
                      <a:pt x="1536" y="3289"/>
                    </a:lnTo>
                    <a:lnTo>
                      <a:pt x="35" y="2762"/>
                    </a:lnTo>
                    <a:lnTo>
                      <a:pt x="35" y="58"/>
                    </a:lnTo>
                    <a:close/>
                    <a:moveTo>
                      <a:pt x="1" y="1"/>
                    </a:moveTo>
                    <a:lnTo>
                      <a:pt x="12" y="2773"/>
                    </a:lnTo>
                    <a:lnTo>
                      <a:pt x="12" y="2785"/>
                    </a:lnTo>
                    <a:lnTo>
                      <a:pt x="1570" y="3334"/>
                    </a:lnTo>
                    <a:lnTo>
                      <a:pt x="1558" y="768"/>
                    </a:lnTo>
                    <a:lnTo>
                      <a:pt x="1558" y="75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1" name="Google Shape;1165;p69"/>
              <p:cNvSpPr/>
              <p:nvPr/>
            </p:nvSpPr>
            <p:spPr>
              <a:xfrm>
                <a:off x="5274055" y="2782464"/>
                <a:ext cx="2961" cy="163837"/>
              </a:xfrm>
              <a:custGeom>
                <a:avLst/>
                <a:gdLst/>
                <a:ahLst/>
                <a:cxnLst/>
                <a:rect l="l" t="t" r="r" b="b"/>
                <a:pathLst>
                  <a:path w="47" h="2601" extrusionOk="0">
                    <a:moveTo>
                      <a:pt x="23" y="0"/>
                    </a:moveTo>
                    <a:cubicBezTo>
                      <a:pt x="12" y="0"/>
                      <a:pt x="0" y="12"/>
                      <a:pt x="0" y="12"/>
                    </a:cubicBezTo>
                    <a:lnTo>
                      <a:pt x="12" y="2589"/>
                    </a:lnTo>
                    <a:cubicBezTo>
                      <a:pt x="12" y="2601"/>
                      <a:pt x="23" y="2601"/>
                      <a:pt x="35" y="2601"/>
                    </a:cubicBezTo>
                    <a:cubicBezTo>
                      <a:pt x="35" y="2601"/>
                      <a:pt x="46" y="2601"/>
                      <a:pt x="46" y="2589"/>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2" name="Google Shape;1166;p69"/>
              <p:cNvSpPr/>
              <p:nvPr/>
            </p:nvSpPr>
            <p:spPr>
              <a:xfrm>
                <a:off x="5153553" y="2724701"/>
                <a:ext cx="2961" cy="178325"/>
              </a:xfrm>
              <a:custGeom>
                <a:avLst/>
                <a:gdLst/>
                <a:ahLst/>
                <a:cxnLst/>
                <a:rect l="l" t="t" r="r" b="b"/>
                <a:pathLst>
                  <a:path w="47" h="2831" extrusionOk="0">
                    <a:moveTo>
                      <a:pt x="12" y="1"/>
                    </a:moveTo>
                    <a:cubicBezTo>
                      <a:pt x="0" y="1"/>
                      <a:pt x="0" y="1"/>
                      <a:pt x="0" y="12"/>
                    </a:cubicBezTo>
                    <a:lnTo>
                      <a:pt x="12" y="2807"/>
                    </a:lnTo>
                    <a:cubicBezTo>
                      <a:pt x="12" y="2819"/>
                      <a:pt x="23" y="2830"/>
                      <a:pt x="23" y="2830"/>
                    </a:cubicBezTo>
                    <a:cubicBezTo>
                      <a:pt x="35" y="2830"/>
                      <a:pt x="46" y="2819"/>
                      <a:pt x="46" y="2807"/>
                    </a:cubicBezTo>
                    <a:lnTo>
                      <a:pt x="35" y="12"/>
                    </a:lnTo>
                    <a:cubicBezTo>
                      <a:pt x="35"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3" name="Google Shape;1167;p69"/>
              <p:cNvSpPr/>
              <p:nvPr/>
            </p:nvSpPr>
            <p:spPr>
              <a:xfrm>
                <a:off x="5078719" y="2982209"/>
                <a:ext cx="96564" cy="210891"/>
              </a:xfrm>
              <a:custGeom>
                <a:avLst/>
                <a:gdLst/>
                <a:ahLst/>
                <a:cxnLst/>
                <a:rect l="l" t="t" r="r" b="b"/>
                <a:pathLst>
                  <a:path w="1533" h="3348" extrusionOk="0">
                    <a:moveTo>
                      <a:pt x="23" y="0"/>
                    </a:moveTo>
                    <a:cubicBezTo>
                      <a:pt x="6" y="0"/>
                      <a:pt x="0" y="27"/>
                      <a:pt x="20" y="37"/>
                    </a:cubicBezTo>
                    <a:lnTo>
                      <a:pt x="1486" y="564"/>
                    </a:lnTo>
                    <a:lnTo>
                      <a:pt x="1498" y="3302"/>
                    </a:lnTo>
                    <a:lnTo>
                      <a:pt x="43" y="2924"/>
                    </a:lnTo>
                    <a:cubicBezTo>
                      <a:pt x="40" y="2922"/>
                      <a:pt x="37" y="2921"/>
                      <a:pt x="34" y="2921"/>
                    </a:cubicBezTo>
                    <a:cubicBezTo>
                      <a:pt x="18" y="2921"/>
                      <a:pt x="12" y="2948"/>
                      <a:pt x="31" y="2958"/>
                    </a:cubicBezTo>
                    <a:lnTo>
                      <a:pt x="1532" y="3347"/>
                    </a:lnTo>
                    <a:lnTo>
                      <a:pt x="1532" y="3347"/>
                    </a:lnTo>
                    <a:lnTo>
                      <a:pt x="1521" y="552"/>
                    </a:lnTo>
                    <a:lnTo>
                      <a:pt x="1521" y="541"/>
                    </a:lnTo>
                    <a:lnTo>
                      <a:pt x="31" y="2"/>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4" name="Google Shape;1168;p69"/>
              <p:cNvSpPr/>
              <p:nvPr/>
            </p:nvSpPr>
            <p:spPr>
              <a:xfrm>
                <a:off x="5193930" y="3022019"/>
                <a:ext cx="98957" cy="196340"/>
              </a:xfrm>
              <a:custGeom>
                <a:avLst/>
                <a:gdLst/>
                <a:ahLst/>
                <a:cxnLst/>
                <a:rect l="l" t="t" r="r" b="b"/>
                <a:pathLst>
                  <a:path w="1571" h="3117" extrusionOk="0">
                    <a:moveTo>
                      <a:pt x="35" y="46"/>
                    </a:moveTo>
                    <a:lnTo>
                      <a:pt x="1536" y="562"/>
                    </a:lnTo>
                    <a:lnTo>
                      <a:pt x="1536" y="3070"/>
                    </a:lnTo>
                    <a:lnTo>
                      <a:pt x="47" y="2761"/>
                    </a:lnTo>
                    <a:lnTo>
                      <a:pt x="35" y="46"/>
                    </a:lnTo>
                    <a:close/>
                    <a:moveTo>
                      <a:pt x="1" y="1"/>
                    </a:moveTo>
                    <a:lnTo>
                      <a:pt x="12" y="2773"/>
                    </a:lnTo>
                    <a:lnTo>
                      <a:pt x="12" y="2784"/>
                    </a:lnTo>
                    <a:lnTo>
                      <a:pt x="1570" y="3116"/>
                    </a:lnTo>
                    <a:lnTo>
                      <a:pt x="1559" y="550"/>
                    </a:lnTo>
                    <a:lnTo>
                      <a:pt x="1559" y="539"/>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5" name="Google Shape;1169;p69"/>
              <p:cNvSpPr/>
              <p:nvPr/>
            </p:nvSpPr>
            <p:spPr>
              <a:xfrm>
                <a:off x="5275503" y="3050176"/>
                <a:ext cx="2205" cy="164593"/>
              </a:xfrm>
              <a:custGeom>
                <a:avLst/>
                <a:gdLst/>
                <a:ahLst/>
                <a:cxnLst/>
                <a:rect l="l" t="t" r="r" b="b"/>
                <a:pathLst>
                  <a:path w="35" h="2613" extrusionOk="0">
                    <a:moveTo>
                      <a:pt x="12" y="0"/>
                    </a:moveTo>
                    <a:cubicBezTo>
                      <a:pt x="0" y="0"/>
                      <a:pt x="0" y="12"/>
                      <a:pt x="0" y="23"/>
                    </a:cubicBezTo>
                    <a:lnTo>
                      <a:pt x="0" y="2589"/>
                    </a:lnTo>
                    <a:cubicBezTo>
                      <a:pt x="12" y="2601"/>
                      <a:pt x="12" y="2612"/>
                      <a:pt x="23" y="2612"/>
                    </a:cubicBezTo>
                    <a:cubicBezTo>
                      <a:pt x="35" y="2612"/>
                      <a:pt x="35" y="2601"/>
                      <a:pt x="35" y="2589"/>
                    </a:cubicBezTo>
                    <a:lnTo>
                      <a:pt x="35" y="23"/>
                    </a:lnTo>
                    <a:cubicBezTo>
                      <a:pt x="35"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6" name="Google Shape;1170;p69"/>
              <p:cNvSpPr/>
              <p:nvPr/>
            </p:nvSpPr>
            <p:spPr>
              <a:xfrm>
                <a:off x="5154245" y="3009736"/>
                <a:ext cx="2961" cy="178325"/>
              </a:xfrm>
              <a:custGeom>
                <a:avLst/>
                <a:gdLst/>
                <a:ahLst/>
                <a:cxnLst/>
                <a:rect l="l" t="t" r="r" b="b"/>
                <a:pathLst>
                  <a:path w="47" h="2831" extrusionOk="0">
                    <a:moveTo>
                      <a:pt x="12" y="1"/>
                    </a:moveTo>
                    <a:cubicBezTo>
                      <a:pt x="12" y="1"/>
                      <a:pt x="1" y="12"/>
                      <a:pt x="1" y="12"/>
                    </a:cubicBezTo>
                    <a:lnTo>
                      <a:pt x="12" y="2819"/>
                    </a:lnTo>
                    <a:cubicBezTo>
                      <a:pt x="12" y="2819"/>
                      <a:pt x="24" y="2830"/>
                      <a:pt x="35" y="2830"/>
                    </a:cubicBezTo>
                    <a:cubicBezTo>
                      <a:pt x="47" y="2830"/>
                      <a:pt x="47" y="2819"/>
                      <a:pt x="47" y="2819"/>
                    </a:cubicBezTo>
                    <a:lnTo>
                      <a:pt x="35" y="12"/>
                    </a:lnTo>
                    <a:cubicBezTo>
                      <a:pt x="35" y="12"/>
                      <a:pt x="24"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7" name="Google Shape;1171;p69"/>
              <p:cNvSpPr/>
              <p:nvPr/>
            </p:nvSpPr>
            <p:spPr>
              <a:xfrm>
                <a:off x="5079412" y="3245575"/>
                <a:ext cx="96564" cy="203647"/>
              </a:xfrm>
              <a:custGeom>
                <a:avLst/>
                <a:gdLst/>
                <a:ahLst/>
                <a:cxnLst/>
                <a:rect l="l" t="t" r="r" b="b"/>
                <a:pathLst>
                  <a:path w="1533" h="3233" extrusionOk="0">
                    <a:moveTo>
                      <a:pt x="23" y="0"/>
                    </a:moveTo>
                    <a:cubicBezTo>
                      <a:pt x="6" y="0"/>
                      <a:pt x="1" y="26"/>
                      <a:pt x="20" y="26"/>
                    </a:cubicBezTo>
                    <a:lnTo>
                      <a:pt x="1487" y="461"/>
                    </a:lnTo>
                    <a:lnTo>
                      <a:pt x="1498" y="3187"/>
                    </a:lnTo>
                    <a:lnTo>
                      <a:pt x="43" y="2924"/>
                    </a:lnTo>
                    <a:cubicBezTo>
                      <a:pt x="40" y="2922"/>
                      <a:pt x="37" y="2921"/>
                      <a:pt x="35" y="2921"/>
                    </a:cubicBezTo>
                    <a:cubicBezTo>
                      <a:pt x="18" y="2921"/>
                      <a:pt x="12" y="2948"/>
                      <a:pt x="32" y="2958"/>
                    </a:cubicBezTo>
                    <a:lnTo>
                      <a:pt x="1533" y="3233"/>
                    </a:lnTo>
                    <a:lnTo>
                      <a:pt x="1521" y="438"/>
                    </a:lnTo>
                    <a:lnTo>
                      <a:pt x="1521" y="426"/>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8" name="Google Shape;1172;p69"/>
              <p:cNvSpPr/>
              <p:nvPr/>
            </p:nvSpPr>
            <p:spPr>
              <a:xfrm>
                <a:off x="5194686" y="3276756"/>
                <a:ext cx="98894" cy="188340"/>
              </a:xfrm>
              <a:custGeom>
                <a:avLst/>
                <a:gdLst/>
                <a:ahLst/>
                <a:cxnLst/>
                <a:rect l="l" t="t" r="r" b="b"/>
                <a:pathLst>
                  <a:path w="1570" h="2990" extrusionOk="0">
                    <a:moveTo>
                      <a:pt x="35" y="46"/>
                    </a:moveTo>
                    <a:lnTo>
                      <a:pt x="1535" y="447"/>
                    </a:lnTo>
                    <a:lnTo>
                      <a:pt x="1547" y="2956"/>
                    </a:lnTo>
                    <a:lnTo>
                      <a:pt x="46" y="2749"/>
                    </a:lnTo>
                    <a:lnTo>
                      <a:pt x="35" y="46"/>
                    </a:lnTo>
                    <a:close/>
                    <a:moveTo>
                      <a:pt x="0" y="0"/>
                    </a:moveTo>
                    <a:lnTo>
                      <a:pt x="12" y="2772"/>
                    </a:lnTo>
                    <a:lnTo>
                      <a:pt x="12" y="2784"/>
                    </a:lnTo>
                    <a:lnTo>
                      <a:pt x="1558" y="2990"/>
                    </a:lnTo>
                    <a:lnTo>
                      <a:pt x="1570" y="2990"/>
                    </a:lnTo>
                    <a:lnTo>
                      <a:pt x="1570" y="435"/>
                    </a:lnTo>
                    <a:lnTo>
                      <a:pt x="1570" y="424"/>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9" name="Google Shape;1173;p69"/>
              <p:cNvSpPr/>
              <p:nvPr/>
            </p:nvSpPr>
            <p:spPr>
              <a:xfrm>
                <a:off x="5276196" y="3299118"/>
                <a:ext cx="2961" cy="163837"/>
              </a:xfrm>
              <a:custGeom>
                <a:avLst/>
                <a:gdLst/>
                <a:ahLst/>
                <a:cxnLst/>
                <a:rect l="l" t="t" r="r" b="b"/>
                <a:pathLst>
                  <a:path w="47" h="2601" extrusionOk="0">
                    <a:moveTo>
                      <a:pt x="12" y="0"/>
                    </a:moveTo>
                    <a:cubicBezTo>
                      <a:pt x="12" y="0"/>
                      <a:pt x="1" y="0"/>
                      <a:pt x="1" y="12"/>
                    </a:cubicBezTo>
                    <a:lnTo>
                      <a:pt x="12" y="2589"/>
                    </a:lnTo>
                    <a:cubicBezTo>
                      <a:pt x="12" y="2601"/>
                      <a:pt x="12" y="2601"/>
                      <a:pt x="24" y="2601"/>
                    </a:cubicBezTo>
                    <a:cubicBezTo>
                      <a:pt x="35" y="2601"/>
                      <a:pt x="47" y="2601"/>
                      <a:pt x="47" y="2589"/>
                    </a:cubicBezTo>
                    <a:lnTo>
                      <a:pt x="35" y="12"/>
                    </a:lnTo>
                    <a:cubicBezTo>
                      <a:pt x="35" y="0"/>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0" name="Google Shape;1174;p69"/>
              <p:cNvSpPr/>
              <p:nvPr/>
            </p:nvSpPr>
            <p:spPr>
              <a:xfrm>
                <a:off x="5155001" y="3267370"/>
                <a:ext cx="2961" cy="178262"/>
              </a:xfrm>
              <a:custGeom>
                <a:avLst/>
                <a:gdLst/>
                <a:ahLst/>
                <a:cxnLst/>
                <a:rect l="l" t="t" r="r" b="b"/>
                <a:pathLst>
                  <a:path w="47" h="2830" extrusionOk="0">
                    <a:moveTo>
                      <a:pt x="23" y="0"/>
                    </a:moveTo>
                    <a:cubicBezTo>
                      <a:pt x="12" y="0"/>
                      <a:pt x="0" y="12"/>
                      <a:pt x="0" y="12"/>
                    </a:cubicBezTo>
                    <a:lnTo>
                      <a:pt x="23" y="2807"/>
                    </a:lnTo>
                    <a:cubicBezTo>
                      <a:pt x="23" y="2818"/>
                      <a:pt x="23" y="2830"/>
                      <a:pt x="35" y="2830"/>
                    </a:cubicBezTo>
                    <a:cubicBezTo>
                      <a:pt x="46" y="2830"/>
                      <a:pt x="46" y="2818"/>
                      <a:pt x="46" y="2807"/>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1" name="Google Shape;1175;p69"/>
              <p:cNvSpPr/>
              <p:nvPr/>
            </p:nvSpPr>
            <p:spPr>
              <a:xfrm>
                <a:off x="4883698" y="3208158"/>
                <a:ext cx="116909" cy="218008"/>
              </a:xfrm>
              <a:custGeom>
                <a:avLst/>
                <a:gdLst/>
                <a:ahLst/>
                <a:cxnLst/>
                <a:rect l="l" t="t" r="r" b="b"/>
                <a:pathLst>
                  <a:path w="1856" h="3461" extrusionOk="0">
                    <a:moveTo>
                      <a:pt x="103" y="35"/>
                    </a:moveTo>
                    <a:lnTo>
                      <a:pt x="1799" y="413"/>
                    </a:lnTo>
                    <a:lnTo>
                      <a:pt x="1822" y="3426"/>
                    </a:lnTo>
                    <a:lnTo>
                      <a:pt x="35" y="3174"/>
                    </a:lnTo>
                    <a:lnTo>
                      <a:pt x="103" y="35"/>
                    </a:lnTo>
                    <a:close/>
                    <a:moveTo>
                      <a:pt x="69" y="1"/>
                    </a:moveTo>
                    <a:lnTo>
                      <a:pt x="0" y="3197"/>
                    </a:lnTo>
                    <a:lnTo>
                      <a:pt x="0" y="3208"/>
                    </a:lnTo>
                    <a:lnTo>
                      <a:pt x="1833" y="3460"/>
                    </a:lnTo>
                    <a:lnTo>
                      <a:pt x="1856" y="3460"/>
                    </a:lnTo>
                    <a:lnTo>
                      <a:pt x="1833" y="402"/>
                    </a:lnTo>
                    <a:lnTo>
                      <a:pt x="1833" y="390"/>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2" name="Google Shape;1176;p69"/>
              <p:cNvSpPr/>
              <p:nvPr/>
            </p:nvSpPr>
            <p:spPr>
              <a:xfrm>
                <a:off x="4740078" y="3172127"/>
                <a:ext cx="124153" cy="236024"/>
              </a:xfrm>
              <a:custGeom>
                <a:avLst/>
                <a:gdLst/>
                <a:ahLst/>
                <a:cxnLst/>
                <a:rect l="l" t="t" r="r" b="b"/>
                <a:pathLst>
                  <a:path w="1971" h="3747" extrusionOk="0">
                    <a:moveTo>
                      <a:pt x="24" y="0"/>
                    </a:moveTo>
                    <a:cubicBezTo>
                      <a:pt x="12" y="0"/>
                      <a:pt x="1" y="0"/>
                      <a:pt x="1" y="12"/>
                    </a:cubicBezTo>
                    <a:cubicBezTo>
                      <a:pt x="1" y="23"/>
                      <a:pt x="1" y="23"/>
                      <a:pt x="12" y="35"/>
                    </a:cubicBezTo>
                    <a:lnTo>
                      <a:pt x="1902" y="493"/>
                    </a:lnTo>
                    <a:lnTo>
                      <a:pt x="1937" y="3700"/>
                    </a:lnTo>
                    <a:lnTo>
                      <a:pt x="1937" y="3700"/>
                    </a:lnTo>
                    <a:lnTo>
                      <a:pt x="46" y="3471"/>
                    </a:lnTo>
                    <a:cubicBezTo>
                      <a:pt x="35" y="3471"/>
                      <a:pt x="35" y="3483"/>
                      <a:pt x="35" y="3494"/>
                    </a:cubicBezTo>
                    <a:cubicBezTo>
                      <a:pt x="24" y="3494"/>
                      <a:pt x="35" y="3505"/>
                      <a:pt x="46" y="3505"/>
                    </a:cubicBezTo>
                    <a:lnTo>
                      <a:pt x="1948" y="3735"/>
                    </a:lnTo>
                    <a:lnTo>
                      <a:pt x="1971" y="3746"/>
                    </a:lnTo>
                    <a:lnTo>
                      <a:pt x="1937" y="481"/>
                    </a:lnTo>
                    <a:lnTo>
                      <a:pt x="1937" y="470"/>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3" name="Google Shape;1177;p69"/>
              <p:cNvSpPr/>
              <p:nvPr/>
            </p:nvSpPr>
            <p:spPr>
              <a:xfrm>
                <a:off x="4983287" y="3229827"/>
                <a:ext cx="4346" cy="193442"/>
              </a:xfrm>
              <a:custGeom>
                <a:avLst/>
                <a:gdLst/>
                <a:ahLst/>
                <a:cxnLst/>
                <a:rect l="l" t="t" r="r" b="b"/>
                <a:pathLst>
                  <a:path w="69" h="3071" extrusionOk="0">
                    <a:moveTo>
                      <a:pt x="23" y="1"/>
                    </a:moveTo>
                    <a:cubicBezTo>
                      <a:pt x="11" y="1"/>
                      <a:pt x="0" y="1"/>
                      <a:pt x="0" y="12"/>
                    </a:cubicBezTo>
                    <a:lnTo>
                      <a:pt x="34" y="3059"/>
                    </a:lnTo>
                    <a:cubicBezTo>
                      <a:pt x="34" y="3059"/>
                      <a:pt x="34" y="3071"/>
                      <a:pt x="46" y="3071"/>
                    </a:cubicBezTo>
                    <a:cubicBezTo>
                      <a:pt x="57" y="3071"/>
                      <a:pt x="69" y="3059"/>
                      <a:pt x="69" y="3059"/>
                    </a:cubicBezTo>
                    <a:lnTo>
                      <a:pt x="34" y="12"/>
                    </a:lnTo>
                    <a:cubicBezTo>
                      <a:pt x="34" y="1"/>
                      <a:pt x="34"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4" name="Google Shape;1178;p69"/>
              <p:cNvSpPr/>
              <p:nvPr/>
            </p:nvSpPr>
            <p:spPr>
              <a:xfrm>
                <a:off x="4845463" y="3198080"/>
                <a:ext cx="3653" cy="207174"/>
              </a:xfrm>
              <a:custGeom>
                <a:avLst/>
                <a:gdLst/>
                <a:ahLst/>
                <a:cxnLst/>
                <a:rect l="l" t="t" r="r" b="b"/>
                <a:pathLst>
                  <a:path w="58" h="3289" extrusionOk="0">
                    <a:moveTo>
                      <a:pt x="12" y="1"/>
                    </a:moveTo>
                    <a:cubicBezTo>
                      <a:pt x="0" y="1"/>
                      <a:pt x="0" y="1"/>
                      <a:pt x="0" y="12"/>
                    </a:cubicBezTo>
                    <a:lnTo>
                      <a:pt x="23" y="3265"/>
                    </a:lnTo>
                    <a:cubicBezTo>
                      <a:pt x="23" y="3277"/>
                      <a:pt x="34" y="3288"/>
                      <a:pt x="34" y="3288"/>
                    </a:cubicBezTo>
                    <a:cubicBezTo>
                      <a:pt x="46" y="3288"/>
                      <a:pt x="57" y="3277"/>
                      <a:pt x="57" y="3265"/>
                    </a:cubicBezTo>
                    <a:lnTo>
                      <a:pt x="34" y="12"/>
                    </a:lnTo>
                    <a:cubicBezTo>
                      <a:pt x="34"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5" name="Google Shape;1179;p69"/>
              <p:cNvSpPr/>
              <p:nvPr/>
            </p:nvSpPr>
            <p:spPr>
              <a:xfrm>
                <a:off x="4510601" y="2073876"/>
                <a:ext cx="140090" cy="305250"/>
              </a:xfrm>
              <a:custGeom>
                <a:avLst/>
                <a:gdLst/>
                <a:ahLst/>
                <a:cxnLst/>
                <a:rect l="l" t="t" r="r" b="b"/>
                <a:pathLst>
                  <a:path w="2224" h="4846" extrusionOk="0">
                    <a:moveTo>
                      <a:pt x="35" y="58"/>
                    </a:moveTo>
                    <a:lnTo>
                      <a:pt x="2177" y="1352"/>
                    </a:lnTo>
                    <a:lnTo>
                      <a:pt x="2189" y="4789"/>
                    </a:lnTo>
                    <a:lnTo>
                      <a:pt x="47" y="3689"/>
                    </a:lnTo>
                    <a:lnTo>
                      <a:pt x="35" y="58"/>
                    </a:lnTo>
                    <a:close/>
                    <a:moveTo>
                      <a:pt x="1" y="0"/>
                    </a:moveTo>
                    <a:lnTo>
                      <a:pt x="12" y="3689"/>
                    </a:lnTo>
                    <a:lnTo>
                      <a:pt x="12" y="3700"/>
                    </a:lnTo>
                    <a:lnTo>
                      <a:pt x="2223" y="4846"/>
                    </a:lnTo>
                    <a:lnTo>
                      <a:pt x="2212" y="1341"/>
                    </a:lnTo>
                    <a:lnTo>
                      <a:pt x="35" y="2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6" name="Google Shape;1180;p69"/>
              <p:cNvSpPr/>
              <p:nvPr/>
            </p:nvSpPr>
            <p:spPr>
              <a:xfrm>
                <a:off x="4300652" y="1936051"/>
                <a:ext cx="170325" cy="349280"/>
              </a:xfrm>
              <a:custGeom>
                <a:avLst/>
                <a:gdLst/>
                <a:ahLst/>
                <a:cxnLst/>
                <a:rect l="l" t="t" r="r" b="b"/>
                <a:pathLst>
                  <a:path w="2704" h="5545" extrusionOk="0">
                    <a:moveTo>
                      <a:pt x="35" y="69"/>
                    </a:moveTo>
                    <a:lnTo>
                      <a:pt x="2669" y="1799"/>
                    </a:lnTo>
                    <a:lnTo>
                      <a:pt x="2669" y="5488"/>
                    </a:lnTo>
                    <a:lnTo>
                      <a:pt x="46" y="4021"/>
                    </a:lnTo>
                    <a:lnTo>
                      <a:pt x="35" y="69"/>
                    </a:lnTo>
                    <a:close/>
                    <a:moveTo>
                      <a:pt x="0" y="0"/>
                    </a:moveTo>
                    <a:lnTo>
                      <a:pt x="12" y="4033"/>
                    </a:lnTo>
                    <a:lnTo>
                      <a:pt x="12" y="4044"/>
                    </a:lnTo>
                    <a:lnTo>
                      <a:pt x="2704" y="5545"/>
                    </a:lnTo>
                    <a:lnTo>
                      <a:pt x="2704" y="1787"/>
                    </a:lnTo>
                    <a:lnTo>
                      <a:pt x="2704" y="1776"/>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7" name="Google Shape;1181;p69"/>
              <p:cNvSpPr/>
              <p:nvPr/>
            </p:nvSpPr>
            <p:spPr>
              <a:xfrm>
                <a:off x="4631103" y="2147450"/>
                <a:ext cx="2961" cy="224496"/>
              </a:xfrm>
              <a:custGeom>
                <a:avLst/>
                <a:gdLst/>
                <a:ahLst/>
                <a:cxnLst/>
                <a:rect l="l" t="t" r="r" b="b"/>
                <a:pathLst>
                  <a:path w="47" h="3564" extrusionOk="0">
                    <a:moveTo>
                      <a:pt x="24" y="1"/>
                    </a:moveTo>
                    <a:cubicBezTo>
                      <a:pt x="12" y="1"/>
                      <a:pt x="1" y="12"/>
                      <a:pt x="1" y="24"/>
                    </a:cubicBezTo>
                    <a:lnTo>
                      <a:pt x="12" y="3540"/>
                    </a:lnTo>
                    <a:cubicBezTo>
                      <a:pt x="12" y="3552"/>
                      <a:pt x="24" y="3563"/>
                      <a:pt x="24" y="3563"/>
                    </a:cubicBezTo>
                    <a:cubicBezTo>
                      <a:pt x="35" y="3563"/>
                      <a:pt x="47" y="3552"/>
                      <a:pt x="47" y="3540"/>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8" name="Google Shape;1182;p69"/>
              <p:cNvSpPr/>
              <p:nvPr/>
            </p:nvSpPr>
            <p:spPr>
              <a:xfrm>
                <a:off x="4453594" y="2037782"/>
                <a:ext cx="2961" cy="237472"/>
              </a:xfrm>
              <a:custGeom>
                <a:avLst/>
                <a:gdLst/>
                <a:ahLst/>
                <a:cxnLst/>
                <a:rect l="l" t="t" r="r" b="b"/>
                <a:pathLst>
                  <a:path w="47" h="3770" extrusionOk="0">
                    <a:moveTo>
                      <a:pt x="24" y="1"/>
                    </a:moveTo>
                    <a:cubicBezTo>
                      <a:pt x="12" y="1"/>
                      <a:pt x="1" y="12"/>
                      <a:pt x="1" y="24"/>
                    </a:cubicBezTo>
                    <a:lnTo>
                      <a:pt x="12" y="3758"/>
                    </a:lnTo>
                    <a:cubicBezTo>
                      <a:pt x="12" y="3769"/>
                      <a:pt x="24" y="3769"/>
                      <a:pt x="35" y="3769"/>
                    </a:cubicBezTo>
                    <a:cubicBezTo>
                      <a:pt x="35" y="3769"/>
                      <a:pt x="47" y="3769"/>
                      <a:pt x="47" y="3758"/>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9" name="Google Shape;1183;p69"/>
              <p:cNvSpPr/>
              <p:nvPr/>
            </p:nvSpPr>
            <p:spPr>
              <a:xfrm>
                <a:off x="4511357" y="2411572"/>
                <a:ext cx="140027" cy="288683"/>
              </a:xfrm>
              <a:custGeom>
                <a:avLst/>
                <a:gdLst/>
                <a:ahLst/>
                <a:cxnLst/>
                <a:rect l="l" t="t" r="r" b="b"/>
                <a:pathLst>
                  <a:path w="2223" h="4583" extrusionOk="0">
                    <a:moveTo>
                      <a:pt x="35" y="58"/>
                    </a:moveTo>
                    <a:lnTo>
                      <a:pt x="2177" y="1100"/>
                    </a:lnTo>
                    <a:lnTo>
                      <a:pt x="2188" y="4537"/>
                    </a:lnTo>
                    <a:lnTo>
                      <a:pt x="2188" y="4537"/>
                    </a:lnTo>
                    <a:lnTo>
                      <a:pt x="46" y="3678"/>
                    </a:lnTo>
                    <a:lnTo>
                      <a:pt x="35" y="58"/>
                    </a:lnTo>
                    <a:close/>
                    <a:moveTo>
                      <a:pt x="0" y="0"/>
                    </a:moveTo>
                    <a:lnTo>
                      <a:pt x="12" y="3689"/>
                    </a:lnTo>
                    <a:lnTo>
                      <a:pt x="12" y="3700"/>
                    </a:lnTo>
                    <a:lnTo>
                      <a:pt x="2200" y="4571"/>
                    </a:lnTo>
                    <a:lnTo>
                      <a:pt x="2223" y="4583"/>
                    </a:lnTo>
                    <a:lnTo>
                      <a:pt x="2211" y="1089"/>
                    </a:lnTo>
                    <a:lnTo>
                      <a:pt x="2211" y="107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0" name="Google Shape;1184;p69"/>
              <p:cNvSpPr/>
              <p:nvPr/>
            </p:nvSpPr>
            <p:spPr>
              <a:xfrm>
                <a:off x="4301345" y="2299006"/>
                <a:ext cx="170388" cy="328367"/>
              </a:xfrm>
              <a:custGeom>
                <a:avLst/>
                <a:gdLst/>
                <a:ahLst/>
                <a:cxnLst/>
                <a:rect l="l" t="t" r="r" b="b"/>
                <a:pathLst>
                  <a:path w="2705" h="5213" extrusionOk="0">
                    <a:moveTo>
                      <a:pt x="35" y="58"/>
                    </a:moveTo>
                    <a:lnTo>
                      <a:pt x="2670" y="1467"/>
                    </a:lnTo>
                    <a:lnTo>
                      <a:pt x="2670" y="5167"/>
                    </a:lnTo>
                    <a:lnTo>
                      <a:pt x="47" y="4010"/>
                    </a:lnTo>
                    <a:lnTo>
                      <a:pt x="35" y="58"/>
                    </a:lnTo>
                    <a:close/>
                    <a:moveTo>
                      <a:pt x="1" y="0"/>
                    </a:moveTo>
                    <a:lnTo>
                      <a:pt x="12" y="4021"/>
                    </a:lnTo>
                    <a:lnTo>
                      <a:pt x="12" y="4033"/>
                    </a:lnTo>
                    <a:lnTo>
                      <a:pt x="2704" y="5213"/>
                    </a:lnTo>
                    <a:lnTo>
                      <a:pt x="2704" y="1455"/>
                    </a:lnTo>
                    <a:lnTo>
                      <a:pt x="2704" y="144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1" name="Google Shape;1185;p69"/>
              <p:cNvSpPr/>
              <p:nvPr/>
            </p:nvSpPr>
            <p:spPr>
              <a:xfrm>
                <a:off x="4631859" y="2470720"/>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2" name="Google Shape;1186;p69"/>
              <p:cNvSpPr/>
              <p:nvPr/>
            </p:nvSpPr>
            <p:spPr>
              <a:xfrm>
                <a:off x="4454350" y="2381966"/>
                <a:ext cx="2961" cy="237472"/>
              </a:xfrm>
              <a:custGeom>
                <a:avLst/>
                <a:gdLst/>
                <a:ahLst/>
                <a:cxnLst/>
                <a:rect l="l" t="t" r="r" b="b"/>
                <a:pathLst>
                  <a:path w="47" h="3770" extrusionOk="0">
                    <a:moveTo>
                      <a:pt x="23" y="1"/>
                    </a:moveTo>
                    <a:cubicBezTo>
                      <a:pt x="12" y="1"/>
                      <a:pt x="0" y="12"/>
                      <a:pt x="0" y="24"/>
                    </a:cubicBezTo>
                    <a:lnTo>
                      <a:pt x="12" y="3758"/>
                    </a:lnTo>
                    <a:cubicBezTo>
                      <a:pt x="12" y="3758"/>
                      <a:pt x="23" y="3770"/>
                      <a:pt x="35" y="3770"/>
                    </a:cubicBezTo>
                    <a:cubicBezTo>
                      <a:pt x="35" y="3770"/>
                      <a:pt x="46" y="3758"/>
                      <a:pt x="46" y="3758"/>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3" name="Google Shape;1187;p69"/>
              <p:cNvSpPr/>
              <p:nvPr/>
            </p:nvSpPr>
            <p:spPr>
              <a:xfrm>
                <a:off x="4512050" y="2796196"/>
                <a:ext cx="140090" cy="268463"/>
              </a:xfrm>
              <a:custGeom>
                <a:avLst/>
                <a:gdLst/>
                <a:ahLst/>
                <a:cxnLst/>
                <a:rect l="l" t="t" r="r" b="b"/>
                <a:pathLst>
                  <a:path w="2224" h="4262" extrusionOk="0">
                    <a:moveTo>
                      <a:pt x="35" y="57"/>
                    </a:moveTo>
                    <a:lnTo>
                      <a:pt x="2177" y="779"/>
                    </a:lnTo>
                    <a:lnTo>
                      <a:pt x="2189" y="4227"/>
                    </a:lnTo>
                    <a:lnTo>
                      <a:pt x="47" y="3677"/>
                    </a:lnTo>
                    <a:lnTo>
                      <a:pt x="35" y="57"/>
                    </a:lnTo>
                    <a:close/>
                    <a:moveTo>
                      <a:pt x="1" y="0"/>
                    </a:moveTo>
                    <a:lnTo>
                      <a:pt x="12" y="3689"/>
                    </a:lnTo>
                    <a:lnTo>
                      <a:pt x="12" y="3700"/>
                    </a:lnTo>
                    <a:lnTo>
                      <a:pt x="2200" y="4261"/>
                    </a:lnTo>
                    <a:lnTo>
                      <a:pt x="2223" y="4261"/>
                    </a:lnTo>
                    <a:lnTo>
                      <a:pt x="2212" y="768"/>
                    </a:lnTo>
                    <a:lnTo>
                      <a:pt x="2212" y="756"/>
                    </a:lnTo>
                    <a:lnTo>
                      <a:pt x="24" y="1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4" name="Google Shape;1188;p69"/>
              <p:cNvSpPr/>
              <p:nvPr/>
            </p:nvSpPr>
            <p:spPr>
              <a:xfrm>
                <a:off x="4302793" y="2716071"/>
                <a:ext cx="169632" cy="302415"/>
              </a:xfrm>
              <a:custGeom>
                <a:avLst/>
                <a:gdLst/>
                <a:ahLst/>
                <a:cxnLst/>
                <a:rect l="l" t="t" r="r" b="b"/>
                <a:pathLst>
                  <a:path w="2693" h="4801" extrusionOk="0">
                    <a:moveTo>
                      <a:pt x="24" y="46"/>
                    </a:moveTo>
                    <a:lnTo>
                      <a:pt x="2658" y="1054"/>
                    </a:lnTo>
                    <a:lnTo>
                      <a:pt x="2670" y="4754"/>
                    </a:lnTo>
                    <a:lnTo>
                      <a:pt x="35" y="3998"/>
                    </a:lnTo>
                    <a:lnTo>
                      <a:pt x="24" y="46"/>
                    </a:lnTo>
                    <a:close/>
                    <a:moveTo>
                      <a:pt x="1" y="1"/>
                    </a:moveTo>
                    <a:lnTo>
                      <a:pt x="1" y="4010"/>
                    </a:lnTo>
                    <a:lnTo>
                      <a:pt x="1" y="4021"/>
                    </a:lnTo>
                    <a:lnTo>
                      <a:pt x="2681" y="4789"/>
                    </a:lnTo>
                    <a:lnTo>
                      <a:pt x="2693" y="4800"/>
                    </a:lnTo>
                    <a:lnTo>
                      <a:pt x="2693" y="1043"/>
                    </a:lnTo>
                    <a:lnTo>
                      <a:pt x="2693" y="1031"/>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5" name="Google Shape;1189;p69"/>
              <p:cNvSpPr/>
              <p:nvPr/>
            </p:nvSpPr>
            <p:spPr>
              <a:xfrm>
                <a:off x="4632552" y="2838022"/>
                <a:ext cx="2961" cy="223740"/>
              </a:xfrm>
              <a:custGeom>
                <a:avLst/>
                <a:gdLst/>
                <a:ahLst/>
                <a:cxnLst/>
                <a:rect l="l" t="t" r="r" b="b"/>
                <a:pathLst>
                  <a:path w="47" h="3552" extrusionOk="0">
                    <a:moveTo>
                      <a:pt x="24" y="0"/>
                    </a:moveTo>
                    <a:cubicBezTo>
                      <a:pt x="12" y="0"/>
                      <a:pt x="1" y="12"/>
                      <a:pt x="1" y="23"/>
                    </a:cubicBezTo>
                    <a:lnTo>
                      <a:pt x="12" y="3540"/>
                    </a:lnTo>
                    <a:cubicBezTo>
                      <a:pt x="12" y="3552"/>
                      <a:pt x="24" y="3552"/>
                      <a:pt x="24" y="3552"/>
                    </a:cubicBezTo>
                    <a:cubicBezTo>
                      <a:pt x="35" y="3552"/>
                      <a:pt x="47" y="3552"/>
                      <a:pt x="47" y="3540"/>
                    </a:cubicBezTo>
                    <a:lnTo>
                      <a:pt x="35" y="23"/>
                    </a:lnTo>
                    <a:cubicBezTo>
                      <a:pt x="35" y="12"/>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6" name="Google Shape;1190;p69"/>
              <p:cNvSpPr/>
              <p:nvPr/>
            </p:nvSpPr>
            <p:spPr>
              <a:xfrm>
                <a:off x="4455799" y="2775220"/>
                <a:ext cx="2205" cy="237472"/>
              </a:xfrm>
              <a:custGeom>
                <a:avLst/>
                <a:gdLst/>
                <a:ahLst/>
                <a:cxnLst/>
                <a:rect l="l" t="t" r="r" b="b"/>
                <a:pathLst>
                  <a:path w="35" h="3770" extrusionOk="0">
                    <a:moveTo>
                      <a:pt x="12" y="1"/>
                    </a:moveTo>
                    <a:cubicBezTo>
                      <a:pt x="0" y="1"/>
                      <a:pt x="0" y="12"/>
                      <a:pt x="0" y="24"/>
                    </a:cubicBezTo>
                    <a:lnTo>
                      <a:pt x="0" y="3747"/>
                    </a:lnTo>
                    <a:cubicBezTo>
                      <a:pt x="0" y="3758"/>
                      <a:pt x="12" y="3770"/>
                      <a:pt x="23" y="3770"/>
                    </a:cubicBezTo>
                    <a:cubicBezTo>
                      <a:pt x="35" y="3770"/>
                      <a:pt x="35" y="3758"/>
                      <a:pt x="35" y="3747"/>
                    </a:cubicBezTo>
                    <a:lnTo>
                      <a:pt x="35" y="24"/>
                    </a:lnTo>
                    <a:cubicBezTo>
                      <a:pt x="35"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7" name="Google Shape;1191;p69"/>
              <p:cNvSpPr/>
              <p:nvPr/>
            </p:nvSpPr>
            <p:spPr>
              <a:xfrm>
                <a:off x="4512806" y="3125199"/>
                <a:ext cx="140027" cy="254039"/>
              </a:xfrm>
              <a:custGeom>
                <a:avLst/>
                <a:gdLst/>
                <a:ahLst/>
                <a:cxnLst/>
                <a:rect l="l" t="t" r="r" b="b"/>
                <a:pathLst>
                  <a:path w="2223" h="4033" extrusionOk="0">
                    <a:moveTo>
                      <a:pt x="35" y="46"/>
                    </a:moveTo>
                    <a:lnTo>
                      <a:pt x="2177" y="550"/>
                    </a:lnTo>
                    <a:lnTo>
                      <a:pt x="2188" y="3998"/>
                    </a:lnTo>
                    <a:lnTo>
                      <a:pt x="46" y="3678"/>
                    </a:lnTo>
                    <a:lnTo>
                      <a:pt x="35" y="46"/>
                    </a:lnTo>
                    <a:close/>
                    <a:moveTo>
                      <a:pt x="0" y="1"/>
                    </a:moveTo>
                    <a:lnTo>
                      <a:pt x="12" y="3689"/>
                    </a:lnTo>
                    <a:lnTo>
                      <a:pt x="12" y="3701"/>
                    </a:lnTo>
                    <a:lnTo>
                      <a:pt x="2200" y="4033"/>
                    </a:lnTo>
                    <a:lnTo>
                      <a:pt x="2223" y="4033"/>
                    </a:lnTo>
                    <a:lnTo>
                      <a:pt x="2211" y="539"/>
                    </a:lnTo>
                    <a:lnTo>
                      <a:pt x="2211" y="528"/>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8" name="Google Shape;1192;p69"/>
              <p:cNvSpPr/>
              <p:nvPr/>
            </p:nvSpPr>
            <p:spPr>
              <a:xfrm>
                <a:off x="4303549" y="3067499"/>
                <a:ext cx="169632" cy="283644"/>
              </a:xfrm>
              <a:custGeom>
                <a:avLst/>
                <a:gdLst/>
                <a:ahLst/>
                <a:cxnLst/>
                <a:rect l="l" t="t" r="r" b="b"/>
                <a:pathLst>
                  <a:path w="2693" h="4503" extrusionOk="0">
                    <a:moveTo>
                      <a:pt x="23" y="46"/>
                    </a:moveTo>
                    <a:lnTo>
                      <a:pt x="2658" y="768"/>
                    </a:lnTo>
                    <a:lnTo>
                      <a:pt x="2669" y="4468"/>
                    </a:lnTo>
                    <a:lnTo>
                      <a:pt x="35" y="3998"/>
                    </a:lnTo>
                    <a:lnTo>
                      <a:pt x="23" y="46"/>
                    </a:lnTo>
                    <a:close/>
                    <a:moveTo>
                      <a:pt x="0" y="0"/>
                    </a:moveTo>
                    <a:lnTo>
                      <a:pt x="0" y="4021"/>
                    </a:lnTo>
                    <a:lnTo>
                      <a:pt x="0" y="4032"/>
                    </a:lnTo>
                    <a:lnTo>
                      <a:pt x="2692" y="4502"/>
                    </a:lnTo>
                    <a:lnTo>
                      <a:pt x="2692" y="756"/>
                    </a:lnTo>
                    <a:lnTo>
                      <a:pt x="2692" y="745"/>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9" name="Google Shape;1193;p69"/>
              <p:cNvSpPr/>
              <p:nvPr/>
            </p:nvSpPr>
            <p:spPr>
              <a:xfrm>
                <a:off x="4633308" y="3154049"/>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0" name="Google Shape;1194;p69"/>
              <p:cNvSpPr/>
              <p:nvPr/>
            </p:nvSpPr>
            <p:spPr>
              <a:xfrm>
                <a:off x="4456492" y="3110081"/>
                <a:ext cx="2268" cy="237409"/>
              </a:xfrm>
              <a:custGeom>
                <a:avLst/>
                <a:gdLst/>
                <a:ahLst/>
                <a:cxnLst/>
                <a:rect l="l" t="t" r="r" b="b"/>
                <a:pathLst>
                  <a:path w="36" h="3769" extrusionOk="0">
                    <a:moveTo>
                      <a:pt x="12" y="0"/>
                    </a:moveTo>
                    <a:cubicBezTo>
                      <a:pt x="1" y="0"/>
                      <a:pt x="1" y="11"/>
                      <a:pt x="1" y="23"/>
                    </a:cubicBezTo>
                    <a:lnTo>
                      <a:pt x="1" y="3757"/>
                    </a:lnTo>
                    <a:cubicBezTo>
                      <a:pt x="1" y="3757"/>
                      <a:pt x="12" y="3769"/>
                      <a:pt x="24" y="3769"/>
                    </a:cubicBezTo>
                    <a:cubicBezTo>
                      <a:pt x="35" y="3769"/>
                      <a:pt x="35" y="3757"/>
                      <a:pt x="35" y="3757"/>
                    </a:cubicBezTo>
                    <a:lnTo>
                      <a:pt x="24" y="23"/>
                    </a:lnTo>
                    <a:cubicBezTo>
                      <a:pt x="35" y="11"/>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1" name="Google Shape;1195;p69"/>
              <p:cNvSpPr/>
              <p:nvPr/>
            </p:nvSpPr>
            <p:spPr>
              <a:xfrm>
                <a:off x="2870499" y="1389098"/>
                <a:ext cx="1429432" cy="1080216"/>
              </a:xfrm>
              <a:custGeom>
                <a:avLst/>
                <a:gdLst/>
                <a:ahLst/>
                <a:cxnLst/>
                <a:rect l="l" t="t" r="r" b="b"/>
                <a:pathLst>
                  <a:path w="22693" h="17149" extrusionOk="0">
                    <a:moveTo>
                      <a:pt x="22693" y="0"/>
                    </a:moveTo>
                    <a:lnTo>
                      <a:pt x="19841" y="2120"/>
                    </a:lnTo>
                    <a:lnTo>
                      <a:pt x="17000" y="4262"/>
                    </a:lnTo>
                    <a:lnTo>
                      <a:pt x="11318" y="8535"/>
                    </a:lnTo>
                    <a:lnTo>
                      <a:pt x="5659" y="12830"/>
                    </a:lnTo>
                    <a:lnTo>
                      <a:pt x="2818" y="14984"/>
                    </a:lnTo>
                    <a:lnTo>
                      <a:pt x="0" y="17149"/>
                    </a:lnTo>
                    <a:lnTo>
                      <a:pt x="0" y="17149"/>
                    </a:lnTo>
                    <a:lnTo>
                      <a:pt x="2853" y="15030"/>
                    </a:lnTo>
                    <a:lnTo>
                      <a:pt x="5693" y="12888"/>
                    </a:lnTo>
                    <a:lnTo>
                      <a:pt x="11375" y="8615"/>
                    </a:lnTo>
                    <a:lnTo>
                      <a:pt x="17046" y="4319"/>
                    </a:lnTo>
                    <a:lnTo>
                      <a:pt x="19875" y="2165"/>
                    </a:lnTo>
                    <a:lnTo>
                      <a:pt x="2269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2" name="Google Shape;1196;p69"/>
              <p:cNvSpPr/>
              <p:nvPr/>
            </p:nvSpPr>
            <p:spPr>
              <a:xfrm>
                <a:off x="3841698" y="1416500"/>
                <a:ext cx="2379825" cy="1585332"/>
              </a:xfrm>
              <a:custGeom>
                <a:avLst/>
                <a:gdLst/>
                <a:ahLst/>
                <a:cxnLst/>
                <a:rect l="l" t="t" r="r" b="b"/>
                <a:pathLst>
                  <a:path w="37781" h="25168" extrusionOk="0">
                    <a:moveTo>
                      <a:pt x="1" y="1"/>
                    </a:moveTo>
                    <a:lnTo>
                      <a:pt x="4709" y="3162"/>
                    </a:lnTo>
                    <a:lnTo>
                      <a:pt x="9429" y="6313"/>
                    </a:lnTo>
                    <a:lnTo>
                      <a:pt x="18868" y="12624"/>
                    </a:lnTo>
                    <a:lnTo>
                      <a:pt x="28318" y="18902"/>
                    </a:lnTo>
                    <a:lnTo>
                      <a:pt x="33049" y="22041"/>
                    </a:lnTo>
                    <a:lnTo>
                      <a:pt x="37780" y="25168"/>
                    </a:lnTo>
                    <a:lnTo>
                      <a:pt x="33072" y="22006"/>
                    </a:lnTo>
                    <a:lnTo>
                      <a:pt x="28364" y="18845"/>
                    </a:lnTo>
                    <a:lnTo>
                      <a:pt x="18925" y="12544"/>
                    </a:lnTo>
                    <a:lnTo>
                      <a:pt x="9463" y="6267"/>
                    </a:lnTo>
                    <a:lnTo>
                      <a:pt x="4743" y="3128"/>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3" name="Google Shape;1197;p69"/>
              <p:cNvSpPr/>
              <p:nvPr/>
            </p:nvSpPr>
            <p:spPr>
              <a:xfrm>
                <a:off x="2971474" y="3086963"/>
                <a:ext cx="3134571" cy="471228"/>
              </a:xfrm>
              <a:custGeom>
                <a:avLst/>
                <a:gdLst/>
                <a:ahLst/>
                <a:cxnLst/>
                <a:rect l="l" t="t" r="r" b="b"/>
                <a:pathLst>
                  <a:path w="49763" h="7481" extrusionOk="0">
                    <a:moveTo>
                      <a:pt x="49762" y="0"/>
                    </a:moveTo>
                    <a:lnTo>
                      <a:pt x="43531" y="917"/>
                    </a:lnTo>
                    <a:lnTo>
                      <a:pt x="37311" y="1845"/>
                    </a:lnTo>
                    <a:lnTo>
                      <a:pt x="24870" y="3700"/>
                    </a:lnTo>
                    <a:lnTo>
                      <a:pt x="12430" y="5579"/>
                    </a:lnTo>
                    <a:lnTo>
                      <a:pt x="6210" y="6518"/>
                    </a:lnTo>
                    <a:lnTo>
                      <a:pt x="1" y="7481"/>
                    </a:lnTo>
                    <a:lnTo>
                      <a:pt x="6221" y="6576"/>
                    </a:lnTo>
                    <a:lnTo>
                      <a:pt x="12441" y="5648"/>
                    </a:lnTo>
                    <a:lnTo>
                      <a:pt x="24882" y="3792"/>
                    </a:lnTo>
                    <a:lnTo>
                      <a:pt x="37322" y="1913"/>
                    </a:lnTo>
                    <a:lnTo>
                      <a:pt x="43542" y="963"/>
                    </a:lnTo>
                    <a:lnTo>
                      <a:pt x="4976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4" name="Google Shape;1198;p69"/>
              <p:cNvSpPr/>
              <p:nvPr/>
            </p:nvSpPr>
            <p:spPr>
              <a:xfrm>
                <a:off x="3802769" y="4032146"/>
                <a:ext cx="2572953" cy="282258"/>
              </a:xfrm>
              <a:custGeom>
                <a:avLst/>
                <a:gdLst/>
                <a:ahLst/>
                <a:cxnLst/>
                <a:rect l="l" t="t" r="r" b="b"/>
                <a:pathLst>
                  <a:path w="40847" h="4481" extrusionOk="0">
                    <a:moveTo>
                      <a:pt x="40789" y="1"/>
                    </a:moveTo>
                    <a:cubicBezTo>
                      <a:pt x="40787" y="1"/>
                      <a:pt x="40784" y="1"/>
                      <a:pt x="40781" y="2"/>
                    </a:cubicBezTo>
                    <a:lnTo>
                      <a:pt x="0" y="4481"/>
                    </a:lnTo>
                    <a:lnTo>
                      <a:pt x="40781" y="105"/>
                    </a:lnTo>
                    <a:lnTo>
                      <a:pt x="40792" y="105"/>
                    </a:lnTo>
                    <a:cubicBezTo>
                      <a:pt x="40847" y="94"/>
                      <a:pt x="40839" y="1"/>
                      <a:pt x="4078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5" name="Google Shape;1199;p69"/>
              <p:cNvSpPr/>
              <p:nvPr/>
            </p:nvSpPr>
            <p:spPr>
              <a:xfrm>
                <a:off x="2806500" y="4095641"/>
                <a:ext cx="1826080" cy="222355"/>
              </a:xfrm>
              <a:custGeom>
                <a:avLst/>
                <a:gdLst/>
                <a:ahLst/>
                <a:cxnLst/>
                <a:rect l="l" t="t" r="r" b="b"/>
                <a:pathLst>
                  <a:path w="28990" h="3530" extrusionOk="0">
                    <a:moveTo>
                      <a:pt x="67" y="1"/>
                    </a:moveTo>
                    <a:cubicBezTo>
                      <a:pt x="7" y="1"/>
                      <a:pt x="0" y="93"/>
                      <a:pt x="65" y="93"/>
                    </a:cubicBezTo>
                    <a:lnTo>
                      <a:pt x="28990" y="3530"/>
                    </a:lnTo>
                    <a:lnTo>
                      <a:pt x="77" y="2"/>
                    </a:lnTo>
                    <a:cubicBezTo>
                      <a:pt x="73" y="1"/>
                      <a:pt x="70" y="1"/>
                      <a:pt x="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6" name="Google Shape;1200;p69"/>
              <p:cNvSpPr/>
              <p:nvPr/>
            </p:nvSpPr>
            <p:spPr>
              <a:xfrm>
                <a:off x="6021634" y="1631552"/>
                <a:ext cx="6551" cy="1995712"/>
              </a:xfrm>
              <a:custGeom>
                <a:avLst/>
                <a:gdLst/>
                <a:ahLst/>
                <a:cxnLst/>
                <a:rect l="l" t="t" r="r" b="b"/>
                <a:pathLst>
                  <a:path w="104" h="31683" extrusionOk="0">
                    <a:moveTo>
                      <a:pt x="46" y="0"/>
                    </a:moveTo>
                    <a:lnTo>
                      <a:pt x="0" y="31640"/>
                    </a:lnTo>
                    <a:cubicBezTo>
                      <a:pt x="0" y="31668"/>
                      <a:pt x="23" y="31683"/>
                      <a:pt x="47" y="31683"/>
                    </a:cubicBezTo>
                    <a:cubicBezTo>
                      <a:pt x="72" y="31683"/>
                      <a:pt x="97" y="31668"/>
                      <a:pt x="103" y="31640"/>
                    </a:cubicBezTo>
                    <a:lnTo>
                      <a:pt x="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7" name="Google Shape;1201;p69"/>
              <p:cNvSpPr/>
              <p:nvPr/>
            </p:nvSpPr>
            <p:spPr>
              <a:xfrm>
                <a:off x="2985962" y="1772967"/>
                <a:ext cx="8693" cy="2435319"/>
              </a:xfrm>
              <a:custGeom>
                <a:avLst/>
                <a:gdLst/>
                <a:ahLst/>
                <a:cxnLst/>
                <a:rect l="l" t="t" r="r" b="b"/>
                <a:pathLst>
                  <a:path w="138" h="38662" extrusionOk="0">
                    <a:moveTo>
                      <a:pt x="69" y="1"/>
                    </a:moveTo>
                    <a:lnTo>
                      <a:pt x="34" y="4835"/>
                    </a:lnTo>
                    <a:lnTo>
                      <a:pt x="23" y="9669"/>
                    </a:lnTo>
                    <a:lnTo>
                      <a:pt x="0" y="19337"/>
                    </a:lnTo>
                    <a:lnTo>
                      <a:pt x="23" y="28994"/>
                    </a:lnTo>
                    <a:lnTo>
                      <a:pt x="34" y="33828"/>
                    </a:lnTo>
                    <a:lnTo>
                      <a:pt x="69" y="38662"/>
                    </a:lnTo>
                    <a:lnTo>
                      <a:pt x="103" y="33828"/>
                    </a:lnTo>
                    <a:lnTo>
                      <a:pt x="115" y="28994"/>
                    </a:lnTo>
                    <a:lnTo>
                      <a:pt x="138" y="19337"/>
                    </a:lnTo>
                    <a:lnTo>
                      <a:pt x="115" y="9669"/>
                    </a:lnTo>
                    <a:lnTo>
                      <a:pt x="103" y="4835"/>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869" name="Google Shape;1206;p69"/>
            <p:cNvSpPr/>
            <p:nvPr/>
          </p:nvSpPr>
          <p:spPr>
            <a:xfrm>
              <a:off x="11201809" y="4387041"/>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0" name="Google Shape;1209;p69"/>
            <p:cNvSpPr/>
            <p:nvPr/>
          </p:nvSpPr>
          <p:spPr>
            <a:xfrm>
              <a:off x="11976318" y="4946915"/>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1" name="Google Shape;1212;p69"/>
            <p:cNvSpPr/>
            <p:nvPr/>
          </p:nvSpPr>
          <p:spPr>
            <a:xfrm>
              <a:off x="12807609" y="645769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2" name="Google Shape;1212;p69"/>
            <p:cNvSpPr/>
            <p:nvPr/>
          </p:nvSpPr>
          <p:spPr>
            <a:xfrm>
              <a:off x="11289748" y="5529282"/>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3" name="Google Shape;1209;p69"/>
            <p:cNvSpPr/>
            <p:nvPr/>
          </p:nvSpPr>
          <p:spPr>
            <a:xfrm>
              <a:off x="13829736" y="561986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4" name="Google Shape;1209;p69"/>
            <p:cNvSpPr/>
            <p:nvPr/>
          </p:nvSpPr>
          <p:spPr>
            <a:xfrm>
              <a:off x="14723898" y="4912563"/>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5" name="Google Shape;1212;p69"/>
            <p:cNvSpPr/>
            <p:nvPr/>
          </p:nvSpPr>
          <p:spPr>
            <a:xfrm>
              <a:off x="13249473" y="4328706"/>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1158" name="Rectangle 1157"/>
          <p:cNvSpPr/>
          <p:nvPr/>
        </p:nvSpPr>
        <p:spPr>
          <a:xfrm>
            <a:off x="391700" y="215900"/>
            <a:ext cx="6561727" cy="6395590"/>
          </a:xfrm>
          <a:prstGeom prst="rect">
            <a:avLst/>
          </a:prstGeom>
          <a:noFill/>
          <a:ln w="57150">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59" name="Group 1158"/>
          <p:cNvGrpSpPr/>
          <p:nvPr/>
        </p:nvGrpSpPr>
        <p:grpSpPr>
          <a:xfrm>
            <a:off x="3136873" y="3020555"/>
            <a:ext cx="710520" cy="617602"/>
            <a:chOff x="9240148" y="2614050"/>
            <a:chExt cx="710520" cy="617602"/>
          </a:xfrm>
        </p:grpSpPr>
        <p:sp>
          <p:nvSpPr>
            <p:cNvPr id="1160" name="Half Frame 1159"/>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61" name="Half Frame 1160"/>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62" name="Half Frame 1161"/>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63" name="Half Frame 1162"/>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164" name="Rectangle 1163"/>
          <p:cNvSpPr/>
          <p:nvPr/>
        </p:nvSpPr>
        <p:spPr>
          <a:xfrm>
            <a:off x="8444925" y="-599090"/>
            <a:ext cx="874000" cy="5990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0070C0"/>
                </a:solidFill>
              </a:rPr>
              <a:t>1</a:t>
            </a:r>
          </a:p>
        </p:txBody>
      </p:sp>
      <p:sp>
        <p:nvSpPr>
          <p:cNvPr id="2" name="TextBox 1"/>
          <p:cNvSpPr txBox="1"/>
          <p:nvPr/>
        </p:nvSpPr>
        <p:spPr>
          <a:xfrm>
            <a:off x="253641" y="335445"/>
            <a:ext cx="6658009" cy="7007046"/>
          </a:xfrm>
          <a:prstGeom prst="rect">
            <a:avLst/>
          </a:prstGeom>
          <a:noFill/>
        </p:spPr>
        <p:txBody>
          <a:bodyPr wrap="square" rtlCol="0">
            <a:spAutoFit/>
          </a:bodyPr>
          <a:lstStyle/>
          <a:p>
            <a:pPr algn="r" rtl="1">
              <a:spcBef>
                <a:spcPts val="3500"/>
              </a:spcBef>
            </a:pPr>
            <a:r>
              <a:rPr lang="ar-YE" dirty="0">
                <a:solidFill>
                  <a:srgbClr val="0070C0"/>
                </a:solidFill>
                <a:latin typeface="GE SS Two Bold" panose="020A0503020102020204" pitchFamily="18" charset="-78"/>
                <a:ea typeface="GE SS Two Bold" panose="020A0503020102020204" pitchFamily="18" charset="-78"/>
                <a:cs typeface="GE SS Two Bold" panose="020A0503020102020204" pitchFamily="18" charset="-78"/>
              </a:rPr>
              <a:t>مهام إدارة الموارد البشرية:</a:t>
            </a:r>
          </a:p>
          <a:p>
            <a:pPr marL="342900" indent="-342900" algn="r" rtl="1">
              <a:spcBef>
                <a:spcPts val="3500"/>
              </a:spcBef>
              <a:buFont typeface="+mj-lt"/>
              <a:buAutoNum type="arabicPeriod"/>
            </a:pPr>
            <a:r>
              <a:rPr lang="ar-YE" dirty="0">
                <a:latin typeface="GE SS Two Light" panose="020A0503020102020204" pitchFamily="18" charset="-78"/>
                <a:ea typeface="GE SS Two Light" panose="020A0503020102020204" pitchFamily="18" charset="-78"/>
                <a:cs typeface="GE SS Two Light" panose="020A0503020102020204" pitchFamily="18" charset="-78"/>
              </a:rPr>
              <a:t>اختيار كوادر جديدة وفقا لمتطلبات و احتياجات التحول الرقمي.</a:t>
            </a:r>
          </a:p>
          <a:p>
            <a:pPr marL="342900" indent="-342900" algn="r" rtl="1">
              <a:spcBef>
                <a:spcPts val="3500"/>
              </a:spcBef>
              <a:buFont typeface="+mj-lt"/>
              <a:buAutoNum type="arabicPeriod"/>
            </a:pPr>
            <a:r>
              <a:rPr lang="ar-YE" dirty="0">
                <a:latin typeface="GE SS Two Light" panose="020A0503020102020204" pitchFamily="18" charset="-78"/>
                <a:ea typeface="GE SS Two Light" panose="020A0503020102020204" pitchFamily="18" charset="-78"/>
                <a:cs typeface="GE SS Two Light" panose="020A0503020102020204" pitchFamily="18" charset="-78"/>
              </a:rPr>
              <a:t>وضع معايير توظيف جميع الكوادر التي ستلتحق بالجمعية وفقاً لمتطلبات المرحلة القادمة.</a:t>
            </a:r>
          </a:p>
          <a:p>
            <a:pPr marL="342900" indent="-342900" algn="r" rtl="1">
              <a:spcBef>
                <a:spcPts val="3500"/>
              </a:spcBef>
              <a:buFont typeface="+mj-lt"/>
              <a:buAutoNum type="arabicPeriod"/>
            </a:pPr>
            <a:r>
              <a:rPr lang="ar-YE" dirty="0">
                <a:latin typeface="GE SS Two Light" panose="020A0503020102020204" pitchFamily="18" charset="-78"/>
                <a:ea typeface="GE SS Two Light" panose="020A0503020102020204" pitchFamily="18" charset="-78"/>
                <a:cs typeface="GE SS Two Light" panose="020A0503020102020204" pitchFamily="18" charset="-78"/>
              </a:rPr>
              <a:t>تجهيز جميع طلبات التوظيف و متابعة تقديمها و الإعلان عنها.</a:t>
            </a:r>
          </a:p>
          <a:p>
            <a:pPr marL="342900" indent="-342900" algn="r" rtl="1">
              <a:spcBef>
                <a:spcPts val="3500"/>
              </a:spcBef>
              <a:buFont typeface="+mj-lt"/>
              <a:buAutoNum type="arabicPeriod"/>
            </a:pPr>
            <a:r>
              <a:rPr lang="ar-YE" dirty="0">
                <a:latin typeface="GE SS Two Light" panose="020A0503020102020204" pitchFamily="18" charset="-78"/>
                <a:ea typeface="GE SS Two Light" panose="020A0503020102020204" pitchFamily="18" charset="-78"/>
                <a:cs typeface="GE SS Two Light" panose="020A0503020102020204" pitchFamily="18" charset="-78"/>
              </a:rPr>
              <a:t>إعداد دليل السياسات و الإجراءات الخاصة بإدارة الموارد البشرية.</a:t>
            </a:r>
          </a:p>
          <a:p>
            <a:pPr marL="342900" indent="-342900" algn="r" rtl="1">
              <a:spcBef>
                <a:spcPts val="3500"/>
              </a:spcBef>
              <a:buFont typeface="+mj-lt"/>
              <a:buAutoNum type="arabicPeriod"/>
            </a:pPr>
            <a:r>
              <a:rPr lang="ar-YE" dirty="0">
                <a:latin typeface="GE SS Two Light" panose="020A0503020102020204" pitchFamily="18" charset="-78"/>
                <a:ea typeface="GE SS Two Light" panose="020A0503020102020204" pitchFamily="18" charset="-78"/>
                <a:cs typeface="GE SS Two Light" panose="020A0503020102020204" pitchFamily="18" charset="-78"/>
              </a:rPr>
              <a:t>وضع خطط استراتيجية لتدريب و تأهيل موظفي القطاعات التابعة للجمعية في كل ما يخص صناعة التكنولوجيا المالية.</a:t>
            </a:r>
          </a:p>
          <a:p>
            <a:pPr marL="342900" indent="-342900" algn="r" rtl="1">
              <a:spcBef>
                <a:spcPts val="3500"/>
              </a:spcBef>
              <a:buFont typeface="+mj-lt"/>
              <a:buAutoNum type="arabicPeriod"/>
            </a:pPr>
            <a:r>
              <a:rPr lang="ar-YE" dirty="0">
                <a:latin typeface="GE SS Two Light" panose="020A0503020102020204" pitchFamily="18" charset="-78"/>
                <a:ea typeface="GE SS Two Light" panose="020A0503020102020204" pitchFamily="18" charset="-78"/>
                <a:cs typeface="GE SS Two Light" panose="020A0503020102020204" pitchFamily="18" charset="-78"/>
              </a:rPr>
              <a:t>إعداد و تجهيز مؤشرات أداء موظفي الجمعية وفق معايير صحيحة.</a:t>
            </a:r>
          </a:p>
          <a:p>
            <a:pPr marL="342900" indent="-342900" algn="r" rtl="1">
              <a:spcBef>
                <a:spcPts val="3500"/>
              </a:spcBef>
              <a:buFont typeface="+mj-lt"/>
              <a:buAutoNum type="arabicPeriod"/>
            </a:pPr>
            <a:r>
              <a:rPr lang="ar-YE" dirty="0">
                <a:latin typeface="GE SS Two Light" panose="020A0503020102020204" pitchFamily="18" charset="-78"/>
                <a:ea typeface="GE SS Two Light" panose="020A0503020102020204" pitchFamily="18" charset="-78"/>
                <a:cs typeface="GE SS Two Light" panose="020A0503020102020204" pitchFamily="18" charset="-78"/>
              </a:rPr>
              <a:t>إعداد اللوائح و التعليمات التي تحدد الضوابط التي تحدد سلوكيات موظفي الجمعية الداخلية.</a:t>
            </a:r>
          </a:p>
          <a:p>
            <a:pPr marL="342900" indent="-342900" algn="r" rtl="1">
              <a:spcBef>
                <a:spcPts val="3500"/>
              </a:spcBef>
              <a:buFont typeface="Arial" panose="020B0604020202020204" pitchFamily="34" charset="0"/>
              <a:buChar char="•"/>
            </a:pPr>
            <a:endParaRPr lang="en-US" dirty="0">
              <a:latin typeface="GE SS Two Light" panose="020A0503020102020204" pitchFamily="18" charset="-78"/>
              <a:ea typeface="GE SS Two Light" panose="020A0503020102020204" pitchFamily="18" charset="-78"/>
              <a:cs typeface="GE SS Two Light" panose="020A0503020102020204" pitchFamily="18" charset="-78"/>
            </a:endParaRPr>
          </a:p>
        </p:txBody>
      </p:sp>
    </p:spTree>
    <p:extLst>
      <p:ext uri="{BB962C8B-B14F-4D97-AF65-F5344CB8AC3E}">
        <p14:creationId xmlns:p14="http://schemas.microsoft.com/office/powerpoint/2010/main" val="191979552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nodeType="afterEffect" p14:presetBounceEnd="60000">
                                      <p:stCondLst>
                                        <p:cond delay="0"/>
                                      </p:stCondLst>
                                      <p:childTnLst>
                                        <p:animMotion origin="layout" path="M -1.04167E-6 3.7037E-7 L 0.2944 0.17685 " pathEditMode="relative" rAng="0" ptsTypes="AA" p14:bounceEnd="60000">
                                          <p:cBhvr>
                                            <p:cTn id="6" dur="900" fill="hold"/>
                                            <p:tgtEl>
                                              <p:spTgt spid="584"/>
                                            </p:tgtEl>
                                            <p:attrNameLst>
                                              <p:attrName>ppt_x</p:attrName>
                                              <p:attrName>ppt_y</p:attrName>
                                            </p:attrNameLst>
                                          </p:cBhvr>
                                          <p:rCtr x="14714" y="8843"/>
                                        </p:animMotion>
                                      </p:childTnLst>
                                    </p:cTn>
                                  </p:par>
                                </p:childTnLst>
                              </p:cTn>
                            </p:par>
                            <p:par>
                              <p:cTn id="7" fill="hold">
                                <p:stCondLst>
                                  <p:cond delay="900"/>
                                </p:stCondLst>
                                <p:childTnLst>
                                  <p:par>
                                    <p:cTn id="8" presetID="2" presetClass="entr" presetSubtype="9" fill="hold" grpId="0" nodeType="afterEffect" p14:presetBounceEnd="70000">
                                      <p:stCondLst>
                                        <p:cond delay="0"/>
                                      </p:stCondLst>
                                      <p:childTnLst>
                                        <p:set>
                                          <p:cBhvr>
                                            <p:cTn id="9" dur="1" fill="hold">
                                              <p:stCondLst>
                                                <p:cond delay="0"/>
                                              </p:stCondLst>
                                            </p:cTn>
                                            <p:tgtEl>
                                              <p:spTgt spid="292"/>
                                            </p:tgtEl>
                                            <p:attrNameLst>
                                              <p:attrName>style.visibility</p:attrName>
                                            </p:attrNameLst>
                                          </p:cBhvr>
                                          <p:to>
                                            <p:strVal val="visible"/>
                                          </p:to>
                                        </p:set>
                                        <p:anim calcmode="lin" valueType="num" p14:bounceEnd="70000">
                                          <p:cBhvr additive="base">
                                            <p:cTn id="10" dur="500" fill="hold"/>
                                            <p:tgtEl>
                                              <p:spTgt spid="292"/>
                                            </p:tgtEl>
                                            <p:attrNameLst>
                                              <p:attrName>ppt_x</p:attrName>
                                            </p:attrNameLst>
                                          </p:cBhvr>
                                          <p:tavLst>
                                            <p:tav tm="0">
                                              <p:val>
                                                <p:strVal val="0-#ppt_w/2"/>
                                              </p:val>
                                            </p:tav>
                                            <p:tav tm="100000">
                                              <p:val>
                                                <p:strVal val="#ppt_x"/>
                                              </p:val>
                                            </p:tav>
                                          </p:tavLst>
                                        </p:anim>
                                        <p:anim calcmode="lin" valueType="num" p14:bounceEnd="70000">
                                          <p:cBhvr additive="base">
                                            <p:cTn id="11" dur="500" fill="hold"/>
                                            <p:tgtEl>
                                              <p:spTgt spid="292"/>
                                            </p:tgtEl>
                                            <p:attrNameLst>
                                              <p:attrName>ppt_y</p:attrName>
                                            </p:attrNameLst>
                                          </p:cBhvr>
                                          <p:tavLst>
                                            <p:tav tm="0">
                                              <p:val>
                                                <p:strVal val="0-#ppt_h/2"/>
                                              </p:val>
                                            </p:tav>
                                            <p:tav tm="100000">
                                              <p:val>
                                                <p:strVal val="#ppt_y"/>
                                              </p:val>
                                            </p:tav>
                                          </p:tavLst>
                                        </p:anim>
                                      </p:childTnLst>
                                    </p:cTn>
                                  </p:par>
                                  <p:par>
                                    <p:cTn id="12" presetID="2" presetClass="entr" presetSubtype="3" fill="hold" grpId="0" nodeType="withEffect" p14:presetBounceEnd="70000">
                                      <p:stCondLst>
                                        <p:cond delay="0"/>
                                      </p:stCondLst>
                                      <p:childTnLst>
                                        <p:set>
                                          <p:cBhvr>
                                            <p:cTn id="13" dur="1" fill="hold">
                                              <p:stCondLst>
                                                <p:cond delay="0"/>
                                              </p:stCondLst>
                                            </p:cTn>
                                            <p:tgtEl>
                                              <p:spTgt spid="293"/>
                                            </p:tgtEl>
                                            <p:attrNameLst>
                                              <p:attrName>style.visibility</p:attrName>
                                            </p:attrNameLst>
                                          </p:cBhvr>
                                          <p:to>
                                            <p:strVal val="visible"/>
                                          </p:to>
                                        </p:set>
                                        <p:anim calcmode="lin" valueType="num" p14:bounceEnd="70000">
                                          <p:cBhvr additive="base">
                                            <p:cTn id="14" dur="500" fill="hold"/>
                                            <p:tgtEl>
                                              <p:spTgt spid="293"/>
                                            </p:tgtEl>
                                            <p:attrNameLst>
                                              <p:attrName>ppt_x</p:attrName>
                                            </p:attrNameLst>
                                          </p:cBhvr>
                                          <p:tavLst>
                                            <p:tav tm="0">
                                              <p:val>
                                                <p:strVal val="1+#ppt_w/2"/>
                                              </p:val>
                                            </p:tav>
                                            <p:tav tm="100000">
                                              <p:val>
                                                <p:strVal val="#ppt_x"/>
                                              </p:val>
                                            </p:tav>
                                          </p:tavLst>
                                        </p:anim>
                                        <p:anim calcmode="lin" valueType="num" p14:bounceEnd="70000">
                                          <p:cBhvr additive="base">
                                            <p:cTn id="15" dur="500" fill="hold"/>
                                            <p:tgtEl>
                                              <p:spTgt spid="293"/>
                                            </p:tgtEl>
                                            <p:attrNameLst>
                                              <p:attrName>ppt_y</p:attrName>
                                            </p:attrNameLst>
                                          </p:cBhvr>
                                          <p:tavLst>
                                            <p:tav tm="0">
                                              <p:val>
                                                <p:strVal val="0-#ppt_h/2"/>
                                              </p:val>
                                            </p:tav>
                                            <p:tav tm="100000">
                                              <p:val>
                                                <p:strVal val="#ppt_y"/>
                                              </p:val>
                                            </p:tav>
                                          </p:tavLst>
                                        </p:anim>
                                      </p:childTnLst>
                                    </p:cTn>
                                  </p:par>
                                  <p:par>
                                    <p:cTn id="16" presetID="2" presetClass="entr" presetSubtype="12" fill="hold" grpId="0" nodeType="withEffect" p14:presetBounceEnd="70000">
                                      <p:stCondLst>
                                        <p:cond delay="0"/>
                                      </p:stCondLst>
                                      <p:childTnLst>
                                        <p:set>
                                          <p:cBhvr>
                                            <p:cTn id="17" dur="1" fill="hold">
                                              <p:stCondLst>
                                                <p:cond delay="0"/>
                                              </p:stCondLst>
                                            </p:cTn>
                                            <p:tgtEl>
                                              <p:spTgt spid="294"/>
                                            </p:tgtEl>
                                            <p:attrNameLst>
                                              <p:attrName>style.visibility</p:attrName>
                                            </p:attrNameLst>
                                          </p:cBhvr>
                                          <p:to>
                                            <p:strVal val="visible"/>
                                          </p:to>
                                        </p:set>
                                        <p:anim calcmode="lin" valueType="num" p14:bounceEnd="70000">
                                          <p:cBhvr additive="base">
                                            <p:cTn id="18" dur="500" fill="hold"/>
                                            <p:tgtEl>
                                              <p:spTgt spid="294"/>
                                            </p:tgtEl>
                                            <p:attrNameLst>
                                              <p:attrName>ppt_x</p:attrName>
                                            </p:attrNameLst>
                                          </p:cBhvr>
                                          <p:tavLst>
                                            <p:tav tm="0">
                                              <p:val>
                                                <p:strVal val="0-#ppt_w/2"/>
                                              </p:val>
                                            </p:tav>
                                            <p:tav tm="100000">
                                              <p:val>
                                                <p:strVal val="#ppt_x"/>
                                              </p:val>
                                            </p:tav>
                                          </p:tavLst>
                                        </p:anim>
                                        <p:anim calcmode="lin" valueType="num" p14:bounceEnd="70000">
                                          <p:cBhvr additive="base">
                                            <p:cTn id="19" dur="500" fill="hold"/>
                                            <p:tgtEl>
                                              <p:spTgt spid="294"/>
                                            </p:tgtEl>
                                            <p:attrNameLst>
                                              <p:attrName>ppt_y</p:attrName>
                                            </p:attrNameLst>
                                          </p:cBhvr>
                                          <p:tavLst>
                                            <p:tav tm="0">
                                              <p:val>
                                                <p:strVal val="1+#ppt_h/2"/>
                                              </p:val>
                                            </p:tav>
                                            <p:tav tm="100000">
                                              <p:val>
                                                <p:strVal val="#ppt_y"/>
                                              </p:val>
                                            </p:tav>
                                          </p:tavLst>
                                        </p:anim>
                                      </p:childTnLst>
                                    </p:cTn>
                                  </p:par>
                                  <p:par>
                                    <p:cTn id="20" presetID="2" presetClass="entr" presetSubtype="6" fill="hold" grpId="0" nodeType="withEffect" p14:presetBounceEnd="70000">
                                      <p:stCondLst>
                                        <p:cond delay="0"/>
                                      </p:stCondLst>
                                      <p:childTnLst>
                                        <p:set>
                                          <p:cBhvr>
                                            <p:cTn id="21" dur="1" fill="hold">
                                              <p:stCondLst>
                                                <p:cond delay="0"/>
                                              </p:stCondLst>
                                            </p:cTn>
                                            <p:tgtEl>
                                              <p:spTgt spid="295"/>
                                            </p:tgtEl>
                                            <p:attrNameLst>
                                              <p:attrName>style.visibility</p:attrName>
                                            </p:attrNameLst>
                                          </p:cBhvr>
                                          <p:to>
                                            <p:strVal val="visible"/>
                                          </p:to>
                                        </p:set>
                                        <p:anim calcmode="lin" valueType="num" p14:bounceEnd="70000">
                                          <p:cBhvr additive="base">
                                            <p:cTn id="22" dur="500" fill="hold"/>
                                            <p:tgtEl>
                                              <p:spTgt spid="295"/>
                                            </p:tgtEl>
                                            <p:attrNameLst>
                                              <p:attrName>ppt_x</p:attrName>
                                            </p:attrNameLst>
                                          </p:cBhvr>
                                          <p:tavLst>
                                            <p:tav tm="0">
                                              <p:val>
                                                <p:strVal val="1+#ppt_w/2"/>
                                              </p:val>
                                            </p:tav>
                                            <p:tav tm="100000">
                                              <p:val>
                                                <p:strVal val="#ppt_x"/>
                                              </p:val>
                                            </p:tav>
                                          </p:tavLst>
                                        </p:anim>
                                        <p:anim calcmode="lin" valueType="num" p14:bounceEnd="70000">
                                          <p:cBhvr additive="base">
                                            <p:cTn id="23" dur="500" fill="hold"/>
                                            <p:tgtEl>
                                              <p:spTgt spid="295"/>
                                            </p:tgtEl>
                                            <p:attrNameLst>
                                              <p:attrName>ppt_y</p:attrName>
                                            </p:attrNameLst>
                                          </p:cBhvr>
                                          <p:tavLst>
                                            <p:tav tm="0">
                                              <p:val>
                                                <p:strVal val="1+#ppt_h/2"/>
                                              </p:val>
                                            </p:tav>
                                            <p:tav tm="100000">
                                              <p:val>
                                                <p:strVal val="#ppt_y"/>
                                              </p:val>
                                            </p:tav>
                                          </p:tavLst>
                                        </p:anim>
                                      </p:childTnLst>
                                    </p:cTn>
                                  </p:par>
                                </p:childTnLst>
                              </p:cTn>
                            </p:par>
                            <p:par>
                              <p:cTn id="24" fill="hold">
                                <p:stCondLst>
                                  <p:cond delay="1400"/>
                                </p:stCondLst>
                                <p:childTnLst>
                                  <p:par>
                                    <p:cTn id="25" presetID="1" presetClass="entr" presetSubtype="0" fill="hold" nodeType="afterEffect">
                                      <p:stCondLst>
                                        <p:cond delay="0"/>
                                      </p:stCondLst>
                                      <p:childTnLst>
                                        <p:set>
                                          <p:cBhvr>
                                            <p:cTn id="26" dur="1" fill="hold">
                                              <p:stCondLst>
                                                <p:cond delay="0"/>
                                              </p:stCondLst>
                                            </p:cTn>
                                            <p:tgtEl>
                                              <p:spTgt spid="1159"/>
                                            </p:tgtEl>
                                            <p:attrNameLst>
                                              <p:attrName>style.visibility</p:attrName>
                                            </p:attrNameLst>
                                          </p:cBhvr>
                                          <p:to>
                                            <p:strVal val="visible"/>
                                          </p:to>
                                        </p:set>
                                      </p:childTnLst>
                                    </p:cTn>
                                  </p:par>
                                  <p:par>
                                    <p:cTn id="27" presetID="42" presetClass="path" presetSubtype="0" fill="hold" nodeType="withEffect" p14:presetBounceEnd="60000">
                                      <p:stCondLst>
                                        <p:cond delay="0"/>
                                      </p:stCondLst>
                                      <p:childTnLst>
                                        <p:animMotion origin="layout" path="M 1.66667E-6 3.33333E-6 L 0.3918 0.15602 " pathEditMode="relative" rAng="0" ptsTypes="AA" p14:bounceEnd="60000">
                                          <p:cBhvr>
                                            <p:cTn id="28" dur="500" spd="-100000" fill="hold"/>
                                            <p:tgtEl>
                                              <p:spTgt spid="1159"/>
                                            </p:tgtEl>
                                            <p:attrNameLst>
                                              <p:attrName>ppt_x</p:attrName>
                                              <p:attrName>ppt_y</p:attrName>
                                            </p:attrNameLst>
                                          </p:cBhvr>
                                          <p:rCtr x="19583" y="7801"/>
                                        </p:animMotion>
                                      </p:childTnLst>
                                    </p:cTn>
                                  </p:par>
                                  <p:par>
                                    <p:cTn id="29" presetID="10" presetClass="exit" presetSubtype="0" fill="hold" nodeType="withEffect">
                                      <p:stCondLst>
                                        <p:cond delay="300"/>
                                      </p:stCondLst>
                                      <p:childTnLst>
                                        <p:animEffect transition="out" filter="fade">
                                          <p:cBhvr>
                                            <p:cTn id="30" dur="500"/>
                                            <p:tgtEl>
                                              <p:spTgt spid="1159"/>
                                            </p:tgtEl>
                                          </p:cBhvr>
                                        </p:animEffect>
                                        <p:set>
                                          <p:cBhvr>
                                            <p:cTn id="31" dur="1" fill="hold">
                                              <p:stCondLst>
                                                <p:cond delay="499"/>
                                              </p:stCondLst>
                                            </p:cTn>
                                            <p:tgtEl>
                                              <p:spTgt spid="1159"/>
                                            </p:tgtEl>
                                            <p:attrNameLst>
                                              <p:attrName>style.visibility</p:attrName>
                                            </p:attrNameLst>
                                          </p:cBhvr>
                                          <p:to>
                                            <p:strVal val="hidden"/>
                                          </p:to>
                                        </p:set>
                                      </p:childTnLst>
                                    </p:cTn>
                                  </p:par>
                                  <p:par>
                                    <p:cTn id="32" presetID="53" presetClass="entr" presetSubtype="16" fill="hold" grpId="0" nodeType="withEffect">
                                      <p:stCondLst>
                                        <p:cond delay="300"/>
                                      </p:stCondLst>
                                      <p:childTnLst>
                                        <p:set>
                                          <p:cBhvr>
                                            <p:cTn id="33" dur="1" fill="hold">
                                              <p:stCondLst>
                                                <p:cond delay="0"/>
                                              </p:stCondLst>
                                            </p:cTn>
                                            <p:tgtEl>
                                              <p:spTgt spid="1158"/>
                                            </p:tgtEl>
                                            <p:attrNameLst>
                                              <p:attrName>style.visibility</p:attrName>
                                            </p:attrNameLst>
                                          </p:cBhvr>
                                          <p:to>
                                            <p:strVal val="visible"/>
                                          </p:to>
                                        </p:set>
                                        <p:anim calcmode="lin" valueType="num">
                                          <p:cBhvr>
                                            <p:cTn id="34" dur="500" fill="hold"/>
                                            <p:tgtEl>
                                              <p:spTgt spid="1158"/>
                                            </p:tgtEl>
                                            <p:attrNameLst>
                                              <p:attrName>ppt_w</p:attrName>
                                            </p:attrNameLst>
                                          </p:cBhvr>
                                          <p:tavLst>
                                            <p:tav tm="0">
                                              <p:val>
                                                <p:fltVal val="0"/>
                                              </p:val>
                                            </p:tav>
                                            <p:tav tm="100000">
                                              <p:val>
                                                <p:strVal val="#ppt_w"/>
                                              </p:val>
                                            </p:tav>
                                          </p:tavLst>
                                        </p:anim>
                                        <p:anim calcmode="lin" valueType="num">
                                          <p:cBhvr>
                                            <p:cTn id="35" dur="500" fill="hold"/>
                                            <p:tgtEl>
                                              <p:spTgt spid="1158"/>
                                            </p:tgtEl>
                                            <p:attrNameLst>
                                              <p:attrName>ppt_h</p:attrName>
                                            </p:attrNameLst>
                                          </p:cBhvr>
                                          <p:tavLst>
                                            <p:tav tm="0">
                                              <p:val>
                                                <p:fltVal val="0"/>
                                              </p:val>
                                            </p:tav>
                                            <p:tav tm="100000">
                                              <p:val>
                                                <p:strVal val="#ppt_h"/>
                                              </p:val>
                                            </p:tav>
                                          </p:tavLst>
                                        </p:anim>
                                        <p:animEffect transition="in" filter="fade">
                                          <p:cBhvr>
                                            <p:cTn id="36" dur="500"/>
                                            <p:tgtEl>
                                              <p:spTgt spid="1158"/>
                                            </p:tgtEl>
                                          </p:cBhvr>
                                        </p:animEffect>
                                      </p:childTnLst>
                                    </p:cTn>
                                  </p:par>
                                </p:childTnLst>
                              </p:cTn>
                            </p:par>
                            <p:par>
                              <p:cTn id="37" fill="hold">
                                <p:stCondLst>
                                  <p:cond delay="2200"/>
                                </p:stCondLst>
                                <p:childTnLst>
                                  <p:par>
                                    <p:cTn id="38" presetID="1" presetClass="entr" presetSubtype="0"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 grpId="0" animBg="1"/>
          <p:bldP spid="293" grpId="0" animBg="1"/>
          <p:bldP spid="294" grpId="0" animBg="1"/>
          <p:bldP spid="295" grpId="0" animBg="1"/>
          <p:bldP spid="1158" grpId="0" animBg="1"/>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nodeType="afterEffect">
                                      <p:stCondLst>
                                        <p:cond delay="0"/>
                                      </p:stCondLst>
                                      <p:childTnLst>
                                        <p:animMotion origin="layout" path="M -1.04167E-6 3.7037E-7 L 0.2944 0.17685 " pathEditMode="relative" rAng="0" ptsTypes="AA">
                                          <p:cBhvr>
                                            <p:cTn id="6" dur="900" fill="hold"/>
                                            <p:tgtEl>
                                              <p:spTgt spid="584"/>
                                            </p:tgtEl>
                                            <p:attrNameLst>
                                              <p:attrName>ppt_x</p:attrName>
                                              <p:attrName>ppt_y</p:attrName>
                                            </p:attrNameLst>
                                          </p:cBhvr>
                                          <p:rCtr x="14714" y="8843"/>
                                        </p:animMotion>
                                      </p:childTnLst>
                                    </p:cTn>
                                  </p:par>
                                </p:childTnLst>
                              </p:cTn>
                            </p:par>
                            <p:par>
                              <p:cTn id="7" fill="hold">
                                <p:stCondLst>
                                  <p:cond delay="900"/>
                                </p:stCondLst>
                                <p:childTnLst>
                                  <p:par>
                                    <p:cTn id="8" presetID="2" presetClass="entr" presetSubtype="9" fill="hold" grpId="0" nodeType="afterEffect">
                                      <p:stCondLst>
                                        <p:cond delay="0"/>
                                      </p:stCondLst>
                                      <p:childTnLst>
                                        <p:set>
                                          <p:cBhvr>
                                            <p:cTn id="9" dur="1" fill="hold">
                                              <p:stCondLst>
                                                <p:cond delay="0"/>
                                              </p:stCondLst>
                                            </p:cTn>
                                            <p:tgtEl>
                                              <p:spTgt spid="292"/>
                                            </p:tgtEl>
                                            <p:attrNameLst>
                                              <p:attrName>style.visibility</p:attrName>
                                            </p:attrNameLst>
                                          </p:cBhvr>
                                          <p:to>
                                            <p:strVal val="visible"/>
                                          </p:to>
                                        </p:set>
                                        <p:anim calcmode="lin" valueType="num">
                                          <p:cBhvr additive="base">
                                            <p:cTn id="10" dur="500" fill="hold"/>
                                            <p:tgtEl>
                                              <p:spTgt spid="292"/>
                                            </p:tgtEl>
                                            <p:attrNameLst>
                                              <p:attrName>ppt_x</p:attrName>
                                            </p:attrNameLst>
                                          </p:cBhvr>
                                          <p:tavLst>
                                            <p:tav tm="0">
                                              <p:val>
                                                <p:strVal val="0-#ppt_w/2"/>
                                              </p:val>
                                            </p:tav>
                                            <p:tav tm="100000">
                                              <p:val>
                                                <p:strVal val="#ppt_x"/>
                                              </p:val>
                                            </p:tav>
                                          </p:tavLst>
                                        </p:anim>
                                        <p:anim calcmode="lin" valueType="num">
                                          <p:cBhvr additive="base">
                                            <p:cTn id="11" dur="500" fill="hold"/>
                                            <p:tgtEl>
                                              <p:spTgt spid="292"/>
                                            </p:tgtEl>
                                            <p:attrNameLst>
                                              <p:attrName>ppt_y</p:attrName>
                                            </p:attrNameLst>
                                          </p:cBhvr>
                                          <p:tavLst>
                                            <p:tav tm="0">
                                              <p:val>
                                                <p:strVal val="0-#ppt_h/2"/>
                                              </p:val>
                                            </p:tav>
                                            <p:tav tm="100000">
                                              <p:val>
                                                <p:strVal val="#ppt_y"/>
                                              </p:val>
                                            </p:tav>
                                          </p:tavLst>
                                        </p:anim>
                                      </p:childTnLst>
                                    </p:cTn>
                                  </p:par>
                                  <p:par>
                                    <p:cTn id="12" presetID="2" presetClass="entr" presetSubtype="3" fill="hold" grpId="0" nodeType="withEffect">
                                      <p:stCondLst>
                                        <p:cond delay="0"/>
                                      </p:stCondLst>
                                      <p:childTnLst>
                                        <p:set>
                                          <p:cBhvr>
                                            <p:cTn id="13" dur="1" fill="hold">
                                              <p:stCondLst>
                                                <p:cond delay="0"/>
                                              </p:stCondLst>
                                            </p:cTn>
                                            <p:tgtEl>
                                              <p:spTgt spid="293"/>
                                            </p:tgtEl>
                                            <p:attrNameLst>
                                              <p:attrName>style.visibility</p:attrName>
                                            </p:attrNameLst>
                                          </p:cBhvr>
                                          <p:to>
                                            <p:strVal val="visible"/>
                                          </p:to>
                                        </p:set>
                                        <p:anim calcmode="lin" valueType="num">
                                          <p:cBhvr additive="base">
                                            <p:cTn id="14" dur="500" fill="hold"/>
                                            <p:tgtEl>
                                              <p:spTgt spid="293"/>
                                            </p:tgtEl>
                                            <p:attrNameLst>
                                              <p:attrName>ppt_x</p:attrName>
                                            </p:attrNameLst>
                                          </p:cBhvr>
                                          <p:tavLst>
                                            <p:tav tm="0">
                                              <p:val>
                                                <p:strVal val="1+#ppt_w/2"/>
                                              </p:val>
                                            </p:tav>
                                            <p:tav tm="100000">
                                              <p:val>
                                                <p:strVal val="#ppt_x"/>
                                              </p:val>
                                            </p:tav>
                                          </p:tavLst>
                                        </p:anim>
                                        <p:anim calcmode="lin" valueType="num">
                                          <p:cBhvr additive="base">
                                            <p:cTn id="15" dur="500" fill="hold"/>
                                            <p:tgtEl>
                                              <p:spTgt spid="293"/>
                                            </p:tgtEl>
                                            <p:attrNameLst>
                                              <p:attrName>ppt_y</p:attrName>
                                            </p:attrNameLst>
                                          </p:cBhvr>
                                          <p:tavLst>
                                            <p:tav tm="0">
                                              <p:val>
                                                <p:strVal val="0-#ppt_h/2"/>
                                              </p:val>
                                            </p:tav>
                                            <p:tav tm="100000">
                                              <p:val>
                                                <p:strVal val="#ppt_y"/>
                                              </p:val>
                                            </p:tav>
                                          </p:tavLst>
                                        </p:anim>
                                      </p:childTnLst>
                                    </p:cTn>
                                  </p:par>
                                  <p:par>
                                    <p:cTn id="16" presetID="2" presetClass="entr" presetSubtype="12" fill="hold" grpId="0" nodeType="withEffect">
                                      <p:stCondLst>
                                        <p:cond delay="0"/>
                                      </p:stCondLst>
                                      <p:childTnLst>
                                        <p:set>
                                          <p:cBhvr>
                                            <p:cTn id="17" dur="1" fill="hold">
                                              <p:stCondLst>
                                                <p:cond delay="0"/>
                                              </p:stCondLst>
                                            </p:cTn>
                                            <p:tgtEl>
                                              <p:spTgt spid="294"/>
                                            </p:tgtEl>
                                            <p:attrNameLst>
                                              <p:attrName>style.visibility</p:attrName>
                                            </p:attrNameLst>
                                          </p:cBhvr>
                                          <p:to>
                                            <p:strVal val="visible"/>
                                          </p:to>
                                        </p:set>
                                        <p:anim calcmode="lin" valueType="num">
                                          <p:cBhvr additive="base">
                                            <p:cTn id="18" dur="500" fill="hold"/>
                                            <p:tgtEl>
                                              <p:spTgt spid="294"/>
                                            </p:tgtEl>
                                            <p:attrNameLst>
                                              <p:attrName>ppt_x</p:attrName>
                                            </p:attrNameLst>
                                          </p:cBhvr>
                                          <p:tavLst>
                                            <p:tav tm="0">
                                              <p:val>
                                                <p:strVal val="0-#ppt_w/2"/>
                                              </p:val>
                                            </p:tav>
                                            <p:tav tm="100000">
                                              <p:val>
                                                <p:strVal val="#ppt_x"/>
                                              </p:val>
                                            </p:tav>
                                          </p:tavLst>
                                        </p:anim>
                                        <p:anim calcmode="lin" valueType="num">
                                          <p:cBhvr additive="base">
                                            <p:cTn id="19" dur="500" fill="hold"/>
                                            <p:tgtEl>
                                              <p:spTgt spid="294"/>
                                            </p:tgtEl>
                                            <p:attrNameLst>
                                              <p:attrName>ppt_y</p:attrName>
                                            </p:attrNameLst>
                                          </p:cBhvr>
                                          <p:tavLst>
                                            <p:tav tm="0">
                                              <p:val>
                                                <p:strVal val="1+#ppt_h/2"/>
                                              </p:val>
                                            </p:tav>
                                            <p:tav tm="100000">
                                              <p:val>
                                                <p:strVal val="#ppt_y"/>
                                              </p:val>
                                            </p:tav>
                                          </p:tavLst>
                                        </p:anim>
                                      </p:childTnLst>
                                    </p:cTn>
                                  </p:par>
                                  <p:par>
                                    <p:cTn id="20" presetID="2" presetClass="entr" presetSubtype="6" fill="hold" grpId="0" nodeType="withEffect">
                                      <p:stCondLst>
                                        <p:cond delay="0"/>
                                      </p:stCondLst>
                                      <p:childTnLst>
                                        <p:set>
                                          <p:cBhvr>
                                            <p:cTn id="21" dur="1" fill="hold">
                                              <p:stCondLst>
                                                <p:cond delay="0"/>
                                              </p:stCondLst>
                                            </p:cTn>
                                            <p:tgtEl>
                                              <p:spTgt spid="295"/>
                                            </p:tgtEl>
                                            <p:attrNameLst>
                                              <p:attrName>style.visibility</p:attrName>
                                            </p:attrNameLst>
                                          </p:cBhvr>
                                          <p:to>
                                            <p:strVal val="visible"/>
                                          </p:to>
                                        </p:set>
                                        <p:anim calcmode="lin" valueType="num">
                                          <p:cBhvr additive="base">
                                            <p:cTn id="22" dur="500" fill="hold"/>
                                            <p:tgtEl>
                                              <p:spTgt spid="295"/>
                                            </p:tgtEl>
                                            <p:attrNameLst>
                                              <p:attrName>ppt_x</p:attrName>
                                            </p:attrNameLst>
                                          </p:cBhvr>
                                          <p:tavLst>
                                            <p:tav tm="0">
                                              <p:val>
                                                <p:strVal val="1+#ppt_w/2"/>
                                              </p:val>
                                            </p:tav>
                                            <p:tav tm="100000">
                                              <p:val>
                                                <p:strVal val="#ppt_x"/>
                                              </p:val>
                                            </p:tav>
                                          </p:tavLst>
                                        </p:anim>
                                        <p:anim calcmode="lin" valueType="num">
                                          <p:cBhvr additive="base">
                                            <p:cTn id="23" dur="500" fill="hold"/>
                                            <p:tgtEl>
                                              <p:spTgt spid="295"/>
                                            </p:tgtEl>
                                            <p:attrNameLst>
                                              <p:attrName>ppt_y</p:attrName>
                                            </p:attrNameLst>
                                          </p:cBhvr>
                                          <p:tavLst>
                                            <p:tav tm="0">
                                              <p:val>
                                                <p:strVal val="1+#ppt_h/2"/>
                                              </p:val>
                                            </p:tav>
                                            <p:tav tm="100000">
                                              <p:val>
                                                <p:strVal val="#ppt_y"/>
                                              </p:val>
                                            </p:tav>
                                          </p:tavLst>
                                        </p:anim>
                                      </p:childTnLst>
                                    </p:cTn>
                                  </p:par>
                                </p:childTnLst>
                              </p:cTn>
                            </p:par>
                            <p:par>
                              <p:cTn id="24" fill="hold">
                                <p:stCondLst>
                                  <p:cond delay="1400"/>
                                </p:stCondLst>
                                <p:childTnLst>
                                  <p:par>
                                    <p:cTn id="25" presetID="1" presetClass="entr" presetSubtype="0" fill="hold" nodeType="afterEffect">
                                      <p:stCondLst>
                                        <p:cond delay="0"/>
                                      </p:stCondLst>
                                      <p:childTnLst>
                                        <p:set>
                                          <p:cBhvr>
                                            <p:cTn id="26" dur="1" fill="hold">
                                              <p:stCondLst>
                                                <p:cond delay="0"/>
                                              </p:stCondLst>
                                            </p:cTn>
                                            <p:tgtEl>
                                              <p:spTgt spid="1159"/>
                                            </p:tgtEl>
                                            <p:attrNameLst>
                                              <p:attrName>style.visibility</p:attrName>
                                            </p:attrNameLst>
                                          </p:cBhvr>
                                          <p:to>
                                            <p:strVal val="visible"/>
                                          </p:to>
                                        </p:set>
                                      </p:childTnLst>
                                    </p:cTn>
                                  </p:par>
                                  <p:par>
                                    <p:cTn id="27" presetID="42" presetClass="path" presetSubtype="0" fill="hold" nodeType="withEffect">
                                      <p:stCondLst>
                                        <p:cond delay="0"/>
                                      </p:stCondLst>
                                      <p:childTnLst>
                                        <p:animMotion origin="layout" path="M 1.66667E-6 3.33333E-6 L 0.3918 0.15602 " pathEditMode="relative" rAng="0" ptsTypes="AA">
                                          <p:cBhvr>
                                            <p:cTn id="28" dur="500" spd="-100000" fill="hold"/>
                                            <p:tgtEl>
                                              <p:spTgt spid="1159"/>
                                            </p:tgtEl>
                                            <p:attrNameLst>
                                              <p:attrName>ppt_x</p:attrName>
                                              <p:attrName>ppt_y</p:attrName>
                                            </p:attrNameLst>
                                          </p:cBhvr>
                                          <p:rCtr x="19583" y="7801"/>
                                        </p:animMotion>
                                      </p:childTnLst>
                                    </p:cTn>
                                  </p:par>
                                  <p:par>
                                    <p:cTn id="29" presetID="10" presetClass="exit" presetSubtype="0" fill="hold" nodeType="withEffect">
                                      <p:stCondLst>
                                        <p:cond delay="300"/>
                                      </p:stCondLst>
                                      <p:childTnLst>
                                        <p:animEffect transition="out" filter="fade">
                                          <p:cBhvr>
                                            <p:cTn id="30" dur="500"/>
                                            <p:tgtEl>
                                              <p:spTgt spid="1159"/>
                                            </p:tgtEl>
                                          </p:cBhvr>
                                        </p:animEffect>
                                        <p:set>
                                          <p:cBhvr>
                                            <p:cTn id="31" dur="1" fill="hold">
                                              <p:stCondLst>
                                                <p:cond delay="499"/>
                                              </p:stCondLst>
                                            </p:cTn>
                                            <p:tgtEl>
                                              <p:spTgt spid="1159"/>
                                            </p:tgtEl>
                                            <p:attrNameLst>
                                              <p:attrName>style.visibility</p:attrName>
                                            </p:attrNameLst>
                                          </p:cBhvr>
                                          <p:to>
                                            <p:strVal val="hidden"/>
                                          </p:to>
                                        </p:set>
                                      </p:childTnLst>
                                    </p:cTn>
                                  </p:par>
                                  <p:par>
                                    <p:cTn id="32" presetID="53" presetClass="entr" presetSubtype="16" fill="hold" grpId="0" nodeType="withEffect">
                                      <p:stCondLst>
                                        <p:cond delay="300"/>
                                      </p:stCondLst>
                                      <p:childTnLst>
                                        <p:set>
                                          <p:cBhvr>
                                            <p:cTn id="33" dur="1" fill="hold">
                                              <p:stCondLst>
                                                <p:cond delay="0"/>
                                              </p:stCondLst>
                                            </p:cTn>
                                            <p:tgtEl>
                                              <p:spTgt spid="1158"/>
                                            </p:tgtEl>
                                            <p:attrNameLst>
                                              <p:attrName>style.visibility</p:attrName>
                                            </p:attrNameLst>
                                          </p:cBhvr>
                                          <p:to>
                                            <p:strVal val="visible"/>
                                          </p:to>
                                        </p:set>
                                        <p:anim calcmode="lin" valueType="num">
                                          <p:cBhvr>
                                            <p:cTn id="34" dur="500" fill="hold"/>
                                            <p:tgtEl>
                                              <p:spTgt spid="1158"/>
                                            </p:tgtEl>
                                            <p:attrNameLst>
                                              <p:attrName>ppt_w</p:attrName>
                                            </p:attrNameLst>
                                          </p:cBhvr>
                                          <p:tavLst>
                                            <p:tav tm="0">
                                              <p:val>
                                                <p:fltVal val="0"/>
                                              </p:val>
                                            </p:tav>
                                            <p:tav tm="100000">
                                              <p:val>
                                                <p:strVal val="#ppt_w"/>
                                              </p:val>
                                            </p:tav>
                                          </p:tavLst>
                                        </p:anim>
                                        <p:anim calcmode="lin" valueType="num">
                                          <p:cBhvr>
                                            <p:cTn id="35" dur="500" fill="hold"/>
                                            <p:tgtEl>
                                              <p:spTgt spid="1158"/>
                                            </p:tgtEl>
                                            <p:attrNameLst>
                                              <p:attrName>ppt_h</p:attrName>
                                            </p:attrNameLst>
                                          </p:cBhvr>
                                          <p:tavLst>
                                            <p:tav tm="0">
                                              <p:val>
                                                <p:fltVal val="0"/>
                                              </p:val>
                                            </p:tav>
                                            <p:tav tm="100000">
                                              <p:val>
                                                <p:strVal val="#ppt_h"/>
                                              </p:val>
                                            </p:tav>
                                          </p:tavLst>
                                        </p:anim>
                                        <p:animEffect transition="in" filter="fade">
                                          <p:cBhvr>
                                            <p:cTn id="36" dur="500"/>
                                            <p:tgtEl>
                                              <p:spTgt spid="1158"/>
                                            </p:tgtEl>
                                          </p:cBhvr>
                                        </p:animEffect>
                                      </p:childTnLst>
                                    </p:cTn>
                                  </p:par>
                                </p:childTnLst>
                              </p:cTn>
                            </p:par>
                            <p:par>
                              <p:cTn id="37" fill="hold">
                                <p:stCondLst>
                                  <p:cond delay="2200"/>
                                </p:stCondLst>
                                <p:childTnLst>
                                  <p:par>
                                    <p:cTn id="38" presetID="1" presetClass="entr" presetSubtype="0"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 grpId="0" animBg="1"/>
          <p:bldP spid="293" grpId="0" animBg="1"/>
          <p:bldP spid="294" grpId="0" animBg="1"/>
          <p:bldP spid="295" grpId="0" animBg="1"/>
          <p:bldP spid="1158" grpId="0" animBg="1"/>
          <p:bldP spid="2"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 name="TextBox 878"/>
          <p:cNvSpPr txBox="1"/>
          <p:nvPr/>
        </p:nvSpPr>
        <p:spPr>
          <a:xfrm>
            <a:off x="5195278" y="360654"/>
            <a:ext cx="6647158" cy="7058343"/>
          </a:xfrm>
          <a:prstGeom prst="rect">
            <a:avLst/>
          </a:prstGeom>
          <a:noFill/>
        </p:spPr>
        <p:txBody>
          <a:bodyPr wrap="square" rtlCol="0">
            <a:spAutoFit/>
          </a:bodyPr>
          <a:lstStyle/>
          <a:p>
            <a:pPr algn="r" rtl="1">
              <a:spcBef>
                <a:spcPts val="2000"/>
              </a:spcBef>
            </a:pPr>
            <a:r>
              <a:rPr lang="ar-YE" dirty="0">
                <a:solidFill>
                  <a:srgbClr val="0070C0"/>
                </a:solidFill>
                <a:latin typeface="GE SS Two Bold" panose="020A0503020102020204" pitchFamily="18" charset="-78"/>
                <a:ea typeface="GE SS Two Bold" panose="020A0503020102020204" pitchFamily="18" charset="-78"/>
                <a:cs typeface="GE SS Two Bold" panose="020A0503020102020204" pitchFamily="18" charset="-78"/>
              </a:rPr>
              <a:t>مهام إدارة الدراسات و البحوث:</a:t>
            </a:r>
          </a:p>
          <a:p>
            <a:pPr marL="342900" indent="-342900" algn="r" rtl="1">
              <a:spcBef>
                <a:spcPts val="2000"/>
              </a:spcBef>
              <a:buFont typeface="+mj-lt"/>
              <a:buAutoNum type="arabicPeriod"/>
            </a:pPr>
            <a:r>
              <a:rPr lang="ar-YE" dirty="0">
                <a:latin typeface="GE SS Two Light" panose="020A0503020102020204" pitchFamily="18" charset="-78"/>
                <a:ea typeface="GE SS Two Light" panose="020A0503020102020204" pitchFamily="18" charset="-78"/>
                <a:cs typeface="GE SS Two Light" panose="020A0503020102020204" pitchFamily="18" charset="-78"/>
              </a:rPr>
              <a:t>إعداد و تجهيز الدراسات البحثية في كل ما يخص صناعة التكنولوجيا المالية</a:t>
            </a:r>
          </a:p>
          <a:p>
            <a:pPr marL="342900" indent="-342900" algn="r" rtl="1">
              <a:spcBef>
                <a:spcPts val="2000"/>
              </a:spcBef>
              <a:buFont typeface="+mj-lt"/>
              <a:buAutoNum type="arabicPeriod"/>
            </a:pPr>
            <a:r>
              <a:rPr lang="ar-YE" dirty="0">
                <a:latin typeface="GE SS Two Light" panose="020A0503020102020204" pitchFamily="18" charset="-78"/>
                <a:ea typeface="GE SS Two Light" panose="020A0503020102020204" pitchFamily="18" charset="-78"/>
                <a:cs typeface="GE SS Two Light" panose="020A0503020102020204" pitchFamily="18" charset="-78"/>
              </a:rPr>
              <a:t>تنفيذ مشاريع لقياس نسبة الشمول المالي في البلاد بالتنسيق مع الجهات المعنية.</a:t>
            </a:r>
          </a:p>
          <a:p>
            <a:pPr marL="342900" indent="-342900" algn="r" rtl="1">
              <a:spcBef>
                <a:spcPts val="2000"/>
              </a:spcBef>
              <a:buFont typeface="+mj-lt"/>
              <a:buAutoNum type="arabicPeriod"/>
            </a:pPr>
            <a:r>
              <a:rPr lang="ar-YE" dirty="0">
                <a:latin typeface="GE SS Two Light" panose="020A0503020102020204" pitchFamily="18" charset="-78"/>
                <a:ea typeface="GE SS Two Light" panose="020A0503020102020204" pitchFamily="18" charset="-78"/>
                <a:cs typeface="GE SS Two Light" panose="020A0503020102020204" pitchFamily="18" charset="-78"/>
              </a:rPr>
              <a:t>تزويد أعضاء الجمعية بدراسات بحثية و مصادر خاصة بخدمات النقد الإلكتروني بما يساعدهم على تقديم خدمات مواكبة لتطورات هذه الصناعة في دول العالم.</a:t>
            </a:r>
          </a:p>
          <a:p>
            <a:pPr marL="342900" indent="-342900" algn="r" rtl="1">
              <a:spcBef>
                <a:spcPts val="2000"/>
              </a:spcBef>
              <a:buFont typeface="+mj-lt"/>
              <a:buAutoNum type="arabicPeriod"/>
            </a:pPr>
            <a:r>
              <a:rPr lang="ar-YE" dirty="0">
                <a:latin typeface="GE SS Two Light" panose="020A0503020102020204" pitchFamily="18" charset="-78"/>
                <a:ea typeface="GE SS Two Light" panose="020A0503020102020204" pitchFamily="18" charset="-78"/>
                <a:cs typeface="GE SS Two Light" panose="020A0503020102020204" pitchFamily="18" charset="-78"/>
              </a:rPr>
              <a:t>تجهيز مكتبة إلكترونية شاملة تضم جميع المصادر و البحوث لهذه الصناعة.</a:t>
            </a:r>
          </a:p>
          <a:p>
            <a:pPr marL="342900" indent="-342900" algn="r" rtl="1">
              <a:spcBef>
                <a:spcPts val="2000"/>
              </a:spcBef>
              <a:buFont typeface="+mj-lt"/>
              <a:buAutoNum type="arabicPeriod"/>
            </a:pPr>
            <a:r>
              <a:rPr lang="ar-YE" dirty="0">
                <a:latin typeface="GE SS Two Light" panose="020A0503020102020204" pitchFamily="18" charset="-78"/>
                <a:ea typeface="GE SS Two Light" panose="020A0503020102020204" pitchFamily="18" charset="-78"/>
                <a:cs typeface="GE SS Two Light" panose="020A0503020102020204" pitchFamily="18" charset="-78"/>
              </a:rPr>
              <a:t>دعم المشاريع و الدراسات التي تهدف إلى رفع نسبة الشمول المالي من خلال المشاركة بمقترحات مع الجهات المنفذة.</a:t>
            </a:r>
          </a:p>
          <a:p>
            <a:pPr marL="342900" indent="-342900" algn="r" rtl="1">
              <a:spcBef>
                <a:spcPts val="2000"/>
              </a:spcBef>
              <a:buFont typeface="+mj-lt"/>
              <a:buAutoNum type="arabicPeriod"/>
            </a:pPr>
            <a:r>
              <a:rPr lang="ar-YE" dirty="0">
                <a:latin typeface="GE SS Two Light" panose="020A0503020102020204" pitchFamily="18" charset="-78"/>
                <a:ea typeface="GE SS Two Light" panose="020A0503020102020204" pitchFamily="18" charset="-78"/>
                <a:cs typeface="GE SS Two Light" panose="020A0503020102020204" pitchFamily="18" charset="-78"/>
              </a:rPr>
              <a:t>إعداد الخطة الاستراتيجية السنوية للمشاريع التي سيتم تنفيذها خلال العام و تحديد المخرجات المتوقعة منها.</a:t>
            </a:r>
          </a:p>
          <a:p>
            <a:pPr marL="342900" indent="-342900" algn="r" rtl="1">
              <a:spcBef>
                <a:spcPts val="2000"/>
              </a:spcBef>
              <a:buFont typeface="+mj-lt"/>
              <a:buAutoNum type="arabicPeriod"/>
            </a:pPr>
            <a:r>
              <a:rPr lang="ar-YE" dirty="0">
                <a:latin typeface="GE SS Two Light" panose="020A0503020102020204" pitchFamily="18" charset="-78"/>
                <a:ea typeface="GE SS Two Light" panose="020A0503020102020204" pitchFamily="18" charset="-78"/>
                <a:cs typeface="GE SS Two Light" panose="020A0503020102020204" pitchFamily="18" charset="-78"/>
              </a:rPr>
              <a:t>إعداد الميزانية السنوية لإدارة الدراسات و البحوث و رفعها إلى مجلس الإدارة للمناقشة و </a:t>
            </a:r>
            <a:r>
              <a:rPr lang="ar-YE" dirty="0" err="1">
                <a:latin typeface="GE SS Two Light" panose="020A0503020102020204" pitchFamily="18" charset="-78"/>
                <a:ea typeface="GE SS Two Light" panose="020A0503020102020204" pitchFamily="18" charset="-78"/>
                <a:cs typeface="GE SS Two Light" panose="020A0503020102020204" pitchFamily="18" charset="-78"/>
              </a:rPr>
              <a:t>الإعتماد</a:t>
            </a:r>
            <a:endParaRPr lang="ar-YE" dirty="0">
              <a:latin typeface="GE SS Two Light" panose="020A0503020102020204" pitchFamily="18" charset="-78"/>
              <a:ea typeface="GE SS Two Light" panose="020A0503020102020204" pitchFamily="18" charset="-78"/>
              <a:cs typeface="GE SS Two Light" panose="020A0503020102020204" pitchFamily="18" charset="-78"/>
            </a:endParaRPr>
          </a:p>
          <a:p>
            <a:pPr marL="342900" indent="-342900" algn="r" rtl="1">
              <a:spcBef>
                <a:spcPts val="2000"/>
              </a:spcBef>
              <a:buFont typeface="Arial" panose="020B0604020202020204" pitchFamily="34" charset="0"/>
              <a:buChar char="•"/>
            </a:pPr>
            <a:endParaRPr lang="en-US" dirty="0">
              <a:latin typeface="GE SS Two Light" panose="020A0503020102020204" pitchFamily="18" charset="-78"/>
              <a:ea typeface="GE SS Two Light" panose="020A0503020102020204" pitchFamily="18" charset="-78"/>
              <a:cs typeface="GE SS Two Light" panose="020A0503020102020204" pitchFamily="18" charset="-78"/>
            </a:endParaRPr>
          </a:p>
        </p:txBody>
      </p:sp>
      <p:grpSp>
        <p:nvGrpSpPr>
          <p:cNvPr id="2" name="Group 1"/>
          <p:cNvGrpSpPr/>
          <p:nvPr/>
        </p:nvGrpSpPr>
        <p:grpSpPr>
          <a:xfrm>
            <a:off x="7303390" y="2720534"/>
            <a:ext cx="5369536" cy="4337892"/>
            <a:chOff x="10283793" y="2766191"/>
            <a:chExt cx="5369536" cy="4337892"/>
          </a:xfrm>
        </p:grpSpPr>
        <p:grpSp>
          <p:nvGrpSpPr>
            <p:cNvPr id="3" name="Google Shape;919;p69"/>
            <p:cNvGrpSpPr/>
            <p:nvPr/>
          </p:nvGrpSpPr>
          <p:grpSpPr>
            <a:xfrm>
              <a:off x="10283793" y="2766191"/>
              <a:ext cx="5369536" cy="4337892"/>
              <a:chOff x="2806500" y="1389098"/>
              <a:chExt cx="3569221" cy="2928898"/>
            </a:xfrm>
          </p:grpSpPr>
          <p:sp>
            <p:nvSpPr>
              <p:cNvPr id="11" name="Google Shape;920;p69"/>
              <p:cNvSpPr/>
              <p:nvPr/>
            </p:nvSpPr>
            <p:spPr>
              <a:xfrm>
                <a:off x="4150544" y="1770258"/>
                <a:ext cx="6551" cy="1616197"/>
              </a:xfrm>
              <a:custGeom>
                <a:avLst/>
                <a:gdLst/>
                <a:ahLst/>
                <a:cxnLst/>
                <a:rect l="l" t="t" r="r" b="b"/>
                <a:pathLst>
                  <a:path w="104" h="25658" extrusionOk="0">
                    <a:moveTo>
                      <a:pt x="48" y="1"/>
                    </a:moveTo>
                    <a:cubicBezTo>
                      <a:pt x="24" y="1"/>
                      <a:pt x="1" y="15"/>
                      <a:pt x="1" y="44"/>
                    </a:cubicBezTo>
                    <a:lnTo>
                      <a:pt x="1" y="25600"/>
                    </a:lnTo>
                    <a:cubicBezTo>
                      <a:pt x="1" y="25634"/>
                      <a:pt x="24" y="25657"/>
                      <a:pt x="47" y="25657"/>
                    </a:cubicBezTo>
                    <a:cubicBezTo>
                      <a:pt x="81" y="25657"/>
                      <a:pt x="104" y="25634"/>
                      <a:pt x="104" y="25600"/>
                    </a:cubicBezTo>
                    <a:lnTo>
                      <a:pt x="104" y="44"/>
                    </a:lnTo>
                    <a:cubicBezTo>
                      <a:pt x="98" y="15"/>
                      <a:pt x="72" y="1"/>
                      <a:pt x="4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 name="Google Shape;921;p69"/>
              <p:cNvSpPr/>
              <p:nvPr/>
            </p:nvSpPr>
            <p:spPr>
              <a:xfrm>
                <a:off x="4280431" y="1781975"/>
                <a:ext cx="6551" cy="1604481"/>
              </a:xfrm>
              <a:custGeom>
                <a:avLst/>
                <a:gdLst/>
                <a:ahLst/>
                <a:cxnLst/>
                <a:rect l="l" t="t" r="r" b="b"/>
                <a:pathLst>
                  <a:path w="104" h="25472" extrusionOk="0">
                    <a:moveTo>
                      <a:pt x="57" y="1"/>
                    </a:moveTo>
                    <a:cubicBezTo>
                      <a:pt x="32" y="1"/>
                      <a:pt x="6" y="18"/>
                      <a:pt x="1" y="52"/>
                    </a:cubicBezTo>
                    <a:lnTo>
                      <a:pt x="1" y="25426"/>
                    </a:lnTo>
                    <a:cubicBezTo>
                      <a:pt x="1" y="25448"/>
                      <a:pt x="24" y="25471"/>
                      <a:pt x="58" y="25471"/>
                    </a:cubicBezTo>
                    <a:cubicBezTo>
                      <a:pt x="81" y="25471"/>
                      <a:pt x="104" y="25448"/>
                      <a:pt x="104" y="25426"/>
                    </a:cubicBezTo>
                    <a:lnTo>
                      <a:pt x="104" y="52"/>
                    </a:lnTo>
                    <a:cubicBezTo>
                      <a:pt x="104" y="18"/>
                      <a:pt x="81" y="1"/>
                      <a:pt x="5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 name="Google Shape;922;p69"/>
              <p:cNvSpPr/>
              <p:nvPr/>
            </p:nvSpPr>
            <p:spPr>
              <a:xfrm>
                <a:off x="3068922" y="3370550"/>
                <a:ext cx="3011867" cy="275707"/>
              </a:xfrm>
              <a:custGeom>
                <a:avLst/>
                <a:gdLst/>
                <a:ahLst/>
                <a:cxnLst/>
                <a:rect l="l" t="t" r="r" b="b"/>
                <a:pathLst>
                  <a:path w="47815" h="4377" extrusionOk="0">
                    <a:moveTo>
                      <a:pt x="18157" y="103"/>
                    </a:moveTo>
                    <a:lnTo>
                      <a:pt x="47711" y="4181"/>
                    </a:lnTo>
                    <a:lnTo>
                      <a:pt x="47711" y="4262"/>
                    </a:lnTo>
                    <a:lnTo>
                      <a:pt x="18157" y="481"/>
                    </a:lnTo>
                    <a:lnTo>
                      <a:pt x="18145" y="481"/>
                    </a:lnTo>
                    <a:lnTo>
                      <a:pt x="92" y="2899"/>
                    </a:lnTo>
                    <a:lnTo>
                      <a:pt x="92" y="2784"/>
                    </a:lnTo>
                    <a:cubicBezTo>
                      <a:pt x="1077" y="2646"/>
                      <a:pt x="17355" y="218"/>
                      <a:pt x="18157" y="103"/>
                    </a:cubicBezTo>
                    <a:close/>
                    <a:moveTo>
                      <a:pt x="18157" y="0"/>
                    </a:moveTo>
                    <a:cubicBezTo>
                      <a:pt x="17974" y="23"/>
                      <a:pt x="207" y="2669"/>
                      <a:pt x="46" y="2692"/>
                    </a:cubicBezTo>
                    <a:lnTo>
                      <a:pt x="0" y="2692"/>
                    </a:lnTo>
                    <a:lnTo>
                      <a:pt x="0" y="3013"/>
                    </a:lnTo>
                    <a:lnTo>
                      <a:pt x="18145" y="573"/>
                    </a:lnTo>
                    <a:lnTo>
                      <a:pt x="47757" y="4365"/>
                    </a:lnTo>
                    <a:lnTo>
                      <a:pt x="47814" y="4376"/>
                    </a:lnTo>
                    <a:lnTo>
                      <a:pt x="47814" y="4101"/>
                    </a:lnTo>
                    <a:lnTo>
                      <a:pt x="181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 name="Google Shape;923;p69"/>
              <p:cNvSpPr/>
              <p:nvPr/>
            </p:nvSpPr>
            <p:spPr>
              <a:xfrm>
                <a:off x="3078307" y="3400848"/>
                <a:ext cx="2992403" cy="254795"/>
              </a:xfrm>
              <a:custGeom>
                <a:avLst/>
                <a:gdLst/>
                <a:ahLst/>
                <a:cxnLst/>
                <a:rect l="l" t="t" r="r" b="b"/>
                <a:pathLst>
                  <a:path w="47506" h="4045" extrusionOk="0">
                    <a:moveTo>
                      <a:pt x="17996" y="92"/>
                    </a:moveTo>
                    <a:lnTo>
                      <a:pt x="47425" y="3861"/>
                    </a:lnTo>
                    <a:lnTo>
                      <a:pt x="47425" y="3953"/>
                    </a:lnTo>
                    <a:lnTo>
                      <a:pt x="17985" y="482"/>
                    </a:lnTo>
                    <a:lnTo>
                      <a:pt x="80" y="2624"/>
                    </a:lnTo>
                    <a:lnTo>
                      <a:pt x="80" y="2486"/>
                    </a:lnTo>
                    <a:cubicBezTo>
                      <a:pt x="985" y="2372"/>
                      <a:pt x="17217" y="195"/>
                      <a:pt x="17996" y="92"/>
                    </a:cubicBezTo>
                    <a:close/>
                    <a:moveTo>
                      <a:pt x="17996" y="0"/>
                    </a:moveTo>
                    <a:cubicBezTo>
                      <a:pt x="17813" y="23"/>
                      <a:pt x="184" y="2395"/>
                      <a:pt x="35" y="2418"/>
                    </a:cubicBezTo>
                    <a:lnTo>
                      <a:pt x="0" y="2418"/>
                    </a:lnTo>
                    <a:lnTo>
                      <a:pt x="0" y="2715"/>
                    </a:lnTo>
                    <a:lnTo>
                      <a:pt x="17985" y="562"/>
                    </a:lnTo>
                    <a:lnTo>
                      <a:pt x="47459" y="4033"/>
                    </a:lnTo>
                    <a:lnTo>
                      <a:pt x="47505" y="4044"/>
                    </a:lnTo>
                    <a:lnTo>
                      <a:pt x="47505" y="3781"/>
                    </a:lnTo>
                    <a:lnTo>
                      <a:pt x="1800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 name="Google Shape;924;p69"/>
              <p:cNvSpPr/>
              <p:nvPr/>
            </p:nvSpPr>
            <p:spPr>
              <a:xfrm>
                <a:off x="3096323" y="3431147"/>
                <a:ext cx="2956310" cy="233126"/>
              </a:xfrm>
              <a:custGeom>
                <a:avLst/>
                <a:gdLst/>
                <a:ahLst/>
                <a:cxnLst/>
                <a:rect l="l" t="t" r="r" b="b"/>
                <a:pathLst>
                  <a:path w="46933" h="3701" extrusionOk="0">
                    <a:moveTo>
                      <a:pt x="17688" y="81"/>
                    </a:moveTo>
                    <a:lnTo>
                      <a:pt x="46852" y="3517"/>
                    </a:lnTo>
                    <a:lnTo>
                      <a:pt x="46852" y="3609"/>
                    </a:lnTo>
                    <a:lnTo>
                      <a:pt x="17676" y="470"/>
                    </a:lnTo>
                    <a:lnTo>
                      <a:pt x="81" y="2315"/>
                    </a:lnTo>
                    <a:lnTo>
                      <a:pt x="81" y="2189"/>
                    </a:lnTo>
                    <a:cubicBezTo>
                      <a:pt x="974" y="2085"/>
                      <a:pt x="17000" y="172"/>
                      <a:pt x="17688" y="81"/>
                    </a:cubicBezTo>
                    <a:close/>
                    <a:moveTo>
                      <a:pt x="17688" y="1"/>
                    </a:moveTo>
                    <a:cubicBezTo>
                      <a:pt x="17516" y="23"/>
                      <a:pt x="184" y="2097"/>
                      <a:pt x="47" y="2108"/>
                    </a:cubicBezTo>
                    <a:lnTo>
                      <a:pt x="1" y="2120"/>
                    </a:lnTo>
                    <a:lnTo>
                      <a:pt x="1" y="2406"/>
                    </a:lnTo>
                    <a:lnTo>
                      <a:pt x="17676" y="550"/>
                    </a:lnTo>
                    <a:lnTo>
                      <a:pt x="46887" y="3689"/>
                    </a:lnTo>
                    <a:lnTo>
                      <a:pt x="46933" y="3701"/>
                    </a:lnTo>
                    <a:lnTo>
                      <a:pt x="46933" y="3437"/>
                    </a:lnTo>
                    <a:lnTo>
                      <a:pt x="17688"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 name="Google Shape;925;p69"/>
              <p:cNvSpPr/>
              <p:nvPr/>
            </p:nvSpPr>
            <p:spPr>
              <a:xfrm>
                <a:off x="3141047" y="3460753"/>
                <a:ext cx="2911587" cy="251141"/>
              </a:xfrm>
              <a:custGeom>
                <a:avLst/>
                <a:gdLst/>
                <a:ahLst/>
                <a:cxnLst/>
                <a:rect l="l" t="t" r="r" b="b"/>
                <a:pathLst>
                  <a:path w="46223" h="3987" extrusionOk="0">
                    <a:moveTo>
                      <a:pt x="16966" y="80"/>
                    </a:moveTo>
                    <a:lnTo>
                      <a:pt x="46142" y="3219"/>
                    </a:lnTo>
                    <a:lnTo>
                      <a:pt x="46142" y="3895"/>
                    </a:lnTo>
                    <a:lnTo>
                      <a:pt x="16909" y="917"/>
                    </a:lnTo>
                    <a:lnTo>
                      <a:pt x="81" y="2841"/>
                    </a:lnTo>
                    <a:lnTo>
                      <a:pt x="81" y="1856"/>
                    </a:lnTo>
                    <a:lnTo>
                      <a:pt x="16966" y="80"/>
                    </a:lnTo>
                    <a:close/>
                    <a:moveTo>
                      <a:pt x="16966" y="0"/>
                    </a:moveTo>
                    <a:lnTo>
                      <a:pt x="35" y="1776"/>
                    </a:lnTo>
                    <a:lnTo>
                      <a:pt x="1" y="1787"/>
                    </a:lnTo>
                    <a:lnTo>
                      <a:pt x="1" y="2933"/>
                    </a:lnTo>
                    <a:lnTo>
                      <a:pt x="16909" y="997"/>
                    </a:lnTo>
                    <a:lnTo>
                      <a:pt x="46177" y="3975"/>
                    </a:lnTo>
                    <a:lnTo>
                      <a:pt x="46223" y="3987"/>
                    </a:lnTo>
                    <a:lnTo>
                      <a:pt x="46223" y="3139"/>
                    </a:lnTo>
                    <a:lnTo>
                      <a:pt x="1696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 name="Google Shape;926;p69"/>
              <p:cNvSpPr/>
              <p:nvPr/>
            </p:nvSpPr>
            <p:spPr>
              <a:xfrm>
                <a:off x="3143251" y="3519209"/>
                <a:ext cx="2907240" cy="191238"/>
              </a:xfrm>
              <a:custGeom>
                <a:avLst/>
                <a:gdLst/>
                <a:ahLst/>
                <a:cxnLst/>
                <a:rect l="l" t="t" r="r" b="b"/>
                <a:pathLst>
                  <a:path w="46154" h="3036" extrusionOk="0">
                    <a:moveTo>
                      <a:pt x="16874" y="57"/>
                    </a:moveTo>
                    <a:lnTo>
                      <a:pt x="38341" y="2245"/>
                    </a:lnTo>
                    <a:lnTo>
                      <a:pt x="16874" y="206"/>
                    </a:lnTo>
                    <a:lnTo>
                      <a:pt x="791" y="1936"/>
                    </a:lnTo>
                    <a:lnTo>
                      <a:pt x="470" y="1936"/>
                    </a:lnTo>
                    <a:lnTo>
                      <a:pt x="16874" y="57"/>
                    </a:lnTo>
                    <a:close/>
                    <a:moveTo>
                      <a:pt x="16874" y="0"/>
                    </a:moveTo>
                    <a:lnTo>
                      <a:pt x="0" y="1936"/>
                    </a:lnTo>
                    <a:lnTo>
                      <a:pt x="0" y="1982"/>
                    </a:lnTo>
                    <a:lnTo>
                      <a:pt x="802" y="1982"/>
                    </a:lnTo>
                    <a:lnTo>
                      <a:pt x="16874" y="252"/>
                    </a:lnTo>
                    <a:lnTo>
                      <a:pt x="46142" y="3036"/>
                    </a:lnTo>
                    <a:lnTo>
                      <a:pt x="46153" y="2978"/>
                    </a:lnTo>
                    <a:lnTo>
                      <a:pt x="1687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 name="Google Shape;927;p69"/>
              <p:cNvSpPr/>
              <p:nvPr/>
            </p:nvSpPr>
            <p:spPr>
              <a:xfrm>
                <a:off x="4133977" y="3532185"/>
                <a:ext cx="151554" cy="597523"/>
              </a:xfrm>
              <a:custGeom>
                <a:avLst/>
                <a:gdLst/>
                <a:ahLst/>
                <a:cxnLst/>
                <a:rect l="l" t="t" r="r" b="b"/>
                <a:pathLst>
                  <a:path w="2406" h="9486" extrusionOk="0">
                    <a:moveTo>
                      <a:pt x="1146" y="46"/>
                    </a:moveTo>
                    <a:lnTo>
                      <a:pt x="2349" y="172"/>
                    </a:lnTo>
                    <a:lnTo>
                      <a:pt x="2349" y="665"/>
                    </a:lnTo>
                    <a:lnTo>
                      <a:pt x="2142" y="665"/>
                    </a:lnTo>
                    <a:lnTo>
                      <a:pt x="2142" y="9359"/>
                    </a:lnTo>
                    <a:lnTo>
                      <a:pt x="1089" y="9428"/>
                    </a:lnTo>
                    <a:lnTo>
                      <a:pt x="252" y="9371"/>
                    </a:lnTo>
                    <a:lnTo>
                      <a:pt x="252" y="573"/>
                    </a:lnTo>
                    <a:lnTo>
                      <a:pt x="58" y="573"/>
                    </a:lnTo>
                    <a:lnTo>
                      <a:pt x="58" y="172"/>
                    </a:lnTo>
                    <a:lnTo>
                      <a:pt x="1146" y="46"/>
                    </a:lnTo>
                    <a:close/>
                    <a:moveTo>
                      <a:pt x="1146" y="0"/>
                    </a:moveTo>
                    <a:lnTo>
                      <a:pt x="0" y="115"/>
                    </a:lnTo>
                    <a:lnTo>
                      <a:pt x="0" y="630"/>
                    </a:lnTo>
                    <a:lnTo>
                      <a:pt x="195" y="630"/>
                    </a:lnTo>
                    <a:lnTo>
                      <a:pt x="195" y="9428"/>
                    </a:lnTo>
                    <a:lnTo>
                      <a:pt x="1089" y="9485"/>
                    </a:lnTo>
                    <a:lnTo>
                      <a:pt x="2177" y="9416"/>
                    </a:lnTo>
                    <a:lnTo>
                      <a:pt x="2200" y="9405"/>
                    </a:lnTo>
                    <a:lnTo>
                      <a:pt x="2200" y="711"/>
                    </a:lnTo>
                    <a:lnTo>
                      <a:pt x="2406" y="711"/>
                    </a:lnTo>
                    <a:lnTo>
                      <a:pt x="2406" y="115"/>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 name="Google Shape;928;p69"/>
              <p:cNvSpPr/>
              <p:nvPr/>
            </p:nvSpPr>
            <p:spPr>
              <a:xfrm>
                <a:off x="3158432" y="3593539"/>
                <a:ext cx="1114860" cy="91021"/>
              </a:xfrm>
              <a:custGeom>
                <a:avLst/>
                <a:gdLst/>
                <a:ahLst/>
                <a:cxnLst/>
                <a:rect l="l" t="t" r="r" b="b"/>
                <a:pathLst>
                  <a:path w="17699" h="1445" extrusionOk="0">
                    <a:moveTo>
                      <a:pt x="16633" y="0"/>
                    </a:moveTo>
                    <a:lnTo>
                      <a:pt x="34" y="1398"/>
                    </a:lnTo>
                    <a:cubicBezTo>
                      <a:pt x="3" y="1398"/>
                      <a:pt x="0" y="1445"/>
                      <a:pt x="26" y="1445"/>
                    </a:cubicBezTo>
                    <a:cubicBezTo>
                      <a:pt x="28" y="1445"/>
                      <a:pt x="31" y="1444"/>
                      <a:pt x="34" y="1443"/>
                    </a:cubicBezTo>
                    <a:lnTo>
                      <a:pt x="16633" y="46"/>
                    </a:lnTo>
                    <a:lnTo>
                      <a:pt x="17652" y="137"/>
                    </a:lnTo>
                    <a:cubicBezTo>
                      <a:pt x="17698" y="137"/>
                      <a:pt x="17698" y="80"/>
                      <a:pt x="17664" y="80"/>
                    </a:cubicBezTo>
                    <a:lnTo>
                      <a:pt x="1663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 name="Google Shape;929;p69"/>
              <p:cNvSpPr/>
              <p:nvPr/>
            </p:nvSpPr>
            <p:spPr>
              <a:xfrm>
                <a:off x="3158369" y="3607964"/>
                <a:ext cx="1114167" cy="86611"/>
              </a:xfrm>
              <a:custGeom>
                <a:avLst/>
                <a:gdLst/>
                <a:ahLst/>
                <a:cxnLst/>
                <a:rect l="l" t="t" r="r" b="b"/>
                <a:pathLst>
                  <a:path w="17688" h="1375" extrusionOk="0">
                    <a:moveTo>
                      <a:pt x="16634" y="0"/>
                    </a:moveTo>
                    <a:lnTo>
                      <a:pt x="35" y="1317"/>
                    </a:lnTo>
                    <a:cubicBezTo>
                      <a:pt x="1" y="1317"/>
                      <a:pt x="1" y="1375"/>
                      <a:pt x="35" y="1375"/>
                    </a:cubicBezTo>
                    <a:lnTo>
                      <a:pt x="47" y="1375"/>
                    </a:lnTo>
                    <a:lnTo>
                      <a:pt x="16634" y="46"/>
                    </a:lnTo>
                    <a:lnTo>
                      <a:pt x="17653" y="138"/>
                    </a:lnTo>
                    <a:cubicBezTo>
                      <a:pt x="17676" y="138"/>
                      <a:pt x="17688" y="126"/>
                      <a:pt x="17688" y="115"/>
                    </a:cubicBezTo>
                    <a:cubicBezTo>
                      <a:pt x="17688" y="92"/>
                      <a:pt x="17676" y="80"/>
                      <a:pt x="17665" y="80"/>
                    </a:cubicBezTo>
                    <a:lnTo>
                      <a:pt x="166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 name="Google Shape;930;p69"/>
              <p:cNvSpPr/>
              <p:nvPr/>
            </p:nvSpPr>
            <p:spPr>
              <a:xfrm>
                <a:off x="4146260" y="4072650"/>
                <a:ext cx="126295" cy="3653"/>
              </a:xfrm>
              <a:custGeom>
                <a:avLst/>
                <a:gdLst/>
                <a:ahLst/>
                <a:cxnLst/>
                <a:rect l="l" t="t" r="r" b="b"/>
                <a:pathLst>
                  <a:path w="2005" h="58" extrusionOk="0">
                    <a:moveTo>
                      <a:pt x="23" y="0"/>
                    </a:moveTo>
                    <a:cubicBezTo>
                      <a:pt x="0" y="0"/>
                      <a:pt x="0" y="46"/>
                      <a:pt x="23" y="58"/>
                    </a:cubicBezTo>
                    <a:lnTo>
                      <a:pt x="1982" y="58"/>
                    </a:lnTo>
                    <a:cubicBezTo>
                      <a:pt x="2005" y="46"/>
                      <a:pt x="2005" y="0"/>
                      <a:pt x="198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 name="Google Shape;931;p69"/>
              <p:cNvSpPr/>
              <p:nvPr/>
            </p:nvSpPr>
            <p:spPr>
              <a:xfrm>
                <a:off x="4204653" y="3607775"/>
                <a:ext cx="2961" cy="468520"/>
              </a:xfrm>
              <a:custGeom>
                <a:avLst/>
                <a:gdLst/>
                <a:ahLst/>
                <a:cxnLst/>
                <a:rect l="l" t="t" r="r" b="b"/>
                <a:pathLst>
                  <a:path w="47" h="7438" extrusionOk="0">
                    <a:moveTo>
                      <a:pt x="24" y="0"/>
                    </a:moveTo>
                    <a:cubicBezTo>
                      <a:pt x="12" y="0"/>
                      <a:pt x="1" y="9"/>
                      <a:pt x="1" y="26"/>
                    </a:cubicBezTo>
                    <a:lnTo>
                      <a:pt x="1" y="7403"/>
                    </a:lnTo>
                    <a:cubicBezTo>
                      <a:pt x="1" y="7415"/>
                      <a:pt x="12" y="7438"/>
                      <a:pt x="24" y="7438"/>
                    </a:cubicBezTo>
                    <a:cubicBezTo>
                      <a:pt x="35" y="7426"/>
                      <a:pt x="47" y="7415"/>
                      <a:pt x="47" y="7403"/>
                    </a:cubicBezTo>
                    <a:lnTo>
                      <a:pt x="47" y="26"/>
                    </a:lnTo>
                    <a:cubicBezTo>
                      <a:pt x="47" y="9"/>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 name="Google Shape;932;p69"/>
              <p:cNvSpPr/>
              <p:nvPr/>
            </p:nvSpPr>
            <p:spPr>
              <a:xfrm>
                <a:off x="3154779" y="3640971"/>
                <a:ext cx="995809" cy="476456"/>
              </a:xfrm>
              <a:custGeom>
                <a:avLst/>
                <a:gdLst/>
                <a:ahLst/>
                <a:cxnLst/>
                <a:rect l="l" t="t" r="r" b="b"/>
                <a:pathLst>
                  <a:path w="15809" h="7564" extrusionOk="0">
                    <a:moveTo>
                      <a:pt x="29" y="0"/>
                    </a:moveTo>
                    <a:cubicBezTo>
                      <a:pt x="15" y="0"/>
                      <a:pt x="1" y="9"/>
                      <a:pt x="1" y="26"/>
                    </a:cubicBezTo>
                    <a:lnTo>
                      <a:pt x="1" y="7094"/>
                    </a:lnTo>
                    <a:lnTo>
                      <a:pt x="15763" y="7563"/>
                    </a:lnTo>
                    <a:lnTo>
                      <a:pt x="15774" y="7563"/>
                    </a:lnTo>
                    <a:cubicBezTo>
                      <a:pt x="15809" y="7563"/>
                      <a:pt x="15809" y="7506"/>
                      <a:pt x="15774" y="7506"/>
                    </a:cubicBezTo>
                    <a:lnTo>
                      <a:pt x="58" y="7037"/>
                    </a:ln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 name="Google Shape;933;p69"/>
              <p:cNvSpPr/>
              <p:nvPr/>
            </p:nvSpPr>
            <p:spPr>
              <a:xfrm>
                <a:off x="3860469" y="3557445"/>
                <a:ext cx="41195" cy="558532"/>
              </a:xfrm>
              <a:custGeom>
                <a:avLst/>
                <a:gdLst/>
                <a:ahLst/>
                <a:cxnLst/>
                <a:rect l="l" t="t" r="r" b="b"/>
                <a:pathLst>
                  <a:path w="654" h="8867" extrusionOk="0">
                    <a:moveTo>
                      <a:pt x="138" y="69"/>
                    </a:moveTo>
                    <a:lnTo>
                      <a:pt x="608" y="172"/>
                    </a:lnTo>
                    <a:lnTo>
                      <a:pt x="608" y="8718"/>
                    </a:lnTo>
                    <a:lnTo>
                      <a:pt x="321" y="8798"/>
                    </a:lnTo>
                    <a:lnTo>
                      <a:pt x="321" y="733"/>
                    </a:lnTo>
                    <a:lnTo>
                      <a:pt x="310" y="722"/>
                    </a:lnTo>
                    <a:cubicBezTo>
                      <a:pt x="310" y="722"/>
                      <a:pt x="69" y="390"/>
                      <a:pt x="138" y="69"/>
                    </a:cubicBezTo>
                    <a:close/>
                    <a:moveTo>
                      <a:pt x="104" y="0"/>
                    </a:moveTo>
                    <a:lnTo>
                      <a:pt x="92" y="23"/>
                    </a:lnTo>
                    <a:cubicBezTo>
                      <a:pt x="1" y="355"/>
                      <a:pt x="230" y="688"/>
                      <a:pt x="264" y="745"/>
                    </a:cubicBezTo>
                    <a:lnTo>
                      <a:pt x="264" y="8867"/>
                    </a:lnTo>
                    <a:lnTo>
                      <a:pt x="654" y="8763"/>
                    </a:lnTo>
                    <a:lnTo>
                      <a:pt x="654" y="126"/>
                    </a:lnTo>
                    <a:lnTo>
                      <a:pt x="1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 name="Google Shape;934;p69"/>
              <p:cNvSpPr/>
              <p:nvPr/>
            </p:nvSpPr>
            <p:spPr>
              <a:xfrm>
                <a:off x="3812848" y="3564248"/>
                <a:ext cx="68596" cy="551729"/>
              </a:xfrm>
              <a:custGeom>
                <a:avLst/>
                <a:gdLst/>
                <a:ahLst/>
                <a:cxnLst/>
                <a:rect l="l" t="t" r="r" b="b"/>
                <a:pathLst>
                  <a:path w="1089" h="8759" extrusionOk="0">
                    <a:moveTo>
                      <a:pt x="114" y="1"/>
                    </a:moveTo>
                    <a:cubicBezTo>
                      <a:pt x="105" y="1"/>
                      <a:pt x="97" y="6"/>
                      <a:pt x="92" y="18"/>
                    </a:cubicBezTo>
                    <a:cubicBezTo>
                      <a:pt x="1" y="350"/>
                      <a:pt x="218" y="683"/>
                      <a:pt x="264" y="740"/>
                    </a:cubicBezTo>
                    <a:lnTo>
                      <a:pt x="264" y="8713"/>
                    </a:lnTo>
                    <a:lnTo>
                      <a:pt x="1043" y="8759"/>
                    </a:lnTo>
                    <a:cubicBezTo>
                      <a:pt x="1089" y="8759"/>
                      <a:pt x="1089" y="8701"/>
                      <a:pt x="1055" y="8701"/>
                    </a:cubicBezTo>
                    <a:lnTo>
                      <a:pt x="310" y="8667"/>
                    </a:lnTo>
                    <a:lnTo>
                      <a:pt x="310" y="717"/>
                    </a:lnTo>
                    <a:cubicBezTo>
                      <a:pt x="299" y="706"/>
                      <a:pt x="47" y="362"/>
                      <a:pt x="138" y="30"/>
                    </a:cubicBezTo>
                    <a:cubicBezTo>
                      <a:pt x="145" y="15"/>
                      <a:pt x="130" y="1"/>
                      <a:pt x="1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 name="Google Shape;935;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 name="Google Shape;936;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 name="Google Shape;937;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 name="Google Shape;938;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 name="Google Shape;939;p69"/>
              <p:cNvSpPr/>
              <p:nvPr/>
            </p:nvSpPr>
            <p:spPr>
              <a:xfrm>
                <a:off x="3351752" y="3615900"/>
                <a:ext cx="31810" cy="485653"/>
              </a:xfrm>
              <a:custGeom>
                <a:avLst/>
                <a:gdLst/>
                <a:ahLst/>
                <a:cxnLst/>
                <a:rect l="l" t="t" r="r" b="b"/>
                <a:pathLst>
                  <a:path w="505" h="7710" extrusionOk="0">
                    <a:moveTo>
                      <a:pt x="104" y="80"/>
                    </a:moveTo>
                    <a:lnTo>
                      <a:pt x="436" y="138"/>
                    </a:lnTo>
                    <a:lnTo>
                      <a:pt x="436" y="7549"/>
                    </a:lnTo>
                    <a:lnTo>
                      <a:pt x="241" y="7618"/>
                    </a:lnTo>
                    <a:lnTo>
                      <a:pt x="241" y="630"/>
                    </a:lnTo>
                    <a:lnTo>
                      <a:pt x="230" y="619"/>
                    </a:lnTo>
                    <a:cubicBezTo>
                      <a:pt x="127" y="458"/>
                      <a:pt x="81" y="264"/>
                      <a:pt x="104" y="80"/>
                    </a:cubicBezTo>
                    <a:close/>
                    <a:moveTo>
                      <a:pt x="47" y="0"/>
                    </a:moveTo>
                    <a:lnTo>
                      <a:pt x="35" y="23"/>
                    </a:lnTo>
                    <a:cubicBezTo>
                      <a:pt x="1" y="241"/>
                      <a:pt x="47" y="470"/>
                      <a:pt x="173" y="653"/>
                    </a:cubicBezTo>
                    <a:lnTo>
                      <a:pt x="173" y="7709"/>
                    </a:lnTo>
                    <a:lnTo>
                      <a:pt x="505" y="7606"/>
                    </a:lnTo>
                    <a:lnTo>
                      <a:pt x="505" y="69"/>
                    </a:lnTo>
                    <a:lnTo>
                      <a:pt x="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 name="Google Shape;940;p69"/>
              <p:cNvSpPr/>
              <p:nvPr/>
            </p:nvSpPr>
            <p:spPr>
              <a:xfrm>
                <a:off x="3324351" y="3619491"/>
                <a:ext cx="43337" cy="481307"/>
              </a:xfrm>
              <a:custGeom>
                <a:avLst/>
                <a:gdLst/>
                <a:ahLst/>
                <a:cxnLst/>
                <a:rect l="l" t="t" r="r" b="b"/>
                <a:pathLst>
                  <a:path w="688" h="7641" extrusionOk="0">
                    <a:moveTo>
                      <a:pt x="69" y="1"/>
                    </a:moveTo>
                    <a:cubicBezTo>
                      <a:pt x="55" y="1"/>
                      <a:pt x="40" y="11"/>
                      <a:pt x="35" y="35"/>
                    </a:cubicBezTo>
                    <a:cubicBezTo>
                      <a:pt x="1" y="264"/>
                      <a:pt x="46" y="504"/>
                      <a:pt x="161" y="699"/>
                    </a:cubicBezTo>
                    <a:lnTo>
                      <a:pt x="161" y="7618"/>
                    </a:lnTo>
                    <a:lnTo>
                      <a:pt x="642" y="7641"/>
                    </a:lnTo>
                    <a:cubicBezTo>
                      <a:pt x="688" y="7641"/>
                      <a:pt x="688" y="7572"/>
                      <a:pt x="642" y="7572"/>
                    </a:cubicBezTo>
                    <a:lnTo>
                      <a:pt x="241" y="7549"/>
                    </a:lnTo>
                    <a:lnTo>
                      <a:pt x="241" y="676"/>
                    </a:lnTo>
                    <a:lnTo>
                      <a:pt x="230" y="676"/>
                    </a:lnTo>
                    <a:cubicBezTo>
                      <a:pt x="115" y="482"/>
                      <a:pt x="69" y="264"/>
                      <a:pt x="104" y="46"/>
                    </a:cubicBezTo>
                    <a:cubicBezTo>
                      <a:pt x="110" y="20"/>
                      <a:pt x="90" y="1"/>
                      <a:pt x="6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 name="Google Shape;941;p69"/>
              <p:cNvSpPr/>
              <p:nvPr/>
            </p:nvSpPr>
            <p:spPr>
              <a:xfrm>
                <a:off x="3169204" y="3638262"/>
                <a:ext cx="28220" cy="455355"/>
              </a:xfrm>
              <a:custGeom>
                <a:avLst/>
                <a:gdLst/>
                <a:ahLst/>
                <a:cxnLst/>
                <a:rect l="l" t="t" r="r" b="b"/>
                <a:pathLst>
                  <a:path w="448" h="7229" extrusionOk="0">
                    <a:moveTo>
                      <a:pt x="69" y="35"/>
                    </a:moveTo>
                    <a:lnTo>
                      <a:pt x="413" y="80"/>
                    </a:lnTo>
                    <a:lnTo>
                      <a:pt x="413" y="7114"/>
                    </a:lnTo>
                    <a:lnTo>
                      <a:pt x="195" y="7183"/>
                    </a:lnTo>
                    <a:lnTo>
                      <a:pt x="195" y="584"/>
                    </a:lnTo>
                    <a:lnTo>
                      <a:pt x="195" y="573"/>
                    </a:lnTo>
                    <a:cubicBezTo>
                      <a:pt x="81" y="424"/>
                      <a:pt x="35" y="229"/>
                      <a:pt x="69" y="35"/>
                    </a:cubicBezTo>
                    <a:close/>
                    <a:moveTo>
                      <a:pt x="35" y="0"/>
                    </a:moveTo>
                    <a:lnTo>
                      <a:pt x="35" y="12"/>
                    </a:lnTo>
                    <a:cubicBezTo>
                      <a:pt x="1" y="218"/>
                      <a:pt x="46" y="424"/>
                      <a:pt x="161" y="596"/>
                    </a:cubicBezTo>
                    <a:lnTo>
                      <a:pt x="161" y="7228"/>
                    </a:lnTo>
                    <a:lnTo>
                      <a:pt x="447" y="7137"/>
                    </a:lnTo>
                    <a:lnTo>
                      <a:pt x="447" y="4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 name="Google Shape;942;p69"/>
              <p:cNvSpPr/>
              <p:nvPr/>
            </p:nvSpPr>
            <p:spPr>
              <a:xfrm>
                <a:off x="3142495" y="3642546"/>
                <a:ext cx="38298" cy="451071"/>
              </a:xfrm>
              <a:custGeom>
                <a:avLst/>
                <a:gdLst/>
                <a:ahLst/>
                <a:cxnLst/>
                <a:rect l="l" t="t" r="r" b="b"/>
                <a:pathLst>
                  <a:path w="608" h="7161" extrusionOk="0">
                    <a:moveTo>
                      <a:pt x="35" y="1"/>
                    </a:moveTo>
                    <a:cubicBezTo>
                      <a:pt x="1" y="219"/>
                      <a:pt x="47" y="436"/>
                      <a:pt x="161" y="631"/>
                    </a:cubicBezTo>
                    <a:lnTo>
                      <a:pt x="161" y="7138"/>
                    </a:lnTo>
                    <a:lnTo>
                      <a:pt x="596" y="7160"/>
                    </a:lnTo>
                    <a:lnTo>
                      <a:pt x="608" y="7126"/>
                    </a:lnTo>
                    <a:lnTo>
                      <a:pt x="196" y="7115"/>
                    </a:lnTo>
                    <a:lnTo>
                      <a:pt x="196" y="620"/>
                    </a:lnTo>
                    <a:cubicBezTo>
                      <a:pt x="81" y="436"/>
                      <a:pt x="47" y="219"/>
                      <a:pt x="7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 name="Google Shape;943;p69"/>
              <p:cNvSpPr/>
              <p:nvPr/>
            </p:nvSpPr>
            <p:spPr>
              <a:xfrm>
                <a:off x="3154086" y="4059673"/>
                <a:ext cx="746117" cy="12283"/>
              </a:xfrm>
              <a:custGeom>
                <a:avLst/>
                <a:gdLst/>
                <a:ahLst/>
                <a:cxnLst/>
                <a:rect l="l" t="t" r="r" b="b"/>
                <a:pathLst>
                  <a:path w="11845" h="195" extrusionOk="0">
                    <a:moveTo>
                      <a:pt x="0" y="0"/>
                    </a:moveTo>
                    <a:lnTo>
                      <a:pt x="0" y="34"/>
                    </a:lnTo>
                    <a:lnTo>
                      <a:pt x="11845" y="195"/>
                    </a:lnTo>
                    <a:lnTo>
                      <a:pt x="11845" y="160"/>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 name="Google Shape;944;p69"/>
              <p:cNvSpPr/>
              <p:nvPr/>
            </p:nvSpPr>
            <p:spPr>
              <a:xfrm>
                <a:off x="4268904" y="3598578"/>
                <a:ext cx="1287327" cy="113319"/>
              </a:xfrm>
              <a:custGeom>
                <a:avLst/>
                <a:gdLst/>
                <a:ahLst/>
                <a:cxnLst/>
                <a:rect l="l" t="t" r="r" b="b"/>
                <a:pathLst>
                  <a:path w="20437" h="1799" extrusionOk="0">
                    <a:moveTo>
                      <a:pt x="35" y="0"/>
                    </a:moveTo>
                    <a:cubicBezTo>
                      <a:pt x="23" y="0"/>
                      <a:pt x="0" y="12"/>
                      <a:pt x="0" y="23"/>
                    </a:cubicBezTo>
                    <a:cubicBezTo>
                      <a:pt x="0" y="46"/>
                      <a:pt x="12" y="57"/>
                      <a:pt x="23" y="57"/>
                    </a:cubicBezTo>
                    <a:lnTo>
                      <a:pt x="20402" y="1799"/>
                    </a:lnTo>
                    <a:cubicBezTo>
                      <a:pt x="20425" y="1799"/>
                      <a:pt x="20436" y="1787"/>
                      <a:pt x="20436" y="1764"/>
                    </a:cubicBezTo>
                    <a:cubicBezTo>
                      <a:pt x="20436" y="1753"/>
                      <a:pt x="20425" y="1741"/>
                      <a:pt x="20414" y="1741"/>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 name="Google Shape;945;p69"/>
              <p:cNvSpPr/>
              <p:nvPr/>
            </p:nvSpPr>
            <p:spPr>
              <a:xfrm>
                <a:off x="5769795" y="3727017"/>
                <a:ext cx="282888" cy="26771"/>
              </a:xfrm>
              <a:custGeom>
                <a:avLst/>
                <a:gdLst/>
                <a:ahLst/>
                <a:cxnLst/>
                <a:rect l="l" t="t" r="r" b="b"/>
                <a:pathLst>
                  <a:path w="4491" h="425" extrusionOk="0">
                    <a:moveTo>
                      <a:pt x="35" y="0"/>
                    </a:moveTo>
                    <a:cubicBezTo>
                      <a:pt x="23" y="0"/>
                      <a:pt x="12" y="12"/>
                      <a:pt x="12" y="23"/>
                    </a:cubicBezTo>
                    <a:cubicBezTo>
                      <a:pt x="0" y="35"/>
                      <a:pt x="12" y="46"/>
                      <a:pt x="35" y="46"/>
                    </a:cubicBezTo>
                    <a:lnTo>
                      <a:pt x="4445" y="424"/>
                    </a:lnTo>
                    <a:cubicBezTo>
                      <a:pt x="4479" y="424"/>
                      <a:pt x="4491" y="378"/>
                      <a:pt x="4445" y="378"/>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 name="Google Shape;946;p69"/>
              <p:cNvSpPr/>
              <p:nvPr/>
            </p:nvSpPr>
            <p:spPr>
              <a:xfrm>
                <a:off x="4268904" y="3613003"/>
                <a:ext cx="1288020" cy="109729"/>
              </a:xfrm>
              <a:custGeom>
                <a:avLst/>
                <a:gdLst/>
                <a:ahLst/>
                <a:cxnLst/>
                <a:rect l="l" t="t" r="r" b="b"/>
                <a:pathLst>
                  <a:path w="20448" h="1742" extrusionOk="0">
                    <a:moveTo>
                      <a:pt x="35" y="0"/>
                    </a:moveTo>
                    <a:cubicBezTo>
                      <a:pt x="23" y="0"/>
                      <a:pt x="0" y="12"/>
                      <a:pt x="0" y="23"/>
                    </a:cubicBezTo>
                    <a:cubicBezTo>
                      <a:pt x="0" y="46"/>
                      <a:pt x="12" y="58"/>
                      <a:pt x="23" y="58"/>
                    </a:cubicBezTo>
                    <a:lnTo>
                      <a:pt x="20402" y="1741"/>
                    </a:lnTo>
                    <a:cubicBezTo>
                      <a:pt x="20448" y="1741"/>
                      <a:pt x="20448" y="1684"/>
                      <a:pt x="20414" y="1684"/>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 name="Google Shape;947;p69"/>
              <p:cNvSpPr/>
              <p:nvPr/>
            </p:nvSpPr>
            <p:spPr>
              <a:xfrm>
                <a:off x="5769795" y="3737095"/>
                <a:ext cx="282888" cy="26771"/>
              </a:xfrm>
              <a:custGeom>
                <a:avLst/>
                <a:gdLst/>
                <a:ahLst/>
                <a:cxnLst/>
                <a:rect l="l" t="t" r="r" b="b"/>
                <a:pathLst>
                  <a:path w="4491" h="425" extrusionOk="0">
                    <a:moveTo>
                      <a:pt x="35" y="1"/>
                    </a:moveTo>
                    <a:cubicBezTo>
                      <a:pt x="23" y="1"/>
                      <a:pt x="12" y="12"/>
                      <a:pt x="12" y="23"/>
                    </a:cubicBezTo>
                    <a:cubicBezTo>
                      <a:pt x="0" y="46"/>
                      <a:pt x="12" y="58"/>
                      <a:pt x="35" y="58"/>
                    </a:cubicBezTo>
                    <a:lnTo>
                      <a:pt x="4445" y="424"/>
                    </a:lnTo>
                    <a:cubicBezTo>
                      <a:pt x="4479" y="424"/>
                      <a:pt x="4491" y="367"/>
                      <a:pt x="4445" y="367"/>
                    </a:cubicBez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 name="Google Shape;948;p69"/>
              <p:cNvSpPr/>
              <p:nvPr/>
            </p:nvSpPr>
            <p:spPr>
              <a:xfrm>
                <a:off x="4269597" y="3707364"/>
                <a:ext cx="1782365" cy="410065"/>
              </a:xfrm>
              <a:custGeom>
                <a:avLst/>
                <a:gdLst/>
                <a:ahLst/>
                <a:cxnLst/>
                <a:rect l="l" t="t" r="r" b="b"/>
                <a:pathLst>
                  <a:path w="28296" h="6510" extrusionOk="0">
                    <a:moveTo>
                      <a:pt x="28262" y="0"/>
                    </a:moveTo>
                    <a:cubicBezTo>
                      <a:pt x="28249" y="0"/>
                      <a:pt x="28238" y="9"/>
                      <a:pt x="28238" y="26"/>
                    </a:cubicBezTo>
                    <a:lnTo>
                      <a:pt x="28238" y="5456"/>
                    </a:lnTo>
                    <a:lnTo>
                      <a:pt x="35" y="6452"/>
                    </a:lnTo>
                    <a:cubicBezTo>
                      <a:pt x="1" y="6452"/>
                      <a:pt x="1" y="6509"/>
                      <a:pt x="35" y="6509"/>
                    </a:cubicBezTo>
                    <a:lnTo>
                      <a:pt x="35" y="6498"/>
                    </a:lnTo>
                    <a:lnTo>
                      <a:pt x="28261" y="5501"/>
                    </a:lnTo>
                    <a:lnTo>
                      <a:pt x="28295" y="5501"/>
                    </a:lnTo>
                    <a:lnTo>
                      <a:pt x="28295" y="26"/>
                    </a:lnTo>
                    <a:cubicBezTo>
                      <a:pt x="28289" y="9"/>
                      <a:pt x="28275" y="0"/>
                      <a:pt x="2826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 name="Google Shape;949;p69"/>
              <p:cNvSpPr/>
              <p:nvPr/>
            </p:nvSpPr>
            <p:spPr>
              <a:xfrm>
                <a:off x="4668646" y="3568972"/>
                <a:ext cx="43337" cy="544108"/>
              </a:xfrm>
              <a:custGeom>
                <a:avLst/>
                <a:gdLst/>
                <a:ahLst/>
                <a:cxnLst/>
                <a:rect l="l" t="t" r="r" b="b"/>
                <a:pathLst>
                  <a:path w="688" h="8638" extrusionOk="0">
                    <a:moveTo>
                      <a:pt x="516" y="92"/>
                    </a:moveTo>
                    <a:lnTo>
                      <a:pt x="516" y="92"/>
                    </a:lnTo>
                    <a:cubicBezTo>
                      <a:pt x="585" y="390"/>
                      <a:pt x="344" y="699"/>
                      <a:pt x="344" y="711"/>
                    </a:cubicBezTo>
                    <a:lnTo>
                      <a:pt x="333" y="711"/>
                    </a:lnTo>
                    <a:lnTo>
                      <a:pt x="333" y="8523"/>
                    </a:lnTo>
                    <a:lnTo>
                      <a:pt x="81" y="8454"/>
                    </a:lnTo>
                    <a:lnTo>
                      <a:pt x="81" y="172"/>
                    </a:lnTo>
                    <a:lnTo>
                      <a:pt x="516" y="92"/>
                    </a:lnTo>
                    <a:close/>
                    <a:moveTo>
                      <a:pt x="585" y="1"/>
                    </a:moveTo>
                    <a:lnTo>
                      <a:pt x="1" y="104"/>
                    </a:lnTo>
                    <a:lnTo>
                      <a:pt x="1" y="8523"/>
                    </a:lnTo>
                    <a:lnTo>
                      <a:pt x="424" y="8638"/>
                    </a:lnTo>
                    <a:lnTo>
                      <a:pt x="424" y="745"/>
                    </a:lnTo>
                    <a:cubicBezTo>
                      <a:pt x="470" y="676"/>
                      <a:pt x="688" y="356"/>
                      <a:pt x="585" y="35"/>
                    </a:cubicBezTo>
                    <a:lnTo>
                      <a:pt x="58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 name="Google Shape;950;p69"/>
              <p:cNvSpPr/>
              <p:nvPr/>
            </p:nvSpPr>
            <p:spPr>
              <a:xfrm>
                <a:off x="4688866" y="3569413"/>
                <a:ext cx="70738" cy="542974"/>
              </a:xfrm>
              <a:custGeom>
                <a:avLst/>
                <a:gdLst/>
                <a:ahLst/>
                <a:cxnLst/>
                <a:rect l="l" t="t" r="r" b="b"/>
                <a:pathLst>
                  <a:path w="1123" h="8620" extrusionOk="0">
                    <a:moveTo>
                      <a:pt x="992" y="0"/>
                    </a:moveTo>
                    <a:cubicBezTo>
                      <a:pt x="986" y="0"/>
                      <a:pt x="980" y="2"/>
                      <a:pt x="974" y="5"/>
                    </a:cubicBezTo>
                    <a:cubicBezTo>
                      <a:pt x="951" y="5"/>
                      <a:pt x="940" y="28"/>
                      <a:pt x="951" y="51"/>
                    </a:cubicBezTo>
                    <a:cubicBezTo>
                      <a:pt x="1043" y="360"/>
                      <a:pt x="791" y="795"/>
                      <a:pt x="779" y="795"/>
                    </a:cubicBezTo>
                    <a:lnTo>
                      <a:pt x="779" y="807"/>
                    </a:lnTo>
                    <a:lnTo>
                      <a:pt x="779" y="8493"/>
                    </a:lnTo>
                    <a:lnTo>
                      <a:pt x="58" y="8528"/>
                    </a:lnTo>
                    <a:cubicBezTo>
                      <a:pt x="0" y="8528"/>
                      <a:pt x="0" y="8619"/>
                      <a:pt x="58" y="8619"/>
                    </a:cubicBezTo>
                    <a:lnTo>
                      <a:pt x="859" y="8573"/>
                    </a:lnTo>
                    <a:lnTo>
                      <a:pt x="859" y="830"/>
                    </a:lnTo>
                    <a:cubicBezTo>
                      <a:pt x="905" y="761"/>
                      <a:pt x="1123" y="349"/>
                      <a:pt x="1031" y="28"/>
                    </a:cubicBezTo>
                    <a:cubicBezTo>
                      <a:pt x="1023" y="11"/>
                      <a:pt x="1008" y="0"/>
                      <a:pt x="99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 name="Google Shape;951;p69"/>
              <p:cNvSpPr/>
              <p:nvPr/>
            </p:nvSpPr>
            <p:spPr>
              <a:xfrm>
                <a:off x="5035192" y="3607208"/>
                <a:ext cx="36912" cy="490755"/>
              </a:xfrm>
              <a:custGeom>
                <a:avLst/>
                <a:gdLst/>
                <a:ahLst/>
                <a:cxnLst/>
                <a:rect l="l" t="t" r="r" b="b"/>
                <a:pathLst>
                  <a:path w="586" h="7791" extrusionOk="0">
                    <a:moveTo>
                      <a:pt x="482" y="92"/>
                    </a:moveTo>
                    <a:lnTo>
                      <a:pt x="482" y="92"/>
                    </a:lnTo>
                    <a:cubicBezTo>
                      <a:pt x="505" y="276"/>
                      <a:pt x="448" y="470"/>
                      <a:pt x="322" y="619"/>
                    </a:cubicBezTo>
                    <a:lnTo>
                      <a:pt x="310" y="631"/>
                    </a:lnTo>
                    <a:lnTo>
                      <a:pt x="310" y="7687"/>
                    </a:lnTo>
                    <a:lnTo>
                      <a:pt x="70" y="7630"/>
                    </a:lnTo>
                    <a:lnTo>
                      <a:pt x="70" y="127"/>
                    </a:lnTo>
                    <a:lnTo>
                      <a:pt x="482" y="92"/>
                    </a:lnTo>
                    <a:close/>
                    <a:moveTo>
                      <a:pt x="539" y="1"/>
                    </a:moveTo>
                    <a:lnTo>
                      <a:pt x="1" y="58"/>
                    </a:lnTo>
                    <a:lnTo>
                      <a:pt x="1" y="7687"/>
                    </a:lnTo>
                    <a:lnTo>
                      <a:pt x="390" y="7790"/>
                    </a:lnTo>
                    <a:lnTo>
                      <a:pt x="390" y="654"/>
                    </a:lnTo>
                    <a:cubicBezTo>
                      <a:pt x="528" y="482"/>
                      <a:pt x="585" y="253"/>
                      <a:pt x="539" y="35"/>
                    </a:cubicBezTo>
                    <a:lnTo>
                      <a:pt x="53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 name="Google Shape;952;p69"/>
              <p:cNvSpPr/>
              <p:nvPr/>
            </p:nvSpPr>
            <p:spPr>
              <a:xfrm>
                <a:off x="5053963" y="3609475"/>
                <a:ext cx="54927" cy="487732"/>
              </a:xfrm>
              <a:custGeom>
                <a:avLst/>
                <a:gdLst/>
                <a:ahLst/>
                <a:cxnLst/>
                <a:rect l="l" t="t" r="r" b="b"/>
                <a:pathLst>
                  <a:path w="872" h="7743" extrusionOk="0">
                    <a:moveTo>
                      <a:pt x="743" y="0"/>
                    </a:moveTo>
                    <a:cubicBezTo>
                      <a:pt x="720" y="0"/>
                      <a:pt x="697" y="22"/>
                      <a:pt x="711" y="56"/>
                    </a:cubicBezTo>
                    <a:cubicBezTo>
                      <a:pt x="791" y="331"/>
                      <a:pt x="562" y="641"/>
                      <a:pt x="562" y="641"/>
                    </a:cubicBezTo>
                    <a:lnTo>
                      <a:pt x="551" y="652"/>
                    </a:lnTo>
                    <a:lnTo>
                      <a:pt x="551" y="7651"/>
                    </a:lnTo>
                    <a:lnTo>
                      <a:pt x="58" y="7663"/>
                    </a:lnTo>
                    <a:cubicBezTo>
                      <a:pt x="1" y="7663"/>
                      <a:pt x="1" y="7743"/>
                      <a:pt x="58" y="7743"/>
                    </a:cubicBezTo>
                    <a:lnTo>
                      <a:pt x="631" y="7720"/>
                    </a:lnTo>
                    <a:lnTo>
                      <a:pt x="631" y="675"/>
                    </a:lnTo>
                    <a:cubicBezTo>
                      <a:pt x="665" y="618"/>
                      <a:pt x="871" y="320"/>
                      <a:pt x="780" y="33"/>
                    </a:cubicBezTo>
                    <a:cubicBezTo>
                      <a:pt x="775" y="10"/>
                      <a:pt x="759" y="0"/>
                      <a:pt x="74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 name="Google Shape;953;p69"/>
              <p:cNvSpPr/>
              <p:nvPr/>
            </p:nvSpPr>
            <p:spPr>
              <a:xfrm>
                <a:off x="5301456" y="3634609"/>
                <a:ext cx="31810" cy="454662"/>
              </a:xfrm>
              <a:custGeom>
                <a:avLst/>
                <a:gdLst/>
                <a:ahLst/>
                <a:cxnLst/>
                <a:rect l="l" t="t" r="r" b="b"/>
                <a:pathLst>
                  <a:path w="505" h="7218" extrusionOk="0">
                    <a:moveTo>
                      <a:pt x="402" y="70"/>
                    </a:moveTo>
                    <a:cubicBezTo>
                      <a:pt x="425" y="242"/>
                      <a:pt x="379" y="402"/>
                      <a:pt x="264" y="539"/>
                    </a:cubicBezTo>
                    <a:lnTo>
                      <a:pt x="253" y="551"/>
                    </a:lnTo>
                    <a:lnTo>
                      <a:pt x="253" y="7115"/>
                    </a:lnTo>
                    <a:lnTo>
                      <a:pt x="70" y="7057"/>
                    </a:lnTo>
                    <a:lnTo>
                      <a:pt x="70" y="81"/>
                    </a:lnTo>
                    <a:lnTo>
                      <a:pt x="402" y="70"/>
                    </a:lnTo>
                    <a:close/>
                    <a:moveTo>
                      <a:pt x="459" y="1"/>
                    </a:moveTo>
                    <a:lnTo>
                      <a:pt x="1" y="12"/>
                    </a:lnTo>
                    <a:lnTo>
                      <a:pt x="1" y="7103"/>
                    </a:lnTo>
                    <a:lnTo>
                      <a:pt x="333" y="7218"/>
                    </a:lnTo>
                    <a:lnTo>
                      <a:pt x="333" y="574"/>
                    </a:lnTo>
                    <a:cubicBezTo>
                      <a:pt x="459" y="425"/>
                      <a:pt x="505" y="219"/>
                      <a:pt x="459" y="24"/>
                    </a:cubicBezTo>
                    <a:lnTo>
                      <a:pt x="45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 name="Google Shape;954;p69"/>
              <p:cNvSpPr/>
              <p:nvPr/>
            </p:nvSpPr>
            <p:spPr>
              <a:xfrm>
                <a:off x="5317330" y="3635050"/>
                <a:ext cx="43400" cy="453528"/>
              </a:xfrm>
              <a:custGeom>
                <a:avLst/>
                <a:gdLst/>
                <a:ahLst/>
                <a:cxnLst/>
                <a:rect l="l" t="t" r="r" b="b"/>
                <a:pathLst>
                  <a:path w="689" h="7200" extrusionOk="0">
                    <a:moveTo>
                      <a:pt x="619" y="1"/>
                    </a:moveTo>
                    <a:cubicBezTo>
                      <a:pt x="615" y="1"/>
                      <a:pt x="611" y="2"/>
                      <a:pt x="608" y="5"/>
                    </a:cubicBezTo>
                    <a:cubicBezTo>
                      <a:pt x="585" y="5"/>
                      <a:pt x="574" y="28"/>
                      <a:pt x="585" y="40"/>
                    </a:cubicBezTo>
                    <a:cubicBezTo>
                      <a:pt x="619" y="235"/>
                      <a:pt x="574" y="418"/>
                      <a:pt x="459" y="567"/>
                    </a:cubicBezTo>
                    <a:lnTo>
                      <a:pt x="448" y="578"/>
                    </a:lnTo>
                    <a:lnTo>
                      <a:pt x="448" y="7108"/>
                    </a:lnTo>
                    <a:lnTo>
                      <a:pt x="35" y="7119"/>
                    </a:lnTo>
                    <a:cubicBezTo>
                      <a:pt x="1" y="7131"/>
                      <a:pt x="1" y="7188"/>
                      <a:pt x="47" y="7199"/>
                    </a:cubicBezTo>
                    <a:lnTo>
                      <a:pt x="516" y="7176"/>
                    </a:lnTo>
                    <a:lnTo>
                      <a:pt x="516" y="601"/>
                    </a:lnTo>
                    <a:cubicBezTo>
                      <a:pt x="642" y="441"/>
                      <a:pt x="688" y="235"/>
                      <a:pt x="654" y="28"/>
                    </a:cubicBezTo>
                    <a:cubicBezTo>
                      <a:pt x="645" y="12"/>
                      <a:pt x="631" y="1"/>
                      <a:pt x="61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 name="Google Shape;955;p69"/>
              <p:cNvSpPr/>
              <p:nvPr/>
            </p:nvSpPr>
            <p:spPr>
              <a:xfrm>
                <a:off x="5771937" y="4034414"/>
                <a:ext cx="277849" cy="8000"/>
              </a:xfrm>
              <a:custGeom>
                <a:avLst/>
                <a:gdLst/>
                <a:ahLst/>
                <a:cxnLst/>
                <a:rect l="l" t="t" r="r" b="b"/>
                <a:pathLst>
                  <a:path w="4411" h="127" extrusionOk="0">
                    <a:moveTo>
                      <a:pt x="4411" y="0"/>
                    </a:moveTo>
                    <a:lnTo>
                      <a:pt x="1" y="103"/>
                    </a:lnTo>
                    <a:lnTo>
                      <a:pt x="1" y="126"/>
                    </a:lnTo>
                    <a:lnTo>
                      <a:pt x="4411" y="34"/>
                    </a:lnTo>
                    <a:lnTo>
                      <a:pt x="441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 name="Google Shape;956;p69"/>
              <p:cNvSpPr/>
              <p:nvPr/>
            </p:nvSpPr>
            <p:spPr>
              <a:xfrm>
                <a:off x="4271046" y="4045941"/>
                <a:ext cx="1283043" cy="28912"/>
              </a:xfrm>
              <a:custGeom>
                <a:avLst/>
                <a:gdLst/>
                <a:ahLst/>
                <a:cxnLst/>
                <a:rect l="l" t="t" r="r" b="b"/>
                <a:pathLst>
                  <a:path w="20369" h="459" extrusionOk="0">
                    <a:moveTo>
                      <a:pt x="20368" y="0"/>
                    </a:moveTo>
                    <a:lnTo>
                      <a:pt x="1" y="424"/>
                    </a:lnTo>
                    <a:lnTo>
                      <a:pt x="1" y="459"/>
                    </a:lnTo>
                    <a:lnTo>
                      <a:pt x="20368" y="35"/>
                    </a:lnTo>
                    <a:lnTo>
                      <a:pt x="203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 name="Google Shape;957;p69"/>
              <p:cNvSpPr/>
              <p:nvPr/>
            </p:nvSpPr>
            <p:spPr>
              <a:xfrm>
                <a:off x="3102811" y="1655551"/>
                <a:ext cx="2899304" cy="1225785"/>
              </a:xfrm>
              <a:custGeom>
                <a:avLst/>
                <a:gdLst/>
                <a:ahLst/>
                <a:cxnLst/>
                <a:rect l="l" t="t" r="r" b="b"/>
                <a:pathLst>
                  <a:path w="46028" h="19460" extrusionOk="0">
                    <a:moveTo>
                      <a:pt x="17516" y="112"/>
                    </a:moveTo>
                    <a:lnTo>
                      <a:pt x="45936" y="19059"/>
                    </a:lnTo>
                    <a:lnTo>
                      <a:pt x="45936" y="19322"/>
                    </a:lnTo>
                    <a:lnTo>
                      <a:pt x="17539" y="559"/>
                    </a:lnTo>
                    <a:lnTo>
                      <a:pt x="17481" y="559"/>
                    </a:lnTo>
                    <a:lnTo>
                      <a:pt x="92" y="12312"/>
                    </a:lnTo>
                    <a:lnTo>
                      <a:pt x="92" y="12060"/>
                    </a:lnTo>
                    <a:lnTo>
                      <a:pt x="17516" y="112"/>
                    </a:lnTo>
                    <a:close/>
                    <a:moveTo>
                      <a:pt x="17516" y="0"/>
                    </a:moveTo>
                    <a:cubicBezTo>
                      <a:pt x="17507" y="0"/>
                      <a:pt x="17499" y="3"/>
                      <a:pt x="17493" y="9"/>
                    </a:cubicBezTo>
                    <a:lnTo>
                      <a:pt x="12" y="11991"/>
                    </a:lnTo>
                    <a:cubicBezTo>
                      <a:pt x="1" y="11991"/>
                      <a:pt x="1" y="12014"/>
                      <a:pt x="1" y="12025"/>
                    </a:cubicBezTo>
                    <a:lnTo>
                      <a:pt x="1" y="12415"/>
                    </a:lnTo>
                    <a:cubicBezTo>
                      <a:pt x="1" y="12426"/>
                      <a:pt x="1" y="12449"/>
                      <a:pt x="24" y="12461"/>
                    </a:cubicBezTo>
                    <a:cubicBezTo>
                      <a:pt x="35" y="12461"/>
                      <a:pt x="58" y="12461"/>
                      <a:pt x="70" y="12449"/>
                    </a:cubicBezTo>
                    <a:lnTo>
                      <a:pt x="17516" y="662"/>
                    </a:lnTo>
                    <a:lnTo>
                      <a:pt x="45959" y="19460"/>
                    </a:lnTo>
                    <a:lnTo>
                      <a:pt x="46005" y="19460"/>
                    </a:lnTo>
                    <a:cubicBezTo>
                      <a:pt x="46028" y="19448"/>
                      <a:pt x="46028" y="19437"/>
                      <a:pt x="46028" y="19414"/>
                    </a:cubicBezTo>
                    <a:lnTo>
                      <a:pt x="46028" y="19036"/>
                    </a:lnTo>
                    <a:cubicBezTo>
                      <a:pt x="46028" y="19024"/>
                      <a:pt x="46028" y="19002"/>
                      <a:pt x="46005" y="19002"/>
                    </a:cubicBezTo>
                    <a:lnTo>
                      <a:pt x="17539" y="9"/>
                    </a:lnTo>
                    <a:cubicBezTo>
                      <a:pt x="17533" y="3"/>
                      <a:pt x="17524" y="0"/>
                      <a:pt x="1751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 name="Google Shape;958;p69"/>
              <p:cNvSpPr/>
              <p:nvPr/>
            </p:nvSpPr>
            <p:spPr>
              <a:xfrm>
                <a:off x="3103567" y="1736180"/>
                <a:ext cx="2897855" cy="1143709"/>
              </a:xfrm>
              <a:custGeom>
                <a:avLst/>
                <a:gdLst/>
                <a:ahLst/>
                <a:cxnLst/>
                <a:rect l="l" t="t" r="r" b="b"/>
                <a:pathLst>
                  <a:path w="46005" h="18157" extrusionOk="0">
                    <a:moveTo>
                      <a:pt x="17504" y="0"/>
                    </a:moveTo>
                    <a:lnTo>
                      <a:pt x="630" y="11100"/>
                    </a:lnTo>
                    <a:lnTo>
                      <a:pt x="35" y="11100"/>
                    </a:lnTo>
                    <a:cubicBezTo>
                      <a:pt x="0" y="11100"/>
                      <a:pt x="0" y="11158"/>
                      <a:pt x="35" y="11158"/>
                    </a:cubicBezTo>
                    <a:lnTo>
                      <a:pt x="642" y="11158"/>
                    </a:lnTo>
                    <a:lnTo>
                      <a:pt x="17504" y="69"/>
                    </a:lnTo>
                    <a:lnTo>
                      <a:pt x="45432" y="18157"/>
                    </a:lnTo>
                    <a:lnTo>
                      <a:pt x="45970" y="18157"/>
                    </a:lnTo>
                    <a:cubicBezTo>
                      <a:pt x="46004" y="18157"/>
                      <a:pt x="46004" y="18111"/>
                      <a:pt x="45970" y="18111"/>
                    </a:cubicBezTo>
                    <a:lnTo>
                      <a:pt x="45454" y="18111"/>
                    </a:lnTo>
                    <a:lnTo>
                      <a:pt x="17515" y="12"/>
                    </a:lnTo>
                    <a:lnTo>
                      <a:pt x="175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 name="Google Shape;959;p69"/>
              <p:cNvSpPr/>
              <p:nvPr/>
            </p:nvSpPr>
            <p:spPr>
              <a:xfrm>
                <a:off x="4203204" y="1735613"/>
                <a:ext cx="5858" cy="1641456"/>
              </a:xfrm>
              <a:custGeom>
                <a:avLst/>
                <a:gdLst/>
                <a:ahLst/>
                <a:cxnLst/>
                <a:rect l="l" t="t" r="r" b="b"/>
                <a:pathLst>
                  <a:path w="93" h="26059" extrusionOk="0">
                    <a:moveTo>
                      <a:pt x="47" y="1"/>
                    </a:moveTo>
                    <a:cubicBezTo>
                      <a:pt x="24" y="1"/>
                      <a:pt x="1" y="15"/>
                      <a:pt x="1" y="44"/>
                    </a:cubicBezTo>
                    <a:lnTo>
                      <a:pt x="1" y="26013"/>
                    </a:lnTo>
                    <a:cubicBezTo>
                      <a:pt x="1" y="26036"/>
                      <a:pt x="24" y="26058"/>
                      <a:pt x="47" y="26058"/>
                    </a:cubicBezTo>
                    <a:cubicBezTo>
                      <a:pt x="70" y="26058"/>
                      <a:pt x="93" y="26036"/>
                      <a:pt x="93" y="26013"/>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 name="Google Shape;960;p69"/>
              <p:cNvSpPr/>
              <p:nvPr/>
            </p:nvSpPr>
            <p:spPr>
              <a:xfrm>
                <a:off x="3141803" y="2435949"/>
                <a:ext cx="3653" cy="1099175"/>
              </a:xfrm>
              <a:custGeom>
                <a:avLst/>
                <a:gdLst/>
                <a:ahLst/>
                <a:cxnLst/>
                <a:rect l="l" t="t" r="r" b="b"/>
                <a:pathLst>
                  <a:path w="58" h="17450" extrusionOk="0">
                    <a:moveTo>
                      <a:pt x="29" y="0"/>
                    </a:moveTo>
                    <a:cubicBezTo>
                      <a:pt x="15" y="0"/>
                      <a:pt x="0" y="9"/>
                      <a:pt x="0" y="26"/>
                    </a:cubicBezTo>
                    <a:lnTo>
                      <a:pt x="0" y="17426"/>
                    </a:lnTo>
                    <a:cubicBezTo>
                      <a:pt x="0" y="17438"/>
                      <a:pt x="12" y="17449"/>
                      <a:pt x="23" y="17449"/>
                    </a:cubicBezTo>
                    <a:cubicBezTo>
                      <a:pt x="46" y="17449"/>
                      <a:pt x="58" y="17438"/>
                      <a:pt x="58" y="17426"/>
                    </a:cubicBezTo>
                    <a:lnTo>
                      <a:pt x="58" y="26"/>
                    </a:lnTo>
                    <a:cubicBezTo>
                      <a:pt x="58" y="9"/>
                      <a:pt x="43"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 name="Google Shape;961;p69"/>
              <p:cNvSpPr/>
              <p:nvPr/>
            </p:nvSpPr>
            <p:spPr>
              <a:xfrm>
                <a:off x="5964627" y="2876825"/>
                <a:ext cx="2898" cy="741266"/>
              </a:xfrm>
              <a:custGeom>
                <a:avLst/>
                <a:gdLst/>
                <a:ahLst/>
                <a:cxnLst/>
                <a:rect l="l" t="t" r="r" b="b"/>
                <a:pathLst>
                  <a:path w="46" h="11768" extrusionOk="0">
                    <a:moveTo>
                      <a:pt x="23" y="0"/>
                    </a:moveTo>
                    <a:cubicBezTo>
                      <a:pt x="12" y="0"/>
                      <a:pt x="0" y="9"/>
                      <a:pt x="0" y="26"/>
                    </a:cubicBezTo>
                    <a:lnTo>
                      <a:pt x="0" y="11745"/>
                    </a:lnTo>
                    <a:cubicBezTo>
                      <a:pt x="0" y="11756"/>
                      <a:pt x="12" y="11767"/>
                      <a:pt x="23" y="11767"/>
                    </a:cubicBezTo>
                    <a:cubicBezTo>
                      <a:pt x="34" y="11767"/>
                      <a:pt x="46" y="11756"/>
                      <a:pt x="46" y="11745"/>
                    </a:cubicBezTo>
                    <a:lnTo>
                      <a:pt x="46" y="26"/>
                    </a:lnTo>
                    <a:cubicBezTo>
                      <a:pt x="46" y="9"/>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 name="Google Shape;962;p69"/>
              <p:cNvSpPr/>
              <p:nvPr/>
            </p:nvSpPr>
            <p:spPr>
              <a:xfrm>
                <a:off x="3346713" y="2271416"/>
                <a:ext cx="3653" cy="1234100"/>
              </a:xfrm>
              <a:custGeom>
                <a:avLst/>
                <a:gdLst/>
                <a:ahLst/>
                <a:cxnLst/>
                <a:rect l="l" t="t" r="r" b="b"/>
                <a:pathLst>
                  <a:path w="58" h="19592" extrusionOk="0">
                    <a:moveTo>
                      <a:pt x="29" y="0"/>
                    </a:moveTo>
                    <a:cubicBezTo>
                      <a:pt x="15" y="0"/>
                      <a:pt x="1" y="9"/>
                      <a:pt x="1" y="26"/>
                    </a:cubicBezTo>
                    <a:lnTo>
                      <a:pt x="1" y="19557"/>
                    </a:lnTo>
                    <a:cubicBezTo>
                      <a:pt x="1" y="19580"/>
                      <a:pt x="12" y="19591"/>
                      <a:pt x="35" y="19591"/>
                    </a:cubicBezTo>
                    <a:cubicBezTo>
                      <a:pt x="46" y="19591"/>
                      <a:pt x="58" y="19580"/>
                      <a:pt x="58" y="19557"/>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 name="Google Shape;963;p69"/>
              <p:cNvSpPr/>
              <p:nvPr/>
            </p:nvSpPr>
            <p:spPr>
              <a:xfrm>
                <a:off x="3374114" y="2251385"/>
                <a:ext cx="27527" cy="1249785"/>
              </a:xfrm>
              <a:custGeom>
                <a:avLst/>
                <a:gdLst/>
                <a:ahLst/>
                <a:cxnLst/>
                <a:rect l="l" t="t" r="r" b="b"/>
                <a:pathLst>
                  <a:path w="437" h="19841" extrusionOk="0">
                    <a:moveTo>
                      <a:pt x="1" y="0"/>
                    </a:moveTo>
                    <a:lnTo>
                      <a:pt x="1" y="19818"/>
                    </a:lnTo>
                    <a:cubicBezTo>
                      <a:pt x="1" y="19829"/>
                      <a:pt x="24" y="19841"/>
                      <a:pt x="35" y="19841"/>
                    </a:cubicBezTo>
                    <a:cubicBezTo>
                      <a:pt x="47" y="19841"/>
                      <a:pt x="58" y="19829"/>
                      <a:pt x="58" y="19818"/>
                    </a:cubicBezTo>
                    <a:lnTo>
                      <a:pt x="58" y="92"/>
                    </a:lnTo>
                    <a:lnTo>
                      <a:pt x="379" y="287"/>
                    </a:lnTo>
                    <a:lnTo>
                      <a:pt x="379" y="19761"/>
                    </a:lnTo>
                    <a:cubicBezTo>
                      <a:pt x="379" y="19778"/>
                      <a:pt x="393" y="19786"/>
                      <a:pt x="408" y="19786"/>
                    </a:cubicBezTo>
                    <a:cubicBezTo>
                      <a:pt x="422" y="19786"/>
                      <a:pt x="436" y="19778"/>
                      <a:pt x="436" y="19761"/>
                    </a:cubicBezTo>
                    <a:lnTo>
                      <a:pt x="436" y="26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 name="Google Shape;964;p69"/>
              <p:cNvSpPr/>
              <p:nvPr/>
            </p:nvSpPr>
            <p:spPr>
              <a:xfrm>
                <a:off x="3102118" y="2435004"/>
                <a:ext cx="6929" cy="1107301"/>
              </a:xfrm>
              <a:custGeom>
                <a:avLst/>
                <a:gdLst/>
                <a:ahLst/>
                <a:cxnLst/>
                <a:rect l="l" t="t" r="r" b="b"/>
                <a:pathLst>
                  <a:path w="110" h="17579" extrusionOk="0">
                    <a:moveTo>
                      <a:pt x="56" y="1"/>
                    </a:moveTo>
                    <a:cubicBezTo>
                      <a:pt x="29" y="1"/>
                      <a:pt x="0" y="18"/>
                      <a:pt x="0" y="52"/>
                    </a:cubicBezTo>
                    <a:lnTo>
                      <a:pt x="0" y="17521"/>
                    </a:lnTo>
                    <a:cubicBezTo>
                      <a:pt x="0" y="17556"/>
                      <a:pt x="23" y="17579"/>
                      <a:pt x="58" y="17579"/>
                    </a:cubicBezTo>
                    <a:cubicBezTo>
                      <a:pt x="81" y="17579"/>
                      <a:pt x="103" y="17556"/>
                      <a:pt x="103" y="17521"/>
                    </a:cubicBezTo>
                    <a:lnTo>
                      <a:pt x="103" y="52"/>
                    </a:lnTo>
                    <a:cubicBezTo>
                      <a:pt x="109" y="18"/>
                      <a:pt x="83" y="1"/>
                      <a:pt x="5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 name="Google Shape;965;p69"/>
              <p:cNvSpPr/>
              <p:nvPr/>
            </p:nvSpPr>
            <p:spPr>
              <a:xfrm>
                <a:off x="3131661" y="2417367"/>
                <a:ext cx="26771" cy="1119206"/>
              </a:xfrm>
              <a:custGeom>
                <a:avLst/>
                <a:gdLst/>
                <a:ahLst/>
                <a:cxnLst/>
                <a:rect l="l" t="t" r="r" b="b"/>
                <a:pathLst>
                  <a:path w="425" h="17768" extrusionOk="0">
                    <a:moveTo>
                      <a:pt x="1" y="0"/>
                    </a:moveTo>
                    <a:lnTo>
                      <a:pt x="1" y="17744"/>
                    </a:lnTo>
                    <a:cubicBezTo>
                      <a:pt x="1" y="17756"/>
                      <a:pt x="12" y="17767"/>
                      <a:pt x="24" y="17767"/>
                    </a:cubicBezTo>
                    <a:cubicBezTo>
                      <a:pt x="35" y="17767"/>
                      <a:pt x="47" y="17756"/>
                      <a:pt x="47" y="17744"/>
                    </a:cubicBezTo>
                    <a:lnTo>
                      <a:pt x="47" y="80"/>
                    </a:lnTo>
                    <a:lnTo>
                      <a:pt x="368" y="195"/>
                    </a:lnTo>
                    <a:lnTo>
                      <a:pt x="368" y="17652"/>
                    </a:lnTo>
                    <a:cubicBezTo>
                      <a:pt x="368" y="17670"/>
                      <a:pt x="382" y="17678"/>
                      <a:pt x="396" y="17678"/>
                    </a:cubicBezTo>
                    <a:cubicBezTo>
                      <a:pt x="411" y="17678"/>
                      <a:pt x="425" y="17670"/>
                      <a:pt x="425" y="17652"/>
                    </a:cubicBezTo>
                    <a:lnTo>
                      <a:pt x="425" y="160"/>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 name="Google Shape;966;p69"/>
              <p:cNvSpPr/>
              <p:nvPr/>
            </p:nvSpPr>
            <p:spPr>
              <a:xfrm>
                <a:off x="3567497" y="2119481"/>
                <a:ext cx="5858" cy="1354285"/>
              </a:xfrm>
              <a:custGeom>
                <a:avLst/>
                <a:gdLst/>
                <a:ahLst/>
                <a:cxnLst/>
                <a:rect l="l" t="t" r="r" b="b"/>
                <a:pathLst>
                  <a:path w="93" h="21500" extrusionOk="0">
                    <a:moveTo>
                      <a:pt x="47" y="1"/>
                    </a:moveTo>
                    <a:cubicBezTo>
                      <a:pt x="24" y="1"/>
                      <a:pt x="1" y="15"/>
                      <a:pt x="1" y="44"/>
                    </a:cubicBezTo>
                    <a:lnTo>
                      <a:pt x="1" y="21454"/>
                    </a:lnTo>
                    <a:cubicBezTo>
                      <a:pt x="1" y="21477"/>
                      <a:pt x="12" y="21499"/>
                      <a:pt x="47" y="21499"/>
                    </a:cubicBezTo>
                    <a:cubicBezTo>
                      <a:pt x="70" y="21499"/>
                      <a:pt x="93" y="21477"/>
                      <a:pt x="93" y="21454"/>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 name="Google Shape;967;p69"/>
              <p:cNvSpPr/>
              <p:nvPr/>
            </p:nvSpPr>
            <p:spPr>
              <a:xfrm>
                <a:off x="3602898" y="2094096"/>
                <a:ext cx="36849" cy="1374631"/>
              </a:xfrm>
              <a:custGeom>
                <a:avLst/>
                <a:gdLst/>
                <a:ahLst/>
                <a:cxnLst/>
                <a:rect l="l" t="t" r="r" b="b"/>
                <a:pathLst>
                  <a:path w="585" h="21823" extrusionOk="0">
                    <a:moveTo>
                      <a:pt x="0" y="0"/>
                    </a:moveTo>
                    <a:lnTo>
                      <a:pt x="0" y="21765"/>
                    </a:lnTo>
                    <a:cubicBezTo>
                      <a:pt x="0" y="21799"/>
                      <a:pt x="23" y="21822"/>
                      <a:pt x="46" y="21822"/>
                    </a:cubicBezTo>
                    <a:cubicBezTo>
                      <a:pt x="80" y="21822"/>
                      <a:pt x="103" y="21799"/>
                      <a:pt x="103" y="21765"/>
                    </a:cubicBezTo>
                    <a:lnTo>
                      <a:pt x="103" y="149"/>
                    </a:lnTo>
                    <a:lnTo>
                      <a:pt x="493" y="332"/>
                    </a:lnTo>
                    <a:lnTo>
                      <a:pt x="493" y="21696"/>
                    </a:lnTo>
                    <a:cubicBezTo>
                      <a:pt x="493" y="21725"/>
                      <a:pt x="516" y="21739"/>
                      <a:pt x="539" y="21739"/>
                    </a:cubicBezTo>
                    <a:cubicBezTo>
                      <a:pt x="562" y="21739"/>
                      <a:pt x="584" y="21725"/>
                      <a:pt x="584" y="21696"/>
                    </a:cubicBezTo>
                    <a:lnTo>
                      <a:pt x="584" y="264"/>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 name="Google Shape;968;p69"/>
              <p:cNvSpPr/>
              <p:nvPr/>
            </p:nvSpPr>
            <p:spPr>
              <a:xfrm>
                <a:off x="3838863" y="1934980"/>
                <a:ext cx="6173" cy="1494753"/>
              </a:xfrm>
              <a:custGeom>
                <a:avLst/>
                <a:gdLst/>
                <a:ahLst/>
                <a:cxnLst/>
                <a:rect l="l" t="t" r="r" b="b"/>
                <a:pathLst>
                  <a:path w="98" h="23730" extrusionOk="0">
                    <a:moveTo>
                      <a:pt x="50" y="0"/>
                    </a:moveTo>
                    <a:cubicBezTo>
                      <a:pt x="26" y="0"/>
                      <a:pt x="0" y="17"/>
                      <a:pt x="0" y="52"/>
                    </a:cubicBezTo>
                    <a:lnTo>
                      <a:pt x="0" y="23684"/>
                    </a:lnTo>
                    <a:cubicBezTo>
                      <a:pt x="0" y="23707"/>
                      <a:pt x="23" y="23730"/>
                      <a:pt x="46" y="23730"/>
                    </a:cubicBezTo>
                    <a:cubicBezTo>
                      <a:pt x="80" y="23730"/>
                      <a:pt x="92" y="23707"/>
                      <a:pt x="92" y="23684"/>
                    </a:cubicBezTo>
                    <a:lnTo>
                      <a:pt x="92" y="52"/>
                    </a:lnTo>
                    <a:cubicBezTo>
                      <a:pt x="97" y="17"/>
                      <a:pt x="75" y="0"/>
                      <a:pt x="5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 name="Google Shape;969;p69"/>
              <p:cNvSpPr/>
              <p:nvPr/>
            </p:nvSpPr>
            <p:spPr>
              <a:xfrm>
                <a:off x="3874894" y="1909343"/>
                <a:ext cx="36912" cy="1518248"/>
              </a:xfrm>
              <a:custGeom>
                <a:avLst/>
                <a:gdLst/>
                <a:ahLst/>
                <a:cxnLst/>
                <a:rect l="l" t="t" r="r" b="b"/>
                <a:pathLst>
                  <a:path w="586" h="24103" extrusionOk="0">
                    <a:moveTo>
                      <a:pt x="1" y="1"/>
                    </a:moveTo>
                    <a:lnTo>
                      <a:pt x="1" y="24056"/>
                    </a:lnTo>
                    <a:cubicBezTo>
                      <a:pt x="1" y="24079"/>
                      <a:pt x="12" y="24102"/>
                      <a:pt x="47" y="24102"/>
                    </a:cubicBezTo>
                    <a:cubicBezTo>
                      <a:pt x="70" y="24102"/>
                      <a:pt x="92" y="24079"/>
                      <a:pt x="92" y="24056"/>
                    </a:cubicBezTo>
                    <a:lnTo>
                      <a:pt x="92" y="172"/>
                    </a:lnTo>
                    <a:lnTo>
                      <a:pt x="482" y="424"/>
                    </a:lnTo>
                    <a:lnTo>
                      <a:pt x="482" y="23976"/>
                    </a:lnTo>
                    <a:cubicBezTo>
                      <a:pt x="488" y="24011"/>
                      <a:pt x="511" y="24028"/>
                      <a:pt x="534" y="24028"/>
                    </a:cubicBezTo>
                    <a:cubicBezTo>
                      <a:pt x="556" y="24028"/>
                      <a:pt x="579" y="24011"/>
                      <a:pt x="585" y="23976"/>
                    </a:cubicBezTo>
                    <a:lnTo>
                      <a:pt x="585" y="36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 name="Google Shape;970;p69"/>
              <p:cNvSpPr/>
              <p:nvPr/>
            </p:nvSpPr>
            <p:spPr>
              <a:xfrm>
                <a:off x="5351975" y="2449618"/>
                <a:ext cx="3653" cy="1083302"/>
              </a:xfrm>
              <a:custGeom>
                <a:avLst/>
                <a:gdLst/>
                <a:ahLst/>
                <a:cxnLst/>
                <a:rect l="l" t="t" r="r" b="b"/>
                <a:pathLst>
                  <a:path w="58" h="17198" extrusionOk="0">
                    <a:moveTo>
                      <a:pt x="29" y="1"/>
                    </a:moveTo>
                    <a:cubicBezTo>
                      <a:pt x="15" y="1"/>
                      <a:pt x="1" y="9"/>
                      <a:pt x="1" y="26"/>
                    </a:cubicBezTo>
                    <a:lnTo>
                      <a:pt x="1" y="17175"/>
                    </a:lnTo>
                    <a:cubicBezTo>
                      <a:pt x="1" y="17186"/>
                      <a:pt x="12" y="17198"/>
                      <a:pt x="24" y="17198"/>
                    </a:cubicBezTo>
                    <a:cubicBezTo>
                      <a:pt x="46" y="17198"/>
                      <a:pt x="58" y="17186"/>
                      <a:pt x="58" y="17175"/>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 name="Google Shape;971;p69"/>
              <p:cNvSpPr/>
              <p:nvPr/>
            </p:nvSpPr>
            <p:spPr>
              <a:xfrm>
                <a:off x="5300763" y="2429587"/>
                <a:ext cx="27464" cy="1099742"/>
              </a:xfrm>
              <a:custGeom>
                <a:avLst/>
                <a:gdLst/>
                <a:ahLst/>
                <a:cxnLst/>
                <a:rect l="l" t="t" r="r" b="b"/>
                <a:pathLst>
                  <a:path w="436" h="17459" extrusionOk="0">
                    <a:moveTo>
                      <a:pt x="436" y="1"/>
                    </a:moveTo>
                    <a:lnTo>
                      <a:pt x="0" y="299"/>
                    </a:lnTo>
                    <a:lnTo>
                      <a:pt x="0" y="17390"/>
                    </a:lnTo>
                    <a:cubicBezTo>
                      <a:pt x="0" y="17401"/>
                      <a:pt x="15" y="17407"/>
                      <a:pt x="29" y="17407"/>
                    </a:cubicBezTo>
                    <a:cubicBezTo>
                      <a:pt x="43" y="17407"/>
                      <a:pt x="58" y="17401"/>
                      <a:pt x="58" y="17390"/>
                    </a:cubicBezTo>
                    <a:lnTo>
                      <a:pt x="58" y="333"/>
                    </a:lnTo>
                    <a:lnTo>
                      <a:pt x="378" y="104"/>
                    </a:lnTo>
                    <a:lnTo>
                      <a:pt x="378" y="17436"/>
                    </a:lnTo>
                    <a:cubicBezTo>
                      <a:pt x="378" y="17447"/>
                      <a:pt x="390" y="17458"/>
                      <a:pt x="401" y="17458"/>
                    </a:cubicBezTo>
                    <a:cubicBezTo>
                      <a:pt x="424" y="17458"/>
                      <a:pt x="436" y="17447"/>
                      <a:pt x="436" y="17436"/>
                    </a:cubicBezTo>
                    <a:lnTo>
                      <a:pt x="43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 name="Google Shape;972;p69"/>
              <p:cNvSpPr/>
              <p:nvPr/>
            </p:nvSpPr>
            <p:spPr>
              <a:xfrm>
                <a:off x="5595184" y="2609112"/>
                <a:ext cx="3653" cy="957763"/>
              </a:xfrm>
              <a:custGeom>
                <a:avLst/>
                <a:gdLst/>
                <a:ahLst/>
                <a:cxnLst/>
                <a:rect l="l" t="t" r="r" b="b"/>
                <a:pathLst>
                  <a:path w="58" h="15205" extrusionOk="0">
                    <a:moveTo>
                      <a:pt x="24" y="0"/>
                    </a:moveTo>
                    <a:cubicBezTo>
                      <a:pt x="12" y="0"/>
                      <a:pt x="0" y="9"/>
                      <a:pt x="0" y="26"/>
                    </a:cubicBezTo>
                    <a:lnTo>
                      <a:pt x="0" y="15170"/>
                    </a:lnTo>
                    <a:cubicBezTo>
                      <a:pt x="0" y="15193"/>
                      <a:pt x="12" y="15204"/>
                      <a:pt x="23" y="15204"/>
                    </a:cubicBezTo>
                    <a:cubicBezTo>
                      <a:pt x="34" y="15204"/>
                      <a:pt x="57" y="15193"/>
                      <a:pt x="57" y="15170"/>
                    </a:cubicBezTo>
                    <a:lnTo>
                      <a:pt x="57" y="26"/>
                    </a:lnTo>
                    <a:cubicBezTo>
                      <a:pt x="52" y="9"/>
                      <a:pt x="37"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 name="Google Shape;973;p69"/>
              <p:cNvSpPr/>
              <p:nvPr/>
            </p:nvSpPr>
            <p:spPr>
              <a:xfrm>
                <a:off x="5543909" y="2591223"/>
                <a:ext cx="26771" cy="971999"/>
              </a:xfrm>
              <a:custGeom>
                <a:avLst/>
                <a:gdLst/>
                <a:ahLst/>
                <a:cxnLst/>
                <a:rect l="l" t="t" r="r" b="b"/>
                <a:pathLst>
                  <a:path w="425" h="15431" extrusionOk="0">
                    <a:moveTo>
                      <a:pt x="425" y="1"/>
                    </a:moveTo>
                    <a:lnTo>
                      <a:pt x="1" y="207"/>
                    </a:lnTo>
                    <a:lnTo>
                      <a:pt x="1" y="15351"/>
                    </a:lnTo>
                    <a:cubicBezTo>
                      <a:pt x="1" y="15368"/>
                      <a:pt x="15" y="15376"/>
                      <a:pt x="29" y="15376"/>
                    </a:cubicBezTo>
                    <a:cubicBezTo>
                      <a:pt x="44" y="15376"/>
                      <a:pt x="58" y="15368"/>
                      <a:pt x="58" y="15351"/>
                    </a:cubicBezTo>
                    <a:lnTo>
                      <a:pt x="58" y="241"/>
                    </a:lnTo>
                    <a:lnTo>
                      <a:pt x="379" y="81"/>
                    </a:lnTo>
                    <a:lnTo>
                      <a:pt x="379" y="15397"/>
                    </a:lnTo>
                    <a:cubicBezTo>
                      <a:pt x="379" y="15419"/>
                      <a:pt x="390" y="15431"/>
                      <a:pt x="402" y="15431"/>
                    </a:cubicBezTo>
                    <a:cubicBezTo>
                      <a:pt x="413" y="15431"/>
                      <a:pt x="425" y="15408"/>
                      <a:pt x="425" y="15397"/>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 name="Google Shape;974;p69"/>
              <p:cNvSpPr/>
              <p:nvPr/>
            </p:nvSpPr>
            <p:spPr>
              <a:xfrm>
                <a:off x="5769795" y="2723819"/>
                <a:ext cx="3653" cy="866868"/>
              </a:xfrm>
              <a:custGeom>
                <a:avLst/>
                <a:gdLst/>
                <a:ahLst/>
                <a:cxnLst/>
                <a:rect l="l" t="t" r="r" b="b"/>
                <a:pathLst>
                  <a:path w="58" h="13762" extrusionOk="0">
                    <a:moveTo>
                      <a:pt x="35" y="1"/>
                    </a:moveTo>
                    <a:cubicBezTo>
                      <a:pt x="23" y="1"/>
                      <a:pt x="12" y="9"/>
                      <a:pt x="12" y="26"/>
                    </a:cubicBezTo>
                    <a:lnTo>
                      <a:pt x="12" y="13738"/>
                    </a:lnTo>
                    <a:cubicBezTo>
                      <a:pt x="0" y="13750"/>
                      <a:pt x="23" y="13761"/>
                      <a:pt x="35" y="13761"/>
                    </a:cubicBezTo>
                    <a:cubicBezTo>
                      <a:pt x="46" y="13761"/>
                      <a:pt x="57" y="13750"/>
                      <a:pt x="57" y="13738"/>
                    </a:cubicBezTo>
                    <a:lnTo>
                      <a:pt x="57" y="26"/>
                    </a:lnTo>
                    <a:cubicBezTo>
                      <a:pt x="57" y="9"/>
                      <a:pt x="46" y="1"/>
                      <a:pt x="3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 name="Google Shape;975;p69"/>
              <p:cNvSpPr/>
              <p:nvPr/>
            </p:nvSpPr>
            <p:spPr>
              <a:xfrm>
                <a:off x="5718899" y="2705992"/>
                <a:ext cx="27149" cy="881041"/>
              </a:xfrm>
              <a:custGeom>
                <a:avLst/>
                <a:gdLst/>
                <a:ahLst/>
                <a:cxnLst/>
                <a:rect l="l" t="t" r="r" b="b"/>
                <a:pathLst>
                  <a:path w="431" h="13987" extrusionOk="0">
                    <a:moveTo>
                      <a:pt x="430" y="0"/>
                    </a:moveTo>
                    <a:lnTo>
                      <a:pt x="6" y="206"/>
                    </a:lnTo>
                    <a:lnTo>
                      <a:pt x="6" y="13907"/>
                    </a:lnTo>
                    <a:cubicBezTo>
                      <a:pt x="1" y="13930"/>
                      <a:pt x="12" y="13941"/>
                      <a:pt x="25" y="13941"/>
                    </a:cubicBezTo>
                    <a:cubicBezTo>
                      <a:pt x="38" y="13941"/>
                      <a:pt x="52" y="13930"/>
                      <a:pt x="52" y="13907"/>
                    </a:cubicBezTo>
                    <a:lnTo>
                      <a:pt x="52" y="241"/>
                    </a:lnTo>
                    <a:lnTo>
                      <a:pt x="373" y="80"/>
                    </a:lnTo>
                    <a:lnTo>
                      <a:pt x="373" y="13964"/>
                    </a:lnTo>
                    <a:cubicBezTo>
                      <a:pt x="373" y="13975"/>
                      <a:pt x="384" y="13987"/>
                      <a:pt x="407" y="13987"/>
                    </a:cubicBezTo>
                    <a:cubicBezTo>
                      <a:pt x="419" y="13987"/>
                      <a:pt x="430" y="13975"/>
                      <a:pt x="430" y="13964"/>
                    </a:cubicBezTo>
                    <a:lnTo>
                      <a:pt x="43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 name="Google Shape;976;p69"/>
              <p:cNvSpPr/>
              <p:nvPr/>
            </p:nvSpPr>
            <p:spPr>
              <a:xfrm>
                <a:off x="5996375" y="2872856"/>
                <a:ext cx="5795" cy="751723"/>
              </a:xfrm>
              <a:custGeom>
                <a:avLst/>
                <a:gdLst/>
                <a:ahLst/>
                <a:cxnLst/>
                <a:rect l="l" t="t" r="r" b="b"/>
                <a:pathLst>
                  <a:path w="92" h="11934" extrusionOk="0">
                    <a:moveTo>
                      <a:pt x="46" y="0"/>
                    </a:moveTo>
                    <a:cubicBezTo>
                      <a:pt x="23" y="0"/>
                      <a:pt x="0" y="14"/>
                      <a:pt x="0" y="43"/>
                    </a:cubicBezTo>
                    <a:lnTo>
                      <a:pt x="0" y="11876"/>
                    </a:lnTo>
                    <a:cubicBezTo>
                      <a:pt x="0" y="11911"/>
                      <a:pt x="23" y="11934"/>
                      <a:pt x="46" y="11934"/>
                    </a:cubicBezTo>
                    <a:cubicBezTo>
                      <a:pt x="80" y="11934"/>
                      <a:pt x="92" y="11911"/>
                      <a:pt x="92" y="11876"/>
                    </a:cubicBezTo>
                    <a:lnTo>
                      <a:pt x="92" y="43"/>
                    </a:lnTo>
                    <a:cubicBezTo>
                      <a:pt x="92" y="14"/>
                      <a:pt x="69" y="0"/>
                      <a:pt x="4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 name="Google Shape;977;p69"/>
              <p:cNvSpPr/>
              <p:nvPr/>
            </p:nvSpPr>
            <p:spPr>
              <a:xfrm>
                <a:off x="5946549" y="2856038"/>
                <a:ext cx="26771" cy="762746"/>
              </a:xfrm>
              <a:custGeom>
                <a:avLst/>
                <a:gdLst/>
                <a:ahLst/>
                <a:cxnLst/>
                <a:rect l="l" t="t" r="r" b="b"/>
                <a:pathLst>
                  <a:path w="425" h="12109" extrusionOk="0">
                    <a:moveTo>
                      <a:pt x="425" y="1"/>
                    </a:moveTo>
                    <a:lnTo>
                      <a:pt x="1" y="207"/>
                    </a:lnTo>
                    <a:lnTo>
                      <a:pt x="1" y="12040"/>
                    </a:lnTo>
                    <a:cubicBezTo>
                      <a:pt x="1" y="12063"/>
                      <a:pt x="15" y="12075"/>
                      <a:pt x="29" y="12075"/>
                    </a:cubicBezTo>
                    <a:cubicBezTo>
                      <a:pt x="44" y="12075"/>
                      <a:pt x="58" y="12063"/>
                      <a:pt x="58" y="12040"/>
                    </a:cubicBezTo>
                    <a:lnTo>
                      <a:pt x="58" y="241"/>
                    </a:lnTo>
                    <a:lnTo>
                      <a:pt x="379" y="92"/>
                    </a:lnTo>
                    <a:lnTo>
                      <a:pt x="379" y="12075"/>
                    </a:lnTo>
                    <a:cubicBezTo>
                      <a:pt x="379" y="12097"/>
                      <a:pt x="390" y="12109"/>
                      <a:pt x="402" y="12109"/>
                    </a:cubicBezTo>
                    <a:cubicBezTo>
                      <a:pt x="413" y="12109"/>
                      <a:pt x="425" y="12097"/>
                      <a:pt x="425" y="12075"/>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 name="Google Shape;978;p69"/>
              <p:cNvSpPr/>
              <p:nvPr/>
            </p:nvSpPr>
            <p:spPr>
              <a:xfrm>
                <a:off x="5077774" y="2268330"/>
                <a:ext cx="6551" cy="1228557"/>
              </a:xfrm>
              <a:custGeom>
                <a:avLst/>
                <a:gdLst/>
                <a:ahLst/>
                <a:cxnLst/>
                <a:rect l="l" t="t" r="r" b="b"/>
                <a:pathLst>
                  <a:path w="104" h="19504" extrusionOk="0">
                    <a:moveTo>
                      <a:pt x="52" y="1"/>
                    </a:moveTo>
                    <a:cubicBezTo>
                      <a:pt x="26" y="1"/>
                      <a:pt x="1" y="18"/>
                      <a:pt x="1" y="52"/>
                    </a:cubicBezTo>
                    <a:lnTo>
                      <a:pt x="1" y="19457"/>
                    </a:lnTo>
                    <a:cubicBezTo>
                      <a:pt x="1" y="19480"/>
                      <a:pt x="24" y="19503"/>
                      <a:pt x="46" y="19503"/>
                    </a:cubicBezTo>
                    <a:cubicBezTo>
                      <a:pt x="81" y="19503"/>
                      <a:pt x="104" y="19480"/>
                      <a:pt x="104" y="19457"/>
                    </a:cubicBezTo>
                    <a:lnTo>
                      <a:pt x="104" y="52"/>
                    </a:lnTo>
                    <a:cubicBezTo>
                      <a:pt x="104" y="18"/>
                      <a:pt x="78" y="1"/>
                      <a:pt x="5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 name="Google Shape;979;p69"/>
              <p:cNvSpPr/>
              <p:nvPr/>
            </p:nvSpPr>
            <p:spPr>
              <a:xfrm>
                <a:off x="5011381" y="2243448"/>
                <a:ext cx="36912" cy="1248336"/>
              </a:xfrm>
              <a:custGeom>
                <a:avLst/>
                <a:gdLst/>
                <a:ahLst/>
                <a:cxnLst/>
                <a:rect l="l" t="t" r="r" b="b"/>
                <a:pathLst>
                  <a:path w="586" h="19818" extrusionOk="0">
                    <a:moveTo>
                      <a:pt x="585" y="0"/>
                    </a:moveTo>
                    <a:lnTo>
                      <a:pt x="1" y="264"/>
                    </a:lnTo>
                    <a:lnTo>
                      <a:pt x="1" y="19703"/>
                    </a:lnTo>
                    <a:cubicBezTo>
                      <a:pt x="1" y="19738"/>
                      <a:pt x="24" y="19755"/>
                      <a:pt x="47" y="19755"/>
                    </a:cubicBezTo>
                    <a:cubicBezTo>
                      <a:pt x="70" y="19755"/>
                      <a:pt x="92" y="19738"/>
                      <a:pt x="92" y="19703"/>
                    </a:cubicBezTo>
                    <a:lnTo>
                      <a:pt x="92" y="321"/>
                    </a:lnTo>
                    <a:lnTo>
                      <a:pt x="482" y="149"/>
                    </a:lnTo>
                    <a:lnTo>
                      <a:pt x="482" y="19772"/>
                    </a:lnTo>
                    <a:cubicBezTo>
                      <a:pt x="482" y="19795"/>
                      <a:pt x="505" y="19818"/>
                      <a:pt x="539" y="19818"/>
                    </a:cubicBezTo>
                    <a:cubicBezTo>
                      <a:pt x="562" y="19818"/>
                      <a:pt x="585" y="19795"/>
                      <a:pt x="585" y="19772"/>
                    </a:cubicBezTo>
                    <a:lnTo>
                      <a:pt x="5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 name="Google Shape;980;p69"/>
              <p:cNvSpPr/>
              <p:nvPr/>
            </p:nvSpPr>
            <p:spPr>
              <a:xfrm>
                <a:off x="4734283" y="2041561"/>
                <a:ext cx="6614" cy="1408393"/>
              </a:xfrm>
              <a:custGeom>
                <a:avLst/>
                <a:gdLst/>
                <a:ahLst/>
                <a:cxnLst/>
                <a:rect l="l" t="t" r="r" b="b"/>
                <a:pathLst>
                  <a:path w="105" h="22359" extrusionOk="0">
                    <a:moveTo>
                      <a:pt x="53" y="1"/>
                    </a:moveTo>
                    <a:cubicBezTo>
                      <a:pt x="27" y="1"/>
                      <a:pt x="1" y="15"/>
                      <a:pt x="1" y="44"/>
                    </a:cubicBezTo>
                    <a:lnTo>
                      <a:pt x="1" y="22301"/>
                    </a:lnTo>
                    <a:cubicBezTo>
                      <a:pt x="1" y="22336"/>
                      <a:pt x="24" y="22358"/>
                      <a:pt x="58" y="22358"/>
                    </a:cubicBezTo>
                    <a:cubicBezTo>
                      <a:pt x="81" y="22358"/>
                      <a:pt x="104" y="22336"/>
                      <a:pt x="104" y="22301"/>
                    </a:cubicBezTo>
                    <a:lnTo>
                      <a:pt x="104" y="44"/>
                    </a:lnTo>
                    <a:cubicBezTo>
                      <a:pt x="104" y="15"/>
                      <a:pt x="78" y="1"/>
                      <a:pt x="5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 name="Google Shape;981;p69"/>
              <p:cNvSpPr/>
              <p:nvPr/>
            </p:nvSpPr>
            <p:spPr>
              <a:xfrm>
                <a:off x="4667953" y="2015420"/>
                <a:ext cx="36849" cy="1428739"/>
              </a:xfrm>
              <a:custGeom>
                <a:avLst/>
                <a:gdLst/>
                <a:ahLst/>
                <a:cxnLst/>
                <a:rect l="l" t="t" r="r" b="b"/>
                <a:pathLst>
                  <a:path w="585" h="22682" extrusionOk="0">
                    <a:moveTo>
                      <a:pt x="584" y="1"/>
                    </a:moveTo>
                    <a:lnTo>
                      <a:pt x="0" y="367"/>
                    </a:lnTo>
                    <a:lnTo>
                      <a:pt x="0" y="22567"/>
                    </a:lnTo>
                    <a:cubicBezTo>
                      <a:pt x="0" y="22602"/>
                      <a:pt x="26" y="22619"/>
                      <a:pt x="52" y="22619"/>
                    </a:cubicBezTo>
                    <a:cubicBezTo>
                      <a:pt x="77" y="22619"/>
                      <a:pt x="103" y="22602"/>
                      <a:pt x="103" y="22567"/>
                    </a:cubicBezTo>
                    <a:lnTo>
                      <a:pt x="103" y="424"/>
                    </a:lnTo>
                    <a:lnTo>
                      <a:pt x="493" y="184"/>
                    </a:lnTo>
                    <a:lnTo>
                      <a:pt x="493" y="22636"/>
                    </a:lnTo>
                    <a:cubicBezTo>
                      <a:pt x="493" y="22659"/>
                      <a:pt x="516" y="22682"/>
                      <a:pt x="539" y="22682"/>
                    </a:cubicBezTo>
                    <a:cubicBezTo>
                      <a:pt x="561" y="22682"/>
                      <a:pt x="584" y="22659"/>
                      <a:pt x="584" y="22636"/>
                    </a:cubicBezTo>
                    <a:lnTo>
                      <a:pt x="58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 name="Google Shape;982;p69"/>
              <p:cNvSpPr/>
              <p:nvPr/>
            </p:nvSpPr>
            <p:spPr>
              <a:xfrm>
                <a:off x="5897479" y="3693065"/>
                <a:ext cx="28220" cy="372397"/>
              </a:xfrm>
              <a:custGeom>
                <a:avLst/>
                <a:gdLst/>
                <a:ahLst/>
                <a:cxnLst/>
                <a:rect l="l" t="t" r="r" b="b"/>
                <a:pathLst>
                  <a:path w="448" h="5912" extrusionOk="0">
                    <a:moveTo>
                      <a:pt x="35" y="35"/>
                    </a:moveTo>
                    <a:lnTo>
                      <a:pt x="379" y="70"/>
                    </a:lnTo>
                    <a:cubicBezTo>
                      <a:pt x="413" y="241"/>
                      <a:pt x="367" y="425"/>
                      <a:pt x="253" y="562"/>
                    </a:cubicBezTo>
                    <a:lnTo>
                      <a:pt x="253" y="5866"/>
                    </a:lnTo>
                    <a:lnTo>
                      <a:pt x="35" y="5797"/>
                    </a:lnTo>
                    <a:lnTo>
                      <a:pt x="35" y="35"/>
                    </a:lnTo>
                    <a:close/>
                    <a:moveTo>
                      <a:pt x="1" y="1"/>
                    </a:moveTo>
                    <a:lnTo>
                      <a:pt x="1" y="5820"/>
                    </a:lnTo>
                    <a:lnTo>
                      <a:pt x="287" y="5912"/>
                    </a:lnTo>
                    <a:lnTo>
                      <a:pt x="287" y="574"/>
                    </a:lnTo>
                    <a:cubicBezTo>
                      <a:pt x="402" y="425"/>
                      <a:pt x="448" y="230"/>
                      <a:pt x="413" y="47"/>
                    </a:cubicBezTo>
                    <a:lnTo>
                      <a:pt x="402" y="3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 name="Google Shape;983;p69"/>
              <p:cNvSpPr/>
              <p:nvPr/>
            </p:nvSpPr>
            <p:spPr>
              <a:xfrm>
                <a:off x="5914108" y="3698104"/>
                <a:ext cx="38991" cy="367358"/>
              </a:xfrm>
              <a:custGeom>
                <a:avLst/>
                <a:gdLst/>
                <a:ahLst/>
                <a:cxnLst/>
                <a:rect l="l" t="t" r="r" b="b"/>
                <a:pathLst>
                  <a:path w="619" h="5832" extrusionOk="0">
                    <a:moveTo>
                      <a:pt x="562" y="1"/>
                    </a:moveTo>
                    <a:lnTo>
                      <a:pt x="539" y="12"/>
                    </a:lnTo>
                    <a:cubicBezTo>
                      <a:pt x="584" y="184"/>
                      <a:pt x="539" y="379"/>
                      <a:pt x="413" y="516"/>
                    </a:cubicBezTo>
                    <a:lnTo>
                      <a:pt x="401" y="516"/>
                    </a:lnTo>
                    <a:lnTo>
                      <a:pt x="401" y="5774"/>
                    </a:lnTo>
                    <a:lnTo>
                      <a:pt x="0" y="5797"/>
                    </a:lnTo>
                    <a:lnTo>
                      <a:pt x="0" y="5832"/>
                    </a:lnTo>
                    <a:lnTo>
                      <a:pt x="436" y="5809"/>
                    </a:lnTo>
                    <a:lnTo>
                      <a:pt x="436" y="528"/>
                    </a:lnTo>
                    <a:cubicBezTo>
                      <a:pt x="573" y="390"/>
                      <a:pt x="619" y="184"/>
                      <a:pt x="56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 name="Google Shape;984;p69"/>
              <p:cNvSpPr/>
              <p:nvPr/>
            </p:nvSpPr>
            <p:spPr>
              <a:xfrm>
                <a:off x="3195912" y="3778922"/>
                <a:ext cx="141476" cy="9449"/>
              </a:xfrm>
              <a:custGeom>
                <a:avLst/>
                <a:gdLst/>
                <a:ahLst/>
                <a:cxnLst/>
                <a:rect l="l" t="t" r="r" b="b"/>
                <a:pathLst>
                  <a:path w="2246" h="150" extrusionOk="0">
                    <a:moveTo>
                      <a:pt x="2234" y="1"/>
                    </a:moveTo>
                    <a:lnTo>
                      <a:pt x="1" y="116"/>
                    </a:lnTo>
                    <a:lnTo>
                      <a:pt x="1" y="150"/>
                    </a:lnTo>
                    <a:lnTo>
                      <a:pt x="2246" y="35"/>
                    </a:lnTo>
                    <a:lnTo>
                      <a:pt x="22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 name="Google Shape;985;p69"/>
              <p:cNvSpPr/>
              <p:nvPr/>
            </p:nvSpPr>
            <p:spPr>
              <a:xfrm>
                <a:off x="3195912" y="3988934"/>
                <a:ext cx="141476" cy="5858"/>
              </a:xfrm>
              <a:custGeom>
                <a:avLst/>
                <a:gdLst/>
                <a:ahLst/>
                <a:cxnLst/>
                <a:rect l="l" t="t" r="r" b="b"/>
                <a:pathLst>
                  <a:path w="2246" h="93" extrusionOk="0">
                    <a:moveTo>
                      <a:pt x="1" y="0"/>
                    </a:moveTo>
                    <a:lnTo>
                      <a:pt x="1" y="35"/>
                    </a:lnTo>
                    <a:lnTo>
                      <a:pt x="2234" y="92"/>
                    </a:lnTo>
                    <a:lnTo>
                      <a:pt x="2246" y="58"/>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 name="Google Shape;986;p69"/>
              <p:cNvSpPr/>
              <p:nvPr/>
            </p:nvSpPr>
            <p:spPr>
              <a:xfrm>
                <a:off x="3195912" y="4004052"/>
                <a:ext cx="141476" cy="2268"/>
              </a:xfrm>
              <a:custGeom>
                <a:avLst/>
                <a:gdLst/>
                <a:ahLst/>
                <a:cxnLst/>
                <a:rect l="l" t="t" r="r" b="b"/>
                <a:pathLst>
                  <a:path w="2246" h="36" extrusionOk="0">
                    <a:moveTo>
                      <a:pt x="1" y="1"/>
                    </a:moveTo>
                    <a:lnTo>
                      <a:pt x="1" y="35"/>
                    </a:lnTo>
                    <a:lnTo>
                      <a:pt x="2246" y="35"/>
                    </a:lnTo>
                    <a:lnTo>
                      <a:pt x="22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 name="Google Shape;987;p69"/>
              <p:cNvSpPr/>
              <p:nvPr/>
            </p:nvSpPr>
            <p:spPr>
              <a:xfrm>
                <a:off x="3211093" y="3786859"/>
                <a:ext cx="2205" cy="203584"/>
              </a:xfrm>
              <a:custGeom>
                <a:avLst/>
                <a:gdLst/>
                <a:ahLst/>
                <a:cxnLst/>
                <a:rect l="l" t="t" r="r" b="b"/>
                <a:pathLst>
                  <a:path w="35" h="3232" extrusionOk="0">
                    <a:moveTo>
                      <a:pt x="0" y="1"/>
                    </a:moveTo>
                    <a:lnTo>
                      <a:pt x="0" y="3231"/>
                    </a:lnTo>
                    <a:lnTo>
                      <a:pt x="34" y="3231"/>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 name="Google Shape;988;p69"/>
              <p:cNvSpPr/>
              <p:nvPr/>
            </p:nvSpPr>
            <p:spPr>
              <a:xfrm>
                <a:off x="3381358" y="3988934"/>
                <a:ext cx="185506" cy="3653"/>
              </a:xfrm>
              <a:custGeom>
                <a:avLst/>
                <a:gdLst/>
                <a:ahLst/>
                <a:cxnLst/>
                <a:rect l="l" t="t" r="r" b="b"/>
                <a:pathLst>
                  <a:path w="2945" h="58" extrusionOk="0">
                    <a:moveTo>
                      <a:pt x="2944" y="0"/>
                    </a:moveTo>
                    <a:lnTo>
                      <a:pt x="0" y="23"/>
                    </a:lnTo>
                    <a:lnTo>
                      <a:pt x="0" y="58"/>
                    </a:lnTo>
                    <a:lnTo>
                      <a:pt x="2944" y="35"/>
                    </a:lnTo>
                    <a:lnTo>
                      <a:pt x="294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 name="Google Shape;989;p69"/>
              <p:cNvSpPr/>
              <p:nvPr/>
            </p:nvSpPr>
            <p:spPr>
              <a:xfrm>
                <a:off x="3381358" y="4000462"/>
                <a:ext cx="185506" cy="2961"/>
              </a:xfrm>
              <a:custGeom>
                <a:avLst/>
                <a:gdLst/>
                <a:ahLst/>
                <a:cxnLst/>
                <a:rect l="l" t="t" r="r" b="b"/>
                <a:pathLst>
                  <a:path w="2945" h="47" extrusionOk="0">
                    <a:moveTo>
                      <a:pt x="2944" y="1"/>
                    </a:moveTo>
                    <a:lnTo>
                      <a:pt x="0" y="12"/>
                    </a:lnTo>
                    <a:lnTo>
                      <a:pt x="0" y="47"/>
                    </a:lnTo>
                    <a:lnTo>
                      <a:pt x="2944" y="35"/>
                    </a:lnTo>
                    <a:lnTo>
                      <a:pt x="294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 name="Google Shape;990;p69"/>
              <p:cNvSpPr/>
              <p:nvPr/>
            </p:nvSpPr>
            <p:spPr>
              <a:xfrm>
                <a:off x="3379216" y="3768150"/>
                <a:ext cx="186198" cy="8693"/>
              </a:xfrm>
              <a:custGeom>
                <a:avLst/>
                <a:gdLst/>
                <a:ahLst/>
                <a:cxnLst/>
                <a:rect l="l" t="t" r="r" b="b"/>
                <a:pathLst>
                  <a:path w="2956" h="138" extrusionOk="0">
                    <a:moveTo>
                      <a:pt x="2956" y="0"/>
                    </a:moveTo>
                    <a:lnTo>
                      <a:pt x="0" y="115"/>
                    </a:lnTo>
                    <a:lnTo>
                      <a:pt x="0" y="138"/>
                    </a:lnTo>
                    <a:lnTo>
                      <a:pt x="2956" y="35"/>
                    </a:lnTo>
                    <a:lnTo>
                      <a:pt x="295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 name="Google Shape;991;p69"/>
              <p:cNvSpPr/>
              <p:nvPr/>
            </p:nvSpPr>
            <p:spPr>
              <a:xfrm>
                <a:off x="3400822" y="3775331"/>
                <a:ext cx="2961" cy="216560"/>
              </a:xfrm>
              <a:custGeom>
                <a:avLst/>
                <a:gdLst/>
                <a:ahLst/>
                <a:cxnLst/>
                <a:rect l="l" t="t" r="r" b="b"/>
                <a:pathLst>
                  <a:path w="47" h="3438" extrusionOk="0">
                    <a:moveTo>
                      <a:pt x="1" y="1"/>
                    </a:moveTo>
                    <a:lnTo>
                      <a:pt x="12" y="3437"/>
                    </a:lnTo>
                    <a:lnTo>
                      <a:pt x="47" y="3437"/>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 name="Google Shape;992;p69"/>
              <p:cNvSpPr/>
              <p:nvPr/>
            </p:nvSpPr>
            <p:spPr>
              <a:xfrm>
                <a:off x="3620221" y="3760906"/>
                <a:ext cx="212906" cy="8000"/>
              </a:xfrm>
              <a:custGeom>
                <a:avLst/>
                <a:gdLst/>
                <a:ahLst/>
                <a:cxnLst/>
                <a:rect l="l" t="t" r="r" b="b"/>
                <a:pathLst>
                  <a:path w="3380" h="127" extrusionOk="0">
                    <a:moveTo>
                      <a:pt x="3379" y="1"/>
                    </a:moveTo>
                    <a:lnTo>
                      <a:pt x="0" y="92"/>
                    </a:lnTo>
                    <a:lnTo>
                      <a:pt x="0" y="127"/>
                    </a:lnTo>
                    <a:lnTo>
                      <a:pt x="3379" y="35"/>
                    </a:lnTo>
                    <a:lnTo>
                      <a:pt x="337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 name="Google Shape;993;p69"/>
              <p:cNvSpPr/>
              <p:nvPr/>
            </p:nvSpPr>
            <p:spPr>
              <a:xfrm>
                <a:off x="3620221" y="3986037"/>
                <a:ext cx="207867" cy="2961"/>
              </a:xfrm>
              <a:custGeom>
                <a:avLst/>
                <a:gdLst/>
                <a:ahLst/>
                <a:cxnLst/>
                <a:rect l="l" t="t" r="r" b="b"/>
                <a:pathLst>
                  <a:path w="3300" h="47" extrusionOk="0">
                    <a:moveTo>
                      <a:pt x="3299" y="1"/>
                    </a:moveTo>
                    <a:lnTo>
                      <a:pt x="0" y="12"/>
                    </a:lnTo>
                    <a:lnTo>
                      <a:pt x="0" y="46"/>
                    </a:lnTo>
                    <a:lnTo>
                      <a:pt x="3299" y="35"/>
                    </a:lnTo>
                    <a:lnTo>
                      <a:pt x="329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 name="Google Shape;994;p69"/>
              <p:cNvSpPr/>
              <p:nvPr/>
            </p:nvSpPr>
            <p:spPr>
              <a:xfrm>
                <a:off x="3620221" y="3997564"/>
                <a:ext cx="210765" cy="2961"/>
              </a:xfrm>
              <a:custGeom>
                <a:avLst/>
                <a:gdLst/>
                <a:ahLst/>
                <a:cxnLst/>
                <a:rect l="l" t="t" r="r" b="b"/>
                <a:pathLst>
                  <a:path w="3346" h="47" extrusionOk="0">
                    <a:moveTo>
                      <a:pt x="3345" y="1"/>
                    </a:moveTo>
                    <a:lnTo>
                      <a:pt x="0" y="12"/>
                    </a:lnTo>
                    <a:lnTo>
                      <a:pt x="0" y="47"/>
                    </a:lnTo>
                    <a:lnTo>
                      <a:pt x="3345" y="35"/>
                    </a:lnTo>
                    <a:lnTo>
                      <a:pt x="334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 name="Google Shape;995;p69"/>
              <p:cNvSpPr/>
              <p:nvPr/>
            </p:nvSpPr>
            <p:spPr>
              <a:xfrm>
                <a:off x="3639685" y="3766701"/>
                <a:ext cx="2205" cy="218701"/>
              </a:xfrm>
              <a:custGeom>
                <a:avLst/>
                <a:gdLst/>
                <a:ahLst/>
                <a:cxnLst/>
                <a:rect l="l" t="t" r="r" b="b"/>
                <a:pathLst>
                  <a:path w="35" h="3472" extrusionOk="0">
                    <a:moveTo>
                      <a:pt x="0" y="0"/>
                    </a:moveTo>
                    <a:lnTo>
                      <a:pt x="0" y="3471"/>
                    </a:lnTo>
                    <a:lnTo>
                      <a:pt x="35" y="3471"/>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 name="Google Shape;996;p69"/>
              <p:cNvSpPr/>
              <p:nvPr/>
            </p:nvSpPr>
            <p:spPr>
              <a:xfrm>
                <a:off x="3900154" y="3750828"/>
                <a:ext cx="248307" cy="5795"/>
              </a:xfrm>
              <a:custGeom>
                <a:avLst/>
                <a:gdLst/>
                <a:ahLst/>
                <a:cxnLst/>
                <a:rect l="l" t="t" r="r" b="b"/>
                <a:pathLst>
                  <a:path w="3942" h="92" extrusionOk="0">
                    <a:moveTo>
                      <a:pt x="3941" y="0"/>
                    </a:moveTo>
                    <a:lnTo>
                      <a:pt x="1" y="58"/>
                    </a:lnTo>
                    <a:lnTo>
                      <a:pt x="1" y="92"/>
                    </a:lnTo>
                    <a:lnTo>
                      <a:pt x="3941" y="35"/>
                    </a:lnTo>
                    <a:lnTo>
                      <a:pt x="394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 name="Google Shape;997;p69"/>
              <p:cNvSpPr/>
              <p:nvPr/>
            </p:nvSpPr>
            <p:spPr>
              <a:xfrm>
                <a:off x="4012026" y="3754418"/>
                <a:ext cx="2205" cy="357216"/>
              </a:xfrm>
              <a:custGeom>
                <a:avLst/>
                <a:gdLst/>
                <a:ahLst/>
                <a:cxnLst/>
                <a:rect l="l" t="t" r="r" b="b"/>
                <a:pathLst>
                  <a:path w="35" h="5671" extrusionOk="0">
                    <a:moveTo>
                      <a:pt x="0" y="1"/>
                    </a:moveTo>
                    <a:lnTo>
                      <a:pt x="0" y="5671"/>
                    </a:lnTo>
                    <a:lnTo>
                      <a:pt x="35" y="5671"/>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 name="Google Shape;998;p69"/>
              <p:cNvSpPr/>
              <p:nvPr/>
            </p:nvSpPr>
            <p:spPr>
              <a:xfrm>
                <a:off x="3916783" y="3771741"/>
                <a:ext cx="80123" cy="243204"/>
              </a:xfrm>
              <a:custGeom>
                <a:avLst/>
                <a:gdLst/>
                <a:ahLst/>
                <a:cxnLst/>
                <a:rect l="l" t="t" r="r" b="b"/>
                <a:pathLst>
                  <a:path w="1272" h="3861" extrusionOk="0">
                    <a:moveTo>
                      <a:pt x="1237" y="35"/>
                    </a:moveTo>
                    <a:lnTo>
                      <a:pt x="1237" y="3826"/>
                    </a:lnTo>
                    <a:lnTo>
                      <a:pt x="103" y="3826"/>
                    </a:lnTo>
                    <a:lnTo>
                      <a:pt x="35" y="35"/>
                    </a:lnTo>
                    <a:close/>
                    <a:moveTo>
                      <a:pt x="0" y="0"/>
                    </a:moveTo>
                    <a:lnTo>
                      <a:pt x="69" y="3861"/>
                    </a:lnTo>
                    <a:lnTo>
                      <a:pt x="1272" y="3861"/>
                    </a:lnTo>
                    <a:lnTo>
                      <a:pt x="127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 name="Google Shape;999;p69"/>
              <p:cNvSpPr/>
              <p:nvPr/>
            </p:nvSpPr>
            <p:spPr>
              <a:xfrm>
                <a:off x="4025695" y="3769599"/>
                <a:ext cx="106138" cy="245346"/>
              </a:xfrm>
              <a:custGeom>
                <a:avLst/>
                <a:gdLst/>
                <a:ahLst/>
                <a:cxnLst/>
                <a:rect l="l" t="t" r="r" b="b"/>
                <a:pathLst>
                  <a:path w="1685" h="3895" extrusionOk="0">
                    <a:moveTo>
                      <a:pt x="1651" y="34"/>
                    </a:moveTo>
                    <a:lnTo>
                      <a:pt x="1651" y="3860"/>
                    </a:lnTo>
                    <a:lnTo>
                      <a:pt x="35" y="3860"/>
                    </a:lnTo>
                    <a:lnTo>
                      <a:pt x="35" y="69"/>
                    </a:lnTo>
                    <a:lnTo>
                      <a:pt x="1651" y="34"/>
                    </a:lnTo>
                    <a:close/>
                    <a:moveTo>
                      <a:pt x="1685" y="0"/>
                    </a:moveTo>
                    <a:lnTo>
                      <a:pt x="24" y="34"/>
                    </a:lnTo>
                    <a:lnTo>
                      <a:pt x="1" y="34"/>
                    </a:lnTo>
                    <a:lnTo>
                      <a:pt x="1" y="3895"/>
                    </a:lnTo>
                    <a:lnTo>
                      <a:pt x="1685" y="3895"/>
                    </a:lnTo>
                    <a:lnTo>
                      <a:pt x="16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 name="Google Shape;1000;p69"/>
              <p:cNvSpPr/>
              <p:nvPr/>
            </p:nvSpPr>
            <p:spPr>
              <a:xfrm>
                <a:off x="4271046" y="4026477"/>
                <a:ext cx="399798" cy="10141"/>
              </a:xfrm>
              <a:custGeom>
                <a:avLst/>
                <a:gdLst/>
                <a:ahLst/>
                <a:cxnLst/>
                <a:rect l="l" t="t" r="r" b="b"/>
                <a:pathLst>
                  <a:path w="6347" h="161" extrusionOk="0">
                    <a:moveTo>
                      <a:pt x="6347" y="0"/>
                    </a:moveTo>
                    <a:lnTo>
                      <a:pt x="1" y="126"/>
                    </a:lnTo>
                    <a:lnTo>
                      <a:pt x="1" y="160"/>
                    </a:lnTo>
                    <a:lnTo>
                      <a:pt x="6347" y="34"/>
                    </a:lnTo>
                    <a:lnTo>
                      <a:pt x="63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 name="Google Shape;1001;p69"/>
              <p:cNvSpPr/>
              <p:nvPr/>
            </p:nvSpPr>
            <p:spPr>
              <a:xfrm>
                <a:off x="4271802" y="4006950"/>
                <a:ext cx="399042" cy="8000"/>
              </a:xfrm>
              <a:custGeom>
                <a:avLst/>
                <a:gdLst/>
                <a:ahLst/>
                <a:cxnLst/>
                <a:rect l="l" t="t" r="r" b="b"/>
                <a:pathLst>
                  <a:path w="6335" h="127" extrusionOk="0">
                    <a:moveTo>
                      <a:pt x="6335" y="1"/>
                    </a:moveTo>
                    <a:lnTo>
                      <a:pt x="0" y="92"/>
                    </a:lnTo>
                    <a:lnTo>
                      <a:pt x="0" y="127"/>
                    </a:lnTo>
                    <a:lnTo>
                      <a:pt x="6335" y="24"/>
                    </a:lnTo>
                    <a:lnTo>
                      <a:pt x="63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 name="Google Shape;1002;p69"/>
              <p:cNvSpPr/>
              <p:nvPr/>
            </p:nvSpPr>
            <p:spPr>
              <a:xfrm>
                <a:off x="4271802" y="3744339"/>
                <a:ext cx="399042" cy="8693"/>
              </a:xfrm>
              <a:custGeom>
                <a:avLst/>
                <a:gdLst/>
                <a:ahLst/>
                <a:cxnLst/>
                <a:rect l="l" t="t" r="r" b="b"/>
                <a:pathLst>
                  <a:path w="6335" h="138" extrusionOk="0">
                    <a:moveTo>
                      <a:pt x="0" y="0"/>
                    </a:moveTo>
                    <a:lnTo>
                      <a:pt x="0" y="34"/>
                    </a:lnTo>
                    <a:lnTo>
                      <a:pt x="6335" y="138"/>
                    </a:lnTo>
                    <a:lnTo>
                      <a:pt x="6335" y="103"/>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 name="Google Shape;1003;p69"/>
              <p:cNvSpPr/>
              <p:nvPr/>
            </p:nvSpPr>
            <p:spPr>
              <a:xfrm>
                <a:off x="4652772" y="3748623"/>
                <a:ext cx="2205" cy="259141"/>
              </a:xfrm>
              <a:custGeom>
                <a:avLst/>
                <a:gdLst/>
                <a:ahLst/>
                <a:cxnLst/>
                <a:rect l="l" t="t" r="r" b="b"/>
                <a:pathLst>
                  <a:path w="35" h="4114" extrusionOk="0">
                    <a:moveTo>
                      <a:pt x="1" y="1"/>
                    </a:moveTo>
                    <a:lnTo>
                      <a:pt x="1" y="4113"/>
                    </a:lnTo>
                    <a:lnTo>
                      <a:pt x="35" y="4113"/>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 name="Google Shape;1004;p69"/>
              <p:cNvSpPr/>
              <p:nvPr/>
            </p:nvSpPr>
            <p:spPr>
              <a:xfrm>
                <a:off x="4740078" y="3750828"/>
                <a:ext cx="294478" cy="12283"/>
              </a:xfrm>
              <a:custGeom>
                <a:avLst/>
                <a:gdLst/>
                <a:ahLst/>
                <a:cxnLst/>
                <a:rect l="l" t="t" r="r" b="b"/>
                <a:pathLst>
                  <a:path w="4675" h="195" extrusionOk="0">
                    <a:moveTo>
                      <a:pt x="1" y="0"/>
                    </a:moveTo>
                    <a:lnTo>
                      <a:pt x="1" y="35"/>
                    </a:lnTo>
                    <a:lnTo>
                      <a:pt x="4674" y="195"/>
                    </a:lnTo>
                    <a:lnTo>
                      <a:pt x="4674" y="16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 name="Google Shape;1005;p69"/>
              <p:cNvSpPr/>
              <p:nvPr/>
            </p:nvSpPr>
            <p:spPr>
              <a:xfrm>
                <a:off x="4740078" y="4001910"/>
                <a:ext cx="297376" cy="3653"/>
              </a:xfrm>
              <a:custGeom>
                <a:avLst/>
                <a:gdLst/>
                <a:ahLst/>
                <a:cxnLst/>
                <a:rect l="l" t="t" r="r" b="b"/>
                <a:pathLst>
                  <a:path w="4721" h="58" extrusionOk="0">
                    <a:moveTo>
                      <a:pt x="4720" y="1"/>
                    </a:moveTo>
                    <a:lnTo>
                      <a:pt x="1" y="24"/>
                    </a:lnTo>
                    <a:lnTo>
                      <a:pt x="1" y="58"/>
                    </a:lnTo>
                    <a:lnTo>
                      <a:pt x="4720" y="35"/>
                    </a:lnTo>
                    <a:lnTo>
                      <a:pt x="47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 name="Google Shape;1006;p69"/>
              <p:cNvSpPr/>
              <p:nvPr/>
            </p:nvSpPr>
            <p:spPr>
              <a:xfrm>
                <a:off x="4740078" y="4018540"/>
                <a:ext cx="297376" cy="3653"/>
              </a:xfrm>
              <a:custGeom>
                <a:avLst/>
                <a:gdLst/>
                <a:ahLst/>
                <a:cxnLst/>
                <a:rect l="l" t="t" r="r" b="b"/>
                <a:pathLst>
                  <a:path w="4721" h="58" extrusionOk="0">
                    <a:moveTo>
                      <a:pt x="4720" y="0"/>
                    </a:moveTo>
                    <a:lnTo>
                      <a:pt x="1" y="23"/>
                    </a:lnTo>
                    <a:lnTo>
                      <a:pt x="1" y="57"/>
                    </a:lnTo>
                    <a:lnTo>
                      <a:pt x="4720" y="34"/>
                    </a:lnTo>
                    <a:lnTo>
                      <a:pt x="472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 name="Google Shape;1007;p69"/>
              <p:cNvSpPr/>
              <p:nvPr/>
            </p:nvSpPr>
            <p:spPr>
              <a:xfrm>
                <a:off x="5017177" y="3761662"/>
                <a:ext cx="2205" cy="241756"/>
              </a:xfrm>
              <a:custGeom>
                <a:avLst/>
                <a:gdLst/>
                <a:ahLst/>
                <a:cxnLst/>
                <a:rect l="l" t="t" r="r" b="b"/>
                <a:pathLst>
                  <a:path w="35" h="3838" extrusionOk="0">
                    <a:moveTo>
                      <a:pt x="0" y="0"/>
                    </a:moveTo>
                    <a:lnTo>
                      <a:pt x="0" y="3838"/>
                    </a:lnTo>
                    <a:lnTo>
                      <a:pt x="35" y="383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 name="Google Shape;1008;p69"/>
              <p:cNvSpPr/>
              <p:nvPr/>
            </p:nvSpPr>
            <p:spPr>
              <a:xfrm>
                <a:off x="5090750" y="4001910"/>
                <a:ext cx="212969" cy="2205"/>
              </a:xfrm>
              <a:custGeom>
                <a:avLst/>
                <a:gdLst/>
                <a:ahLst/>
                <a:cxnLst/>
                <a:rect l="l" t="t" r="r" b="b"/>
                <a:pathLst>
                  <a:path w="3381" h="35" extrusionOk="0">
                    <a:moveTo>
                      <a:pt x="1" y="1"/>
                    </a:moveTo>
                    <a:lnTo>
                      <a:pt x="1" y="35"/>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 name="Google Shape;1009;p69"/>
              <p:cNvSpPr/>
              <p:nvPr/>
            </p:nvSpPr>
            <p:spPr>
              <a:xfrm>
                <a:off x="5090750" y="4017784"/>
                <a:ext cx="212969" cy="4409"/>
              </a:xfrm>
              <a:custGeom>
                <a:avLst/>
                <a:gdLst/>
                <a:ahLst/>
                <a:cxnLst/>
                <a:rect l="l" t="t" r="r" b="b"/>
                <a:pathLst>
                  <a:path w="3381" h="70" extrusionOk="0">
                    <a:moveTo>
                      <a:pt x="3380" y="1"/>
                    </a:moveTo>
                    <a:lnTo>
                      <a:pt x="1" y="35"/>
                    </a:lnTo>
                    <a:lnTo>
                      <a:pt x="1" y="69"/>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 name="Google Shape;1010;p69"/>
              <p:cNvSpPr/>
              <p:nvPr/>
            </p:nvSpPr>
            <p:spPr>
              <a:xfrm>
                <a:off x="5090750" y="3760906"/>
                <a:ext cx="212969" cy="8000"/>
              </a:xfrm>
              <a:custGeom>
                <a:avLst/>
                <a:gdLst/>
                <a:ahLst/>
                <a:cxnLst/>
                <a:rect l="l" t="t" r="r" b="b"/>
                <a:pathLst>
                  <a:path w="3381" h="127" extrusionOk="0">
                    <a:moveTo>
                      <a:pt x="1" y="1"/>
                    </a:moveTo>
                    <a:lnTo>
                      <a:pt x="1" y="35"/>
                    </a:lnTo>
                    <a:lnTo>
                      <a:pt x="3380" y="127"/>
                    </a:lnTo>
                    <a:lnTo>
                      <a:pt x="3380" y="9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 name="Google Shape;1011;p69"/>
              <p:cNvSpPr/>
              <p:nvPr/>
            </p:nvSpPr>
            <p:spPr>
              <a:xfrm>
                <a:off x="5289236" y="3767394"/>
                <a:ext cx="2205" cy="236024"/>
              </a:xfrm>
              <a:custGeom>
                <a:avLst/>
                <a:gdLst/>
                <a:ahLst/>
                <a:cxnLst/>
                <a:rect l="l" t="t" r="r" b="b"/>
                <a:pathLst>
                  <a:path w="35" h="3747" extrusionOk="0">
                    <a:moveTo>
                      <a:pt x="0" y="1"/>
                    </a:moveTo>
                    <a:lnTo>
                      <a:pt x="0" y="3747"/>
                    </a:lnTo>
                    <a:lnTo>
                      <a:pt x="34" y="3747"/>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 name="Google Shape;1012;p69"/>
              <p:cNvSpPr/>
              <p:nvPr/>
            </p:nvSpPr>
            <p:spPr>
              <a:xfrm>
                <a:off x="5552602" y="3659742"/>
                <a:ext cx="3653" cy="412207"/>
              </a:xfrm>
              <a:custGeom>
                <a:avLst/>
                <a:gdLst/>
                <a:ahLst/>
                <a:cxnLst/>
                <a:rect l="l" t="t" r="r" b="b"/>
                <a:pathLst>
                  <a:path w="58" h="6544" extrusionOk="0">
                    <a:moveTo>
                      <a:pt x="25" y="0"/>
                    </a:moveTo>
                    <a:cubicBezTo>
                      <a:pt x="12" y="0"/>
                      <a:pt x="0" y="9"/>
                      <a:pt x="0" y="26"/>
                    </a:cubicBezTo>
                    <a:lnTo>
                      <a:pt x="0" y="6509"/>
                    </a:lnTo>
                    <a:cubicBezTo>
                      <a:pt x="0" y="6532"/>
                      <a:pt x="12" y="6544"/>
                      <a:pt x="23" y="6544"/>
                    </a:cubicBezTo>
                    <a:cubicBezTo>
                      <a:pt x="46" y="6544"/>
                      <a:pt x="57" y="6532"/>
                      <a:pt x="57" y="6509"/>
                    </a:cubicBezTo>
                    <a:lnTo>
                      <a:pt x="57" y="26"/>
                    </a:lnTo>
                    <a:cubicBezTo>
                      <a:pt x="52" y="9"/>
                      <a:pt x="37" y="0"/>
                      <a:pt x="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 name="Google Shape;1013;p69"/>
              <p:cNvSpPr/>
              <p:nvPr/>
            </p:nvSpPr>
            <p:spPr>
              <a:xfrm>
                <a:off x="5769795" y="3679018"/>
                <a:ext cx="3653" cy="384995"/>
              </a:xfrm>
              <a:custGeom>
                <a:avLst/>
                <a:gdLst/>
                <a:ahLst/>
                <a:cxnLst/>
                <a:rect l="l" t="t" r="r" b="b"/>
                <a:pathLst>
                  <a:path w="58" h="6112" extrusionOk="0">
                    <a:moveTo>
                      <a:pt x="35" y="0"/>
                    </a:moveTo>
                    <a:cubicBezTo>
                      <a:pt x="23" y="0"/>
                      <a:pt x="12" y="6"/>
                      <a:pt x="12" y="18"/>
                    </a:cubicBezTo>
                    <a:lnTo>
                      <a:pt x="12" y="6089"/>
                    </a:lnTo>
                    <a:cubicBezTo>
                      <a:pt x="0" y="6100"/>
                      <a:pt x="23" y="6112"/>
                      <a:pt x="35" y="6112"/>
                    </a:cubicBezTo>
                    <a:cubicBezTo>
                      <a:pt x="46" y="6112"/>
                      <a:pt x="57" y="6100"/>
                      <a:pt x="57" y="6089"/>
                    </a:cubicBezTo>
                    <a:lnTo>
                      <a:pt x="57" y="18"/>
                    </a:lnTo>
                    <a:cubicBezTo>
                      <a:pt x="57" y="6"/>
                      <a:pt x="46" y="0"/>
                      <a:pt x="3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 name="Google Shape;1014;p69"/>
              <p:cNvSpPr/>
              <p:nvPr/>
            </p:nvSpPr>
            <p:spPr>
              <a:xfrm>
                <a:off x="5590837" y="3703899"/>
                <a:ext cx="150105" cy="364460"/>
              </a:xfrm>
              <a:custGeom>
                <a:avLst/>
                <a:gdLst/>
                <a:ahLst/>
                <a:cxnLst/>
                <a:rect l="l" t="t" r="r" b="b"/>
                <a:pathLst>
                  <a:path w="2383" h="5786" extrusionOk="0">
                    <a:moveTo>
                      <a:pt x="0" y="1"/>
                    </a:moveTo>
                    <a:lnTo>
                      <a:pt x="0" y="5785"/>
                    </a:lnTo>
                    <a:lnTo>
                      <a:pt x="35" y="5785"/>
                    </a:lnTo>
                    <a:lnTo>
                      <a:pt x="35" y="35"/>
                    </a:lnTo>
                    <a:lnTo>
                      <a:pt x="2349" y="207"/>
                    </a:lnTo>
                    <a:lnTo>
                      <a:pt x="2349" y="5694"/>
                    </a:lnTo>
                    <a:lnTo>
                      <a:pt x="2383" y="5694"/>
                    </a:lnTo>
                    <a:lnTo>
                      <a:pt x="2383" y="172"/>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 name="Google Shape;1015;p69"/>
              <p:cNvSpPr/>
              <p:nvPr/>
            </p:nvSpPr>
            <p:spPr>
              <a:xfrm>
                <a:off x="5347628" y="4001910"/>
                <a:ext cx="206481" cy="2205"/>
              </a:xfrm>
              <a:custGeom>
                <a:avLst/>
                <a:gdLst/>
                <a:ahLst/>
                <a:cxnLst/>
                <a:rect l="l" t="t" r="r" b="b"/>
                <a:pathLst>
                  <a:path w="3278" h="35" extrusionOk="0">
                    <a:moveTo>
                      <a:pt x="1" y="1"/>
                    </a:moveTo>
                    <a:lnTo>
                      <a:pt x="1" y="35"/>
                    </a:lnTo>
                    <a:lnTo>
                      <a:pt x="3277" y="35"/>
                    </a:lnTo>
                    <a:lnTo>
                      <a:pt x="3277"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 name="Google Shape;1016;p69"/>
              <p:cNvSpPr/>
              <p:nvPr/>
            </p:nvSpPr>
            <p:spPr>
              <a:xfrm>
                <a:off x="5347628" y="4015643"/>
                <a:ext cx="206481" cy="4346"/>
              </a:xfrm>
              <a:custGeom>
                <a:avLst/>
                <a:gdLst/>
                <a:ahLst/>
                <a:cxnLst/>
                <a:rect l="l" t="t" r="r" b="b"/>
                <a:pathLst>
                  <a:path w="3278" h="69" extrusionOk="0">
                    <a:moveTo>
                      <a:pt x="3277" y="0"/>
                    </a:moveTo>
                    <a:lnTo>
                      <a:pt x="1" y="35"/>
                    </a:lnTo>
                    <a:lnTo>
                      <a:pt x="1" y="69"/>
                    </a:lnTo>
                    <a:lnTo>
                      <a:pt x="3277" y="35"/>
                    </a:lnTo>
                    <a:lnTo>
                      <a:pt x="327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 name="Google Shape;1017;p69"/>
              <p:cNvSpPr/>
              <p:nvPr/>
            </p:nvSpPr>
            <p:spPr>
              <a:xfrm>
                <a:off x="5347628" y="3765945"/>
                <a:ext cx="206481" cy="13039"/>
              </a:xfrm>
              <a:custGeom>
                <a:avLst/>
                <a:gdLst/>
                <a:ahLst/>
                <a:cxnLst/>
                <a:rect l="l" t="t" r="r" b="b"/>
                <a:pathLst>
                  <a:path w="3278" h="207" extrusionOk="0">
                    <a:moveTo>
                      <a:pt x="1" y="1"/>
                    </a:moveTo>
                    <a:lnTo>
                      <a:pt x="1" y="35"/>
                    </a:lnTo>
                    <a:lnTo>
                      <a:pt x="3277" y="207"/>
                    </a:lnTo>
                    <a:lnTo>
                      <a:pt x="3277" y="173"/>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 name="Google Shape;1018;p69"/>
              <p:cNvSpPr/>
              <p:nvPr/>
            </p:nvSpPr>
            <p:spPr>
              <a:xfrm>
                <a:off x="5538870" y="3776780"/>
                <a:ext cx="2205" cy="226638"/>
              </a:xfrm>
              <a:custGeom>
                <a:avLst/>
                <a:gdLst/>
                <a:ahLst/>
                <a:cxnLst/>
                <a:rect l="l" t="t" r="r" b="b"/>
                <a:pathLst>
                  <a:path w="35" h="3598" extrusionOk="0">
                    <a:moveTo>
                      <a:pt x="1" y="1"/>
                    </a:moveTo>
                    <a:lnTo>
                      <a:pt x="1" y="3598"/>
                    </a:lnTo>
                    <a:lnTo>
                      <a:pt x="35" y="3598"/>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 name="Google Shape;1019;p69"/>
              <p:cNvSpPr/>
              <p:nvPr/>
            </p:nvSpPr>
            <p:spPr>
              <a:xfrm>
                <a:off x="5771937" y="3786859"/>
                <a:ext cx="127051" cy="8756"/>
              </a:xfrm>
              <a:custGeom>
                <a:avLst/>
                <a:gdLst/>
                <a:ahLst/>
                <a:cxnLst/>
                <a:rect l="l" t="t" r="r" b="b"/>
                <a:pathLst>
                  <a:path w="2017" h="139" extrusionOk="0">
                    <a:moveTo>
                      <a:pt x="1" y="1"/>
                    </a:moveTo>
                    <a:lnTo>
                      <a:pt x="1" y="35"/>
                    </a:lnTo>
                    <a:lnTo>
                      <a:pt x="2005" y="138"/>
                    </a:lnTo>
                    <a:lnTo>
                      <a:pt x="2017" y="10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 name="Google Shape;1020;p69"/>
              <p:cNvSpPr/>
              <p:nvPr/>
            </p:nvSpPr>
            <p:spPr>
              <a:xfrm>
                <a:off x="5771937" y="3995422"/>
                <a:ext cx="126358" cy="1512"/>
              </a:xfrm>
              <a:custGeom>
                <a:avLst/>
                <a:gdLst/>
                <a:ahLst/>
                <a:cxnLst/>
                <a:rect l="l" t="t" r="r" b="b"/>
                <a:pathLst>
                  <a:path w="2006" h="24" extrusionOk="0">
                    <a:moveTo>
                      <a:pt x="1" y="1"/>
                    </a:moveTo>
                    <a:lnTo>
                      <a:pt x="1" y="23"/>
                    </a:lnTo>
                    <a:lnTo>
                      <a:pt x="2005" y="23"/>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 name="Google Shape;1021;p69"/>
              <p:cNvSpPr/>
              <p:nvPr/>
            </p:nvSpPr>
            <p:spPr>
              <a:xfrm>
                <a:off x="5771937" y="4004052"/>
                <a:ext cx="126358" cy="3716"/>
              </a:xfrm>
              <a:custGeom>
                <a:avLst/>
                <a:gdLst/>
                <a:ahLst/>
                <a:cxnLst/>
                <a:rect l="l" t="t" r="r" b="b"/>
                <a:pathLst>
                  <a:path w="2006" h="59" extrusionOk="0">
                    <a:moveTo>
                      <a:pt x="2005" y="1"/>
                    </a:moveTo>
                    <a:lnTo>
                      <a:pt x="1" y="24"/>
                    </a:lnTo>
                    <a:lnTo>
                      <a:pt x="1" y="58"/>
                    </a:lnTo>
                    <a:lnTo>
                      <a:pt x="2005" y="35"/>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 name="Google Shape;1022;p69"/>
              <p:cNvSpPr/>
              <p:nvPr/>
            </p:nvSpPr>
            <p:spPr>
              <a:xfrm>
                <a:off x="5884502" y="3793410"/>
                <a:ext cx="2205" cy="200623"/>
              </a:xfrm>
              <a:custGeom>
                <a:avLst/>
                <a:gdLst/>
                <a:ahLst/>
                <a:cxnLst/>
                <a:rect l="l" t="t" r="r" b="b"/>
                <a:pathLst>
                  <a:path w="35" h="3185" extrusionOk="0">
                    <a:moveTo>
                      <a:pt x="1" y="0"/>
                    </a:moveTo>
                    <a:lnTo>
                      <a:pt x="1" y="3185"/>
                    </a:lnTo>
                    <a:lnTo>
                      <a:pt x="35" y="318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 name="Google Shape;1023;p69"/>
              <p:cNvSpPr/>
              <p:nvPr/>
            </p:nvSpPr>
            <p:spPr>
              <a:xfrm>
                <a:off x="3296194" y="2467697"/>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 name="Google Shape;1024;p69"/>
              <p:cNvSpPr/>
              <p:nvPr/>
            </p:nvSpPr>
            <p:spPr>
              <a:xfrm>
                <a:off x="3296194" y="272526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 name="Google Shape;1025;p69"/>
              <p:cNvSpPr/>
              <p:nvPr/>
            </p:nvSpPr>
            <p:spPr>
              <a:xfrm>
                <a:off x="3296194" y="300450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 name="Google Shape;1026;p69"/>
              <p:cNvSpPr/>
              <p:nvPr/>
            </p:nvSpPr>
            <p:spPr>
              <a:xfrm>
                <a:off x="3296194" y="3263591"/>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 name="Google Shape;1027;p69"/>
              <p:cNvSpPr/>
              <p:nvPr/>
            </p:nvSpPr>
            <p:spPr>
              <a:xfrm>
                <a:off x="5719969" y="3714734"/>
                <a:ext cx="2268" cy="349280"/>
              </a:xfrm>
              <a:custGeom>
                <a:avLst/>
                <a:gdLst/>
                <a:ahLst/>
                <a:cxnLst/>
                <a:rect l="l" t="t" r="r" b="b"/>
                <a:pathLst>
                  <a:path w="36" h="5545" extrusionOk="0">
                    <a:moveTo>
                      <a:pt x="1" y="0"/>
                    </a:moveTo>
                    <a:lnTo>
                      <a:pt x="1" y="5545"/>
                    </a:lnTo>
                    <a:lnTo>
                      <a:pt x="35" y="554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9" name="Google Shape;1028;p69"/>
              <p:cNvSpPr/>
              <p:nvPr/>
            </p:nvSpPr>
            <p:spPr>
              <a:xfrm>
                <a:off x="4299203" y="3649790"/>
                <a:ext cx="336304" cy="77982"/>
              </a:xfrm>
              <a:custGeom>
                <a:avLst/>
                <a:gdLst/>
                <a:ahLst/>
                <a:cxnLst/>
                <a:rect l="l" t="t" r="r" b="b"/>
                <a:pathLst>
                  <a:path w="5339" h="1238" extrusionOk="0">
                    <a:moveTo>
                      <a:pt x="92" y="35"/>
                    </a:moveTo>
                    <a:lnTo>
                      <a:pt x="5304" y="264"/>
                    </a:lnTo>
                    <a:lnTo>
                      <a:pt x="5304" y="1203"/>
                    </a:lnTo>
                    <a:lnTo>
                      <a:pt x="35" y="1112"/>
                    </a:lnTo>
                    <a:lnTo>
                      <a:pt x="92" y="35"/>
                    </a:lnTo>
                    <a:close/>
                    <a:moveTo>
                      <a:pt x="69" y="1"/>
                    </a:moveTo>
                    <a:lnTo>
                      <a:pt x="1" y="1146"/>
                    </a:lnTo>
                    <a:lnTo>
                      <a:pt x="5327" y="1238"/>
                    </a:lnTo>
                    <a:lnTo>
                      <a:pt x="5339" y="1238"/>
                    </a:lnTo>
                    <a:lnTo>
                      <a:pt x="5339" y="230"/>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0" name="Google Shape;1029;p69"/>
              <p:cNvSpPr/>
              <p:nvPr/>
            </p:nvSpPr>
            <p:spPr>
              <a:xfrm>
                <a:off x="3926862" y="3649790"/>
                <a:ext cx="193442" cy="78738"/>
              </a:xfrm>
              <a:custGeom>
                <a:avLst/>
                <a:gdLst/>
                <a:ahLst/>
                <a:cxnLst/>
                <a:rect l="l" t="t" r="r" b="b"/>
                <a:pathLst>
                  <a:path w="3071" h="1250" extrusionOk="0">
                    <a:moveTo>
                      <a:pt x="3048" y="35"/>
                    </a:moveTo>
                    <a:lnTo>
                      <a:pt x="3048" y="1112"/>
                    </a:lnTo>
                    <a:cubicBezTo>
                      <a:pt x="1999" y="1154"/>
                      <a:pt x="489" y="1216"/>
                      <a:pt x="123" y="1216"/>
                    </a:cubicBezTo>
                    <a:cubicBezTo>
                      <a:pt x="94" y="1216"/>
                      <a:pt x="72" y="1216"/>
                      <a:pt x="58" y="1215"/>
                    </a:cubicBezTo>
                    <a:cubicBezTo>
                      <a:pt x="69" y="1031"/>
                      <a:pt x="69" y="860"/>
                      <a:pt x="58" y="688"/>
                    </a:cubicBezTo>
                    <a:cubicBezTo>
                      <a:pt x="46" y="562"/>
                      <a:pt x="46" y="436"/>
                      <a:pt x="46" y="298"/>
                    </a:cubicBezTo>
                    <a:cubicBezTo>
                      <a:pt x="161" y="264"/>
                      <a:pt x="1891" y="127"/>
                      <a:pt x="3048" y="35"/>
                    </a:cubicBezTo>
                    <a:close/>
                    <a:moveTo>
                      <a:pt x="3071" y="1"/>
                    </a:moveTo>
                    <a:lnTo>
                      <a:pt x="3059" y="12"/>
                    </a:lnTo>
                    <a:cubicBezTo>
                      <a:pt x="1937" y="92"/>
                      <a:pt x="46" y="241"/>
                      <a:pt x="24" y="275"/>
                    </a:cubicBezTo>
                    <a:cubicBezTo>
                      <a:pt x="1" y="413"/>
                      <a:pt x="1" y="550"/>
                      <a:pt x="24" y="688"/>
                    </a:cubicBezTo>
                    <a:cubicBezTo>
                      <a:pt x="35" y="860"/>
                      <a:pt x="35" y="1031"/>
                      <a:pt x="24" y="1203"/>
                    </a:cubicBezTo>
                    <a:lnTo>
                      <a:pt x="12" y="1215"/>
                    </a:lnTo>
                    <a:lnTo>
                      <a:pt x="24" y="1226"/>
                    </a:lnTo>
                    <a:cubicBezTo>
                      <a:pt x="24" y="1238"/>
                      <a:pt x="35" y="1249"/>
                      <a:pt x="207" y="1249"/>
                    </a:cubicBezTo>
                    <a:cubicBezTo>
                      <a:pt x="402" y="1249"/>
                      <a:pt x="780" y="1238"/>
                      <a:pt x="1559" y="1203"/>
                    </a:cubicBezTo>
                    <a:cubicBezTo>
                      <a:pt x="2303" y="1180"/>
                      <a:pt x="3048" y="1146"/>
                      <a:pt x="3059" y="1146"/>
                    </a:cubicBezTo>
                    <a:lnTo>
                      <a:pt x="3071" y="1146"/>
                    </a:lnTo>
                    <a:lnTo>
                      <a:pt x="307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1" name="Google Shape;1030;p69"/>
              <p:cNvSpPr/>
              <p:nvPr/>
            </p:nvSpPr>
            <p:spPr>
              <a:xfrm>
                <a:off x="3645480" y="3659868"/>
                <a:ext cx="158798" cy="90265"/>
              </a:xfrm>
              <a:custGeom>
                <a:avLst/>
                <a:gdLst/>
                <a:ahLst/>
                <a:cxnLst/>
                <a:rect l="l" t="t" r="r" b="b"/>
                <a:pathLst>
                  <a:path w="2521" h="1433" extrusionOk="0">
                    <a:moveTo>
                      <a:pt x="2486" y="35"/>
                    </a:moveTo>
                    <a:lnTo>
                      <a:pt x="2486" y="1261"/>
                    </a:lnTo>
                    <a:lnTo>
                      <a:pt x="34" y="1398"/>
                    </a:lnTo>
                    <a:lnTo>
                      <a:pt x="34" y="379"/>
                    </a:lnTo>
                    <a:lnTo>
                      <a:pt x="2486" y="35"/>
                    </a:lnTo>
                    <a:close/>
                    <a:moveTo>
                      <a:pt x="2520" y="1"/>
                    </a:moveTo>
                    <a:lnTo>
                      <a:pt x="12" y="356"/>
                    </a:lnTo>
                    <a:lnTo>
                      <a:pt x="0" y="356"/>
                    </a:lnTo>
                    <a:lnTo>
                      <a:pt x="0" y="1433"/>
                    </a:lnTo>
                    <a:lnTo>
                      <a:pt x="2497" y="1284"/>
                    </a:lnTo>
                    <a:lnTo>
                      <a:pt x="2520" y="1284"/>
                    </a:lnTo>
                    <a:lnTo>
                      <a:pt x="25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2" name="Google Shape;1031;p69"/>
              <p:cNvSpPr/>
              <p:nvPr/>
            </p:nvSpPr>
            <p:spPr>
              <a:xfrm>
                <a:off x="3398681" y="3688025"/>
                <a:ext cx="143680" cy="67147"/>
              </a:xfrm>
              <a:custGeom>
                <a:avLst/>
                <a:gdLst/>
                <a:ahLst/>
                <a:cxnLst/>
                <a:rect l="l" t="t" r="r" b="b"/>
                <a:pathLst>
                  <a:path w="2281" h="1066" extrusionOk="0">
                    <a:moveTo>
                      <a:pt x="2246" y="35"/>
                    </a:moveTo>
                    <a:lnTo>
                      <a:pt x="2246" y="951"/>
                    </a:lnTo>
                    <a:lnTo>
                      <a:pt x="81" y="1032"/>
                    </a:lnTo>
                    <a:lnTo>
                      <a:pt x="35" y="161"/>
                    </a:lnTo>
                    <a:lnTo>
                      <a:pt x="2246" y="35"/>
                    </a:lnTo>
                    <a:close/>
                    <a:moveTo>
                      <a:pt x="2280" y="1"/>
                    </a:moveTo>
                    <a:lnTo>
                      <a:pt x="0" y="127"/>
                    </a:lnTo>
                    <a:lnTo>
                      <a:pt x="46" y="1055"/>
                    </a:lnTo>
                    <a:lnTo>
                      <a:pt x="46" y="1066"/>
                    </a:lnTo>
                    <a:lnTo>
                      <a:pt x="2269" y="986"/>
                    </a:lnTo>
                    <a:lnTo>
                      <a:pt x="2280" y="986"/>
                    </a:lnTo>
                    <a:lnTo>
                      <a:pt x="22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3" name="Google Shape;1032;p69"/>
              <p:cNvSpPr/>
              <p:nvPr/>
            </p:nvSpPr>
            <p:spPr>
              <a:xfrm>
                <a:off x="3208888" y="3703899"/>
                <a:ext cx="109036" cy="67903"/>
              </a:xfrm>
              <a:custGeom>
                <a:avLst/>
                <a:gdLst/>
                <a:ahLst/>
                <a:cxnLst/>
                <a:rect l="l" t="t" r="r" b="b"/>
                <a:pathLst>
                  <a:path w="1731" h="1078" extrusionOk="0">
                    <a:moveTo>
                      <a:pt x="1696" y="35"/>
                    </a:moveTo>
                    <a:lnTo>
                      <a:pt x="1696" y="986"/>
                    </a:lnTo>
                    <a:lnTo>
                      <a:pt x="69" y="1043"/>
                    </a:lnTo>
                    <a:lnTo>
                      <a:pt x="35" y="207"/>
                    </a:lnTo>
                    <a:lnTo>
                      <a:pt x="1696" y="35"/>
                    </a:lnTo>
                    <a:close/>
                    <a:moveTo>
                      <a:pt x="1730" y="1"/>
                    </a:moveTo>
                    <a:lnTo>
                      <a:pt x="24" y="172"/>
                    </a:lnTo>
                    <a:lnTo>
                      <a:pt x="1" y="172"/>
                    </a:lnTo>
                    <a:lnTo>
                      <a:pt x="35" y="1077"/>
                    </a:lnTo>
                    <a:lnTo>
                      <a:pt x="1730" y="1020"/>
                    </a:lnTo>
                    <a:lnTo>
                      <a:pt x="173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4" name="Google Shape;1033;p69"/>
              <p:cNvSpPr/>
              <p:nvPr/>
            </p:nvSpPr>
            <p:spPr>
              <a:xfrm>
                <a:off x="4758850" y="3675742"/>
                <a:ext cx="256243" cy="64313"/>
              </a:xfrm>
              <a:custGeom>
                <a:avLst/>
                <a:gdLst/>
                <a:ahLst/>
                <a:cxnLst/>
                <a:rect l="l" t="t" r="r" b="b"/>
                <a:pathLst>
                  <a:path w="4068" h="1021" extrusionOk="0">
                    <a:moveTo>
                      <a:pt x="35" y="35"/>
                    </a:moveTo>
                    <a:lnTo>
                      <a:pt x="4033" y="356"/>
                    </a:lnTo>
                    <a:lnTo>
                      <a:pt x="4033" y="986"/>
                    </a:lnTo>
                    <a:lnTo>
                      <a:pt x="35" y="803"/>
                    </a:lnTo>
                    <a:lnTo>
                      <a:pt x="35" y="35"/>
                    </a:lnTo>
                    <a:close/>
                    <a:moveTo>
                      <a:pt x="0" y="1"/>
                    </a:moveTo>
                    <a:lnTo>
                      <a:pt x="0" y="837"/>
                    </a:lnTo>
                    <a:lnTo>
                      <a:pt x="4056" y="1020"/>
                    </a:lnTo>
                    <a:lnTo>
                      <a:pt x="4067" y="1020"/>
                    </a:lnTo>
                    <a:lnTo>
                      <a:pt x="4067" y="333"/>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5" name="Google Shape;1034;p69"/>
              <p:cNvSpPr/>
              <p:nvPr/>
            </p:nvSpPr>
            <p:spPr>
              <a:xfrm>
                <a:off x="5116766" y="3703899"/>
                <a:ext cx="167427" cy="46235"/>
              </a:xfrm>
              <a:custGeom>
                <a:avLst/>
                <a:gdLst/>
                <a:ahLst/>
                <a:cxnLst/>
                <a:rect l="l" t="t" r="r" b="b"/>
                <a:pathLst>
                  <a:path w="2658" h="734" extrusionOk="0">
                    <a:moveTo>
                      <a:pt x="35" y="35"/>
                    </a:moveTo>
                    <a:lnTo>
                      <a:pt x="2623" y="184"/>
                    </a:lnTo>
                    <a:lnTo>
                      <a:pt x="2623" y="699"/>
                    </a:lnTo>
                    <a:lnTo>
                      <a:pt x="35" y="562"/>
                    </a:lnTo>
                    <a:lnTo>
                      <a:pt x="35" y="35"/>
                    </a:lnTo>
                    <a:close/>
                    <a:moveTo>
                      <a:pt x="0" y="1"/>
                    </a:moveTo>
                    <a:lnTo>
                      <a:pt x="0" y="596"/>
                    </a:lnTo>
                    <a:lnTo>
                      <a:pt x="2635" y="734"/>
                    </a:lnTo>
                    <a:lnTo>
                      <a:pt x="2658" y="734"/>
                    </a:lnTo>
                    <a:lnTo>
                      <a:pt x="2658" y="150"/>
                    </a:lnTo>
                    <a:lnTo>
                      <a:pt x="1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6" name="Google Shape;1035;p69"/>
              <p:cNvSpPr/>
              <p:nvPr/>
            </p:nvSpPr>
            <p:spPr>
              <a:xfrm>
                <a:off x="5364951" y="3719773"/>
                <a:ext cx="168183" cy="43337"/>
              </a:xfrm>
              <a:custGeom>
                <a:avLst/>
                <a:gdLst/>
                <a:ahLst/>
                <a:cxnLst/>
                <a:rect l="l" t="t" r="r" b="b"/>
                <a:pathLst>
                  <a:path w="2670" h="688" extrusionOk="0">
                    <a:moveTo>
                      <a:pt x="24" y="35"/>
                    </a:moveTo>
                    <a:lnTo>
                      <a:pt x="2636" y="241"/>
                    </a:lnTo>
                    <a:lnTo>
                      <a:pt x="2636" y="654"/>
                    </a:lnTo>
                    <a:lnTo>
                      <a:pt x="24" y="493"/>
                    </a:lnTo>
                    <a:lnTo>
                      <a:pt x="24" y="35"/>
                    </a:lnTo>
                    <a:close/>
                    <a:moveTo>
                      <a:pt x="1" y="1"/>
                    </a:moveTo>
                    <a:lnTo>
                      <a:pt x="1" y="528"/>
                    </a:lnTo>
                    <a:lnTo>
                      <a:pt x="2647" y="688"/>
                    </a:lnTo>
                    <a:lnTo>
                      <a:pt x="2670" y="688"/>
                    </a:lnTo>
                    <a:lnTo>
                      <a:pt x="2670" y="20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7" name="Google Shape;1036;p69"/>
              <p:cNvSpPr/>
              <p:nvPr/>
            </p:nvSpPr>
            <p:spPr>
              <a:xfrm>
                <a:off x="5785669" y="3755867"/>
                <a:ext cx="96753" cy="28220"/>
              </a:xfrm>
              <a:custGeom>
                <a:avLst/>
                <a:gdLst/>
                <a:ahLst/>
                <a:cxnLst/>
                <a:rect l="l" t="t" r="r" b="b"/>
                <a:pathLst>
                  <a:path w="1536" h="448" extrusionOk="0">
                    <a:moveTo>
                      <a:pt x="35" y="35"/>
                    </a:moveTo>
                    <a:lnTo>
                      <a:pt x="1512" y="115"/>
                    </a:lnTo>
                    <a:lnTo>
                      <a:pt x="1512" y="413"/>
                    </a:lnTo>
                    <a:lnTo>
                      <a:pt x="35" y="321"/>
                    </a:lnTo>
                    <a:lnTo>
                      <a:pt x="35" y="35"/>
                    </a:lnTo>
                    <a:close/>
                    <a:moveTo>
                      <a:pt x="0" y="0"/>
                    </a:moveTo>
                    <a:lnTo>
                      <a:pt x="0" y="356"/>
                    </a:lnTo>
                    <a:lnTo>
                      <a:pt x="1524" y="447"/>
                    </a:lnTo>
                    <a:lnTo>
                      <a:pt x="1535" y="447"/>
                    </a:lnTo>
                    <a:lnTo>
                      <a:pt x="1535" y="81"/>
                    </a:lnTo>
                    <a:lnTo>
                      <a:pt x="1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8" name="Google Shape;1037;p69"/>
              <p:cNvSpPr/>
              <p:nvPr/>
            </p:nvSpPr>
            <p:spPr>
              <a:xfrm>
                <a:off x="5359912" y="2318471"/>
                <a:ext cx="73698" cy="159554"/>
              </a:xfrm>
              <a:custGeom>
                <a:avLst/>
                <a:gdLst/>
                <a:ahLst/>
                <a:cxnLst/>
                <a:rect l="l" t="t" r="r" b="b"/>
                <a:pathLst>
                  <a:path w="1170" h="2533" extrusionOk="0">
                    <a:moveTo>
                      <a:pt x="1" y="1"/>
                    </a:moveTo>
                    <a:lnTo>
                      <a:pt x="1" y="1765"/>
                    </a:lnTo>
                    <a:cubicBezTo>
                      <a:pt x="1" y="1776"/>
                      <a:pt x="12" y="1782"/>
                      <a:pt x="24" y="1782"/>
                    </a:cubicBezTo>
                    <a:cubicBezTo>
                      <a:pt x="35" y="1782"/>
                      <a:pt x="46" y="1776"/>
                      <a:pt x="46" y="1765"/>
                    </a:cubicBezTo>
                    <a:lnTo>
                      <a:pt x="46" y="127"/>
                    </a:lnTo>
                    <a:lnTo>
                      <a:pt x="1112" y="1135"/>
                    </a:lnTo>
                    <a:lnTo>
                      <a:pt x="1112" y="2509"/>
                    </a:lnTo>
                    <a:cubicBezTo>
                      <a:pt x="1112" y="2521"/>
                      <a:pt x="1123" y="2532"/>
                      <a:pt x="1146" y="2532"/>
                    </a:cubicBezTo>
                    <a:cubicBezTo>
                      <a:pt x="1158" y="2532"/>
                      <a:pt x="1169" y="2521"/>
                      <a:pt x="1169" y="2509"/>
                    </a:cubicBezTo>
                    <a:lnTo>
                      <a:pt x="1169" y="111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9" name="Google Shape;1038;p69"/>
              <p:cNvSpPr/>
              <p:nvPr/>
            </p:nvSpPr>
            <p:spPr>
              <a:xfrm>
                <a:off x="5288480" y="2320234"/>
                <a:ext cx="75399" cy="58896"/>
              </a:xfrm>
              <a:custGeom>
                <a:avLst/>
                <a:gdLst/>
                <a:ahLst/>
                <a:cxnLst/>
                <a:rect l="l" t="t" r="r" b="b"/>
                <a:pathLst>
                  <a:path w="1197" h="935" extrusionOk="0">
                    <a:moveTo>
                      <a:pt x="1154" y="1"/>
                    </a:moveTo>
                    <a:cubicBezTo>
                      <a:pt x="1148" y="1"/>
                      <a:pt x="1141" y="3"/>
                      <a:pt x="1135" y="7"/>
                    </a:cubicBezTo>
                    <a:lnTo>
                      <a:pt x="12" y="889"/>
                    </a:lnTo>
                    <a:cubicBezTo>
                      <a:pt x="1" y="901"/>
                      <a:pt x="1" y="912"/>
                      <a:pt x="1" y="924"/>
                    </a:cubicBezTo>
                    <a:cubicBezTo>
                      <a:pt x="12" y="935"/>
                      <a:pt x="24" y="935"/>
                      <a:pt x="24" y="935"/>
                    </a:cubicBezTo>
                    <a:lnTo>
                      <a:pt x="46" y="935"/>
                    </a:lnTo>
                    <a:lnTo>
                      <a:pt x="1169" y="53"/>
                    </a:lnTo>
                    <a:cubicBezTo>
                      <a:pt x="1197" y="34"/>
                      <a:pt x="1180" y="1"/>
                      <a:pt x="115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0" name="Google Shape;1039;p69"/>
              <p:cNvSpPr/>
              <p:nvPr/>
            </p:nvSpPr>
            <p:spPr>
              <a:xfrm>
                <a:off x="3283974" y="2437209"/>
                <a:ext cx="65699" cy="218323"/>
              </a:xfrm>
              <a:custGeom>
                <a:avLst/>
                <a:gdLst/>
                <a:ahLst/>
                <a:cxnLst/>
                <a:rect l="l" t="t" r="r" b="b"/>
                <a:pathLst>
                  <a:path w="1043" h="3466" extrusionOk="0">
                    <a:moveTo>
                      <a:pt x="1028" y="1"/>
                    </a:moveTo>
                    <a:cubicBezTo>
                      <a:pt x="1026" y="1"/>
                      <a:pt x="1023" y="2"/>
                      <a:pt x="1020" y="6"/>
                    </a:cubicBezTo>
                    <a:lnTo>
                      <a:pt x="0" y="624"/>
                    </a:lnTo>
                    <a:lnTo>
                      <a:pt x="0" y="3465"/>
                    </a:lnTo>
                    <a:lnTo>
                      <a:pt x="1031" y="2973"/>
                    </a:lnTo>
                    <a:cubicBezTo>
                      <a:pt x="1042" y="2973"/>
                      <a:pt x="1042" y="2961"/>
                      <a:pt x="1042" y="2950"/>
                    </a:cubicBezTo>
                    <a:cubicBezTo>
                      <a:pt x="1042" y="2950"/>
                      <a:pt x="1037" y="2945"/>
                      <a:pt x="1031" y="2945"/>
                    </a:cubicBezTo>
                    <a:cubicBezTo>
                      <a:pt x="1027" y="2945"/>
                      <a:pt x="1023" y="2946"/>
                      <a:pt x="1020" y="2950"/>
                    </a:cubicBezTo>
                    <a:lnTo>
                      <a:pt x="34" y="3419"/>
                    </a:lnTo>
                    <a:lnTo>
                      <a:pt x="34" y="647"/>
                    </a:lnTo>
                    <a:lnTo>
                      <a:pt x="1031" y="29"/>
                    </a:lnTo>
                    <a:cubicBezTo>
                      <a:pt x="1042" y="29"/>
                      <a:pt x="1042" y="17"/>
                      <a:pt x="1042" y="6"/>
                    </a:cubicBezTo>
                    <a:cubicBezTo>
                      <a:pt x="1035" y="6"/>
                      <a:pt x="1032" y="1"/>
                      <a:pt x="102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1" name="Google Shape;1040;p69"/>
              <p:cNvSpPr/>
              <p:nvPr/>
            </p:nvSpPr>
            <p:spPr>
              <a:xfrm>
                <a:off x="3174243" y="2495287"/>
                <a:ext cx="72250" cy="210765"/>
              </a:xfrm>
              <a:custGeom>
                <a:avLst/>
                <a:gdLst/>
                <a:ahLst/>
                <a:cxnLst/>
                <a:rect l="l" t="t" r="r" b="b"/>
                <a:pathLst>
                  <a:path w="1147" h="3346" extrusionOk="0">
                    <a:moveTo>
                      <a:pt x="1112" y="58"/>
                    </a:moveTo>
                    <a:lnTo>
                      <a:pt x="1112" y="2795"/>
                    </a:lnTo>
                    <a:lnTo>
                      <a:pt x="24" y="3288"/>
                    </a:lnTo>
                    <a:lnTo>
                      <a:pt x="24" y="619"/>
                    </a:lnTo>
                    <a:lnTo>
                      <a:pt x="1112" y="58"/>
                    </a:lnTo>
                    <a:close/>
                    <a:moveTo>
                      <a:pt x="1146" y="0"/>
                    </a:moveTo>
                    <a:lnTo>
                      <a:pt x="1" y="596"/>
                    </a:lnTo>
                    <a:lnTo>
                      <a:pt x="1" y="3345"/>
                    </a:lnTo>
                    <a:lnTo>
                      <a:pt x="1135" y="2830"/>
                    </a:lnTo>
                    <a:lnTo>
                      <a:pt x="1146" y="2818"/>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2" name="Google Shape;1041;p69"/>
              <p:cNvSpPr/>
              <p:nvPr/>
            </p:nvSpPr>
            <p:spPr>
              <a:xfrm>
                <a:off x="3186526" y="2525964"/>
                <a:ext cx="2205" cy="174293"/>
              </a:xfrm>
              <a:custGeom>
                <a:avLst/>
                <a:gdLst/>
                <a:ahLst/>
                <a:cxnLst/>
                <a:rect l="l" t="t" r="r" b="b"/>
                <a:pathLst>
                  <a:path w="35" h="2767" extrusionOk="0">
                    <a:moveTo>
                      <a:pt x="18" y="0"/>
                    </a:moveTo>
                    <a:cubicBezTo>
                      <a:pt x="9" y="0"/>
                      <a:pt x="1" y="6"/>
                      <a:pt x="1" y="17"/>
                    </a:cubicBezTo>
                    <a:lnTo>
                      <a:pt x="1" y="2744"/>
                    </a:lnTo>
                    <a:cubicBezTo>
                      <a:pt x="1" y="2755"/>
                      <a:pt x="1" y="2767"/>
                      <a:pt x="12" y="2767"/>
                    </a:cubicBezTo>
                    <a:cubicBezTo>
                      <a:pt x="23" y="2767"/>
                      <a:pt x="35" y="2755"/>
                      <a:pt x="35" y="275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3" name="Google Shape;1042;p69"/>
              <p:cNvSpPr/>
              <p:nvPr/>
            </p:nvSpPr>
            <p:spPr>
              <a:xfrm>
                <a:off x="3504758" y="2306943"/>
                <a:ext cx="67147" cy="236024"/>
              </a:xfrm>
              <a:custGeom>
                <a:avLst/>
                <a:gdLst/>
                <a:ahLst/>
                <a:cxnLst/>
                <a:rect l="l" t="t" r="r" b="b"/>
                <a:pathLst>
                  <a:path w="1066" h="3747" extrusionOk="0">
                    <a:moveTo>
                      <a:pt x="1031" y="0"/>
                    </a:moveTo>
                    <a:lnTo>
                      <a:pt x="12" y="653"/>
                    </a:lnTo>
                    <a:lnTo>
                      <a:pt x="0" y="653"/>
                    </a:lnTo>
                    <a:lnTo>
                      <a:pt x="0" y="3746"/>
                    </a:lnTo>
                    <a:lnTo>
                      <a:pt x="1043" y="3208"/>
                    </a:lnTo>
                    <a:cubicBezTo>
                      <a:pt x="1066" y="3196"/>
                      <a:pt x="1054" y="3174"/>
                      <a:pt x="1031" y="3174"/>
                    </a:cubicBezTo>
                    <a:lnTo>
                      <a:pt x="35" y="3689"/>
                    </a:lnTo>
                    <a:lnTo>
                      <a:pt x="35" y="676"/>
                    </a:lnTo>
                    <a:lnTo>
                      <a:pt x="1054" y="35"/>
                    </a:lnTo>
                    <a:cubicBezTo>
                      <a:pt x="1054" y="23"/>
                      <a:pt x="1054" y="12"/>
                      <a:pt x="1054" y="12"/>
                    </a:cubicBezTo>
                    <a:cubicBezTo>
                      <a:pt x="1054" y="0"/>
                      <a:pt x="1043"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4" name="Google Shape;1043;p69"/>
              <p:cNvSpPr/>
              <p:nvPr/>
            </p:nvSpPr>
            <p:spPr>
              <a:xfrm>
                <a:off x="3423184" y="2355257"/>
                <a:ext cx="68659" cy="224496"/>
              </a:xfrm>
              <a:custGeom>
                <a:avLst/>
                <a:gdLst/>
                <a:ahLst/>
                <a:cxnLst/>
                <a:rect l="l" t="t" r="r" b="b"/>
                <a:pathLst>
                  <a:path w="1090" h="3564" extrusionOk="0">
                    <a:moveTo>
                      <a:pt x="1055" y="58"/>
                    </a:moveTo>
                    <a:lnTo>
                      <a:pt x="1055" y="3048"/>
                    </a:lnTo>
                    <a:lnTo>
                      <a:pt x="35" y="3506"/>
                    </a:lnTo>
                    <a:lnTo>
                      <a:pt x="35" y="688"/>
                    </a:lnTo>
                    <a:lnTo>
                      <a:pt x="1055" y="58"/>
                    </a:lnTo>
                    <a:close/>
                    <a:moveTo>
                      <a:pt x="1089" y="1"/>
                    </a:moveTo>
                    <a:lnTo>
                      <a:pt x="1" y="665"/>
                    </a:lnTo>
                    <a:lnTo>
                      <a:pt x="1" y="3563"/>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5" name="Google Shape;1044;p69"/>
              <p:cNvSpPr/>
              <p:nvPr/>
            </p:nvSpPr>
            <p:spPr>
              <a:xfrm>
                <a:off x="3433326" y="2390281"/>
                <a:ext cx="2205" cy="184435"/>
              </a:xfrm>
              <a:custGeom>
                <a:avLst/>
                <a:gdLst/>
                <a:ahLst/>
                <a:cxnLst/>
                <a:rect l="l" t="t" r="r" b="b"/>
                <a:pathLst>
                  <a:path w="35" h="2928" extrusionOk="0">
                    <a:moveTo>
                      <a:pt x="17" y="1"/>
                    </a:moveTo>
                    <a:cubicBezTo>
                      <a:pt x="9" y="1"/>
                      <a:pt x="0" y="6"/>
                      <a:pt x="0" y="18"/>
                    </a:cubicBezTo>
                    <a:lnTo>
                      <a:pt x="0" y="2904"/>
                    </a:lnTo>
                    <a:cubicBezTo>
                      <a:pt x="0" y="2916"/>
                      <a:pt x="12" y="2927"/>
                      <a:pt x="23" y="2927"/>
                    </a:cubicBezTo>
                    <a:cubicBezTo>
                      <a:pt x="23" y="2927"/>
                      <a:pt x="35" y="2916"/>
                      <a:pt x="35" y="2904"/>
                    </a:cubicBezTo>
                    <a:lnTo>
                      <a:pt x="35" y="18"/>
                    </a:lnTo>
                    <a:cubicBezTo>
                      <a:pt x="35" y="6"/>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6" name="Google Shape;1045;p69"/>
              <p:cNvSpPr/>
              <p:nvPr/>
            </p:nvSpPr>
            <p:spPr>
              <a:xfrm>
                <a:off x="3517041" y="2340140"/>
                <a:ext cx="2205" cy="195584"/>
              </a:xfrm>
              <a:custGeom>
                <a:avLst/>
                <a:gdLst/>
                <a:ahLst/>
                <a:cxnLst/>
                <a:rect l="l" t="t" r="r" b="b"/>
                <a:pathLst>
                  <a:path w="35" h="3105" extrusionOk="0">
                    <a:moveTo>
                      <a:pt x="23" y="0"/>
                    </a:moveTo>
                    <a:cubicBezTo>
                      <a:pt x="12" y="0"/>
                      <a:pt x="0" y="0"/>
                      <a:pt x="0" y="12"/>
                    </a:cubicBezTo>
                    <a:lnTo>
                      <a:pt x="0" y="3093"/>
                    </a:lnTo>
                    <a:cubicBezTo>
                      <a:pt x="0" y="3105"/>
                      <a:pt x="12" y="3105"/>
                      <a:pt x="12" y="3105"/>
                    </a:cubicBezTo>
                    <a:cubicBezTo>
                      <a:pt x="23" y="3105"/>
                      <a:pt x="34" y="3105"/>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7" name="Google Shape;1046;p69"/>
              <p:cNvSpPr/>
              <p:nvPr/>
            </p:nvSpPr>
            <p:spPr>
              <a:xfrm>
                <a:off x="3645480" y="2212393"/>
                <a:ext cx="89509" cy="256936"/>
              </a:xfrm>
              <a:custGeom>
                <a:avLst/>
                <a:gdLst/>
                <a:ahLst/>
                <a:cxnLst/>
                <a:rect l="l" t="t" r="r" b="b"/>
                <a:pathLst>
                  <a:path w="1421" h="4079" extrusionOk="0">
                    <a:moveTo>
                      <a:pt x="1317" y="70"/>
                    </a:moveTo>
                    <a:lnTo>
                      <a:pt x="1386" y="3288"/>
                    </a:lnTo>
                    <a:lnTo>
                      <a:pt x="34" y="4022"/>
                    </a:lnTo>
                    <a:lnTo>
                      <a:pt x="34" y="860"/>
                    </a:lnTo>
                    <a:lnTo>
                      <a:pt x="1317" y="70"/>
                    </a:lnTo>
                    <a:close/>
                    <a:moveTo>
                      <a:pt x="1340" y="1"/>
                    </a:moveTo>
                    <a:lnTo>
                      <a:pt x="12" y="826"/>
                    </a:lnTo>
                    <a:lnTo>
                      <a:pt x="0" y="837"/>
                    </a:lnTo>
                    <a:lnTo>
                      <a:pt x="0" y="4079"/>
                    </a:lnTo>
                    <a:lnTo>
                      <a:pt x="1421" y="3300"/>
                    </a:lnTo>
                    <a:lnTo>
                      <a:pt x="134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8" name="Google Shape;1047;p69"/>
              <p:cNvSpPr/>
              <p:nvPr/>
            </p:nvSpPr>
            <p:spPr>
              <a:xfrm>
                <a:off x="3749353" y="2142977"/>
                <a:ext cx="94422" cy="270101"/>
              </a:xfrm>
              <a:custGeom>
                <a:avLst/>
                <a:gdLst/>
                <a:ahLst/>
                <a:cxnLst/>
                <a:rect l="l" t="t" r="r" b="b"/>
                <a:pathLst>
                  <a:path w="1499" h="4288" extrusionOk="0">
                    <a:moveTo>
                      <a:pt x="1465" y="1"/>
                    </a:moveTo>
                    <a:cubicBezTo>
                      <a:pt x="1462" y="1"/>
                      <a:pt x="1459" y="2"/>
                      <a:pt x="1455" y="3"/>
                    </a:cubicBezTo>
                    <a:lnTo>
                      <a:pt x="12" y="908"/>
                    </a:lnTo>
                    <a:lnTo>
                      <a:pt x="1" y="920"/>
                    </a:lnTo>
                    <a:lnTo>
                      <a:pt x="1" y="4287"/>
                    </a:lnTo>
                    <a:lnTo>
                      <a:pt x="1478" y="3543"/>
                    </a:lnTo>
                    <a:cubicBezTo>
                      <a:pt x="1490" y="3531"/>
                      <a:pt x="1490" y="3520"/>
                      <a:pt x="1478" y="3520"/>
                    </a:cubicBezTo>
                    <a:cubicBezTo>
                      <a:pt x="1478" y="3508"/>
                      <a:pt x="1467" y="3508"/>
                      <a:pt x="1455" y="3508"/>
                    </a:cubicBezTo>
                    <a:lnTo>
                      <a:pt x="35" y="4230"/>
                    </a:lnTo>
                    <a:lnTo>
                      <a:pt x="35" y="931"/>
                    </a:lnTo>
                    <a:lnTo>
                      <a:pt x="1478" y="37"/>
                    </a:lnTo>
                    <a:cubicBezTo>
                      <a:pt x="1498" y="28"/>
                      <a:pt x="1484" y="1"/>
                      <a:pt x="146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9" name="Google Shape;1048;p69"/>
              <p:cNvSpPr/>
              <p:nvPr/>
            </p:nvSpPr>
            <p:spPr>
              <a:xfrm>
                <a:off x="3655559" y="2258251"/>
                <a:ext cx="2205" cy="203143"/>
              </a:xfrm>
              <a:custGeom>
                <a:avLst/>
                <a:gdLst/>
                <a:ahLst/>
                <a:cxnLst/>
                <a:rect l="l" t="t" r="r" b="b"/>
                <a:pathLst>
                  <a:path w="35" h="3225" extrusionOk="0">
                    <a:moveTo>
                      <a:pt x="18" y="0"/>
                    </a:moveTo>
                    <a:cubicBezTo>
                      <a:pt x="9" y="0"/>
                      <a:pt x="0" y="6"/>
                      <a:pt x="0" y="17"/>
                    </a:cubicBezTo>
                    <a:lnTo>
                      <a:pt x="0" y="3213"/>
                    </a:lnTo>
                    <a:cubicBezTo>
                      <a:pt x="0" y="3225"/>
                      <a:pt x="12" y="3225"/>
                      <a:pt x="12" y="3225"/>
                    </a:cubicBezTo>
                    <a:cubicBezTo>
                      <a:pt x="23" y="3225"/>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0" name="Google Shape;1049;p69"/>
              <p:cNvSpPr/>
              <p:nvPr/>
            </p:nvSpPr>
            <p:spPr>
              <a:xfrm>
                <a:off x="3760880" y="2193307"/>
                <a:ext cx="2268" cy="212528"/>
              </a:xfrm>
              <a:custGeom>
                <a:avLst/>
                <a:gdLst/>
                <a:ahLst/>
                <a:cxnLst/>
                <a:rect l="l" t="t" r="r" b="b"/>
                <a:pathLst>
                  <a:path w="36" h="3374" extrusionOk="0">
                    <a:moveTo>
                      <a:pt x="18" y="0"/>
                    </a:moveTo>
                    <a:cubicBezTo>
                      <a:pt x="10" y="0"/>
                      <a:pt x="1" y="6"/>
                      <a:pt x="1" y="17"/>
                    </a:cubicBezTo>
                    <a:lnTo>
                      <a:pt x="1" y="3351"/>
                    </a:lnTo>
                    <a:cubicBezTo>
                      <a:pt x="1" y="3362"/>
                      <a:pt x="12" y="3374"/>
                      <a:pt x="12" y="3374"/>
                    </a:cubicBezTo>
                    <a:cubicBezTo>
                      <a:pt x="24" y="3374"/>
                      <a:pt x="35" y="3362"/>
                      <a:pt x="35" y="3351"/>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1" name="Google Shape;1050;p69"/>
              <p:cNvSpPr/>
              <p:nvPr/>
            </p:nvSpPr>
            <p:spPr>
              <a:xfrm>
                <a:off x="3928311" y="2036333"/>
                <a:ext cx="85918" cy="284400"/>
              </a:xfrm>
              <a:custGeom>
                <a:avLst/>
                <a:gdLst/>
                <a:ahLst/>
                <a:cxnLst/>
                <a:rect l="l" t="t" r="r" b="b"/>
                <a:pathLst>
                  <a:path w="1364" h="4515" extrusionOk="0">
                    <a:moveTo>
                      <a:pt x="1329" y="69"/>
                    </a:moveTo>
                    <a:lnTo>
                      <a:pt x="1329" y="3747"/>
                    </a:lnTo>
                    <a:lnTo>
                      <a:pt x="35" y="4457"/>
                    </a:lnTo>
                    <a:lnTo>
                      <a:pt x="35" y="894"/>
                    </a:lnTo>
                    <a:lnTo>
                      <a:pt x="1329" y="69"/>
                    </a:lnTo>
                    <a:close/>
                    <a:moveTo>
                      <a:pt x="1364" y="1"/>
                    </a:moveTo>
                    <a:lnTo>
                      <a:pt x="12" y="871"/>
                    </a:lnTo>
                    <a:lnTo>
                      <a:pt x="1" y="871"/>
                    </a:lnTo>
                    <a:lnTo>
                      <a:pt x="1" y="4514"/>
                    </a:lnTo>
                    <a:lnTo>
                      <a:pt x="1352" y="3770"/>
                    </a:lnTo>
                    <a:lnTo>
                      <a:pt x="1364" y="3770"/>
                    </a:lnTo>
                    <a:lnTo>
                      <a:pt x="136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2" name="Google Shape;1051;p69"/>
              <p:cNvSpPr/>
              <p:nvPr/>
            </p:nvSpPr>
            <p:spPr>
              <a:xfrm>
                <a:off x="4037285" y="1949027"/>
                <a:ext cx="104689" cy="311045"/>
              </a:xfrm>
              <a:custGeom>
                <a:avLst/>
                <a:gdLst/>
                <a:ahLst/>
                <a:cxnLst/>
                <a:rect l="l" t="t" r="r" b="b"/>
                <a:pathLst>
                  <a:path w="1662" h="4938" extrusionOk="0">
                    <a:moveTo>
                      <a:pt x="1627" y="69"/>
                    </a:moveTo>
                    <a:lnTo>
                      <a:pt x="1627" y="3976"/>
                    </a:lnTo>
                    <a:lnTo>
                      <a:pt x="35" y="4881"/>
                    </a:lnTo>
                    <a:lnTo>
                      <a:pt x="35" y="1146"/>
                    </a:lnTo>
                    <a:lnTo>
                      <a:pt x="1627" y="69"/>
                    </a:lnTo>
                    <a:close/>
                    <a:moveTo>
                      <a:pt x="1661" y="1"/>
                    </a:moveTo>
                    <a:lnTo>
                      <a:pt x="12" y="1123"/>
                    </a:lnTo>
                    <a:lnTo>
                      <a:pt x="0" y="1123"/>
                    </a:lnTo>
                    <a:lnTo>
                      <a:pt x="0" y="4938"/>
                    </a:lnTo>
                    <a:lnTo>
                      <a:pt x="1650" y="3999"/>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3" name="Google Shape;1052;p69"/>
              <p:cNvSpPr/>
              <p:nvPr/>
            </p:nvSpPr>
            <p:spPr>
              <a:xfrm>
                <a:off x="3938389" y="2084332"/>
                <a:ext cx="2268" cy="231299"/>
              </a:xfrm>
              <a:custGeom>
                <a:avLst/>
                <a:gdLst/>
                <a:ahLst/>
                <a:cxnLst/>
                <a:rect l="l" t="t" r="r" b="b"/>
                <a:pathLst>
                  <a:path w="36" h="3672" extrusionOk="0">
                    <a:moveTo>
                      <a:pt x="18" y="1"/>
                    </a:moveTo>
                    <a:cubicBezTo>
                      <a:pt x="10" y="1"/>
                      <a:pt x="1" y="6"/>
                      <a:pt x="1" y="18"/>
                    </a:cubicBezTo>
                    <a:lnTo>
                      <a:pt x="1" y="3660"/>
                    </a:lnTo>
                    <a:cubicBezTo>
                      <a:pt x="1" y="3672"/>
                      <a:pt x="12" y="3672"/>
                      <a:pt x="12" y="3672"/>
                    </a:cubicBezTo>
                    <a:cubicBezTo>
                      <a:pt x="24" y="3672"/>
                      <a:pt x="35" y="3672"/>
                      <a:pt x="35" y="3660"/>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4" name="Google Shape;1053;p69"/>
              <p:cNvSpPr/>
              <p:nvPr/>
            </p:nvSpPr>
            <p:spPr>
              <a:xfrm>
                <a:off x="4046671" y="2013593"/>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5" name="Google Shape;1054;p69"/>
              <p:cNvSpPr/>
              <p:nvPr/>
            </p:nvSpPr>
            <p:spPr>
              <a:xfrm>
                <a:off x="3283974" y="2700890"/>
                <a:ext cx="66391" cy="210765"/>
              </a:xfrm>
              <a:custGeom>
                <a:avLst/>
                <a:gdLst/>
                <a:ahLst/>
                <a:cxnLst/>
                <a:rect l="l" t="t" r="r" b="b"/>
                <a:pathLst>
                  <a:path w="1054" h="3346" extrusionOk="0">
                    <a:moveTo>
                      <a:pt x="1020" y="1"/>
                    </a:moveTo>
                    <a:lnTo>
                      <a:pt x="0" y="505"/>
                    </a:lnTo>
                    <a:lnTo>
                      <a:pt x="0" y="3346"/>
                    </a:lnTo>
                    <a:lnTo>
                      <a:pt x="1031" y="2979"/>
                    </a:lnTo>
                    <a:cubicBezTo>
                      <a:pt x="1051" y="2969"/>
                      <a:pt x="1045" y="2943"/>
                      <a:pt x="1028" y="2943"/>
                    </a:cubicBezTo>
                    <a:cubicBezTo>
                      <a:pt x="1026" y="2943"/>
                      <a:pt x="1023" y="2943"/>
                      <a:pt x="1020" y="2945"/>
                    </a:cubicBezTo>
                    <a:lnTo>
                      <a:pt x="34" y="3300"/>
                    </a:lnTo>
                    <a:lnTo>
                      <a:pt x="34" y="528"/>
                    </a:lnTo>
                    <a:lnTo>
                      <a:pt x="1031" y="35"/>
                    </a:lnTo>
                    <a:cubicBezTo>
                      <a:pt x="1054" y="24"/>
                      <a:pt x="1042" y="1"/>
                      <a:pt x="102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6" name="Google Shape;1055;p69"/>
              <p:cNvSpPr/>
              <p:nvPr/>
            </p:nvSpPr>
            <p:spPr>
              <a:xfrm>
                <a:off x="3174243" y="2746370"/>
                <a:ext cx="72250" cy="202135"/>
              </a:xfrm>
              <a:custGeom>
                <a:avLst/>
                <a:gdLst/>
                <a:ahLst/>
                <a:cxnLst/>
                <a:rect l="l" t="t" r="r" b="b"/>
                <a:pathLst>
                  <a:path w="1147" h="3209" extrusionOk="0">
                    <a:moveTo>
                      <a:pt x="1112" y="58"/>
                    </a:moveTo>
                    <a:lnTo>
                      <a:pt x="1112" y="2807"/>
                    </a:lnTo>
                    <a:lnTo>
                      <a:pt x="24" y="3162"/>
                    </a:lnTo>
                    <a:lnTo>
                      <a:pt x="24" y="493"/>
                    </a:lnTo>
                    <a:lnTo>
                      <a:pt x="1112" y="58"/>
                    </a:lnTo>
                    <a:close/>
                    <a:moveTo>
                      <a:pt x="1146" y="1"/>
                    </a:moveTo>
                    <a:lnTo>
                      <a:pt x="1" y="470"/>
                    </a:lnTo>
                    <a:lnTo>
                      <a:pt x="1" y="3208"/>
                    </a:lnTo>
                    <a:lnTo>
                      <a:pt x="1135" y="2830"/>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7" name="Google Shape;1056;p69"/>
              <p:cNvSpPr/>
              <p:nvPr/>
            </p:nvSpPr>
            <p:spPr>
              <a:xfrm>
                <a:off x="3186526" y="2770558"/>
                <a:ext cx="2205" cy="174293"/>
              </a:xfrm>
              <a:custGeom>
                <a:avLst/>
                <a:gdLst/>
                <a:ahLst/>
                <a:cxnLst/>
                <a:rect l="l" t="t" r="r" b="b"/>
                <a:pathLst>
                  <a:path w="35" h="2767" extrusionOk="0">
                    <a:moveTo>
                      <a:pt x="18" y="0"/>
                    </a:moveTo>
                    <a:cubicBezTo>
                      <a:pt x="9" y="0"/>
                      <a:pt x="1" y="6"/>
                      <a:pt x="1" y="18"/>
                    </a:cubicBezTo>
                    <a:lnTo>
                      <a:pt x="1" y="2744"/>
                    </a:lnTo>
                    <a:cubicBezTo>
                      <a:pt x="1" y="2755"/>
                      <a:pt x="1" y="2767"/>
                      <a:pt x="12" y="2767"/>
                    </a:cubicBezTo>
                    <a:cubicBezTo>
                      <a:pt x="23" y="2767"/>
                      <a:pt x="35" y="2755"/>
                      <a:pt x="35" y="274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8" name="Google Shape;1057;p69"/>
              <p:cNvSpPr/>
              <p:nvPr/>
            </p:nvSpPr>
            <p:spPr>
              <a:xfrm>
                <a:off x="3504758" y="2596892"/>
                <a:ext cx="67147" cy="228213"/>
              </a:xfrm>
              <a:custGeom>
                <a:avLst/>
                <a:gdLst/>
                <a:ahLst/>
                <a:cxnLst/>
                <a:rect l="l" t="t" r="r" b="b"/>
                <a:pathLst>
                  <a:path w="1066" h="3623" extrusionOk="0">
                    <a:moveTo>
                      <a:pt x="1040" y="0"/>
                    </a:moveTo>
                    <a:cubicBezTo>
                      <a:pt x="1037" y="0"/>
                      <a:pt x="1035" y="1"/>
                      <a:pt x="1031" y="2"/>
                    </a:cubicBezTo>
                    <a:lnTo>
                      <a:pt x="12" y="529"/>
                    </a:lnTo>
                    <a:lnTo>
                      <a:pt x="0" y="541"/>
                    </a:lnTo>
                    <a:lnTo>
                      <a:pt x="0" y="3622"/>
                    </a:lnTo>
                    <a:lnTo>
                      <a:pt x="1043" y="3210"/>
                    </a:lnTo>
                    <a:cubicBezTo>
                      <a:pt x="1066" y="3210"/>
                      <a:pt x="1054" y="3175"/>
                      <a:pt x="1031" y="3175"/>
                    </a:cubicBezTo>
                    <a:lnTo>
                      <a:pt x="35" y="3576"/>
                    </a:lnTo>
                    <a:lnTo>
                      <a:pt x="35" y="552"/>
                    </a:lnTo>
                    <a:lnTo>
                      <a:pt x="1043" y="37"/>
                    </a:lnTo>
                    <a:cubicBezTo>
                      <a:pt x="1062" y="27"/>
                      <a:pt x="1057" y="0"/>
                      <a:pt x="104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9" name="Google Shape;1058;p69"/>
              <p:cNvSpPr/>
              <p:nvPr/>
            </p:nvSpPr>
            <p:spPr>
              <a:xfrm>
                <a:off x="3423184" y="2635946"/>
                <a:ext cx="68659" cy="216560"/>
              </a:xfrm>
              <a:custGeom>
                <a:avLst/>
                <a:gdLst/>
                <a:ahLst/>
                <a:cxnLst/>
                <a:rect l="l" t="t" r="r" b="b"/>
                <a:pathLst>
                  <a:path w="1090" h="3438" extrusionOk="0">
                    <a:moveTo>
                      <a:pt x="1055" y="47"/>
                    </a:moveTo>
                    <a:lnTo>
                      <a:pt x="1055" y="3048"/>
                    </a:lnTo>
                    <a:lnTo>
                      <a:pt x="35" y="3380"/>
                    </a:lnTo>
                    <a:lnTo>
                      <a:pt x="35" y="562"/>
                    </a:lnTo>
                    <a:lnTo>
                      <a:pt x="1055" y="47"/>
                    </a:lnTo>
                    <a:close/>
                    <a:moveTo>
                      <a:pt x="1089" y="1"/>
                    </a:moveTo>
                    <a:lnTo>
                      <a:pt x="12" y="528"/>
                    </a:lnTo>
                    <a:lnTo>
                      <a:pt x="1" y="539"/>
                    </a:lnTo>
                    <a:lnTo>
                      <a:pt x="1" y="3438"/>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0" name="Google Shape;1059;p69"/>
              <p:cNvSpPr/>
              <p:nvPr/>
            </p:nvSpPr>
            <p:spPr>
              <a:xfrm>
                <a:off x="3433326" y="2664481"/>
                <a:ext cx="2205" cy="183679"/>
              </a:xfrm>
              <a:custGeom>
                <a:avLst/>
                <a:gdLst/>
                <a:ahLst/>
                <a:cxnLst/>
                <a:rect l="l" t="t" r="r" b="b"/>
                <a:pathLst>
                  <a:path w="35" h="2916" extrusionOk="0">
                    <a:moveTo>
                      <a:pt x="17" y="0"/>
                    </a:moveTo>
                    <a:cubicBezTo>
                      <a:pt x="9" y="0"/>
                      <a:pt x="0" y="6"/>
                      <a:pt x="0" y="18"/>
                    </a:cubicBezTo>
                    <a:lnTo>
                      <a:pt x="0" y="2904"/>
                    </a:lnTo>
                    <a:cubicBezTo>
                      <a:pt x="0" y="2904"/>
                      <a:pt x="12" y="2916"/>
                      <a:pt x="23" y="2916"/>
                    </a:cubicBezTo>
                    <a:cubicBezTo>
                      <a:pt x="23" y="2916"/>
                      <a:pt x="35" y="2904"/>
                      <a:pt x="35" y="2904"/>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1" name="Google Shape;1060;p69"/>
              <p:cNvSpPr/>
              <p:nvPr/>
            </p:nvSpPr>
            <p:spPr>
              <a:xfrm>
                <a:off x="3517041" y="2623726"/>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2" name="Google Shape;1061;p69"/>
              <p:cNvSpPr/>
              <p:nvPr/>
            </p:nvSpPr>
            <p:spPr>
              <a:xfrm>
                <a:off x="3645480" y="2521995"/>
                <a:ext cx="89509" cy="246102"/>
              </a:xfrm>
              <a:custGeom>
                <a:avLst/>
                <a:gdLst/>
                <a:ahLst/>
                <a:cxnLst/>
                <a:rect l="l" t="t" r="r" b="b"/>
                <a:pathLst>
                  <a:path w="1421" h="3907" extrusionOk="0">
                    <a:moveTo>
                      <a:pt x="1317" y="57"/>
                    </a:moveTo>
                    <a:lnTo>
                      <a:pt x="1386" y="3288"/>
                    </a:lnTo>
                    <a:lnTo>
                      <a:pt x="34" y="3860"/>
                    </a:lnTo>
                    <a:lnTo>
                      <a:pt x="34" y="687"/>
                    </a:lnTo>
                    <a:lnTo>
                      <a:pt x="1317" y="57"/>
                    </a:lnTo>
                    <a:close/>
                    <a:moveTo>
                      <a:pt x="1340" y="0"/>
                    </a:moveTo>
                    <a:lnTo>
                      <a:pt x="12" y="664"/>
                    </a:lnTo>
                    <a:lnTo>
                      <a:pt x="0" y="664"/>
                    </a:lnTo>
                    <a:lnTo>
                      <a:pt x="0" y="3906"/>
                    </a:lnTo>
                    <a:lnTo>
                      <a:pt x="1409" y="3311"/>
                    </a:lnTo>
                    <a:lnTo>
                      <a:pt x="1421" y="3299"/>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3" name="Google Shape;1062;p69"/>
              <p:cNvSpPr/>
              <p:nvPr/>
            </p:nvSpPr>
            <p:spPr>
              <a:xfrm>
                <a:off x="3749353" y="2465681"/>
                <a:ext cx="94422" cy="258385"/>
              </a:xfrm>
              <a:custGeom>
                <a:avLst/>
                <a:gdLst/>
                <a:ahLst/>
                <a:cxnLst/>
                <a:rect l="l" t="t" r="r" b="b"/>
                <a:pathLst>
                  <a:path w="1499" h="4102" extrusionOk="0">
                    <a:moveTo>
                      <a:pt x="1467" y="1"/>
                    </a:moveTo>
                    <a:lnTo>
                      <a:pt x="1" y="745"/>
                    </a:lnTo>
                    <a:lnTo>
                      <a:pt x="1" y="4102"/>
                    </a:lnTo>
                    <a:lnTo>
                      <a:pt x="1478" y="3540"/>
                    </a:lnTo>
                    <a:cubicBezTo>
                      <a:pt x="1498" y="3530"/>
                      <a:pt x="1492" y="3504"/>
                      <a:pt x="1476" y="3504"/>
                    </a:cubicBezTo>
                    <a:cubicBezTo>
                      <a:pt x="1473" y="3504"/>
                      <a:pt x="1470" y="3504"/>
                      <a:pt x="1467" y="3506"/>
                    </a:cubicBezTo>
                    <a:lnTo>
                      <a:pt x="35" y="4056"/>
                    </a:lnTo>
                    <a:lnTo>
                      <a:pt x="35" y="757"/>
                    </a:lnTo>
                    <a:lnTo>
                      <a:pt x="1478" y="35"/>
                    </a:lnTo>
                    <a:cubicBezTo>
                      <a:pt x="1490" y="35"/>
                      <a:pt x="1490" y="23"/>
                      <a:pt x="1490" y="12"/>
                    </a:cubicBezTo>
                    <a:cubicBezTo>
                      <a:pt x="1478" y="1"/>
                      <a:pt x="1467" y="1"/>
                      <a:pt x="14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4" name="Google Shape;1063;p69"/>
              <p:cNvSpPr/>
              <p:nvPr/>
            </p:nvSpPr>
            <p:spPr>
              <a:xfrm>
                <a:off x="3655559" y="2558404"/>
                <a:ext cx="2205" cy="203899"/>
              </a:xfrm>
              <a:custGeom>
                <a:avLst/>
                <a:gdLst/>
                <a:ahLst/>
                <a:cxnLst/>
                <a:rect l="l" t="t" r="r" b="b"/>
                <a:pathLst>
                  <a:path w="35" h="3237" extrusionOk="0">
                    <a:moveTo>
                      <a:pt x="18" y="1"/>
                    </a:moveTo>
                    <a:cubicBezTo>
                      <a:pt x="9" y="1"/>
                      <a:pt x="0" y="6"/>
                      <a:pt x="0" y="18"/>
                    </a:cubicBezTo>
                    <a:lnTo>
                      <a:pt x="0" y="3214"/>
                    </a:lnTo>
                    <a:cubicBezTo>
                      <a:pt x="0" y="3225"/>
                      <a:pt x="12" y="3237"/>
                      <a:pt x="12" y="3237"/>
                    </a:cubicBezTo>
                    <a:cubicBezTo>
                      <a:pt x="23" y="3237"/>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5" name="Google Shape;1064;p69"/>
              <p:cNvSpPr/>
              <p:nvPr/>
            </p:nvSpPr>
            <p:spPr>
              <a:xfrm>
                <a:off x="3760880" y="2506247"/>
                <a:ext cx="2268" cy="212780"/>
              </a:xfrm>
              <a:custGeom>
                <a:avLst/>
                <a:gdLst/>
                <a:ahLst/>
                <a:cxnLst/>
                <a:rect l="l" t="t" r="r" b="b"/>
                <a:pathLst>
                  <a:path w="36" h="3378" extrusionOk="0">
                    <a:moveTo>
                      <a:pt x="18" y="1"/>
                    </a:moveTo>
                    <a:cubicBezTo>
                      <a:pt x="10" y="1"/>
                      <a:pt x="1" y="4"/>
                      <a:pt x="1" y="10"/>
                    </a:cubicBezTo>
                    <a:lnTo>
                      <a:pt x="1" y="3354"/>
                    </a:lnTo>
                    <a:cubicBezTo>
                      <a:pt x="1" y="3366"/>
                      <a:pt x="12" y="3377"/>
                      <a:pt x="12" y="3377"/>
                    </a:cubicBezTo>
                    <a:cubicBezTo>
                      <a:pt x="24" y="3377"/>
                      <a:pt x="35" y="3366"/>
                      <a:pt x="35" y="3354"/>
                    </a:cubicBezTo>
                    <a:lnTo>
                      <a:pt x="35" y="10"/>
                    </a:lnTo>
                    <a:cubicBezTo>
                      <a:pt x="35" y="4"/>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6" name="Google Shape;1065;p69"/>
              <p:cNvSpPr/>
              <p:nvPr/>
            </p:nvSpPr>
            <p:spPr>
              <a:xfrm>
                <a:off x="3928311" y="2379824"/>
                <a:ext cx="85918" cy="273503"/>
              </a:xfrm>
              <a:custGeom>
                <a:avLst/>
                <a:gdLst/>
                <a:ahLst/>
                <a:cxnLst/>
                <a:rect l="l" t="t" r="r" b="b"/>
                <a:pathLst>
                  <a:path w="1364" h="4342" extrusionOk="0">
                    <a:moveTo>
                      <a:pt x="1329" y="58"/>
                    </a:moveTo>
                    <a:lnTo>
                      <a:pt x="1329" y="3735"/>
                    </a:lnTo>
                    <a:lnTo>
                      <a:pt x="35" y="4296"/>
                    </a:lnTo>
                    <a:lnTo>
                      <a:pt x="35" y="722"/>
                    </a:lnTo>
                    <a:lnTo>
                      <a:pt x="1329" y="58"/>
                    </a:lnTo>
                    <a:close/>
                    <a:moveTo>
                      <a:pt x="1364" y="0"/>
                    </a:moveTo>
                    <a:lnTo>
                      <a:pt x="1" y="711"/>
                    </a:lnTo>
                    <a:lnTo>
                      <a:pt x="1" y="4342"/>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7" name="Google Shape;1066;p69"/>
              <p:cNvSpPr/>
              <p:nvPr/>
            </p:nvSpPr>
            <p:spPr>
              <a:xfrm>
                <a:off x="4037285" y="2307636"/>
                <a:ext cx="104689" cy="298069"/>
              </a:xfrm>
              <a:custGeom>
                <a:avLst/>
                <a:gdLst/>
                <a:ahLst/>
                <a:cxnLst/>
                <a:rect l="l" t="t" r="r" b="b"/>
                <a:pathLst>
                  <a:path w="1662" h="4732" extrusionOk="0">
                    <a:moveTo>
                      <a:pt x="1627" y="58"/>
                    </a:moveTo>
                    <a:lnTo>
                      <a:pt x="1627" y="3964"/>
                    </a:lnTo>
                    <a:lnTo>
                      <a:pt x="35" y="4686"/>
                    </a:lnTo>
                    <a:lnTo>
                      <a:pt x="35" y="952"/>
                    </a:lnTo>
                    <a:lnTo>
                      <a:pt x="1627" y="58"/>
                    </a:lnTo>
                    <a:close/>
                    <a:moveTo>
                      <a:pt x="1661" y="1"/>
                    </a:moveTo>
                    <a:lnTo>
                      <a:pt x="0" y="929"/>
                    </a:lnTo>
                    <a:lnTo>
                      <a:pt x="0" y="4732"/>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8" name="Google Shape;1067;p69"/>
              <p:cNvSpPr/>
              <p:nvPr/>
            </p:nvSpPr>
            <p:spPr>
              <a:xfrm>
                <a:off x="3938389" y="2418438"/>
                <a:ext cx="2268" cy="232055"/>
              </a:xfrm>
              <a:custGeom>
                <a:avLst/>
                <a:gdLst/>
                <a:ahLst/>
                <a:cxnLst/>
                <a:rect l="l" t="t" r="r" b="b"/>
                <a:pathLst>
                  <a:path w="36" h="3684" extrusionOk="0">
                    <a:moveTo>
                      <a:pt x="18" y="0"/>
                    </a:moveTo>
                    <a:cubicBezTo>
                      <a:pt x="10" y="0"/>
                      <a:pt x="1" y="6"/>
                      <a:pt x="1" y="17"/>
                    </a:cubicBezTo>
                    <a:lnTo>
                      <a:pt x="1" y="3660"/>
                    </a:lnTo>
                    <a:cubicBezTo>
                      <a:pt x="1" y="3672"/>
                      <a:pt x="12" y="3683"/>
                      <a:pt x="12" y="3683"/>
                    </a:cubicBezTo>
                    <a:cubicBezTo>
                      <a:pt x="24" y="3683"/>
                      <a:pt x="35" y="3672"/>
                      <a:pt x="35" y="3660"/>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9" name="Google Shape;1068;p69"/>
              <p:cNvSpPr/>
              <p:nvPr/>
            </p:nvSpPr>
            <p:spPr>
              <a:xfrm>
                <a:off x="4046671" y="2360675"/>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0" name="Google Shape;1069;p69"/>
              <p:cNvSpPr/>
              <p:nvPr/>
            </p:nvSpPr>
            <p:spPr>
              <a:xfrm>
                <a:off x="3283974" y="2988130"/>
                <a:ext cx="66391" cy="200623"/>
              </a:xfrm>
              <a:custGeom>
                <a:avLst/>
                <a:gdLst/>
                <a:ahLst/>
                <a:cxnLst/>
                <a:rect l="l" t="t" r="r" b="b"/>
                <a:pathLst>
                  <a:path w="1054" h="3185" extrusionOk="0">
                    <a:moveTo>
                      <a:pt x="1020" y="0"/>
                    </a:moveTo>
                    <a:lnTo>
                      <a:pt x="0" y="344"/>
                    </a:lnTo>
                    <a:lnTo>
                      <a:pt x="0" y="3185"/>
                    </a:lnTo>
                    <a:lnTo>
                      <a:pt x="1031" y="2978"/>
                    </a:lnTo>
                    <a:cubicBezTo>
                      <a:pt x="1042" y="2978"/>
                      <a:pt x="1042" y="2967"/>
                      <a:pt x="1042" y="2956"/>
                    </a:cubicBezTo>
                    <a:cubicBezTo>
                      <a:pt x="1042" y="2956"/>
                      <a:pt x="1031" y="2944"/>
                      <a:pt x="1020" y="2944"/>
                    </a:cubicBezTo>
                    <a:lnTo>
                      <a:pt x="34" y="3150"/>
                    </a:lnTo>
                    <a:lnTo>
                      <a:pt x="34" y="367"/>
                    </a:lnTo>
                    <a:lnTo>
                      <a:pt x="1031" y="34"/>
                    </a:lnTo>
                    <a:cubicBezTo>
                      <a:pt x="1054" y="34"/>
                      <a:pt x="1042" y="0"/>
                      <a:pt x="10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1" name="Google Shape;1070;p69"/>
              <p:cNvSpPr/>
              <p:nvPr/>
            </p:nvSpPr>
            <p:spPr>
              <a:xfrm>
                <a:off x="3174243" y="3017673"/>
                <a:ext cx="72250" cy="191301"/>
              </a:xfrm>
              <a:custGeom>
                <a:avLst/>
                <a:gdLst/>
                <a:ahLst/>
                <a:cxnLst/>
                <a:rect l="l" t="t" r="r" b="b"/>
                <a:pathLst>
                  <a:path w="1147" h="3037" extrusionOk="0">
                    <a:moveTo>
                      <a:pt x="1112" y="47"/>
                    </a:moveTo>
                    <a:lnTo>
                      <a:pt x="1112" y="2796"/>
                    </a:lnTo>
                    <a:lnTo>
                      <a:pt x="24" y="2991"/>
                    </a:lnTo>
                    <a:lnTo>
                      <a:pt x="24" y="310"/>
                    </a:lnTo>
                    <a:lnTo>
                      <a:pt x="1112" y="47"/>
                    </a:lnTo>
                    <a:close/>
                    <a:moveTo>
                      <a:pt x="1146" y="1"/>
                    </a:moveTo>
                    <a:lnTo>
                      <a:pt x="12" y="287"/>
                    </a:lnTo>
                    <a:lnTo>
                      <a:pt x="1" y="287"/>
                    </a:lnTo>
                    <a:lnTo>
                      <a:pt x="1" y="3036"/>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2" name="Google Shape;1071;p69"/>
              <p:cNvSpPr/>
              <p:nvPr/>
            </p:nvSpPr>
            <p:spPr>
              <a:xfrm>
                <a:off x="3186526" y="3032476"/>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3" name="Google Shape;1072;p69"/>
              <p:cNvSpPr/>
              <p:nvPr/>
            </p:nvSpPr>
            <p:spPr>
              <a:xfrm>
                <a:off x="3504758" y="2918840"/>
                <a:ext cx="67147" cy="217945"/>
              </a:xfrm>
              <a:custGeom>
                <a:avLst/>
                <a:gdLst/>
                <a:ahLst/>
                <a:cxnLst/>
                <a:rect l="l" t="t" r="r" b="b"/>
                <a:pathLst>
                  <a:path w="1066" h="3460" extrusionOk="0">
                    <a:moveTo>
                      <a:pt x="1031" y="0"/>
                    </a:moveTo>
                    <a:lnTo>
                      <a:pt x="0" y="378"/>
                    </a:lnTo>
                    <a:lnTo>
                      <a:pt x="0" y="3460"/>
                    </a:lnTo>
                    <a:lnTo>
                      <a:pt x="1043" y="3219"/>
                    </a:lnTo>
                    <a:cubicBezTo>
                      <a:pt x="1062" y="3209"/>
                      <a:pt x="1057" y="3183"/>
                      <a:pt x="1047" y="3183"/>
                    </a:cubicBezTo>
                    <a:cubicBezTo>
                      <a:pt x="1046" y="3183"/>
                      <a:pt x="1044" y="3183"/>
                      <a:pt x="1043" y="3185"/>
                    </a:cubicBezTo>
                    <a:lnTo>
                      <a:pt x="35" y="3414"/>
                    </a:lnTo>
                    <a:lnTo>
                      <a:pt x="35" y="401"/>
                    </a:lnTo>
                    <a:lnTo>
                      <a:pt x="1043" y="35"/>
                    </a:lnTo>
                    <a:cubicBezTo>
                      <a:pt x="1066" y="35"/>
                      <a:pt x="1054"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4" name="Google Shape;1073;p69"/>
              <p:cNvSpPr/>
              <p:nvPr/>
            </p:nvSpPr>
            <p:spPr>
              <a:xfrm>
                <a:off x="3423184" y="2945548"/>
                <a:ext cx="68659" cy="205662"/>
              </a:xfrm>
              <a:custGeom>
                <a:avLst/>
                <a:gdLst/>
                <a:ahLst/>
                <a:cxnLst/>
                <a:rect l="l" t="t" r="r" b="b"/>
                <a:pathLst>
                  <a:path w="1090" h="3265" extrusionOk="0">
                    <a:moveTo>
                      <a:pt x="1055" y="46"/>
                    </a:moveTo>
                    <a:lnTo>
                      <a:pt x="1055" y="3047"/>
                    </a:lnTo>
                    <a:lnTo>
                      <a:pt x="35" y="3219"/>
                    </a:lnTo>
                    <a:lnTo>
                      <a:pt x="35" y="390"/>
                    </a:lnTo>
                    <a:lnTo>
                      <a:pt x="1055" y="46"/>
                    </a:lnTo>
                    <a:close/>
                    <a:moveTo>
                      <a:pt x="1089" y="0"/>
                    </a:moveTo>
                    <a:lnTo>
                      <a:pt x="1" y="367"/>
                    </a:lnTo>
                    <a:lnTo>
                      <a:pt x="1" y="3265"/>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5" name="Google Shape;1074;p69"/>
              <p:cNvSpPr/>
              <p:nvPr/>
            </p:nvSpPr>
            <p:spPr>
              <a:xfrm>
                <a:off x="3433326" y="2965201"/>
                <a:ext cx="2205" cy="183868"/>
              </a:xfrm>
              <a:custGeom>
                <a:avLst/>
                <a:gdLst/>
                <a:ahLst/>
                <a:cxnLst/>
                <a:rect l="l" t="t" r="r" b="b"/>
                <a:pathLst>
                  <a:path w="35" h="2919" extrusionOk="0">
                    <a:moveTo>
                      <a:pt x="17" y="0"/>
                    </a:moveTo>
                    <a:cubicBezTo>
                      <a:pt x="9" y="0"/>
                      <a:pt x="0" y="3"/>
                      <a:pt x="0" y="9"/>
                    </a:cubicBezTo>
                    <a:lnTo>
                      <a:pt x="0" y="2907"/>
                    </a:lnTo>
                    <a:cubicBezTo>
                      <a:pt x="0" y="2907"/>
                      <a:pt x="12" y="2919"/>
                      <a:pt x="23" y="2919"/>
                    </a:cubicBezTo>
                    <a:cubicBezTo>
                      <a:pt x="23" y="2919"/>
                      <a:pt x="35" y="2907"/>
                      <a:pt x="35" y="2907"/>
                    </a:cubicBezTo>
                    <a:lnTo>
                      <a:pt x="35" y="9"/>
                    </a:lnTo>
                    <a:cubicBezTo>
                      <a:pt x="35" y="3"/>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6" name="Google Shape;1075;p69"/>
              <p:cNvSpPr/>
              <p:nvPr/>
            </p:nvSpPr>
            <p:spPr>
              <a:xfrm>
                <a:off x="3517041" y="2937611"/>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7" name="Google Shape;1076;p69"/>
              <p:cNvSpPr/>
              <p:nvPr/>
            </p:nvSpPr>
            <p:spPr>
              <a:xfrm>
                <a:off x="3645480" y="2869077"/>
                <a:ext cx="89509" cy="233126"/>
              </a:xfrm>
              <a:custGeom>
                <a:avLst/>
                <a:gdLst/>
                <a:ahLst/>
                <a:cxnLst/>
                <a:rect l="l" t="t" r="r" b="b"/>
                <a:pathLst>
                  <a:path w="1421" h="3701" extrusionOk="0">
                    <a:moveTo>
                      <a:pt x="1306" y="46"/>
                    </a:moveTo>
                    <a:lnTo>
                      <a:pt x="1386" y="3288"/>
                    </a:lnTo>
                    <a:lnTo>
                      <a:pt x="34" y="3654"/>
                    </a:lnTo>
                    <a:lnTo>
                      <a:pt x="34" y="481"/>
                    </a:lnTo>
                    <a:lnTo>
                      <a:pt x="1306" y="46"/>
                    </a:lnTo>
                    <a:close/>
                    <a:moveTo>
                      <a:pt x="1340" y="0"/>
                    </a:moveTo>
                    <a:lnTo>
                      <a:pt x="12" y="458"/>
                    </a:lnTo>
                    <a:lnTo>
                      <a:pt x="0" y="458"/>
                    </a:lnTo>
                    <a:lnTo>
                      <a:pt x="0" y="3700"/>
                    </a:lnTo>
                    <a:lnTo>
                      <a:pt x="1421" y="3311"/>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8" name="Google Shape;1077;p69"/>
              <p:cNvSpPr/>
              <p:nvPr/>
            </p:nvSpPr>
            <p:spPr>
              <a:xfrm>
                <a:off x="3749353" y="2830085"/>
                <a:ext cx="93855" cy="244653"/>
              </a:xfrm>
              <a:custGeom>
                <a:avLst/>
                <a:gdLst/>
                <a:ahLst/>
                <a:cxnLst/>
                <a:rect l="l" t="t" r="r" b="b"/>
                <a:pathLst>
                  <a:path w="1490" h="3884" extrusionOk="0">
                    <a:moveTo>
                      <a:pt x="1467" y="0"/>
                    </a:moveTo>
                    <a:lnTo>
                      <a:pt x="1" y="516"/>
                    </a:lnTo>
                    <a:lnTo>
                      <a:pt x="1" y="3884"/>
                    </a:lnTo>
                    <a:lnTo>
                      <a:pt x="1478" y="3540"/>
                    </a:lnTo>
                    <a:cubicBezTo>
                      <a:pt x="1490" y="3529"/>
                      <a:pt x="1490" y="3506"/>
                      <a:pt x="1467" y="3506"/>
                    </a:cubicBezTo>
                    <a:lnTo>
                      <a:pt x="35" y="3838"/>
                    </a:lnTo>
                    <a:lnTo>
                      <a:pt x="35" y="539"/>
                    </a:lnTo>
                    <a:lnTo>
                      <a:pt x="1478" y="35"/>
                    </a:lnTo>
                    <a:cubicBezTo>
                      <a:pt x="1478" y="35"/>
                      <a:pt x="1490" y="23"/>
                      <a:pt x="1490" y="12"/>
                    </a:cubicBezTo>
                    <a:cubicBezTo>
                      <a:pt x="1478" y="12"/>
                      <a:pt x="1467" y="0"/>
                      <a:pt x="146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9" name="Google Shape;1078;p69"/>
              <p:cNvSpPr/>
              <p:nvPr/>
            </p:nvSpPr>
            <p:spPr>
              <a:xfrm>
                <a:off x="3655559" y="2893958"/>
                <a:ext cx="2205" cy="203899"/>
              </a:xfrm>
              <a:custGeom>
                <a:avLst/>
                <a:gdLst/>
                <a:ahLst/>
                <a:cxnLst/>
                <a:rect l="l" t="t" r="r" b="b"/>
                <a:pathLst>
                  <a:path w="35" h="3237" extrusionOk="0">
                    <a:moveTo>
                      <a:pt x="18" y="0"/>
                    </a:moveTo>
                    <a:cubicBezTo>
                      <a:pt x="9" y="0"/>
                      <a:pt x="0" y="6"/>
                      <a:pt x="0" y="17"/>
                    </a:cubicBezTo>
                    <a:lnTo>
                      <a:pt x="0" y="3213"/>
                    </a:lnTo>
                    <a:cubicBezTo>
                      <a:pt x="0" y="3225"/>
                      <a:pt x="12" y="3236"/>
                      <a:pt x="12" y="3236"/>
                    </a:cubicBezTo>
                    <a:cubicBezTo>
                      <a:pt x="23" y="3236"/>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0" name="Google Shape;1079;p69"/>
              <p:cNvSpPr/>
              <p:nvPr/>
            </p:nvSpPr>
            <p:spPr>
              <a:xfrm>
                <a:off x="3760880" y="2857864"/>
                <a:ext cx="2268" cy="212528"/>
              </a:xfrm>
              <a:custGeom>
                <a:avLst/>
                <a:gdLst/>
                <a:ahLst/>
                <a:cxnLst/>
                <a:rect l="l" t="t" r="r" b="b"/>
                <a:pathLst>
                  <a:path w="36" h="3374" extrusionOk="0">
                    <a:moveTo>
                      <a:pt x="18" y="0"/>
                    </a:moveTo>
                    <a:cubicBezTo>
                      <a:pt x="10" y="0"/>
                      <a:pt x="1" y="6"/>
                      <a:pt x="1" y="18"/>
                    </a:cubicBezTo>
                    <a:lnTo>
                      <a:pt x="1" y="3363"/>
                    </a:lnTo>
                    <a:cubicBezTo>
                      <a:pt x="1" y="3374"/>
                      <a:pt x="12" y="3374"/>
                      <a:pt x="12" y="3374"/>
                    </a:cubicBezTo>
                    <a:cubicBezTo>
                      <a:pt x="24" y="3374"/>
                      <a:pt x="35" y="3374"/>
                      <a:pt x="35" y="3363"/>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1" name="Google Shape;1080;p69"/>
              <p:cNvSpPr/>
              <p:nvPr/>
            </p:nvSpPr>
            <p:spPr>
              <a:xfrm>
                <a:off x="3928311" y="2770936"/>
                <a:ext cx="85918" cy="260527"/>
              </a:xfrm>
              <a:custGeom>
                <a:avLst/>
                <a:gdLst/>
                <a:ahLst/>
                <a:cxnLst/>
                <a:rect l="l" t="t" r="r" b="b"/>
                <a:pathLst>
                  <a:path w="1364" h="4136" extrusionOk="0">
                    <a:moveTo>
                      <a:pt x="1329" y="57"/>
                    </a:moveTo>
                    <a:lnTo>
                      <a:pt x="1329" y="3746"/>
                    </a:lnTo>
                    <a:lnTo>
                      <a:pt x="35" y="4090"/>
                    </a:lnTo>
                    <a:lnTo>
                      <a:pt x="35" y="527"/>
                    </a:lnTo>
                    <a:lnTo>
                      <a:pt x="1329" y="57"/>
                    </a:lnTo>
                    <a:close/>
                    <a:moveTo>
                      <a:pt x="1364" y="0"/>
                    </a:moveTo>
                    <a:lnTo>
                      <a:pt x="1" y="493"/>
                    </a:lnTo>
                    <a:lnTo>
                      <a:pt x="1" y="4135"/>
                    </a:lnTo>
                    <a:lnTo>
                      <a:pt x="1364" y="3769"/>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2" name="Google Shape;1081;p69"/>
              <p:cNvSpPr/>
              <p:nvPr/>
            </p:nvSpPr>
            <p:spPr>
              <a:xfrm>
                <a:off x="4037285" y="2719662"/>
                <a:ext cx="104689" cy="281502"/>
              </a:xfrm>
              <a:custGeom>
                <a:avLst/>
                <a:gdLst/>
                <a:ahLst/>
                <a:cxnLst/>
                <a:rect l="l" t="t" r="r" b="b"/>
                <a:pathLst>
                  <a:path w="1662" h="4469" extrusionOk="0">
                    <a:moveTo>
                      <a:pt x="1627" y="47"/>
                    </a:moveTo>
                    <a:lnTo>
                      <a:pt x="1627" y="3953"/>
                    </a:lnTo>
                    <a:lnTo>
                      <a:pt x="35" y="4422"/>
                    </a:lnTo>
                    <a:lnTo>
                      <a:pt x="35" y="688"/>
                    </a:lnTo>
                    <a:lnTo>
                      <a:pt x="1627" y="47"/>
                    </a:lnTo>
                    <a:close/>
                    <a:moveTo>
                      <a:pt x="1661" y="1"/>
                    </a:moveTo>
                    <a:lnTo>
                      <a:pt x="12" y="654"/>
                    </a:lnTo>
                    <a:lnTo>
                      <a:pt x="0" y="665"/>
                    </a:lnTo>
                    <a:lnTo>
                      <a:pt x="0" y="4468"/>
                    </a:lnTo>
                    <a:lnTo>
                      <a:pt x="1650" y="3976"/>
                    </a:lnTo>
                    <a:lnTo>
                      <a:pt x="1661" y="3976"/>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3" name="Google Shape;1082;p69"/>
              <p:cNvSpPr/>
              <p:nvPr/>
            </p:nvSpPr>
            <p:spPr>
              <a:xfrm>
                <a:off x="3938389" y="2798527"/>
                <a:ext cx="2268" cy="231488"/>
              </a:xfrm>
              <a:custGeom>
                <a:avLst/>
                <a:gdLst/>
                <a:ahLst/>
                <a:cxnLst/>
                <a:rect l="l" t="t" r="r" b="b"/>
                <a:pathLst>
                  <a:path w="36" h="3675" extrusionOk="0">
                    <a:moveTo>
                      <a:pt x="18" y="0"/>
                    </a:moveTo>
                    <a:cubicBezTo>
                      <a:pt x="10" y="0"/>
                      <a:pt x="1" y="3"/>
                      <a:pt x="1" y="9"/>
                    </a:cubicBezTo>
                    <a:lnTo>
                      <a:pt x="1" y="3652"/>
                    </a:lnTo>
                    <a:cubicBezTo>
                      <a:pt x="1" y="3663"/>
                      <a:pt x="12" y="3675"/>
                      <a:pt x="12" y="3675"/>
                    </a:cubicBezTo>
                    <a:cubicBezTo>
                      <a:pt x="24" y="3675"/>
                      <a:pt x="35" y="3663"/>
                      <a:pt x="35" y="3652"/>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4" name="Google Shape;1083;p69"/>
              <p:cNvSpPr/>
              <p:nvPr/>
            </p:nvSpPr>
            <p:spPr>
              <a:xfrm>
                <a:off x="4046671" y="2757582"/>
                <a:ext cx="2205" cy="239236"/>
              </a:xfrm>
              <a:custGeom>
                <a:avLst/>
                <a:gdLst/>
                <a:ahLst/>
                <a:cxnLst/>
                <a:rect l="l" t="t" r="r" b="b"/>
                <a:pathLst>
                  <a:path w="35" h="3798" extrusionOk="0">
                    <a:moveTo>
                      <a:pt x="17" y="0"/>
                    </a:moveTo>
                    <a:cubicBezTo>
                      <a:pt x="9" y="0"/>
                      <a:pt x="0" y="6"/>
                      <a:pt x="0" y="17"/>
                    </a:cubicBezTo>
                    <a:lnTo>
                      <a:pt x="0" y="3786"/>
                    </a:lnTo>
                    <a:cubicBezTo>
                      <a:pt x="0" y="3786"/>
                      <a:pt x="0" y="3798"/>
                      <a:pt x="12" y="3798"/>
                    </a:cubicBezTo>
                    <a:cubicBezTo>
                      <a:pt x="23" y="3798"/>
                      <a:pt x="35" y="3786"/>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5" name="Google Shape;1084;p69"/>
              <p:cNvSpPr/>
              <p:nvPr/>
            </p:nvSpPr>
            <p:spPr>
              <a:xfrm>
                <a:off x="3283974" y="3248473"/>
                <a:ext cx="66202" cy="199363"/>
              </a:xfrm>
              <a:custGeom>
                <a:avLst/>
                <a:gdLst/>
                <a:ahLst/>
                <a:cxnLst/>
                <a:rect l="l" t="t" r="r" b="b"/>
                <a:pathLst>
                  <a:path w="1051" h="3165" extrusionOk="0">
                    <a:moveTo>
                      <a:pt x="1028" y="0"/>
                    </a:moveTo>
                    <a:cubicBezTo>
                      <a:pt x="1026" y="0"/>
                      <a:pt x="1023" y="1"/>
                      <a:pt x="1020" y="2"/>
                    </a:cubicBezTo>
                    <a:lnTo>
                      <a:pt x="11" y="323"/>
                    </a:lnTo>
                    <a:lnTo>
                      <a:pt x="0" y="323"/>
                    </a:lnTo>
                    <a:lnTo>
                      <a:pt x="0" y="3164"/>
                    </a:lnTo>
                    <a:lnTo>
                      <a:pt x="1031" y="2981"/>
                    </a:lnTo>
                    <a:cubicBezTo>
                      <a:pt x="1042" y="2969"/>
                      <a:pt x="1042" y="2969"/>
                      <a:pt x="1042" y="2958"/>
                    </a:cubicBezTo>
                    <a:cubicBezTo>
                      <a:pt x="1042" y="2950"/>
                      <a:pt x="1037" y="2942"/>
                      <a:pt x="1029" y="2942"/>
                    </a:cubicBezTo>
                    <a:cubicBezTo>
                      <a:pt x="1026" y="2942"/>
                      <a:pt x="1023" y="2943"/>
                      <a:pt x="1020" y="2946"/>
                    </a:cubicBezTo>
                    <a:lnTo>
                      <a:pt x="34" y="3118"/>
                    </a:lnTo>
                    <a:lnTo>
                      <a:pt x="34" y="346"/>
                    </a:lnTo>
                    <a:lnTo>
                      <a:pt x="1031" y="37"/>
                    </a:lnTo>
                    <a:cubicBezTo>
                      <a:pt x="1051" y="27"/>
                      <a:pt x="1045" y="0"/>
                      <a:pt x="102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6" name="Google Shape;1085;p69"/>
              <p:cNvSpPr/>
              <p:nvPr/>
            </p:nvSpPr>
            <p:spPr>
              <a:xfrm>
                <a:off x="3174243" y="3276000"/>
                <a:ext cx="72250" cy="189096"/>
              </a:xfrm>
              <a:custGeom>
                <a:avLst/>
                <a:gdLst/>
                <a:ahLst/>
                <a:cxnLst/>
                <a:rect l="l" t="t" r="r" b="b"/>
                <a:pathLst>
                  <a:path w="1147" h="3002" extrusionOk="0">
                    <a:moveTo>
                      <a:pt x="1112" y="47"/>
                    </a:moveTo>
                    <a:lnTo>
                      <a:pt x="1112" y="2796"/>
                    </a:lnTo>
                    <a:lnTo>
                      <a:pt x="24" y="2968"/>
                    </a:lnTo>
                    <a:lnTo>
                      <a:pt x="24" y="287"/>
                    </a:lnTo>
                    <a:lnTo>
                      <a:pt x="1112" y="47"/>
                    </a:lnTo>
                    <a:close/>
                    <a:moveTo>
                      <a:pt x="1146" y="1"/>
                    </a:moveTo>
                    <a:lnTo>
                      <a:pt x="1" y="264"/>
                    </a:lnTo>
                    <a:lnTo>
                      <a:pt x="1" y="3002"/>
                    </a:lnTo>
                    <a:lnTo>
                      <a:pt x="1146" y="2819"/>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7" name="Google Shape;1086;p69"/>
              <p:cNvSpPr/>
              <p:nvPr/>
            </p:nvSpPr>
            <p:spPr>
              <a:xfrm>
                <a:off x="3186526" y="3289354"/>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8" name="Google Shape;1087;p69"/>
              <p:cNvSpPr/>
              <p:nvPr/>
            </p:nvSpPr>
            <p:spPr>
              <a:xfrm>
                <a:off x="3504758" y="3205135"/>
                <a:ext cx="66958" cy="214544"/>
              </a:xfrm>
              <a:custGeom>
                <a:avLst/>
                <a:gdLst/>
                <a:ahLst/>
                <a:cxnLst/>
                <a:rect l="l" t="t" r="r" b="b"/>
                <a:pathLst>
                  <a:path w="1063" h="3406" extrusionOk="0">
                    <a:moveTo>
                      <a:pt x="1040" y="1"/>
                    </a:moveTo>
                    <a:cubicBezTo>
                      <a:pt x="1037" y="1"/>
                      <a:pt x="1035" y="2"/>
                      <a:pt x="1031" y="3"/>
                    </a:cubicBezTo>
                    <a:lnTo>
                      <a:pt x="0" y="312"/>
                    </a:lnTo>
                    <a:lnTo>
                      <a:pt x="0" y="3405"/>
                    </a:lnTo>
                    <a:lnTo>
                      <a:pt x="1043" y="3211"/>
                    </a:lnTo>
                    <a:cubicBezTo>
                      <a:pt x="1054" y="3211"/>
                      <a:pt x="1054" y="3199"/>
                      <a:pt x="1054" y="3188"/>
                    </a:cubicBezTo>
                    <a:cubicBezTo>
                      <a:pt x="1054" y="3176"/>
                      <a:pt x="1043" y="3176"/>
                      <a:pt x="1043" y="3176"/>
                    </a:cubicBezTo>
                    <a:lnTo>
                      <a:pt x="35" y="3359"/>
                    </a:lnTo>
                    <a:lnTo>
                      <a:pt x="35" y="347"/>
                    </a:lnTo>
                    <a:lnTo>
                      <a:pt x="1043" y="37"/>
                    </a:lnTo>
                    <a:cubicBezTo>
                      <a:pt x="1062" y="28"/>
                      <a:pt x="1057" y="1"/>
                      <a:pt x="104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9" name="Google Shape;1088;p69"/>
              <p:cNvSpPr/>
              <p:nvPr/>
            </p:nvSpPr>
            <p:spPr>
              <a:xfrm>
                <a:off x="3423184" y="3227686"/>
                <a:ext cx="68659" cy="201379"/>
              </a:xfrm>
              <a:custGeom>
                <a:avLst/>
                <a:gdLst/>
                <a:ahLst/>
                <a:cxnLst/>
                <a:rect l="l" t="t" r="r" b="b"/>
                <a:pathLst>
                  <a:path w="1090" h="3197" extrusionOk="0">
                    <a:moveTo>
                      <a:pt x="1055" y="46"/>
                    </a:moveTo>
                    <a:lnTo>
                      <a:pt x="1055" y="3036"/>
                    </a:lnTo>
                    <a:lnTo>
                      <a:pt x="35" y="3162"/>
                    </a:lnTo>
                    <a:lnTo>
                      <a:pt x="35" y="332"/>
                    </a:lnTo>
                    <a:lnTo>
                      <a:pt x="1055" y="46"/>
                    </a:lnTo>
                    <a:close/>
                    <a:moveTo>
                      <a:pt x="1089" y="0"/>
                    </a:moveTo>
                    <a:lnTo>
                      <a:pt x="12" y="310"/>
                    </a:lnTo>
                    <a:lnTo>
                      <a:pt x="1" y="310"/>
                    </a:lnTo>
                    <a:lnTo>
                      <a:pt x="1" y="3196"/>
                    </a:lnTo>
                    <a:lnTo>
                      <a:pt x="1078" y="3070"/>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0" name="Google Shape;1089;p69"/>
              <p:cNvSpPr/>
              <p:nvPr/>
            </p:nvSpPr>
            <p:spPr>
              <a:xfrm>
                <a:off x="3433326" y="3243874"/>
                <a:ext cx="2205" cy="183742"/>
              </a:xfrm>
              <a:custGeom>
                <a:avLst/>
                <a:gdLst/>
                <a:ahLst/>
                <a:cxnLst/>
                <a:rect l="l" t="t" r="r" b="b"/>
                <a:pathLst>
                  <a:path w="35" h="2917" extrusionOk="0">
                    <a:moveTo>
                      <a:pt x="17" y="1"/>
                    </a:moveTo>
                    <a:cubicBezTo>
                      <a:pt x="9" y="1"/>
                      <a:pt x="0" y="7"/>
                      <a:pt x="0" y="18"/>
                    </a:cubicBezTo>
                    <a:lnTo>
                      <a:pt x="0" y="2905"/>
                    </a:lnTo>
                    <a:cubicBezTo>
                      <a:pt x="0" y="2916"/>
                      <a:pt x="12" y="2916"/>
                      <a:pt x="23" y="2916"/>
                    </a:cubicBezTo>
                    <a:cubicBezTo>
                      <a:pt x="23" y="2916"/>
                      <a:pt x="35" y="2916"/>
                      <a:pt x="35" y="2905"/>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1" name="Google Shape;1090;p69"/>
              <p:cNvSpPr/>
              <p:nvPr/>
            </p:nvSpPr>
            <p:spPr>
              <a:xfrm>
                <a:off x="3517041" y="3221198"/>
                <a:ext cx="2205" cy="195584"/>
              </a:xfrm>
              <a:custGeom>
                <a:avLst/>
                <a:gdLst/>
                <a:ahLst/>
                <a:cxnLst/>
                <a:rect l="l" t="t" r="r" b="b"/>
                <a:pathLst>
                  <a:path w="35" h="3105" extrusionOk="0">
                    <a:moveTo>
                      <a:pt x="23" y="0"/>
                    </a:moveTo>
                    <a:cubicBezTo>
                      <a:pt x="12" y="0"/>
                      <a:pt x="0" y="0"/>
                      <a:pt x="0" y="12"/>
                    </a:cubicBezTo>
                    <a:lnTo>
                      <a:pt x="0" y="3093"/>
                    </a:lnTo>
                    <a:cubicBezTo>
                      <a:pt x="0" y="3104"/>
                      <a:pt x="12" y="3104"/>
                      <a:pt x="12" y="3104"/>
                    </a:cubicBezTo>
                    <a:cubicBezTo>
                      <a:pt x="23" y="3104"/>
                      <a:pt x="34" y="3104"/>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2" name="Google Shape;1091;p69"/>
              <p:cNvSpPr/>
              <p:nvPr/>
            </p:nvSpPr>
            <p:spPr>
              <a:xfrm>
                <a:off x="3645480" y="3175025"/>
                <a:ext cx="89509" cy="224433"/>
              </a:xfrm>
              <a:custGeom>
                <a:avLst/>
                <a:gdLst/>
                <a:ahLst/>
                <a:cxnLst/>
                <a:rect l="l" t="t" r="r" b="b"/>
                <a:pathLst>
                  <a:path w="1421" h="3563" extrusionOk="0">
                    <a:moveTo>
                      <a:pt x="1317" y="46"/>
                    </a:moveTo>
                    <a:lnTo>
                      <a:pt x="1386" y="3288"/>
                    </a:lnTo>
                    <a:lnTo>
                      <a:pt x="34" y="3517"/>
                    </a:lnTo>
                    <a:lnTo>
                      <a:pt x="34" y="344"/>
                    </a:lnTo>
                    <a:lnTo>
                      <a:pt x="1317" y="46"/>
                    </a:lnTo>
                    <a:close/>
                    <a:moveTo>
                      <a:pt x="1340" y="0"/>
                    </a:moveTo>
                    <a:lnTo>
                      <a:pt x="0" y="321"/>
                    </a:lnTo>
                    <a:lnTo>
                      <a:pt x="0" y="3563"/>
                    </a:lnTo>
                    <a:lnTo>
                      <a:pt x="1398" y="3322"/>
                    </a:lnTo>
                    <a:lnTo>
                      <a:pt x="1421" y="3322"/>
                    </a:lnTo>
                    <a:lnTo>
                      <a:pt x="1340" y="23"/>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3" name="Google Shape;1092;p69"/>
              <p:cNvSpPr/>
              <p:nvPr/>
            </p:nvSpPr>
            <p:spPr>
              <a:xfrm>
                <a:off x="3749353" y="3147435"/>
                <a:ext cx="93855" cy="234701"/>
              </a:xfrm>
              <a:custGeom>
                <a:avLst/>
                <a:gdLst/>
                <a:ahLst/>
                <a:cxnLst/>
                <a:rect l="l" t="t" r="r" b="b"/>
                <a:pathLst>
                  <a:path w="1490" h="3726" extrusionOk="0">
                    <a:moveTo>
                      <a:pt x="1475" y="0"/>
                    </a:moveTo>
                    <a:cubicBezTo>
                      <a:pt x="1473" y="0"/>
                      <a:pt x="1470" y="1"/>
                      <a:pt x="1467" y="3"/>
                    </a:cubicBezTo>
                    <a:lnTo>
                      <a:pt x="12" y="358"/>
                    </a:lnTo>
                    <a:lnTo>
                      <a:pt x="1" y="358"/>
                    </a:lnTo>
                    <a:lnTo>
                      <a:pt x="1" y="3726"/>
                    </a:lnTo>
                    <a:lnTo>
                      <a:pt x="1467" y="3531"/>
                    </a:lnTo>
                    <a:cubicBezTo>
                      <a:pt x="1478" y="3531"/>
                      <a:pt x="1490" y="3531"/>
                      <a:pt x="1490" y="3519"/>
                    </a:cubicBezTo>
                    <a:cubicBezTo>
                      <a:pt x="1482" y="3511"/>
                      <a:pt x="1479" y="3503"/>
                      <a:pt x="1475" y="3503"/>
                    </a:cubicBezTo>
                    <a:cubicBezTo>
                      <a:pt x="1473" y="3503"/>
                      <a:pt x="1470" y="3505"/>
                      <a:pt x="1467" y="3508"/>
                    </a:cubicBezTo>
                    <a:lnTo>
                      <a:pt x="35" y="3691"/>
                    </a:lnTo>
                    <a:lnTo>
                      <a:pt x="35" y="392"/>
                    </a:lnTo>
                    <a:lnTo>
                      <a:pt x="1478" y="37"/>
                    </a:lnTo>
                    <a:cubicBezTo>
                      <a:pt x="1488" y="27"/>
                      <a:pt x="1490" y="0"/>
                      <a:pt x="147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4" name="Google Shape;1093;p69"/>
              <p:cNvSpPr/>
              <p:nvPr/>
            </p:nvSpPr>
            <p:spPr>
              <a:xfrm>
                <a:off x="3655559" y="3192663"/>
                <a:ext cx="2205" cy="203206"/>
              </a:xfrm>
              <a:custGeom>
                <a:avLst/>
                <a:gdLst/>
                <a:ahLst/>
                <a:cxnLst/>
                <a:rect l="l" t="t" r="r" b="b"/>
                <a:pathLst>
                  <a:path w="35" h="3226" extrusionOk="0">
                    <a:moveTo>
                      <a:pt x="18" y="1"/>
                    </a:moveTo>
                    <a:cubicBezTo>
                      <a:pt x="9" y="1"/>
                      <a:pt x="0" y="6"/>
                      <a:pt x="0" y="18"/>
                    </a:cubicBezTo>
                    <a:lnTo>
                      <a:pt x="0" y="3214"/>
                    </a:lnTo>
                    <a:cubicBezTo>
                      <a:pt x="0" y="3225"/>
                      <a:pt x="12" y="3225"/>
                      <a:pt x="12" y="3225"/>
                    </a:cubicBezTo>
                    <a:cubicBezTo>
                      <a:pt x="23" y="3225"/>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5" name="Google Shape;1094;p69"/>
              <p:cNvSpPr/>
              <p:nvPr/>
            </p:nvSpPr>
            <p:spPr>
              <a:xfrm>
                <a:off x="3760880" y="3167403"/>
                <a:ext cx="2268" cy="212591"/>
              </a:xfrm>
              <a:custGeom>
                <a:avLst/>
                <a:gdLst/>
                <a:ahLst/>
                <a:cxnLst/>
                <a:rect l="l" t="t" r="r" b="b"/>
                <a:pathLst>
                  <a:path w="36" h="3375" extrusionOk="0">
                    <a:moveTo>
                      <a:pt x="18" y="1"/>
                    </a:moveTo>
                    <a:cubicBezTo>
                      <a:pt x="10" y="1"/>
                      <a:pt x="1" y="6"/>
                      <a:pt x="1" y="18"/>
                    </a:cubicBezTo>
                    <a:lnTo>
                      <a:pt x="1" y="3351"/>
                    </a:lnTo>
                    <a:cubicBezTo>
                      <a:pt x="1" y="3363"/>
                      <a:pt x="12" y="3374"/>
                      <a:pt x="12" y="3374"/>
                    </a:cubicBezTo>
                    <a:cubicBezTo>
                      <a:pt x="24" y="3374"/>
                      <a:pt x="35" y="3363"/>
                      <a:pt x="35" y="3351"/>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6" name="Google Shape;1095;p69"/>
              <p:cNvSpPr/>
              <p:nvPr/>
            </p:nvSpPr>
            <p:spPr>
              <a:xfrm>
                <a:off x="3928311" y="3105735"/>
                <a:ext cx="85918" cy="251141"/>
              </a:xfrm>
              <a:custGeom>
                <a:avLst/>
                <a:gdLst/>
                <a:ahLst/>
                <a:cxnLst/>
                <a:rect l="l" t="t" r="r" b="b"/>
                <a:pathLst>
                  <a:path w="1364" h="3987" extrusionOk="0">
                    <a:moveTo>
                      <a:pt x="1329" y="46"/>
                    </a:moveTo>
                    <a:lnTo>
                      <a:pt x="1329" y="3735"/>
                    </a:lnTo>
                    <a:lnTo>
                      <a:pt x="35" y="3952"/>
                    </a:lnTo>
                    <a:lnTo>
                      <a:pt x="35" y="378"/>
                    </a:lnTo>
                    <a:lnTo>
                      <a:pt x="1329" y="46"/>
                    </a:lnTo>
                    <a:close/>
                    <a:moveTo>
                      <a:pt x="1364" y="0"/>
                    </a:moveTo>
                    <a:lnTo>
                      <a:pt x="1" y="355"/>
                    </a:lnTo>
                    <a:lnTo>
                      <a:pt x="1" y="3987"/>
                    </a:lnTo>
                    <a:lnTo>
                      <a:pt x="1341" y="3769"/>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7" name="Google Shape;1096;p69"/>
              <p:cNvSpPr/>
              <p:nvPr/>
            </p:nvSpPr>
            <p:spPr>
              <a:xfrm>
                <a:off x="4037285" y="3066743"/>
                <a:ext cx="104689" cy="271361"/>
              </a:xfrm>
              <a:custGeom>
                <a:avLst/>
                <a:gdLst/>
                <a:ahLst/>
                <a:cxnLst/>
                <a:rect l="l" t="t" r="r" b="b"/>
                <a:pathLst>
                  <a:path w="1662" h="4308" extrusionOk="0">
                    <a:moveTo>
                      <a:pt x="1627" y="47"/>
                    </a:moveTo>
                    <a:lnTo>
                      <a:pt x="1627" y="3953"/>
                    </a:lnTo>
                    <a:lnTo>
                      <a:pt x="35" y="4262"/>
                    </a:lnTo>
                    <a:lnTo>
                      <a:pt x="35" y="528"/>
                    </a:lnTo>
                    <a:lnTo>
                      <a:pt x="1627" y="47"/>
                    </a:lnTo>
                    <a:close/>
                    <a:moveTo>
                      <a:pt x="1661" y="1"/>
                    </a:moveTo>
                    <a:lnTo>
                      <a:pt x="0" y="505"/>
                    </a:lnTo>
                    <a:lnTo>
                      <a:pt x="0" y="4308"/>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8" name="Google Shape;1097;p69"/>
              <p:cNvSpPr/>
              <p:nvPr/>
            </p:nvSpPr>
            <p:spPr>
              <a:xfrm>
                <a:off x="3938389" y="3125577"/>
                <a:ext cx="2268" cy="231299"/>
              </a:xfrm>
              <a:custGeom>
                <a:avLst/>
                <a:gdLst/>
                <a:ahLst/>
                <a:cxnLst/>
                <a:rect l="l" t="t" r="r" b="b"/>
                <a:pathLst>
                  <a:path w="36" h="3672" extrusionOk="0">
                    <a:moveTo>
                      <a:pt x="18" y="0"/>
                    </a:moveTo>
                    <a:cubicBezTo>
                      <a:pt x="10" y="0"/>
                      <a:pt x="1" y="6"/>
                      <a:pt x="1" y="18"/>
                    </a:cubicBezTo>
                    <a:lnTo>
                      <a:pt x="1" y="3649"/>
                    </a:lnTo>
                    <a:cubicBezTo>
                      <a:pt x="1" y="3660"/>
                      <a:pt x="12" y="3672"/>
                      <a:pt x="12" y="3672"/>
                    </a:cubicBezTo>
                    <a:cubicBezTo>
                      <a:pt x="24" y="3672"/>
                      <a:pt x="35" y="3660"/>
                      <a:pt x="35" y="3660"/>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9" name="Google Shape;1098;p69"/>
              <p:cNvSpPr/>
              <p:nvPr/>
            </p:nvSpPr>
            <p:spPr>
              <a:xfrm>
                <a:off x="4046671" y="3095278"/>
                <a:ext cx="2205" cy="239236"/>
              </a:xfrm>
              <a:custGeom>
                <a:avLst/>
                <a:gdLst/>
                <a:ahLst/>
                <a:cxnLst/>
                <a:rect l="l" t="t" r="r" b="b"/>
                <a:pathLst>
                  <a:path w="35" h="3798" extrusionOk="0">
                    <a:moveTo>
                      <a:pt x="17" y="0"/>
                    </a:moveTo>
                    <a:cubicBezTo>
                      <a:pt x="9" y="0"/>
                      <a:pt x="0" y="6"/>
                      <a:pt x="0" y="17"/>
                    </a:cubicBezTo>
                    <a:lnTo>
                      <a:pt x="0" y="3786"/>
                    </a:lnTo>
                    <a:cubicBezTo>
                      <a:pt x="0" y="3798"/>
                      <a:pt x="0" y="3798"/>
                      <a:pt x="12" y="3798"/>
                    </a:cubicBezTo>
                    <a:cubicBezTo>
                      <a:pt x="23" y="3798"/>
                      <a:pt x="35" y="3798"/>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0" name="Google Shape;1099;p69"/>
              <p:cNvSpPr/>
              <p:nvPr/>
            </p:nvSpPr>
            <p:spPr>
              <a:xfrm>
                <a:off x="4876454" y="2277337"/>
                <a:ext cx="116972" cy="267078"/>
              </a:xfrm>
              <a:custGeom>
                <a:avLst/>
                <a:gdLst/>
                <a:ahLst/>
                <a:cxnLst/>
                <a:rect l="l" t="t" r="r" b="b"/>
                <a:pathLst>
                  <a:path w="1857" h="4240" extrusionOk="0">
                    <a:moveTo>
                      <a:pt x="104" y="58"/>
                    </a:moveTo>
                    <a:lnTo>
                      <a:pt x="1799" y="1181"/>
                    </a:lnTo>
                    <a:lnTo>
                      <a:pt x="1822" y="4182"/>
                    </a:lnTo>
                    <a:lnTo>
                      <a:pt x="35" y="3151"/>
                    </a:lnTo>
                    <a:lnTo>
                      <a:pt x="104" y="58"/>
                    </a:lnTo>
                    <a:close/>
                    <a:moveTo>
                      <a:pt x="69" y="1"/>
                    </a:moveTo>
                    <a:lnTo>
                      <a:pt x="1" y="3162"/>
                    </a:lnTo>
                    <a:lnTo>
                      <a:pt x="1" y="3174"/>
                    </a:lnTo>
                    <a:lnTo>
                      <a:pt x="1856" y="4239"/>
                    </a:lnTo>
                    <a:lnTo>
                      <a:pt x="1834" y="1169"/>
                    </a:lnTo>
                    <a:lnTo>
                      <a:pt x="1834" y="1158"/>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1" name="Google Shape;1100;p69"/>
              <p:cNvSpPr/>
              <p:nvPr/>
            </p:nvSpPr>
            <p:spPr>
              <a:xfrm>
                <a:off x="4733716" y="2179386"/>
                <a:ext cx="122579" cy="286353"/>
              </a:xfrm>
              <a:custGeom>
                <a:avLst/>
                <a:gdLst/>
                <a:ahLst/>
                <a:cxnLst/>
                <a:rect l="l" t="t" r="r" b="b"/>
                <a:pathLst>
                  <a:path w="1946" h="4546" extrusionOk="0">
                    <a:moveTo>
                      <a:pt x="63" y="1"/>
                    </a:moveTo>
                    <a:cubicBezTo>
                      <a:pt x="59" y="1"/>
                      <a:pt x="56" y="4"/>
                      <a:pt x="56" y="9"/>
                    </a:cubicBezTo>
                    <a:cubicBezTo>
                      <a:pt x="44" y="21"/>
                      <a:pt x="44" y="21"/>
                      <a:pt x="56" y="32"/>
                    </a:cubicBezTo>
                    <a:lnTo>
                      <a:pt x="1889" y="1281"/>
                    </a:lnTo>
                    <a:lnTo>
                      <a:pt x="1912" y="4488"/>
                    </a:lnTo>
                    <a:lnTo>
                      <a:pt x="1912" y="4488"/>
                    </a:lnTo>
                    <a:lnTo>
                      <a:pt x="21" y="3412"/>
                    </a:lnTo>
                    <a:cubicBezTo>
                      <a:pt x="19" y="3409"/>
                      <a:pt x="17" y="3408"/>
                      <a:pt x="15" y="3408"/>
                    </a:cubicBezTo>
                    <a:cubicBezTo>
                      <a:pt x="6" y="3408"/>
                      <a:pt x="1" y="3425"/>
                      <a:pt x="10" y="3434"/>
                    </a:cubicBezTo>
                    <a:lnTo>
                      <a:pt x="1923" y="4534"/>
                    </a:lnTo>
                    <a:lnTo>
                      <a:pt x="1946" y="4546"/>
                    </a:lnTo>
                    <a:lnTo>
                      <a:pt x="1946" y="4546"/>
                    </a:lnTo>
                    <a:lnTo>
                      <a:pt x="1923" y="1281"/>
                    </a:lnTo>
                    <a:lnTo>
                      <a:pt x="1923" y="1269"/>
                    </a:lnTo>
                    <a:lnTo>
                      <a:pt x="79" y="9"/>
                    </a:lnTo>
                    <a:cubicBezTo>
                      <a:pt x="73" y="4"/>
                      <a:pt x="67" y="1"/>
                      <a:pt x="6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2" name="Google Shape;1101;p69"/>
              <p:cNvSpPr/>
              <p:nvPr/>
            </p:nvSpPr>
            <p:spPr>
              <a:xfrm>
                <a:off x="4976043" y="2340833"/>
                <a:ext cx="3653" cy="194198"/>
              </a:xfrm>
              <a:custGeom>
                <a:avLst/>
                <a:gdLst/>
                <a:ahLst/>
                <a:cxnLst/>
                <a:rect l="l" t="t" r="r" b="b"/>
                <a:pathLst>
                  <a:path w="58" h="3083" extrusionOk="0">
                    <a:moveTo>
                      <a:pt x="23" y="1"/>
                    </a:moveTo>
                    <a:cubicBezTo>
                      <a:pt x="12" y="1"/>
                      <a:pt x="0" y="12"/>
                      <a:pt x="0" y="24"/>
                    </a:cubicBezTo>
                    <a:lnTo>
                      <a:pt x="35" y="3059"/>
                    </a:lnTo>
                    <a:cubicBezTo>
                      <a:pt x="35" y="3071"/>
                      <a:pt x="35" y="3082"/>
                      <a:pt x="46" y="3082"/>
                    </a:cubicBezTo>
                    <a:cubicBezTo>
                      <a:pt x="58" y="3082"/>
                      <a:pt x="58" y="3071"/>
                      <a:pt x="58" y="3059"/>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3" name="Google Shape;1102;p69"/>
              <p:cNvSpPr/>
              <p:nvPr/>
            </p:nvSpPr>
            <p:spPr>
              <a:xfrm>
                <a:off x="4837526" y="2248487"/>
                <a:ext cx="3653" cy="207174"/>
              </a:xfrm>
              <a:custGeom>
                <a:avLst/>
                <a:gdLst/>
                <a:ahLst/>
                <a:cxnLst/>
                <a:rect l="l" t="t" r="r" b="b"/>
                <a:pathLst>
                  <a:path w="58" h="3289" extrusionOk="0">
                    <a:moveTo>
                      <a:pt x="12" y="1"/>
                    </a:moveTo>
                    <a:cubicBezTo>
                      <a:pt x="12" y="1"/>
                      <a:pt x="0" y="12"/>
                      <a:pt x="0" y="12"/>
                    </a:cubicBezTo>
                    <a:lnTo>
                      <a:pt x="23" y="3277"/>
                    </a:lnTo>
                    <a:cubicBezTo>
                      <a:pt x="23" y="3288"/>
                      <a:pt x="34" y="3288"/>
                      <a:pt x="46" y="3288"/>
                    </a:cubicBezTo>
                    <a:cubicBezTo>
                      <a:pt x="46" y="3288"/>
                      <a:pt x="57" y="3288"/>
                      <a:pt x="57" y="3277"/>
                    </a:cubicBezTo>
                    <a:lnTo>
                      <a:pt x="34" y="12"/>
                    </a:lnTo>
                    <a:cubicBezTo>
                      <a:pt x="34"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4" name="Google Shape;1103;p69"/>
              <p:cNvSpPr/>
              <p:nvPr/>
            </p:nvSpPr>
            <p:spPr>
              <a:xfrm>
                <a:off x="4878659" y="2576105"/>
                <a:ext cx="116909" cy="251897"/>
              </a:xfrm>
              <a:custGeom>
                <a:avLst/>
                <a:gdLst/>
                <a:ahLst/>
                <a:cxnLst/>
                <a:rect l="l" t="t" r="r" b="b"/>
                <a:pathLst>
                  <a:path w="1856" h="3999" extrusionOk="0">
                    <a:moveTo>
                      <a:pt x="103" y="57"/>
                    </a:moveTo>
                    <a:lnTo>
                      <a:pt x="1799" y="940"/>
                    </a:lnTo>
                    <a:lnTo>
                      <a:pt x="1821" y="3952"/>
                    </a:lnTo>
                    <a:lnTo>
                      <a:pt x="34" y="3162"/>
                    </a:lnTo>
                    <a:lnTo>
                      <a:pt x="103" y="57"/>
                    </a:lnTo>
                    <a:close/>
                    <a:moveTo>
                      <a:pt x="69" y="0"/>
                    </a:moveTo>
                    <a:lnTo>
                      <a:pt x="0" y="3173"/>
                    </a:lnTo>
                    <a:lnTo>
                      <a:pt x="0" y="3185"/>
                    </a:lnTo>
                    <a:lnTo>
                      <a:pt x="1856" y="3998"/>
                    </a:lnTo>
                    <a:lnTo>
                      <a:pt x="1833" y="928"/>
                    </a:lnTo>
                    <a:lnTo>
                      <a:pt x="1833" y="917"/>
                    </a:lnTo>
                    <a:lnTo>
                      <a:pt x="92" y="12"/>
                    </a:lnTo>
                    <a:lnTo>
                      <a:pt x="6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5" name="Google Shape;1104;p69"/>
              <p:cNvSpPr/>
              <p:nvPr/>
            </p:nvSpPr>
            <p:spPr>
              <a:xfrm>
                <a:off x="4734283" y="2495287"/>
                <a:ext cx="124216" cy="273503"/>
              </a:xfrm>
              <a:custGeom>
                <a:avLst/>
                <a:gdLst/>
                <a:ahLst/>
                <a:cxnLst/>
                <a:rect l="l" t="t" r="r" b="b"/>
                <a:pathLst>
                  <a:path w="1972" h="4342" extrusionOk="0">
                    <a:moveTo>
                      <a:pt x="35" y="0"/>
                    </a:moveTo>
                    <a:cubicBezTo>
                      <a:pt x="24" y="0"/>
                      <a:pt x="12" y="0"/>
                      <a:pt x="12" y="12"/>
                    </a:cubicBezTo>
                    <a:cubicBezTo>
                      <a:pt x="1" y="12"/>
                      <a:pt x="1" y="23"/>
                      <a:pt x="12" y="35"/>
                    </a:cubicBezTo>
                    <a:lnTo>
                      <a:pt x="1914" y="1077"/>
                    </a:lnTo>
                    <a:lnTo>
                      <a:pt x="1937" y="4284"/>
                    </a:lnTo>
                    <a:lnTo>
                      <a:pt x="58" y="3471"/>
                    </a:lnTo>
                    <a:cubicBezTo>
                      <a:pt x="47" y="3471"/>
                      <a:pt x="35" y="3471"/>
                      <a:pt x="35" y="3483"/>
                    </a:cubicBezTo>
                    <a:cubicBezTo>
                      <a:pt x="35" y="3494"/>
                      <a:pt x="35" y="3506"/>
                      <a:pt x="47" y="3506"/>
                    </a:cubicBezTo>
                    <a:lnTo>
                      <a:pt x="1948" y="4330"/>
                    </a:lnTo>
                    <a:lnTo>
                      <a:pt x="1971" y="4342"/>
                    </a:lnTo>
                    <a:lnTo>
                      <a:pt x="1971" y="4342"/>
                    </a:lnTo>
                    <a:lnTo>
                      <a:pt x="1948" y="1077"/>
                    </a:lnTo>
                    <a:lnTo>
                      <a:pt x="1948" y="106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6" name="Google Shape;1105;p69"/>
              <p:cNvSpPr/>
              <p:nvPr/>
            </p:nvSpPr>
            <p:spPr>
              <a:xfrm>
                <a:off x="4978941" y="2626624"/>
                <a:ext cx="3653" cy="194135"/>
              </a:xfrm>
              <a:custGeom>
                <a:avLst/>
                <a:gdLst/>
                <a:ahLst/>
                <a:cxnLst/>
                <a:rect l="l" t="t" r="r" b="b"/>
                <a:pathLst>
                  <a:path w="58" h="3082" extrusionOk="0">
                    <a:moveTo>
                      <a:pt x="12" y="0"/>
                    </a:moveTo>
                    <a:cubicBezTo>
                      <a:pt x="0" y="0"/>
                      <a:pt x="0" y="12"/>
                      <a:pt x="0" y="23"/>
                    </a:cubicBezTo>
                    <a:lnTo>
                      <a:pt x="23" y="3059"/>
                    </a:lnTo>
                    <a:cubicBezTo>
                      <a:pt x="23" y="3070"/>
                      <a:pt x="23" y="3082"/>
                      <a:pt x="35" y="3082"/>
                    </a:cubicBezTo>
                    <a:cubicBezTo>
                      <a:pt x="46" y="3082"/>
                      <a:pt x="58" y="3070"/>
                      <a:pt x="58" y="3059"/>
                    </a:cubicBezTo>
                    <a:lnTo>
                      <a:pt x="35" y="23"/>
                    </a:lnTo>
                    <a:cubicBezTo>
                      <a:pt x="23"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7" name="Google Shape;1106;p69"/>
              <p:cNvSpPr/>
              <p:nvPr/>
            </p:nvSpPr>
            <p:spPr>
              <a:xfrm>
                <a:off x="4839667" y="2553743"/>
                <a:ext cx="4409" cy="207111"/>
              </a:xfrm>
              <a:custGeom>
                <a:avLst/>
                <a:gdLst/>
                <a:ahLst/>
                <a:cxnLst/>
                <a:rect l="l" t="t" r="r" b="b"/>
                <a:pathLst>
                  <a:path w="70" h="3288" extrusionOk="0">
                    <a:moveTo>
                      <a:pt x="23" y="0"/>
                    </a:moveTo>
                    <a:cubicBezTo>
                      <a:pt x="12" y="0"/>
                      <a:pt x="0" y="0"/>
                      <a:pt x="0" y="12"/>
                    </a:cubicBezTo>
                    <a:lnTo>
                      <a:pt x="35" y="3276"/>
                    </a:lnTo>
                    <a:cubicBezTo>
                      <a:pt x="35" y="3276"/>
                      <a:pt x="35" y="3288"/>
                      <a:pt x="46" y="3288"/>
                    </a:cubicBezTo>
                    <a:cubicBezTo>
                      <a:pt x="58" y="3288"/>
                      <a:pt x="69" y="3276"/>
                      <a:pt x="69" y="3276"/>
                    </a:cubicBezTo>
                    <a:lnTo>
                      <a:pt x="35" y="12"/>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8" name="Google Shape;1107;p69"/>
              <p:cNvSpPr/>
              <p:nvPr/>
            </p:nvSpPr>
            <p:spPr>
              <a:xfrm>
                <a:off x="4881494" y="2912352"/>
                <a:ext cx="116972" cy="232370"/>
              </a:xfrm>
              <a:custGeom>
                <a:avLst/>
                <a:gdLst/>
                <a:ahLst/>
                <a:cxnLst/>
                <a:rect l="l" t="t" r="r" b="b"/>
                <a:pathLst>
                  <a:path w="1857" h="3689" extrusionOk="0">
                    <a:moveTo>
                      <a:pt x="104" y="46"/>
                    </a:moveTo>
                    <a:lnTo>
                      <a:pt x="1799" y="630"/>
                    </a:lnTo>
                    <a:lnTo>
                      <a:pt x="1822" y="3643"/>
                    </a:lnTo>
                    <a:lnTo>
                      <a:pt x="35" y="3173"/>
                    </a:lnTo>
                    <a:lnTo>
                      <a:pt x="104" y="46"/>
                    </a:lnTo>
                    <a:close/>
                    <a:moveTo>
                      <a:pt x="70" y="0"/>
                    </a:moveTo>
                    <a:lnTo>
                      <a:pt x="1" y="3196"/>
                    </a:lnTo>
                    <a:lnTo>
                      <a:pt x="1857" y="3689"/>
                    </a:lnTo>
                    <a:lnTo>
                      <a:pt x="1834" y="619"/>
                    </a:lnTo>
                    <a:lnTo>
                      <a:pt x="1834" y="607"/>
                    </a:lnTo>
                    <a:lnTo>
                      <a:pt x="7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9" name="Google Shape;1108;p69"/>
              <p:cNvSpPr/>
              <p:nvPr/>
            </p:nvSpPr>
            <p:spPr>
              <a:xfrm>
                <a:off x="4737181" y="2856793"/>
                <a:ext cx="124216" cy="251897"/>
              </a:xfrm>
              <a:custGeom>
                <a:avLst/>
                <a:gdLst/>
                <a:ahLst/>
                <a:cxnLst/>
                <a:rect l="l" t="t" r="r" b="b"/>
                <a:pathLst>
                  <a:path w="1972" h="3999" extrusionOk="0">
                    <a:moveTo>
                      <a:pt x="24" y="0"/>
                    </a:moveTo>
                    <a:cubicBezTo>
                      <a:pt x="24" y="0"/>
                      <a:pt x="12" y="12"/>
                      <a:pt x="1" y="12"/>
                    </a:cubicBezTo>
                    <a:cubicBezTo>
                      <a:pt x="1" y="23"/>
                      <a:pt x="12" y="35"/>
                      <a:pt x="12" y="35"/>
                    </a:cubicBezTo>
                    <a:lnTo>
                      <a:pt x="1914" y="745"/>
                    </a:lnTo>
                    <a:lnTo>
                      <a:pt x="1937" y="3952"/>
                    </a:lnTo>
                    <a:lnTo>
                      <a:pt x="1937" y="3952"/>
                    </a:lnTo>
                    <a:lnTo>
                      <a:pt x="58" y="3483"/>
                    </a:lnTo>
                    <a:cubicBezTo>
                      <a:pt x="35" y="3483"/>
                      <a:pt x="24" y="3506"/>
                      <a:pt x="47" y="3517"/>
                    </a:cubicBezTo>
                    <a:lnTo>
                      <a:pt x="1948" y="3998"/>
                    </a:lnTo>
                    <a:lnTo>
                      <a:pt x="1971" y="3998"/>
                    </a:lnTo>
                    <a:lnTo>
                      <a:pt x="1948" y="733"/>
                    </a:lnTo>
                    <a:lnTo>
                      <a:pt x="1948" y="722"/>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0" name="Google Shape;1109;p69"/>
              <p:cNvSpPr/>
              <p:nvPr/>
            </p:nvSpPr>
            <p:spPr>
              <a:xfrm>
                <a:off x="4981083" y="2946241"/>
                <a:ext cx="3653" cy="193442"/>
              </a:xfrm>
              <a:custGeom>
                <a:avLst/>
                <a:gdLst/>
                <a:ahLst/>
                <a:cxnLst/>
                <a:rect l="l" t="t" r="r" b="b"/>
                <a:pathLst>
                  <a:path w="58" h="3071" extrusionOk="0">
                    <a:moveTo>
                      <a:pt x="24" y="1"/>
                    </a:moveTo>
                    <a:cubicBezTo>
                      <a:pt x="12" y="1"/>
                      <a:pt x="1" y="1"/>
                      <a:pt x="1" y="12"/>
                    </a:cubicBezTo>
                    <a:lnTo>
                      <a:pt x="24" y="3048"/>
                    </a:lnTo>
                    <a:cubicBezTo>
                      <a:pt x="24" y="3059"/>
                      <a:pt x="35" y="3071"/>
                      <a:pt x="46" y="3071"/>
                    </a:cubicBezTo>
                    <a:cubicBezTo>
                      <a:pt x="58" y="3071"/>
                      <a:pt x="58" y="3059"/>
                      <a:pt x="58" y="3048"/>
                    </a:cubicBezTo>
                    <a:lnTo>
                      <a:pt x="35" y="12"/>
                    </a:lnTo>
                    <a:cubicBezTo>
                      <a:pt x="35" y="1"/>
                      <a:pt x="24"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1" name="Google Shape;1110;p69"/>
              <p:cNvSpPr/>
              <p:nvPr/>
            </p:nvSpPr>
            <p:spPr>
              <a:xfrm>
                <a:off x="4842565" y="2896478"/>
                <a:ext cx="4409" cy="207111"/>
              </a:xfrm>
              <a:custGeom>
                <a:avLst/>
                <a:gdLst/>
                <a:ahLst/>
                <a:cxnLst/>
                <a:rect l="l" t="t" r="r" b="b"/>
                <a:pathLst>
                  <a:path w="70" h="3288" extrusionOk="0">
                    <a:moveTo>
                      <a:pt x="23" y="0"/>
                    </a:moveTo>
                    <a:cubicBezTo>
                      <a:pt x="12" y="0"/>
                      <a:pt x="0" y="12"/>
                      <a:pt x="0" y="23"/>
                    </a:cubicBezTo>
                    <a:lnTo>
                      <a:pt x="35" y="3276"/>
                    </a:lnTo>
                    <a:cubicBezTo>
                      <a:pt x="35" y="3288"/>
                      <a:pt x="35" y="3288"/>
                      <a:pt x="46" y="3288"/>
                    </a:cubicBezTo>
                    <a:cubicBezTo>
                      <a:pt x="58" y="3288"/>
                      <a:pt x="69" y="3288"/>
                      <a:pt x="69" y="3276"/>
                    </a:cubicBezTo>
                    <a:lnTo>
                      <a:pt x="35" y="23"/>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2" name="Google Shape;1111;p69"/>
              <p:cNvSpPr/>
              <p:nvPr/>
            </p:nvSpPr>
            <p:spPr>
              <a:xfrm>
                <a:off x="5352290" y="2565081"/>
                <a:ext cx="64691" cy="202261"/>
              </a:xfrm>
              <a:custGeom>
                <a:avLst/>
                <a:gdLst/>
                <a:ahLst/>
                <a:cxnLst/>
                <a:rect l="l" t="t" r="r" b="b"/>
                <a:pathLst>
                  <a:path w="1027" h="3211" extrusionOk="0">
                    <a:moveTo>
                      <a:pt x="23" y="0"/>
                    </a:moveTo>
                    <a:cubicBezTo>
                      <a:pt x="11" y="0"/>
                      <a:pt x="0" y="17"/>
                      <a:pt x="19" y="26"/>
                    </a:cubicBezTo>
                    <a:lnTo>
                      <a:pt x="992" y="691"/>
                    </a:lnTo>
                    <a:lnTo>
                      <a:pt x="992" y="3165"/>
                    </a:lnTo>
                    <a:lnTo>
                      <a:pt x="30" y="2638"/>
                    </a:lnTo>
                    <a:cubicBezTo>
                      <a:pt x="19" y="2638"/>
                      <a:pt x="7" y="2638"/>
                      <a:pt x="7" y="2650"/>
                    </a:cubicBezTo>
                    <a:cubicBezTo>
                      <a:pt x="7" y="2661"/>
                      <a:pt x="7" y="2672"/>
                      <a:pt x="19" y="2672"/>
                    </a:cubicBezTo>
                    <a:lnTo>
                      <a:pt x="1004" y="3199"/>
                    </a:lnTo>
                    <a:lnTo>
                      <a:pt x="1027" y="3211"/>
                    </a:lnTo>
                    <a:lnTo>
                      <a:pt x="1027" y="668"/>
                    </a:lnTo>
                    <a:lnTo>
                      <a:pt x="30"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3" name="Google Shape;1112;p69"/>
              <p:cNvSpPr/>
              <p:nvPr/>
            </p:nvSpPr>
            <p:spPr>
              <a:xfrm>
                <a:off x="5453706" y="2627316"/>
                <a:ext cx="71494" cy="195584"/>
              </a:xfrm>
              <a:custGeom>
                <a:avLst/>
                <a:gdLst/>
                <a:ahLst/>
                <a:cxnLst/>
                <a:rect l="l" t="t" r="r" b="b"/>
                <a:pathLst>
                  <a:path w="1135" h="3105" extrusionOk="0">
                    <a:moveTo>
                      <a:pt x="35" y="58"/>
                    </a:moveTo>
                    <a:lnTo>
                      <a:pt x="1101" y="676"/>
                    </a:lnTo>
                    <a:lnTo>
                      <a:pt x="1101" y="3059"/>
                    </a:lnTo>
                    <a:lnTo>
                      <a:pt x="35" y="2509"/>
                    </a:lnTo>
                    <a:lnTo>
                      <a:pt x="35" y="58"/>
                    </a:lnTo>
                    <a:close/>
                    <a:moveTo>
                      <a:pt x="1" y="1"/>
                    </a:moveTo>
                    <a:lnTo>
                      <a:pt x="1" y="2532"/>
                    </a:lnTo>
                    <a:lnTo>
                      <a:pt x="1135" y="3105"/>
                    </a:lnTo>
                    <a:lnTo>
                      <a:pt x="1135" y="66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4" name="Google Shape;1113;p69"/>
              <p:cNvSpPr/>
              <p:nvPr/>
            </p:nvSpPr>
            <p:spPr>
              <a:xfrm>
                <a:off x="5510713" y="2661584"/>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5" name="Google Shape;1114;p69"/>
              <p:cNvSpPr/>
              <p:nvPr/>
            </p:nvSpPr>
            <p:spPr>
              <a:xfrm>
                <a:off x="5402494" y="2598089"/>
                <a:ext cx="2205" cy="161317"/>
              </a:xfrm>
              <a:custGeom>
                <a:avLst/>
                <a:gdLst/>
                <a:ahLst/>
                <a:cxnLst/>
                <a:rect l="l" t="t" r="r" b="b"/>
                <a:pathLst>
                  <a:path w="35" h="2561" extrusionOk="0">
                    <a:moveTo>
                      <a:pt x="18" y="1"/>
                    </a:moveTo>
                    <a:cubicBezTo>
                      <a:pt x="9" y="1"/>
                      <a:pt x="1" y="6"/>
                      <a:pt x="1" y="18"/>
                    </a:cubicBezTo>
                    <a:lnTo>
                      <a:pt x="1" y="2549"/>
                    </a:lnTo>
                    <a:cubicBezTo>
                      <a:pt x="1" y="2561"/>
                      <a:pt x="1" y="2561"/>
                      <a:pt x="12" y="2561"/>
                    </a:cubicBezTo>
                    <a:cubicBezTo>
                      <a:pt x="23" y="2561"/>
                      <a:pt x="35" y="2561"/>
                      <a:pt x="35" y="2549"/>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6" name="Google Shape;1115;p69"/>
              <p:cNvSpPr/>
              <p:nvPr/>
            </p:nvSpPr>
            <p:spPr>
              <a:xfrm>
                <a:off x="5352164" y="2801802"/>
                <a:ext cx="64817" cy="195017"/>
              </a:xfrm>
              <a:custGeom>
                <a:avLst/>
                <a:gdLst/>
                <a:ahLst/>
                <a:cxnLst/>
                <a:rect l="l" t="t" r="r" b="b"/>
                <a:pathLst>
                  <a:path w="1029" h="3096" extrusionOk="0">
                    <a:moveTo>
                      <a:pt x="23" y="0"/>
                    </a:moveTo>
                    <a:cubicBezTo>
                      <a:pt x="7" y="0"/>
                      <a:pt x="1" y="26"/>
                      <a:pt x="21" y="26"/>
                    </a:cubicBezTo>
                    <a:lnTo>
                      <a:pt x="994" y="564"/>
                    </a:lnTo>
                    <a:lnTo>
                      <a:pt x="994" y="3038"/>
                    </a:lnTo>
                    <a:lnTo>
                      <a:pt x="32" y="2649"/>
                    </a:lnTo>
                    <a:cubicBezTo>
                      <a:pt x="29" y="2647"/>
                      <a:pt x="26" y="2646"/>
                      <a:pt x="23" y="2646"/>
                    </a:cubicBezTo>
                    <a:cubicBezTo>
                      <a:pt x="7" y="2646"/>
                      <a:pt x="1" y="2672"/>
                      <a:pt x="21" y="2672"/>
                    </a:cubicBezTo>
                    <a:lnTo>
                      <a:pt x="1029" y="3096"/>
                    </a:lnTo>
                    <a:lnTo>
                      <a:pt x="1029" y="553"/>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7" name="Google Shape;1116;p69"/>
              <p:cNvSpPr/>
              <p:nvPr/>
            </p:nvSpPr>
            <p:spPr>
              <a:xfrm>
                <a:off x="5453706" y="2852447"/>
                <a:ext cx="71494" cy="186198"/>
              </a:xfrm>
              <a:custGeom>
                <a:avLst/>
                <a:gdLst/>
                <a:ahLst/>
                <a:cxnLst/>
                <a:rect l="l" t="t" r="r" b="b"/>
                <a:pathLst>
                  <a:path w="1135" h="2956" extrusionOk="0">
                    <a:moveTo>
                      <a:pt x="35" y="46"/>
                    </a:moveTo>
                    <a:lnTo>
                      <a:pt x="1101" y="539"/>
                    </a:lnTo>
                    <a:lnTo>
                      <a:pt x="1101" y="2910"/>
                    </a:lnTo>
                    <a:lnTo>
                      <a:pt x="35" y="2498"/>
                    </a:lnTo>
                    <a:lnTo>
                      <a:pt x="35" y="46"/>
                    </a:lnTo>
                    <a:close/>
                    <a:moveTo>
                      <a:pt x="1" y="1"/>
                    </a:moveTo>
                    <a:lnTo>
                      <a:pt x="1" y="2521"/>
                    </a:lnTo>
                    <a:lnTo>
                      <a:pt x="1135" y="2956"/>
                    </a:lnTo>
                    <a:lnTo>
                      <a:pt x="1135" y="516"/>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8" name="Google Shape;1117;p69"/>
              <p:cNvSpPr/>
              <p:nvPr/>
            </p:nvSpPr>
            <p:spPr>
              <a:xfrm>
                <a:off x="5510713" y="2878777"/>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9" name="Google Shape;1118;p69"/>
              <p:cNvSpPr/>
              <p:nvPr/>
            </p:nvSpPr>
            <p:spPr>
              <a:xfrm>
                <a:off x="5402494" y="2829014"/>
                <a:ext cx="2205" cy="161317"/>
              </a:xfrm>
              <a:custGeom>
                <a:avLst/>
                <a:gdLst/>
                <a:ahLst/>
                <a:cxnLst/>
                <a:rect l="l" t="t" r="r" b="b"/>
                <a:pathLst>
                  <a:path w="35" h="2561" extrusionOk="0">
                    <a:moveTo>
                      <a:pt x="18" y="0"/>
                    </a:moveTo>
                    <a:cubicBezTo>
                      <a:pt x="9" y="0"/>
                      <a:pt x="1" y="6"/>
                      <a:pt x="1" y="17"/>
                    </a:cubicBezTo>
                    <a:lnTo>
                      <a:pt x="1" y="2549"/>
                    </a:lnTo>
                    <a:cubicBezTo>
                      <a:pt x="1" y="2549"/>
                      <a:pt x="1" y="2560"/>
                      <a:pt x="12" y="2560"/>
                    </a:cubicBezTo>
                    <a:cubicBezTo>
                      <a:pt x="23" y="2560"/>
                      <a:pt x="23" y="2549"/>
                      <a:pt x="35" y="2549"/>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0" name="Google Shape;1119;p69"/>
              <p:cNvSpPr/>
              <p:nvPr/>
            </p:nvSpPr>
            <p:spPr>
              <a:xfrm>
                <a:off x="5352731" y="3059940"/>
                <a:ext cx="64250" cy="185128"/>
              </a:xfrm>
              <a:custGeom>
                <a:avLst/>
                <a:gdLst/>
                <a:ahLst/>
                <a:cxnLst/>
                <a:rect l="l" t="t" r="r" b="b"/>
                <a:pathLst>
                  <a:path w="1020" h="2939" extrusionOk="0">
                    <a:moveTo>
                      <a:pt x="13" y="1"/>
                    </a:moveTo>
                    <a:cubicBezTo>
                      <a:pt x="6" y="1"/>
                      <a:pt x="0" y="9"/>
                      <a:pt x="0" y="17"/>
                    </a:cubicBezTo>
                    <a:cubicBezTo>
                      <a:pt x="0" y="17"/>
                      <a:pt x="0" y="29"/>
                      <a:pt x="12" y="29"/>
                    </a:cubicBezTo>
                    <a:lnTo>
                      <a:pt x="985" y="418"/>
                    </a:lnTo>
                    <a:lnTo>
                      <a:pt x="985" y="2892"/>
                    </a:lnTo>
                    <a:lnTo>
                      <a:pt x="23" y="2652"/>
                    </a:lnTo>
                    <a:cubicBezTo>
                      <a:pt x="20" y="2648"/>
                      <a:pt x="16" y="2647"/>
                      <a:pt x="13" y="2647"/>
                    </a:cubicBezTo>
                    <a:cubicBezTo>
                      <a:pt x="6" y="2647"/>
                      <a:pt x="0" y="2655"/>
                      <a:pt x="0" y="2663"/>
                    </a:cubicBezTo>
                    <a:cubicBezTo>
                      <a:pt x="0" y="2663"/>
                      <a:pt x="0" y="2675"/>
                      <a:pt x="12" y="2675"/>
                    </a:cubicBezTo>
                    <a:lnTo>
                      <a:pt x="1020" y="2938"/>
                    </a:lnTo>
                    <a:lnTo>
                      <a:pt x="1020" y="395"/>
                    </a:lnTo>
                    <a:lnTo>
                      <a:pt x="23" y="6"/>
                    </a:lnTo>
                    <a:cubicBezTo>
                      <a:pt x="20" y="2"/>
                      <a:pt x="16" y="1"/>
                      <a:pt x="1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1" name="Google Shape;1120;p69"/>
              <p:cNvSpPr/>
              <p:nvPr/>
            </p:nvSpPr>
            <p:spPr>
              <a:xfrm>
                <a:off x="5453706" y="3094900"/>
                <a:ext cx="71494" cy="174671"/>
              </a:xfrm>
              <a:custGeom>
                <a:avLst/>
                <a:gdLst/>
                <a:ahLst/>
                <a:cxnLst/>
                <a:rect l="l" t="t" r="r" b="b"/>
                <a:pathLst>
                  <a:path w="1135" h="2773" extrusionOk="0">
                    <a:moveTo>
                      <a:pt x="35" y="35"/>
                    </a:moveTo>
                    <a:lnTo>
                      <a:pt x="1101" y="356"/>
                    </a:lnTo>
                    <a:lnTo>
                      <a:pt x="1101" y="2738"/>
                    </a:lnTo>
                    <a:lnTo>
                      <a:pt x="35" y="2486"/>
                    </a:lnTo>
                    <a:lnTo>
                      <a:pt x="35" y="35"/>
                    </a:lnTo>
                    <a:close/>
                    <a:moveTo>
                      <a:pt x="1" y="0"/>
                    </a:moveTo>
                    <a:lnTo>
                      <a:pt x="1" y="2521"/>
                    </a:lnTo>
                    <a:lnTo>
                      <a:pt x="1135" y="2773"/>
                    </a:lnTo>
                    <a:lnTo>
                      <a:pt x="1135" y="33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2" name="Google Shape;1121;p69"/>
              <p:cNvSpPr/>
              <p:nvPr/>
            </p:nvSpPr>
            <p:spPr>
              <a:xfrm>
                <a:off x="5510713" y="3111845"/>
                <a:ext cx="2268" cy="155585"/>
              </a:xfrm>
              <a:custGeom>
                <a:avLst/>
                <a:gdLst/>
                <a:ahLst/>
                <a:cxnLst/>
                <a:rect l="l" t="t" r="r" b="b"/>
                <a:pathLst>
                  <a:path w="36" h="2470" extrusionOk="0">
                    <a:moveTo>
                      <a:pt x="18" y="1"/>
                    </a:moveTo>
                    <a:cubicBezTo>
                      <a:pt x="9" y="1"/>
                      <a:pt x="1" y="6"/>
                      <a:pt x="1" y="18"/>
                    </a:cubicBezTo>
                    <a:lnTo>
                      <a:pt x="1" y="2446"/>
                    </a:lnTo>
                    <a:cubicBezTo>
                      <a:pt x="1" y="2458"/>
                      <a:pt x="12" y="2469"/>
                      <a:pt x="24" y="2469"/>
                    </a:cubicBezTo>
                    <a:cubicBezTo>
                      <a:pt x="24" y="2469"/>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3" name="Google Shape;1122;p69"/>
              <p:cNvSpPr/>
              <p:nvPr/>
            </p:nvSpPr>
            <p:spPr>
              <a:xfrm>
                <a:off x="5402494" y="3079404"/>
                <a:ext cx="1512" cy="161317"/>
              </a:xfrm>
              <a:custGeom>
                <a:avLst/>
                <a:gdLst/>
                <a:ahLst/>
                <a:cxnLst/>
                <a:rect l="l" t="t" r="r" b="b"/>
                <a:pathLst>
                  <a:path w="24" h="2561" extrusionOk="0">
                    <a:moveTo>
                      <a:pt x="12" y="0"/>
                    </a:moveTo>
                    <a:cubicBezTo>
                      <a:pt x="6" y="0"/>
                      <a:pt x="1" y="6"/>
                      <a:pt x="1" y="17"/>
                    </a:cubicBezTo>
                    <a:lnTo>
                      <a:pt x="1" y="2549"/>
                    </a:lnTo>
                    <a:cubicBezTo>
                      <a:pt x="1" y="2549"/>
                      <a:pt x="1" y="2560"/>
                      <a:pt x="12" y="2560"/>
                    </a:cubicBezTo>
                    <a:cubicBezTo>
                      <a:pt x="23" y="2560"/>
                      <a:pt x="23" y="2549"/>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4" name="Google Shape;1123;p69"/>
              <p:cNvSpPr/>
              <p:nvPr/>
            </p:nvSpPr>
            <p:spPr>
              <a:xfrm>
                <a:off x="5352164" y="3293889"/>
                <a:ext cx="64817" cy="182797"/>
              </a:xfrm>
              <a:custGeom>
                <a:avLst/>
                <a:gdLst/>
                <a:ahLst/>
                <a:cxnLst/>
                <a:rect l="l" t="t" r="r" b="b"/>
                <a:pathLst>
                  <a:path w="1029" h="2902" extrusionOk="0">
                    <a:moveTo>
                      <a:pt x="23" y="1"/>
                    </a:moveTo>
                    <a:cubicBezTo>
                      <a:pt x="7" y="1"/>
                      <a:pt x="1" y="26"/>
                      <a:pt x="21" y="26"/>
                    </a:cubicBezTo>
                    <a:lnTo>
                      <a:pt x="994" y="381"/>
                    </a:lnTo>
                    <a:lnTo>
                      <a:pt x="994" y="2855"/>
                    </a:lnTo>
                    <a:lnTo>
                      <a:pt x="32" y="2638"/>
                    </a:lnTo>
                    <a:cubicBezTo>
                      <a:pt x="21" y="2638"/>
                      <a:pt x="9" y="2649"/>
                      <a:pt x="9" y="2649"/>
                    </a:cubicBezTo>
                    <a:cubicBezTo>
                      <a:pt x="9" y="2661"/>
                      <a:pt x="9" y="2672"/>
                      <a:pt x="21" y="2672"/>
                    </a:cubicBezTo>
                    <a:lnTo>
                      <a:pt x="1029" y="2901"/>
                    </a:lnTo>
                    <a:lnTo>
                      <a:pt x="1029" y="358"/>
                    </a:lnTo>
                    <a:lnTo>
                      <a:pt x="32" y="3"/>
                    </a:lnTo>
                    <a:cubicBezTo>
                      <a:pt x="29" y="1"/>
                      <a:pt x="26"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5" name="Google Shape;1124;p69"/>
              <p:cNvSpPr/>
              <p:nvPr/>
            </p:nvSpPr>
            <p:spPr>
              <a:xfrm>
                <a:off x="5453706" y="3325070"/>
                <a:ext cx="71494" cy="172530"/>
              </a:xfrm>
              <a:custGeom>
                <a:avLst/>
                <a:gdLst/>
                <a:ahLst/>
                <a:cxnLst/>
                <a:rect l="l" t="t" r="r" b="b"/>
                <a:pathLst>
                  <a:path w="1135" h="2739" extrusionOk="0">
                    <a:moveTo>
                      <a:pt x="35" y="46"/>
                    </a:moveTo>
                    <a:lnTo>
                      <a:pt x="1101" y="321"/>
                    </a:lnTo>
                    <a:lnTo>
                      <a:pt x="1101" y="2693"/>
                    </a:lnTo>
                    <a:lnTo>
                      <a:pt x="35" y="2498"/>
                    </a:lnTo>
                    <a:lnTo>
                      <a:pt x="35" y="46"/>
                    </a:lnTo>
                    <a:close/>
                    <a:moveTo>
                      <a:pt x="1" y="1"/>
                    </a:moveTo>
                    <a:lnTo>
                      <a:pt x="1" y="2521"/>
                    </a:lnTo>
                    <a:lnTo>
                      <a:pt x="1112" y="2738"/>
                    </a:lnTo>
                    <a:lnTo>
                      <a:pt x="1135" y="2738"/>
                    </a:lnTo>
                    <a:lnTo>
                      <a:pt x="1135" y="299"/>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6" name="Google Shape;1125;p69"/>
              <p:cNvSpPr/>
              <p:nvPr/>
            </p:nvSpPr>
            <p:spPr>
              <a:xfrm>
                <a:off x="5510713" y="3340566"/>
                <a:ext cx="2268" cy="154892"/>
              </a:xfrm>
              <a:custGeom>
                <a:avLst/>
                <a:gdLst/>
                <a:ahLst/>
                <a:cxnLst/>
                <a:rect l="l" t="t" r="r" b="b"/>
                <a:pathLst>
                  <a:path w="36" h="2459" extrusionOk="0">
                    <a:moveTo>
                      <a:pt x="18" y="1"/>
                    </a:moveTo>
                    <a:cubicBezTo>
                      <a:pt x="9" y="1"/>
                      <a:pt x="1" y="7"/>
                      <a:pt x="1" y="18"/>
                    </a:cubicBezTo>
                    <a:lnTo>
                      <a:pt x="1" y="2447"/>
                    </a:lnTo>
                    <a:cubicBezTo>
                      <a:pt x="1" y="2447"/>
                      <a:pt x="12" y="2458"/>
                      <a:pt x="24" y="2458"/>
                    </a:cubicBezTo>
                    <a:cubicBezTo>
                      <a:pt x="24" y="2458"/>
                      <a:pt x="35" y="2447"/>
                      <a:pt x="35" y="2447"/>
                    </a:cubicBezTo>
                    <a:lnTo>
                      <a:pt x="35" y="18"/>
                    </a:lnTo>
                    <a:cubicBezTo>
                      <a:pt x="35" y="7"/>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7" name="Google Shape;1126;p69"/>
              <p:cNvSpPr/>
              <p:nvPr/>
            </p:nvSpPr>
            <p:spPr>
              <a:xfrm>
                <a:off x="5402494" y="3311023"/>
                <a:ext cx="1512" cy="162010"/>
              </a:xfrm>
              <a:custGeom>
                <a:avLst/>
                <a:gdLst/>
                <a:ahLst/>
                <a:cxnLst/>
                <a:rect l="l" t="t" r="r" b="b"/>
                <a:pathLst>
                  <a:path w="24" h="2572" extrusionOk="0">
                    <a:moveTo>
                      <a:pt x="12" y="0"/>
                    </a:moveTo>
                    <a:cubicBezTo>
                      <a:pt x="6" y="0"/>
                      <a:pt x="1" y="6"/>
                      <a:pt x="1" y="17"/>
                    </a:cubicBezTo>
                    <a:lnTo>
                      <a:pt x="1" y="2549"/>
                    </a:lnTo>
                    <a:cubicBezTo>
                      <a:pt x="1" y="2561"/>
                      <a:pt x="1" y="2572"/>
                      <a:pt x="12" y="2572"/>
                    </a:cubicBezTo>
                    <a:cubicBezTo>
                      <a:pt x="23" y="2572"/>
                      <a:pt x="23" y="2561"/>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8" name="Google Shape;1127;p69"/>
              <p:cNvSpPr/>
              <p:nvPr/>
            </p:nvSpPr>
            <p:spPr>
              <a:xfrm>
                <a:off x="5595184" y="2721677"/>
                <a:ext cx="43337" cy="170514"/>
              </a:xfrm>
              <a:custGeom>
                <a:avLst/>
                <a:gdLst/>
                <a:ahLst/>
                <a:cxnLst/>
                <a:rect l="l" t="t" r="r" b="b"/>
                <a:pathLst>
                  <a:path w="688" h="2707" extrusionOk="0">
                    <a:moveTo>
                      <a:pt x="26" y="1"/>
                    </a:moveTo>
                    <a:cubicBezTo>
                      <a:pt x="9" y="1"/>
                      <a:pt x="2" y="28"/>
                      <a:pt x="12" y="38"/>
                    </a:cubicBezTo>
                    <a:lnTo>
                      <a:pt x="653" y="461"/>
                    </a:lnTo>
                    <a:lnTo>
                      <a:pt x="653" y="2649"/>
                    </a:lnTo>
                    <a:lnTo>
                      <a:pt x="34" y="2329"/>
                    </a:lnTo>
                    <a:cubicBezTo>
                      <a:pt x="12" y="2329"/>
                      <a:pt x="0" y="2351"/>
                      <a:pt x="23" y="2363"/>
                    </a:cubicBezTo>
                    <a:lnTo>
                      <a:pt x="687" y="2707"/>
                    </a:lnTo>
                    <a:lnTo>
                      <a:pt x="687" y="438"/>
                    </a:lnTo>
                    <a:lnTo>
                      <a:pt x="34" y="3"/>
                    </a:lnTo>
                    <a:cubicBezTo>
                      <a:pt x="31" y="2"/>
                      <a:pt x="28" y="1"/>
                      <a:pt x="2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9" name="Google Shape;1128;p69"/>
              <p:cNvSpPr/>
              <p:nvPr/>
            </p:nvSpPr>
            <p:spPr>
              <a:xfrm>
                <a:off x="5661514" y="2761551"/>
                <a:ext cx="47683" cy="167427"/>
              </a:xfrm>
              <a:custGeom>
                <a:avLst/>
                <a:gdLst/>
                <a:ahLst/>
                <a:cxnLst/>
                <a:rect l="l" t="t" r="r" b="b"/>
                <a:pathLst>
                  <a:path w="757" h="2658" extrusionOk="0">
                    <a:moveTo>
                      <a:pt x="35" y="57"/>
                    </a:moveTo>
                    <a:lnTo>
                      <a:pt x="723" y="470"/>
                    </a:lnTo>
                    <a:lnTo>
                      <a:pt x="723" y="2601"/>
                    </a:lnTo>
                    <a:lnTo>
                      <a:pt x="35" y="2245"/>
                    </a:lnTo>
                    <a:lnTo>
                      <a:pt x="35" y="57"/>
                    </a:lnTo>
                    <a:close/>
                    <a:moveTo>
                      <a:pt x="1" y="0"/>
                    </a:moveTo>
                    <a:lnTo>
                      <a:pt x="1" y="2268"/>
                    </a:lnTo>
                    <a:lnTo>
                      <a:pt x="757" y="2658"/>
                    </a:lnTo>
                    <a:lnTo>
                      <a:pt x="757" y="447"/>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0" name="Google Shape;1129;p69"/>
              <p:cNvSpPr/>
              <p:nvPr/>
            </p:nvSpPr>
            <p:spPr>
              <a:xfrm>
                <a:off x="5699056" y="2784291"/>
                <a:ext cx="2205" cy="139649"/>
              </a:xfrm>
              <a:custGeom>
                <a:avLst/>
                <a:gdLst/>
                <a:ahLst/>
                <a:cxnLst/>
                <a:rect l="l" t="t" r="r" b="b"/>
                <a:pathLst>
                  <a:path w="35" h="2217" extrusionOk="0">
                    <a:moveTo>
                      <a:pt x="18" y="0"/>
                    </a:moveTo>
                    <a:cubicBezTo>
                      <a:pt x="9" y="0"/>
                      <a:pt x="1" y="6"/>
                      <a:pt x="1" y="17"/>
                    </a:cubicBezTo>
                    <a:lnTo>
                      <a:pt x="1" y="2205"/>
                    </a:lnTo>
                    <a:cubicBezTo>
                      <a:pt x="1" y="2217"/>
                      <a:pt x="12" y="2217"/>
                      <a:pt x="24" y="2217"/>
                    </a:cubicBezTo>
                    <a:cubicBezTo>
                      <a:pt x="24" y="2217"/>
                      <a:pt x="35" y="2217"/>
                      <a:pt x="35" y="220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1" name="Google Shape;1130;p69"/>
              <p:cNvSpPr/>
              <p:nvPr/>
            </p:nvSpPr>
            <p:spPr>
              <a:xfrm>
                <a:off x="5628317" y="2743157"/>
                <a:ext cx="2268" cy="143239"/>
              </a:xfrm>
              <a:custGeom>
                <a:avLst/>
                <a:gdLst/>
                <a:ahLst/>
                <a:cxnLst/>
                <a:rect l="l" t="t" r="r" b="b"/>
                <a:pathLst>
                  <a:path w="36" h="2274" extrusionOk="0">
                    <a:moveTo>
                      <a:pt x="18" y="0"/>
                    </a:moveTo>
                    <a:cubicBezTo>
                      <a:pt x="10" y="0"/>
                      <a:pt x="1" y="6"/>
                      <a:pt x="1" y="17"/>
                    </a:cubicBezTo>
                    <a:lnTo>
                      <a:pt x="1" y="2262"/>
                    </a:lnTo>
                    <a:cubicBezTo>
                      <a:pt x="1" y="2274"/>
                      <a:pt x="1" y="2274"/>
                      <a:pt x="12" y="2274"/>
                    </a:cubicBezTo>
                    <a:cubicBezTo>
                      <a:pt x="24" y="2274"/>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2" name="Google Shape;1131;p69"/>
              <p:cNvSpPr/>
              <p:nvPr/>
            </p:nvSpPr>
            <p:spPr>
              <a:xfrm>
                <a:off x="5595373" y="2930241"/>
                <a:ext cx="43148" cy="165412"/>
              </a:xfrm>
              <a:custGeom>
                <a:avLst/>
                <a:gdLst/>
                <a:ahLst/>
                <a:cxnLst/>
                <a:rect l="l" t="t" r="r" b="b"/>
                <a:pathLst>
                  <a:path w="685" h="2626" extrusionOk="0">
                    <a:moveTo>
                      <a:pt x="23" y="0"/>
                    </a:moveTo>
                    <a:cubicBezTo>
                      <a:pt x="6" y="0"/>
                      <a:pt x="0" y="27"/>
                      <a:pt x="20" y="37"/>
                    </a:cubicBezTo>
                    <a:lnTo>
                      <a:pt x="650" y="381"/>
                    </a:lnTo>
                    <a:lnTo>
                      <a:pt x="650" y="2580"/>
                    </a:lnTo>
                    <a:lnTo>
                      <a:pt x="31" y="2340"/>
                    </a:lnTo>
                    <a:cubicBezTo>
                      <a:pt x="28" y="2338"/>
                      <a:pt x="25" y="2337"/>
                      <a:pt x="22" y="2337"/>
                    </a:cubicBezTo>
                    <a:cubicBezTo>
                      <a:pt x="6" y="2337"/>
                      <a:pt x="0" y="2362"/>
                      <a:pt x="20" y="2362"/>
                    </a:cubicBezTo>
                    <a:lnTo>
                      <a:pt x="684" y="2626"/>
                    </a:lnTo>
                    <a:lnTo>
                      <a:pt x="684" y="358"/>
                    </a:lnTo>
                    <a:lnTo>
                      <a:pt x="31"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3" name="Google Shape;1132;p69"/>
              <p:cNvSpPr/>
              <p:nvPr/>
            </p:nvSpPr>
            <p:spPr>
              <a:xfrm>
                <a:off x="5661514" y="2962115"/>
                <a:ext cx="47683" cy="160247"/>
              </a:xfrm>
              <a:custGeom>
                <a:avLst/>
                <a:gdLst/>
                <a:ahLst/>
                <a:cxnLst/>
                <a:rect l="l" t="t" r="r" b="b"/>
                <a:pathLst>
                  <a:path w="757" h="2544" extrusionOk="0">
                    <a:moveTo>
                      <a:pt x="35" y="58"/>
                    </a:moveTo>
                    <a:lnTo>
                      <a:pt x="723" y="367"/>
                    </a:lnTo>
                    <a:lnTo>
                      <a:pt x="723" y="2498"/>
                    </a:lnTo>
                    <a:lnTo>
                      <a:pt x="35" y="2234"/>
                    </a:lnTo>
                    <a:lnTo>
                      <a:pt x="35" y="58"/>
                    </a:lnTo>
                    <a:close/>
                    <a:moveTo>
                      <a:pt x="1" y="1"/>
                    </a:moveTo>
                    <a:lnTo>
                      <a:pt x="1" y="2257"/>
                    </a:lnTo>
                    <a:lnTo>
                      <a:pt x="757" y="2544"/>
                    </a:lnTo>
                    <a:lnTo>
                      <a:pt x="757" y="34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4" name="Google Shape;1133;p69"/>
              <p:cNvSpPr/>
              <p:nvPr/>
            </p:nvSpPr>
            <p:spPr>
              <a:xfrm>
                <a:off x="5699056" y="2979815"/>
                <a:ext cx="2205" cy="139649"/>
              </a:xfrm>
              <a:custGeom>
                <a:avLst/>
                <a:gdLst/>
                <a:ahLst/>
                <a:cxnLst/>
                <a:rect l="l" t="t" r="r" b="b"/>
                <a:pathLst>
                  <a:path w="35" h="2217" extrusionOk="0">
                    <a:moveTo>
                      <a:pt x="18" y="0"/>
                    </a:moveTo>
                    <a:cubicBezTo>
                      <a:pt x="9" y="0"/>
                      <a:pt x="1" y="6"/>
                      <a:pt x="1" y="18"/>
                    </a:cubicBezTo>
                    <a:lnTo>
                      <a:pt x="1" y="2194"/>
                    </a:lnTo>
                    <a:cubicBezTo>
                      <a:pt x="1" y="2206"/>
                      <a:pt x="12" y="2217"/>
                      <a:pt x="24" y="2217"/>
                    </a:cubicBezTo>
                    <a:cubicBezTo>
                      <a:pt x="24" y="2217"/>
                      <a:pt x="35" y="2206"/>
                      <a:pt x="35" y="219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5" name="Google Shape;1134;p69"/>
              <p:cNvSpPr/>
              <p:nvPr/>
            </p:nvSpPr>
            <p:spPr>
              <a:xfrm>
                <a:off x="5628317" y="2948068"/>
                <a:ext cx="2268" cy="143302"/>
              </a:xfrm>
              <a:custGeom>
                <a:avLst/>
                <a:gdLst/>
                <a:ahLst/>
                <a:cxnLst/>
                <a:rect l="l" t="t" r="r" b="b"/>
                <a:pathLst>
                  <a:path w="36" h="2275" extrusionOk="0">
                    <a:moveTo>
                      <a:pt x="18" y="0"/>
                    </a:moveTo>
                    <a:cubicBezTo>
                      <a:pt x="10" y="0"/>
                      <a:pt x="1" y="6"/>
                      <a:pt x="1" y="18"/>
                    </a:cubicBezTo>
                    <a:lnTo>
                      <a:pt x="1" y="2251"/>
                    </a:lnTo>
                    <a:cubicBezTo>
                      <a:pt x="1" y="2263"/>
                      <a:pt x="1" y="2274"/>
                      <a:pt x="12" y="2274"/>
                    </a:cubicBezTo>
                    <a:cubicBezTo>
                      <a:pt x="24" y="2274"/>
                      <a:pt x="35" y="2263"/>
                      <a:pt x="35" y="2251"/>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6" name="Google Shape;1135;p69"/>
              <p:cNvSpPr/>
              <p:nvPr/>
            </p:nvSpPr>
            <p:spPr>
              <a:xfrm>
                <a:off x="5595184" y="3157702"/>
                <a:ext cx="43337" cy="158042"/>
              </a:xfrm>
              <a:custGeom>
                <a:avLst/>
                <a:gdLst/>
                <a:ahLst/>
                <a:cxnLst/>
                <a:rect l="l" t="t" r="r" b="b"/>
                <a:pathLst>
                  <a:path w="688" h="2509" extrusionOk="0">
                    <a:moveTo>
                      <a:pt x="34" y="0"/>
                    </a:moveTo>
                    <a:cubicBezTo>
                      <a:pt x="12" y="0"/>
                      <a:pt x="0" y="23"/>
                      <a:pt x="23" y="34"/>
                    </a:cubicBezTo>
                    <a:lnTo>
                      <a:pt x="653" y="275"/>
                    </a:lnTo>
                    <a:lnTo>
                      <a:pt x="653" y="2463"/>
                    </a:lnTo>
                    <a:lnTo>
                      <a:pt x="34" y="2325"/>
                    </a:lnTo>
                    <a:cubicBezTo>
                      <a:pt x="23" y="2325"/>
                      <a:pt x="12" y="2337"/>
                      <a:pt x="12" y="2348"/>
                    </a:cubicBezTo>
                    <a:cubicBezTo>
                      <a:pt x="12" y="2348"/>
                      <a:pt x="12" y="2360"/>
                      <a:pt x="23" y="2360"/>
                    </a:cubicBezTo>
                    <a:lnTo>
                      <a:pt x="687" y="2509"/>
                    </a:lnTo>
                    <a:lnTo>
                      <a:pt x="687" y="252"/>
                    </a:lnTo>
                    <a:lnTo>
                      <a:pt x="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7" name="Google Shape;1136;p69"/>
              <p:cNvSpPr/>
              <p:nvPr/>
            </p:nvSpPr>
            <p:spPr>
              <a:xfrm>
                <a:off x="5661514" y="3178615"/>
                <a:ext cx="47683" cy="151554"/>
              </a:xfrm>
              <a:custGeom>
                <a:avLst/>
                <a:gdLst/>
                <a:ahLst/>
                <a:cxnLst/>
                <a:rect l="l" t="t" r="r" b="b"/>
                <a:pathLst>
                  <a:path w="757" h="2406" extrusionOk="0">
                    <a:moveTo>
                      <a:pt x="35" y="46"/>
                    </a:moveTo>
                    <a:lnTo>
                      <a:pt x="723" y="229"/>
                    </a:lnTo>
                    <a:lnTo>
                      <a:pt x="723" y="2371"/>
                    </a:lnTo>
                    <a:lnTo>
                      <a:pt x="35" y="2223"/>
                    </a:lnTo>
                    <a:lnTo>
                      <a:pt x="35" y="46"/>
                    </a:lnTo>
                    <a:close/>
                    <a:moveTo>
                      <a:pt x="1" y="0"/>
                    </a:moveTo>
                    <a:lnTo>
                      <a:pt x="1" y="2257"/>
                    </a:lnTo>
                    <a:lnTo>
                      <a:pt x="734" y="2406"/>
                    </a:lnTo>
                    <a:lnTo>
                      <a:pt x="757" y="2406"/>
                    </a:lnTo>
                    <a:lnTo>
                      <a:pt x="757" y="206"/>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8" name="Google Shape;1137;p69"/>
              <p:cNvSpPr/>
              <p:nvPr/>
            </p:nvSpPr>
            <p:spPr>
              <a:xfrm>
                <a:off x="5699056" y="3189072"/>
                <a:ext cx="2205" cy="139649"/>
              </a:xfrm>
              <a:custGeom>
                <a:avLst/>
                <a:gdLst/>
                <a:ahLst/>
                <a:cxnLst/>
                <a:rect l="l" t="t" r="r" b="b"/>
                <a:pathLst>
                  <a:path w="35" h="2217" extrusionOk="0">
                    <a:moveTo>
                      <a:pt x="18" y="0"/>
                    </a:moveTo>
                    <a:cubicBezTo>
                      <a:pt x="9" y="0"/>
                      <a:pt x="1" y="6"/>
                      <a:pt x="1" y="18"/>
                    </a:cubicBezTo>
                    <a:lnTo>
                      <a:pt x="1" y="2205"/>
                    </a:lnTo>
                    <a:cubicBezTo>
                      <a:pt x="1" y="2205"/>
                      <a:pt x="12" y="2217"/>
                      <a:pt x="12" y="2217"/>
                    </a:cubicBezTo>
                    <a:cubicBezTo>
                      <a:pt x="24" y="2217"/>
                      <a:pt x="35" y="2205"/>
                      <a:pt x="35" y="2205"/>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9" name="Google Shape;1138;p69"/>
              <p:cNvSpPr/>
              <p:nvPr/>
            </p:nvSpPr>
            <p:spPr>
              <a:xfrm>
                <a:off x="5628317" y="3169608"/>
                <a:ext cx="2268" cy="143995"/>
              </a:xfrm>
              <a:custGeom>
                <a:avLst/>
                <a:gdLst/>
                <a:ahLst/>
                <a:cxnLst/>
                <a:rect l="l" t="t" r="r" b="b"/>
                <a:pathLst>
                  <a:path w="36" h="2286" extrusionOk="0">
                    <a:moveTo>
                      <a:pt x="18" y="0"/>
                    </a:moveTo>
                    <a:cubicBezTo>
                      <a:pt x="10" y="0"/>
                      <a:pt x="1" y="6"/>
                      <a:pt x="1" y="17"/>
                    </a:cubicBezTo>
                    <a:lnTo>
                      <a:pt x="1" y="2262"/>
                    </a:lnTo>
                    <a:cubicBezTo>
                      <a:pt x="1" y="2274"/>
                      <a:pt x="1" y="2285"/>
                      <a:pt x="12" y="2285"/>
                    </a:cubicBezTo>
                    <a:cubicBezTo>
                      <a:pt x="24" y="2285"/>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0" name="Google Shape;1139;p69"/>
              <p:cNvSpPr/>
              <p:nvPr/>
            </p:nvSpPr>
            <p:spPr>
              <a:xfrm>
                <a:off x="5595184" y="3363306"/>
                <a:ext cx="43337" cy="158105"/>
              </a:xfrm>
              <a:custGeom>
                <a:avLst/>
                <a:gdLst/>
                <a:ahLst/>
                <a:cxnLst/>
                <a:rect l="l" t="t" r="r" b="b"/>
                <a:pathLst>
                  <a:path w="688" h="2510" extrusionOk="0">
                    <a:moveTo>
                      <a:pt x="34" y="1"/>
                    </a:moveTo>
                    <a:cubicBezTo>
                      <a:pt x="12" y="1"/>
                      <a:pt x="0" y="24"/>
                      <a:pt x="23" y="35"/>
                    </a:cubicBezTo>
                    <a:lnTo>
                      <a:pt x="653" y="276"/>
                    </a:lnTo>
                    <a:lnTo>
                      <a:pt x="653" y="2475"/>
                    </a:lnTo>
                    <a:lnTo>
                      <a:pt x="34" y="2338"/>
                    </a:lnTo>
                    <a:cubicBezTo>
                      <a:pt x="31" y="2334"/>
                      <a:pt x="28" y="2333"/>
                      <a:pt x="25" y="2333"/>
                    </a:cubicBezTo>
                    <a:cubicBezTo>
                      <a:pt x="17" y="2333"/>
                      <a:pt x="12" y="2341"/>
                      <a:pt x="12" y="2349"/>
                    </a:cubicBezTo>
                    <a:cubicBezTo>
                      <a:pt x="12" y="2361"/>
                      <a:pt x="12" y="2361"/>
                      <a:pt x="23" y="2361"/>
                    </a:cubicBezTo>
                    <a:lnTo>
                      <a:pt x="687" y="2509"/>
                    </a:lnTo>
                    <a:lnTo>
                      <a:pt x="687" y="253"/>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1" name="Google Shape;1140;p69"/>
              <p:cNvSpPr/>
              <p:nvPr/>
            </p:nvSpPr>
            <p:spPr>
              <a:xfrm>
                <a:off x="5661514" y="3384282"/>
                <a:ext cx="47683" cy="150861"/>
              </a:xfrm>
              <a:custGeom>
                <a:avLst/>
                <a:gdLst/>
                <a:ahLst/>
                <a:cxnLst/>
                <a:rect l="l" t="t" r="r" b="b"/>
                <a:pathLst>
                  <a:path w="757" h="2395" extrusionOk="0">
                    <a:moveTo>
                      <a:pt x="35" y="46"/>
                    </a:moveTo>
                    <a:lnTo>
                      <a:pt x="723" y="229"/>
                    </a:lnTo>
                    <a:lnTo>
                      <a:pt x="723" y="2360"/>
                    </a:lnTo>
                    <a:lnTo>
                      <a:pt x="35" y="2222"/>
                    </a:lnTo>
                    <a:lnTo>
                      <a:pt x="35" y="46"/>
                    </a:lnTo>
                    <a:close/>
                    <a:moveTo>
                      <a:pt x="1" y="0"/>
                    </a:moveTo>
                    <a:lnTo>
                      <a:pt x="1" y="2257"/>
                    </a:lnTo>
                    <a:lnTo>
                      <a:pt x="757" y="2394"/>
                    </a:lnTo>
                    <a:lnTo>
                      <a:pt x="757" y="195"/>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2" name="Google Shape;1141;p69"/>
              <p:cNvSpPr/>
              <p:nvPr/>
            </p:nvSpPr>
            <p:spPr>
              <a:xfrm>
                <a:off x="5699056" y="3394549"/>
                <a:ext cx="2205" cy="139145"/>
              </a:xfrm>
              <a:custGeom>
                <a:avLst/>
                <a:gdLst/>
                <a:ahLst/>
                <a:cxnLst/>
                <a:rect l="l" t="t" r="r" b="b"/>
                <a:pathLst>
                  <a:path w="35" h="2209" extrusionOk="0">
                    <a:moveTo>
                      <a:pt x="18" y="0"/>
                    </a:moveTo>
                    <a:cubicBezTo>
                      <a:pt x="9" y="0"/>
                      <a:pt x="1" y="3"/>
                      <a:pt x="1" y="9"/>
                    </a:cubicBezTo>
                    <a:lnTo>
                      <a:pt x="1" y="2197"/>
                    </a:lnTo>
                    <a:cubicBezTo>
                      <a:pt x="1" y="2208"/>
                      <a:pt x="12" y="2208"/>
                      <a:pt x="12" y="2208"/>
                    </a:cubicBezTo>
                    <a:cubicBezTo>
                      <a:pt x="24" y="2208"/>
                      <a:pt x="35" y="2208"/>
                      <a:pt x="35" y="2197"/>
                    </a:cubicBezTo>
                    <a:lnTo>
                      <a:pt x="35" y="9"/>
                    </a:lnTo>
                    <a:cubicBezTo>
                      <a:pt x="35" y="3"/>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3" name="Google Shape;1142;p69"/>
              <p:cNvSpPr/>
              <p:nvPr/>
            </p:nvSpPr>
            <p:spPr>
              <a:xfrm>
                <a:off x="5628317" y="3375778"/>
                <a:ext cx="2268" cy="143491"/>
              </a:xfrm>
              <a:custGeom>
                <a:avLst/>
                <a:gdLst/>
                <a:ahLst/>
                <a:cxnLst/>
                <a:rect l="l" t="t" r="r" b="b"/>
                <a:pathLst>
                  <a:path w="36" h="2278" extrusionOk="0">
                    <a:moveTo>
                      <a:pt x="18" y="0"/>
                    </a:moveTo>
                    <a:cubicBezTo>
                      <a:pt x="10" y="0"/>
                      <a:pt x="1" y="3"/>
                      <a:pt x="1" y="9"/>
                    </a:cubicBezTo>
                    <a:lnTo>
                      <a:pt x="1" y="2254"/>
                    </a:lnTo>
                    <a:cubicBezTo>
                      <a:pt x="1" y="2266"/>
                      <a:pt x="1" y="2277"/>
                      <a:pt x="12" y="2277"/>
                    </a:cubicBezTo>
                    <a:cubicBezTo>
                      <a:pt x="24" y="2277"/>
                      <a:pt x="24" y="2266"/>
                      <a:pt x="35" y="2254"/>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4" name="Google Shape;1143;p69"/>
              <p:cNvSpPr/>
              <p:nvPr/>
            </p:nvSpPr>
            <p:spPr>
              <a:xfrm>
                <a:off x="5770677" y="2805393"/>
                <a:ext cx="61226" cy="174860"/>
              </a:xfrm>
              <a:custGeom>
                <a:avLst/>
                <a:gdLst/>
                <a:ahLst/>
                <a:cxnLst/>
                <a:rect l="l" t="t" r="r" b="b"/>
                <a:pathLst>
                  <a:path w="972" h="2776" extrusionOk="0">
                    <a:moveTo>
                      <a:pt x="34" y="1"/>
                    </a:moveTo>
                    <a:cubicBezTo>
                      <a:pt x="15" y="1"/>
                      <a:pt x="1" y="27"/>
                      <a:pt x="21" y="37"/>
                    </a:cubicBezTo>
                    <a:lnTo>
                      <a:pt x="937" y="702"/>
                    </a:lnTo>
                    <a:lnTo>
                      <a:pt x="937" y="2718"/>
                    </a:lnTo>
                    <a:lnTo>
                      <a:pt x="32" y="2179"/>
                    </a:lnTo>
                    <a:cubicBezTo>
                      <a:pt x="32" y="2179"/>
                      <a:pt x="21" y="2179"/>
                      <a:pt x="9" y="2191"/>
                    </a:cubicBezTo>
                    <a:cubicBezTo>
                      <a:pt x="9" y="2202"/>
                      <a:pt x="9" y="2214"/>
                      <a:pt x="21" y="2214"/>
                    </a:cubicBezTo>
                    <a:lnTo>
                      <a:pt x="971" y="2775"/>
                    </a:lnTo>
                    <a:lnTo>
                      <a:pt x="971" y="690"/>
                    </a:lnTo>
                    <a:lnTo>
                      <a:pt x="43" y="3"/>
                    </a:lnTo>
                    <a:cubicBezTo>
                      <a:pt x="40" y="1"/>
                      <a:pt x="37" y="1"/>
                      <a:pt x="3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5" name="Google Shape;1144;p69"/>
              <p:cNvSpPr/>
              <p:nvPr/>
            </p:nvSpPr>
            <p:spPr>
              <a:xfrm>
                <a:off x="5866487" y="2870463"/>
                <a:ext cx="66454" cy="165349"/>
              </a:xfrm>
              <a:custGeom>
                <a:avLst/>
                <a:gdLst/>
                <a:ahLst/>
                <a:cxnLst/>
                <a:rect l="l" t="t" r="r" b="b"/>
                <a:pathLst>
                  <a:path w="1055" h="2625" extrusionOk="0">
                    <a:moveTo>
                      <a:pt x="35" y="58"/>
                    </a:moveTo>
                    <a:lnTo>
                      <a:pt x="1031" y="677"/>
                    </a:lnTo>
                    <a:lnTo>
                      <a:pt x="1031" y="2567"/>
                    </a:lnTo>
                    <a:lnTo>
                      <a:pt x="35" y="2028"/>
                    </a:lnTo>
                    <a:lnTo>
                      <a:pt x="35" y="58"/>
                    </a:lnTo>
                    <a:close/>
                    <a:moveTo>
                      <a:pt x="0" y="1"/>
                    </a:moveTo>
                    <a:lnTo>
                      <a:pt x="0" y="2051"/>
                    </a:lnTo>
                    <a:lnTo>
                      <a:pt x="1054" y="2624"/>
                    </a:lnTo>
                    <a:lnTo>
                      <a:pt x="1054" y="665"/>
                    </a:lnTo>
                    <a:lnTo>
                      <a:pt x="23" y="12"/>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6" name="Google Shape;1145;p69"/>
              <p:cNvSpPr/>
              <p:nvPr/>
            </p:nvSpPr>
            <p:spPr>
              <a:xfrm>
                <a:off x="5919840" y="2904793"/>
                <a:ext cx="2268" cy="124531"/>
              </a:xfrm>
              <a:custGeom>
                <a:avLst/>
                <a:gdLst/>
                <a:ahLst/>
                <a:cxnLst/>
                <a:rect l="l" t="t" r="r" b="b"/>
                <a:pathLst>
                  <a:path w="36" h="1977" extrusionOk="0">
                    <a:moveTo>
                      <a:pt x="14" y="0"/>
                    </a:moveTo>
                    <a:cubicBezTo>
                      <a:pt x="7" y="0"/>
                      <a:pt x="1" y="6"/>
                      <a:pt x="1" y="17"/>
                    </a:cubicBezTo>
                    <a:lnTo>
                      <a:pt x="1" y="1965"/>
                    </a:lnTo>
                    <a:cubicBezTo>
                      <a:pt x="1" y="1965"/>
                      <a:pt x="1" y="1976"/>
                      <a:pt x="12" y="1976"/>
                    </a:cubicBezTo>
                    <a:cubicBezTo>
                      <a:pt x="24" y="1976"/>
                      <a:pt x="35" y="1965"/>
                      <a:pt x="35" y="1965"/>
                    </a:cubicBezTo>
                    <a:lnTo>
                      <a:pt x="35" y="17"/>
                    </a:lnTo>
                    <a:cubicBezTo>
                      <a:pt x="30" y="6"/>
                      <a:pt x="21" y="0"/>
                      <a:pt x="1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7" name="Google Shape;1146;p69"/>
              <p:cNvSpPr/>
              <p:nvPr/>
            </p:nvSpPr>
            <p:spPr>
              <a:xfrm>
                <a:off x="5818110" y="2839849"/>
                <a:ext cx="1512" cy="132468"/>
              </a:xfrm>
              <a:custGeom>
                <a:avLst/>
                <a:gdLst/>
                <a:ahLst/>
                <a:cxnLst/>
                <a:rect l="l" t="t" r="r" b="b"/>
                <a:pathLst>
                  <a:path w="24" h="2103" extrusionOk="0">
                    <a:moveTo>
                      <a:pt x="12" y="0"/>
                    </a:moveTo>
                    <a:cubicBezTo>
                      <a:pt x="6" y="0"/>
                      <a:pt x="1" y="6"/>
                      <a:pt x="1" y="17"/>
                    </a:cubicBezTo>
                    <a:lnTo>
                      <a:pt x="1" y="2079"/>
                    </a:lnTo>
                    <a:cubicBezTo>
                      <a:pt x="1" y="2091"/>
                      <a:pt x="1" y="2102"/>
                      <a:pt x="12" y="2102"/>
                    </a:cubicBezTo>
                    <a:cubicBezTo>
                      <a:pt x="24" y="2102"/>
                      <a:pt x="24" y="2091"/>
                      <a:pt x="24" y="2079"/>
                    </a:cubicBezTo>
                    <a:lnTo>
                      <a:pt x="24" y="17"/>
                    </a:lnTo>
                    <a:cubicBezTo>
                      <a:pt x="24"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8" name="Google Shape;1147;p69"/>
              <p:cNvSpPr/>
              <p:nvPr/>
            </p:nvSpPr>
            <p:spPr>
              <a:xfrm>
                <a:off x="5771244" y="3000791"/>
                <a:ext cx="60659" cy="165601"/>
              </a:xfrm>
              <a:custGeom>
                <a:avLst/>
                <a:gdLst/>
                <a:ahLst/>
                <a:cxnLst/>
                <a:rect l="l" t="t" r="r" b="b"/>
                <a:pathLst>
                  <a:path w="963" h="2629" extrusionOk="0">
                    <a:moveTo>
                      <a:pt x="20" y="0"/>
                    </a:moveTo>
                    <a:cubicBezTo>
                      <a:pt x="15" y="0"/>
                      <a:pt x="8" y="5"/>
                      <a:pt x="0" y="5"/>
                    </a:cubicBezTo>
                    <a:cubicBezTo>
                      <a:pt x="0" y="17"/>
                      <a:pt x="0" y="28"/>
                      <a:pt x="12" y="28"/>
                    </a:cubicBezTo>
                    <a:lnTo>
                      <a:pt x="928" y="567"/>
                    </a:lnTo>
                    <a:lnTo>
                      <a:pt x="928" y="2583"/>
                    </a:lnTo>
                    <a:lnTo>
                      <a:pt x="23" y="2182"/>
                    </a:lnTo>
                    <a:cubicBezTo>
                      <a:pt x="23" y="2182"/>
                      <a:pt x="12" y="2182"/>
                      <a:pt x="0" y="2193"/>
                    </a:cubicBezTo>
                    <a:cubicBezTo>
                      <a:pt x="0" y="2193"/>
                      <a:pt x="0" y="2205"/>
                      <a:pt x="12" y="2216"/>
                    </a:cubicBezTo>
                    <a:lnTo>
                      <a:pt x="939" y="2617"/>
                    </a:lnTo>
                    <a:lnTo>
                      <a:pt x="962" y="2629"/>
                    </a:lnTo>
                    <a:lnTo>
                      <a:pt x="962" y="555"/>
                    </a:lnTo>
                    <a:lnTo>
                      <a:pt x="23" y="5"/>
                    </a:lnTo>
                    <a:cubicBezTo>
                      <a:pt x="23" y="1"/>
                      <a:pt x="22" y="0"/>
                      <a:pt x="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9" name="Google Shape;1148;p69"/>
              <p:cNvSpPr/>
              <p:nvPr/>
            </p:nvSpPr>
            <p:spPr>
              <a:xfrm>
                <a:off x="5866487" y="3051625"/>
                <a:ext cx="66454" cy="156593"/>
              </a:xfrm>
              <a:custGeom>
                <a:avLst/>
                <a:gdLst/>
                <a:ahLst/>
                <a:cxnLst/>
                <a:rect l="l" t="t" r="r" b="b"/>
                <a:pathLst>
                  <a:path w="1055" h="2486" extrusionOk="0">
                    <a:moveTo>
                      <a:pt x="35" y="57"/>
                    </a:moveTo>
                    <a:lnTo>
                      <a:pt x="1020" y="550"/>
                    </a:lnTo>
                    <a:lnTo>
                      <a:pt x="1020" y="2429"/>
                    </a:lnTo>
                    <a:lnTo>
                      <a:pt x="35" y="2028"/>
                    </a:lnTo>
                    <a:lnTo>
                      <a:pt x="35" y="57"/>
                    </a:lnTo>
                    <a:close/>
                    <a:moveTo>
                      <a:pt x="0" y="0"/>
                    </a:moveTo>
                    <a:lnTo>
                      <a:pt x="0" y="2051"/>
                    </a:lnTo>
                    <a:lnTo>
                      <a:pt x="1054" y="2486"/>
                    </a:lnTo>
                    <a:lnTo>
                      <a:pt x="1054" y="52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0" name="Google Shape;1149;p69"/>
              <p:cNvSpPr/>
              <p:nvPr/>
            </p:nvSpPr>
            <p:spPr>
              <a:xfrm>
                <a:off x="5919840" y="3078648"/>
                <a:ext cx="2268" cy="124531"/>
              </a:xfrm>
              <a:custGeom>
                <a:avLst/>
                <a:gdLst/>
                <a:ahLst/>
                <a:cxnLst/>
                <a:rect l="l" t="t" r="r" b="b"/>
                <a:pathLst>
                  <a:path w="36" h="1977" extrusionOk="0">
                    <a:moveTo>
                      <a:pt x="14" y="1"/>
                    </a:moveTo>
                    <a:cubicBezTo>
                      <a:pt x="7" y="1"/>
                      <a:pt x="1" y="6"/>
                      <a:pt x="1" y="18"/>
                    </a:cubicBezTo>
                    <a:lnTo>
                      <a:pt x="1" y="1965"/>
                    </a:lnTo>
                    <a:cubicBezTo>
                      <a:pt x="1" y="1965"/>
                      <a:pt x="1" y="1977"/>
                      <a:pt x="12" y="1977"/>
                    </a:cubicBezTo>
                    <a:cubicBezTo>
                      <a:pt x="24" y="1977"/>
                      <a:pt x="35" y="1965"/>
                      <a:pt x="35" y="1965"/>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1" name="Google Shape;1150;p69"/>
              <p:cNvSpPr/>
              <p:nvPr/>
            </p:nvSpPr>
            <p:spPr>
              <a:xfrm>
                <a:off x="5818110" y="3028129"/>
                <a:ext cx="1512" cy="132468"/>
              </a:xfrm>
              <a:custGeom>
                <a:avLst/>
                <a:gdLst/>
                <a:ahLst/>
                <a:cxnLst/>
                <a:rect l="l" t="t" r="r" b="b"/>
                <a:pathLst>
                  <a:path w="24" h="2103" extrusionOk="0">
                    <a:moveTo>
                      <a:pt x="12" y="1"/>
                    </a:moveTo>
                    <a:cubicBezTo>
                      <a:pt x="6" y="1"/>
                      <a:pt x="1" y="7"/>
                      <a:pt x="1" y="18"/>
                    </a:cubicBezTo>
                    <a:lnTo>
                      <a:pt x="1" y="2080"/>
                    </a:lnTo>
                    <a:cubicBezTo>
                      <a:pt x="1" y="2091"/>
                      <a:pt x="1" y="2103"/>
                      <a:pt x="12" y="2103"/>
                    </a:cubicBezTo>
                    <a:cubicBezTo>
                      <a:pt x="24" y="2103"/>
                      <a:pt x="24" y="2091"/>
                      <a:pt x="24" y="2080"/>
                    </a:cubicBezTo>
                    <a:lnTo>
                      <a:pt x="24" y="18"/>
                    </a:lnTo>
                    <a:cubicBezTo>
                      <a:pt x="24" y="7"/>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2" name="Google Shape;1151;p69"/>
              <p:cNvSpPr/>
              <p:nvPr/>
            </p:nvSpPr>
            <p:spPr>
              <a:xfrm>
                <a:off x="5770677" y="3213828"/>
                <a:ext cx="61226" cy="154577"/>
              </a:xfrm>
              <a:custGeom>
                <a:avLst/>
                <a:gdLst/>
                <a:ahLst/>
                <a:cxnLst/>
                <a:rect l="l" t="t" r="r" b="b"/>
                <a:pathLst>
                  <a:path w="972" h="2454" extrusionOk="0">
                    <a:moveTo>
                      <a:pt x="23" y="0"/>
                    </a:moveTo>
                    <a:cubicBezTo>
                      <a:pt x="7" y="0"/>
                      <a:pt x="1" y="25"/>
                      <a:pt x="21" y="25"/>
                    </a:cubicBezTo>
                    <a:lnTo>
                      <a:pt x="937" y="404"/>
                    </a:lnTo>
                    <a:lnTo>
                      <a:pt x="937" y="2420"/>
                    </a:lnTo>
                    <a:lnTo>
                      <a:pt x="32" y="2179"/>
                    </a:lnTo>
                    <a:cubicBezTo>
                      <a:pt x="29" y="2177"/>
                      <a:pt x="26" y="2177"/>
                      <a:pt x="23" y="2177"/>
                    </a:cubicBezTo>
                    <a:cubicBezTo>
                      <a:pt x="7" y="2177"/>
                      <a:pt x="1" y="2204"/>
                      <a:pt x="21" y="2213"/>
                    </a:cubicBezTo>
                    <a:lnTo>
                      <a:pt x="948" y="2454"/>
                    </a:lnTo>
                    <a:lnTo>
                      <a:pt x="971" y="2454"/>
                    </a:lnTo>
                    <a:lnTo>
                      <a:pt x="971" y="381"/>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3" name="Google Shape;1152;p69"/>
              <p:cNvSpPr/>
              <p:nvPr/>
            </p:nvSpPr>
            <p:spPr>
              <a:xfrm>
                <a:off x="5866487" y="3247843"/>
                <a:ext cx="66454" cy="144436"/>
              </a:xfrm>
              <a:custGeom>
                <a:avLst/>
                <a:gdLst/>
                <a:ahLst/>
                <a:cxnLst/>
                <a:rect l="l" t="t" r="r" b="b"/>
                <a:pathLst>
                  <a:path w="1055" h="2293" extrusionOk="0">
                    <a:moveTo>
                      <a:pt x="35" y="47"/>
                    </a:moveTo>
                    <a:lnTo>
                      <a:pt x="1020" y="368"/>
                    </a:lnTo>
                    <a:lnTo>
                      <a:pt x="1020" y="2258"/>
                    </a:lnTo>
                    <a:lnTo>
                      <a:pt x="35" y="2029"/>
                    </a:lnTo>
                    <a:lnTo>
                      <a:pt x="35" y="47"/>
                    </a:lnTo>
                    <a:close/>
                    <a:moveTo>
                      <a:pt x="0" y="1"/>
                    </a:moveTo>
                    <a:lnTo>
                      <a:pt x="0" y="2051"/>
                    </a:lnTo>
                    <a:lnTo>
                      <a:pt x="1043" y="2292"/>
                    </a:lnTo>
                    <a:lnTo>
                      <a:pt x="1054" y="2292"/>
                    </a:lnTo>
                    <a:lnTo>
                      <a:pt x="1054" y="345"/>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4" name="Google Shape;1153;p69"/>
              <p:cNvSpPr/>
              <p:nvPr/>
            </p:nvSpPr>
            <p:spPr>
              <a:xfrm>
                <a:off x="5919840" y="3265543"/>
                <a:ext cx="2268" cy="124531"/>
              </a:xfrm>
              <a:custGeom>
                <a:avLst/>
                <a:gdLst/>
                <a:ahLst/>
                <a:cxnLst/>
                <a:rect l="l" t="t" r="r" b="b"/>
                <a:pathLst>
                  <a:path w="36" h="1977" extrusionOk="0">
                    <a:moveTo>
                      <a:pt x="14" y="1"/>
                    </a:moveTo>
                    <a:cubicBezTo>
                      <a:pt x="7" y="1"/>
                      <a:pt x="1" y="6"/>
                      <a:pt x="1" y="18"/>
                    </a:cubicBezTo>
                    <a:lnTo>
                      <a:pt x="1" y="1954"/>
                    </a:lnTo>
                    <a:cubicBezTo>
                      <a:pt x="1" y="1965"/>
                      <a:pt x="1" y="1977"/>
                      <a:pt x="12" y="1977"/>
                    </a:cubicBezTo>
                    <a:cubicBezTo>
                      <a:pt x="24" y="1977"/>
                      <a:pt x="35" y="1965"/>
                      <a:pt x="35" y="1954"/>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5" name="Google Shape;1154;p69"/>
              <p:cNvSpPr/>
              <p:nvPr/>
            </p:nvSpPr>
            <p:spPr>
              <a:xfrm>
                <a:off x="5818110" y="3232347"/>
                <a:ext cx="1512" cy="132468"/>
              </a:xfrm>
              <a:custGeom>
                <a:avLst/>
                <a:gdLst/>
                <a:ahLst/>
                <a:cxnLst/>
                <a:rect l="l" t="t" r="r" b="b"/>
                <a:pathLst>
                  <a:path w="24" h="2103" extrusionOk="0">
                    <a:moveTo>
                      <a:pt x="12" y="1"/>
                    </a:moveTo>
                    <a:cubicBezTo>
                      <a:pt x="6" y="1"/>
                      <a:pt x="1" y="6"/>
                      <a:pt x="1" y="18"/>
                    </a:cubicBezTo>
                    <a:lnTo>
                      <a:pt x="1" y="2091"/>
                    </a:lnTo>
                    <a:cubicBezTo>
                      <a:pt x="1" y="2091"/>
                      <a:pt x="1" y="2103"/>
                      <a:pt x="12" y="2103"/>
                    </a:cubicBezTo>
                    <a:cubicBezTo>
                      <a:pt x="24" y="2103"/>
                      <a:pt x="24" y="2091"/>
                      <a:pt x="24" y="2091"/>
                    </a:cubicBezTo>
                    <a:lnTo>
                      <a:pt x="24" y="18"/>
                    </a:lnTo>
                    <a:cubicBezTo>
                      <a:pt x="24" y="6"/>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6" name="Google Shape;1155;p69"/>
              <p:cNvSpPr/>
              <p:nvPr/>
            </p:nvSpPr>
            <p:spPr>
              <a:xfrm>
                <a:off x="5771244" y="3405888"/>
                <a:ext cx="60659" cy="151617"/>
              </a:xfrm>
              <a:custGeom>
                <a:avLst/>
                <a:gdLst/>
                <a:ahLst/>
                <a:cxnLst/>
                <a:rect l="l" t="t" r="r" b="b"/>
                <a:pathLst>
                  <a:path w="963" h="2407" extrusionOk="0">
                    <a:moveTo>
                      <a:pt x="23" y="1"/>
                    </a:moveTo>
                    <a:cubicBezTo>
                      <a:pt x="12" y="1"/>
                      <a:pt x="12" y="12"/>
                      <a:pt x="0" y="12"/>
                    </a:cubicBezTo>
                    <a:cubicBezTo>
                      <a:pt x="0" y="24"/>
                      <a:pt x="0" y="35"/>
                      <a:pt x="12" y="35"/>
                    </a:cubicBezTo>
                    <a:lnTo>
                      <a:pt x="928" y="344"/>
                    </a:lnTo>
                    <a:lnTo>
                      <a:pt x="928" y="2360"/>
                    </a:lnTo>
                    <a:lnTo>
                      <a:pt x="23" y="2189"/>
                    </a:lnTo>
                    <a:cubicBezTo>
                      <a:pt x="20" y="2185"/>
                      <a:pt x="16" y="2184"/>
                      <a:pt x="13" y="2184"/>
                    </a:cubicBezTo>
                    <a:cubicBezTo>
                      <a:pt x="6" y="2184"/>
                      <a:pt x="0" y="2192"/>
                      <a:pt x="0" y="2200"/>
                    </a:cubicBezTo>
                    <a:cubicBezTo>
                      <a:pt x="0" y="2212"/>
                      <a:pt x="12" y="2212"/>
                      <a:pt x="12" y="2212"/>
                    </a:cubicBezTo>
                    <a:lnTo>
                      <a:pt x="939" y="2395"/>
                    </a:lnTo>
                    <a:lnTo>
                      <a:pt x="962" y="2406"/>
                    </a:lnTo>
                    <a:lnTo>
                      <a:pt x="962" y="321"/>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7" name="Google Shape;1156;p69"/>
              <p:cNvSpPr/>
              <p:nvPr/>
            </p:nvSpPr>
            <p:spPr>
              <a:xfrm>
                <a:off x="5866487" y="3434045"/>
                <a:ext cx="66454" cy="140783"/>
              </a:xfrm>
              <a:custGeom>
                <a:avLst/>
                <a:gdLst/>
                <a:ahLst/>
                <a:cxnLst/>
                <a:rect l="l" t="t" r="r" b="b"/>
                <a:pathLst>
                  <a:path w="1055" h="2235" extrusionOk="0">
                    <a:moveTo>
                      <a:pt x="35" y="46"/>
                    </a:moveTo>
                    <a:lnTo>
                      <a:pt x="1020" y="298"/>
                    </a:lnTo>
                    <a:lnTo>
                      <a:pt x="1020" y="2188"/>
                    </a:lnTo>
                    <a:lnTo>
                      <a:pt x="23" y="2028"/>
                    </a:lnTo>
                    <a:lnTo>
                      <a:pt x="35" y="46"/>
                    </a:lnTo>
                    <a:close/>
                    <a:moveTo>
                      <a:pt x="0" y="0"/>
                    </a:moveTo>
                    <a:lnTo>
                      <a:pt x="0" y="2051"/>
                    </a:lnTo>
                    <a:lnTo>
                      <a:pt x="1054" y="2234"/>
                    </a:lnTo>
                    <a:lnTo>
                      <a:pt x="1054" y="275"/>
                    </a:lnTo>
                    <a:lnTo>
                      <a:pt x="12"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8" name="Google Shape;1157;p69"/>
              <p:cNvSpPr/>
              <p:nvPr/>
            </p:nvSpPr>
            <p:spPr>
              <a:xfrm>
                <a:off x="5919840" y="3448092"/>
                <a:ext cx="2268" cy="124531"/>
              </a:xfrm>
              <a:custGeom>
                <a:avLst/>
                <a:gdLst/>
                <a:ahLst/>
                <a:cxnLst/>
                <a:rect l="l" t="t" r="r" b="b"/>
                <a:pathLst>
                  <a:path w="36" h="1977" extrusionOk="0">
                    <a:moveTo>
                      <a:pt x="14" y="1"/>
                    </a:moveTo>
                    <a:cubicBezTo>
                      <a:pt x="7" y="1"/>
                      <a:pt x="1" y="7"/>
                      <a:pt x="1" y="18"/>
                    </a:cubicBezTo>
                    <a:lnTo>
                      <a:pt x="1" y="1965"/>
                    </a:lnTo>
                    <a:cubicBezTo>
                      <a:pt x="1" y="1977"/>
                      <a:pt x="1" y="1977"/>
                      <a:pt x="12" y="1977"/>
                    </a:cubicBezTo>
                    <a:cubicBezTo>
                      <a:pt x="24" y="1977"/>
                      <a:pt x="24" y="1977"/>
                      <a:pt x="35" y="1965"/>
                    </a:cubicBezTo>
                    <a:lnTo>
                      <a:pt x="35" y="18"/>
                    </a:lnTo>
                    <a:cubicBezTo>
                      <a:pt x="30" y="7"/>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9" name="Google Shape;1158;p69"/>
              <p:cNvSpPr/>
              <p:nvPr/>
            </p:nvSpPr>
            <p:spPr>
              <a:xfrm>
                <a:off x="5817417" y="3422139"/>
                <a:ext cx="2205" cy="132468"/>
              </a:xfrm>
              <a:custGeom>
                <a:avLst/>
                <a:gdLst/>
                <a:ahLst/>
                <a:cxnLst/>
                <a:rect l="l" t="t" r="r" b="b"/>
                <a:pathLst>
                  <a:path w="35" h="2103" extrusionOk="0">
                    <a:moveTo>
                      <a:pt x="17" y="0"/>
                    </a:moveTo>
                    <a:cubicBezTo>
                      <a:pt x="9" y="0"/>
                      <a:pt x="0" y="6"/>
                      <a:pt x="0" y="18"/>
                    </a:cubicBezTo>
                    <a:lnTo>
                      <a:pt x="0" y="2080"/>
                    </a:lnTo>
                    <a:cubicBezTo>
                      <a:pt x="0" y="2091"/>
                      <a:pt x="12" y="2102"/>
                      <a:pt x="23" y="2102"/>
                    </a:cubicBezTo>
                    <a:cubicBezTo>
                      <a:pt x="35" y="2102"/>
                      <a:pt x="35" y="2091"/>
                      <a:pt x="35" y="2080"/>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0" name="Google Shape;1159;p69"/>
              <p:cNvSpPr/>
              <p:nvPr/>
            </p:nvSpPr>
            <p:spPr>
              <a:xfrm>
                <a:off x="5076514" y="2418627"/>
                <a:ext cx="96564" cy="236150"/>
              </a:xfrm>
              <a:custGeom>
                <a:avLst/>
                <a:gdLst/>
                <a:ahLst/>
                <a:cxnLst/>
                <a:rect l="l" t="t" r="r" b="b"/>
                <a:pathLst>
                  <a:path w="1533" h="3749" extrusionOk="0">
                    <a:moveTo>
                      <a:pt x="27" y="1"/>
                    </a:moveTo>
                    <a:cubicBezTo>
                      <a:pt x="15" y="1"/>
                      <a:pt x="1" y="27"/>
                      <a:pt x="21" y="37"/>
                    </a:cubicBezTo>
                    <a:lnTo>
                      <a:pt x="1487" y="965"/>
                    </a:lnTo>
                    <a:lnTo>
                      <a:pt x="1498" y="3692"/>
                    </a:lnTo>
                    <a:lnTo>
                      <a:pt x="44" y="2924"/>
                    </a:lnTo>
                    <a:cubicBezTo>
                      <a:pt x="40" y="2922"/>
                      <a:pt x="37" y="2922"/>
                      <a:pt x="35" y="2922"/>
                    </a:cubicBezTo>
                    <a:cubicBezTo>
                      <a:pt x="18" y="2922"/>
                      <a:pt x="12" y="2949"/>
                      <a:pt x="32" y="2958"/>
                    </a:cubicBezTo>
                    <a:lnTo>
                      <a:pt x="1533" y="3749"/>
                    </a:lnTo>
                    <a:lnTo>
                      <a:pt x="1521" y="954"/>
                    </a:lnTo>
                    <a:lnTo>
                      <a:pt x="1521" y="942"/>
                    </a:lnTo>
                    <a:lnTo>
                      <a:pt x="32" y="3"/>
                    </a:lnTo>
                    <a:cubicBezTo>
                      <a:pt x="31" y="1"/>
                      <a:pt x="29" y="1"/>
                      <a:pt x="2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1" name="Google Shape;1160;p69"/>
              <p:cNvSpPr/>
              <p:nvPr/>
            </p:nvSpPr>
            <p:spPr>
              <a:xfrm>
                <a:off x="5191788" y="2488799"/>
                <a:ext cx="99650" cy="221536"/>
              </a:xfrm>
              <a:custGeom>
                <a:avLst/>
                <a:gdLst/>
                <a:ahLst/>
                <a:cxnLst/>
                <a:rect l="l" t="t" r="r" b="b"/>
                <a:pathLst>
                  <a:path w="1582" h="3517" extrusionOk="0">
                    <a:moveTo>
                      <a:pt x="35" y="57"/>
                    </a:moveTo>
                    <a:lnTo>
                      <a:pt x="1536" y="951"/>
                    </a:lnTo>
                    <a:lnTo>
                      <a:pt x="1547" y="3460"/>
                    </a:lnTo>
                    <a:lnTo>
                      <a:pt x="46" y="2761"/>
                    </a:lnTo>
                    <a:lnTo>
                      <a:pt x="35" y="57"/>
                    </a:lnTo>
                    <a:close/>
                    <a:moveTo>
                      <a:pt x="1" y="0"/>
                    </a:moveTo>
                    <a:lnTo>
                      <a:pt x="12" y="2772"/>
                    </a:lnTo>
                    <a:lnTo>
                      <a:pt x="12" y="2784"/>
                    </a:lnTo>
                    <a:lnTo>
                      <a:pt x="1581" y="3517"/>
                    </a:lnTo>
                    <a:lnTo>
                      <a:pt x="1570" y="939"/>
                    </a:lnTo>
                    <a:lnTo>
                      <a:pt x="35" y="12"/>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2" name="Google Shape;1161;p69"/>
              <p:cNvSpPr/>
              <p:nvPr/>
            </p:nvSpPr>
            <p:spPr>
              <a:xfrm>
                <a:off x="5273362" y="2538562"/>
                <a:ext cx="2898" cy="163837"/>
              </a:xfrm>
              <a:custGeom>
                <a:avLst/>
                <a:gdLst/>
                <a:ahLst/>
                <a:cxnLst/>
                <a:rect l="l" t="t" r="r" b="b"/>
                <a:pathLst>
                  <a:path w="46" h="2601" extrusionOk="0">
                    <a:moveTo>
                      <a:pt x="23" y="1"/>
                    </a:moveTo>
                    <a:cubicBezTo>
                      <a:pt x="11" y="1"/>
                      <a:pt x="0" y="1"/>
                      <a:pt x="0" y="12"/>
                    </a:cubicBezTo>
                    <a:lnTo>
                      <a:pt x="11" y="2589"/>
                    </a:lnTo>
                    <a:cubicBezTo>
                      <a:pt x="11" y="2589"/>
                      <a:pt x="23" y="2601"/>
                      <a:pt x="23" y="2601"/>
                    </a:cubicBezTo>
                    <a:cubicBezTo>
                      <a:pt x="34" y="2601"/>
                      <a:pt x="46" y="2589"/>
                      <a:pt x="46" y="2589"/>
                    </a:cubicBezTo>
                    <a:lnTo>
                      <a:pt x="34" y="12"/>
                    </a:lnTo>
                    <a:cubicBezTo>
                      <a:pt x="34" y="1"/>
                      <a:pt x="23"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3" name="Google Shape;1162;p69"/>
              <p:cNvSpPr/>
              <p:nvPr/>
            </p:nvSpPr>
            <p:spPr>
              <a:xfrm>
                <a:off x="5152104" y="2466437"/>
                <a:ext cx="3653" cy="178262"/>
              </a:xfrm>
              <a:custGeom>
                <a:avLst/>
                <a:gdLst/>
                <a:ahLst/>
                <a:cxnLst/>
                <a:rect l="l" t="t" r="r" b="b"/>
                <a:pathLst>
                  <a:path w="58" h="2830" extrusionOk="0">
                    <a:moveTo>
                      <a:pt x="23" y="0"/>
                    </a:moveTo>
                    <a:cubicBezTo>
                      <a:pt x="12" y="0"/>
                      <a:pt x="1" y="11"/>
                      <a:pt x="1" y="11"/>
                    </a:cubicBezTo>
                    <a:lnTo>
                      <a:pt x="23" y="2818"/>
                    </a:lnTo>
                    <a:cubicBezTo>
                      <a:pt x="23" y="2818"/>
                      <a:pt x="23" y="2829"/>
                      <a:pt x="35" y="2829"/>
                    </a:cubicBezTo>
                    <a:cubicBezTo>
                      <a:pt x="46" y="2829"/>
                      <a:pt x="58" y="2818"/>
                      <a:pt x="58" y="2818"/>
                    </a:cubicBezTo>
                    <a:lnTo>
                      <a:pt x="35" y="11"/>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4" name="Google Shape;1163;p69"/>
              <p:cNvSpPr/>
              <p:nvPr/>
            </p:nvSpPr>
            <p:spPr>
              <a:xfrm>
                <a:off x="5077774" y="2685772"/>
                <a:ext cx="96060" cy="224433"/>
              </a:xfrm>
              <a:custGeom>
                <a:avLst/>
                <a:gdLst/>
                <a:ahLst/>
                <a:cxnLst/>
                <a:rect l="l" t="t" r="r" b="b"/>
                <a:pathLst>
                  <a:path w="1525" h="3563" extrusionOk="0">
                    <a:moveTo>
                      <a:pt x="35" y="0"/>
                    </a:moveTo>
                    <a:cubicBezTo>
                      <a:pt x="24" y="0"/>
                      <a:pt x="12" y="0"/>
                      <a:pt x="12" y="12"/>
                    </a:cubicBezTo>
                    <a:cubicBezTo>
                      <a:pt x="1" y="12"/>
                      <a:pt x="12" y="23"/>
                      <a:pt x="12" y="35"/>
                    </a:cubicBezTo>
                    <a:lnTo>
                      <a:pt x="1478" y="779"/>
                    </a:lnTo>
                    <a:lnTo>
                      <a:pt x="1490" y="3517"/>
                    </a:lnTo>
                    <a:lnTo>
                      <a:pt x="35" y="2921"/>
                    </a:lnTo>
                    <a:cubicBezTo>
                      <a:pt x="24" y="2921"/>
                      <a:pt x="1" y="2944"/>
                      <a:pt x="24" y="2956"/>
                    </a:cubicBezTo>
                    <a:lnTo>
                      <a:pt x="1524" y="3563"/>
                    </a:lnTo>
                    <a:lnTo>
                      <a:pt x="1513" y="779"/>
                    </a:lnTo>
                    <a:lnTo>
                      <a:pt x="1513" y="76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5" name="Google Shape;1164;p69"/>
              <p:cNvSpPr/>
              <p:nvPr/>
            </p:nvSpPr>
            <p:spPr>
              <a:xfrm>
                <a:off x="5193237" y="2742023"/>
                <a:ext cx="98894" cy="210072"/>
              </a:xfrm>
              <a:custGeom>
                <a:avLst/>
                <a:gdLst/>
                <a:ahLst/>
                <a:cxnLst/>
                <a:rect l="l" t="t" r="r" b="b"/>
                <a:pathLst>
                  <a:path w="1570" h="3335" extrusionOk="0">
                    <a:moveTo>
                      <a:pt x="35" y="58"/>
                    </a:moveTo>
                    <a:lnTo>
                      <a:pt x="1524" y="780"/>
                    </a:lnTo>
                    <a:lnTo>
                      <a:pt x="1536" y="3289"/>
                    </a:lnTo>
                    <a:lnTo>
                      <a:pt x="35" y="2762"/>
                    </a:lnTo>
                    <a:lnTo>
                      <a:pt x="35" y="58"/>
                    </a:lnTo>
                    <a:close/>
                    <a:moveTo>
                      <a:pt x="1" y="1"/>
                    </a:moveTo>
                    <a:lnTo>
                      <a:pt x="12" y="2773"/>
                    </a:lnTo>
                    <a:lnTo>
                      <a:pt x="12" y="2785"/>
                    </a:lnTo>
                    <a:lnTo>
                      <a:pt x="1570" y="3334"/>
                    </a:lnTo>
                    <a:lnTo>
                      <a:pt x="1558" y="768"/>
                    </a:lnTo>
                    <a:lnTo>
                      <a:pt x="1558" y="75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6" name="Google Shape;1165;p69"/>
              <p:cNvSpPr/>
              <p:nvPr/>
            </p:nvSpPr>
            <p:spPr>
              <a:xfrm>
                <a:off x="5274055" y="2782464"/>
                <a:ext cx="2961" cy="163837"/>
              </a:xfrm>
              <a:custGeom>
                <a:avLst/>
                <a:gdLst/>
                <a:ahLst/>
                <a:cxnLst/>
                <a:rect l="l" t="t" r="r" b="b"/>
                <a:pathLst>
                  <a:path w="47" h="2601" extrusionOk="0">
                    <a:moveTo>
                      <a:pt x="23" y="0"/>
                    </a:moveTo>
                    <a:cubicBezTo>
                      <a:pt x="12" y="0"/>
                      <a:pt x="0" y="12"/>
                      <a:pt x="0" y="12"/>
                    </a:cubicBezTo>
                    <a:lnTo>
                      <a:pt x="12" y="2589"/>
                    </a:lnTo>
                    <a:cubicBezTo>
                      <a:pt x="12" y="2601"/>
                      <a:pt x="23" y="2601"/>
                      <a:pt x="35" y="2601"/>
                    </a:cubicBezTo>
                    <a:cubicBezTo>
                      <a:pt x="35" y="2601"/>
                      <a:pt x="46" y="2601"/>
                      <a:pt x="46" y="2589"/>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7" name="Google Shape;1166;p69"/>
              <p:cNvSpPr/>
              <p:nvPr/>
            </p:nvSpPr>
            <p:spPr>
              <a:xfrm>
                <a:off x="5153553" y="2724701"/>
                <a:ext cx="2961" cy="178325"/>
              </a:xfrm>
              <a:custGeom>
                <a:avLst/>
                <a:gdLst/>
                <a:ahLst/>
                <a:cxnLst/>
                <a:rect l="l" t="t" r="r" b="b"/>
                <a:pathLst>
                  <a:path w="47" h="2831" extrusionOk="0">
                    <a:moveTo>
                      <a:pt x="12" y="1"/>
                    </a:moveTo>
                    <a:cubicBezTo>
                      <a:pt x="0" y="1"/>
                      <a:pt x="0" y="1"/>
                      <a:pt x="0" y="12"/>
                    </a:cubicBezTo>
                    <a:lnTo>
                      <a:pt x="12" y="2807"/>
                    </a:lnTo>
                    <a:cubicBezTo>
                      <a:pt x="12" y="2819"/>
                      <a:pt x="23" y="2830"/>
                      <a:pt x="23" y="2830"/>
                    </a:cubicBezTo>
                    <a:cubicBezTo>
                      <a:pt x="35" y="2830"/>
                      <a:pt x="46" y="2819"/>
                      <a:pt x="46" y="2807"/>
                    </a:cubicBezTo>
                    <a:lnTo>
                      <a:pt x="35" y="12"/>
                    </a:lnTo>
                    <a:cubicBezTo>
                      <a:pt x="35"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8" name="Google Shape;1167;p69"/>
              <p:cNvSpPr/>
              <p:nvPr/>
            </p:nvSpPr>
            <p:spPr>
              <a:xfrm>
                <a:off x="5078719" y="2982209"/>
                <a:ext cx="96564" cy="210891"/>
              </a:xfrm>
              <a:custGeom>
                <a:avLst/>
                <a:gdLst/>
                <a:ahLst/>
                <a:cxnLst/>
                <a:rect l="l" t="t" r="r" b="b"/>
                <a:pathLst>
                  <a:path w="1533" h="3348" extrusionOk="0">
                    <a:moveTo>
                      <a:pt x="23" y="0"/>
                    </a:moveTo>
                    <a:cubicBezTo>
                      <a:pt x="6" y="0"/>
                      <a:pt x="0" y="27"/>
                      <a:pt x="20" y="37"/>
                    </a:cubicBezTo>
                    <a:lnTo>
                      <a:pt x="1486" y="564"/>
                    </a:lnTo>
                    <a:lnTo>
                      <a:pt x="1498" y="3302"/>
                    </a:lnTo>
                    <a:lnTo>
                      <a:pt x="43" y="2924"/>
                    </a:lnTo>
                    <a:cubicBezTo>
                      <a:pt x="40" y="2922"/>
                      <a:pt x="37" y="2921"/>
                      <a:pt x="34" y="2921"/>
                    </a:cubicBezTo>
                    <a:cubicBezTo>
                      <a:pt x="18" y="2921"/>
                      <a:pt x="12" y="2948"/>
                      <a:pt x="31" y="2958"/>
                    </a:cubicBezTo>
                    <a:lnTo>
                      <a:pt x="1532" y="3347"/>
                    </a:lnTo>
                    <a:lnTo>
                      <a:pt x="1532" y="3347"/>
                    </a:lnTo>
                    <a:lnTo>
                      <a:pt x="1521" y="552"/>
                    </a:lnTo>
                    <a:lnTo>
                      <a:pt x="1521" y="541"/>
                    </a:lnTo>
                    <a:lnTo>
                      <a:pt x="31" y="2"/>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9" name="Google Shape;1168;p69"/>
              <p:cNvSpPr/>
              <p:nvPr/>
            </p:nvSpPr>
            <p:spPr>
              <a:xfrm>
                <a:off x="5193930" y="3022019"/>
                <a:ext cx="98957" cy="196340"/>
              </a:xfrm>
              <a:custGeom>
                <a:avLst/>
                <a:gdLst/>
                <a:ahLst/>
                <a:cxnLst/>
                <a:rect l="l" t="t" r="r" b="b"/>
                <a:pathLst>
                  <a:path w="1571" h="3117" extrusionOk="0">
                    <a:moveTo>
                      <a:pt x="35" y="46"/>
                    </a:moveTo>
                    <a:lnTo>
                      <a:pt x="1536" y="562"/>
                    </a:lnTo>
                    <a:lnTo>
                      <a:pt x="1536" y="3070"/>
                    </a:lnTo>
                    <a:lnTo>
                      <a:pt x="47" y="2761"/>
                    </a:lnTo>
                    <a:lnTo>
                      <a:pt x="35" y="46"/>
                    </a:lnTo>
                    <a:close/>
                    <a:moveTo>
                      <a:pt x="1" y="1"/>
                    </a:moveTo>
                    <a:lnTo>
                      <a:pt x="12" y="2773"/>
                    </a:lnTo>
                    <a:lnTo>
                      <a:pt x="12" y="2784"/>
                    </a:lnTo>
                    <a:lnTo>
                      <a:pt x="1570" y="3116"/>
                    </a:lnTo>
                    <a:lnTo>
                      <a:pt x="1559" y="550"/>
                    </a:lnTo>
                    <a:lnTo>
                      <a:pt x="1559" y="539"/>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0" name="Google Shape;1169;p69"/>
              <p:cNvSpPr/>
              <p:nvPr/>
            </p:nvSpPr>
            <p:spPr>
              <a:xfrm>
                <a:off x="5275503" y="3050176"/>
                <a:ext cx="2205" cy="164593"/>
              </a:xfrm>
              <a:custGeom>
                <a:avLst/>
                <a:gdLst/>
                <a:ahLst/>
                <a:cxnLst/>
                <a:rect l="l" t="t" r="r" b="b"/>
                <a:pathLst>
                  <a:path w="35" h="2613" extrusionOk="0">
                    <a:moveTo>
                      <a:pt x="12" y="0"/>
                    </a:moveTo>
                    <a:cubicBezTo>
                      <a:pt x="0" y="0"/>
                      <a:pt x="0" y="12"/>
                      <a:pt x="0" y="23"/>
                    </a:cubicBezTo>
                    <a:lnTo>
                      <a:pt x="0" y="2589"/>
                    </a:lnTo>
                    <a:cubicBezTo>
                      <a:pt x="12" y="2601"/>
                      <a:pt x="12" y="2612"/>
                      <a:pt x="23" y="2612"/>
                    </a:cubicBezTo>
                    <a:cubicBezTo>
                      <a:pt x="35" y="2612"/>
                      <a:pt x="35" y="2601"/>
                      <a:pt x="35" y="2589"/>
                    </a:cubicBezTo>
                    <a:lnTo>
                      <a:pt x="35" y="23"/>
                    </a:lnTo>
                    <a:cubicBezTo>
                      <a:pt x="35"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1" name="Google Shape;1170;p69"/>
              <p:cNvSpPr/>
              <p:nvPr/>
            </p:nvSpPr>
            <p:spPr>
              <a:xfrm>
                <a:off x="5154245" y="3009736"/>
                <a:ext cx="2961" cy="178325"/>
              </a:xfrm>
              <a:custGeom>
                <a:avLst/>
                <a:gdLst/>
                <a:ahLst/>
                <a:cxnLst/>
                <a:rect l="l" t="t" r="r" b="b"/>
                <a:pathLst>
                  <a:path w="47" h="2831" extrusionOk="0">
                    <a:moveTo>
                      <a:pt x="12" y="1"/>
                    </a:moveTo>
                    <a:cubicBezTo>
                      <a:pt x="12" y="1"/>
                      <a:pt x="1" y="12"/>
                      <a:pt x="1" y="12"/>
                    </a:cubicBezTo>
                    <a:lnTo>
                      <a:pt x="12" y="2819"/>
                    </a:lnTo>
                    <a:cubicBezTo>
                      <a:pt x="12" y="2819"/>
                      <a:pt x="24" y="2830"/>
                      <a:pt x="35" y="2830"/>
                    </a:cubicBezTo>
                    <a:cubicBezTo>
                      <a:pt x="47" y="2830"/>
                      <a:pt x="47" y="2819"/>
                      <a:pt x="47" y="2819"/>
                    </a:cubicBezTo>
                    <a:lnTo>
                      <a:pt x="35" y="12"/>
                    </a:lnTo>
                    <a:cubicBezTo>
                      <a:pt x="35" y="12"/>
                      <a:pt x="24"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2" name="Google Shape;1171;p69"/>
              <p:cNvSpPr/>
              <p:nvPr/>
            </p:nvSpPr>
            <p:spPr>
              <a:xfrm>
                <a:off x="5079412" y="3245575"/>
                <a:ext cx="96564" cy="203647"/>
              </a:xfrm>
              <a:custGeom>
                <a:avLst/>
                <a:gdLst/>
                <a:ahLst/>
                <a:cxnLst/>
                <a:rect l="l" t="t" r="r" b="b"/>
                <a:pathLst>
                  <a:path w="1533" h="3233" extrusionOk="0">
                    <a:moveTo>
                      <a:pt x="23" y="0"/>
                    </a:moveTo>
                    <a:cubicBezTo>
                      <a:pt x="6" y="0"/>
                      <a:pt x="1" y="26"/>
                      <a:pt x="20" y="26"/>
                    </a:cubicBezTo>
                    <a:lnTo>
                      <a:pt x="1487" y="461"/>
                    </a:lnTo>
                    <a:lnTo>
                      <a:pt x="1498" y="3187"/>
                    </a:lnTo>
                    <a:lnTo>
                      <a:pt x="43" y="2924"/>
                    </a:lnTo>
                    <a:cubicBezTo>
                      <a:pt x="40" y="2922"/>
                      <a:pt x="37" y="2921"/>
                      <a:pt x="35" y="2921"/>
                    </a:cubicBezTo>
                    <a:cubicBezTo>
                      <a:pt x="18" y="2921"/>
                      <a:pt x="12" y="2948"/>
                      <a:pt x="32" y="2958"/>
                    </a:cubicBezTo>
                    <a:lnTo>
                      <a:pt x="1533" y="3233"/>
                    </a:lnTo>
                    <a:lnTo>
                      <a:pt x="1521" y="438"/>
                    </a:lnTo>
                    <a:lnTo>
                      <a:pt x="1521" y="426"/>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3" name="Google Shape;1172;p69"/>
              <p:cNvSpPr/>
              <p:nvPr/>
            </p:nvSpPr>
            <p:spPr>
              <a:xfrm>
                <a:off x="5194686" y="3276756"/>
                <a:ext cx="98894" cy="188340"/>
              </a:xfrm>
              <a:custGeom>
                <a:avLst/>
                <a:gdLst/>
                <a:ahLst/>
                <a:cxnLst/>
                <a:rect l="l" t="t" r="r" b="b"/>
                <a:pathLst>
                  <a:path w="1570" h="2990" extrusionOk="0">
                    <a:moveTo>
                      <a:pt x="35" y="46"/>
                    </a:moveTo>
                    <a:lnTo>
                      <a:pt x="1535" y="447"/>
                    </a:lnTo>
                    <a:lnTo>
                      <a:pt x="1547" y="2956"/>
                    </a:lnTo>
                    <a:lnTo>
                      <a:pt x="46" y="2749"/>
                    </a:lnTo>
                    <a:lnTo>
                      <a:pt x="35" y="46"/>
                    </a:lnTo>
                    <a:close/>
                    <a:moveTo>
                      <a:pt x="0" y="0"/>
                    </a:moveTo>
                    <a:lnTo>
                      <a:pt x="12" y="2772"/>
                    </a:lnTo>
                    <a:lnTo>
                      <a:pt x="12" y="2784"/>
                    </a:lnTo>
                    <a:lnTo>
                      <a:pt x="1558" y="2990"/>
                    </a:lnTo>
                    <a:lnTo>
                      <a:pt x="1570" y="2990"/>
                    </a:lnTo>
                    <a:lnTo>
                      <a:pt x="1570" y="435"/>
                    </a:lnTo>
                    <a:lnTo>
                      <a:pt x="1570" y="424"/>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4" name="Google Shape;1173;p69"/>
              <p:cNvSpPr/>
              <p:nvPr/>
            </p:nvSpPr>
            <p:spPr>
              <a:xfrm>
                <a:off x="5276196" y="3299118"/>
                <a:ext cx="2961" cy="163837"/>
              </a:xfrm>
              <a:custGeom>
                <a:avLst/>
                <a:gdLst/>
                <a:ahLst/>
                <a:cxnLst/>
                <a:rect l="l" t="t" r="r" b="b"/>
                <a:pathLst>
                  <a:path w="47" h="2601" extrusionOk="0">
                    <a:moveTo>
                      <a:pt x="12" y="0"/>
                    </a:moveTo>
                    <a:cubicBezTo>
                      <a:pt x="12" y="0"/>
                      <a:pt x="1" y="0"/>
                      <a:pt x="1" y="12"/>
                    </a:cubicBezTo>
                    <a:lnTo>
                      <a:pt x="12" y="2589"/>
                    </a:lnTo>
                    <a:cubicBezTo>
                      <a:pt x="12" y="2601"/>
                      <a:pt x="12" y="2601"/>
                      <a:pt x="24" y="2601"/>
                    </a:cubicBezTo>
                    <a:cubicBezTo>
                      <a:pt x="35" y="2601"/>
                      <a:pt x="47" y="2601"/>
                      <a:pt x="47" y="2589"/>
                    </a:cubicBezTo>
                    <a:lnTo>
                      <a:pt x="35" y="12"/>
                    </a:lnTo>
                    <a:cubicBezTo>
                      <a:pt x="35" y="0"/>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5" name="Google Shape;1174;p69"/>
              <p:cNvSpPr/>
              <p:nvPr/>
            </p:nvSpPr>
            <p:spPr>
              <a:xfrm>
                <a:off x="5155001" y="3267370"/>
                <a:ext cx="2961" cy="178262"/>
              </a:xfrm>
              <a:custGeom>
                <a:avLst/>
                <a:gdLst/>
                <a:ahLst/>
                <a:cxnLst/>
                <a:rect l="l" t="t" r="r" b="b"/>
                <a:pathLst>
                  <a:path w="47" h="2830" extrusionOk="0">
                    <a:moveTo>
                      <a:pt x="23" y="0"/>
                    </a:moveTo>
                    <a:cubicBezTo>
                      <a:pt x="12" y="0"/>
                      <a:pt x="0" y="12"/>
                      <a:pt x="0" y="12"/>
                    </a:cubicBezTo>
                    <a:lnTo>
                      <a:pt x="23" y="2807"/>
                    </a:lnTo>
                    <a:cubicBezTo>
                      <a:pt x="23" y="2818"/>
                      <a:pt x="23" y="2830"/>
                      <a:pt x="35" y="2830"/>
                    </a:cubicBezTo>
                    <a:cubicBezTo>
                      <a:pt x="46" y="2830"/>
                      <a:pt x="46" y="2818"/>
                      <a:pt x="46" y="2807"/>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6" name="Google Shape;1175;p69"/>
              <p:cNvSpPr/>
              <p:nvPr/>
            </p:nvSpPr>
            <p:spPr>
              <a:xfrm>
                <a:off x="4883698" y="3208158"/>
                <a:ext cx="116909" cy="218008"/>
              </a:xfrm>
              <a:custGeom>
                <a:avLst/>
                <a:gdLst/>
                <a:ahLst/>
                <a:cxnLst/>
                <a:rect l="l" t="t" r="r" b="b"/>
                <a:pathLst>
                  <a:path w="1856" h="3461" extrusionOk="0">
                    <a:moveTo>
                      <a:pt x="103" y="35"/>
                    </a:moveTo>
                    <a:lnTo>
                      <a:pt x="1799" y="413"/>
                    </a:lnTo>
                    <a:lnTo>
                      <a:pt x="1822" y="3426"/>
                    </a:lnTo>
                    <a:lnTo>
                      <a:pt x="35" y="3174"/>
                    </a:lnTo>
                    <a:lnTo>
                      <a:pt x="103" y="35"/>
                    </a:lnTo>
                    <a:close/>
                    <a:moveTo>
                      <a:pt x="69" y="1"/>
                    </a:moveTo>
                    <a:lnTo>
                      <a:pt x="0" y="3197"/>
                    </a:lnTo>
                    <a:lnTo>
                      <a:pt x="0" y="3208"/>
                    </a:lnTo>
                    <a:lnTo>
                      <a:pt x="1833" y="3460"/>
                    </a:lnTo>
                    <a:lnTo>
                      <a:pt x="1856" y="3460"/>
                    </a:lnTo>
                    <a:lnTo>
                      <a:pt x="1833" y="402"/>
                    </a:lnTo>
                    <a:lnTo>
                      <a:pt x="1833" y="390"/>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7" name="Google Shape;1176;p69"/>
              <p:cNvSpPr/>
              <p:nvPr/>
            </p:nvSpPr>
            <p:spPr>
              <a:xfrm>
                <a:off x="4740078" y="3172127"/>
                <a:ext cx="124153" cy="236024"/>
              </a:xfrm>
              <a:custGeom>
                <a:avLst/>
                <a:gdLst/>
                <a:ahLst/>
                <a:cxnLst/>
                <a:rect l="l" t="t" r="r" b="b"/>
                <a:pathLst>
                  <a:path w="1971" h="3747" extrusionOk="0">
                    <a:moveTo>
                      <a:pt x="24" y="0"/>
                    </a:moveTo>
                    <a:cubicBezTo>
                      <a:pt x="12" y="0"/>
                      <a:pt x="1" y="0"/>
                      <a:pt x="1" y="12"/>
                    </a:cubicBezTo>
                    <a:cubicBezTo>
                      <a:pt x="1" y="23"/>
                      <a:pt x="1" y="23"/>
                      <a:pt x="12" y="35"/>
                    </a:cubicBezTo>
                    <a:lnTo>
                      <a:pt x="1902" y="493"/>
                    </a:lnTo>
                    <a:lnTo>
                      <a:pt x="1937" y="3700"/>
                    </a:lnTo>
                    <a:lnTo>
                      <a:pt x="1937" y="3700"/>
                    </a:lnTo>
                    <a:lnTo>
                      <a:pt x="46" y="3471"/>
                    </a:lnTo>
                    <a:cubicBezTo>
                      <a:pt x="35" y="3471"/>
                      <a:pt x="35" y="3483"/>
                      <a:pt x="35" y="3494"/>
                    </a:cubicBezTo>
                    <a:cubicBezTo>
                      <a:pt x="24" y="3494"/>
                      <a:pt x="35" y="3505"/>
                      <a:pt x="46" y="3505"/>
                    </a:cubicBezTo>
                    <a:lnTo>
                      <a:pt x="1948" y="3735"/>
                    </a:lnTo>
                    <a:lnTo>
                      <a:pt x="1971" y="3746"/>
                    </a:lnTo>
                    <a:lnTo>
                      <a:pt x="1937" y="481"/>
                    </a:lnTo>
                    <a:lnTo>
                      <a:pt x="1937" y="470"/>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8" name="Google Shape;1177;p69"/>
              <p:cNvSpPr/>
              <p:nvPr/>
            </p:nvSpPr>
            <p:spPr>
              <a:xfrm>
                <a:off x="4983287" y="3229827"/>
                <a:ext cx="4346" cy="193442"/>
              </a:xfrm>
              <a:custGeom>
                <a:avLst/>
                <a:gdLst/>
                <a:ahLst/>
                <a:cxnLst/>
                <a:rect l="l" t="t" r="r" b="b"/>
                <a:pathLst>
                  <a:path w="69" h="3071" extrusionOk="0">
                    <a:moveTo>
                      <a:pt x="23" y="1"/>
                    </a:moveTo>
                    <a:cubicBezTo>
                      <a:pt x="11" y="1"/>
                      <a:pt x="0" y="1"/>
                      <a:pt x="0" y="12"/>
                    </a:cubicBezTo>
                    <a:lnTo>
                      <a:pt x="34" y="3059"/>
                    </a:lnTo>
                    <a:cubicBezTo>
                      <a:pt x="34" y="3059"/>
                      <a:pt x="34" y="3071"/>
                      <a:pt x="46" y="3071"/>
                    </a:cubicBezTo>
                    <a:cubicBezTo>
                      <a:pt x="57" y="3071"/>
                      <a:pt x="69" y="3059"/>
                      <a:pt x="69" y="3059"/>
                    </a:cubicBezTo>
                    <a:lnTo>
                      <a:pt x="34" y="12"/>
                    </a:lnTo>
                    <a:cubicBezTo>
                      <a:pt x="34" y="1"/>
                      <a:pt x="34"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9" name="Google Shape;1178;p69"/>
              <p:cNvSpPr/>
              <p:nvPr/>
            </p:nvSpPr>
            <p:spPr>
              <a:xfrm>
                <a:off x="4845463" y="3198080"/>
                <a:ext cx="3653" cy="207174"/>
              </a:xfrm>
              <a:custGeom>
                <a:avLst/>
                <a:gdLst/>
                <a:ahLst/>
                <a:cxnLst/>
                <a:rect l="l" t="t" r="r" b="b"/>
                <a:pathLst>
                  <a:path w="58" h="3289" extrusionOk="0">
                    <a:moveTo>
                      <a:pt x="12" y="1"/>
                    </a:moveTo>
                    <a:cubicBezTo>
                      <a:pt x="0" y="1"/>
                      <a:pt x="0" y="1"/>
                      <a:pt x="0" y="12"/>
                    </a:cubicBezTo>
                    <a:lnTo>
                      <a:pt x="23" y="3265"/>
                    </a:lnTo>
                    <a:cubicBezTo>
                      <a:pt x="23" y="3277"/>
                      <a:pt x="34" y="3288"/>
                      <a:pt x="34" y="3288"/>
                    </a:cubicBezTo>
                    <a:cubicBezTo>
                      <a:pt x="46" y="3288"/>
                      <a:pt x="57" y="3277"/>
                      <a:pt x="57" y="3265"/>
                    </a:cubicBezTo>
                    <a:lnTo>
                      <a:pt x="34" y="12"/>
                    </a:lnTo>
                    <a:cubicBezTo>
                      <a:pt x="34"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0" name="Google Shape;1179;p69"/>
              <p:cNvSpPr/>
              <p:nvPr/>
            </p:nvSpPr>
            <p:spPr>
              <a:xfrm>
                <a:off x="4510601" y="2073876"/>
                <a:ext cx="140090" cy="305250"/>
              </a:xfrm>
              <a:custGeom>
                <a:avLst/>
                <a:gdLst/>
                <a:ahLst/>
                <a:cxnLst/>
                <a:rect l="l" t="t" r="r" b="b"/>
                <a:pathLst>
                  <a:path w="2224" h="4846" extrusionOk="0">
                    <a:moveTo>
                      <a:pt x="35" y="58"/>
                    </a:moveTo>
                    <a:lnTo>
                      <a:pt x="2177" y="1352"/>
                    </a:lnTo>
                    <a:lnTo>
                      <a:pt x="2189" y="4789"/>
                    </a:lnTo>
                    <a:lnTo>
                      <a:pt x="47" y="3689"/>
                    </a:lnTo>
                    <a:lnTo>
                      <a:pt x="35" y="58"/>
                    </a:lnTo>
                    <a:close/>
                    <a:moveTo>
                      <a:pt x="1" y="0"/>
                    </a:moveTo>
                    <a:lnTo>
                      <a:pt x="12" y="3689"/>
                    </a:lnTo>
                    <a:lnTo>
                      <a:pt x="12" y="3700"/>
                    </a:lnTo>
                    <a:lnTo>
                      <a:pt x="2223" y="4846"/>
                    </a:lnTo>
                    <a:lnTo>
                      <a:pt x="2212" y="1341"/>
                    </a:lnTo>
                    <a:lnTo>
                      <a:pt x="35" y="2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1" name="Google Shape;1180;p69"/>
              <p:cNvSpPr/>
              <p:nvPr/>
            </p:nvSpPr>
            <p:spPr>
              <a:xfrm>
                <a:off x="4300652" y="1936051"/>
                <a:ext cx="170325" cy="349280"/>
              </a:xfrm>
              <a:custGeom>
                <a:avLst/>
                <a:gdLst/>
                <a:ahLst/>
                <a:cxnLst/>
                <a:rect l="l" t="t" r="r" b="b"/>
                <a:pathLst>
                  <a:path w="2704" h="5545" extrusionOk="0">
                    <a:moveTo>
                      <a:pt x="35" y="69"/>
                    </a:moveTo>
                    <a:lnTo>
                      <a:pt x="2669" y="1799"/>
                    </a:lnTo>
                    <a:lnTo>
                      <a:pt x="2669" y="5488"/>
                    </a:lnTo>
                    <a:lnTo>
                      <a:pt x="46" y="4021"/>
                    </a:lnTo>
                    <a:lnTo>
                      <a:pt x="35" y="69"/>
                    </a:lnTo>
                    <a:close/>
                    <a:moveTo>
                      <a:pt x="0" y="0"/>
                    </a:moveTo>
                    <a:lnTo>
                      <a:pt x="12" y="4033"/>
                    </a:lnTo>
                    <a:lnTo>
                      <a:pt x="12" y="4044"/>
                    </a:lnTo>
                    <a:lnTo>
                      <a:pt x="2704" y="5545"/>
                    </a:lnTo>
                    <a:lnTo>
                      <a:pt x="2704" y="1787"/>
                    </a:lnTo>
                    <a:lnTo>
                      <a:pt x="2704" y="1776"/>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2" name="Google Shape;1181;p69"/>
              <p:cNvSpPr/>
              <p:nvPr/>
            </p:nvSpPr>
            <p:spPr>
              <a:xfrm>
                <a:off x="4631103" y="2147450"/>
                <a:ext cx="2961" cy="224496"/>
              </a:xfrm>
              <a:custGeom>
                <a:avLst/>
                <a:gdLst/>
                <a:ahLst/>
                <a:cxnLst/>
                <a:rect l="l" t="t" r="r" b="b"/>
                <a:pathLst>
                  <a:path w="47" h="3564" extrusionOk="0">
                    <a:moveTo>
                      <a:pt x="24" y="1"/>
                    </a:moveTo>
                    <a:cubicBezTo>
                      <a:pt x="12" y="1"/>
                      <a:pt x="1" y="12"/>
                      <a:pt x="1" y="24"/>
                    </a:cubicBezTo>
                    <a:lnTo>
                      <a:pt x="12" y="3540"/>
                    </a:lnTo>
                    <a:cubicBezTo>
                      <a:pt x="12" y="3552"/>
                      <a:pt x="24" y="3563"/>
                      <a:pt x="24" y="3563"/>
                    </a:cubicBezTo>
                    <a:cubicBezTo>
                      <a:pt x="35" y="3563"/>
                      <a:pt x="47" y="3552"/>
                      <a:pt x="47" y="3540"/>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3" name="Google Shape;1182;p69"/>
              <p:cNvSpPr/>
              <p:nvPr/>
            </p:nvSpPr>
            <p:spPr>
              <a:xfrm>
                <a:off x="4453594" y="2037782"/>
                <a:ext cx="2961" cy="237472"/>
              </a:xfrm>
              <a:custGeom>
                <a:avLst/>
                <a:gdLst/>
                <a:ahLst/>
                <a:cxnLst/>
                <a:rect l="l" t="t" r="r" b="b"/>
                <a:pathLst>
                  <a:path w="47" h="3770" extrusionOk="0">
                    <a:moveTo>
                      <a:pt x="24" y="1"/>
                    </a:moveTo>
                    <a:cubicBezTo>
                      <a:pt x="12" y="1"/>
                      <a:pt x="1" y="12"/>
                      <a:pt x="1" y="24"/>
                    </a:cubicBezTo>
                    <a:lnTo>
                      <a:pt x="12" y="3758"/>
                    </a:lnTo>
                    <a:cubicBezTo>
                      <a:pt x="12" y="3769"/>
                      <a:pt x="24" y="3769"/>
                      <a:pt x="35" y="3769"/>
                    </a:cubicBezTo>
                    <a:cubicBezTo>
                      <a:pt x="35" y="3769"/>
                      <a:pt x="47" y="3769"/>
                      <a:pt x="47" y="3758"/>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4" name="Google Shape;1183;p69"/>
              <p:cNvSpPr/>
              <p:nvPr/>
            </p:nvSpPr>
            <p:spPr>
              <a:xfrm>
                <a:off x="4511357" y="2411572"/>
                <a:ext cx="140027" cy="288683"/>
              </a:xfrm>
              <a:custGeom>
                <a:avLst/>
                <a:gdLst/>
                <a:ahLst/>
                <a:cxnLst/>
                <a:rect l="l" t="t" r="r" b="b"/>
                <a:pathLst>
                  <a:path w="2223" h="4583" extrusionOk="0">
                    <a:moveTo>
                      <a:pt x="35" y="58"/>
                    </a:moveTo>
                    <a:lnTo>
                      <a:pt x="2177" y="1100"/>
                    </a:lnTo>
                    <a:lnTo>
                      <a:pt x="2188" y="4537"/>
                    </a:lnTo>
                    <a:lnTo>
                      <a:pt x="2188" y="4537"/>
                    </a:lnTo>
                    <a:lnTo>
                      <a:pt x="46" y="3678"/>
                    </a:lnTo>
                    <a:lnTo>
                      <a:pt x="35" y="58"/>
                    </a:lnTo>
                    <a:close/>
                    <a:moveTo>
                      <a:pt x="0" y="0"/>
                    </a:moveTo>
                    <a:lnTo>
                      <a:pt x="12" y="3689"/>
                    </a:lnTo>
                    <a:lnTo>
                      <a:pt x="12" y="3700"/>
                    </a:lnTo>
                    <a:lnTo>
                      <a:pt x="2200" y="4571"/>
                    </a:lnTo>
                    <a:lnTo>
                      <a:pt x="2223" y="4583"/>
                    </a:lnTo>
                    <a:lnTo>
                      <a:pt x="2211" y="1089"/>
                    </a:lnTo>
                    <a:lnTo>
                      <a:pt x="2211" y="107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5" name="Google Shape;1184;p69"/>
              <p:cNvSpPr/>
              <p:nvPr/>
            </p:nvSpPr>
            <p:spPr>
              <a:xfrm>
                <a:off x="4301345" y="2299006"/>
                <a:ext cx="170388" cy="328367"/>
              </a:xfrm>
              <a:custGeom>
                <a:avLst/>
                <a:gdLst/>
                <a:ahLst/>
                <a:cxnLst/>
                <a:rect l="l" t="t" r="r" b="b"/>
                <a:pathLst>
                  <a:path w="2705" h="5213" extrusionOk="0">
                    <a:moveTo>
                      <a:pt x="35" y="58"/>
                    </a:moveTo>
                    <a:lnTo>
                      <a:pt x="2670" y="1467"/>
                    </a:lnTo>
                    <a:lnTo>
                      <a:pt x="2670" y="5167"/>
                    </a:lnTo>
                    <a:lnTo>
                      <a:pt x="47" y="4010"/>
                    </a:lnTo>
                    <a:lnTo>
                      <a:pt x="35" y="58"/>
                    </a:lnTo>
                    <a:close/>
                    <a:moveTo>
                      <a:pt x="1" y="0"/>
                    </a:moveTo>
                    <a:lnTo>
                      <a:pt x="12" y="4021"/>
                    </a:lnTo>
                    <a:lnTo>
                      <a:pt x="12" y="4033"/>
                    </a:lnTo>
                    <a:lnTo>
                      <a:pt x="2704" y="5213"/>
                    </a:lnTo>
                    <a:lnTo>
                      <a:pt x="2704" y="1455"/>
                    </a:lnTo>
                    <a:lnTo>
                      <a:pt x="2704" y="144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6" name="Google Shape;1185;p69"/>
              <p:cNvSpPr/>
              <p:nvPr/>
            </p:nvSpPr>
            <p:spPr>
              <a:xfrm>
                <a:off x="4631859" y="2470720"/>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7" name="Google Shape;1186;p69"/>
              <p:cNvSpPr/>
              <p:nvPr/>
            </p:nvSpPr>
            <p:spPr>
              <a:xfrm>
                <a:off x="4454350" y="2381966"/>
                <a:ext cx="2961" cy="237472"/>
              </a:xfrm>
              <a:custGeom>
                <a:avLst/>
                <a:gdLst/>
                <a:ahLst/>
                <a:cxnLst/>
                <a:rect l="l" t="t" r="r" b="b"/>
                <a:pathLst>
                  <a:path w="47" h="3770" extrusionOk="0">
                    <a:moveTo>
                      <a:pt x="23" y="1"/>
                    </a:moveTo>
                    <a:cubicBezTo>
                      <a:pt x="12" y="1"/>
                      <a:pt x="0" y="12"/>
                      <a:pt x="0" y="24"/>
                    </a:cubicBezTo>
                    <a:lnTo>
                      <a:pt x="12" y="3758"/>
                    </a:lnTo>
                    <a:cubicBezTo>
                      <a:pt x="12" y="3758"/>
                      <a:pt x="23" y="3770"/>
                      <a:pt x="35" y="3770"/>
                    </a:cubicBezTo>
                    <a:cubicBezTo>
                      <a:pt x="35" y="3770"/>
                      <a:pt x="46" y="3758"/>
                      <a:pt x="46" y="3758"/>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8" name="Google Shape;1187;p69"/>
              <p:cNvSpPr/>
              <p:nvPr/>
            </p:nvSpPr>
            <p:spPr>
              <a:xfrm>
                <a:off x="4512050" y="2796196"/>
                <a:ext cx="140090" cy="268463"/>
              </a:xfrm>
              <a:custGeom>
                <a:avLst/>
                <a:gdLst/>
                <a:ahLst/>
                <a:cxnLst/>
                <a:rect l="l" t="t" r="r" b="b"/>
                <a:pathLst>
                  <a:path w="2224" h="4262" extrusionOk="0">
                    <a:moveTo>
                      <a:pt x="35" y="57"/>
                    </a:moveTo>
                    <a:lnTo>
                      <a:pt x="2177" y="779"/>
                    </a:lnTo>
                    <a:lnTo>
                      <a:pt x="2189" y="4227"/>
                    </a:lnTo>
                    <a:lnTo>
                      <a:pt x="47" y="3677"/>
                    </a:lnTo>
                    <a:lnTo>
                      <a:pt x="35" y="57"/>
                    </a:lnTo>
                    <a:close/>
                    <a:moveTo>
                      <a:pt x="1" y="0"/>
                    </a:moveTo>
                    <a:lnTo>
                      <a:pt x="12" y="3689"/>
                    </a:lnTo>
                    <a:lnTo>
                      <a:pt x="12" y="3700"/>
                    </a:lnTo>
                    <a:lnTo>
                      <a:pt x="2200" y="4261"/>
                    </a:lnTo>
                    <a:lnTo>
                      <a:pt x="2223" y="4261"/>
                    </a:lnTo>
                    <a:lnTo>
                      <a:pt x="2212" y="768"/>
                    </a:lnTo>
                    <a:lnTo>
                      <a:pt x="2212" y="756"/>
                    </a:lnTo>
                    <a:lnTo>
                      <a:pt x="24" y="1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9" name="Google Shape;1188;p69"/>
              <p:cNvSpPr/>
              <p:nvPr/>
            </p:nvSpPr>
            <p:spPr>
              <a:xfrm>
                <a:off x="4302793" y="2716071"/>
                <a:ext cx="169632" cy="302415"/>
              </a:xfrm>
              <a:custGeom>
                <a:avLst/>
                <a:gdLst/>
                <a:ahLst/>
                <a:cxnLst/>
                <a:rect l="l" t="t" r="r" b="b"/>
                <a:pathLst>
                  <a:path w="2693" h="4801" extrusionOk="0">
                    <a:moveTo>
                      <a:pt x="24" y="46"/>
                    </a:moveTo>
                    <a:lnTo>
                      <a:pt x="2658" y="1054"/>
                    </a:lnTo>
                    <a:lnTo>
                      <a:pt x="2670" y="4754"/>
                    </a:lnTo>
                    <a:lnTo>
                      <a:pt x="35" y="3998"/>
                    </a:lnTo>
                    <a:lnTo>
                      <a:pt x="24" y="46"/>
                    </a:lnTo>
                    <a:close/>
                    <a:moveTo>
                      <a:pt x="1" y="1"/>
                    </a:moveTo>
                    <a:lnTo>
                      <a:pt x="1" y="4010"/>
                    </a:lnTo>
                    <a:lnTo>
                      <a:pt x="1" y="4021"/>
                    </a:lnTo>
                    <a:lnTo>
                      <a:pt x="2681" y="4789"/>
                    </a:lnTo>
                    <a:lnTo>
                      <a:pt x="2693" y="4800"/>
                    </a:lnTo>
                    <a:lnTo>
                      <a:pt x="2693" y="1043"/>
                    </a:lnTo>
                    <a:lnTo>
                      <a:pt x="2693" y="1031"/>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0" name="Google Shape;1189;p69"/>
              <p:cNvSpPr/>
              <p:nvPr/>
            </p:nvSpPr>
            <p:spPr>
              <a:xfrm>
                <a:off x="4632552" y="2838022"/>
                <a:ext cx="2961" cy="223740"/>
              </a:xfrm>
              <a:custGeom>
                <a:avLst/>
                <a:gdLst/>
                <a:ahLst/>
                <a:cxnLst/>
                <a:rect l="l" t="t" r="r" b="b"/>
                <a:pathLst>
                  <a:path w="47" h="3552" extrusionOk="0">
                    <a:moveTo>
                      <a:pt x="24" y="0"/>
                    </a:moveTo>
                    <a:cubicBezTo>
                      <a:pt x="12" y="0"/>
                      <a:pt x="1" y="12"/>
                      <a:pt x="1" y="23"/>
                    </a:cubicBezTo>
                    <a:lnTo>
                      <a:pt x="12" y="3540"/>
                    </a:lnTo>
                    <a:cubicBezTo>
                      <a:pt x="12" y="3552"/>
                      <a:pt x="24" y="3552"/>
                      <a:pt x="24" y="3552"/>
                    </a:cubicBezTo>
                    <a:cubicBezTo>
                      <a:pt x="35" y="3552"/>
                      <a:pt x="47" y="3552"/>
                      <a:pt x="47" y="3540"/>
                    </a:cubicBezTo>
                    <a:lnTo>
                      <a:pt x="35" y="23"/>
                    </a:lnTo>
                    <a:cubicBezTo>
                      <a:pt x="35" y="12"/>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1" name="Google Shape;1190;p69"/>
              <p:cNvSpPr/>
              <p:nvPr/>
            </p:nvSpPr>
            <p:spPr>
              <a:xfrm>
                <a:off x="4455799" y="2775220"/>
                <a:ext cx="2205" cy="237472"/>
              </a:xfrm>
              <a:custGeom>
                <a:avLst/>
                <a:gdLst/>
                <a:ahLst/>
                <a:cxnLst/>
                <a:rect l="l" t="t" r="r" b="b"/>
                <a:pathLst>
                  <a:path w="35" h="3770" extrusionOk="0">
                    <a:moveTo>
                      <a:pt x="12" y="1"/>
                    </a:moveTo>
                    <a:cubicBezTo>
                      <a:pt x="0" y="1"/>
                      <a:pt x="0" y="12"/>
                      <a:pt x="0" y="24"/>
                    </a:cubicBezTo>
                    <a:lnTo>
                      <a:pt x="0" y="3747"/>
                    </a:lnTo>
                    <a:cubicBezTo>
                      <a:pt x="0" y="3758"/>
                      <a:pt x="12" y="3770"/>
                      <a:pt x="23" y="3770"/>
                    </a:cubicBezTo>
                    <a:cubicBezTo>
                      <a:pt x="35" y="3770"/>
                      <a:pt x="35" y="3758"/>
                      <a:pt x="35" y="3747"/>
                    </a:cubicBezTo>
                    <a:lnTo>
                      <a:pt x="35" y="24"/>
                    </a:lnTo>
                    <a:cubicBezTo>
                      <a:pt x="35"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2" name="Google Shape;1191;p69"/>
              <p:cNvSpPr/>
              <p:nvPr/>
            </p:nvSpPr>
            <p:spPr>
              <a:xfrm>
                <a:off x="4512806" y="3125199"/>
                <a:ext cx="140027" cy="254039"/>
              </a:xfrm>
              <a:custGeom>
                <a:avLst/>
                <a:gdLst/>
                <a:ahLst/>
                <a:cxnLst/>
                <a:rect l="l" t="t" r="r" b="b"/>
                <a:pathLst>
                  <a:path w="2223" h="4033" extrusionOk="0">
                    <a:moveTo>
                      <a:pt x="35" y="46"/>
                    </a:moveTo>
                    <a:lnTo>
                      <a:pt x="2177" y="550"/>
                    </a:lnTo>
                    <a:lnTo>
                      <a:pt x="2188" y="3998"/>
                    </a:lnTo>
                    <a:lnTo>
                      <a:pt x="46" y="3678"/>
                    </a:lnTo>
                    <a:lnTo>
                      <a:pt x="35" y="46"/>
                    </a:lnTo>
                    <a:close/>
                    <a:moveTo>
                      <a:pt x="0" y="1"/>
                    </a:moveTo>
                    <a:lnTo>
                      <a:pt x="12" y="3689"/>
                    </a:lnTo>
                    <a:lnTo>
                      <a:pt x="12" y="3701"/>
                    </a:lnTo>
                    <a:lnTo>
                      <a:pt x="2200" y="4033"/>
                    </a:lnTo>
                    <a:lnTo>
                      <a:pt x="2223" y="4033"/>
                    </a:lnTo>
                    <a:lnTo>
                      <a:pt x="2211" y="539"/>
                    </a:lnTo>
                    <a:lnTo>
                      <a:pt x="2211" y="528"/>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3" name="Google Shape;1192;p69"/>
              <p:cNvSpPr/>
              <p:nvPr/>
            </p:nvSpPr>
            <p:spPr>
              <a:xfrm>
                <a:off x="4303549" y="3067499"/>
                <a:ext cx="169632" cy="283644"/>
              </a:xfrm>
              <a:custGeom>
                <a:avLst/>
                <a:gdLst/>
                <a:ahLst/>
                <a:cxnLst/>
                <a:rect l="l" t="t" r="r" b="b"/>
                <a:pathLst>
                  <a:path w="2693" h="4503" extrusionOk="0">
                    <a:moveTo>
                      <a:pt x="23" y="46"/>
                    </a:moveTo>
                    <a:lnTo>
                      <a:pt x="2658" y="768"/>
                    </a:lnTo>
                    <a:lnTo>
                      <a:pt x="2669" y="4468"/>
                    </a:lnTo>
                    <a:lnTo>
                      <a:pt x="35" y="3998"/>
                    </a:lnTo>
                    <a:lnTo>
                      <a:pt x="23" y="46"/>
                    </a:lnTo>
                    <a:close/>
                    <a:moveTo>
                      <a:pt x="0" y="0"/>
                    </a:moveTo>
                    <a:lnTo>
                      <a:pt x="0" y="4021"/>
                    </a:lnTo>
                    <a:lnTo>
                      <a:pt x="0" y="4032"/>
                    </a:lnTo>
                    <a:lnTo>
                      <a:pt x="2692" y="4502"/>
                    </a:lnTo>
                    <a:lnTo>
                      <a:pt x="2692" y="756"/>
                    </a:lnTo>
                    <a:lnTo>
                      <a:pt x="2692" y="745"/>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4" name="Google Shape;1193;p69"/>
              <p:cNvSpPr/>
              <p:nvPr/>
            </p:nvSpPr>
            <p:spPr>
              <a:xfrm>
                <a:off x="4633308" y="3154049"/>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5" name="Google Shape;1194;p69"/>
              <p:cNvSpPr/>
              <p:nvPr/>
            </p:nvSpPr>
            <p:spPr>
              <a:xfrm>
                <a:off x="4456492" y="3110081"/>
                <a:ext cx="2268" cy="237409"/>
              </a:xfrm>
              <a:custGeom>
                <a:avLst/>
                <a:gdLst/>
                <a:ahLst/>
                <a:cxnLst/>
                <a:rect l="l" t="t" r="r" b="b"/>
                <a:pathLst>
                  <a:path w="36" h="3769" extrusionOk="0">
                    <a:moveTo>
                      <a:pt x="12" y="0"/>
                    </a:moveTo>
                    <a:cubicBezTo>
                      <a:pt x="1" y="0"/>
                      <a:pt x="1" y="11"/>
                      <a:pt x="1" y="23"/>
                    </a:cubicBezTo>
                    <a:lnTo>
                      <a:pt x="1" y="3757"/>
                    </a:lnTo>
                    <a:cubicBezTo>
                      <a:pt x="1" y="3757"/>
                      <a:pt x="12" y="3769"/>
                      <a:pt x="24" y="3769"/>
                    </a:cubicBezTo>
                    <a:cubicBezTo>
                      <a:pt x="35" y="3769"/>
                      <a:pt x="35" y="3757"/>
                      <a:pt x="35" y="3757"/>
                    </a:cubicBezTo>
                    <a:lnTo>
                      <a:pt x="24" y="23"/>
                    </a:lnTo>
                    <a:cubicBezTo>
                      <a:pt x="35" y="11"/>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6" name="Google Shape;1195;p69"/>
              <p:cNvSpPr/>
              <p:nvPr/>
            </p:nvSpPr>
            <p:spPr>
              <a:xfrm>
                <a:off x="2870499" y="1389098"/>
                <a:ext cx="1429432" cy="1080216"/>
              </a:xfrm>
              <a:custGeom>
                <a:avLst/>
                <a:gdLst/>
                <a:ahLst/>
                <a:cxnLst/>
                <a:rect l="l" t="t" r="r" b="b"/>
                <a:pathLst>
                  <a:path w="22693" h="17149" extrusionOk="0">
                    <a:moveTo>
                      <a:pt x="22693" y="0"/>
                    </a:moveTo>
                    <a:lnTo>
                      <a:pt x="19841" y="2120"/>
                    </a:lnTo>
                    <a:lnTo>
                      <a:pt x="17000" y="4262"/>
                    </a:lnTo>
                    <a:lnTo>
                      <a:pt x="11318" y="8535"/>
                    </a:lnTo>
                    <a:lnTo>
                      <a:pt x="5659" y="12830"/>
                    </a:lnTo>
                    <a:lnTo>
                      <a:pt x="2818" y="14984"/>
                    </a:lnTo>
                    <a:lnTo>
                      <a:pt x="0" y="17149"/>
                    </a:lnTo>
                    <a:lnTo>
                      <a:pt x="0" y="17149"/>
                    </a:lnTo>
                    <a:lnTo>
                      <a:pt x="2853" y="15030"/>
                    </a:lnTo>
                    <a:lnTo>
                      <a:pt x="5693" y="12888"/>
                    </a:lnTo>
                    <a:lnTo>
                      <a:pt x="11375" y="8615"/>
                    </a:lnTo>
                    <a:lnTo>
                      <a:pt x="17046" y="4319"/>
                    </a:lnTo>
                    <a:lnTo>
                      <a:pt x="19875" y="2165"/>
                    </a:lnTo>
                    <a:lnTo>
                      <a:pt x="2269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7" name="Google Shape;1196;p69"/>
              <p:cNvSpPr/>
              <p:nvPr/>
            </p:nvSpPr>
            <p:spPr>
              <a:xfrm>
                <a:off x="3841698" y="1416500"/>
                <a:ext cx="2379825" cy="1585332"/>
              </a:xfrm>
              <a:custGeom>
                <a:avLst/>
                <a:gdLst/>
                <a:ahLst/>
                <a:cxnLst/>
                <a:rect l="l" t="t" r="r" b="b"/>
                <a:pathLst>
                  <a:path w="37781" h="25168" extrusionOk="0">
                    <a:moveTo>
                      <a:pt x="1" y="1"/>
                    </a:moveTo>
                    <a:lnTo>
                      <a:pt x="4709" y="3162"/>
                    </a:lnTo>
                    <a:lnTo>
                      <a:pt x="9429" y="6313"/>
                    </a:lnTo>
                    <a:lnTo>
                      <a:pt x="18868" y="12624"/>
                    </a:lnTo>
                    <a:lnTo>
                      <a:pt x="28318" y="18902"/>
                    </a:lnTo>
                    <a:lnTo>
                      <a:pt x="33049" y="22041"/>
                    </a:lnTo>
                    <a:lnTo>
                      <a:pt x="37780" y="25168"/>
                    </a:lnTo>
                    <a:lnTo>
                      <a:pt x="33072" y="22006"/>
                    </a:lnTo>
                    <a:lnTo>
                      <a:pt x="28364" y="18845"/>
                    </a:lnTo>
                    <a:lnTo>
                      <a:pt x="18925" y="12544"/>
                    </a:lnTo>
                    <a:lnTo>
                      <a:pt x="9463" y="6267"/>
                    </a:lnTo>
                    <a:lnTo>
                      <a:pt x="4743" y="3128"/>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8" name="Google Shape;1197;p69"/>
              <p:cNvSpPr/>
              <p:nvPr/>
            </p:nvSpPr>
            <p:spPr>
              <a:xfrm>
                <a:off x="2971474" y="3086963"/>
                <a:ext cx="3134571" cy="471228"/>
              </a:xfrm>
              <a:custGeom>
                <a:avLst/>
                <a:gdLst/>
                <a:ahLst/>
                <a:cxnLst/>
                <a:rect l="l" t="t" r="r" b="b"/>
                <a:pathLst>
                  <a:path w="49763" h="7481" extrusionOk="0">
                    <a:moveTo>
                      <a:pt x="49762" y="0"/>
                    </a:moveTo>
                    <a:lnTo>
                      <a:pt x="43531" y="917"/>
                    </a:lnTo>
                    <a:lnTo>
                      <a:pt x="37311" y="1845"/>
                    </a:lnTo>
                    <a:lnTo>
                      <a:pt x="24870" y="3700"/>
                    </a:lnTo>
                    <a:lnTo>
                      <a:pt x="12430" y="5579"/>
                    </a:lnTo>
                    <a:lnTo>
                      <a:pt x="6210" y="6518"/>
                    </a:lnTo>
                    <a:lnTo>
                      <a:pt x="1" y="7481"/>
                    </a:lnTo>
                    <a:lnTo>
                      <a:pt x="6221" y="6576"/>
                    </a:lnTo>
                    <a:lnTo>
                      <a:pt x="12441" y="5648"/>
                    </a:lnTo>
                    <a:lnTo>
                      <a:pt x="24882" y="3792"/>
                    </a:lnTo>
                    <a:lnTo>
                      <a:pt x="37322" y="1913"/>
                    </a:lnTo>
                    <a:lnTo>
                      <a:pt x="43542" y="963"/>
                    </a:lnTo>
                    <a:lnTo>
                      <a:pt x="4976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9" name="Google Shape;1198;p69"/>
              <p:cNvSpPr/>
              <p:nvPr/>
            </p:nvSpPr>
            <p:spPr>
              <a:xfrm>
                <a:off x="3802769" y="4032146"/>
                <a:ext cx="2572953" cy="282258"/>
              </a:xfrm>
              <a:custGeom>
                <a:avLst/>
                <a:gdLst/>
                <a:ahLst/>
                <a:cxnLst/>
                <a:rect l="l" t="t" r="r" b="b"/>
                <a:pathLst>
                  <a:path w="40847" h="4481" extrusionOk="0">
                    <a:moveTo>
                      <a:pt x="40789" y="1"/>
                    </a:moveTo>
                    <a:cubicBezTo>
                      <a:pt x="40787" y="1"/>
                      <a:pt x="40784" y="1"/>
                      <a:pt x="40781" y="2"/>
                    </a:cubicBezTo>
                    <a:lnTo>
                      <a:pt x="0" y="4481"/>
                    </a:lnTo>
                    <a:lnTo>
                      <a:pt x="40781" y="105"/>
                    </a:lnTo>
                    <a:lnTo>
                      <a:pt x="40792" y="105"/>
                    </a:lnTo>
                    <a:cubicBezTo>
                      <a:pt x="40847" y="94"/>
                      <a:pt x="40839" y="1"/>
                      <a:pt x="4078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0" name="Google Shape;1199;p69"/>
              <p:cNvSpPr/>
              <p:nvPr/>
            </p:nvSpPr>
            <p:spPr>
              <a:xfrm>
                <a:off x="2806500" y="4095641"/>
                <a:ext cx="1826080" cy="222355"/>
              </a:xfrm>
              <a:custGeom>
                <a:avLst/>
                <a:gdLst/>
                <a:ahLst/>
                <a:cxnLst/>
                <a:rect l="l" t="t" r="r" b="b"/>
                <a:pathLst>
                  <a:path w="28990" h="3530" extrusionOk="0">
                    <a:moveTo>
                      <a:pt x="67" y="1"/>
                    </a:moveTo>
                    <a:cubicBezTo>
                      <a:pt x="7" y="1"/>
                      <a:pt x="0" y="93"/>
                      <a:pt x="65" y="93"/>
                    </a:cubicBezTo>
                    <a:lnTo>
                      <a:pt x="28990" y="3530"/>
                    </a:lnTo>
                    <a:lnTo>
                      <a:pt x="77" y="2"/>
                    </a:lnTo>
                    <a:cubicBezTo>
                      <a:pt x="73" y="1"/>
                      <a:pt x="70" y="1"/>
                      <a:pt x="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1" name="Google Shape;1200;p69"/>
              <p:cNvSpPr/>
              <p:nvPr/>
            </p:nvSpPr>
            <p:spPr>
              <a:xfrm>
                <a:off x="6021634" y="1631552"/>
                <a:ext cx="6551" cy="1995712"/>
              </a:xfrm>
              <a:custGeom>
                <a:avLst/>
                <a:gdLst/>
                <a:ahLst/>
                <a:cxnLst/>
                <a:rect l="l" t="t" r="r" b="b"/>
                <a:pathLst>
                  <a:path w="104" h="31683" extrusionOk="0">
                    <a:moveTo>
                      <a:pt x="46" y="0"/>
                    </a:moveTo>
                    <a:lnTo>
                      <a:pt x="0" y="31640"/>
                    </a:lnTo>
                    <a:cubicBezTo>
                      <a:pt x="0" y="31668"/>
                      <a:pt x="23" y="31683"/>
                      <a:pt x="47" y="31683"/>
                    </a:cubicBezTo>
                    <a:cubicBezTo>
                      <a:pt x="72" y="31683"/>
                      <a:pt x="97" y="31668"/>
                      <a:pt x="103" y="31640"/>
                    </a:cubicBezTo>
                    <a:lnTo>
                      <a:pt x="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2" name="Google Shape;1201;p69"/>
              <p:cNvSpPr/>
              <p:nvPr/>
            </p:nvSpPr>
            <p:spPr>
              <a:xfrm>
                <a:off x="2985962" y="1772967"/>
                <a:ext cx="8693" cy="2435319"/>
              </a:xfrm>
              <a:custGeom>
                <a:avLst/>
                <a:gdLst/>
                <a:ahLst/>
                <a:cxnLst/>
                <a:rect l="l" t="t" r="r" b="b"/>
                <a:pathLst>
                  <a:path w="138" h="38662" extrusionOk="0">
                    <a:moveTo>
                      <a:pt x="69" y="1"/>
                    </a:moveTo>
                    <a:lnTo>
                      <a:pt x="34" y="4835"/>
                    </a:lnTo>
                    <a:lnTo>
                      <a:pt x="23" y="9669"/>
                    </a:lnTo>
                    <a:lnTo>
                      <a:pt x="0" y="19337"/>
                    </a:lnTo>
                    <a:lnTo>
                      <a:pt x="23" y="28994"/>
                    </a:lnTo>
                    <a:lnTo>
                      <a:pt x="34" y="33828"/>
                    </a:lnTo>
                    <a:lnTo>
                      <a:pt x="69" y="38662"/>
                    </a:lnTo>
                    <a:lnTo>
                      <a:pt x="103" y="33828"/>
                    </a:lnTo>
                    <a:lnTo>
                      <a:pt x="115" y="28994"/>
                    </a:lnTo>
                    <a:lnTo>
                      <a:pt x="138" y="19337"/>
                    </a:lnTo>
                    <a:lnTo>
                      <a:pt x="115" y="9669"/>
                    </a:lnTo>
                    <a:lnTo>
                      <a:pt x="103" y="4835"/>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4" name="Google Shape;1206;p69"/>
            <p:cNvSpPr/>
            <p:nvPr/>
          </p:nvSpPr>
          <p:spPr>
            <a:xfrm>
              <a:off x="11201809" y="4387041"/>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 name="Google Shape;1209;p69"/>
            <p:cNvSpPr/>
            <p:nvPr/>
          </p:nvSpPr>
          <p:spPr>
            <a:xfrm>
              <a:off x="11976318" y="4946915"/>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 name="Google Shape;1212;p69"/>
            <p:cNvSpPr/>
            <p:nvPr/>
          </p:nvSpPr>
          <p:spPr>
            <a:xfrm>
              <a:off x="12807609" y="645769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 name="Google Shape;1212;p69"/>
            <p:cNvSpPr/>
            <p:nvPr/>
          </p:nvSpPr>
          <p:spPr>
            <a:xfrm>
              <a:off x="11289748" y="5529282"/>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 name="Google Shape;1209;p69"/>
            <p:cNvSpPr/>
            <p:nvPr/>
          </p:nvSpPr>
          <p:spPr>
            <a:xfrm>
              <a:off x="13829736" y="561986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 name="Google Shape;1209;p69"/>
            <p:cNvSpPr/>
            <p:nvPr/>
          </p:nvSpPr>
          <p:spPr>
            <a:xfrm>
              <a:off x="14723898" y="4912563"/>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 name="Google Shape;1212;p69"/>
            <p:cNvSpPr/>
            <p:nvPr/>
          </p:nvSpPr>
          <p:spPr>
            <a:xfrm>
              <a:off x="13249473" y="4328706"/>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grpSp>
        <p:nvGrpSpPr>
          <p:cNvPr id="583" name="Group 582"/>
          <p:cNvGrpSpPr/>
          <p:nvPr/>
        </p:nvGrpSpPr>
        <p:grpSpPr>
          <a:xfrm>
            <a:off x="-354710" y="2720534"/>
            <a:ext cx="5369536" cy="4337892"/>
            <a:chOff x="10283793" y="2766191"/>
            <a:chExt cx="5369536" cy="4337892"/>
          </a:xfrm>
        </p:grpSpPr>
        <p:grpSp>
          <p:nvGrpSpPr>
            <p:cNvPr id="589" name="Google Shape;919;p69"/>
            <p:cNvGrpSpPr/>
            <p:nvPr/>
          </p:nvGrpSpPr>
          <p:grpSpPr>
            <a:xfrm>
              <a:off x="10283793" y="2766191"/>
              <a:ext cx="5369536" cy="4337892"/>
              <a:chOff x="2806500" y="1389098"/>
              <a:chExt cx="3569221" cy="2928898"/>
            </a:xfrm>
          </p:grpSpPr>
          <p:sp>
            <p:nvSpPr>
              <p:cNvPr id="597" name="Google Shape;920;p69"/>
              <p:cNvSpPr/>
              <p:nvPr/>
            </p:nvSpPr>
            <p:spPr>
              <a:xfrm>
                <a:off x="4150544" y="1770258"/>
                <a:ext cx="6551" cy="1616197"/>
              </a:xfrm>
              <a:custGeom>
                <a:avLst/>
                <a:gdLst/>
                <a:ahLst/>
                <a:cxnLst/>
                <a:rect l="l" t="t" r="r" b="b"/>
                <a:pathLst>
                  <a:path w="104" h="25658" extrusionOk="0">
                    <a:moveTo>
                      <a:pt x="48" y="1"/>
                    </a:moveTo>
                    <a:cubicBezTo>
                      <a:pt x="24" y="1"/>
                      <a:pt x="1" y="15"/>
                      <a:pt x="1" y="44"/>
                    </a:cubicBezTo>
                    <a:lnTo>
                      <a:pt x="1" y="25600"/>
                    </a:lnTo>
                    <a:cubicBezTo>
                      <a:pt x="1" y="25634"/>
                      <a:pt x="24" y="25657"/>
                      <a:pt x="47" y="25657"/>
                    </a:cubicBezTo>
                    <a:cubicBezTo>
                      <a:pt x="81" y="25657"/>
                      <a:pt x="104" y="25634"/>
                      <a:pt x="104" y="25600"/>
                    </a:cubicBezTo>
                    <a:lnTo>
                      <a:pt x="104" y="44"/>
                    </a:lnTo>
                    <a:cubicBezTo>
                      <a:pt x="98" y="15"/>
                      <a:pt x="72" y="1"/>
                      <a:pt x="4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8" name="Google Shape;921;p69"/>
              <p:cNvSpPr/>
              <p:nvPr/>
            </p:nvSpPr>
            <p:spPr>
              <a:xfrm>
                <a:off x="4280431" y="1781975"/>
                <a:ext cx="6551" cy="1604481"/>
              </a:xfrm>
              <a:custGeom>
                <a:avLst/>
                <a:gdLst/>
                <a:ahLst/>
                <a:cxnLst/>
                <a:rect l="l" t="t" r="r" b="b"/>
                <a:pathLst>
                  <a:path w="104" h="25472" extrusionOk="0">
                    <a:moveTo>
                      <a:pt x="57" y="1"/>
                    </a:moveTo>
                    <a:cubicBezTo>
                      <a:pt x="32" y="1"/>
                      <a:pt x="6" y="18"/>
                      <a:pt x="1" y="52"/>
                    </a:cubicBezTo>
                    <a:lnTo>
                      <a:pt x="1" y="25426"/>
                    </a:lnTo>
                    <a:cubicBezTo>
                      <a:pt x="1" y="25448"/>
                      <a:pt x="24" y="25471"/>
                      <a:pt x="58" y="25471"/>
                    </a:cubicBezTo>
                    <a:cubicBezTo>
                      <a:pt x="81" y="25471"/>
                      <a:pt x="104" y="25448"/>
                      <a:pt x="104" y="25426"/>
                    </a:cubicBezTo>
                    <a:lnTo>
                      <a:pt x="104" y="52"/>
                    </a:lnTo>
                    <a:cubicBezTo>
                      <a:pt x="104" y="18"/>
                      <a:pt x="81" y="1"/>
                      <a:pt x="5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9" name="Google Shape;922;p69"/>
              <p:cNvSpPr/>
              <p:nvPr/>
            </p:nvSpPr>
            <p:spPr>
              <a:xfrm>
                <a:off x="3068922" y="3370550"/>
                <a:ext cx="3011867" cy="275707"/>
              </a:xfrm>
              <a:custGeom>
                <a:avLst/>
                <a:gdLst/>
                <a:ahLst/>
                <a:cxnLst/>
                <a:rect l="l" t="t" r="r" b="b"/>
                <a:pathLst>
                  <a:path w="47815" h="4377" extrusionOk="0">
                    <a:moveTo>
                      <a:pt x="18157" y="103"/>
                    </a:moveTo>
                    <a:lnTo>
                      <a:pt x="47711" y="4181"/>
                    </a:lnTo>
                    <a:lnTo>
                      <a:pt x="47711" y="4262"/>
                    </a:lnTo>
                    <a:lnTo>
                      <a:pt x="18157" y="481"/>
                    </a:lnTo>
                    <a:lnTo>
                      <a:pt x="18145" y="481"/>
                    </a:lnTo>
                    <a:lnTo>
                      <a:pt x="92" y="2899"/>
                    </a:lnTo>
                    <a:lnTo>
                      <a:pt x="92" y="2784"/>
                    </a:lnTo>
                    <a:cubicBezTo>
                      <a:pt x="1077" y="2646"/>
                      <a:pt x="17355" y="218"/>
                      <a:pt x="18157" y="103"/>
                    </a:cubicBezTo>
                    <a:close/>
                    <a:moveTo>
                      <a:pt x="18157" y="0"/>
                    </a:moveTo>
                    <a:cubicBezTo>
                      <a:pt x="17974" y="23"/>
                      <a:pt x="207" y="2669"/>
                      <a:pt x="46" y="2692"/>
                    </a:cubicBezTo>
                    <a:lnTo>
                      <a:pt x="0" y="2692"/>
                    </a:lnTo>
                    <a:lnTo>
                      <a:pt x="0" y="3013"/>
                    </a:lnTo>
                    <a:lnTo>
                      <a:pt x="18145" y="573"/>
                    </a:lnTo>
                    <a:lnTo>
                      <a:pt x="47757" y="4365"/>
                    </a:lnTo>
                    <a:lnTo>
                      <a:pt x="47814" y="4376"/>
                    </a:lnTo>
                    <a:lnTo>
                      <a:pt x="47814" y="4101"/>
                    </a:lnTo>
                    <a:lnTo>
                      <a:pt x="181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0" name="Google Shape;923;p69"/>
              <p:cNvSpPr/>
              <p:nvPr/>
            </p:nvSpPr>
            <p:spPr>
              <a:xfrm>
                <a:off x="3078307" y="3400848"/>
                <a:ext cx="2992403" cy="254795"/>
              </a:xfrm>
              <a:custGeom>
                <a:avLst/>
                <a:gdLst/>
                <a:ahLst/>
                <a:cxnLst/>
                <a:rect l="l" t="t" r="r" b="b"/>
                <a:pathLst>
                  <a:path w="47506" h="4045" extrusionOk="0">
                    <a:moveTo>
                      <a:pt x="17996" y="92"/>
                    </a:moveTo>
                    <a:lnTo>
                      <a:pt x="47425" y="3861"/>
                    </a:lnTo>
                    <a:lnTo>
                      <a:pt x="47425" y="3953"/>
                    </a:lnTo>
                    <a:lnTo>
                      <a:pt x="17985" y="482"/>
                    </a:lnTo>
                    <a:lnTo>
                      <a:pt x="80" y="2624"/>
                    </a:lnTo>
                    <a:lnTo>
                      <a:pt x="80" y="2486"/>
                    </a:lnTo>
                    <a:cubicBezTo>
                      <a:pt x="985" y="2372"/>
                      <a:pt x="17217" y="195"/>
                      <a:pt x="17996" y="92"/>
                    </a:cubicBezTo>
                    <a:close/>
                    <a:moveTo>
                      <a:pt x="17996" y="0"/>
                    </a:moveTo>
                    <a:cubicBezTo>
                      <a:pt x="17813" y="23"/>
                      <a:pt x="184" y="2395"/>
                      <a:pt x="35" y="2418"/>
                    </a:cubicBezTo>
                    <a:lnTo>
                      <a:pt x="0" y="2418"/>
                    </a:lnTo>
                    <a:lnTo>
                      <a:pt x="0" y="2715"/>
                    </a:lnTo>
                    <a:lnTo>
                      <a:pt x="17985" y="562"/>
                    </a:lnTo>
                    <a:lnTo>
                      <a:pt x="47459" y="4033"/>
                    </a:lnTo>
                    <a:lnTo>
                      <a:pt x="47505" y="4044"/>
                    </a:lnTo>
                    <a:lnTo>
                      <a:pt x="47505" y="3781"/>
                    </a:lnTo>
                    <a:lnTo>
                      <a:pt x="1800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1" name="Google Shape;924;p69"/>
              <p:cNvSpPr/>
              <p:nvPr/>
            </p:nvSpPr>
            <p:spPr>
              <a:xfrm>
                <a:off x="3096323" y="3431147"/>
                <a:ext cx="2956310" cy="233126"/>
              </a:xfrm>
              <a:custGeom>
                <a:avLst/>
                <a:gdLst/>
                <a:ahLst/>
                <a:cxnLst/>
                <a:rect l="l" t="t" r="r" b="b"/>
                <a:pathLst>
                  <a:path w="46933" h="3701" extrusionOk="0">
                    <a:moveTo>
                      <a:pt x="17688" y="81"/>
                    </a:moveTo>
                    <a:lnTo>
                      <a:pt x="46852" y="3517"/>
                    </a:lnTo>
                    <a:lnTo>
                      <a:pt x="46852" y="3609"/>
                    </a:lnTo>
                    <a:lnTo>
                      <a:pt x="17676" y="470"/>
                    </a:lnTo>
                    <a:lnTo>
                      <a:pt x="81" y="2315"/>
                    </a:lnTo>
                    <a:lnTo>
                      <a:pt x="81" y="2189"/>
                    </a:lnTo>
                    <a:cubicBezTo>
                      <a:pt x="974" y="2085"/>
                      <a:pt x="17000" y="172"/>
                      <a:pt x="17688" y="81"/>
                    </a:cubicBezTo>
                    <a:close/>
                    <a:moveTo>
                      <a:pt x="17688" y="1"/>
                    </a:moveTo>
                    <a:cubicBezTo>
                      <a:pt x="17516" y="23"/>
                      <a:pt x="184" y="2097"/>
                      <a:pt x="47" y="2108"/>
                    </a:cubicBezTo>
                    <a:lnTo>
                      <a:pt x="1" y="2120"/>
                    </a:lnTo>
                    <a:lnTo>
                      <a:pt x="1" y="2406"/>
                    </a:lnTo>
                    <a:lnTo>
                      <a:pt x="17676" y="550"/>
                    </a:lnTo>
                    <a:lnTo>
                      <a:pt x="46887" y="3689"/>
                    </a:lnTo>
                    <a:lnTo>
                      <a:pt x="46933" y="3701"/>
                    </a:lnTo>
                    <a:lnTo>
                      <a:pt x="46933" y="3437"/>
                    </a:lnTo>
                    <a:lnTo>
                      <a:pt x="17688"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2" name="Google Shape;925;p69"/>
              <p:cNvSpPr/>
              <p:nvPr/>
            </p:nvSpPr>
            <p:spPr>
              <a:xfrm>
                <a:off x="3141047" y="3460753"/>
                <a:ext cx="2911587" cy="251141"/>
              </a:xfrm>
              <a:custGeom>
                <a:avLst/>
                <a:gdLst/>
                <a:ahLst/>
                <a:cxnLst/>
                <a:rect l="l" t="t" r="r" b="b"/>
                <a:pathLst>
                  <a:path w="46223" h="3987" extrusionOk="0">
                    <a:moveTo>
                      <a:pt x="16966" y="80"/>
                    </a:moveTo>
                    <a:lnTo>
                      <a:pt x="46142" y="3219"/>
                    </a:lnTo>
                    <a:lnTo>
                      <a:pt x="46142" y="3895"/>
                    </a:lnTo>
                    <a:lnTo>
                      <a:pt x="16909" y="917"/>
                    </a:lnTo>
                    <a:lnTo>
                      <a:pt x="81" y="2841"/>
                    </a:lnTo>
                    <a:lnTo>
                      <a:pt x="81" y="1856"/>
                    </a:lnTo>
                    <a:lnTo>
                      <a:pt x="16966" y="80"/>
                    </a:lnTo>
                    <a:close/>
                    <a:moveTo>
                      <a:pt x="16966" y="0"/>
                    </a:moveTo>
                    <a:lnTo>
                      <a:pt x="35" y="1776"/>
                    </a:lnTo>
                    <a:lnTo>
                      <a:pt x="1" y="1787"/>
                    </a:lnTo>
                    <a:lnTo>
                      <a:pt x="1" y="2933"/>
                    </a:lnTo>
                    <a:lnTo>
                      <a:pt x="16909" y="997"/>
                    </a:lnTo>
                    <a:lnTo>
                      <a:pt x="46177" y="3975"/>
                    </a:lnTo>
                    <a:lnTo>
                      <a:pt x="46223" y="3987"/>
                    </a:lnTo>
                    <a:lnTo>
                      <a:pt x="46223" y="3139"/>
                    </a:lnTo>
                    <a:lnTo>
                      <a:pt x="1696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3" name="Google Shape;926;p69"/>
              <p:cNvSpPr/>
              <p:nvPr/>
            </p:nvSpPr>
            <p:spPr>
              <a:xfrm>
                <a:off x="3143251" y="3519209"/>
                <a:ext cx="2907240" cy="191238"/>
              </a:xfrm>
              <a:custGeom>
                <a:avLst/>
                <a:gdLst/>
                <a:ahLst/>
                <a:cxnLst/>
                <a:rect l="l" t="t" r="r" b="b"/>
                <a:pathLst>
                  <a:path w="46154" h="3036" extrusionOk="0">
                    <a:moveTo>
                      <a:pt x="16874" y="57"/>
                    </a:moveTo>
                    <a:lnTo>
                      <a:pt x="38341" y="2245"/>
                    </a:lnTo>
                    <a:lnTo>
                      <a:pt x="16874" y="206"/>
                    </a:lnTo>
                    <a:lnTo>
                      <a:pt x="791" y="1936"/>
                    </a:lnTo>
                    <a:lnTo>
                      <a:pt x="470" y="1936"/>
                    </a:lnTo>
                    <a:lnTo>
                      <a:pt x="16874" y="57"/>
                    </a:lnTo>
                    <a:close/>
                    <a:moveTo>
                      <a:pt x="16874" y="0"/>
                    </a:moveTo>
                    <a:lnTo>
                      <a:pt x="0" y="1936"/>
                    </a:lnTo>
                    <a:lnTo>
                      <a:pt x="0" y="1982"/>
                    </a:lnTo>
                    <a:lnTo>
                      <a:pt x="802" y="1982"/>
                    </a:lnTo>
                    <a:lnTo>
                      <a:pt x="16874" y="252"/>
                    </a:lnTo>
                    <a:lnTo>
                      <a:pt x="46142" y="3036"/>
                    </a:lnTo>
                    <a:lnTo>
                      <a:pt x="46153" y="2978"/>
                    </a:lnTo>
                    <a:lnTo>
                      <a:pt x="1687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4" name="Google Shape;927;p69"/>
              <p:cNvSpPr/>
              <p:nvPr/>
            </p:nvSpPr>
            <p:spPr>
              <a:xfrm>
                <a:off x="4133977" y="3532185"/>
                <a:ext cx="151554" cy="597523"/>
              </a:xfrm>
              <a:custGeom>
                <a:avLst/>
                <a:gdLst/>
                <a:ahLst/>
                <a:cxnLst/>
                <a:rect l="l" t="t" r="r" b="b"/>
                <a:pathLst>
                  <a:path w="2406" h="9486" extrusionOk="0">
                    <a:moveTo>
                      <a:pt x="1146" y="46"/>
                    </a:moveTo>
                    <a:lnTo>
                      <a:pt x="2349" y="172"/>
                    </a:lnTo>
                    <a:lnTo>
                      <a:pt x="2349" y="665"/>
                    </a:lnTo>
                    <a:lnTo>
                      <a:pt x="2142" y="665"/>
                    </a:lnTo>
                    <a:lnTo>
                      <a:pt x="2142" y="9359"/>
                    </a:lnTo>
                    <a:lnTo>
                      <a:pt x="1089" y="9428"/>
                    </a:lnTo>
                    <a:lnTo>
                      <a:pt x="252" y="9371"/>
                    </a:lnTo>
                    <a:lnTo>
                      <a:pt x="252" y="573"/>
                    </a:lnTo>
                    <a:lnTo>
                      <a:pt x="58" y="573"/>
                    </a:lnTo>
                    <a:lnTo>
                      <a:pt x="58" y="172"/>
                    </a:lnTo>
                    <a:lnTo>
                      <a:pt x="1146" y="46"/>
                    </a:lnTo>
                    <a:close/>
                    <a:moveTo>
                      <a:pt x="1146" y="0"/>
                    </a:moveTo>
                    <a:lnTo>
                      <a:pt x="0" y="115"/>
                    </a:lnTo>
                    <a:lnTo>
                      <a:pt x="0" y="630"/>
                    </a:lnTo>
                    <a:lnTo>
                      <a:pt x="195" y="630"/>
                    </a:lnTo>
                    <a:lnTo>
                      <a:pt x="195" y="9428"/>
                    </a:lnTo>
                    <a:lnTo>
                      <a:pt x="1089" y="9485"/>
                    </a:lnTo>
                    <a:lnTo>
                      <a:pt x="2177" y="9416"/>
                    </a:lnTo>
                    <a:lnTo>
                      <a:pt x="2200" y="9405"/>
                    </a:lnTo>
                    <a:lnTo>
                      <a:pt x="2200" y="711"/>
                    </a:lnTo>
                    <a:lnTo>
                      <a:pt x="2406" y="711"/>
                    </a:lnTo>
                    <a:lnTo>
                      <a:pt x="2406" y="115"/>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5" name="Google Shape;928;p69"/>
              <p:cNvSpPr/>
              <p:nvPr/>
            </p:nvSpPr>
            <p:spPr>
              <a:xfrm>
                <a:off x="3158432" y="3593539"/>
                <a:ext cx="1114860" cy="91021"/>
              </a:xfrm>
              <a:custGeom>
                <a:avLst/>
                <a:gdLst/>
                <a:ahLst/>
                <a:cxnLst/>
                <a:rect l="l" t="t" r="r" b="b"/>
                <a:pathLst>
                  <a:path w="17699" h="1445" extrusionOk="0">
                    <a:moveTo>
                      <a:pt x="16633" y="0"/>
                    </a:moveTo>
                    <a:lnTo>
                      <a:pt x="34" y="1398"/>
                    </a:lnTo>
                    <a:cubicBezTo>
                      <a:pt x="3" y="1398"/>
                      <a:pt x="0" y="1445"/>
                      <a:pt x="26" y="1445"/>
                    </a:cubicBezTo>
                    <a:cubicBezTo>
                      <a:pt x="28" y="1445"/>
                      <a:pt x="31" y="1444"/>
                      <a:pt x="34" y="1443"/>
                    </a:cubicBezTo>
                    <a:lnTo>
                      <a:pt x="16633" y="46"/>
                    </a:lnTo>
                    <a:lnTo>
                      <a:pt x="17652" y="137"/>
                    </a:lnTo>
                    <a:cubicBezTo>
                      <a:pt x="17698" y="137"/>
                      <a:pt x="17698" y="80"/>
                      <a:pt x="17664" y="80"/>
                    </a:cubicBezTo>
                    <a:lnTo>
                      <a:pt x="1663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6" name="Google Shape;929;p69"/>
              <p:cNvSpPr/>
              <p:nvPr/>
            </p:nvSpPr>
            <p:spPr>
              <a:xfrm>
                <a:off x="3158369" y="3607964"/>
                <a:ext cx="1114167" cy="86611"/>
              </a:xfrm>
              <a:custGeom>
                <a:avLst/>
                <a:gdLst/>
                <a:ahLst/>
                <a:cxnLst/>
                <a:rect l="l" t="t" r="r" b="b"/>
                <a:pathLst>
                  <a:path w="17688" h="1375" extrusionOk="0">
                    <a:moveTo>
                      <a:pt x="16634" y="0"/>
                    </a:moveTo>
                    <a:lnTo>
                      <a:pt x="35" y="1317"/>
                    </a:lnTo>
                    <a:cubicBezTo>
                      <a:pt x="1" y="1317"/>
                      <a:pt x="1" y="1375"/>
                      <a:pt x="35" y="1375"/>
                    </a:cubicBezTo>
                    <a:lnTo>
                      <a:pt x="47" y="1375"/>
                    </a:lnTo>
                    <a:lnTo>
                      <a:pt x="16634" y="46"/>
                    </a:lnTo>
                    <a:lnTo>
                      <a:pt x="17653" y="138"/>
                    </a:lnTo>
                    <a:cubicBezTo>
                      <a:pt x="17676" y="138"/>
                      <a:pt x="17688" y="126"/>
                      <a:pt x="17688" y="115"/>
                    </a:cubicBezTo>
                    <a:cubicBezTo>
                      <a:pt x="17688" y="92"/>
                      <a:pt x="17676" y="80"/>
                      <a:pt x="17665" y="80"/>
                    </a:cubicBezTo>
                    <a:lnTo>
                      <a:pt x="166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7" name="Google Shape;930;p69"/>
              <p:cNvSpPr/>
              <p:nvPr/>
            </p:nvSpPr>
            <p:spPr>
              <a:xfrm>
                <a:off x="4146260" y="4072650"/>
                <a:ext cx="126295" cy="3653"/>
              </a:xfrm>
              <a:custGeom>
                <a:avLst/>
                <a:gdLst/>
                <a:ahLst/>
                <a:cxnLst/>
                <a:rect l="l" t="t" r="r" b="b"/>
                <a:pathLst>
                  <a:path w="2005" h="58" extrusionOk="0">
                    <a:moveTo>
                      <a:pt x="23" y="0"/>
                    </a:moveTo>
                    <a:cubicBezTo>
                      <a:pt x="0" y="0"/>
                      <a:pt x="0" y="46"/>
                      <a:pt x="23" y="58"/>
                    </a:cubicBezTo>
                    <a:lnTo>
                      <a:pt x="1982" y="58"/>
                    </a:lnTo>
                    <a:cubicBezTo>
                      <a:pt x="2005" y="46"/>
                      <a:pt x="2005" y="0"/>
                      <a:pt x="198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8" name="Google Shape;931;p69"/>
              <p:cNvSpPr/>
              <p:nvPr/>
            </p:nvSpPr>
            <p:spPr>
              <a:xfrm>
                <a:off x="4204653" y="3607775"/>
                <a:ext cx="2961" cy="468520"/>
              </a:xfrm>
              <a:custGeom>
                <a:avLst/>
                <a:gdLst/>
                <a:ahLst/>
                <a:cxnLst/>
                <a:rect l="l" t="t" r="r" b="b"/>
                <a:pathLst>
                  <a:path w="47" h="7438" extrusionOk="0">
                    <a:moveTo>
                      <a:pt x="24" y="0"/>
                    </a:moveTo>
                    <a:cubicBezTo>
                      <a:pt x="12" y="0"/>
                      <a:pt x="1" y="9"/>
                      <a:pt x="1" y="26"/>
                    </a:cubicBezTo>
                    <a:lnTo>
                      <a:pt x="1" y="7403"/>
                    </a:lnTo>
                    <a:cubicBezTo>
                      <a:pt x="1" y="7415"/>
                      <a:pt x="12" y="7438"/>
                      <a:pt x="24" y="7438"/>
                    </a:cubicBezTo>
                    <a:cubicBezTo>
                      <a:pt x="35" y="7426"/>
                      <a:pt x="47" y="7415"/>
                      <a:pt x="47" y="7403"/>
                    </a:cubicBezTo>
                    <a:lnTo>
                      <a:pt x="47" y="26"/>
                    </a:lnTo>
                    <a:cubicBezTo>
                      <a:pt x="47" y="9"/>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9" name="Google Shape;932;p69"/>
              <p:cNvSpPr/>
              <p:nvPr/>
            </p:nvSpPr>
            <p:spPr>
              <a:xfrm>
                <a:off x="3154779" y="3640971"/>
                <a:ext cx="995809" cy="476456"/>
              </a:xfrm>
              <a:custGeom>
                <a:avLst/>
                <a:gdLst/>
                <a:ahLst/>
                <a:cxnLst/>
                <a:rect l="l" t="t" r="r" b="b"/>
                <a:pathLst>
                  <a:path w="15809" h="7564" extrusionOk="0">
                    <a:moveTo>
                      <a:pt x="29" y="0"/>
                    </a:moveTo>
                    <a:cubicBezTo>
                      <a:pt x="15" y="0"/>
                      <a:pt x="1" y="9"/>
                      <a:pt x="1" y="26"/>
                    </a:cubicBezTo>
                    <a:lnTo>
                      <a:pt x="1" y="7094"/>
                    </a:lnTo>
                    <a:lnTo>
                      <a:pt x="15763" y="7563"/>
                    </a:lnTo>
                    <a:lnTo>
                      <a:pt x="15774" y="7563"/>
                    </a:lnTo>
                    <a:cubicBezTo>
                      <a:pt x="15809" y="7563"/>
                      <a:pt x="15809" y="7506"/>
                      <a:pt x="15774" y="7506"/>
                    </a:cubicBezTo>
                    <a:lnTo>
                      <a:pt x="58" y="7037"/>
                    </a:ln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0" name="Google Shape;933;p69"/>
              <p:cNvSpPr/>
              <p:nvPr/>
            </p:nvSpPr>
            <p:spPr>
              <a:xfrm>
                <a:off x="3860469" y="3557445"/>
                <a:ext cx="41195" cy="558532"/>
              </a:xfrm>
              <a:custGeom>
                <a:avLst/>
                <a:gdLst/>
                <a:ahLst/>
                <a:cxnLst/>
                <a:rect l="l" t="t" r="r" b="b"/>
                <a:pathLst>
                  <a:path w="654" h="8867" extrusionOk="0">
                    <a:moveTo>
                      <a:pt x="138" y="69"/>
                    </a:moveTo>
                    <a:lnTo>
                      <a:pt x="608" y="172"/>
                    </a:lnTo>
                    <a:lnTo>
                      <a:pt x="608" y="8718"/>
                    </a:lnTo>
                    <a:lnTo>
                      <a:pt x="321" y="8798"/>
                    </a:lnTo>
                    <a:lnTo>
                      <a:pt x="321" y="733"/>
                    </a:lnTo>
                    <a:lnTo>
                      <a:pt x="310" y="722"/>
                    </a:lnTo>
                    <a:cubicBezTo>
                      <a:pt x="310" y="722"/>
                      <a:pt x="69" y="390"/>
                      <a:pt x="138" y="69"/>
                    </a:cubicBezTo>
                    <a:close/>
                    <a:moveTo>
                      <a:pt x="104" y="0"/>
                    </a:moveTo>
                    <a:lnTo>
                      <a:pt x="92" y="23"/>
                    </a:lnTo>
                    <a:cubicBezTo>
                      <a:pt x="1" y="355"/>
                      <a:pt x="230" y="688"/>
                      <a:pt x="264" y="745"/>
                    </a:cubicBezTo>
                    <a:lnTo>
                      <a:pt x="264" y="8867"/>
                    </a:lnTo>
                    <a:lnTo>
                      <a:pt x="654" y="8763"/>
                    </a:lnTo>
                    <a:lnTo>
                      <a:pt x="654" y="126"/>
                    </a:lnTo>
                    <a:lnTo>
                      <a:pt x="1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1" name="Google Shape;934;p69"/>
              <p:cNvSpPr/>
              <p:nvPr/>
            </p:nvSpPr>
            <p:spPr>
              <a:xfrm>
                <a:off x="3812848" y="3564248"/>
                <a:ext cx="68596" cy="551729"/>
              </a:xfrm>
              <a:custGeom>
                <a:avLst/>
                <a:gdLst/>
                <a:ahLst/>
                <a:cxnLst/>
                <a:rect l="l" t="t" r="r" b="b"/>
                <a:pathLst>
                  <a:path w="1089" h="8759" extrusionOk="0">
                    <a:moveTo>
                      <a:pt x="114" y="1"/>
                    </a:moveTo>
                    <a:cubicBezTo>
                      <a:pt x="105" y="1"/>
                      <a:pt x="97" y="6"/>
                      <a:pt x="92" y="18"/>
                    </a:cubicBezTo>
                    <a:cubicBezTo>
                      <a:pt x="1" y="350"/>
                      <a:pt x="218" y="683"/>
                      <a:pt x="264" y="740"/>
                    </a:cubicBezTo>
                    <a:lnTo>
                      <a:pt x="264" y="8713"/>
                    </a:lnTo>
                    <a:lnTo>
                      <a:pt x="1043" y="8759"/>
                    </a:lnTo>
                    <a:cubicBezTo>
                      <a:pt x="1089" y="8759"/>
                      <a:pt x="1089" y="8701"/>
                      <a:pt x="1055" y="8701"/>
                    </a:cubicBezTo>
                    <a:lnTo>
                      <a:pt x="310" y="8667"/>
                    </a:lnTo>
                    <a:lnTo>
                      <a:pt x="310" y="717"/>
                    </a:lnTo>
                    <a:cubicBezTo>
                      <a:pt x="299" y="706"/>
                      <a:pt x="47" y="362"/>
                      <a:pt x="138" y="30"/>
                    </a:cubicBezTo>
                    <a:cubicBezTo>
                      <a:pt x="145" y="15"/>
                      <a:pt x="130" y="1"/>
                      <a:pt x="1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2" name="Google Shape;935;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3" name="Google Shape;936;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4" name="Google Shape;937;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5" name="Google Shape;938;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6" name="Google Shape;939;p69"/>
              <p:cNvSpPr/>
              <p:nvPr/>
            </p:nvSpPr>
            <p:spPr>
              <a:xfrm>
                <a:off x="3351752" y="3615900"/>
                <a:ext cx="31810" cy="485653"/>
              </a:xfrm>
              <a:custGeom>
                <a:avLst/>
                <a:gdLst/>
                <a:ahLst/>
                <a:cxnLst/>
                <a:rect l="l" t="t" r="r" b="b"/>
                <a:pathLst>
                  <a:path w="505" h="7710" extrusionOk="0">
                    <a:moveTo>
                      <a:pt x="104" y="80"/>
                    </a:moveTo>
                    <a:lnTo>
                      <a:pt x="436" y="138"/>
                    </a:lnTo>
                    <a:lnTo>
                      <a:pt x="436" y="7549"/>
                    </a:lnTo>
                    <a:lnTo>
                      <a:pt x="241" y="7618"/>
                    </a:lnTo>
                    <a:lnTo>
                      <a:pt x="241" y="630"/>
                    </a:lnTo>
                    <a:lnTo>
                      <a:pt x="230" y="619"/>
                    </a:lnTo>
                    <a:cubicBezTo>
                      <a:pt x="127" y="458"/>
                      <a:pt x="81" y="264"/>
                      <a:pt x="104" y="80"/>
                    </a:cubicBezTo>
                    <a:close/>
                    <a:moveTo>
                      <a:pt x="47" y="0"/>
                    </a:moveTo>
                    <a:lnTo>
                      <a:pt x="35" y="23"/>
                    </a:lnTo>
                    <a:cubicBezTo>
                      <a:pt x="1" y="241"/>
                      <a:pt x="47" y="470"/>
                      <a:pt x="173" y="653"/>
                    </a:cubicBezTo>
                    <a:lnTo>
                      <a:pt x="173" y="7709"/>
                    </a:lnTo>
                    <a:lnTo>
                      <a:pt x="505" y="7606"/>
                    </a:lnTo>
                    <a:lnTo>
                      <a:pt x="505" y="69"/>
                    </a:lnTo>
                    <a:lnTo>
                      <a:pt x="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7" name="Google Shape;940;p69"/>
              <p:cNvSpPr/>
              <p:nvPr/>
            </p:nvSpPr>
            <p:spPr>
              <a:xfrm>
                <a:off x="3324351" y="3619491"/>
                <a:ext cx="43337" cy="481307"/>
              </a:xfrm>
              <a:custGeom>
                <a:avLst/>
                <a:gdLst/>
                <a:ahLst/>
                <a:cxnLst/>
                <a:rect l="l" t="t" r="r" b="b"/>
                <a:pathLst>
                  <a:path w="688" h="7641" extrusionOk="0">
                    <a:moveTo>
                      <a:pt x="69" y="1"/>
                    </a:moveTo>
                    <a:cubicBezTo>
                      <a:pt x="55" y="1"/>
                      <a:pt x="40" y="11"/>
                      <a:pt x="35" y="35"/>
                    </a:cubicBezTo>
                    <a:cubicBezTo>
                      <a:pt x="1" y="264"/>
                      <a:pt x="46" y="504"/>
                      <a:pt x="161" y="699"/>
                    </a:cubicBezTo>
                    <a:lnTo>
                      <a:pt x="161" y="7618"/>
                    </a:lnTo>
                    <a:lnTo>
                      <a:pt x="642" y="7641"/>
                    </a:lnTo>
                    <a:cubicBezTo>
                      <a:pt x="688" y="7641"/>
                      <a:pt x="688" y="7572"/>
                      <a:pt x="642" y="7572"/>
                    </a:cubicBezTo>
                    <a:lnTo>
                      <a:pt x="241" y="7549"/>
                    </a:lnTo>
                    <a:lnTo>
                      <a:pt x="241" y="676"/>
                    </a:lnTo>
                    <a:lnTo>
                      <a:pt x="230" y="676"/>
                    </a:lnTo>
                    <a:cubicBezTo>
                      <a:pt x="115" y="482"/>
                      <a:pt x="69" y="264"/>
                      <a:pt x="104" y="46"/>
                    </a:cubicBezTo>
                    <a:cubicBezTo>
                      <a:pt x="110" y="20"/>
                      <a:pt x="90" y="1"/>
                      <a:pt x="6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8" name="Google Shape;941;p69"/>
              <p:cNvSpPr/>
              <p:nvPr/>
            </p:nvSpPr>
            <p:spPr>
              <a:xfrm>
                <a:off x="3169204" y="3638262"/>
                <a:ext cx="28220" cy="455355"/>
              </a:xfrm>
              <a:custGeom>
                <a:avLst/>
                <a:gdLst/>
                <a:ahLst/>
                <a:cxnLst/>
                <a:rect l="l" t="t" r="r" b="b"/>
                <a:pathLst>
                  <a:path w="448" h="7229" extrusionOk="0">
                    <a:moveTo>
                      <a:pt x="69" y="35"/>
                    </a:moveTo>
                    <a:lnTo>
                      <a:pt x="413" y="80"/>
                    </a:lnTo>
                    <a:lnTo>
                      <a:pt x="413" y="7114"/>
                    </a:lnTo>
                    <a:lnTo>
                      <a:pt x="195" y="7183"/>
                    </a:lnTo>
                    <a:lnTo>
                      <a:pt x="195" y="584"/>
                    </a:lnTo>
                    <a:lnTo>
                      <a:pt x="195" y="573"/>
                    </a:lnTo>
                    <a:cubicBezTo>
                      <a:pt x="81" y="424"/>
                      <a:pt x="35" y="229"/>
                      <a:pt x="69" y="35"/>
                    </a:cubicBezTo>
                    <a:close/>
                    <a:moveTo>
                      <a:pt x="35" y="0"/>
                    </a:moveTo>
                    <a:lnTo>
                      <a:pt x="35" y="12"/>
                    </a:lnTo>
                    <a:cubicBezTo>
                      <a:pt x="1" y="218"/>
                      <a:pt x="46" y="424"/>
                      <a:pt x="161" y="596"/>
                    </a:cubicBezTo>
                    <a:lnTo>
                      <a:pt x="161" y="7228"/>
                    </a:lnTo>
                    <a:lnTo>
                      <a:pt x="447" y="7137"/>
                    </a:lnTo>
                    <a:lnTo>
                      <a:pt x="447" y="4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9" name="Google Shape;942;p69"/>
              <p:cNvSpPr/>
              <p:nvPr/>
            </p:nvSpPr>
            <p:spPr>
              <a:xfrm>
                <a:off x="3142495" y="3642546"/>
                <a:ext cx="38298" cy="451071"/>
              </a:xfrm>
              <a:custGeom>
                <a:avLst/>
                <a:gdLst/>
                <a:ahLst/>
                <a:cxnLst/>
                <a:rect l="l" t="t" r="r" b="b"/>
                <a:pathLst>
                  <a:path w="608" h="7161" extrusionOk="0">
                    <a:moveTo>
                      <a:pt x="35" y="1"/>
                    </a:moveTo>
                    <a:cubicBezTo>
                      <a:pt x="1" y="219"/>
                      <a:pt x="47" y="436"/>
                      <a:pt x="161" y="631"/>
                    </a:cubicBezTo>
                    <a:lnTo>
                      <a:pt x="161" y="7138"/>
                    </a:lnTo>
                    <a:lnTo>
                      <a:pt x="596" y="7160"/>
                    </a:lnTo>
                    <a:lnTo>
                      <a:pt x="608" y="7126"/>
                    </a:lnTo>
                    <a:lnTo>
                      <a:pt x="196" y="7115"/>
                    </a:lnTo>
                    <a:lnTo>
                      <a:pt x="196" y="620"/>
                    </a:lnTo>
                    <a:cubicBezTo>
                      <a:pt x="81" y="436"/>
                      <a:pt x="47" y="219"/>
                      <a:pt x="7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0" name="Google Shape;943;p69"/>
              <p:cNvSpPr/>
              <p:nvPr/>
            </p:nvSpPr>
            <p:spPr>
              <a:xfrm>
                <a:off x="3154086" y="4059673"/>
                <a:ext cx="746117" cy="12283"/>
              </a:xfrm>
              <a:custGeom>
                <a:avLst/>
                <a:gdLst/>
                <a:ahLst/>
                <a:cxnLst/>
                <a:rect l="l" t="t" r="r" b="b"/>
                <a:pathLst>
                  <a:path w="11845" h="195" extrusionOk="0">
                    <a:moveTo>
                      <a:pt x="0" y="0"/>
                    </a:moveTo>
                    <a:lnTo>
                      <a:pt x="0" y="34"/>
                    </a:lnTo>
                    <a:lnTo>
                      <a:pt x="11845" y="195"/>
                    </a:lnTo>
                    <a:lnTo>
                      <a:pt x="11845" y="160"/>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1" name="Google Shape;944;p69"/>
              <p:cNvSpPr/>
              <p:nvPr/>
            </p:nvSpPr>
            <p:spPr>
              <a:xfrm>
                <a:off x="4268904" y="3598578"/>
                <a:ext cx="1287327" cy="113319"/>
              </a:xfrm>
              <a:custGeom>
                <a:avLst/>
                <a:gdLst/>
                <a:ahLst/>
                <a:cxnLst/>
                <a:rect l="l" t="t" r="r" b="b"/>
                <a:pathLst>
                  <a:path w="20437" h="1799" extrusionOk="0">
                    <a:moveTo>
                      <a:pt x="35" y="0"/>
                    </a:moveTo>
                    <a:cubicBezTo>
                      <a:pt x="23" y="0"/>
                      <a:pt x="0" y="12"/>
                      <a:pt x="0" y="23"/>
                    </a:cubicBezTo>
                    <a:cubicBezTo>
                      <a:pt x="0" y="46"/>
                      <a:pt x="12" y="57"/>
                      <a:pt x="23" y="57"/>
                    </a:cubicBezTo>
                    <a:lnTo>
                      <a:pt x="20402" y="1799"/>
                    </a:lnTo>
                    <a:cubicBezTo>
                      <a:pt x="20425" y="1799"/>
                      <a:pt x="20436" y="1787"/>
                      <a:pt x="20436" y="1764"/>
                    </a:cubicBezTo>
                    <a:cubicBezTo>
                      <a:pt x="20436" y="1753"/>
                      <a:pt x="20425" y="1741"/>
                      <a:pt x="20414" y="1741"/>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2" name="Google Shape;945;p69"/>
              <p:cNvSpPr/>
              <p:nvPr/>
            </p:nvSpPr>
            <p:spPr>
              <a:xfrm>
                <a:off x="5769795" y="3727017"/>
                <a:ext cx="282888" cy="26771"/>
              </a:xfrm>
              <a:custGeom>
                <a:avLst/>
                <a:gdLst/>
                <a:ahLst/>
                <a:cxnLst/>
                <a:rect l="l" t="t" r="r" b="b"/>
                <a:pathLst>
                  <a:path w="4491" h="425" extrusionOk="0">
                    <a:moveTo>
                      <a:pt x="35" y="0"/>
                    </a:moveTo>
                    <a:cubicBezTo>
                      <a:pt x="23" y="0"/>
                      <a:pt x="12" y="12"/>
                      <a:pt x="12" y="23"/>
                    </a:cubicBezTo>
                    <a:cubicBezTo>
                      <a:pt x="0" y="35"/>
                      <a:pt x="12" y="46"/>
                      <a:pt x="35" y="46"/>
                    </a:cubicBezTo>
                    <a:lnTo>
                      <a:pt x="4445" y="424"/>
                    </a:lnTo>
                    <a:cubicBezTo>
                      <a:pt x="4479" y="424"/>
                      <a:pt x="4491" y="378"/>
                      <a:pt x="4445" y="378"/>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3" name="Google Shape;946;p69"/>
              <p:cNvSpPr/>
              <p:nvPr/>
            </p:nvSpPr>
            <p:spPr>
              <a:xfrm>
                <a:off x="4268904" y="3613003"/>
                <a:ext cx="1288020" cy="109729"/>
              </a:xfrm>
              <a:custGeom>
                <a:avLst/>
                <a:gdLst/>
                <a:ahLst/>
                <a:cxnLst/>
                <a:rect l="l" t="t" r="r" b="b"/>
                <a:pathLst>
                  <a:path w="20448" h="1742" extrusionOk="0">
                    <a:moveTo>
                      <a:pt x="35" y="0"/>
                    </a:moveTo>
                    <a:cubicBezTo>
                      <a:pt x="23" y="0"/>
                      <a:pt x="0" y="12"/>
                      <a:pt x="0" y="23"/>
                    </a:cubicBezTo>
                    <a:cubicBezTo>
                      <a:pt x="0" y="46"/>
                      <a:pt x="12" y="58"/>
                      <a:pt x="23" y="58"/>
                    </a:cubicBezTo>
                    <a:lnTo>
                      <a:pt x="20402" y="1741"/>
                    </a:lnTo>
                    <a:cubicBezTo>
                      <a:pt x="20448" y="1741"/>
                      <a:pt x="20448" y="1684"/>
                      <a:pt x="20414" y="1684"/>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4" name="Google Shape;947;p69"/>
              <p:cNvSpPr/>
              <p:nvPr/>
            </p:nvSpPr>
            <p:spPr>
              <a:xfrm>
                <a:off x="5769795" y="3737095"/>
                <a:ext cx="282888" cy="26771"/>
              </a:xfrm>
              <a:custGeom>
                <a:avLst/>
                <a:gdLst/>
                <a:ahLst/>
                <a:cxnLst/>
                <a:rect l="l" t="t" r="r" b="b"/>
                <a:pathLst>
                  <a:path w="4491" h="425" extrusionOk="0">
                    <a:moveTo>
                      <a:pt x="35" y="1"/>
                    </a:moveTo>
                    <a:cubicBezTo>
                      <a:pt x="23" y="1"/>
                      <a:pt x="12" y="12"/>
                      <a:pt x="12" y="23"/>
                    </a:cubicBezTo>
                    <a:cubicBezTo>
                      <a:pt x="0" y="46"/>
                      <a:pt x="12" y="58"/>
                      <a:pt x="35" y="58"/>
                    </a:cubicBezTo>
                    <a:lnTo>
                      <a:pt x="4445" y="424"/>
                    </a:lnTo>
                    <a:cubicBezTo>
                      <a:pt x="4479" y="424"/>
                      <a:pt x="4491" y="367"/>
                      <a:pt x="4445" y="367"/>
                    </a:cubicBez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5" name="Google Shape;948;p69"/>
              <p:cNvSpPr/>
              <p:nvPr/>
            </p:nvSpPr>
            <p:spPr>
              <a:xfrm>
                <a:off x="4269597" y="3707364"/>
                <a:ext cx="1782365" cy="410065"/>
              </a:xfrm>
              <a:custGeom>
                <a:avLst/>
                <a:gdLst/>
                <a:ahLst/>
                <a:cxnLst/>
                <a:rect l="l" t="t" r="r" b="b"/>
                <a:pathLst>
                  <a:path w="28296" h="6510" extrusionOk="0">
                    <a:moveTo>
                      <a:pt x="28262" y="0"/>
                    </a:moveTo>
                    <a:cubicBezTo>
                      <a:pt x="28249" y="0"/>
                      <a:pt x="28238" y="9"/>
                      <a:pt x="28238" y="26"/>
                    </a:cubicBezTo>
                    <a:lnTo>
                      <a:pt x="28238" y="5456"/>
                    </a:lnTo>
                    <a:lnTo>
                      <a:pt x="35" y="6452"/>
                    </a:lnTo>
                    <a:cubicBezTo>
                      <a:pt x="1" y="6452"/>
                      <a:pt x="1" y="6509"/>
                      <a:pt x="35" y="6509"/>
                    </a:cubicBezTo>
                    <a:lnTo>
                      <a:pt x="35" y="6498"/>
                    </a:lnTo>
                    <a:lnTo>
                      <a:pt x="28261" y="5501"/>
                    </a:lnTo>
                    <a:lnTo>
                      <a:pt x="28295" y="5501"/>
                    </a:lnTo>
                    <a:lnTo>
                      <a:pt x="28295" y="26"/>
                    </a:lnTo>
                    <a:cubicBezTo>
                      <a:pt x="28289" y="9"/>
                      <a:pt x="28275" y="0"/>
                      <a:pt x="2826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6" name="Google Shape;949;p69"/>
              <p:cNvSpPr/>
              <p:nvPr/>
            </p:nvSpPr>
            <p:spPr>
              <a:xfrm>
                <a:off x="4668646" y="3568972"/>
                <a:ext cx="43337" cy="544108"/>
              </a:xfrm>
              <a:custGeom>
                <a:avLst/>
                <a:gdLst/>
                <a:ahLst/>
                <a:cxnLst/>
                <a:rect l="l" t="t" r="r" b="b"/>
                <a:pathLst>
                  <a:path w="688" h="8638" extrusionOk="0">
                    <a:moveTo>
                      <a:pt x="516" y="92"/>
                    </a:moveTo>
                    <a:lnTo>
                      <a:pt x="516" y="92"/>
                    </a:lnTo>
                    <a:cubicBezTo>
                      <a:pt x="585" y="390"/>
                      <a:pt x="344" y="699"/>
                      <a:pt x="344" y="711"/>
                    </a:cubicBezTo>
                    <a:lnTo>
                      <a:pt x="333" y="711"/>
                    </a:lnTo>
                    <a:lnTo>
                      <a:pt x="333" y="8523"/>
                    </a:lnTo>
                    <a:lnTo>
                      <a:pt x="81" y="8454"/>
                    </a:lnTo>
                    <a:lnTo>
                      <a:pt x="81" y="172"/>
                    </a:lnTo>
                    <a:lnTo>
                      <a:pt x="516" y="92"/>
                    </a:lnTo>
                    <a:close/>
                    <a:moveTo>
                      <a:pt x="585" y="1"/>
                    </a:moveTo>
                    <a:lnTo>
                      <a:pt x="1" y="104"/>
                    </a:lnTo>
                    <a:lnTo>
                      <a:pt x="1" y="8523"/>
                    </a:lnTo>
                    <a:lnTo>
                      <a:pt x="424" y="8638"/>
                    </a:lnTo>
                    <a:lnTo>
                      <a:pt x="424" y="745"/>
                    </a:lnTo>
                    <a:cubicBezTo>
                      <a:pt x="470" y="676"/>
                      <a:pt x="688" y="356"/>
                      <a:pt x="585" y="35"/>
                    </a:cubicBezTo>
                    <a:lnTo>
                      <a:pt x="58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7" name="Google Shape;950;p69"/>
              <p:cNvSpPr/>
              <p:nvPr/>
            </p:nvSpPr>
            <p:spPr>
              <a:xfrm>
                <a:off x="4688866" y="3569413"/>
                <a:ext cx="70738" cy="542974"/>
              </a:xfrm>
              <a:custGeom>
                <a:avLst/>
                <a:gdLst/>
                <a:ahLst/>
                <a:cxnLst/>
                <a:rect l="l" t="t" r="r" b="b"/>
                <a:pathLst>
                  <a:path w="1123" h="8620" extrusionOk="0">
                    <a:moveTo>
                      <a:pt x="992" y="0"/>
                    </a:moveTo>
                    <a:cubicBezTo>
                      <a:pt x="986" y="0"/>
                      <a:pt x="980" y="2"/>
                      <a:pt x="974" y="5"/>
                    </a:cubicBezTo>
                    <a:cubicBezTo>
                      <a:pt x="951" y="5"/>
                      <a:pt x="940" y="28"/>
                      <a:pt x="951" y="51"/>
                    </a:cubicBezTo>
                    <a:cubicBezTo>
                      <a:pt x="1043" y="360"/>
                      <a:pt x="791" y="795"/>
                      <a:pt x="779" y="795"/>
                    </a:cubicBezTo>
                    <a:lnTo>
                      <a:pt x="779" y="807"/>
                    </a:lnTo>
                    <a:lnTo>
                      <a:pt x="779" y="8493"/>
                    </a:lnTo>
                    <a:lnTo>
                      <a:pt x="58" y="8528"/>
                    </a:lnTo>
                    <a:cubicBezTo>
                      <a:pt x="0" y="8528"/>
                      <a:pt x="0" y="8619"/>
                      <a:pt x="58" y="8619"/>
                    </a:cubicBezTo>
                    <a:lnTo>
                      <a:pt x="859" y="8573"/>
                    </a:lnTo>
                    <a:lnTo>
                      <a:pt x="859" y="830"/>
                    </a:lnTo>
                    <a:cubicBezTo>
                      <a:pt x="905" y="761"/>
                      <a:pt x="1123" y="349"/>
                      <a:pt x="1031" y="28"/>
                    </a:cubicBezTo>
                    <a:cubicBezTo>
                      <a:pt x="1023" y="11"/>
                      <a:pt x="1008" y="0"/>
                      <a:pt x="99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8" name="Google Shape;951;p69"/>
              <p:cNvSpPr/>
              <p:nvPr/>
            </p:nvSpPr>
            <p:spPr>
              <a:xfrm>
                <a:off x="5035192" y="3607208"/>
                <a:ext cx="36912" cy="490755"/>
              </a:xfrm>
              <a:custGeom>
                <a:avLst/>
                <a:gdLst/>
                <a:ahLst/>
                <a:cxnLst/>
                <a:rect l="l" t="t" r="r" b="b"/>
                <a:pathLst>
                  <a:path w="586" h="7791" extrusionOk="0">
                    <a:moveTo>
                      <a:pt x="482" y="92"/>
                    </a:moveTo>
                    <a:lnTo>
                      <a:pt x="482" y="92"/>
                    </a:lnTo>
                    <a:cubicBezTo>
                      <a:pt x="505" y="276"/>
                      <a:pt x="448" y="470"/>
                      <a:pt x="322" y="619"/>
                    </a:cubicBezTo>
                    <a:lnTo>
                      <a:pt x="310" y="631"/>
                    </a:lnTo>
                    <a:lnTo>
                      <a:pt x="310" y="7687"/>
                    </a:lnTo>
                    <a:lnTo>
                      <a:pt x="70" y="7630"/>
                    </a:lnTo>
                    <a:lnTo>
                      <a:pt x="70" y="127"/>
                    </a:lnTo>
                    <a:lnTo>
                      <a:pt x="482" y="92"/>
                    </a:lnTo>
                    <a:close/>
                    <a:moveTo>
                      <a:pt x="539" y="1"/>
                    </a:moveTo>
                    <a:lnTo>
                      <a:pt x="1" y="58"/>
                    </a:lnTo>
                    <a:lnTo>
                      <a:pt x="1" y="7687"/>
                    </a:lnTo>
                    <a:lnTo>
                      <a:pt x="390" y="7790"/>
                    </a:lnTo>
                    <a:lnTo>
                      <a:pt x="390" y="654"/>
                    </a:lnTo>
                    <a:cubicBezTo>
                      <a:pt x="528" y="482"/>
                      <a:pt x="585" y="253"/>
                      <a:pt x="539" y="35"/>
                    </a:cubicBezTo>
                    <a:lnTo>
                      <a:pt x="53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9" name="Google Shape;952;p69"/>
              <p:cNvSpPr/>
              <p:nvPr/>
            </p:nvSpPr>
            <p:spPr>
              <a:xfrm>
                <a:off x="5053963" y="3609475"/>
                <a:ext cx="54927" cy="487732"/>
              </a:xfrm>
              <a:custGeom>
                <a:avLst/>
                <a:gdLst/>
                <a:ahLst/>
                <a:cxnLst/>
                <a:rect l="l" t="t" r="r" b="b"/>
                <a:pathLst>
                  <a:path w="872" h="7743" extrusionOk="0">
                    <a:moveTo>
                      <a:pt x="743" y="0"/>
                    </a:moveTo>
                    <a:cubicBezTo>
                      <a:pt x="720" y="0"/>
                      <a:pt x="697" y="22"/>
                      <a:pt x="711" y="56"/>
                    </a:cubicBezTo>
                    <a:cubicBezTo>
                      <a:pt x="791" y="331"/>
                      <a:pt x="562" y="641"/>
                      <a:pt x="562" y="641"/>
                    </a:cubicBezTo>
                    <a:lnTo>
                      <a:pt x="551" y="652"/>
                    </a:lnTo>
                    <a:lnTo>
                      <a:pt x="551" y="7651"/>
                    </a:lnTo>
                    <a:lnTo>
                      <a:pt x="58" y="7663"/>
                    </a:lnTo>
                    <a:cubicBezTo>
                      <a:pt x="1" y="7663"/>
                      <a:pt x="1" y="7743"/>
                      <a:pt x="58" y="7743"/>
                    </a:cubicBezTo>
                    <a:lnTo>
                      <a:pt x="631" y="7720"/>
                    </a:lnTo>
                    <a:lnTo>
                      <a:pt x="631" y="675"/>
                    </a:lnTo>
                    <a:cubicBezTo>
                      <a:pt x="665" y="618"/>
                      <a:pt x="871" y="320"/>
                      <a:pt x="780" y="33"/>
                    </a:cubicBezTo>
                    <a:cubicBezTo>
                      <a:pt x="775" y="10"/>
                      <a:pt x="759" y="0"/>
                      <a:pt x="74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0" name="Google Shape;953;p69"/>
              <p:cNvSpPr/>
              <p:nvPr/>
            </p:nvSpPr>
            <p:spPr>
              <a:xfrm>
                <a:off x="5301456" y="3634609"/>
                <a:ext cx="31810" cy="454662"/>
              </a:xfrm>
              <a:custGeom>
                <a:avLst/>
                <a:gdLst/>
                <a:ahLst/>
                <a:cxnLst/>
                <a:rect l="l" t="t" r="r" b="b"/>
                <a:pathLst>
                  <a:path w="505" h="7218" extrusionOk="0">
                    <a:moveTo>
                      <a:pt x="402" y="70"/>
                    </a:moveTo>
                    <a:cubicBezTo>
                      <a:pt x="425" y="242"/>
                      <a:pt x="379" y="402"/>
                      <a:pt x="264" y="539"/>
                    </a:cubicBezTo>
                    <a:lnTo>
                      <a:pt x="253" y="551"/>
                    </a:lnTo>
                    <a:lnTo>
                      <a:pt x="253" y="7115"/>
                    </a:lnTo>
                    <a:lnTo>
                      <a:pt x="70" y="7057"/>
                    </a:lnTo>
                    <a:lnTo>
                      <a:pt x="70" y="81"/>
                    </a:lnTo>
                    <a:lnTo>
                      <a:pt x="402" y="70"/>
                    </a:lnTo>
                    <a:close/>
                    <a:moveTo>
                      <a:pt x="459" y="1"/>
                    </a:moveTo>
                    <a:lnTo>
                      <a:pt x="1" y="12"/>
                    </a:lnTo>
                    <a:lnTo>
                      <a:pt x="1" y="7103"/>
                    </a:lnTo>
                    <a:lnTo>
                      <a:pt x="333" y="7218"/>
                    </a:lnTo>
                    <a:lnTo>
                      <a:pt x="333" y="574"/>
                    </a:lnTo>
                    <a:cubicBezTo>
                      <a:pt x="459" y="425"/>
                      <a:pt x="505" y="219"/>
                      <a:pt x="459" y="24"/>
                    </a:cubicBezTo>
                    <a:lnTo>
                      <a:pt x="45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1" name="Google Shape;954;p69"/>
              <p:cNvSpPr/>
              <p:nvPr/>
            </p:nvSpPr>
            <p:spPr>
              <a:xfrm>
                <a:off x="5317330" y="3635050"/>
                <a:ext cx="43400" cy="453528"/>
              </a:xfrm>
              <a:custGeom>
                <a:avLst/>
                <a:gdLst/>
                <a:ahLst/>
                <a:cxnLst/>
                <a:rect l="l" t="t" r="r" b="b"/>
                <a:pathLst>
                  <a:path w="689" h="7200" extrusionOk="0">
                    <a:moveTo>
                      <a:pt x="619" y="1"/>
                    </a:moveTo>
                    <a:cubicBezTo>
                      <a:pt x="615" y="1"/>
                      <a:pt x="611" y="2"/>
                      <a:pt x="608" y="5"/>
                    </a:cubicBezTo>
                    <a:cubicBezTo>
                      <a:pt x="585" y="5"/>
                      <a:pt x="574" y="28"/>
                      <a:pt x="585" y="40"/>
                    </a:cubicBezTo>
                    <a:cubicBezTo>
                      <a:pt x="619" y="235"/>
                      <a:pt x="574" y="418"/>
                      <a:pt x="459" y="567"/>
                    </a:cubicBezTo>
                    <a:lnTo>
                      <a:pt x="448" y="578"/>
                    </a:lnTo>
                    <a:lnTo>
                      <a:pt x="448" y="7108"/>
                    </a:lnTo>
                    <a:lnTo>
                      <a:pt x="35" y="7119"/>
                    </a:lnTo>
                    <a:cubicBezTo>
                      <a:pt x="1" y="7131"/>
                      <a:pt x="1" y="7188"/>
                      <a:pt x="47" y="7199"/>
                    </a:cubicBezTo>
                    <a:lnTo>
                      <a:pt x="516" y="7176"/>
                    </a:lnTo>
                    <a:lnTo>
                      <a:pt x="516" y="601"/>
                    </a:lnTo>
                    <a:cubicBezTo>
                      <a:pt x="642" y="441"/>
                      <a:pt x="688" y="235"/>
                      <a:pt x="654" y="28"/>
                    </a:cubicBezTo>
                    <a:cubicBezTo>
                      <a:pt x="645" y="12"/>
                      <a:pt x="631" y="1"/>
                      <a:pt x="61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2" name="Google Shape;955;p69"/>
              <p:cNvSpPr/>
              <p:nvPr/>
            </p:nvSpPr>
            <p:spPr>
              <a:xfrm>
                <a:off x="5771937" y="4034414"/>
                <a:ext cx="277849" cy="8000"/>
              </a:xfrm>
              <a:custGeom>
                <a:avLst/>
                <a:gdLst/>
                <a:ahLst/>
                <a:cxnLst/>
                <a:rect l="l" t="t" r="r" b="b"/>
                <a:pathLst>
                  <a:path w="4411" h="127" extrusionOk="0">
                    <a:moveTo>
                      <a:pt x="4411" y="0"/>
                    </a:moveTo>
                    <a:lnTo>
                      <a:pt x="1" y="103"/>
                    </a:lnTo>
                    <a:lnTo>
                      <a:pt x="1" y="126"/>
                    </a:lnTo>
                    <a:lnTo>
                      <a:pt x="4411" y="34"/>
                    </a:lnTo>
                    <a:lnTo>
                      <a:pt x="441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3" name="Google Shape;956;p69"/>
              <p:cNvSpPr/>
              <p:nvPr/>
            </p:nvSpPr>
            <p:spPr>
              <a:xfrm>
                <a:off x="4271046" y="4045941"/>
                <a:ext cx="1283043" cy="28912"/>
              </a:xfrm>
              <a:custGeom>
                <a:avLst/>
                <a:gdLst/>
                <a:ahLst/>
                <a:cxnLst/>
                <a:rect l="l" t="t" r="r" b="b"/>
                <a:pathLst>
                  <a:path w="20369" h="459" extrusionOk="0">
                    <a:moveTo>
                      <a:pt x="20368" y="0"/>
                    </a:moveTo>
                    <a:lnTo>
                      <a:pt x="1" y="424"/>
                    </a:lnTo>
                    <a:lnTo>
                      <a:pt x="1" y="459"/>
                    </a:lnTo>
                    <a:lnTo>
                      <a:pt x="20368" y="35"/>
                    </a:lnTo>
                    <a:lnTo>
                      <a:pt x="203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4" name="Google Shape;957;p69"/>
              <p:cNvSpPr/>
              <p:nvPr/>
            </p:nvSpPr>
            <p:spPr>
              <a:xfrm>
                <a:off x="3102811" y="1655551"/>
                <a:ext cx="2899304" cy="1225785"/>
              </a:xfrm>
              <a:custGeom>
                <a:avLst/>
                <a:gdLst/>
                <a:ahLst/>
                <a:cxnLst/>
                <a:rect l="l" t="t" r="r" b="b"/>
                <a:pathLst>
                  <a:path w="46028" h="19460" extrusionOk="0">
                    <a:moveTo>
                      <a:pt x="17516" y="112"/>
                    </a:moveTo>
                    <a:lnTo>
                      <a:pt x="45936" y="19059"/>
                    </a:lnTo>
                    <a:lnTo>
                      <a:pt x="45936" y="19322"/>
                    </a:lnTo>
                    <a:lnTo>
                      <a:pt x="17539" y="559"/>
                    </a:lnTo>
                    <a:lnTo>
                      <a:pt x="17481" y="559"/>
                    </a:lnTo>
                    <a:lnTo>
                      <a:pt x="92" y="12312"/>
                    </a:lnTo>
                    <a:lnTo>
                      <a:pt x="92" y="12060"/>
                    </a:lnTo>
                    <a:lnTo>
                      <a:pt x="17516" y="112"/>
                    </a:lnTo>
                    <a:close/>
                    <a:moveTo>
                      <a:pt x="17516" y="0"/>
                    </a:moveTo>
                    <a:cubicBezTo>
                      <a:pt x="17507" y="0"/>
                      <a:pt x="17499" y="3"/>
                      <a:pt x="17493" y="9"/>
                    </a:cubicBezTo>
                    <a:lnTo>
                      <a:pt x="12" y="11991"/>
                    </a:lnTo>
                    <a:cubicBezTo>
                      <a:pt x="1" y="11991"/>
                      <a:pt x="1" y="12014"/>
                      <a:pt x="1" y="12025"/>
                    </a:cubicBezTo>
                    <a:lnTo>
                      <a:pt x="1" y="12415"/>
                    </a:lnTo>
                    <a:cubicBezTo>
                      <a:pt x="1" y="12426"/>
                      <a:pt x="1" y="12449"/>
                      <a:pt x="24" y="12461"/>
                    </a:cubicBezTo>
                    <a:cubicBezTo>
                      <a:pt x="35" y="12461"/>
                      <a:pt x="58" y="12461"/>
                      <a:pt x="70" y="12449"/>
                    </a:cubicBezTo>
                    <a:lnTo>
                      <a:pt x="17516" y="662"/>
                    </a:lnTo>
                    <a:lnTo>
                      <a:pt x="45959" y="19460"/>
                    </a:lnTo>
                    <a:lnTo>
                      <a:pt x="46005" y="19460"/>
                    </a:lnTo>
                    <a:cubicBezTo>
                      <a:pt x="46028" y="19448"/>
                      <a:pt x="46028" y="19437"/>
                      <a:pt x="46028" y="19414"/>
                    </a:cubicBezTo>
                    <a:lnTo>
                      <a:pt x="46028" y="19036"/>
                    </a:lnTo>
                    <a:cubicBezTo>
                      <a:pt x="46028" y="19024"/>
                      <a:pt x="46028" y="19002"/>
                      <a:pt x="46005" y="19002"/>
                    </a:cubicBezTo>
                    <a:lnTo>
                      <a:pt x="17539" y="9"/>
                    </a:lnTo>
                    <a:cubicBezTo>
                      <a:pt x="17533" y="3"/>
                      <a:pt x="17524" y="0"/>
                      <a:pt x="1751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5" name="Google Shape;958;p69"/>
              <p:cNvSpPr/>
              <p:nvPr/>
            </p:nvSpPr>
            <p:spPr>
              <a:xfrm>
                <a:off x="3103567" y="1736180"/>
                <a:ext cx="2897855" cy="1143709"/>
              </a:xfrm>
              <a:custGeom>
                <a:avLst/>
                <a:gdLst/>
                <a:ahLst/>
                <a:cxnLst/>
                <a:rect l="l" t="t" r="r" b="b"/>
                <a:pathLst>
                  <a:path w="46005" h="18157" extrusionOk="0">
                    <a:moveTo>
                      <a:pt x="17504" y="0"/>
                    </a:moveTo>
                    <a:lnTo>
                      <a:pt x="630" y="11100"/>
                    </a:lnTo>
                    <a:lnTo>
                      <a:pt x="35" y="11100"/>
                    </a:lnTo>
                    <a:cubicBezTo>
                      <a:pt x="0" y="11100"/>
                      <a:pt x="0" y="11158"/>
                      <a:pt x="35" y="11158"/>
                    </a:cubicBezTo>
                    <a:lnTo>
                      <a:pt x="642" y="11158"/>
                    </a:lnTo>
                    <a:lnTo>
                      <a:pt x="17504" y="69"/>
                    </a:lnTo>
                    <a:lnTo>
                      <a:pt x="45432" y="18157"/>
                    </a:lnTo>
                    <a:lnTo>
                      <a:pt x="45970" y="18157"/>
                    </a:lnTo>
                    <a:cubicBezTo>
                      <a:pt x="46004" y="18157"/>
                      <a:pt x="46004" y="18111"/>
                      <a:pt x="45970" y="18111"/>
                    </a:cubicBezTo>
                    <a:lnTo>
                      <a:pt x="45454" y="18111"/>
                    </a:lnTo>
                    <a:lnTo>
                      <a:pt x="17515" y="12"/>
                    </a:lnTo>
                    <a:lnTo>
                      <a:pt x="175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6" name="Google Shape;959;p69"/>
              <p:cNvSpPr/>
              <p:nvPr/>
            </p:nvSpPr>
            <p:spPr>
              <a:xfrm>
                <a:off x="4203204" y="1735613"/>
                <a:ext cx="5858" cy="1641456"/>
              </a:xfrm>
              <a:custGeom>
                <a:avLst/>
                <a:gdLst/>
                <a:ahLst/>
                <a:cxnLst/>
                <a:rect l="l" t="t" r="r" b="b"/>
                <a:pathLst>
                  <a:path w="93" h="26059" extrusionOk="0">
                    <a:moveTo>
                      <a:pt x="47" y="1"/>
                    </a:moveTo>
                    <a:cubicBezTo>
                      <a:pt x="24" y="1"/>
                      <a:pt x="1" y="15"/>
                      <a:pt x="1" y="44"/>
                    </a:cubicBezTo>
                    <a:lnTo>
                      <a:pt x="1" y="26013"/>
                    </a:lnTo>
                    <a:cubicBezTo>
                      <a:pt x="1" y="26036"/>
                      <a:pt x="24" y="26058"/>
                      <a:pt x="47" y="26058"/>
                    </a:cubicBezTo>
                    <a:cubicBezTo>
                      <a:pt x="70" y="26058"/>
                      <a:pt x="93" y="26036"/>
                      <a:pt x="93" y="26013"/>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7" name="Google Shape;960;p69"/>
              <p:cNvSpPr/>
              <p:nvPr/>
            </p:nvSpPr>
            <p:spPr>
              <a:xfrm>
                <a:off x="3141803" y="2435949"/>
                <a:ext cx="3653" cy="1099175"/>
              </a:xfrm>
              <a:custGeom>
                <a:avLst/>
                <a:gdLst/>
                <a:ahLst/>
                <a:cxnLst/>
                <a:rect l="l" t="t" r="r" b="b"/>
                <a:pathLst>
                  <a:path w="58" h="17450" extrusionOk="0">
                    <a:moveTo>
                      <a:pt x="29" y="0"/>
                    </a:moveTo>
                    <a:cubicBezTo>
                      <a:pt x="15" y="0"/>
                      <a:pt x="0" y="9"/>
                      <a:pt x="0" y="26"/>
                    </a:cubicBezTo>
                    <a:lnTo>
                      <a:pt x="0" y="17426"/>
                    </a:lnTo>
                    <a:cubicBezTo>
                      <a:pt x="0" y="17438"/>
                      <a:pt x="12" y="17449"/>
                      <a:pt x="23" y="17449"/>
                    </a:cubicBezTo>
                    <a:cubicBezTo>
                      <a:pt x="46" y="17449"/>
                      <a:pt x="58" y="17438"/>
                      <a:pt x="58" y="17426"/>
                    </a:cubicBezTo>
                    <a:lnTo>
                      <a:pt x="58" y="26"/>
                    </a:lnTo>
                    <a:cubicBezTo>
                      <a:pt x="58" y="9"/>
                      <a:pt x="43"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8" name="Google Shape;961;p69"/>
              <p:cNvSpPr/>
              <p:nvPr/>
            </p:nvSpPr>
            <p:spPr>
              <a:xfrm>
                <a:off x="5964627" y="2876825"/>
                <a:ext cx="2898" cy="741266"/>
              </a:xfrm>
              <a:custGeom>
                <a:avLst/>
                <a:gdLst/>
                <a:ahLst/>
                <a:cxnLst/>
                <a:rect l="l" t="t" r="r" b="b"/>
                <a:pathLst>
                  <a:path w="46" h="11768" extrusionOk="0">
                    <a:moveTo>
                      <a:pt x="23" y="0"/>
                    </a:moveTo>
                    <a:cubicBezTo>
                      <a:pt x="12" y="0"/>
                      <a:pt x="0" y="9"/>
                      <a:pt x="0" y="26"/>
                    </a:cubicBezTo>
                    <a:lnTo>
                      <a:pt x="0" y="11745"/>
                    </a:lnTo>
                    <a:cubicBezTo>
                      <a:pt x="0" y="11756"/>
                      <a:pt x="12" y="11767"/>
                      <a:pt x="23" y="11767"/>
                    </a:cubicBezTo>
                    <a:cubicBezTo>
                      <a:pt x="34" y="11767"/>
                      <a:pt x="46" y="11756"/>
                      <a:pt x="46" y="11745"/>
                    </a:cubicBezTo>
                    <a:lnTo>
                      <a:pt x="46" y="26"/>
                    </a:lnTo>
                    <a:cubicBezTo>
                      <a:pt x="46" y="9"/>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9" name="Google Shape;962;p69"/>
              <p:cNvSpPr/>
              <p:nvPr/>
            </p:nvSpPr>
            <p:spPr>
              <a:xfrm>
                <a:off x="3346713" y="2271416"/>
                <a:ext cx="3653" cy="1234100"/>
              </a:xfrm>
              <a:custGeom>
                <a:avLst/>
                <a:gdLst/>
                <a:ahLst/>
                <a:cxnLst/>
                <a:rect l="l" t="t" r="r" b="b"/>
                <a:pathLst>
                  <a:path w="58" h="19592" extrusionOk="0">
                    <a:moveTo>
                      <a:pt x="29" y="0"/>
                    </a:moveTo>
                    <a:cubicBezTo>
                      <a:pt x="15" y="0"/>
                      <a:pt x="1" y="9"/>
                      <a:pt x="1" y="26"/>
                    </a:cubicBezTo>
                    <a:lnTo>
                      <a:pt x="1" y="19557"/>
                    </a:lnTo>
                    <a:cubicBezTo>
                      <a:pt x="1" y="19580"/>
                      <a:pt x="12" y="19591"/>
                      <a:pt x="35" y="19591"/>
                    </a:cubicBezTo>
                    <a:cubicBezTo>
                      <a:pt x="46" y="19591"/>
                      <a:pt x="58" y="19580"/>
                      <a:pt x="58" y="19557"/>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0" name="Google Shape;963;p69"/>
              <p:cNvSpPr/>
              <p:nvPr/>
            </p:nvSpPr>
            <p:spPr>
              <a:xfrm>
                <a:off x="3374114" y="2251385"/>
                <a:ext cx="27527" cy="1249785"/>
              </a:xfrm>
              <a:custGeom>
                <a:avLst/>
                <a:gdLst/>
                <a:ahLst/>
                <a:cxnLst/>
                <a:rect l="l" t="t" r="r" b="b"/>
                <a:pathLst>
                  <a:path w="437" h="19841" extrusionOk="0">
                    <a:moveTo>
                      <a:pt x="1" y="0"/>
                    </a:moveTo>
                    <a:lnTo>
                      <a:pt x="1" y="19818"/>
                    </a:lnTo>
                    <a:cubicBezTo>
                      <a:pt x="1" y="19829"/>
                      <a:pt x="24" y="19841"/>
                      <a:pt x="35" y="19841"/>
                    </a:cubicBezTo>
                    <a:cubicBezTo>
                      <a:pt x="47" y="19841"/>
                      <a:pt x="58" y="19829"/>
                      <a:pt x="58" y="19818"/>
                    </a:cubicBezTo>
                    <a:lnTo>
                      <a:pt x="58" y="92"/>
                    </a:lnTo>
                    <a:lnTo>
                      <a:pt x="379" y="287"/>
                    </a:lnTo>
                    <a:lnTo>
                      <a:pt x="379" y="19761"/>
                    </a:lnTo>
                    <a:cubicBezTo>
                      <a:pt x="379" y="19778"/>
                      <a:pt x="393" y="19786"/>
                      <a:pt x="408" y="19786"/>
                    </a:cubicBezTo>
                    <a:cubicBezTo>
                      <a:pt x="422" y="19786"/>
                      <a:pt x="436" y="19778"/>
                      <a:pt x="436" y="19761"/>
                    </a:cubicBezTo>
                    <a:lnTo>
                      <a:pt x="436" y="26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1" name="Google Shape;964;p69"/>
              <p:cNvSpPr/>
              <p:nvPr/>
            </p:nvSpPr>
            <p:spPr>
              <a:xfrm>
                <a:off x="3102118" y="2435004"/>
                <a:ext cx="6929" cy="1107301"/>
              </a:xfrm>
              <a:custGeom>
                <a:avLst/>
                <a:gdLst/>
                <a:ahLst/>
                <a:cxnLst/>
                <a:rect l="l" t="t" r="r" b="b"/>
                <a:pathLst>
                  <a:path w="110" h="17579" extrusionOk="0">
                    <a:moveTo>
                      <a:pt x="56" y="1"/>
                    </a:moveTo>
                    <a:cubicBezTo>
                      <a:pt x="29" y="1"/>
                      <a:pt x="0" y="18"/>
                      <a:pt x="0" y="52"/>
                    </a:cubicBezTo>
                    <a:lnTo>
                      <a:pt x="0" y="17521"/>
                    </a:lnTo>
                    <a:cubicBezTo>
                      <a:pt x="0" y="17556"/>
                      <a:pt x="23" y="17579"/>
                      <a:pt x="58" y="17579"/>
                    </a:cubicBezTo>
                    <a:cubicBezTo>
                      <a:pt x="81" y="17579"/>
                      <a:pt x="103" y="17556"/>
                      <a:pt x="103" y="17521"/>
                    </a:cubicBezTo>
                    <a:lnTo>
                      <a:pt x="103" y="52"/>
                    </a:lnTo>
                    <a:cubicBezTo>
                      <a:pt x="109" y="18"/>
                      <a:pt x="83" y="1"/>
                      <a:pt x="5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2" name="Google Shape;965;p69"/>
              <p:cNvSpPr/>
              <p:nvPr/>
            </p:nvSpPr>
            <p:spPr>
              <a:xfrm>
                <a:off x="3131661" y="2417367"/>
                <a:ext cx="26771" cy="1119206"/>
              </a:xfrm>
              <a:custGeom>
                <a:avLst/>
                <a:gdLst/>
                <a:ahLst/>
                <a:cxnLst/>
                <a:rect l="l" t="t" r="r" b="b"/>
                <a:pathLst>
                  <a:path w="425" h="17768" extrusionOk="0">
                    <a:moveTo>
                      <a:pt x="1" y="0"/>
                    </a:moveTo>
                    <a:lnTo>
                      <a:pt x="1" y="17744"/>
                    </a:lnTo>
                    <a:cubicBezTo>
                      <a:pt x="1" y="17756"/>
                      <a:pt x="12" y="17767"/>
                      <a:pt x="24" y="17767"/>
                    </a:cubicBezTo>
                    <a:cubicBezTo>
                      <a:pt x="35" y="17767"/>
                      <a:pt x="47" y="17756"/>
                      <a:pt x="47" y="17744"/>
                    </a:cubicBezTo>
                    <a:lnTo>
                      <a:pt x="47" y="80"/>
                    </a:lnTo>
                    <a:lnTo>
                      <a:pt x="368" y="195"/>
                    </a:lnTo>
                    <a:lnTo>
                      <a:pt x="368" y="17652"/>
                    </a:lnTo>
                    <a:cubicBezTo>
                      <a:pt x="368" y="17670"/>
                      <a:pt x="382" y="17678"/>
                      <a:pt x="396" y="17678"/>
                    </a:cubicBezTo>
                    <a:cubicBezTo>
                      <a:pt x="411" y="17678"/>
                      <a:pt x="425" y="17670"/>
                      <a:pt x="425" y="17652"/>
                    </a:cubicBezTo>
                    <a:lnTo>
                      <a:pt x="425" y="160"/>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3" name="Google Shape;966;p69"/>
              <p:cNvSpPr/>
              <p:nvPr/>
            </p:nvSpPr>
            <p:spPr>
              <a:xfrm>
                <a:off x="3567497" y="2119481"/>
                <a:ext cx="5858" cy="1354285"/>
              </a:xfrm>
              <a:custGeom>
                <a:avLst/>
                <a:gdLst/>
                <a:ahLst/>
                <a:cxnLst/>
                <a:rect l="l" t="t" r="r" b="b"/>
                <a:pathLst>
                  <a:path w="93" h="21500" extrusionOk="0">
                    <a:moveTo>
                      <a:pt x="47" y="1"/>
                    </a:moveTo>
                    <a:cubicBezTo>
                      <a:pt x="24" y="1"/>
                      <a:pt x="1" y="15"/>
                      <a:pt x="1" y="44"/>
                    </a:cubicBezTo>
                    <a:lnTo>
                      <a:pt x="1" y="21454"/>
                    </a:lnTo>
                    <a:cubicBezTo>
                      <a:pt x="1" y="21477"/>
                      <a:pt x="12" y="21499"/>
                      <a:pt x="47" y="21499"/>
                    </a:cubicBezTo>
                    <a:cubicBezTo>
                      <a:pt x="70" y="21499"/>
                      <a:pt x="93" y="21477"/>
                      <a:pt x="93" y="21454"/>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4" name="Google Shape;967;p69"/>
              <p:cNvSpPr/>
              <p:nvPr/>
            </p:nvSpPr>
            <p:spPr>
              <a:xfrm>
                <a:off x="3602898" y="2094096"/>
                <a:ext cx="36849" cy="1374631"/>
              </a:xfrm>
              <a:custGeom>
                <a:avLst/>
                <a:gdLst/>
                <a:ahLst/>
                <a:cxnLst/>
                <a:rect l="l" t="t" r="r" b="b"/>
                <a:pathLst>
                  <a:path w="585" h="21823" extrusionOk="0">
                    <a:moveTo>
                      <a:pt x="0" y="0"/>
                    </a:moveTo>
                    <a:lnTo>
                      <a:pt x="0" y="21765"/>
                    </a:lnTo>
                    <a:cubicBezTo>
                      <a:pt x="0" y="21799"/>
                      <a:pt x="23" y="21822"/>
                      <a:pt x="46" y="21822"/>
                    </a:cubicBezTo>
                    <a:cubicBezTo>
                      <a:pt x="80" y="21822"/>
                      <a:pt x="103" y="21799"/>
                      <a:pt x="103" y="21765"/>
                    </a:cubicBezTo>
                    <a:lnTo>
                      <a:pt x="103" y="149"/>
                    </a:lnTo>
                    <a:lnTo>
                      <a:pt x="493" y="332"/>
                    </a:lnTo>
                    <a:lnTo>
                      <a:pt x="493" y="21696"/>
                    </a:lnTo>
                    <a:cubicBezTo>
                      <a:pt x="493" y="21725"/>
                      <a:pt x="516" y="21739"/>
                      <a:pt x="539" y="21739"/>
                    </a:cubicBezTo>
                    <a:cubicBezTo>
                      <a:pt x="562" y="21739"/>
                      <a:pt x="584" y="21725"/>
                      <a:pt x="584" y="21696"/>
                    </a:cubicBezTo>
                    <a:lnTo>
                      <a:pt x="584" y="264"/>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5" name="Google Shape;968;p69"/>
              <p:cNvSpPr/>
              <p:nvPr/>
            </p:nvSpPr>
            <p:spPr>
              <a:xfrm>
                <a:off x="3838863" y="1934980"/>
                <a:ext cx="6173" cy="1494753"/>
              </a:xfrm>
              <a:custGeom>
                <a:avLst/>
                <a:gdLst/>
                <a:ahLst/>
                <a:cxnLst/>
                <a:rect l="l" t="t" r="r" b="b"/>
                <a:pathLst>
                  <a:path w="98" h="23730" extrusionOk="0">
                    <a:moveTo>
                      <a:pt x="50" y="0"/>
                    </a:moveTo>
                    <a:cubicBezTo>
                      <a:pt x="26" y="0"/>
                      <a:pt x="0" y="17"/>
                      <a:pt x="0" y="52"/>
                    </a:cubicBezTo>
                    <a:lnTo>
                      <a:pt x="0" y="23684"/>
                    </a:lnTo>
                    <a:cubicBezTo>
                      <a:pt x="0" y="23707"/>
                      <a:pt x="23" y="23730"/>
                      <a:pt x="46" y="23730"/>
                    </a:cubicBezTo>
                    <a:cubicBezTo>
                      <a:pt x="80" y="23730"/>
                      <a:pt x="92" y="23707"/>
                      <a:pt x="92" y="23684"/>
                    </a:cubicBezTo>
                    <a:lnTo>
                      <a:pt x="92" y="52"/>
                    </a:lnTo>
                    <a:cubicBezTo>
                      <a:pt x="97" y="17"/>
                      <a:pt x="75" y="0"/>
                      <a:pt x="5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6" name="Google Shape;969;p69"/>
              <p:cNvSpPr/>
              <p:nvPr/>
            </p:nvSpPr>
            <p:spPr>
              <a:xfrm>
                <a:off x="3874894" y="1909343"/>
                <a:ext cx="36912" cy="1518248"/>
              </a:xfrm>
              <a:custGeom>
                <a:avLst/>
                <a:gdLst/>
                <a:ahLst/>
                <a:cxnLst/>
                <a:rect l="l" t="t" r="r" b="b"/>
                <a:pathLst>
                  <a:path w="586" h="24103" extrusionOk="0">
                    <a:moveTo>
                      <a:pt x="1" y="1"/>
                    </a:moveTo>
                    <a:lnTo>
                      <a:pt x="1" y="24056"/>
                    </a:lnTo>
                    <a:cubicBezTo>
                      <a:pt x="1" y="24079"/>
                      <a:pt x="12" y="24102"/>
                      <a:pt x="47" y="24102"/>
                    </a:cubicBezTo>
                    <a:cubicBezTo>
                      <a:pt x="70" y="24102"/>
                      <a:pt x="92" y="24079"/>
                      <a:pt x="92" y="24056"/>
                    </a:cubicBezTo>
                    <a:lnTo>
                      <a:pt x="92" y="172"/>
                    </a:lnTo>
                    <a:lnTo>
                      <a:pt x="482" y="424"/>
                    </a:lnTo>
                    <a:lnTo>
                      <a:pt x="482" y="23976"/>
                    </a:lnTo>
                    <a:cubicBezTo>
                      <a:pt x="488" y="24011"/>
                      <a:pt x="511" y="24028"/>
                      <a:pt x="534" y="24028"/>
                    </a:cubicBezTo>
                    <a:cubicBezTo>
                      <a:pt x="556" y="24028"/>
                      <a:pt x="579" y="24011"/>
                      <a:pt x="585" y="23976"/>
                    </a:cubicBezTo>
                    <a:lnTo>
                      <a:pt x="585" y="36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7" name="Google Shape;970;p69"/>
              <p:cNvSpPr/>
              <p:nvPr/>
            </p:nvSpPr>
            <p:spPr>
              <a:xfrm>
                <a:off x="5351975" y="2449618"/>
                <a:ext cx="3653" cy="1083302"/>
              </a:xfrm>
              <a:custGeom>
                <a:avLst/>
                <a:gdLst/>
                <a:ahLst/>
                <a:cxnLst/>
                <a:rect l="l" t="t" r="r" b="b"/>
                <a:pathLst>
                  <a:path w="58" h="17198" extrusionOk="0">
                    <a:moveTo>
                      <a:pt x="29" y="1"/>
                    </a:moveTo>
                    <a:cubicBezTo>
                      <a:pt x="15" y="1"/>
                      <a:pt x="1" y="9"/>
                      <a:pt x="1" y="26"/>
                    </a:cubicBezTo>
                    <a:lnTo>
                      <a:pt x="1" y="17175"/>
                    </a:lnTo>
                    <a:cubicBezTo>
                      <a:pt x="1" y="17186"/>
                      <a:pt x="12" y="17198"/>
                      <a:pt x="24" y="17198"/>
                    </a:cubicBezTo>
                    <a:cubicBezTo>
                      <a:pt x="46" y="17198"/>
                      <a:pt x="58" y="17186"/>
                      <a:pt x="58" y="17175"/>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8" name="Google Shape;971;p69"/>
              <p:cNvSpPr/>
              <p:nvPr/>
            </p:nvSpPr>
            <p:spPr>
              <a:xfrm>
                <a:off x="5300763" y="2429587"/>
                <a:ext cx="27464" cy="1099742"/>
              </a:xfrm>
              <a:custGeom>
                <a:avLst/>
                <a:gdLst/>
                <a:ahLst/>
                <a:cxnLst/>
                <a:rect l="l" t="t" r="r" b="b"/>
                <a:pathLst>
                  <a:path w="436" h="17459" extrusionOk="0">
                    <a:moveTo>
                      <a:pt x="436" y="1"/>
                    </a:moveTo>
                    <a:lnTo>
                      <a:pt x="0" y="299"/>
                    </a:lnTo>
                    <a:lnTo>
                      <a:pt x="0" y="17390"/>
                    </a:lnTo>
                    <a:cubicBezTo>
                      <a:pt x="0" y="17401"/>
                      <a:pt x="15" y="17407"/>
                      <a:pt x="29" y="17407"/>
                    </a:cubicBezTo>
                    <a:cubicBezTo>
                      <a:pt x="43" y="17407"/>
                      <a:pt x="58" y="17401"/>
                      <a:pt x="58" y="17390"/>
                    </a:cubicBezTo>
                    <a:lnTo>
                      <a:pt x="58" y="333"/>
                    </a:lnTo>
                    <a:lnTo>
                      <a:pt x="378" y="104"/>
                    </a:lnTo>
                    <a:lnTo>
                      <a:pt x="378" y="17436"/>
                    </a:lnTo>
                    <a:cubicBezTo>
                      <a:pt x="378" y="17447"/>
                      <a:pt x="390" y="17458"/>
                      <a:pt x="401" y="17458"/>
                    </a:cubicBezTo>
                    <a:cubicBezTo>
                      <a:pt x="424" y="17458"/>
                      <a:pt x="436" y="17447"/>
                      <a:pt x="436" y="17436"/>
                    </a:cubicBezTo>
                    <a:lnTo>
                      <a:pt x="43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9" name="Google Shape;972;p69"/>
              <p:cNvSpPr/>
              <p:nvPr/>
            </p:nvSpPr>
            <p:spPr>
              <a:xfrm>
                <a:off x="5595184" y="2609112"/>
                <a:ext cx="3653" cy="957763"/>
              </a:xfrm>
              <a:custGeom>
                <a:avLst/>
                <a:gdLst/>
                <a:ahLst/>
                <a:cxnLst/>
                <a:rect l="l" t="t" r="r" b="b"/>
                <a:pathLst>
                  <a:path w="58" h="15205" extrusionOk="0">
                    <a:moveTo>
                      <a:pt x="24" y="0"/>
                    </a:moveTo>
                    <a:cubicBezTo>
                      <a:pt x="12" y="0"/>
                      <a:pt x="0" y="9"/>
                      <a:pt x="0" y="26"/>
                    </a:cubicBezTo>
                    <a:lnTo>
                      <a:pt x="0" y="15170"/>
                    </a:lnTo>
                    <a:cubicBezTo>
                      <a:pt x="0" y="15193"/>
                      <a:pt x="12" y="15204"/>
                      <a:pt x="23" y="15204"/>
                    </a:cubicBezTo>
                    <a:cubicBezTo>
                      <a:pt x="34" y="15204"/>
                      <a:pt x="57" y="15193"/>
                      <a:pt x="57" y="15170"/>
                    </a:cubicBezTo>
                    <a:lnTo>
                      <a:pt x="57" y="26"/>
                    </a:lnTo>
                    <a:cubicBezTo>
                      <a:pt x="52" y="9"/>
                      <a:pt x="37"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0" name="Google Shape;973;p69"/>
              <p:cNvSpPr/>
              <p:nvPr/>
            </p:nvSpPr>
            <p:spPr>
              <a:xfrm>
                <a:off x="5543909" y="2591223"/>
                <a:ext cx="26771" cy="971999"/>
              </a:xfrm>
              <a:custGeom>
                <a:avLst/>
                <a:gdLst/>
                <a:ahLst/>
                <a:cxnLst/>
                <a:rect l="l" t="t" r="r" b="b"/>
                <a:pathLst>
                  <a:path w="425" h="15431" extrusionOk="0">
                    <a:moveTo>
                      <a:pt x="425" y="1"/>
                    </a:moveTo>
                    <a:lnTo>
                      <a:pt x="1" y="207"/>
                    </a:lnTo>
                    <a:lnTo>
                      <a:pt x="1" y="15351"/>
                    </a:lnTo>
                    <a:cubicBezTo>
                      <a:pt x="1" y="15368"/>
                      <a:pt x="15" y="15376"/>
                      <a:pt x="29" y="15376"/>
                    </a:cubicBezTo>
                    <a:cubicBezTo>
                      <a:pt x="44" y="15376"/>
                      <a:pt x="58" y="15368"/>
                      <a:pt x="58" y="15351"/>
                    </a:cubicBezTo>
                    <a:lnTo>
                      <a:pt x="58" y="241"/>
                    </a:lnTo>
                    <a:lnTo>
                      <a:pt x="379" y="81"/>
                    </a:lnTo>
                    <a:lnTo>
                      <a:pt x="379" y="15397"/>
                    </a:lnTo>
                    <a:cubicBezTo>
                      <a:pt x="379" y="15419"/>
                      <a:pt x="390" y="15431"/>
                      <a:pt x="402" y="15431"/>
                    </a:cubicBezTo>
                    <a:cubicBezTo>
                      <a:pt x="413" y="15431"/>
                      <a:pt x="425" y="15408"/>
                      <a:pt x="425" y="15397"/>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1" name="Google Shape;974;p69"/>
              <p:cNvSpPr/>
              <p:nvPr/>
            </p:nvSpPr>
            <p:spPr>
              <a:xfrm>
                <a:off x="5769795" y="2723819"/>
                <a:ext cx="3653" cy="866868"/>
              </a:xfrm>
              <a:custGeom>
                <a:avLst/>
                <a:gdLst/>
                <a:ahLst/>
                <a:cxnLst/>
                <a:rect l="l" t="t" r="r" b="b"/>
                <a:pathLst>
                  <a:path w="58" h="13762" extrusionOk="0">
                    <a:moveTo>
                      <a:pt x="35" y="1"/>
                    </a:moveTo>
                    <a:cubicBezTo>
                      <a:pt x="23" y="1"/>
                      <a:pt x="12" y="9"/>
                      <a:pt x="12" y="26"/>
                    </a:cubicBezTo>
                    <a:lnTo>
                      <a:pt x="12" y="13738"/>
                    </a:lnTo>
                    <a:cubicBezTo>
                      <a:pt x="0" y="13750"/>
                      <a:pt x="23" y="13761"/>
                      <a:pt x="35" y="13761"/>
                    </a:cubicBezTo>
                    <a:cubicBezTo>
                      <a:pt x="46" y="13761"/>
                      <a:pt x="57" y="13750"/>
                      <a:pt x="57" y="13738"/>
                    </a:cubicBezTo>
                    <a:lnTo>
                      <a:pt x="57" y="26"/>
                    </a:lnTo>
                    <a:cubicBezTo>
                      <a:pt x="57" y="9"/>
                      <a:pt x="46" y="1"/>
                      <a:pt x="3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2" name="Google Shape;975;p69"/>
              <p:cNvSpPr/>
              <p:nvPr/>
            </p:nvSpPr>
            <p:spPr>
              <a:xfrm>
                <a:off x="5718899" y="2705992"/>
                <a:ext cx="27149" cy="881041"/>
              </a:xfrm>
              <a:custGeom>
                <a:avLst/>
                <a:gdLst/>
                <a:ahLst/>
                <a:cxnLst/>
                <a:rect l="l" t="t" r="r" b="b"/>
                <a:pathLst>
                  <a:path w="431" h="13987" extrusionOk="0">
                    <a:moveTo>
                      <a:pt x="430" y="0"/>
                    </a:moveTo>
                    <a:lnTo>
                      <a:pt x="6" y="206"/>
                    </a:lnTo>
                    <a:lnTo>
                      <a:pt x="6" y="13907"/>
                    </a:lnTo>
                    <a:cubicBezTo>
                      <a:pt x="1" y="13930"/>
                      <a:pt x="12" y="13941"/>
                      <a:pt x="25" y="13941"/>
                    </a:cubicBezTo>
                    <a:cubicBezTo>
                      <a:pt x="38" y="13941"/>
                      <a:pt x="52" y="13930"/>
                      <a:pt x="52" y="13907"/>
                    </a:cubicBezTo>
                    <a:lnTo>
                      <a:pt x="52" y="241"/>
                    </a:lnTo>
                    <a:lnTo>
                      <a:pt x="373" y="80"/>
                    </a:lnTo>
                    <a:lnTo>
                      <a:pt x="373" y="13964"/>
                    </a:lnTo>
                    <a:cubicBezTo>
                      <a:pt x="373" y="13975"/>
                      <a:pt x="384" y="13987"/>
                      <a:pt x="407" y="13987"/>
                    </a:cubicBezTo>
                    <a:cubicBezTo>
                      <a:pt x="419" y="13987"/>
                      <a:pt x="430" y="13975"/>
                      <a:pt x="430" y="13964"/>
                    </a:cubicBezTo>
                    <a:lnTo>
                      <a:pt x="43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3" name="Google Shape;976;p69"/>
              <p:cNvSpPr/>
              <p:nvPr/>
            </p:nvSpPr>
            <p:spPr>
              <a:xfrm>
                <a:off x="5996375" y="2872856"/>
                <a:ext cx="5795" cy="751723"/>
              </a:xfrm>
              <a:custGeom>
                <a:avLst/>
                <a:gdLst/>
                <a:ahLst/>
                <a:cxnLst/>
                <a:rect l="l" t="t" r="r" b="b"/>
                <a:pathLst>
                  <a:path w="92" h="11934" extrusionOk="0">
                    <a:moveTo>
                      <a:pt x="46" y="0"/>
                    </a:moveTo>
                    <a:cubicBezTo>
                      <a:pt x="23" y="0"/>
                      <a:pt x="0" y="14"/>
                      <a:pt x="0" y="43"/>
                    </a:cubicBezTo>
                    <a:lnTo>
                      <a:pt x="0" y="11876"/>
                    </a:lnTo>
                    <a:cubicBezTo>
                      <a:pt x="0" y="11911"/>
                      <a:pt x="23" y="11934"/>
                      <a:pt x="46" y="11934"/>
                    </a:cubicBezTo>
                    <a:cubicBezTo>
                      <a:pt x="80" y="11934"/>
                      <a:pt x="92" y="11911"/>
                      <a:pt x="92" y="11876"/>
                    </a:cubicBezTo>
                    <a:lnTo>
                      <a:pt x="92" y="43"/>
                    </a:lnTo>
                    <a:cubicBezTo>
                      <a:pt x="92" y="14"/>
                      <a:pt x="69" y="0"/>
                      <a:pt x="4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4" name="Google Shape;977;p69"/>
              <p:cNvSpPr/>
              <p:nvPr/>
            </p:nvSpPr>
            <p:spPr>
              <a:xfrm>
                <a:off x="5946549" y="2856038"/>
                <a:ext cx="26771" cy="762746"/>
              </a:xfrm>
              <a:custGeom>
                <a:avLst/>
                <a:gdLst/>
                <a:ahLst/>
                <a:cxnLst/>
                <a:rect l="l" t="t" r="r" b="b"/>
                <a:pathLst>
                  <a:path w="425" h="12109" extrusionOk="0">
                    <a:moveTo>
                      <a:pt x="425" y="1"/>
                    </a:moveTo>
                    <a:lnTo>
                      <a:pt x="1" y="207"/>
                    </a:lnTo>
                    <a:lnTo>
                      <a:pt x="1" y="12040"/>
                    </a:lnTo>
                    <a:cubicBezTo>
                      <a:pt x="1" y="12063"/>
                      <a:pt x="15" y="12075"/>
                      <a:pt x="29" y="12075"/>
                    </a:cubicBezTo>
                    <a:cubicBezTo>
                      <a:pt x="44" y="12075"/>
                      <a:pt x="58" y="12063"/>
                      <a:pt x="58" y="12040"/>
                    </a:cubicBezTo>
                    <a:lnTo>
                      <a:pt x="58" y="241"/>
                    </a:lnTo>
                    <a:lnTo>
                      <a:pt x="379" y="92"/>
                    </a:lnTo>
                    <a:lnTo>
                      <a:pt x="379" y="12075"/>
                    </a:lnTo>
                    <a:cubicBezTo>
                      <a:pt x="379" y="12097"/>
                      <a:pt x="390" y="12109"/>
                      <a:pt x="402" y="12109"/>
                    </a:cubicBezTo>
                    <a:cubicBezTo>
                      <a:pt x="413" y="12109"/>
                      <a:pt x="425" y="12097"/>
                      <a:pt x="425" y="12075"/>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5" name="Google Shape;978;p69"/>
              <p:cNvSpPr/>
              <p:nvPr/>
            </p:nvSpPr>
            <p:spPr>
              <a:xfrm>
                <a:off x="5077774" y="2268330"/>
                <a:ext cx="6551" cy="1228557"/>
              </a:xfrm>
              <a:custGeom>
                <a:avLst/>
                <a:gdLst/>
                <a:ahLst/>
                <a:cxnLst/>
                <a:rect l="l" t="t" r="r" b="b"/>
                <a:pathLst>
                  <a:path w="104" h="19504" extrusionOk="0">
                    <a:moveTo>
                      <a:pt x="52" y="1"/>
                    </a:moveTo>
                    <a:cubicBezTo>
                      <a:pt x="26" y="1"/>
                      <a:pt x="1" y="18"/>
                      <a:pt x="1" y="52"/>
                    </a:cubicBezTo>
                    <a:lnTo>
                      <a:pt x="1" y="19457"/>
                    </a:lnTo>
                    <a:cubicBezTo>
                      <a:pt x="1" y="19480"/>
                      <a:pt x="24" y="19503"/>
                      <a:pt x="46" y="19503"/>
                    </a:cubicBezTo>
                    <a:cubicBezTo>
                      <a:pt x="81" y="19503"/>
                      <a:pt x="104" y="19480"/>
                      <a:pt x="104" y="19457"/>
                    </a:cubicBezTo>
                    <a:lnTo>
                      <a:pt x="104" y="52"/>
                    </a:lnTo>
                    <a:cubicBezTo>
                      <a:pt x="104" y="18"/>
                      <a:pt x="78" y="1"/>
                      <a:pt x="5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6" name="Google Shape;979;p69"/>
              <p:cNvSpPr/>
              <p:nvPr/>
            </p:nvSpPr>
            <p:spPr>
              <a:xfrm>
                <a:off x="5011381" y="2243448"/>
                <a:ext cx="36912" cy="1248336"/>
              </a:xfrm>
              <a:custGeom>
                <a:avLst/>
                <a:gdLst/>
                <a:ahLst/>
                <a:cxnLst/>
                <a:rect l="l" t="t" r="r" b="b"/>
                <a:pathLst>
                  <a:path w="586" h="19818" extrusionOk="0">
                    <a:moveTo>
                      <a:pt x="585" y="0"/>
                    </a:moveTo>
                    <a:lnTo>
                      <a:pt x="1" y="264"/>
                    </a:lnTo>
                    <a:lnTo>
                      <a:pt x="1" y="19703"/>
                    </a:lnTo>
                    <a:cubicBezTo>
                      <a:pt x="1" y="19738"/>
                      <a:pt x="24" y="19755"/>
                      <a:pt x="47" y="19755"/>
                    </a:cubicBezTo>
                    <a:cubicBezTo>
                      <a:pt x="70" y="19755"/>
                      <a:pt x="92" y="19738"/>
                      <a:pt x="92" y="19703"/>
                    </a:cubicBezTo>
                    <a:lnTo>
                      <a:pt x="92" y="321"/>
                    </a:lnTo>
                    <a:lnTo>
                      <a:pt x="482" y="149"/>
                    </a:lnTo>
                    <a:lnTo>
                      <a:pt x="482" y="19772"/>
                    </a:lnTo>
                    <a:cubicBezTo>
                      <a:pt x="482" y="19795"/>
                      <a:pt x="505" y="19818"/>
                      <a:pt x="539" y="19818"/>
                    </a:cubicBezTo>
                    <a:cubicBezTo>
                      <a:pt x="562" y="19818"/>
                      <a:pt x="585" y="19795"/>
                      <a:pt x="585" y="19772"/>
                    </a:cubicBezTo>
                    <a:lnTo>
                      <a:pt x="5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7" name="Google Shape;980;p69"/>
              <p:cNvSpPr/>
              <p:nvPr/>
            </p:nvSpPr>
            <p:spPr>
              <a:xfrm>
                <a:off x="4734283" y="2041561"/>
                <a:ext cx="6614" cy="1408393"/>
              </a:xfrm>
              <a:custGeom>
                <a:avLst/>
                <a:gdLst/>
                <a:ahLst/>
                <a:cxnLst/>
                <a:rect l="l" t="t" r="r" b="b"/>
                <a:pathLst>
                  <a:path w="105" h="22359" extrusionOk="0">
                    <a:moveTo>
                      <a:pt x="53" y="1"/>
                    </a:moveTo>
                    <a:cubicBezTo>
                      <a:pt x="27" y="1"/>
                      <a:pt x="1" y="15"/>
                      <a:pt x="1" y="44"/>
                    </a:cubicBezTo>
                    <a:lnTo>
                      <a:pt x="1" y="22301"/>
                    </a:lnTo>
                    <a:cubicBezTo>
                      <a:pt x="1" y="22336"/>
                      <a:pt x="24" y="22358"/>
                      <a:pt x="58" y="22358"/>
                    </a:cubicBezTo>
                    <a:cubicBezTo>
                      <a:pt x="81" y="22358"/>
                      <a:pt x="104" y="22336"/>
                      <a:pt x="104" y="22301"/>
                    </a:cubicBezTo>
                    <a:lnTo>
                      <a:pt x="104" y="44"/>
                    </a:lnTo>
                    <a:cubicBezTo>
                      <a:pt x="104" y="15"/>
                      <a:pt x="78" y="1"/>
                      <a:pt x="5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8" name="Google Shape;981;p69"/>
              <p:cNvSpPr/>
              <p:nvPr/>
            </p:nvSpPr>
            <p:spPr>
              <a:xfrm>
                <a:off x="4667953" y="2015420"/>
                <a:ext cx="36849" cy="1428739"/>
              </a:xfrm>
              <a:custGeom>
                <a:avLst/>
                <a:gdLst/>
                <a:ahLst/>
                <a:cxnLst/>
                <a:rect l="l" t="t" r="r" b="b"/>
                <a:pathLst>
                  <a:path w="585" h="22682" extrusionOk="0">
                    <a:moveTo>
                      <a:pt x="584" y="1"/>
                    </a:moveTo>
                    <a:lnTo>
                      <a:pt x="0" y="367"/>
                    </a:lnTo>
                    <a:lnTo>
                      <a:pt x="0" y="22567"/>
                    </a:lnTo>
                    <a:cubicBezTo>
                      <a:pt x="0" y="22602"/>
                      <a:pt x="26" y="22619"/>
                      <a:pt x="52" y="22619"/>
                    </a:cubicBezTo>
                    <a:cubicBezTo>
                      <a:pt x="77" y="22619"/>
                      <a:pt x="103" y="22602"/>
                      <a:pt x="103" y="22567"/>
                    </a:cubicBezTo>
                    <a:lnTo>
                      <a:pt x="103" y="424"/>
                    </a:lnTo>
                    <a:lnTo>
                      <a:pt x="493" y="184"/>
                    </a:lnTo>
                    <a:lnTo>
                      <a:pt x="493" y="22636"/>
                    </a:lnTo>
                    <a:cubicBezTo>
                      <a:pt x="493" y="22659"/>
                      <a:pt x="516" y="22682"/>
                      <a:pt x="539" y="22682"/>
                    </a:cubicBezTo>
                    <a:cubicBezTo>
                      <a:pt x="561" y="22682"/>
                      <a:pt x="584" y="22659"/>
                      <a:pt x="584" y="22636"/>
                    </a:cubicBezTo>
                    <a:lnTo>
                      <a:pt x="58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9" name="Google Shape;982;p69"/>
              <p:cNvSpPr/>
              <p:nvPr/>
            </p:nvSpPr>
            <p:spPr>
              <a:xfrm>
                <a:off x="5897479" y="3693065"/>
                <a:ext cx="28220" cy="372397"/>
              </a:xfrm>
              <a:custGeom>
                <a:avLst/>
                <a:gdLst/>
                <a:ahLst/>
                <a:cxnLst/>
                <a:rect l="l" t="t" r="r" b="b"/>
                <a:pathLst>
                  <a:path w="448" h="5912" extrusionOk="0">
                    <a:moveTo>
                      <a:pt x="35" y="35"/>
                    </a:moveTo>
                    <a:lnTo>
                      <a:pt x="379" y="70"/>
                    </a:lnTo>
                    <a:cubicBezTo>
                      <a:pt x="413" y="241"/>
                      <a:pt x="367" y="425"/>
                      <a:pt x="253" y="562"/>
                    </a:cubicBezTo>
                    <a:lnTo>
                      <a:pt x="253" y="5866"/>
                    </a:lnTo>
                    <a:lnTo>
                      <a:pt x="35" y="5797"/>
                    </a:lnTo>
                    <a:lnTo>
                      <a:pt x="35" y="35"/>
                    </a:lnTo>
                    <a:close/>
                    <a:moveTo>
                      <a:pt x="1" y="1"/>
                    </a:moveTo>
                    <a:lnTo>
                      <a:pt x="1" y="5820"/>
                    </a:lnTo>
                    <a:lnTo>
                      <a:pt x="287" y="5912"/>
                    </a:lnTo>
                    <a:lnTo>
                      <a:pt x="287" y="574"/>
                    </a:lnTo>
                    <a:cubicBezTo>
                      <a:pt x="402" y="425"/>
                      <a:pt x="448" y="230"/>
                      <a:pt x="413" y="47"/>
                    </a:cubicBezTo>
                    <a:lnTo>
                      <a:pt x="402" y="3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0" name="Google Shape;983;p69"/>
              <p:cNvSpPr/>
              <p:nvPr/>
            </p:nvSpPr>
            <p:spPr>
              <a:xfrm>
                <a:off x="5914108" y="3698104"/>
                <a:ext cx="38991" cy="367358"/>
              </a:xfrm>
              <a:custGeom>
                <a:avLst/>
                <a:gdLst/>
                <a:ahLst/>
                <a:cxnLst/>
                <a:rect l="l" t="t" r="r" b="b"/>
                <a:pathLst>
                  <a:path w="619" h="5832" extrusionOk="0">
                    <a:moveTo>
                      <a:pt x="562" y="1"/>
                    </a:moveTo>
                    <a:lnTo>
                      <a:pt x="539" y="12"/>
                    </a:lnTo>
                    <a:cubicBezTo>
                      <a:pt x="584" y="184"/>
                      <a:pt x="539" y="379"/>
                      <a:pt x="413" y="516"/>
                    </a:cubicBezTo>
                    <a:lnTo>
                      <a:pt x="401" y="516"/>
                    </a:lnTo>
                    <a:lnTo>
                      <a:pt x="401" y="5774"/>
                    </a:lnTo>
                    <a:lnTo>
                      <a:pt x="0" y="5797"/>
                    </a:lnTo>
                    <a:lnTo>
                      <a:pt x="0" y="5832"/>
                    </a:lnTo>
                    <a:lnTo>
                      <a:pt x="436" y="5809"/>
                    </a:lnTo>
                    <a:lnTo>
                      <a:pt x="436" y="528"/>
                    </a:lnTo>
                    <a:cubicBezTo>
                      <a:pt x="573" y="390"/>
                      <a:pt x="619" y="184"/>
                      <a:pt x="56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1" name="Google Shape;984;p69"/>
              <p:cNvSpPr/>
              <p:nvPr/>
            </p:nvSpPr>
            <p:spPr>
              <a:xfrm>
                <a:off x="3195912" y="3778922"/>
                <a:ext cx="141476" cy="9449"/>
              </a:xfrm>
              <a:custGeom>
                <a:avLst/>
                <a:gdLst/>
                <a:ahLst/>
                <a:cxnLst/>
                <a:rect l="l" t="t" r="r" b="b"/>
                <a:pathLst>
                  <a:path w="2246" h="150" extrusionOk="0">
                    <a:moveTo>
                      <a:pt x="2234" y="1"/>
                    </a:moveTo>
                    <a:lnTo>
                      <a:pt x="1" y="116"/>
                    </a:lnTo>
                    <a:lnTo>
                      <a:pt x="1" y="150"/>
                    </a:lnTo>
                    <a:lnTo>
                      <a:pt x="2246" y="35"/>
                    </a:lnTo>
                    <a:lnTo>
                      <a:pt x="22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2" name="Google Shape;985;p69"/>
              <p:cNvSpPr/>
              <p:nvPr/>
            </p:nvSpPr>
            <p:spPr>
              <a:xfrm>
                <a:off x="3195912" y="3988934"/>
                <a:ext cx="141476" cy="5858"/>
              </a:xfrm>
              <a:custGeom>
                <a:avLst/>
                <a:gdLst/>
                <a:ahLst/>
                <a:cxnLst/>
                <a:rect l="l" t="t" r="r" b="b"/>
                <a:pathLst>
                  <a:path w="2246" h="93" extrusionOk="0">
                    <a:moveTo>
                      <a:pt x="1" y="0"/>
                    </a:moveTo>
                    <a:lnTo>
                      <a:pt x="1" y="35"/>
                    </a:lnTo>
                    <a:lnTo>
                      <a:pt x="2234" y="92"/>
                    </a:lnTo>
                    <a:lnTo>
                      <a:pt x="2246" y="58"/>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3" name="Google Shape;986;p69"/>
              <p:cNvSpPr/>
              <p:nvPr/>
            </p:nvSpPr>
            <p:spPr>
              <a:xfrm>
                <a:off x="3195912" y="4004052"/>
                <a:ext cx="141476" cy="2268"/>
              </a:xfrm>
              <a:custGeom>
                <a:avLst/>
                <a:gdLst/>
                <a:ahLst/>
                <a:cxnLst/>
                <a:rect l="l" t="t" r="r" b="b"/>
                <a:pathLst>
                  <a:path w="2246" h="36" extrusionOk="0">
                    <a:moveTo>
                      <a:pt x="1" y="1"/>
                    </a:moveTo>
                    <a:lnTo>
                      <a:pt x="1" y="35"/>
                    </a:lnTo>
                    <a:lnTo>
                      <a:pt x="2246" y="35"/>
                    </a:lnTo>
                    <a:lnTo>
                      <a:pt x="22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4" name="Google Shape;987;p69"/>
              <p:cNvSpPr/>
              <p:nvPr/>
            </p:nvSpPr>
            <p:spPr>
              <a:xfrm>
                <a:off x="3211093" y="3786859"/>
                <a:ext cx="2205" cy="203584"/>
              </a:xfrm>
              <a:custGeom>
                <a:avLst/>
                <a:gdLst/>
                <a:ahLst/>
                <a:cxnLst/>
                <a:rect l="l" t="t" r="r" b="b"/>
                <a:pathLst>
                  <a:path w="35" h="3232" extrusionOk="0">
                    <a:moveTo>
                      <a:pt x="0" y="1"/>
                    </a:moveTo>
                    <a:lnTo>
                      <a:pt x="0" y="3231"/>
                    </a:lnTo>
                    <a:lnTo>
                      <a:pt x="34" y="3231"/>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5" name="Google Shape;988;p69"/>
              <p:cNvSpPr/>
              <p:nvPr/>
            </p:nvSpPr>
            <p:spPr>
              <a:xfrm>
                <a:off x="3381358" y="3988934"/>
                <a:ext cx="185506" cy="3653"/>
              </a:xfrm>
              <a:custGeom>
                <a:avLst/>
                <a:gdLst/>
                <a:ahLst/>
                <a:cxnLst/>
                <a:rect l="l" t="t" r="r" b="b"/>
                <a:pathLst>
                  <a:path w="2945" h="58" extrusionOk="0">
                    <a:moveTo>
                      <a:pt x="2944" y="0"/>
                    </a:moveTo>
                    <a:lnTo>
                      <a:pt x="0" y="23"/>
                    </a:lnTo>
                    <a:lnTo>
                      <a:pt x="0" y="58"/>
                    </a:lnTo>
                    <a:lnTo>
                      <a:pt x="2944" y="35"/>
                    </a:lnTo>
                    <a:lnTo>
                      <a:pt x="294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6" name="Google Shape;989;p69"/>
              <p:cNvSpPr/>
              <p:nvPr/>
            </p:nvSpPr>
            <p:spPr>
              <a:xfrm>
                <a:off x="3381358" y="4000462"/>
                <a:ext cx="185506" cy="2961"/>
              </a:xfrm>
              <a:custGeom>
                <a:avLst/>
                <a:gdLst/>
                <a:ahLst/>
                <a:cxnLst/>
                <a:rect l="l" t="t" r="r" b="b"/>
                <a:pathLst>
                  <a:path w="2945" h="47" extrusionOk="0">
                    <a:moveTo>
                      <a:pt x="2944" y="1"/>
                    </a:moveTo>
                    <a:lnTo>
                      <a:pt x="0" y="12"/>
                    </a:lnTo>
                    <a:lnTo>
                      <a:pt x="0" y="47"/>
                    </a:lnTo>
                    <a:lnTo>
                      <a:pt x="2944" y="35"/>
                    </a:lnTo>
                    <a:lnTo>
                      <a:pt x="294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7" name="Google Shape;990;p69"/>
              <p:cNvSpPr/>
              <p:nvPr/>
            </p:nvSpPr>
            <p:spPr>
              <a:xfrm>
                <a:off x="3379216" y="3768150"/>
                <a:ext cx="186198" cy="8693"/>
              </a:xfrm>
              <a:custGeom>
                <a:avLst/>
                <a:gdLst/>
                <a:ahLst/>
                <a:cxnLst/>
                <a:rect l="l" t="t" r="r" b="b"/>
                <a:pathLst>
                  <a:path w="2956" h="138" extrusionOk="0">
                    <a:moveTo>
                      <a:pt x="2956" y="0"/>
                    </a:moveTo>
                    <a:lnTo>
                      <a:pt x="0" y="115"/>
                    </a:lnTo>
                    <a:lnTo>
                      <a:pt x="0" y="138"/>
                    </a:lnTo>
                    <a:lnTo>
                      <a:pt x="2956" y="35"/>
                    </a:lnTo>
                    <a:lnTo>
                      <a:pt x="295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8" name="Google Shape;991;p69"/>
              <p:cNvSpPr/>
              <p:nvPr/>
            </p:nvSpPr>
            <p:spPr>
              <a:xfrm>
                <a:off x="3400822" y="3775331"/>
                <a:ext cx="2961" cy="216560"/>
              </a:xfrm>
              <a:custGeom>
                <a:avLst/>
                <a:gdLst/>
                <a:ahLst/>
                <a:cxnLst/>
                <a:rect l="l" t="t" r="r" b="b"/>
                <a:pathLst>
                  <a:path w="47" h="3438" extrusionOk="0">
                    <a:moveTo>
                      <a:pt x="1" y="1"/>
                    </a:moveTo>
                    <a:lnTo>
                      <a:pt x="12" y="3437"/>
                    </a:lnTo>
                    <a:lnTo>
                      <a:pt x="47" y="3437"/>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9" name="Google Shape;992;p69"/>
              <p:cNvSpPr/>
              <p:nvPr/>
            </p:nvSpPr>
            <p:spPr>
              <a:xfrm>
                <a:off x="3620221" y="3760906"/>
                <a:ext cx="212906" cy="8000"/>
              </a:xfrm>
              <a:custGeom>
                <a:avLst/>
                <a:gdLst/>
                <a:ahLst/>
                <a:cxnLst/>
                <a:rect l="l" t="t" r="r" b="b"/>
                <a:pathLst>
                  <a:path w="3380" h="127" extrusionOk="0">
                    <a:moveTo>
                      <a:pt x="3379" y="1"/>
                    </a:moveTo>
                    <a:lnTo>
                      <a:pt x="0" y="92"/>
                    </a:lnTo>
                    <a:lnTo>
                      <a:pt x="0" y="127"/>
                    </a:lnTo>
                    <a:lnTo>
                      <a:pt x="3379" y="35"/>
                    </a:lnTo>
                    <a:lnTo>
                      <a:pt x="337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0" name="Google Shape;993;p69"/>
              <p:cNvSpPr/>
              <p:nvPr/>
            </p:nvSpPr>
            <p:spPr>
              <a:xfrm>
                <a:off x="3620221" y="3986037"/>
                <a:ext cx="207867" cy="2961"/>
              </a:xfrm>
              <a:custGeom>
                <a:avLst/>
                <a:gdLst/>
                <a:ahLst/>
                <a:cxnLst/>
                <a:rect l="l" t="t" r="r" b="b"/>
                <a:pathLst>
                  <a:path w="3300" h="47" extrusionOk="0">
                    <a:moveTo>
                      <a:pt x="3299" y="1"/>
                    </a:moveTo>
                    <a:lnTo>
                      <a:pt x="0" y="12"/>
                    </a:lnTo>
                    <a:lnTo>
                      <a:pt x="0" y="46"/>
                    </a:lnTo>
                    <a:lnTo>
                      <a:pt x="3299" y="35"/>
                    </a:lnTo>
                    <a:lnTo>
                      <a:pt x="329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1" name="Google Shape;994;p69"/>
              <p:cNvSpPr/>
              <p:nvPr/>
            </p:nvSpPr>
            <p:spPr>
              <a:xfrm>
                <a:off x="3620221" y="3997564"/>
                <a:ext cx="210765" cy="2961"/>
              </a:xfrm>
              <a:custGeom>
                <a:avLst/>
                <a:gdLst/>
                <a:ahLst/>
                <a:cxnLst/>
                <a:rect l="l" t="t" r="r" b="b"/>
                <a:pathLst>
                  <a:path w="3346" h="47" extrusionOk="0">
                    <a:moveTo>
                      <a:pt x="3345" y="1"/>
                    </a:moveTo>
                    <a:lnTo>
                      <a:pt x="0" y="12"/>
                    </a:lnTo>
                    <a:lnTo>
                      <a:pt x="0" y="47"/>
                    </a:lnTo>
                    <a:lnTo>
                      <a:pt x="3345" y="35"/>
                    </a:lnTo>
                    <a:lnTo>
                      <a:pt x="334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2" name="Google Shape;995;p69"/>
              <p:cNvSpPr/>
              <p:nvPr/>
            </p:nvSpPr>
            <p:spPr>
              <a:xfrm>
                <a:off x="3639685" y="3766701"/>
                <a:ext cx="2205" cy="218701"/>
              </a:xfrm>
              <a:custGeom>
                <a:avLst/>
                <a:gdLst/>
                <a:ahLst/>
                <a:cxnLst/>
                <a:rect l="l" t="t" r="r" b="b"/>
                <a:pathLst>
                  <a:path w="35" h="3472" extrusionOk="0">
                    <a:moveTo>
                      <a:pt x="0" y="0"/>
                    </a:moveTo>
                    <a:lnTo>
                      <a:pt x="0" y="3471"/>
                    </a:lnTo>
                    <a:lnTo>
                      <a:pt x="35" y="3471"/>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3" name="Google Shape;996;p69"/>
              <p:cNvSpPr/>
              <p:nvPr/>
            </p:nvSpPr>
            <p:spPr>
              <a:xfrm>
                <a:off x="3900154" y="3750828"/>
                <a:ext cx="248307" cy="5795"/>
              </a:xfrm>
              <a:custGeom>
                <a:avLst/>
                <a:gdLst/>
                <a:ahLst/>
                <a:cxnLst/>
                <a:rect l="l" t="t" r="r" b="b"/>
                <a:pathLst>
                  <a:path w="3942" h="92" extrusionOk="0">
                    <a:moveTo>
                      <a:pt x="3941" y="0"/>
                    </a:moveTo>
                    <a:lnTo>
                      <a:pt x="1" y="58"/>
                    </a:lnTo>
                    <a:lnTo>
                      <a:pt x="1" y="92"/>
                    </a:lnTo>
                    <a:lnTo>
                      <a:pt x="3941" y="35"/>
                    </a:lnTo>
                    <a:lnTo>
                      <a:pt x="394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4" name="Google Shape;997;p69"/>
              <p:cNvSpPr/>
              <p:nvPr/>
            </p:nvSpPr>
            <p:spPr>
              <a:xfrm>
                <a:off x="4012026" y="3754418"/>
                <a:ext cx="2205" cy="357216"/>
              </a:xfrm>
              <a:custGeom>
                <a:avLst/>
                <a:gdLst/>
                <a:ahLst/>
                <a:cxnLst/>
                <a:rect l="l" t="t" r="r" b="b"/>
                <a:pathLst>
                  <a:path w="35" h="5671" extrusionOk="0">
                    <a:moveTo>
                      <a:pt x="0" y="1"/>
                    </a:moveTo>
                    <a:lnTo>
                      <a:pt x="0" y="5671"/>
                    </a:lnTo>
                    <a:lnTo>
                      <a:pt x="35" y="5671"/>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5" name="Google Shape;998;p69"/>
              <p:cNvSpPr/>
              <p:nvPr/>
            </p:nvSpPr>
            <p:spPr>
              <a:xfrm>
                <a:off x="3916783" y="3771741"/>
                <a:ext cx="80123" cy="243204"/>
              </a:xfrm>
              <a:custGeom>
                <a:avLst/>
                <a:gdLst/>
                <a:ahLst/>
                <a:cxnLst/>
                <a:rect l="l" t="t" r="r" b="b"/>
                <a:pathLst>
                  <a:path w="1272" h="3861" extrusionOk="0">
                    <a:moveTo>
                      <a:pt x="1237" y="35"/>
                    </a:moveTo>
                    <a:lnTo>
                      <a:pt x="1237" y="3826"/>
                    </a:lnTo>
                    <a:lnTo>
                      <a:pt x="103" y="3826"/>
                    </a:lnTo>
                    <a:lnTo>
                      <a:pt x="35" y="35"/>
                    </a:lnTo>
                    <a:close/>
                    <a:moveTo>
                      <a:pt x="0" y="0"/>
                    </a:moveTo>
                    <a:lnTo>
                      <a:pt x="69" y="3861"/>
                    </a:lnTo>
                    <a:lnTo>
                      <a:pt x="1272" y="3861"/>
                    </a:lnTo>
                    <a:lnTo>
                      <a:pt x="127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6" name="Google Shape;999;p69"/>
              <p:cNvSpPr/>
              <p:nvPr/>
            </p:nvSpPr>
            <p:spPr>
              <a:xfrm>
                <a:off x="4025695" y="3769599"/>
                <a:ext cx="106138" cy="245346"/>
              </a:xfrm>
              <a:custGeom>
                <a:avLst/>
                <a:gdLst/>
                <a:ahLst/>
                <a:cxnLst/>
                <a:rect l="l" t="t" r="r" b="b"/>
                <a:pathLst>
                  <a:path w="1685" h="3895" extrusionOk="0">
                    <a:moveTo>
                      <a:pt x="1651" y="34"/>
                    </a:moveTo>
                    <a:lnTo>
                      <a:pt x="1651" y="3860"/>
                    </a:lnTo>
                    <a:lnTo>
                      <a:pt x="35" y="3860"/>
                    </a:lnTo>
                    <a:lnTo>
                      <a:pt x="35" y="69"/>
                    </a:lnTo>
                    <a:lnTo>
                      <a:pt x="1651" y="34"/>
                    </a:lnTo>
                    <a:close/>
                    <a:moveTo>
                      <a:pt x="1685" y="0"/>
                    </a:moveTo>
                    <a:lnTo>
                      <a:pt x="24" y="34"/>
                    </a:lnTo>
                    <a:lnTo>
                      <a:pt x="1" y="34"/>
                    </a:lnTo>
                    <a:lnTo>
                      <a:pt x="1" y="3895"/>
                    </a:lnTo>
                    <a:lnTo>
                      <a:pt x="1685" y="3895"/>
                    </a:lnTo>
                    <a:lnTo>
                      <a:pt x="16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7" name="Google Shape;1000;p69"/>
              <p:cNvSpPr/>
              <p:nvPr/>
            </p:nvSpPr>
            <p:spPr>
              <a:xfrm>
                <a:off x="4271046" y="4026477"/>
                <a:ext cx="399798" cy="10141"/>
              </a:xfrm>
              <a:custGeom>
                <a:avLst/>
                <a:gdLst/>
                <a:ahLst/>
                <a:cxnLst/>
                <a:rect l="l" t="t" r="r" b="b"/>
                <a:pathLst>
                  <a:path w="6347" h="161" extrusionOk="0">
                    <a:moveTo>
                      <a:pt x="6347" y="0"/>
                    </a:moveTo>
                    <a:lnTo>
                      <a:pt x="1" y="126"/>
                    </a:lnTo>
                    <a:lnTo>
                      <a:pt x="1" y="160"/>
                    </a:lnTo>
                    <a:lnTo>
                      <a:pt x="6347" y="34"/>
                    </a:lnTo>
                    <a:lnTo>
                      <a:pt x="63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8" name="Google Shape;1001;p69"/>
              <p:cNvSpPr/>
              <p:nvPr/>
            </p:nvSpPr>
            <p:spPr>
              <a:xfrm>
                <a:off x="4271802" y="4006950"/>
                <a:ext cx="399042" cy="8000"/>
              </a:xfrm>
              <a:custGeom>
                <a:avLst/>
                <a:gdLst/>
                <a:ahLst/>
                <a:cxnLst/>
                <a:rect l="l" t="t" r="r" b="b"/>
                <a:pathLst>
                  <a:path w="6335" h="127" extrusionOk="0">
                    <a:moveTo>
                      <a:pt x="6335" y="1"/>
                    </a:moveTo>
                    <a:lnTo>
                      <a:pt x="0" y="92"/>
                    </a:lnTo>
                    <a:lnTo>
                      <a:pt x="0" y="127"/>
                    </a:lnTo>
                    <a:lnTo>
                      <a:pt x="6335" y="24"/>
                    </a:lnTo>
                    <a:lnTo>
                      <a:pt x="63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9" name="Google Shape;1002;p69"/>
              <p:cNvSpPr/>
              <p:nvPr/>
            </p:nvSpPr>
            <p:spPr>
              <a:xfrm>
                <a:off x="4271802" y="3744339"/>
                <a:ext cx="399042" cy="8693"/>
              </a:xfrm>
              <a:custGeom>
                <a:avLst/>
                <a:gdLst/>
                <a:ahLst/>
                <a:cxnLst/>
                <a:rect l="l" t="t" r="r" b="b"/>
                <a:pathLst>
                  <a:path w="6335" h="138" extrusionOk="0">
                    <a:moveTo>
                      <a:pt x="0" y="0"/>
                    </a:moveTo>
                    <a:lnTo>
                      <a:pt x="0" y="34"/>
                    </a:lnTo>
                    <a:lnTo>
                      <a:pt x="6335" y="138"/>
                    </a:lnTo>
                    <a:lnTo>
                      <a:pt x="6335" y="103"/>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0" name="Google Shape;1003;p69"/>
              <p:cNvSpPr/>
              <p:nvPr/>
            </p:nvSpPr>
            <p:spPr>
              <a:xfrm>
                <a:off x="4652772" y="3748623"/>
                <a:ext cx="2205" cy="259141"/>
              </a:xfrm>
              <a:custGeom>
                <a:avLst/>
                <a:gdLst/>
                <a:ahLst/>
                <a:cxnLst/>
                <a:rect l="l" t="t" r="r" b="b"/>
                <a:pathLst>
                  <a:path w="35" h="4114" extrusionOk="0">
                    <a:moveTo>
                      <a:pt x="1" y="1"/>
                    </a:moveTo>
                    <a:lnTo>
                      <a:pt x="1" y="4113"/>
                    </a:lnTo>
                    <a:lnTo>
                      <a:pt x="35" y="4113"/>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1" name="Google Shape;1004;p69"/>
              <p:cNvSpPr/>
              <p:nvPr/>
            </p:nvSpPr>
            <p:spPr>
              <a:xfrm>
                <a:off x="4740078" y="3750828"/>
                <a:ext cx="294478" cy="12283"/>
              </a:xfrm>
              <a:custGeom>
                <a:avLst/>
                <a:gdLst/>
                <a:ahLst/>
                <a:cxnLst/>
                <a:rect l="l" t="t" r="r" b="b"/>
                <a:pathLst>
                  <a:path w="4675" h="195" extrusionOk="0">
                    <a:moveTo>
                      <a:pt x="1" y="0"/>
                    </a:moveTo>
                    <a:lnTo>
                      <a:pt x="1" y="35"/>
                    </a:lnTo>
                    <a:lnTo>
                      <a:pt x="4674" y="195"/>
                    </a:lnTo>
                    <a:lnTo>
                      <a:pt x="4674" y="16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2" name="Google Shape;1005;p69"/>
              <p:cNvSpPr/>
              <p:nvPr/>
            </p:nvSpPr>
            <p:spPr>
              <a:xfrm>
                <a:off x="4740078" y="4001910"/>
                <a:ext cx="297376" cy="3653"/>
              </a:xfrm>
              <a:custGeom>
                <a:avLst/>
                <a:gdLst/>
                <a:ahLst/>
                <a:cxnLst/>
                <a:rect l="l" t="t" r="r" b="b"/>
                <a:pathLst>
                  <a:path w="4721" h="58" extrusionOk="0">
                    <a:moveTo>
                      <a:pt x="4720" y="1"/>
                    </a:moveTo>
                    <a:lnTo>
                      <a:pt x="1" y="24"/>
                    </a:lnTo>
                    <a:lnTo>
                      <a:pt x="1" y="58"/>
                    </a:lnTo>
                    <a:lnTo>
                      <a:pt x="4720" y="35"/>
                    </a:lnTo>
                    <a:lnTo>
                      <a:pt x="47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3" name="Google Shape;1006;p69"/>
              <p:cNvSpPr/>
              <p:nvPr/>
            </p:nvSpPr>
            <p:spPr>
              <a:xfrm>
                <a:off x="4740078" y="4018540"/>
                <a:ext cx="297376" cy="3653"/>
              </a:xfrm>
              <a:custGeom>
                <a:avLst/>
                <a:gdLst/>
                <a:ahLst/>
                <a:cxnLst/>
                <a:rect l="l" t="t" r="r" b="b"/>
                <a:pathLst>
                  <a:path w="4721" h="58" extrusionOk="0">
                    <a:moveTo>
                      <a:pt x="4720" y="0"/>
                    </a:moveTo>
                    <a:lnTo>
                      <a:pt x="1" y="23"/>
                    </a:lnTo>
                    <a:lnTo>
                      <a:pt x="1" y="57"/>
                    </a:lnTo>
                    <a:lnTo>
                      <a:pt x="4720" y="34"/>
                    </a:lnTo>
                    <a:lnTo>
                      <a:pt x="472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4" name="Google Shape;1007;p69"/>
              <p:cNvSpPr/>
              <p:nvPr/>
            </p:nvSpPr>
            <p:spPr>
              <a:xfrm>
                <a:off x="5017177" y="3761662"/>
                <a:ext cx="2205" cy="241756"/>
              </a:xfrm>
              <a:custGeom>
                <a:avLst/>
                <a:gdLst/>
                <a:ahLst/>
                <a:cxnLst/>
                <a:rect l="l" t="t" r="r" b="b"/>
                <a:pathLst>
                  <a:path w="35" h="3838" extrusionOk="0">
                    <a:moveTo>
                      <a:pt x="0" y="0"/>
                    </a:moveTo>
                    <a:lnTo>
                      <a:pt x="0" y="3838"/>
                    </a:lnTo>
                    <a:lnTo>
                      <a:pt x="35" y="383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5" name="Google Shape;1008;p69"/>
              <p:cNvSpPr/>
              <p:nvPr/>
            </p:nvSpPr>
            <p:spPr>
              <a:xfrm>
                <a:off x="5090750" y="4001910"/>
                <a:ext cx="212969" cy="2205"/>
              </a:xfrm>
              <a:custGeom>
                <a:avLst/>
                <a:gdLst/>
                <a:ahLst/>
                <a:cxnLst/>
                <a:rect l="l" t="t" r="r" b="b"/>
                <a:pathLst>
                  <a:path w="3381" h="35" extrusionOk="0">
                    <a:moveTo>
                      <a:pt x="1" y="1"/>
                    </a:moveTo>
                    <a:lnTo>
                      <a:pt x="1" y="35"/>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6" name="Google Shape;1009;p69"/>
              <p:cNvSpPr/>
              <p:nvPr/>
            </p:nvSpPr>
            <p:spPr>
              <a:xfrm>
                <a:off x="5090750" y="4017784"/>
                <a:ext cx="212969" cy="4409"/>
              </a:xfrm>
              <a:custGeom>
                <a:avLst/>
                <a:gdLst/>
                <a:ahLst/>
                <a:cxnLst/>
                <a:rect l="l" t="t" r="r" b="b"/>
                <a:pathLst>
                  <a:path w="3381" h="70" extrusionOk="0">
                    <a:moveTo>
                      <a:pt x="3380" y="1"/>
                    </a:moveTo>
                    <a:lnTo>
                      <a:pt x="1" y="35"/>
                    </a:lnTo>
                    <a:lnTo>
                      <a:pt x="1" y="69"/>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7" name="Google Shape;1010;p69"/>
              <p:cNvSpPr/>
              <p:nvPr/>
            </p:nvSpPr>
            <p:spPr>
              <a:xfrm>
                <a:off x="5090750" y="3760906"/>
                <a:ext cx="212969" cy="8000"/>
              </a:xfrm>
              <a:custGeom>
                <a:avLst/>
                <a:gdLst/>
                <a:ahLst/>
                <a:cxnLst/>
                <a:rect l="l" t="t" r="r" b="b"/>
                <a:pathLst>
                  <a:path w="3381" h="127" extrusionOk="0">
                    <a:moveTo>
                      <a:pt x="1" y="1"/>
                    </a:moveTo>
                    <a:lnTo>
                      <a:pt x="1" y="35"/>
                    </a:lnTo>
                    <a:lnTo>
                      <a:pt x="3380" y="127"/>
                    </a:lnTo>
                    <a:lnTo>
                      <a:pt x="3380" y="9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8" name="Google Shape;1011;p69"/>
              <p:cNvSpPr/>
              <p:nvPr/>
            </p:nvSpPr>
            <p:spPr>
              <a:xfrm>
                <a:off x="5289236" y="3767394"/>
                <a:ext cx="2205" cy="236024"/>
              </a:xfrm>
              <a:custGeom>
                <a:avLst/>
                <a:gdLst/>
                <a:ahLst/>
                <a:cxnLst/>
                <a:rect l="l" t="t" r="r" b="b"/>
                <a:pathLst>
                  <a:path w="35" h="3747" extrusionOk="0">
                    <a:moveTo>
                      <a:pt x="0" y="1"/>
                    </a:moveTo>
                    <a:lnTo>
                      <a:pt x="0" y="3747"/>
                    </a:lnTo>
                    <a:lnTo>
                      <a:pt x="34" y="3747"/>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9" name="Google Shape;1012;p69"/>
              <p:cNvSpPr/>
              <p:nvPr/>
            </p:nvSpPr>
            <p:spPr>
              <a:xfrm>
                <a:off x="5552602" y="3659742"/>
                <a:ext cx="3653" cy="412207"/>
              </a:xfrm>
              <a:custGeom>
                <a:avLst/>
                <a:gdLst/>
                <a:ahLst/>
                <a:cxnLst/>
                <a:rect l="l" t="t" r="r" b="b"/>
                <a:pathLst>
                  <a:path w="58" h="6544" extrusionOk="0">
                    <a:moveTo>
                      <a:pt x="25" y="0"/>
                    </a:moveTo>
                    <a:cubicBezTo>
                      <a:pt x="12" y="0"/>
                      <a:pt x="0" y="9"/>
                      <a:pt x="0" y="26"/>
                    </a:cubicBezTo>
                    <a:lnTo>
                      <a:pt x="0" y="6509"/>
                    </a:lnTo>
                    <a:cubicBezTo>
                      <a:pt x="0" y="6532"/>
                      <a:pt x="12" y="6544"/>
                      <a:pt x="23" y="6544"/>
                    </a:cubicBezTo>
                    <a:cubicBezTo>
                      <a:pt x="46" y="6544"/>
                      <a:pt x="57" y="6532"/>
                      <a:pt x="57" y="6509"/>
                    </a:cubicBezTo>
                    <a:lnTo>
                      <a:pt x="57" y="26"/>
                    </a:lnTo>
                    <a:cubicBezTo>
                      <a:pt x="52" y="9"/>
                      <a:pt x="37" y="0"/>
                      <a:pt x="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0" name="Google Shape;1013;p69"/>
              <p:cNvSpPr/>
              <p:nvPr/>
            </p:nvSpPr>
            <p:spPr>
              <a:xfrm>
                <a:off x="5769795" y="3679018"/>
                <a:ext cx="3653" cy="384995"/>
              </a:xfrm>
              <a:custGeom>
                <a:avLst/>
                <a:gdLst/>
                <a:ahLst/>
                <a:cxnLst/>
                <a:rect l="l" t="t" r="r" b="b"/>
                <a:pathLst>
                  <a:path w="58" h="6112" extrusionOk="0">
                    <a:moveTo>
                      <a:pt x="35" y="0"/>
                    </a:moveTo>
                    <a:cubicBezTo>
                      <a:pt x="23" y="0"/>
                      <a:pt x="12" y="6"/>
                      <a:pt x="12" y="18"/>
                    </a:cubicBezTo>
                    <a:lnTo>
                      <a:pt x="12" y="6089"/>
                    </a:lnTo>
                    <a:cubicBezTo>
                      <a:pt x="0" y="6100"/>
                      <a:pt x="23" y="6112"/>
                      <a:pt x="35" y="6112"/>
                    </a:cubicBezTo>
                    <a:cubicBezTo>
                      <a:pt x="46" y="6112"/>
                      <a:pt x="57" y="6100"/>
                      <a:pt x="57" y="6089"/>
                    </a:cubicBezTo>
                    <a:lnTo>
                      <a:pt x="57" y="18"/>
                    </a:lnTo>
                    <a:cubicBezTo>
                      <a:pt x="57" y="6"/>
                      <a:pt x="46" y="0"/>
                      <a:pt x="3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1" name="Google Shape;1014;p69"/>
              <p:cNvSpPr/>
              <p:nvPr/>
            </p:nvSpPr>
            <p:spPr>
              <a:xfrm>
                <a:off x="5590837" y="3703899"/>
                <a:ext cx="150105" cy="364460"/>
              </a:xfrm>
              <a:custGeom>
                <a:avLst/>
                <a:gdLst/>
                <a:ahLst/>
                <a:cxnLst/>
                <a:rect l="l" t="t" r="r" b="b"/>
                <a:pathLst>
                  <a:path w="2383" h="5786" extrusionOk="0">
                    <a:moveTo>
                      <a:pt x="0" y="1"/>
                    </a:moveTo>
                    <a:lnTo>
                      <a:pt x="0" y="5785"/>
                    </a:lnTo>
                    <a:lnTo>
                      <a:pt x="35" y="5785"/>
                    </a:lnTo>
                    <a:lnTo>
                      <a:pt x="35" y="35"/>
                    </a:lnTo>
                    <a:lnTo>
                      <a:pt x="2349" y="207"/>
                    </a:lnTo>
                    <a:lnTo>
                      <a:pt x="2349" y="5694"/>
                    </a:lnTo>
                    <a:lnTo>
                      <a:pt x="2383" y="5694"/>
                    </a:lnTo>
                    <a:lnTo>
                      <a:pt x="2383" y="172"/>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2" name="Google Shape;1015;p69"/>
              <p:cNvSpPr/>
              <p:nvPr/>
            </p:nvSpPr>
            <p:spPr>
              <a:xfrm>
                <a:off x="5347628" y="4001910"/>
                <a:ext cx="206481" cy="2205"/>
              </a:xfrm>
              <a:custGeom>
                <a:avLst/>
                <a:gdLst/>
                <a:ahLst/>
                <a:cxnLst/>
                <a:rect l="l" t="t" r="r" b="b"/>
                <a:pathLst>
                  <a:path w="3278" h="35" extrusionOk="0">
                    <a:moveTo>
                      <a:pt x="1" y="1"/>
                    </a:moveTo>
                    <a:lnTo>
                      <a:pt x="1" y="35"/>
                    </a:lnTo>
                    <a:lnTo>
                      <a:pt x="3277" y="35"/>
                    </a:lnTo>
                    <a:lnTo>
                      <a:pt x="3277"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3" name="Google Shape;1016;p69"/>
              <p:cNvSpPr/>
              <p:nvPr/>
            </p:nvSpPr>
            <p:spPr>
              <a:xfrm>
                <a:off x="5347628" y="4015643"/>
                <a:ext cx="206481" cy="4346"/>
              </a:xfrm>
              <a:custGeom>
                <a:avLst/>
                <a:gdLst/>
                <a:ahLst/>
                <a:cxnLst/>
                <a:rect l="l" t="t" r="r" b="b"/>
                <a:pathLst>
                  <a:path w="3278" h="69" extrusionOk="0">
                    <a:moveTo>
                      <a:pt x="3277" y="0"/>
                    </a:moveTo>
                    <a:lnTo>
                      <a:pt x="1" y="35"/>
                    </a:lnTo>
                    <a:lnTo>
                      <a:pt x="1" y="69"/>
                    </a:lnTo>
                    <a:lnTo>
                      <a:pt x="3277" y="35"/>
                    </a:lnTo>
                    <a:lnTo>
                      <a:pt x="327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4" name="Google Shape;1017;p69"/>
              <p:cNvSpPr/>
              <p:nvPr/>
            </p:nvSpPr>
            <p:spPr>
              <a:xfrm>
                <a:off x="5347628" y="3765945"/>
                <a:ext cx="206481" cy="13039"/>
              </a:xfrm>
              <a:custGeom>
                <a:avLst/>
                <a:gdLst/>
                <a:ahLst/>
                <a:cxnLst/>
                <a:rect l="l" t="t" r="r" b="b"/>
                <a:pathLst>
                  <a:path w="3278" h="207" extrusionOk="0">
                    <a:moveTo>
                      <a:pt x="1" y="1"/>
                    </a:moveTo>
                    <a:lnTo>
                      <a:pt x="1" y="35"/>
                    </a:lnTo>
                    <a:lnTo>
                      <a:pt x="3277" y="207"/>
                    </a:lnTo>
                    <a:lnTo>
                      <a:pt x="3277" y="173"/>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5" name="Google Shape;1018;p69"/>
              <p:cNvSpPr/>
              <p:nvPr/>
            </p:nvSpPr>
            <p:spPr>
              <a:xfrm>
                <a:off x="5538870" y="3776780"/>
                <a:ext cx="2205" cy="226638"/>
              </a:xfrm>
              <a:custGeom>
                <a:avLst/>
                <a:gdLst/>
                <a:ahLst/>
                <a:cxnLst/>
                <a:rect l="l" t="t" r="r" b="b"/>
                <a:pathLst>
                  <a:path w="35" h="3598" extrusionOk="0">
                    <a:moveTo>
                      <a:pt x="1" y="1"/>
                    </a:moveTo>
                    <a:lnTo>
                      <a:pt x="1" y="3598"/>
                    </a:lnTo>
                    <a:lnTo>
                      <a:pt x="35" y="3598"/>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6" name="Google Shape;1019;p69"/>
              <p:cNvSpPr/>
              <p:nvPr/>
            </p:nvSpPr>
            <p:spPr>
              <a:xfrm>
                <a:off x="5771937" y="3786859"/>
                <a:ext cx="127051" cy="8756"/>
              </a:xfrm>
              <a:custGeom>
                <a:avLst/>
                <a:gdLst/>
                <a:ahLst/>
                <a:cxnLst/>
                <a:rect l="l" t="t" r="r" b="b"/>
                <a:pathLst>
                  <a:path w="2017" h="139" extrusionOk="0">
                    <a:moveTo>
                      <a:pt x="1" y="1"/>
                    </a:moveTo>
                    <a:lnTo>
                      <a:pt x="1" y="35"/>
                    </a:lnTo>
                    <a:lnTo>
                      <a:pt x="2005" y="138"/>
                    </a:lnTo>
                    <a:lnTo>
                      <a:pt x="2017" y="10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7" name="Google Shape;1020;p69"/>
              <p:cNvSpPr/>
              <p:nvPr/>
            </p:nvSpPr>
            <p:spPr>
              <a:xfrm>
                <a:off x="5771937" y="3995422"/>
                <a:ext cx="126358" cy="1512"/>
              </a:xfrm>
              <a:custGeom>
                <a:avLst/>
                <a:gdLst/>
                <a:ahLst/>
                <a:cxnLst/>
                <a:rect l="l" t="t" r="r" b="b"/>
                <a:pathLst>
                  <a:path w="2006" h="24" extrusionOk="0">
                    <a:moveTo>
                      <a:pt x="1" y="1"/>
                    </a:moveTo>
                    <a:lnTo>
                      <a:pt x="1" y="23"/>
                    </a:lnTo>
                    <a:lnTo>
                      <a:pt x="2005" y="23"/>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8" name="Google Shape;1021;p69"/>
              <p:cNvSpPr/>
              <p:nvPr/>
            </p:nvSpPr>
            <p:spPr>
              <a:xfrm>
                <a:off x="5771937" y="4004052"/>
                <a:ext cx="126358" cy="3716"/>
              </a:xfrm>
              <a:custGeom>
                <a:avLst/>
                <a:gdLst/>
                <a:ahLst/>
                <a:cxnLst/>
                <a:rect l="l" t="t" r="r" b="b"/>
                <a:pathLst>
                  <a:path w="2006" h="59" extrusionOk="0">
                    <a:moveTo>
                      <a:pt x="2005" y="1"/>
                    </a:moveTo>
                    <a:lnTo>
                      <a:pt x="1" y="24"/>
                    </a:lnTo>
                    <a:lnTo>
                      <a:pt x="1" y="58"/>
                    </a:lnTo>
                    <a:lnTo>
                      <a:pt x="2005" y="35"/>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9" name="Google Shape;1022;p69"/>
              <p:cNvSpPr/>
              <p:nvPr/>
            </p:nvSpPr>
            <p:spPr>
              <a:xfrm>
                <a:off x="5884502" y="3793410"/>
                <a:ext cx="2205" cy="200623"/>
              </a:xfrm>
              <a:custGeom>
                <a:avLst/>
                <a:gdLst/>
                <a:ahLst/>
                <a:cxnLst/>
                <a:rect l="l" t="t" r="r" b="b"/>
                <a:pathLst>
                  <a:path w="35" h="3185" extrusionOk="0">
                    <a:moveTo>
                      <a:pt x="1" y="0"/>
                    </a:moveTo>
                    <a:lnTo>
                      <a:pt x="1" y="3185"/>
                    </a:lnTo>
                    <a:lnTo>
                      <a:pt x="35" y="318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0" name="Google Shape;1023;p69"/>
              <p:cNvSpPr/>
              <p:nvPr/>
            </p:nvSpPr>
            <p:spPr>
              <a:xfrm>
                <a:off x="3296194" y="2467697"/>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1" name="Google Shape;1024;p69"/>
              <p:cNvSpPr/>
              <p:nvPr/>
            </p:nvSpPr>
            <p:spPr>
              <a:xfrm>
                <a:off x="3296194" y="272526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2" name="Google Shape;1025;p69"/>
              <p:cNvSpPr/>
              <p:nvPr/>
            </p:nvSpPr>
            <p:spPr>
              <a:xfrm>
                <a:off x="3296194" y="300450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3" name="Google Shape;1026;p69"/>
              <p:cNvSpPr/>
              <p:nvPr/>
            </p:nvSpPr>
            <p:spPr>
              <a:xfrm>
                <a:off x="3296194" y="3263591"/>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4" name="Google Shape;1027;p69"/>
              <p:cNvSpPr/>
              <p:nvPr/>
            </p:nvSpPr>
            <p:spPr>
              <a:xfrm>
                <a:off x="5719969" y="3714734"/>
                <a:ext cx="2268" cy="349280"/>
              </a:xfrm>
              <a:custGeom>
                <a:avLst/>
                <a:gdLst/>
                <a:ahLst/>
                <a:cxnLst/>
                <a:rect l="l" t="t" r="r" b="b"/>
                <a:pathLst>
                  <a:path w="36" h="5545" extrusionOk="0">
                    <a:moveTo>
                      <a:pt x="1" y="0"/>
                    </a:moveTo>
                    <a:lnTo>
                      <a:pt x="1" y="5545"/>
                    </a:lnTo>
                    <a:lnTo>
                      <a:pt x="35" y="554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5" name="Google Shape;1028;p69"/>
              <p:cNvSpPr/>
              <p:nvPr/>
            </p:nvSpPr>
            <p:spPr>
              <a:xfrm>
                <a:off x="4299203" y="3649790"/>
                <a:ext cx="336304" cy="77982"/>
              </a:xfrm>
              <a:custGeom>
                <a:avLst/>
                <a:gdLst/>
                <a:ahLst/>
                <a:cxnLst/>
                <a:rect l="l" t="t" r="r" b="b"/>
                <a:pathLst>
                  <a:path w="5339" h="1238" extrusionOk="0">
                    <a:moveTo>
                      <a:pt x="92" y="35"/>
                    </a:moveTo>
                    <a:lnTo>
                      <a:pt x="5304" y="264"/>
                    </a:lnTo>
                    <a:lnTo>
                      <a:pt x="5304" y="1203"/>
                    </a:lnTo>
                    <a:lnTo>
                      <a:pt x="35" y="1112"/>
                    </a:lnTo>
                    <a:lnTo>
                      <a:pt x="92" y="35"/>
                    </a:lnTo>
                    <a:close/>
                    <a:moveTo>
                      <a:pt x="69" y="1"/>
                    </a:moveTo>
                    <a:lnTo>
                      <a:pt x="1" y="1146"/>
                    </a:lnTo>
                    <a:lnTo>
                      <a:pt x="5327" y="1238"/>
                    </a:lnTo>
                    <a:lnTo>
                      <a:pt x="5339" y="1238"/>
                    </a:lnTo>
                    <a:lnTo>
                      <a:pt x="5339" y="230"/>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6" name="Google Shape;1029;p69"/>
              <p:cNvSpPr/>
              <p:nvPr/>
            </p:nvSpPr>
            <p:spPr>
              <a:xfrm>
                <a:off x="3926862" y="3649790"/>
                <a:ext cx="193442" cy="78738"/>
              </a:xfrm>
              <a:custGeom>
                <a:avLst/>
                <a:gdLst/>
                <a:ahLst/>
                <a:cxnLst/>
                <a:rect l="l" t="t" r="r" b="b"/>
                <a:pathLst>
                  <a:path w="3071" h="1250" extrusionOk="0">
                    <a:moveTo>
                      <a:pt x="3048" y="35"/>
                    </a:moveTo>
                    <a:lnTo>
                      <a:pt x="3048" y="1112"/>
                    </a:lnTo>
                    <a:cubicBezTo>
                      <a:pt x="1999" y="1154"/>
                      <a:pt x="489" y="1216"/>
                      <a:pt x="123" y="1216"/>
                    </a:cubicBezTo>
                    <a:cubicBezTo>
                      <a:pt x="94" y="1216"/>
                      <a:pt x="72" y="1216"/>
                      <a:pt x="58" y="1215"/>
                    </a:cubicBezTo>
                    <a:cubicBezTo>
                      <a:pt x="69" y="1031"/>
                      <a:pt x="69" y="860"/>
                      <a:pt x="58" y="688"/>
                    </a:cubicBezTo>
                    <a:cubicBezTo>
                      <a:pt x="46" y="562"/>
                      <a:pt x="46" y="436"/>
                      <a:pt x="46" y="298"/>
                    </a:cubicBezTo>
                    <a:cubicBezTo>
                      <a:pt x="161" y="264"/>
                      <a:pt x="1891" y="127"/>
                      <a:pt x="3048" y="35"/>
                    </a:cubicBezTo>
                    <a:close/>
                    <a:moveTo>
                      <a:pt x="3071" y="1"/>
                    </a:moveTo>
                    <a:lnTo>
                      <a:pt x="3059" y="12"/>
                    </a:lnTo>
                    <a:cubicBezTo>
                      <a:pt x="1937" y="92"/>
                      <a:pt x="46" y="241"/>
                      <a:pt x="24" y="275"/>
                    </a:cubicBezTo>
                    <a:cubicBezTo>
                      <a:pt x="1" y="413"/>
                      <a:pt x="1" y="550"/>
                      <a:pt x="24" y="688"/>
                    </a:cubicBezTo>
                    <a:cubicBezTo>
                      <a:pt x="35" y="860"/>
                      <a:pt x="35" y="1031"/>
                      <a:pt x="24" y="1203"/>
                    </a:cubicBezTo>
                    <a:lnTo>
                      <a:pt x="12" y="1215"/>
                    </a:lnTo>
                    <a:lnTo>
                      <a:pt x="24" y="1226"/>
                    </a:lnTo>
                    <a:cubicBezTo>
                      <a:pt x="24" y="1238"/>
                      <a:pt x="35" y="1249"/>
                      <a:pt x="207" y="1249"/>
                    </a:cubicBezTo>
                    <a:cubicBezTo>
                      <a:pt x="402" y="1249"/>
                      <a:pt x="780" y="1238"/>
                      <a:pt x="1559" y="1203"/>
                    </a:cubicBezTo>
                    <a:cubicBezTo>
                      <a:pt x="2303" y="1180"/>
                      <a:pt x="3048" y="1146"/>
                      <a:pt x="3059" y="1146"/>
                    </a:cubicBezTo>
                    <a:lnTo>
                      <a:pt x="3071" y="1146"/>
                    </a:lnTo>
                    <a:lnTo>
                      <a:pt x="307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7" name="Google Shape;1030;p69"/>
              <p:cNvSpPr/>
              <p:nvPr/>
            </p:nvSpPr>
            <p:spPr>
              <a:xfrm>
                <a:off x="3645480" y="3659868"/>
                <a:ext cx="158798" cy="90265"/>
              </a:xfrm>
              <a:custGeom>
                <a:avLst/>
                <a:gdLst/>
                <a:ahLst/>
                <a:cxnLst/>
                <a:rect l="l" t="t" r="r" b="b"/>
                <a:pathLst>
                  <a:path w="2521" h="1433" extrusionOk="0">
                    <a:moveTo>
                      <a:pt x="2486" y="35"/>
                    </a:moveTo>
                    <a:lnTo>
                      <a:pt x="2486" y="1261"/>
                    </a:lnTo>
                    <a:lnTo>
                      <a:pt x="34" y="1398"/>
                    </a:lnTo>
                    <a:lnTo>
                      <a:pt x="34" y="379"/>
                    </a:lnTo>
                    <a:lnTo>
                      <a:pt x="2486" y="35"/>
                    </a:lnTo>
                    <a:close/>
                    <a:moveTo>
                      <a:pt x="2520" y="1"/>
                    </a:moveTo>
                    <a:lnTo>
                      <a:pt x="12" y="356"/>
                    </a:lnTo>
                    <a:lnTo>
                      <a:pt x="0" y="356"/>
                    </a:lnTo>
                    <a:lnTo>
                      <a:pt x="0" y="1433"/>
                    </a:lnTo>
                    <a:lnTo>
                      <a:pt x="2497" y="1284"/>
                    </a:lnTo>
                    <a:lnTo>
                      <a:pt x="2520" y="1284"/>
                    </a:lnTo>
                    <a:lnTo>
                      <a:pt x="25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8" name="Google Shape;1031;p69"/>
              <p:cNvSpPr/>
              <p:nvPr/>
            </p:nvSpPr>
            <p:spPr>
              <a:xfrm>
                <a:off x="3398681" y="3688025"/>
                <a:ext cx="143680" cy="67147"/>
              </a:xfrm>
              <a:custGeom>
                <a:avLst/>
                <a:gdLst/>
                <a:ahLst/>
                <a:cxnLst/>
                <a:rect l="l" t="t" r="r" b="b"/>
                <a:pathLst>
                  <a:path w="2281" h="1066" extrusionOk="0">
                    <a:moveTo>
                      <a:pt x="2246" y="35"/>
                    </a:moveTo>
                    <a:lnTo>
                      <a:pt x="2246" y="951"/>
                    </a:lnTo>
                    <a:lnTo>
                      <a:pt x="81" y="1032"/>
                    </a:lnTo>
                    <a:lnTo>
                      <a:pt x="35" y="161"/>
                    </a:lnTo>
                    <a:lnTo>
                      <a:pt x="2246" y="35"/>
                    </a:lnTo>
                    <a:close/>
                    <a:moveTo>
                      <a:pt x="2280" y="1"/>
                    </a:moveTo>
                    <a:lnTo>
                      <a:pt x="0" y="127"/>
                    </a:lnTo>
                    <a:lnTo>
                      <a:pt x="46" y="1055"/>
                    </a:lnTo>
                    <a:lnTo>
                      <a:pt x="46" y="1066"/>
                    </a:lnTo>
                    <a:lnTo>
                      <a:pt x="2269" y="986"/>
                    </a:lnTo>
                    <a:lnTo>
                      <a:pt x="2280" y="986"/>
                    </a:lnTo>
                    <a:lnTo>
                      <a:pt x="22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9" name="Google Shape;1032;p69"/>
              <p:cNvSpPr/>
              <p:nvPr/>
            </p:nvSpPr>
            <p:spPr>
              <a:xfrm>
                <a:off x="3208888" y="3703899"/>
                <a:ext cx="109036" cy="67903"/>
              </a:xfrm>
              <a:custGeom>
                <a:avLst/>
                <a:gdLst/>
                <a:ahLst/>
                <a:cxnLst/>
                <a:rect l="l" t="t" r="r" b="b"/>
                <a:pathLst>
                  <a:path w="1731" h="1078" extrusionOk="0">
                    <a:moveTo>
                      <a:pt x="1696" y="35"/>
                    </a:moveTo>
                    <a:lnTo>
                      <a:pt x="1696" y="986"/>
                    </a:lnTo>
                    <a:lnTo>
                      <a:pt x="69" y="1043"/>
                    </a:lnTo>
                    <a:lnTo>
                      <a:pt x="35" y="207"/>
                    </a:lnTo>
                    <a:lnTo>
                      <a:pt x="1696" y="35"/>
                    </a:lnTo>
                    <a:close/>
                    <a:moveTo>
                      <a:pt x="1730" y="1"/>
                    </a:moveTo>
                    <a:lnTo>
                      <a:pt x="24" y="172"/>
                    </a:lnTo>
                    <a:lnTo>
                      <a:pt x="1" y="172"/>
                    </a:lnTo>
                    <a:lnTo>
                      <a:pt x="35" y="1077"/>
                    </a:lnTo>
                    <a:lnTo>
                      <a:pt x="1730" y="1020"/>
                    </a:lnTo>
                    <a:lnTo>
                      <a:pt x="173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0" name="Google Shape;1033;p69"/>
              <p:cNvSpPr/>
              <p:nvPr/>
            </p:nvSpPr>
            <p:spPr>
              <a:xfrm>
                <a:off x="4758850" y="3675742"/>
                <a:ext cx="256243" cy="64313"/>
              </a:xfrm>
              <a:custGeom>
                <a:avLst/>
                <a:gdLst/>
                <a:ahLst/>
                <a:cxnLst/>
                <a:rect l="l" t="t" r="r" b="b"/>
                <a:pathLst>
                  <a:path w="4068" h="1021" extrusionOk="0">
                    <a:moveTo>
                      <a:pt x="35" y="35"/>
                    </a:moveTo>
                    <a:lnTo>
                      <a:pt x="4033" y="356"/>
                    </a:lnTo>
                    <a:lnTo>
                      <a:pt x="4033" y="986"/>
                    </a:lnTo>
                    <a:lnTo>
                      <a:pt x="35" y="803"/>
                    </a:lnTo>
                    <a:lnTo>
                      <a:pt x="35" y="35"/>
                    </a:lnTo>
                    <a:close/>
                    <a:moveTo>
                      <a:pt x="0" y="1"/>
                    </a:moveTo>
                    <a:lnTo>
                      <a:pt x="0" y="837"/>
                    </a:lnTo>
                    <a:lnTo>
                      <a:pt x="4056" y="1020"/>
                    </a:lnTo>
                    <a:lnTo>
                      <a:pt x="4067" y="1020"/>
                    </a:lnTo>
                    <a:lnTo>
                      <a:pt x="4067" y="333"/>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1" name="Google Shape;1034;p69"/>
              <p:cNvSpPr/>
              <p:nvPr/>
            </p:nvSpPr>
            <p:spPr>
              <a:xfrm>
                <a:off x="5116766" y="3703899"/>
                <a:ext cx="167427" cy="46235"/>
              </a:xfrm>
              <a:custGeom>
                <a:avLst/>
                <a:gdLst/>
                <a:ahLst/>
                <a:cxnLst/>
                <a:rect l="l" t="t" r="r" b="b"/>
                <a:pathLst>
                  <a:path w="2658" h="734" extrusionOk="0">
                    <a:moveTo>
                      <a:pt x="35" y="35"/>
                    </a:moveTo>
                    <a:lnTo>
                      <a:pt x="2623" y="184"/>
                    </a:lnTo>
                    <a:lnTo>
                      <a:pt x="2623" y="699"/>
                    </a:lnTo>
                    <a:lnTo>
                      <a:pt x="35" y="562"/>
                    </a:lnTo>
                    <a:lnTo>
                      <a:pt x="35" y="35"/>
                    </a:lnTo>
                    <a:close/>
                    <a:moveTo>
                      <a:pt x="0" y="1"/>
                    </a:moveTo>
                    <a:lnTo>
                      <a:pt x="0" y="596"/>
                    </a:lnTo>
                    <a:lnTo>
                      <a:pt x="2635" y="734"/>
                    </a:lnTo>
                    <a:lnTo>
                      <a:pt x="2658" y="734"/>
                    </a:lnTo>
                    <a:lnTo>
                      <a:pt x="2658" y="150"/>
                    </a:lnTo>
                    <a:lnTo>
                      <a:pt x="1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2" name="Google Shape;1035;p69"/>
              <p:cNvSpPr/>
              <p:nvPr/>
            </p:nvSpPr>
            <p:spPr>
              <a:xfrm>
                <a:off x="5364951" y="3719773"/>
                <a:ext cx="168183" cy="43337"/>
              </a:xfrm>
              <a:custGeom>
                <a:avLst/>
                <a:gdLst/>
                <a:ahLst/>
                <a:cxnLst/>
                <a:rect l="l" t="t" r="r" b="b"/>
                <a:pathLst>
                  <a:path w="2670" h="688" extrusionOk="0">
                    <a:moveTo>
                      <a:pt x="24" y="35"/>
                    </a:moveTo>
                    <a:lnTo>
                      <a:pt x="2636" y="241"/>
                    </a:lnTo>
                    <a:lnTo>
                      <a:pt x="2636" y="654"/>
                    </a:lnTo>
                    <a:lnTo>
                      <a:pt x="24" y="493"/>
                    </a:lnTo>
                    <a:lnTo>
                      <a:pt x="24" y="35"/>
                    </a:lnTo>
                    <a:close/>
                    <a:moveTo>
                      <a:pt x="1" y="1"/>
                    </a:moveTo>
                    <a:lnTo>
                      <a:pt x="1" y="528"/>
                    </a:lnTo>
                    <a:lnTo>
                      <a:pt x="2647" y="688"/>
                    </a:lnTo>
                    <a:lnTo>
                      <a:pt x="2670" y="688"/>
                    </a:lnTo>
                    <a:lnTo>
                      <a:pt x="2670" y="20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3" name="Google Shape;1036;p69"/>
              <p:cNvSpPr/>
              <p:nvPr/>
            </p:nvSpPr>
            <p:spPr>
              <a:xfrm>
                <a:off x="5785669" y="3755867"/>
                <a:ext cx="96753" cy="28220"/>
              </a:xfrm>
              <a:custGeom>
                <a:avLst/>
                <a:gdLst/>
                <a:ahLst/>
                <a:cxnLst/>
                <a:rect l="l" t="t" r="r" b="b"/>
                <a:pathLst>
                  <a:path w="1536" h="448" extrusionOk="0">
                    <a:moveTo>
                      <a:pt x="35" y="35"/>
                    </a:moveTo>
                    <a:lnTo>
                      <a:pt x="1512" y="115"/>
                    </a:lnTo>
                    <a:lnTo>
                      <a:pt x="1512" y="413"/>
                    </a:lnTo>
                    <a:lnTo>
                      <a:pt x="35" y="321"/>
                    </a:lnTo>
                    <a:lnTo>
                      <a:pt x="35" y="35"/>
                    </a:lnTo>
                    <a:close/>
                    <a:moveTo>
                      <a:pt x="0" y="0"/>
                    </a:moveTo>
                    <a:lnTo>
                      <a:pt x="0" y="356"/>
                    </a:lnTo>
                    <a:lnTo>
                      <a:pt x="1524" y="447"/>
                    </a:lnTo>
                    <a:lnTo>
                      <a:pt x="1535" y="447"/>
                    </a:lnTo>
                    <a:lnTo>
                      <a:pt x="1535" y="81"/>
                    </a:lnTo>
                    <a:lnTo>
                      <a:pt x="1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4" name="Google Shape;1037;p69"/>
              <p:cNvSpPr/>
              <p:nvPr/>
            </p:nvSpPr>
            <p:spPr>
              <a:xfrm>
                <a:off x="5359912" y="2318471"/>
                <a:ext cx="73698" cy="159554"/>
              </a:xfrm>
              <a:custGeom>
                <a:avLst/>
                <a:gdLst/>
                <a:ahLst/>
                <a:cxnLst/>
                <a:rect l="l" t="t" r="r" b="b"/>
                <a:pathLst>
                  <a:path w="1170" h="2533" extrusionOk="0">
                    <a:moveTo>
                      <a:pt x="1" y="1"/>
                    </a:moveTo>
                    <a:lnTo>
                      <a:pt x="1" y="1765"/>
                    </a:lnTo>
                    <a:cubicBezTo>
                      <a:pt x="1" y="1776"/>
                      <a:pt x="12" y="1782"/>
                      <a:pt x="24" y="1782"/>
                    </a:cubicBezTo>
                    <a:cubicBezTo>
                      <a:pt x="35" y="1782"/>
                      <a:pt x="46" y="1776"/>
                      <a:pt x="46" y="1765"/>
                    </a:cubicBezTo>
                    <a:lnTo>
                      <a:pt x="46" y="127"/>
                    </a:lnTo>
                    <a:lnTo>
                      <a:pt x="1112" y="1135"/>
                    </a:lnTo>
                    <a:lnTo>
                      <a:pt x="1112" y="2509"/>
                    </a:lnTo>
                    <a:cubicBezTo>
                      <a:pt x="1112" y="2521"/>
                      <a:pt x="1123" y="2532"/>
                      <a:pt x="1146" y="2532"/>
                    </a:cubicBezTo>
                    <a:cubicBezTo>
                      <a:pt x="1158" y="2532"/>
                      <a:pt x="1169" y="2521"/>
                      <a:pt x="1169" y="2509"/>
                    </a:cubicBezTo>
                    <a:lnTo>
                      <a:pt x="1169" y="111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5" name="Google Shape;1038;p69"/>
              <p:cNvSpPr/>
              <p:nvPr/>
            </p:nvSpPr>
            <p:spPr>
              <a:xfrm>
                <a:off x="5288480" y="2320234"/>
                <a:ext cx="75399" cy="58896"/>
              </a:xfrm>
              <a:custGeom>
                <a:avLst/>
                <a:gdLst/>
                <a:ahLst/>
                <a:cxnLst/>
                <a:rect l="l" t="t" r="r" b="b"/>
                <a:pathLst>
                  <a:path w="1197" h="935" extrusionOk="0">
                    <a:moveTo>
                      <a:pt x="1154" y="1"/>
                    </a:moveTo>
                    <a:cubicBezTo>
                      <a:pt x="1148" y="1"/>
                      <a:pt x="1141" y="3"/>
                      <a:pt x="1135" y="7"/>
                    </a:cubicBezTo>
                    <a:lnTo>
                      <a:pt x="12" y="889"/>
                    </a:lnTo>
                    <a:cubicBezTo>
                      <a:pt x="1" y="901"/>
                      <a:pt x="1" y="912"/>
                      <a:pt x="1" y="924"/>
                    </a:cubicBezTo>
                    <a:cubicBezTo>
                      <a:pt x="12" y="935"/>
                      <a:pt x="24" y="935"/>
                      <a:pt x="24" y="935"/>
                    </a:cubicBezTo>
                    <a:lnTo>
                      <a:pt x="46" y="935"/>
                    </a:lnTo>
                    <a:lnTo>
                      <a:pt x="1169" y="53"/>
                    </a:lnTo>
                    <a:cubicBezTo>
                      <a:pt x="1197" y="34"/>
                      <a:pt x="1180" y="1"/>
                      <a:pt x="115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6" name="Google Shape;1039;p69"/>
              <p:cNvSpPr/>
              <p:nvPr/>
            </p:nvSpPr>
            <p:spPr>
              <a:xfrm>
                <a:off x="3283974" y="2437209"/>
                <a:ext cx="65699" cy="218323"/>
              </a:xfrm>
              <a:custGeom>
                <a:avLst/>
                <a:gdLst/>
                <a:ahLst/>
                <a:cxnLst/>
                <a:rect l="l" t="t" r="r" b="b"/>
                <a:pathLst>
                  <a:path w="1043" h="3466" extrusionOk="0">
                    <a:moveTo>
                      <a:pt x="1028" y="1"/>
                    </a:moveTo>
                    <a:cubicBezTo>
                      <a:pt x="1026" y="1"/>
                      <a:pt x="1023" y="2"/>
                      <a:pt x="1020" y="6"/>
                    </a:cubicBezTo>
                    <a:lnTo>
                      <a:pt x="0" y="624"/>
                    </a:lnTo>
                    <a:lnTo>
                      <a:pt x="0" y="3465"/>
                    </a:lnTo>
                    <a:lnTo>
                      <a:pt x="1031" y="2973"/>
                    </a:lnTo>
                    <a:cubicBezTo>
                      <a:pt x="1042" y="2973"/>
                      <a:pt x="1042" y="2961"/>
                      <a:pt x="1042" y="2950"/>
                    </a:cubicBezTo>
                    <a:cubicBezTo>
                      <a:pt x="1042" y="2950"/>
                      <a:pt x="1037" y="2945"/>
                      <a:pt x="1031" y="2945"/>
                    </a:cubicBezTo>
                    <a:cubicBezTo>
                      <a:pt x="1027" y="2945"/>
                      <a:pt x="1023" y="2946"/>
                      <a:pt x="1020" y="2950"/>
                    </a:cubicBezTo>
                    <a:lnTo>
                      <a:pt x="34" y="3419"/>
                    </a:lnTo>
                    <a:lnTo>
                      <a:pt x="34" y="647"/>
                    </a:lnTo>
                    <a:lnTo>
                      <a:pt x="1031" y="29"/>
                    </a:lnTo>
                    <a:cubicBezTo>
                      <a:pt x="1042" y="29"/>
                      <a:pt x="1042" y="17"/>
                      <a:pt x="1042" y="6"/>
                    </a:cubicBezTo>
                    <a:cubicBezTo>
                      <a:pt x="1035" y="6"/>
                      <a:pt x="1032" y="1"/>
                      <a:pt x="102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7" name="Google Shape;1040;p69"/>
              <p:cNvSpPr/>
              <p:nvPr/>
            </p:nvSpPr>
            <p:spPr>
              <a:xfrm>
                <a:off x="3174243" y="2495287"/>
                <a:ext cx="72250" cy="210765"/>
              </a:xfrm>
              <a:custGeom>
                <a:avLst/>
                <a:gdLst/>
                <a:ahLst/>
                <a:cxnLst/>
                <a:rect l="l" t="t" r="r" b="b"/>
                <a:pathLst>
                  <a:path w="1147" h="3346" extrusionOk="0">
                    <a:moveTo>
                      <a:pt x="1112" y="58"/>
                    </a:moveTo>
                    <a:lnTo>
                      <a:pt x="1112" y="2795"/>
                    </a:lnTo>
                    <a:lnTo>
                      <a:pt x="24" y="3288"/>
                    </a:lnTo>
                    <a:lnTo>
                      <a:pt x="24" y="619"/>
                    </a:lnTo>
                    <a:lnTo>
                      <a:pt x="1112" y="58"/>
                    </a:lnTo>
                    <a:close/>
                    <a:moveTo>
                      <a:pt x="1146" y="0"/>
                    </a:moveTo>
                    <a:lnTo>
                      <a:pt x="1" y="596"/>
                    </a:lnTo>
                    <a:lnTo>
                      <a:pt x="1" y="3345"/>
                    </a:lnTo>
                    <a:lnTo>
                      <a:pt x="1135" y="2830"/>
                    </a:lnTo>
                    <a:lnTo>
                      <a:pt x="1146" y="2818"/>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8" name="Google Shape;1041;p69"/>
              <p:cNvSpPr/>
              <p:nvPr/>
            </p:nvSpPr>
            <p:spPr>
              <a:xfrm>
                <a:off x="3186526" y="2525964"/>
                <a:ext cx="2205" cy="174293"/>
              </a:xfrm>
              <a:custGeom>
                <a:avLst/>
                <a:gdLst/>
                <a:ahLst/>
                <a:cxnLst/>
                <a:rect l="l" t="t" r="r" b="b"/>
                <a:pathLst>
                  <a:path w="35" h="2767" extrusionOk="0">
                    <a:moveTo>
                      <a:pt x="18" y="0"/>
                    </a:moveTo>
                    <a:cubicBezTo>
                      <a:pt x="9" y="0"/>
                      <a:pt x="1" y="6"/>
                      <a:pt x="1" y="17"/>
                    </a:cubicBezTo>
                    <a:lnTo>
                      <a:pt x="1" y="2744"/>
                    </a:lnTo>
                    <a:cubicBezTo>
                      <a:pt x="1" y="2755"/>
                      <a:pt x="1" y="2767"/>
                      <a:pt x="12" y="2767"/>
                    </a:cubicBezTo>
                    <a:cubicBezTo>
                      <a:pt x="23" y="2767"/>
                      <a:pt x="35" y="2755"/>
                      <a:pt x="35" y="275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9" name="Google Shape;1042;p69"/>
              <p:cNvSpPr/>
              <p:nvPr/>
            </p:nvSpPr>
            <p:spPr>
              <a:xfrm>
                <a:off x="3504758" y="2306943"/>
                <a:ext cx="67147" cy="236024"/>
              </a:xfrm>
              <a:custGeom>
                <a:avLst/>
                <a:gdLst/>
                <a:ahLst/>
                <a:cxnLst/>
                <a:rect l="l" t="t" r="r" b="b"/>
                <a:pathLst>
                  <a:path w="1066" h="3747" extrusionOk="0">
                    <a:moveTo>
                      <a:pt x="1031" y="0"/>
                    </a:moveTo>
                    <a:lnTo>
                      <a:pt x="12" y="653"/>
                    </a:lnTo>
                    <a:lnTo>
                      <a:pt x="0" y="653"/>
                    </a:lnTo>
                    <a:lnTo>
                      <a:pt x="0" y="3746"/>
                    </a:lnTo>
                    <a:lnTo>
                      <a:pt x="1043" y="3208"/>
                    </a:lnTo>
                    <a:cubicBezTo>
                      <a:pt x="1066" y="3196"/>
                      <a:pt x="1054" y="3174"/>
                      <a:pt x="1031" y="3174"/>
                    </a:cubicBezTo>
                    <a:lnTo>
                      <a:pt x="35" y="3689"/>
                    </a:lnTo>
                    <a:lnTo>
                      <a:pt x="35" y="676"/>
                    </a:lnTo>
                    <a:lnTo>
                      <a:pt x="1054" y="35"/>
                    </a:lnTo>
                    <a:cubicBezTo>
                      <a:pt x="1054" y="23"/>
                      <a:pt x="1054" y="12"/>
                      <a:pt x="1054" y="12"/>
                    </a:cubicBezTo>
                    <a:cubicBezTo>
                      <a:pt x="1054" y="0"/>
                      <a:pt x="1043"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0" name="Google Shape;1043;p69"/>
              <p:cNvSpPr/>
              <p:nvPr/>
            </p:nvSpPr>
            <p:spPr>
              <a:xfrm>
                <a:off x="3423184" y="2355257"/>
                <a:ext cx="68659" cy="224496"/>
              </a:xfrm>
              <a:custGeom>
                <a:avLst/>
                <a:gdLst/>
                <a:ahLst/>
                <a:cxnLst/>
                <a:rect l="l" t="t" r="r" b="b"/>
                <a:pathLst>
                  <a:path w="1090" h="3564" extrusionOk="0">
                    <a:moveTo>
                      <a:pt x="1055" y="58"/>
                    </a:moveTo>
                    <a:lnTo>
                      <a:pt x="1055" y="3048"/>
                    </a:lnTo>
                    <a:lnTo>
                      <a:pt x="35" y="3506"/>
                    </a:lnTo>
                    <a:lnTo>
                      <a:pt x="35" y="688"/>
                    </a:lnTo>
                    <a:lnTo>
                      <a:pt x="1055" y="58"/>
                    </a:lnTo>
                    <a:close/>
                    <a:moveTo>
                      <a:pt x="1089" y="1"/>
                    </a:moveTo>
                    <a:lnTo>
                      <a:pt x="1" y="665"/>
                    </a:lnTo>
                    <a:lnTo>
                      <a:pt x="1" y="3563"/>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1" name="Google Shape;1044;p69"/>
              <p:cNvSpPr/>
              <p:nvPr/>
            </p:nvSpPr>
            <p:spPr>
              <a:xfrm>
                <a:off x="3433326" y="2390281"/>
                <a:ext cx="2205" cy="184435"/>
              </a:xfrm>
              <a:custGeom>
                <a:avLst/>
                <a:gdLst/>
                <a:ahLst/>
                <a:cxnLst/>
                <a:rect l="l" t="t" r="r" b="b"/>
                <a:pathLst>
                  <a:path w="35" h="2928" extrusionOk="0">
                    <a:moveTo>
                      <a:pt x="17" y="1"/>
                    </a:moveTo>
                    <a:cubicBezTo>
                      <a:pt x="9" y="1"/>
                      <a:pt x="0" y="6"/>
                      <a:pt x="0" y="18"/>
                    </a:cubicBezTo>
                    <a:lnTo>
                      <a:pt x="0" y="2904"/>
                    </a:lnTo>
                    <a:cubicBezTo>
                      <a:pt x="0" y="2916"/>
                      <a:pt x="12" y="2927"/>
                      <a:pt x="23" y="2927"/>
                    </a:cubicBezTo>
                    <a:cubicBezTo>
                      <a:pt x="23" y="2927"/>
                      <a:pt x="35" y="2916"/>
                      <a:pt x="35" y="2904"/>
                    </a:cubicBezTo>
                    <a:lnTo>
                      <a:pt x="35" y="18"/>
                    </a:lnTo>
                    <a:cubicBezTo>
                      <a:pt x="35" y="6"/>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2" name="Google Shape;1045;p69"/>
              <p:cNvSpPr/>
              <p:nvPr/>
            </p:nvSpPr>
            <p:spPr>
              <a:xfrm>
                <a:off x="3517041" y="2340140"/>
                <a:ext cx="2205" cy="195584"/>
              </a:xfrm>
              <a:custGeom>
                <a:avLst/>
                <a:gdLst/>
                <a:ahLst/>
                <a:cxnLst/>
                <a:rect l="l" t="t" r="r" b="b"/>
                <a:pathLst>
                  <a:path w="35" h="3105" extrusionOk="0">
                    <a:moveTo>
                      <a:pt x="23" y="0"/>
                    </a:moveTo>
                    <a:cubicBezTo>
                      <a:pt x="12" y="0"/>
                      <a:pt x="0" y="0"/>
                      <a:pt x="0" y="12"/>
                    </a:cubicBezTo>
                    <a:lnTo>
                      <a:pt x="0" y="3093"/>
                    </a:lnTo>
                    <a:cubicBezTo>
                      <a:pt x="0" y="3105"/>
                      <a:pt x="12" y="3105"/>
                      <a:pt x="12" y="3105"/>
                    </a:cubicBezTo>
                    <a:cubicBezTo>
                      <a:pt x="23" y="3105"/>
                      <a:pt x="34" y="3105"/>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3" name="Google Shape;1046;p69"/>
              <p:cNvSpPr/>
              <p:nvPr/>
            </p:nvSpPr>
            <p:spPr>
              <a:xfrm>
                <a:off x="3645480" y="2212393"/>
                <a:ext cx="89509" cy="256936"/>
              </a:xfrm>
              <a:custGeom>
                <a:avLst/>
                <a:gdLst/>
                <a:ahLst/>
                <a:cxnLst/>
                <a:rect l="l" t="t" r="r" b="b"/>
                <a:pathLst>
                  <a:path w="1421" h="4079" extrusionOk="0">
                    <a:moveTo>
                      <a:pt x="1317" y="70"/>
                    </a:moveTo>
                    <a:lnTo>
                      <a:pt x="1386" y="3288"/>
                    </a:lnTo>
                    <a:lnTo>
                      <a:pt x="34" y="4022"/>
                    </a:lnTo>
                    <a:lnTo>
                      <a:pt x="34" y="860"/>
                    </a:lnTo>
                    <a:lnTo>
                      <a:pt x="1317" y="70"/>
                    </a:lnTo>
                    <a:close/>
                    <a:moveTo>
                      <a:pt x="1340" y="1"/>
                    </a:moveTo>
                    <a:lnTo>
                      <a:pt x="12" y="826"/>
                    </a:lnTo>
                    <a:lnTo>
                      <a:pt x="0" y="837"/>
                    </a:lnTo>
                    <a:lnTo>
                      <a:pt x="0" y="4079"/>
                    </a:lnTo>
                    <a:lnTo>
                      <a:pt x="1421" y="3300"/>
                    </a:lnTo>
                    <a:lnTo>
                      <a:pt x="134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4" name="Google Shape;1047;p69"/>
              <p:cNvSpPr/>
              <p:nvPr/>
            </p:nvSpPr>
            <p:spPr>
              <a:xfrm>
                <a:off x="3749353" y="2142977"/>
                <a:ext cx="94422" cy="270101"/>
              </a:xfrm>
              <a:custGeom>
                <a:avLst/>
                <a:gdLst/>
                <a:ahLst/>
                <a:cxnLst/>
                <a:rect l="l" t="t" r="r" b="b"/>
                <a:pathLst>
                  <a:path w="1499" h="4288" extrusionOk="0">
                    <a:moveTo>
                      <a:pt x="1465" y="1"/>
                    </a:moveTo>
                    <a:cubicBezTo>
                      <a:pt x="1462" y="1"/>
                      <a:pt x="1459" y="2"/>
                      <a:pt x="1455" y="3"/>
                    </a:cubicBezTo>
                    <a:lnTo>
                      <a:pt x="12" y="908"/>
                    </a:lnTo>
                    <a:lnTo>
                      <a:pt x="1" y="920"/>
                    </a:lnTo>
                    <a:lnTo>
                      <a:pt x="1" y="4287"/>
                    </a:lnTo>
                    <a:lnTo>
                      <a:pt x="1478" y="3543"/>
                    </a:lnTo>
                    <a:cubicBezTo>
                      <a:pt x="1490" y="3531"/>
                      <a:pt x="1490" y="3520"/>
                      <a:pt x="1478" y="3520"/>
                    </a:cubicBezTo>
                    <a:cubicBezTo>
                      <a:pt x="1478" y="3508"/>
                      <a:pt x="1467" y="3508"/>
                      <a:pt x="1455" y="3508"/>
                    </a:cubicBezTo>
                    <a:lnTo>
                      <a:pt x="35" y="4230"/>
                    </a:lnTo>
                    <a:lnTo>
                      <a:pt x="35" y="931"/>
                    </a:lnTo>
                    <a:lnTo>
                      <a:pt x="1478" y="37"/>
                    </a:lnTo>
                    <a:cubicBezTo>
                      <a:pt x="1498" y="28"/>
                      <a:pt x="1484" y="1"/>
                      <a:pt x="146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5" name="Google Shape;1048;p69"/>
              <p:cNvSpPr/>
              <p:nvPr/>
            </p:nvSpPr>
            <p:spPr>
              <a:xfrm>
                <a:off x="3655559" y="2258251"/>
                <a:ext cx="2205" cy="203143"/>
              </a:xfrm>
              <a:custGeom>
                <a:avLst/>
                <a:gdLst/>
                <a:ahLst/>
                <a:cxnLst/>
                <a:rect l="l" t="t" r="r" b="b"/>
                <a:pathLst>
                  <a:path w="35" h="3225" extrusionOk="0">
                    <a:moveTo>
                      <a:pt x="18" y="0"/>
                    </a:moveTo>
                    <a:cubicBezTo>
                      <a:pt x="9" y="0"/>
                      <a:pt x="0" y="6"/>
                      <a:pt x="0" y="17"/>
                    </a:cubicBezTo>
                    <a:lnTo>
                      <a:pt x="0" y="3213"/>
                    </a:lnTo>
                    <a:cubicBezTo>
                      <a:pt x="0" y="3225"/>
                      <a:pt x="12" y="3225"/>
                      <a:pt x="12" y="3225"/>
                    </a:cubicBezTo>
                    <a:cubicBezTo>
                      <a:pt x="23" y="3225"/>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6" name="Google Shape;1049;p69"/>
              <p:cNvSpPr/>
              <p:nvPr/>
            </p:nvSpPr>
            <p:spPr>
              <a:xfrm>
                <a:off x="3760880" y="2193307"/>
                <a:ext cx="2268" cy="212528"/>
              </a:xfrm>
              <a:custGeom>
                <a:avLst/>
                <a:gdLst/>
                <a:ahLst/>
                <a:cxnLst/>
                <a:rect l="l" t="t" r="r" b="b"/>
                <a:pathLst>
                  <a:path w="36" h="3374" extrusionOk="0">
                    <a:moveTo>
                      <a:pt x="18" y="0"/>
                    </a:moveTo>
                    <a:cubicBezTo>
                      <a:pt x="10" y="0"/>
                      <a:pt x="1" y="6"/>
                      <a:pt x="1" y="17"/>
                    </a:cubicBezTo>
                    <a:lnTo>
                      <a:pt x="1" y="3351"/>
                    </a:lnTo>
                    <a:cubicBezTo>
                      <a:pt x="1" y="3362"/>
                      <a:pt x="12" y="3374"/>
                      <a:pt x="12" y="3374"/>
                    </a:cubicBezTo>
                    <a:cubicBezTo>
                      <a:pt x="24" y="3374"/>
                      <a:pt x="35" y="3362"/>
                      <a:pt x="35" y="3351"/>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7" name="Google Shape;1050;p69"/>
              <p:cNvSpPr/>
              <p:nvPr/>
            </p:nvSpPr>
            <p:spPr>
              <a:xfrm>
                <a:off x="3928311" y="2036333"/>
                <a:ext cx="85918" cy="284400"/>
              </a:xfrm>
              <a:custGeom>
                <a:avLst/>
                <a:gdLst/>
                <a:ahLst/>
                <a:cxnLst/>
                <a:rect l="l" t="t" r="r" b="b"/>
                <a:pathLst>
                  <a:path w="1364" h="4515" extrusionOk="0">
                    <a:moveTo>
                      <a:pt x="1329" y="69"/>
                    </a:moveTo>
                    <a:lnTo>
                      <a:pt x="1329" y="3747"/>
                    </a:lnTo>
                    <a:lnTo>
                      <a:pt x="35" y="4457"/>
                    </a:lnTo>
                    <a:lnTo>
                      <a:pt x="35" y="894"/>
                    </a:lnTo>
                    <a:lnTo>
                      <a:pt x="1329" y="69"/>
                    </a:lnTo>
                    <a:close/>
                    <a:moveTo>
                      <a:pt x="1364" y="1"/>
                    </a:moveTo>
                    <a:lnTo>
                      <a:pt x="12" y="871"/>
                    </a:lnTo>
                    <a:lnTo>
                      <a:pt x="1" y="871"/>
                    </a:lnTo>
                    <a:lnTo>
                      <a:pt x="1" y="4514"/>
                    </a:lnTo>
                    <a:lnTo>
                      <a:pt x="1352" y="3770"/>
                    </a:lnTo>
                    <a:lnTo>
                      <a:pt x="1364" y="3770"/>
                    </a:lnTo>
                    <a:lnTo>
                      <a:pt x="136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8" name="Google Shape;1051;p69"/>
              <p:cNvSpPr/>
              <p:nvPr/>
            </p:nvSpPr>
            <p:spPr>
              <a:xfrm>
                <a:off x="4037285" y="1949027"/>
                <a:ext cx="104689" cy="311045"/>
              </a:xfrm>
              <a:custGeom>
                <a:avLst/>
                <a:gdLst/>
                <a:ahLst/>
                <a:cxnLst/>
                <a:rect l="l" t="t" r="r" b="b"/>
                <a:pathLst>
                  <a:path w="1662" h="4938" extrusionOk="0">
                    <a:moveTo>
                      <a:pt x="1627" y="69"/>
                    </a:moveTo>
                    <a:lnTo>
                      <a:pt x="1627" y="3976"/>
                    </a:lnTo>
                    <a:lnTo>
                      <a:pt x="35" y="4881"/>
                    </a:lnTo>
                    <a:lnTo>
                      <a:pt x="35" y="1146"/>
                    </a:lnTo>
                    <a:lnTo>
                      <a:pt x="1627" y="69"/>
                    </a:lnTo>
                    <a:close/>
                    <a:moveTo>
                      <a:pt x="1661" y="1"/>
                    </a:moveTo>
                    <a:lnTo>
                      <a:pt x="12" y="1123"/>
                    </a:lnTo>
                    <a:lnTo>
                      <a:pt x="0" y="1123"/>
                    </a:lnTo>
                    <a:lnTo>
                      <a:pt x="0" y="4938"/>
                    </a:lnTo>
                    <a:lnTo>
                      <a:pt x="1650" y="3999"/>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9" name="Google Shape;1052;p69"/>
              <p:cNvSpPr/>
              <p:nvPr/>
            </p:nvSpPr>
            <p:spPr>
              <a:xfrm>
                <a:off x="3938389" y="2084332"/>
                <a:ext cx="2268" cy="231299"/>
              </a:xfrm>
              <a:custGeom>
                <a:avLst/>
                <a:gdLst/>
                <a:ahLst/>
                <a:cxnLst/>
                <a:rect l="l" t="t" r="r" b="b"/>
                <a:pathLst>
                  <a:path w="36" h="3672" extrusionOk="0">
                    <a:moveTo>
                      <a:pt x="18" y="1"/>
                    </a:moveTo>
                    <a:cubicBezTo>
                      <a:pt x="10" y="1"/>
                      <a:pt x="1" y="6"/>
                      <a:pt x="1" y="18"/>
                    </a:cubicBezTo>
                    <a:lnTo>
                      <a:pt x="1" y="3660"/>
                    </a:lnTo>
                    <a:cubicBezTo>
                      <a:pt x="1" y="3672"/>
                      <a:pt x="12" y="3672"/>
                      <a:pt x="12" y="3672"/>
                    </a:cubicBezTo>
                    <a:cubicBezTo>
                      <a:pt x="24" y="3672"/>
                      <a:pt x="35" y="3672"/>
                      <a:pt x="35" y="3660"/>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0" name="Google Shape;1053;p69"/>
              <p:cNvSpPr/>
              <p:nvPr/>
            </p:nvSpPr>
            <p:spPr>
              <a:xfrm>
                <a:off x="4046671" y="2013593"/>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1" name="Google Shape;1054;p69"/>
              <p:cNvSpPr/>
              <p:nvPr/>
            </p:nvSpPr>
            <p:spPr>
              <a:xfrm>
                <a:off x="3283974" y="2700890"/>
                <a:ext cx="66391" cy="210765"/>
              </a:xfrm>
              <a:custGeom>
                <a:avLst/>
                <a:gdLst/>
                <a:ahLst/>
                <a:cxnLst/>
                <a:rect l="l" t="t" r="r" b="b"/>
                <a:pathLst>
                  <a:path w="1054" h="3346" extrusionOk="0">
                    <a:moveTo>
                      <a:pt x="1020" y="1"/>
                    </a:moveTo>
                    <a:lnTo>
                      <a:pt x="0" y="505"/>
                    </a:lnTo>
                    <a:lnTo>
                      <a:pt x="0" y="3346"/>
                    </a:lnTo>
                    <a:lnTo>
                      <a:pt x="1031" y="2979"/>
                    </a:lnTo>
                    <a:cubicBezTo>
                      <a:pt x="1051" y="2969"/>
                      <a:pt x="1045" y="2943"/>
                      <a:pt x="1028" y="2943"/>
                    </a:cubicBezTo>
                    <a:cubicBezTo>
                      <a:pt x="1026" y="2943"/>
                      <a:pt x="1023" y="2943"/>
                      <a:pt x="1020" y="2945"/>
                    </a:cubicBezTo>
                    <a:lnTo>
                      <a:pt x="34" y="3300"/>
                    </a:lnTo>
                    <a:lnTo>
                      <a:pt x="34" y="528"/>
                    </a:lnTo>
                    <a:lnTo>
                      <a:pt x="1031" y="35"/>
                    </a:lnTo>
                    <a:cubicBezTo>
                      <a:pt x="1054" y="24"/>
                      <a:pt x="1042" y="1"/>
                      <a:pt x="102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2" name="Google Shape;1055;p69"/>
              <p:cNvSpPr/>
              <p:nvPr/>
            </p:nvSpPr>
            <p:spPr>
              <a:xfrm>
                <a:off x="3174243" y="2746370"/>
                <a:ext cx="72250" cy="202135"/>
              </a:xfrm>
              <a:custGeom>
                <a:avLst/>
                <a:gdLst/>
                <a:ahLst/>
                <a:cxnLst/>
                <a:rect l="l" t="t" r="r" b="b"/>
                <a:pathLst>
                  <a:path w="1147" h="3209" extrusionOk="0">
                    <a:moveTo>
                      <a:pt x="1112" y="58"/>
                    </a:moveTo>
                    <a:lnTo>
                      <a:pt x="1112" y="2807"/>
                    </a:lnTo>
                    <a:lnTo>
                      <a:pt x="24" y="3162"/>
                    </a:lnTo>
                    <a:lnTo>
                      <a:pt x="24" y="493"/>
                    </a:lnTo>
                    <a:lnTo>
                      <a:pt x="1112" y="58"/>
                    </a:lnTo>
                    <a:close/>
                    <a:moveTo>
                      <a:pt x="1146" y="1"/>
                    </a:moveTo>
                    <a:lnTo>
                      <a:pt x="1" y="470"/>
                    </a:lnTo>
                    <a:lnTo>
                      <a:pt x="1" y="3208"/>
                    </a:lnTo>
                    <a:lnTo>
                      <a:pt x="1135" y="2830"/>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3" name="Google Shape;1056;p69"/>
              <p:cNvSpPr/>
              <p:nvPr/>
            </p:nvSpPr>
            <p:spPr>
              <a:xfrm>
                <a:off x="3186526" y="2770558"/>
                <a:ext cx="2205" cy="174293"/>
              </a:xfrm>
              <a:custGeom>
                <a:avLst/>
                <a:gdLst/>
                <a:ahLst/>
                <a:cxnLst/>
                <a:rect l="l" t="t" r="r" b="b"/>
                <a:pathLst>
                  <a:path w="35" h="2767" extrusionOk="0">
                    <a:moveTo>
                      <a:pt x="18" y="0"/>
                    </a:moveTo>
                    <a:cubicBezTo>
                      <a:pt x="9" y="0"/>
                      <a:pt x="1" y="6"/>
                      <a:pt x="1" y="18"/>
                    </a:cubicBezTo>
                    <a:lnTo>
                      <a:pt x="1" y="2744"/>
                    </a:lnTo>
                    <a:cubicBezTo>
                      <a:pt x="1" y="2755"/>
                      <a:pt x="1" y="2767"/>
                      <a:pt x="12" y="2767"/>
                    </a:cubicBezTo>
                    <a:cubicBezTo>
                      <a:pt x="23" y="2767"/>
                      <a:pt x="35" y="2755"/>
                      <a:pt x="35" y="274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4" name="Google Shape;1057;p69"/>
              <p:cNvSpPr/>
              <p:nvPr/>
            </p:nvSpPr>
            <p:spPr>
              <a:xfrm>
                <a:off x="3504758" y="2596892"/>
                <a:ext cx="67147" cy="228213"/>
              </a:xfrm>
              <a:custGeom>
                <a:avLst/>
                <a:gdLst/>
                <a:ahLst/>
                <a:cxnLst/>
                <a:rect l="l" t="t" r="r" b="b"/>
                <a:pathLst>
                  <a:path w="1066" h="3623" extrusionOk="0">
                    <a:moveTo>
                      <a:pt x="1040" y="0"/>
                    </a:moveTo>
                    <a:cubicBezTo>
                      <a:pt x="1037" y="0"/>
                      <a:pt x="1035" y="1"/>
                      <a:pt x="1031" y="2"/>
                    </a:cubicBezTo>
                    <a:lnTo>
                      <a:pt x="12" y="529"/>
                    </a:lnTo>
                    <a:lnTo>
                      <a:pt x="0" y="541"/>
                    </a:lnTo>
                    <a:lnTo>
                      <a:pt x="0" y="3622"/>
                    </a:lnTo>
                    <a:lnTo>
                      <a:pt x="1043" y="3210"/>
                    </a:lnTo>
                    <a:cubicBezTo>
                      <a:pt x="1066" y="3210"/>
                      <a:pt x="1054" y="3175"/>
                      <a:pt x="1031" y="3175"/>
                    </a:cubicBezTo>
                    <a:lnTo>
                      <a:pt x="35" y="3576"/>
                    </a:lnTo>
                    <a:lnTo>
                      <a:pt x="35" y="552"/>
                    </a:lnTo>
                    <a:lnTo>
                      <a:pt x="1043" y="37"/>
                    </a:lnTo>
                    <a:cubicBezTo>
                      <a:pt x="1062" y="27"/>
                      <a:pt x="1057" y="0"/>
                      <a:pt x="104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5" name="Google Shape;1058;p69"/>
              <p:cNvSpPr/>
              <p:nvPr/>
            </p:nvSpPr>
            <p:spPr>
              <a:xfrm>
                <a:off x="3423184" y="2635946"/>
                <a:ext cx="68659" cy="216560"/>
              </a:xfrm>
              <a:custGeom>
                <a:avLst/>
                <a:gdLst/>
                <a:ahLst/>
                <a:cxnLst/>
                <a:rect l="l" t="t" r="r" b="b"/>
                <a:pathLst>
                  <a:path w="1090" h="3438" extrusionOk="0">
                    <a:moveTo>
                      <a:pt x="1055" y="47"/>
                    </a:moveTo>
                    <a:lnTo>
                      <a:pt x="1055" y="3048"/>
                    </a:lnTo>
                    <a:lnTo>
                      <a:pt x="35" y="3380"/>
                    </a:lnTo>
                    <a:lnTo>
                      <a:pt x="35" y="562"/>
                    </a:lnTo>
                    <a:lnTo>
                      <a:pt x="1055" y="47"/>
                    </a:lnTo>
                    <a:close/>
                    <a:moveTo>
                      <a:pt x="1089" y="1"/>
                    </a:moveTo>
                    <a:lnTo>
                      <a:pt x="12" y="528"/>
                    </a:lnTo>
                    <a:lnTo>
                      <a:pt x="1" y="539"/>
                    </a:lnTo>
                    <a:lnTo>
                      <a:pt x="1" y="3438"/>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6" name="Google Shape;1059;p69"/>
              <p:cNvSpPr/>
              <p:nvPr/>
            </p:nvSpPr>
            <p:spPr>
              <a:xfrm>
                <a:off x="3433326" y="2664481"/>
                <a:ext cx="2205" cy="183679"/>
              </a:xfrm>
              <a:custGeom>
                <a:avLst/>
                <a:gdLst/>
                <a:ahLst/>
                <a:cxnLst/>
                <a:rect l="l" t="t" r="r" b="b"/>
                <a:pathLst>
                  <a:path w="35" h="2916" extrusionOk="0">
                    <a:moveTo>
                      <a:pt x="17" y="0"/>
                    </a:moveTo>
                    <a:cubicBezTo>
                      <a:pt x="9" y="0"/>
                      <a:pt x="0" y="6"/>
                      <a:pt x="0" y="18"/>
                    </a:cubicBezTo>
                    <a:lnTo>
                      <a:pt x="0" y="2904"/>
                    </a:lnTo>
                    <a:cubicBezTo>
                      <a:pt x="0" y="2904"/>
                      <a:pt x="12" y="2916"/>
                      <a:pt x="23" y="2916"/>
                    </a:cubicBezTo>
                    <a:cubicBezTo>
                      <a:pt x="23" y="2916"/>
                      <a:pt x="35" y="2904"/>
                      <a:pt x="35" y="2904"/>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7" name="Google Shape;1060;p69"/>
              <p:cNvSpPr/>
              <p:nvPr/>
            </p:nvSpPr>
            <p:spPr>
              <a:xfrm>
                <a:off x="3517041" y="2623726"/>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8" name="Google Shape;1061;p69"/>
              <p:cNvSpPr/>
              <p:nvPr/>
            </p:nvSpPr>
            <p:spPr>
              <a:xfrm>
                <a:off x="3645480" y="2521995"/>
                <a:ext cx="89509" cy="246102"/>
              </a:xfrm>
              <a:custGeom>
                <a:avLst/>
                <a:gdLst/>
                <a:ahLst/>
                <a:cxnLst/>
                <a:rect l="l" t="t" r="r" b="b"/>
                <a:pathLst>
                  <a:path w="1421" h="3907" extrusionOk="0">
                    <a:moveTo>
                      <a:pt x="1317" y="57"/>
                    </a:moveTo>
                    <a:lnTo>
                      <a:pt x="1386" y="3288"/>
                    </a:lnTo>
                    <a:lnTo>
                      <a:pt x="34" y="3860"/>
                    </a:lnTo>
                    <a:lnTo>
                      <a:pt x="34" y="687"/>
                    </a:lnTo>
                    <a:lnTo>
                      <a:pt x="1317" y="57"/>
                    </a:lnTo>
                    <a:close/>
                    <a:moveTo>
                      <a:pt x="1340" y="0"/>
                    </a:moveTo>
                    <a:lnTo>
                      <a:pt x="12" y="664"/>
                    </a:lnTo>
                    <a:lnTo>
                      <a:pt x="0" y="664"/>
                    </a:lnTo>
                    <a:lnTo>
                      <a:pt x="0" y="3906"/>
                    </a:lnTo>
                    <a:lnTo>
                      <a:pt x="1409" y="3311"/>
                    </a:lnTo>
                    <a:lnTo>
                      <a:pt x="1421" y="3299"/>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9" name="Google Shape;1062;p69"/>
              <p:cNvSpPr/>
              <p:nvPr/>
            </p:nvSpPr>
            <p:spPr>
              <a:xfrm>
                <a:off x="3749353" y="2465681"/>
                <a:ext cx="94422" cy="258385"/>
              </a:xfrm>
              <a:custGeom>
                <a:avLst/>
                <a:gdLst/>
                <a:ahLst/>
                <a:cxnLst/>
                <a:rect l="l" t="t" r="r" b="b"/>
                <a:pathLst>
                  <a:path w="1499" h="4102" extrusionOk="0">
                    <a:moveTo>
                      <a:pt x="1467" y="1"/>
                    </a:moveTo>
                    <a:lnTo>
                      <a:pt x="1" y="745"/>
                    </a:lnTo>
                    <a:lnTo>
                      <a:pt x="1" y="4102"/>
                    </a:lnTo>
                    <a:lnTo>
                      <a:pt x="1478" y="3540"/>
                    </a:lnTo>
                    <a:cubicBezTo>
                      <a:pt x="1498" y="3530"/>
                      <a:pt x="1492" y="3504"/>
                      <a:pt x="1476" y="3504"/>
                    </a:cubicBezTo>
                    <a:cubicBezTo>
                      <a:pt x="1473" y="3504"/>
                      <a:pt x="1470" y="3504"/>
                      <a:pt x="1467" y="3506"/>
                    </a:cubicBezTo>
                    <a:lnTo>
                      <a:pt x="35" y="4056"/>
                    </a:lnTo>
                    <a:lnTo>
                      <a:pt x="35" y="757"/>
                    </a:lnTo>
                    <a:lnTo>
                      <a:pt x="1478" y="35"/>
                    </a:lnTo>
                    <a:cubicBezTo>
                      <a:pt x="1490" y="35"/>
                      <a:pt x="1490" y="23"/>
                      <a:pt x="1490" y="12"/>
                    </a:cubicBezTo>
                    <a:cubicBezTo>
                      <a:pt x="1478" y="1"/>
                      <a:pt x="1467" y="1"/>
                      <a:pt x="14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0" name="Google Shape;1063;p69"/>
              <p:cNvSpPr/>
              <p:nvPr/>
            </p:nvSpPr>
            <p:spPr>
              <a:xfrm>
                <a:off x="3655559" y="2558404"/>
                <a:ext cx="2205" cy="203899"/>
              </a:xfrm>
              <a:custGeom>
                <a:avLst/>
                <a:gdLst/>
                <a:ahLst/>
                <a:cxnLst/>
                <a:rect l="l" t="t" r="r" b="b"/>
                <a:pathLst>
                  <a:path w="35" h="3237" extrusionOk="0">
                    <a:moveTo>
                      <a:pt x="18" y="1"/>
                    </a:moveTo>
                    <a:cubicBezTo>
                      <a:pt x="9" y="1"/>
                      <a:pt x="0" y="6"/>
                      <a:pt x="0" y="18"/>
                    </a:cubicBezTo>
                    <a:lnTo>
                      <a:pt x="0" y="3214"/>
                    </a:lnTo>
                    <a:cubicBezTo>
                      <a:pt x="0" y="3225"/>
                      <a:pt x="12" y="3237"/>
                      <a:pt x="12" y="3237"/>
                    </a:cubicBezTo>
                    <a:cubicBezTo>
                      <a:pt x="23" y="3237"/>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1" name="Google Shape;1064;p69"/>
              <p:cNvSpPr/>
              <p:nvPr/>
            </p:nvSpPr>
            <p:spPr>
              <a:xfrm>
                <a:off x="3760880" y="2506247"/>
                <a:ext cx="2268" cy="212780"/>
              </a:xfrm>
              <a:custGeom>
                <a:avLst/>
                <a:gdLst/>
                <a:ahLst/>
                <a:cxnLst/>
                <a:rect l="l" t="t" r="r" b="b"/>
                <a:pathLst>
                  <a:path w="36" h="3378" extrusionOk="0">
                    <a:moveTo>
                      <a:pt x="18" y="1"/>
                    </a:moveTo>
                    <a:cubicBezTo>
                      <a:pt x="10" y="1"/>
                      <a:pt x="1" y="4"/>
                      <a:pt x="1" y="10"/>
                    </a:cubicBezTo>
                    <a:lnTo>
                      <a:pt x="1" y="3354"/>
                    </a:lnTo>
                    <a:cubicBezTo>
                      <a:pt x="1" y="3366"/>
                      <a:pt x="12" y="3377"/>
                      <a:pt x="12" y="3377"/>
                    </a:cubicBezTo>
                    <a:cubicBezTo>
                      <a:pt x="24" y="3377"/>
                      <a:pt x="35" y="3366"/>
                      <a:pt x="35" y="3354"/>
                    </a:cubicBezTo>
                    <a:lnTo>
                      <a:pt x="35" y="10"/>
                    </a:lnTo>
                    <a:cubicBezTo>
                      <a:pt x="35" y="4"/>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2" name="Google Shape;1065;p69"/>
              <p:cNvSpPr/>
              <p:nvPr/>
            </p:nvSpPr>
            <p:spPr>
              <a:xfrm>
                <a:off x="3928311" y="2379824"/>
                <a:ext cx="85918" cy="273503"/>
              </a:xfrm>
              <a:custGeom>
                <a:avLst/>
                <a:gdLst/>
                <a:ahLst/>
                <a:cxnLst/>
                <a:rect l="l" t="t" r="r" b="b"/>
                <a:pathLst>
                  <a:path w="1364" h="4342" extrusionOk="0">
                    <a:moveTo>
                      <a:pt x="1329" y="58"/>
                    </a:moveTo>
                    <a:lnTo>
                      <a:pt x="1329" y="3735"/>
                    </a:lnTo>
                    <a:lnTo>
                      <a:pt x="35" y="4296"/>
                    </a:lnTo>
                    <a:lnTo>
                      <a:pt x="35" y="722"/>
                    </a:lnTo>
                    <a:lnTo>
                      <a:pt x="1329" y="58"/>
                    </a:lnTo>
                    <a:close/>
                    <a:moveTo>
                      <a:pt x="1364" y="0"/>
                    </a:moveTo>
                    <a:lnTo>
                      <a:pt x="1" y="711"/>
                    </a:lnTo>
                    <a:lnTo>
                      <a:pt x="1" y="4342"/>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3" name="Google Shape;1066;p69"/>
              <p:cNvSpPr/>
              <p:nvPr/>
            </p:nvSpPr>
            <p:spPr>
              <a:xfrm>
                <a:off x="4037285" y="2307636"/>
                <a:ext cx="104689" cy="298069"/>
              </a:xfrm>
              <a:custGeom>
                <a:avLst/>
                <a:gdLst/>
                <a:ahLst/>
                <a:cxnLst/>
                <a:rect l="l" t="t" r="r" b="b"/>
                <a:pathLst>
                  <a:path w="1662" h="4732" extrusionOk="0">
                    <a:moveTo>
                      <a:pt x="1627" y="58"/>
                    </a:moveTo>
                    <a:lnTo>
                      <a:pt x="1627" y="3964"/>
                    </a:lnTo>
                    <a:lnTo>
                      <a:pt x="35" y="4686"/>
                    </a:lnTo>
                    <a:lnTo>
                      <a:pt x="35" y="952"/>
                    </a:lnTo>
                    <a:lnTo>
                      <a:pt x="1627" y="58"/>
                    </a:lnTo>
                    <a:close/>
                    <a:moveTo>
                      <a:pt x="1661" y="1"/>
                    </a:moveTo>
                    <a:lnTo>
                      <a:pt x="0" y="929"/>
                    </a:lnTo>
                    <a:lnTo>
                      <a:pt x="0" y="4732"/>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4" name="Google Shape;1067;p69"/>
              <p:cNvSpPr/>
              <p:nvPr/>
            </p:nvSpPr>
            <p:spPr>
              <a:xfrm>
                <a:off x="3938389" y="2418438"/>
                <a:ext cx="2268" cy="232055"/>
              </a:xfrm>
              <a:custGeom>
                <a:avLst/>
                <a:gdLst/>
                <a:ahLst/>
                <a:cxnLst/>
                <a:rect l="l" t="t" r="r" b="b"/>
                <a:pathLst>
                  <a:path w="36" h="3684" extrusionOk="0">
                    <a:moveTo>
                      <a:pt x="18" y="0"/>
                    </a:moveTo>
                    <a:cubicBezTo>
                      <a:pt x="10" y="0"/>
                      <a:pt x="1" y="6"/>
                      <a:pt x="1" y="17"/>
                    </a:cubicBezTo>
                    <a:lnTo>
                      <a:pt x="1" y="3660"/>
                    </a:lnTo>
                    <a:cubicBezTo>
                      <a:pt x="1" y="3672"/>
                      <a:pt x="12" y="3683"/>
                      <a:pt x="12" y="3683"/>
                    </a:cubicBezTo>
                    <a:cubicBezTo>
                      <a:pt x="24" y="3683"/>
                      <a:pt x="35" y="3672"/>
                      <a:pt x="35" y="3660"/>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5" name="Google Shape;1068;p69"/>
              <p:cNvSpPr/>
              <p:nvPr/>
            </p:nvSpPr>
            <p:spPr>
              <a:xfrm>
                <a:off x="4046671" y="2360675"/>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6" name="Google Shape;1069;p69"/>
              <p:cNvSpPr/>
              <p:nvPr/>
            </p:nvSpPr>
            <p:spPr>
              <a:xfrm>
                <a:off x="3283974" y="2988130"/>
                <a:ext cx="66391" cy="200623"/>
              </a:xfrm>
              <a:custGeom>
                <a:avLst/>
                <a:gdLst/>
                <a:ahLst/>
                <a:cxnLst/>
                <a:rect l="l" t="t" r="r" b="b"/>
                <a:pathLst>
                  <a:path w="1054" h="3185" extrusionOk="0">
                    <a:moveTo>
                      <a:pt x="1020" y="0"/>
                    </a:moveTo>
                    <a:lnTo>
                      <a:pt x="0" y="344"/>
                    </a:lnTo>
                    <a:lnTo>
                      <a:pt x="0" y="3185"/>
                    </a:lnTo>
                    <a:lnTo>
                      <a:pt x="1031" y="2978"/>
                    </a:lnTo>
                    <a:cubicBezTo>
                      <a:pt x="1042" y="2978"/>
                      <a:pt x="1042" y="2967"/>
                      <a:pt x="1042" y="2956"/>
                    </a:cubicBezTo>
                    <a:cubicBezTo>
                      <a:pt x="1042" y="2956"/>
                      <a:pt x="1031" y="2944"/>
                      <a:pt x="1020" y="2944"/>
                    </a:cubicBezTo>
                    <a:lnTo>
                      <a:pt x="34" y="3150"/>
                    </a:lnTo>
                    <a:lnTo>
                      <a:pt x="34" y="367"/>
                    </a:lnTo>
                    <a:lnTo>
                      <a:pt x="1031" y="34"/>
                    </a:lnTo>
                    <a:cubicBezTo>
                      <a:pt x="1054" y="34"/>
                      <a:pt x="1042" y="0"/>
                      <a:pt x="10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7" name="Google Shape;1070;p69"/>
              <p:cNvSpPr/>
              <p:nvPr/>
            </p:nvSpPr>
            <p:spPr>
              <a:xfrm>
                <a:off x="3174243" y="3017673"/>
                <a:ext cx="72250" cy="191301"/>
              </a:xfrm>
              <a:custGeom>
                <a:avLst/>
                <a:gdLst/>
                <a:ahLst/>
                <a:cxnLst/>
                <a:rect l="l" t="t" r="r" b="b"/>
                <a:pathLst>
                  <a:path w="1147" h="3037" extrusionOk="0">
                    <a:moveTo>
                      <a:pt x="1112" y="47"/>
                    </a:moveTo>
                    <a:lnTo>
                      <a:pt x="1112" y="2796"/>
                    </a:lnTo>
                    <a:lnTo>
                      <a:pt x="24" y="2991"/>
                    </a:lnTo>
                    <a:lnTo>
                      <a:pt x="24" y="310"/>
                    </a:lnTo>
                    <a:lnTo>
                      <a:pt x="1112" y="47"/>
                    </a:lnTo>
                    <a:close/>
                    <a:moveTo>
                      <a:pt x="1146" y="1"/>
                    </a:moveTo>
                    <a:lnTo>
                      <a:pt x="12" y="287"/>
                    </a:lnTo>
                    <a:lnTo>
                      <a:pt x="1" y="287"/>
                    </a:lnTo>
                    <a:lnTo>
                      <a:pt x="1" y="3036"/>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8" name="Google Shape;1071;p69"/>
              <p:cNvSpPr/>
              <p:nvPr/>
            </p:nvSpPr>
            <p:spPr>
              <a:xfrm>
                <a:off x="3186526" y="3032476"/>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9" name="Google Shape;1072;p69"/>
              <p:cNvSpPr/>
              <p:nvPr/>
            </p:nvSpPr>
            <p:spPr>
              <a:xfrm>
                <a:off x="3504758" y="2918840"/>
                <a:ext cx="67147" cy="217945"/>
              </a:xfrm>
              <a:custGeom>
                <a:avLst/>
                <a:gdLst/>
                <a:ahLst/>
                <a:cxnLst/>
                <a:rect l="l" t="t" r="r" b="b"/>
                <a:pathLst>
                  <a:path w="1066" h="3460" extrusionOk="0">
                    <a:moveTo>
                      <a:pt x="1031" y="0"/>
                    </a:moveTo>
                    <a:lnTo>
                      <a:pt x="0" y="378"/>
                    </a:lnTo>
                    <a:lnTo>
                      <a:pt x="0" y="3460"/>
                    </a:lnTo>
                    <a:lnTo>
                      <a:pt x="1043" y="3219"/>
                    </a:lnTo>
                    <a:cubicBezTo>
                      <a:pt x="1062" y="3209"/>
                      <a:pt x="1057" y="3183"/>
                      <a:pt x="1047" y="3183"/>
                    </a:cubicBezTo>
                    <a:cubicBezTo>
                      <a:pt x="1046" y="3183"/>
                      <a:pt x="1044" y="3183"/>
                      <a:pt x="1043" y="3185"/>
                    </a:cubicBezTo>
                    <a:lnTo>
                      <a:pt x="35" y="3414"/>
                    </a:lnTo>
                    <a:lnTo>
                      <a:pt x="35" y="401"/>
                    </a:lnTo>
                    <a:lnTo>
                      <a:pt x="1043" y="35"/>
                    </a:lnTo>
                    <a:cubicBezTo>
                      <a:pt x="1066" y="35"/>
                      <a:pt x="1054"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0" name="Google Shape;1073;p69"/>
              <p:cNvSpPr/>
              <p:nvPr/>
            </p:nvSpPr>
            <p:spPr>
              <a:xfrm>
                <a:off x="3423184" y="2945548"/>
                <a:ext cx="68659" cy="205662"/>
              </a:xfrm>
              <a:custGeom>
                <a:avLst/>
                <a:gdLst/>
                <a:ahLst/>
                <a:cxnLst/>
                <a:rect l="l" t="t" r="r" b="b"/>
                <a:pathLst>
                  <a:path w="1090" h="3265" extrusionOk="0">
                    <a:moveTo>
                      <a:pt x="1055" y="46"/>
                    </a:moveTo>
                    <a:lnTo>
                      <a:pt x="1055" y="3047"/>
                    </a:lnTo>
                    <a:lnTo>
                      <a:pt x="35" y="3219"/>
                    </a:lnTo>
                    <a:lnTo>
                      <a:pt x="35" y="390"/>
                    </a:lnTo>
                    <a:lnTo>
                      <a:pt x="1055" y="46"/>
                    </a:lnTo>
                    <a:close/>
                    <a:moveTo>
                      <a:pt x="1089" y="0"/>
                    </a:moveTo>
                    <a:lnTo>
                      <a:pt x="1" y="367"/>
                    </a:lnTo>
                    <a:lnTo>
                      <a:pt x="1" y="3265"/>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1" name="Google Shape;1074;p69"/>
              <p:cNvSpPr/>
              <p:nvPr/>
            </p:nvSpPr>
            <p:spPr>
              <a:xfrm>
                <a:off x="3433326" y="2965201"/>
                <a:ext cx="2205" cy="183868"/>
              </a:xfrm>
              <a:custGeom>
                <a:avLst/>
                <a:gdLst/>
                <a:ahLst/>
                <a:cxnLst/>
                <a:rect l="l" t="t" r="r" b="b"/>
                <a:pathLst>
                  <a:path w="35" h="2919" extrusionOk="0">
                    <a:moveTo>
                      <a:pt x="17" y="0"/>
                    </a:moveTo>
                    <a:cubicBezTo>
                      <a:pt x="9" y="0"/>
                      <a:pt x="0" y="3"/>
                      <a:pt x="0" y="9"/>
                    </a:cubicBezTo>
                    <a:lnTo>
                      <a:pt x="0" y="2907"/>
                    </a:lnTo>
                    <a:cubicBezTo>
                      <a:pt x="0" y="2907"/>
                      <a:pt x="12" y="2919"/>
                      <a:pt x="23" y="2919"/>
                    </a:cubicBezTo>
                    <a:cubicBezTo>
                      <a:pt x="23" y="2919"/>
                      <a:pt x="35" y="2907"/>
                      <a:pt x="35" y="2907"/>
                    </a:cubicBezTo>
                    <a:lnTo>
                      <a:pt x="35" y="9"/>
                    </a:lnTo>
                    <a:cubicBezTo>
                      <a:pt x="35" y="3"/>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2" name="Google Shape;1075;p69"/>
              <p:cNvSpPr/>
              <p:nvPr/>
            </p:nvSpPr>
            <p:spPr>
              <a:xfrm>
                <a:off x="3517041" y="2937611"/>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3" name="Google Shape;1076;p69"/>
              <p:cNvSpPr/>
              <p:nvPr/>
            </p:nvSpPr>
            <p:spPr>
              <a:xfrm>
                <a:off x="3645480" y="2869077"/>
                <a:ext cx="89509" cy="233126"/>
              </a:xfrm>
              <a:custGeom>
                <a:avLst/>
                <a:gdLst/>
                <a:ahLst/>
                <a:cxnLst/>
                <a:rect l="l" t="t" r="r" b="b"/>
                <a:pathLst>
                  <a:path w="1421" h="3701" extrusionOk="0">
                    <a:moveTo>
                      <a:pt x="1306" y="46"/>
                    </a:moveTo>
                    <a:lnTo>
                      <a:pt x="1386" y="3288"/>
                    </a:lnTo>
                    <a:lnTo>
                      <a:pt x="34" y="3654"/>
                    </a:lnTo>
                    <a:lnTo>
                      <a:pt x="34" y="481"/>
                    </a:lnTo>
                    <a:lnTo>
                      <a:pt x="1306" y="46"/>
                    </a:lnTo>
                    <a:close/>
                    <a:moveTo>
                      <a:pt x="1340" y="0"/>
                    </a:moveTo>
                    <a:lnTo>
                      <a:pt x="12" y="458"/>
                    </a:lnTo>
                    <a:lnTo>
                      <a:pt x="0" y="458"/>
                    </a:lnTo>
                    <a:lnTo>
                      <a:pt x="0" y="3700"/>
                    </a:lnTo>
                    <a:lnTo>
                      <a:pt x="1421" y="3311"/>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4" name="Google Shape;1077;p69"/>
              <p:cNvSpPr/>
              <p:nvPr/>
            </p:nvSpPr>
            <p:spPr>
              <a:xfrm>
                <a:off x="3749353" y="2830085"/>
                <a:ext cx="93855" cy="244653"/>
              </a:xfrm>
              <a:custGeom>
                <a:avLst/>
                <a:gdLst/>
                <a:ahLst/>
                <a:cxnLst/>
                <a:rect l="l" t="t" r="r" b="b"/>
                <a:pathLst>
                  <a:path w="1490" h="3884" extrusionOk="0">
                    <a:moveTo>
                      <a:pt x="1467" y="0"/>
                    </a:moveTo>
                    <a:lnTo>
                      <a:pt x="1" y="516"/>
                    </a:lnTo>
                    <a:lnTo>
                      <a:pt x="1" y="3884"/>
                    </a:lnTo>
                    <a:lnTo>
                      <a:pt x="1478" y="3540"/>
                    </a:lnTo>
                    <a:cubicBezTo>
                      <a:pt x="1490" y="3529"/>
                      <a:pt x="1490" y="3506"/>
                      <a:pt x="1467" y="3506"/>
                    </a:cubicBezTo>
                    <a:lnTo>
                      <a:pt x="35" y="3838"/>
                    </a:lnTo>
                    <a:lnTo>
                      <a:pt x="35" y="539"/>
                    </a:lnTo>
                    <a:lnTo>
                      <a:pt x="1478" y="35"/>
                    </a:lnTo>
                    <a:cubicBezTo>
                      <a:pt x="1478" y="35"/>
                      <a:pt x="1490" y="23"/>
                      <a:pt x="1490" y="12"/>
                    </a:cubicBezTo>
                    <a:cubicBezTo>
                      <a:pt x="1478" y="12"/>
                      <a:pt x="1467" y="0"/>
                      <a:pt x="146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5" name="Google Shape;1078;p69"/>
              <p:cNvSpPr/>
              <p:nvPr/>
            </p:nvSpPr>
            <p:spPr>
              <a:xfrm>
                <a:off x="3655559" y="2893958"/>
                <a:ext cx="2205" cy="203899"/>
              </a:xfrm>
              <a:custGeom>
                <a:avLst/>
                <a:gdLst/>
                <a:ahLst/>
                <a:cxnLst/>
                <a:rect l="l" t="t" r="r" b="b"/>
                <a:pathLst>
                  <a:path w="35" h="3237" extrusionOk="0">
                    <a:moveTo>
                      <a:pt x="18" y="0"/>
                    </a:moveTo>
                    <a:cubicBezTo>
                      <a:pt x="9" y="0"/>
                      <a:pt x="0" y="6"/>
                      <a:pt x="0" y="17"/>
                    </a:cubicBezTo>
                    <a:lnTo>
                      <a:pt x="0" y="3213"/>
                    </a:lnTo>
                    <a:cubicBezTo>
                      <a:pt x="0" y="3225"/>
                      <a:pt x="12" y="3236"/>
                      <a:pt x="12" y="3236"/>
                    </a:cubicBezTo>
                    <a:cubicBezTo>
                      <a:pt x="23" y="3236"/>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6" name="Google Shape;1079;p69"/>
              <p:cNvSpPr/>
              <p:nvPr/>
            </p:nvSpPr>
            <p:spPr>
              <a:xfrm>
                <a:off x="3760880" y="2857864"/>
                <a:ext cx="2268" cy="212528"/>
              </a:xfrm>
              <a:custGeom>
                <a:avLst/>
                <a:gdLst/>
                <a:ahLst/>
                <a:cxnLst/>
                <a:rect l="l" t="t" r="r" b="b"/>
                <a:pathLst>
                  <a:path w="36" h="3374" extrusionOk="0">
                    <a:moveTo>
                      <a:pt x="18" y="0"/>
                    </a:moveTo>
                    <a:cubicBezTo>
                      <a:pt x="10" y="0"/>
                      <a:pt x="1" y="6"/>
                      <a:pt x="1" y="18"/>
                    </a:cubicBezTo>
                    <a:lnTo>
                      <a:pt x="1" y="3363"/>
                    </a:lnTo>
                    <a:cubicBezTo>
                      <a:pt x="1" y="3374"/>
                      <a:pt x="12" y="3374"/>
                      <a:pt x="12" y="3374"/>
                    </a:cubicBezTo>
                    <a:cubicBezTo>
                      <a:pt x="24" y="3374"/>
                      <a:pt x="35" y="3374"/>
                      <a:pt x="35" y="3363"/>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7" name="Google Shape;1080;p69"/>
              <p:cNvSpPr/>
              <p:nvPr/>
            </p:nvSpPr>
            <p:spPr>
              <a:xfrm>
                <a:off x="3928311" y="2770936"/>
                <a:ext cx="85918" cy="260527"/>
              </a:xfrm>
              <a:custGeom>
                <a:avLst/>
                <a:gdLst/>
                <a:ahLst/>
                <a:cxnLst/>
                <a:rect l="l" t="t" r="r" b="b"/>
                <a:pathLst>
                  <a:path w="1364" h="4136" extrusionOk="0">
                    <a:moveTo>
                      <a:pt x="1329" y="57"/>
                    </a:moveTo>
                    <a:lnTo>
                      <a:pt x="1329" y="3746"/>
                    </a:lnTo>
                    <a:lnTo>
                      <a:pt x="35" y="4090"/>
                    </a:lnTo>
                    <a:lnTo>
                      <a:pt x="35" y="527"/>
                    </a:lnTo>
                    <a:lnTo>
                      <a:pt x="1329" y="57"/>
                    </a:lnTo>
                    <a:close/>
                    <a:moveTo>
                      <a:pt x="1364" y="0"/>
                    </a:moveTo>
                    <a:lnTo>
                      <a:pt x="1" y="493"/>
                    </a:lnTo>
                    <a:lnTo>
                      <a:pt x="1" y="4135"/>
                    </a:lnTo>
                    <a:lnTo>
                      <a:pt x="1364" y="3769"/>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8" name="Google Shape;1081;p69"/>
              <p:cNvSpPr/>
              <p:nvPr/>
            </p:nvSpPr>
            <p:spPr>
              <a:xfrm>
                <a:off x="4037285" y="2719662"/>
                <a:ext cx="104689" cy="281502"/>
              </a:xfrm>
              <a:custGeom>
                <a:avLst/>
                <a:gdLst/>
                <a:ahLst/>
                <a:cxnLst/>
                <a:rect l="l" t="t" r="r" b="b"/>
                <a:pathLst>
                  <a:path w="1662" h="4469" extrusionOk="0">
                    <a:moveTo>
                      <a:pt x="1627" y="47"/>
                    </a:moveTo>
                    <a:lnTo>
                      <a:pt x="1627" y="3953"/>
                    </a:lnTo>
                    <a:lnTo>
                      <a:pt x="35" y="4422"/>
                    </a:lnTo>
                    <a:lnTo>
                      <a:pt x="35" y="688"/>
                    </a:lnTo>
                    <a:lnTo>
                      <a:pt x="1627" y="47"/>
                    </a:lnTo>
                    <a:close/>
                    <a:moveTo>
                      <a:pt x="1661" y="1"/>
                    </a:moveTo>
                    <a:lnTo>
                      <a:pt x="12" y="654"/>
                    </a:lnTo>
                    <a:lnTo>
                      <a:pt x="0" y="665"/>
                    </a:lnTo>
                    <a:lnTo>
                      <a:pt x="0" y="4468"/>
                    </a:lnTo>
                    <a:lnTo>
                      <a:pt x="1650" y="3976"/>
                    </a:lnTo>
                    <a:lnTo>
                      <a:pt x="1661" y="3976"/>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9" name="Google Shape;1082;p69"/>
              <p:cNvSpPr/>
              <p:nvPr/>
            </p:nvSpPr>
            <p:spPr>
              <a:xfrm>
                <a:off x="3938389" y="2798527"/>
                <a:ext cx="2268" cy="231488"/>
              </a:xfrm>
              <a:custGeom>
                <a:avLst/>
                <a:gdLst/>
                <a:ahLst/>
                <a:cxnLst/>
                <a:rect l="l" t="t" r="r" b="b"/>
                <a:pathLst>
                  <a:path w="36" h="3675" extrusionOk="0">
                    <a:moveTo>
                      <a:pt x="18" y="0"/>
                    </a:moveTo>
                    <a:cubicBezTo>
                      <a:pt x="10" y="0"/>
                      <a:pt x="1" y="3"/>
                      <a:pt x="1" y="9"/>
                    </a:cubicBezTo>
                    <a:lnTo>
                      <a:pt x="1" y="3652"/>
                    </a:lnTo>
                    <a:cubicBezTo>
                      <a:pt x="1" y="3663"/>
                      <a:pt x="12" y="3675"/>
                      <a:pt x="12" y="3675"/>
                    </a:cubicBezTo>
                    <a:cubicBezTo>
                      <a:pt x="24" y="3675"/>
                      <a:pt x="35" y="3663"/>
                      <a:pt x="35" y="3652"/>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0" name="Google Shape;1083;p69"/>
              <p:cNvSpPr/>
              <p:nvPr/>
            </p:nvSpPr>
            <p:spPr>
              <a:xfrm>
                <a:off x="4046671" y="2757582"/>
                <a:ext cx="2205" cy="239236"/>
              </a:xfrm>
              <a:custGeom>
                <a:avLst/>
                <a:gdLst/>
                <a:ahLst/>
                <a:cxnLst/>
                <a:rect l="l" t="t" r="r" b="b"/>
                <a:pathLst>
                  <a:path w="35" h="3798" extrusionOk="0">
                    <a:moveTo>
                      <a:pt x="17" y="0"/>
                    </a:moveTo>
                    <a:cubicBezTo>
                      <a:pt x="9" y="0"/>
                      <a:pt x="0" y="6"/>
                      <a:pt x="0" y="17"/>
                    </a:cubicBezTo>
                    <a:lnTo>
                      <a:pt x="0" y="3786"/>
                    </a:lnTo>
                    <a:cubicBezTo>
                      <a:pt x="0" y="3786"/>
                      <a:pt x="0" y="3798"/>
                      <a:pt x="12" y="3798"/>
                    </a:cubicBezTo>
                    <a:cubicBezTo>
                      <a:pt x="23" y="3798"/>
                      <a:pt x="35" y="3786"/>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1" name="Google Shape;1084;p69"/>
              <p:cNvSpPr/>
              <p:nvPr/>
            </p:nvSpPr>
            <p:spPr>
              <a:xfrm>
                <a:off x="3283974" y="3248473"/>
                <a:ext cx="66202" cy="199363"/>
              </a:xfrm>
              <a:custGeom>
                <a:avLst/>
                <a:gdLst/>
                <a:ahLst/>
                <a:cxnLst/>
                <a:rect l="l" t="t" r="r" b="b"/>
                <a:pathLst>
                  <a:path w="1051" h="3165" extrusionOk="0">
                    <a:moveTo>
                      <a:pt x="1028" y="0"/>
                    </a:moveTo>
                    <a:cubicBezTo>
                      <a:pt x="1026" y="0"/>
                      <a:pt x="1023" y="1"/>
                      <a:pt x="1020" y="2"/>
                    </a:cubicBezTo>
                    <a:lnTo>
                      <a:pt x="11" y="323"/>
                    </a:lnTo>
                    <a:lnTo>
                      <a:pt x="0" y="323"/>
                    </a:lnTo>
                    <a:lnTo>
                      <a:pt x="0" y="3164"/>
                    </a:lnTo>
                    <a:lnTo>
                      <a:pt x="1031" y="2981"/>
                    </a:lnTo>
                    <a:cubicBezTo>
                      <a:pt x="1042" y="2969"/>
                      <a:pt x="1042" y="2969"/>
                      <a:pt x="1042" y="2958"/>
                    </a:cubicBezTo>
                    <a:cubicBezTo>
                      <a:pt x="1042" y="2950"/>
                      <a:pt x="1037" y="2942"/>
                      <a:pt x="1029" y="2942"/>
                    </a:cubicBezTo>
                    <a:cubicBezTo>
                      <a:pt x="1026" y="2942"/>
                      <a:pt x="1023" y="2943"/>
                      <a:pt x="1020" y="2946"/>
                    </a:cubicBezTo>
                    <a:lnTo>
                      <a:pt x="34" y="3118"/>
                    </a:lnTo>
                    <a:lnTo>
                      <a:pt x="34" y="346"/>
                    </a:lnTo>
                    <a:lnTo>
                      <a:pt x="1031" y="37"/>
                    </a:lnTo>
                    <a:cubicBezTo>
                      <a:pt x="1051" y="27"/>
                      <a:pt x="1045" y="0"/>
                      <a:pt x="102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2" name="Google Shape;1085;p69"/>
              <p:cNvSpPr/>
              <p:nvPr/>
            </p:nvSpPr>
            <p:spPr>
              <a:xfrm>
                <a:off x="3174243" y="3276000"/>
                <a:ext cx="72250" cy="189096"/>
              </a:xfrm>
              <a:custGeom>
                <a:avLst/>
                <a:gdLst/>
                <a:ahLst/>
                <a:cxnLst/>
                <a:rect l="l" t="t" r="r" b="b"/>
                <a:pathLst>
                  <a:path w="1147" h="3002" extrusionOk="0">
                    <a:moveTo>
                      <a:pt x="1112" y="47"/>
                    </a:moveTo>
                    <a:lnTo>
                      <a:pt x="1112" y="2796"/>
                    </a:lnTo>
                    <a:lnTo>
                      <a:pt x="24" y="2968"/>
                    </a:lnTo>
                    <a:lnTo>
                      <a:pt x="24" y="287"/>
                    </a:lnTo>
                    <a:lnTo>
                      <a:pt x="1112" y="47"/>
                    </a:lnTo>
                    <a:close/>
                    <a:moveTo>
                      <a:pt x="1146" y="1"/>
                    </a:moveTo>
                    <a:lnTo>
                      <a:pt x="1" y="264"/>
                    </a:lnTo>
                    <a:lnTo>
                      <a:pt x="1" y="3002"/>
                    </a:lnTo>
                    <a:lnTo>
                      <a:pt x="1146" y="2819"/>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3" name="Google Shape;1086;p69"/>
              <p:cNvSpPr/>
              <p:nvPr/>
            </p:nvSpPr>
            <p:spPr>
              <a:xfrm>
                <a:off x="3186526" y="3289354"/>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4" name="Google Shape;1087;p69"/>
              <p:cNvSpPr/>
              <p:nvPr/>
            </p:nvSpPr>
            <p:spPr>
              <a:xfrm>
                <a:off x="3504758" y="3205135"/>
                <a:ext cx="66958" cy="214544"/>
              </a:xfrm>
              <a:custGeom>
                <a:avLst/>
                <a:gdLst/>
                <a:ahLst/>
                <a:cxnLst/>
                <a:rect l="l" t="t" r="r" b="b"/>
                <a:pathLst>
                  <a:path w="1063" h="3406" extrusionOk="0">
                    <a:moveTo>
                      <a:pt x="1040" y="1"/>
                    </a:moveTo>
                    <a:cubicBezTo>
                      <a:pt x="1037" y="1"/>
                      <a:pt x="1035" y="2"/>
                      <a:pt x="1031" y="3"/>
                    </a:cubicBezTo>
                    <a:lnTo>
                      <a:pt x="0" y="312"/>
                    </a:lnTo>
                    <a:lnTo>
                      <a:pt x="0" y="3405"/>
                    </a:lnTo>
                    <a:lnTo>
                      <a:pt x="1043" y="3211"/>
                    </a:lnTo>
                    <a:cubicBezTo>
                      <a:pt x="1054" y="3211"/>
                      <a:pt x="1054" y="3199"/>
                      <a:pt x="1054" y="3188"/>
                    </a:cubicBezTo>
                    <a:cubicBezTo>
                      <a:pt x="1054" y="3176"/>
                      <a:pt x="1043" y="3176"/>
                      <a:pt x="1043" y="3176"/>
                    </a:cubicBezTo>
                    <a:lnTo>
                      <a:pt x="35" y="3359"/>
                    </a:lnTo>
                    <a:lnTo>
                      <a:pt x="35" y="347"/>
                    </a:lnTo>
                    <a:lnTo>
                      <a:pt x="1043" y="37"/>
                    </a:lnTo>
                    <a:cubicBezTo>
                      <a:pt x="1062" y="28"/>
                      <a:pt x="1057" y="1"/>
                      <a:pt x="104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5" name="Google Shape;1088;p69"/>
              <p:cNvSpPr/>
              <p:nvPr/>
            </p:nvSpPr>
            <p:spPr>
              <a:xfrm>
                <a:off x="3423184" y="3227686"/>
                <a:ext cx="68659" cy="201379"/>
              </a:xfrm>
              <a:custGeom>
                <a:avLst/>
                <a:gdLst/>
                <a:ahLst/>
                <a:cxnLst/>
                <a:rect l="l" t="t" r="r" b="b"/>
                <a:pathLst>
                  <a:path w="1090" h="3197" extrusionOk="0">
                    <a:moveTo>
                      <a:pt x="1055" y="46"/>
                    </a:moveTo>
                    <a:lnTo>
                      <a:pt x="1055" y="3036"/>
                    </a:lnTo>
                    <a:lnTo>
                      <a:pt x="35" y="3162"/>
                    </a:lnTo>
                    <a:lnTo>
                      <a:pt x="35" y="332"/>
                    </a:lnTo>
                    <a:lnTo>
                      <a:pt x="1055" y="46"/>
                    </a:lnTo>
                    <a:close/>
                    <a:moveTo>
                      <a:pt x="1089" y="0"/>
                    </a:moveTo>
                    <a:lnTo>
                      <a:pt x="12" y="310"/>
                    </a:lnTo>
                    <a:lnTo>
                      <a:pt x="1" y="310"/>
                    </a:lnTo>
                    <a:lnTo>
                      <a:pt x="1" y="3196"/>
                    </a:lnTo>
                    <a:lnTo>
                      <a:pt x="1078" y="3070"/>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6" name="Google Shape;1089;p69"/>
              <p:cNvSpPr/>
              <p:nvPr/>
            </p:nvSpPr>
            <p:spPr>
              <a:xfrm>
                <a:off x="3433326" y="3243874"/>
                <a:ext cx="2205" cy="183742"/>
              </a:xfrm>
              <a:custGeom>
                <a:avLst/>
                <a:gdLst/>
                <a:ahLst/>
                <a:cxnLst/>
                <a:rect l="l" t="t" r="r" b="b"/>
                <a:pathLst>
                  <a:path w="35" h="2917" extrusionOk="0">
                    <a:moveTo>
                      <a:pt x="17" y="1"/>
                    </a:moveTo>
                    <a:cubicBezTo>
                      <a:pt x="9" y="1"/>
                      <a:pt x="0" y="7"/>
                      <a:pt x="0" y="18"/>
                    </a:cubicBezTo>
                    <a:lnTo>
                      <a:pt x="0" y="2905"/>
                    </a:lnTo>
                    <a:cubicBezTo>
                      <a:pt x="0" y="2916"/>
                      <a:pt x="12" y="2916"/>
                      <a:pt x="23" y="2916"/>
                    </a:cubicBezTo>
                    <a:cubicBezTo>
                      <a:pt x="23" y="2916"/>
                      <a:pt x="35" y="2916"/>
                      <a:pt x="35" y="2905"/>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7" name="Google Shape;1090;p69"/>
              <p:cNvSpPr/>
              <p:nvPr/>
            </p:nvSpPr>
            <p:spPr>
              <a:xfrm>
                <a:off x="3517041" y="3221198"/>
                <a:ext cx="2205" cy="195584"/>
              </a:xfrm>
              <a:custGeom>
                <a:avLst/>
                <a:gdLst/>
                <a:ahLst/>
                <a:cxnLst/>
                <a:rect l="l" t="t" r="r" b="b"/>
                <a:pathLst>
                  <a:path w="35" h="3105" extrusionOk="0">
                    <a:moveTo>
                      <a:pt x="23" y="0"/>
                    </a:moveTo>
                    <a:cubicBezTo>
                      <a:pt x="12" y="0"/>
                      <a:pt x="0" y="0"/>
                      <a:pt x="0" y="12"/>
                    </a:cubicBezTo>
                    <a:lnTo>
                      <a:pt x="0" y="3093"/>
                    </a:lnTo>
                    <a:cubicBezTo>
                      <a:pt x="0" y="3104"/>
                      <a:pt x="12" y="3104"/>
                      <a:pt x="12" y="3104"/>
                    </a:cubicBezTo>
                    <a:cubicBezTo>
                      <a:pt x="23" y="3104"/>
                      <a:pt x="34" y="3104"/>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8" name="Google Shape;1091;p69"/>
              <p:cNvSpPr/>
              <p:nvPr/>
            </p:nvSpPr>
            <p:spPr>
              <a:xfrm>
                <a:off x="3645480" y="3175025"/>
                <a:ext cx="89509" cy="224433"/>
              </a:xfrm>
              <a:custGeom>
                <a:avLst/>
                <a:gdLst/>
                <a:ahLst/>
                <a:cxnLst/>
                <a:rect l="l" t="t" r="r" b="b"/>
                <a:pathLst>
                  <a:path w="1421" h="3563" extrusionOk="0">
                    <a:moveTo>
                      <a:pt x="1317" y="46"/>
                    </a:moveTo>
                    <a:lnTo>
                      <a:pt x="1386" y="3288"/>
                    </a:lnTo>
                    <a:lnTo>
                      <a:pt x="34" y="3517"/>
                    </a:lnTo>
                    <a:lnTo>
                      <a:pt x="34" y="344"/>
                    </a:lnTo>
                    <a:lnTo>
                      <a:pt x="1317" y="46"/>
                    </a:lnTo>
                    <a:close/>
                    <a:moveTo>
                      <a:pt x="1340" y="0"/>
                    </a:moveTo>
                    <a:lnTo>
                      <a:pt x="0" y="321"/>
                    </a:lnTo>
                    <a:lnTo>
                      <a:pt x="0" y="3563"/>
                    </a:lnTo>
                    <a:lnTo>
                      <a:pt x="1398" y="3322"/>
                    </a:lnTo>
                    <a:lnTo>
                      <a:pt x="1421" y="3322"/>
                    </a:lnTo>
                    <a:lnTo>
                      <a:pt x="1340" y="23"/>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9" name="Google Shape;1092;p69"/>
              <p:cNvSpPr/>
              <p:nvPr/>
            </p:nvSpPr>
            <p:spPr>
              <a:xfrm>
                <a:off x="3749353" y="3147435"/>
                <a:ext cx="93855" cy="234701"/>
              </a:xfrm>
              <a:custGeom>
                <a:avLst/>
                <a:gdLst/>
                <a:ahLst/>
                <a:cxnLst/>
                <a:rect l="l" t="t" r="r" b="b"/>
                <a:pathLst>
                  <a:path w="1490" h="3726" extrusionOk="0">
                    <a:moveTo>
                      <a:pt x="1475" y="0"/>
                    </a:moveTo>
                    <a:cubicBezTo>
                      <a:pt x="1473" y="0"/>
                      <a:pt x="1470" y="1"/>
                      <a:pt x="1467" y="3"/>
                    </a:cubicBezTo>
                    <a:lnTo>
                      <a:pt x="12" y="358"/>
                    </a:lnTo>
                    <a:lnTo>
                      <a:pt x="1" y="358"/>
                    </a:lnTo>
                    <a:lnTo>
                      <a:pt x="1" y="3726"/>
                    </a:lnTo>
                    <a:lnTo>
                      <a:pt x="1467" y="3531"/>
                    </a:lnTo>
                    <a:cubicBezTo>
                      <a:pt x="1478" y="3531"/>
                      <a:pt x="1490" y="3531"/>
                      <a:pt x="1490" y="3519"/>
                    </a:cubicBezTo>
                    <a:cubicBezTo>
                      <a:pt x="1482" y="3511"/>
                      <a:pt x="1479" y="3503"/>
                      <a:pt x="1475" y="3503"/>
                    </a:cubicBezTo>
                    <a:cubicBezTo>
                      <a:pt x="1473" y="3503"/>
                      <a:pt x="1470" y="3505"/>
                      <a:pt x="1467" y="3508"/>
                    </a:cubicBezTo>
                    <a:lnTo>
                      <a:pt x="35" y="3691"/>
                    </a:lnTo>
                    <a:lnTo>
                      <a:pt x="35" y="392"/>
                    </a:lnTo>
                    <a:lnTo>
                      <a:pt x="1478" y="37"/>
                    </a:lnTo>
                    <a:cubicBezTo>
                      <a:pt x="1488" y="27"/>
                      <a:pt x="1490" y="0"/>
                      <a:pt x="147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0" name="Google Shape;1093;p69"/>
              <p:cNvSpPr/>
              <p:nvPr/>
            </p:nvSpPr>
            <p:spPr>
              <a:xfrm>
                <a:off x="3655559" y="3192663"/>
                <a:ext cx="2205" cy="203206"/>
              </a:xfrm>
              <a:custGeom>
                <a:avLst/>
                <a:gdLst/>
                <a:ahLst/>
                <a:cxnLst/>
                <a:rect l="l" t="t" r="r" b="b"/>
                <a:pathLst>
                  <a:path w="35" h="3226" extrusionOk="0">
                    <a:moveTo>
                      <a:pt x="18" y="1"/>
                    </a:moveTo>
                    <a:cubicBezTo>
                      <a:pt x="9" y="1"/>
                      <a:pt x="0" y="6"/>
                      <a:pt x="0" y="18"/>
                    </a:cubicBezTo>
                    <a:lnTo>
                      <a:pt x="0" y="3214"/>
                    </a:lnTo>
                    <a:cubicBezTo>
                      <a:pt x="0" y="3225"/>
                      <a:pt x="12" y="3225"/>
                      <a:pt x="12" y="3225"/>
                    </a:cubicBezTo>
                    <a:cubicBezTo>
                      <a:pt x="23" y="3225"/>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1" name="Google Shape;1094;p69"/>
              <p:cNvSpPr/>
              <p:nvPr/>
            </p:nvSpPr>
            <p:spPr>
              <a:xfrm>
                <a:off x="3760880" y="3167403"/>
                <a:ext cx="2268" cy="212591"/>
              </a:xfrm>
              <a:custGeom>
                <a:avLst/>
                <a:gdLst/>
                <a:ahLst/>
                <a:cxnLst/>
                <a:rect l="l" t="t" r="r" b="b"/>
                <a:pathLst>
                  <a:path w="36" h="3375" extrusionOk="0">
                    <a:moveTo>
                      <a:pt x="18" y="1"/>
                    </a:moveTo>
                    <a:cubicBezTo>
                      <a:pt x="10" y="1"/>
                      <a:pt x="1" y="6"/>
                      <a:pt x="1" y="18"/>
                    </a:cubicBezTo>
                    <a:lnTo>
                      <a:pt x="1" y="3351"/>
                    </a:lnTo>
                    <a:cubicBezTo>
                      <a:pt x="1" y="3363"/>
                      <a:pt x="12" y="3374"/>
                      <a:pt x="12" y="3374"/>
                    </a:cubicBezTo>
                    <a:cubicBezTo>
                      <a:pt x="24" y="3374"/>
                      <a:pt x="35" y="3363"/>
                      <a:pt x="35" y="3351"/>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2" name="Google Shape;1095;p69"/>
              <p:cNvSpPr/>
              <p:nvPr/>
            </p:nvSpPr>
            <p:spPr>
              <a:xfrm>
                <a:off x="3928311" y="3105735"/>
                <a:ext cx="85918" cy="251141"/>
              </a:xfrm>
              <a:custGeom>
                <a:avLst/>
                <a:gdLst/>
                <a:ahLst/>
                <a:cxnLst/>
                <a:rect l="l" t="t" r="r" b="b"/>
                <a:pathLst>
                  <a:path w="1364" h="3987" extrusionOk="0">
                    <a:moveTo>
                      <a:pt x="1329" y="46"/>
                    </a:moveTo>
                    <a:lnTo>
                      <a:pt x="1329" y="3735"/>
                    </a:lnTo>
                    <a:lnTo>
                      <a:pt x="35" y="3952"/>
                    </a:lnTo>
                    <a:lnTo>
                      <a:pt x="35" y="378"/>
                    </a:lnTo>
                    <a:lnTo>
                      <a:pt x="1329" y="46"/>
                    </a:lnTo>
                    <a:close/>
                    <a:moveTo>
                      <a:pt x="1364" y="0"/>
                    </a:moveTo>
                    <a:lnTo>
                      <a:pt x="1" y="355"/>
                    </a:lnTo>
                    <a:lnTo>
                      <a:pt x="1" y="3987"/>
                    </a:lnTo>
                    <a:lnTo>
                      <a:pt x="1341" y="3769"/>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3" name="Google Shape;1096;p69"/>
              <p:cNvSpPr/>
              <p:nvPr/>
            </p:nvSpPr>
            <p:spPr>
              <a:xfrm>
                <a:off x="4037285" y="3066743"/>
                <a:ext cx="104689" cy="271361"/>
              </a:xfrm>
              <a:custGeom>
                <a:avLst/>
                <a:gdLst/>
                <a:ahLst/>
                <a:cxnLst/>
                <a:rect l="l" t="t" r="r" b="b"/>
                <a:pathLst>
                  <a:path w="1662" h="4308" extrusionOk="0">
                    <a:moveTo>
                      <a:pt x="1627" y="47"/>
                    </a:moveTo>
                    <a:lnTo>
                      <a:pt x="1627" y="3953"/>
                    </a:lnTo>
                    <a:lnTo>
                      <a:pt x="35" y="4262"/>
                    </a:lnTo>
                    <a:lnTo>
                      <a:pt x="35" y="528"/>
                    </a:lnTo>
                    <a:lnTo>
                      <a:pt x="1627" y="47"/>
                    </a:lnTo>
                    <a:close/>
                    <a:moveTo>
                      <a:pt x="1661" y="1"/>
                    </a:moveTo>
                    <a:lnTo>
                      <a:pt x="0" y="505"/>
                    </a:lnTo>
                    <a:lnTo>
                      <a:pt x="0" y="4308"/>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4" name="Google Shape;1097;p69"/>
              <p:cNvSpPr/>
              <p:nvPr/>
            </p:nvSpPr>
            <p:spPr>
              <a:xfrm>
                <a:off x="3938389" y="3125577"/>
                <a:ext cx="2268" cy="231299"/>
              </a:xfrm>
              <a:custGeom>
                <a:avLst/>
                <a:gdLst/>
                <a:ahLst/>
                <a:cxnLst/>
                <a:rect l="l" t="t" r="r" b="b"/>
                <a:pathLst>
                  <a:path w="36" h="3672" extrusionOk="0">
                    <a:moveTo>
                      <a:pt x="18" y="0"/>
                    </a:moveTo>
                    <a:cubicBezTo>
                      <a:pt x="10" y="0"/>
                      <a:pt x="1" y="6"/>
                      <a:pt x="1" y="18"/>
                    </a:cubicBezTo>
                    <a:lnTo>
                      <a:pt x="1" y="3649"/>
                    </a:lnTo>
                    <a:cubicBezTo>
                      <a:pt x="1" y="3660"/>
                      <a:pt x="12" y="3672"/>
                      <a:pt x="12" y="3672"/>
                    </a:cubicBezTo>
                    <a:cubicBezTo>
                      <a:pt x="24" y="3672"/>
                      <a:pt x="35" y="3660"/>
                      <a:pt x="35" y="3660"/>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5" name="Google Shape;1098;p69"/>
              <p:cNvSpPr/>
              <p:nvPr/>
            </p:nvSpPr>
            <p:spPr>
              <a:xfrm>
                <a:off x="4046671" y="3095278"/>
                <a:ext cx="2205" cy="239236"/>
              </a:xfrm>
              <a:custGeom>
                <a:avLst/>
                <a:gdLst/>
                <a:ahLst/>
                <a:cxnLst/>
                <a:rect l="l" t="t" r="r" b="b"/>
                <a:pathLst>
                  <a:path w="35" h="3798" extrusionOk="0">
                    <a:moveTo>
                      <a:pt x="17" y="0"/>
                    </a:moveTo>
                    <a:cubicBezTo>
                      <a:pt x="9" y="0"/>
                      <a:pt x="0" y="6"/>
                      <a:pt x="0" y="17"/>
                    </a:cubicBezTo>
                    <a:lnTo>
                      <a:pt x="0" y="3786"/>
                    </a:lnTo>
                    <a:cubicBezTo>
                      <a:pt x="0" y="3798"/>
                      <a:pt x="0" y="3798"/>
                      <a:pt x="12" y="3798"/>
                    </a:cubicBezTo>
                    <a:cubicBezTo>
                      <a:pt x="23" y="3798"/>
                      <a:pt x="35" y="3798"/>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6" name="Google Shape;1099;p69"/>
              <p:cNvSpPr/>
              <p:nvPr/>
            </p:nvSpPr>
            <p:spPr>
              <a:xfrm>
                <a:off x="4876454" y="2277337"/>
                <a:ext cx="116972" cy="267078"/>
              </a:xfrm>
              <a:custGeom>
                <a:avLst/>
                <a:gdLst/>
                <a:ahLst/>
                <a:cxnLst/>
                <a:rect l="l" t="t" r="r" b="b"/>
                <a:pathLst>
                  <a:path w="1857" h="4240" extrusionOk="0">
                    <a:moveTo>
                      <a:pt x="104" y="58"/>
                    </a:moveTo>
                    <a:lnTo>
                      <a:pt x="1799" y="1181"/>
                    </a:lnTo>
                    <a:lnTo>
                      <a:pt x="1822" y="4182"/>
                    </a:lnTo>
                    <a:lnTo>
                      <a:pt x="35" y="3151"/>
                    </a:lnTo>
                    <a:lnTo>
                      <a:pt x="104" y="58"/>
                    </a:lnTo>
                    <a:close/>
                    <a:moveTo>
                      <a:pt x="69" y="1"/>
                    </a:moveTo>
                    <a:lnTo>
                      <a:pt x="1" y="3162"/>
                    </a:lnTo>
                    <a:lnTo>
                      <a:pt x="1" y="3174"/>
                    </a:lnTo>
                    <a:lnTo>
                      <a:pt x="1856" y="4239"/>
                    </a:lnTo>
                    <a:lnTo>
                      <a:pt x="1834" y="1169"/>
                    </a:lnTo>
                    <a:lnTo>
                      <a:pt x="1834" y="1158"/>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7" name="Google Shape;1100;p69"/>
              <p:cNvSpPr/>
              <p:nvPr/>
            </p:nvSpPr>
            <p:spPr>
              <a:xfrm>
                <a:off x="4733716" y="2179386"/>
                <a:ext cx="122579" cy="286353"/>
              </a:xfrm>
              <a:custGeom>
                <a:avLst/>
                <a:gdLst/>
                <a:ahLst/>
                <a:cxnLst/>
                <a:rect l="l" t="t" r="r" b="b"/>
                <a:pathLst>
                  <a:path w="1946" h="4546" extrusionOk="0">
                    <a:moveTo>
                      <a:pt x="63" y="1"/>
                    </a:moveTo>
                    <a:cubicBezTo>
                      <a:pt x="59" y="1"/>
                      <a:pt x="56" y="4"/>
                      <a:pt x="56" y="9"/>
                    </a:cubicBezTo>
                    <a:cubicBezTo>
                      <a:pt x="44" y="21"/>
                      <a:pt x="44" y="21"/>
                      <a:pt x="56" y="32"/>
                    </a:cubicBezTo>
                    <a:lnTo>
                      <a:pt x="1889" y="1281"/>
                    </a:lnTo>
                    <a:lnTo>
                      <a:pt x="1912" y="4488"/>
                    </a:lnTo>
                    <a:lnTo>
                      <a:pt x="1912" y="4488"/>
                    </a:lnTo>
                    <a:lnTo>
                      <a:pt x="21" y="3412"/>
                    </a:lnTo>
                    <a:cubicBezTo>
                      <a:pt x="19" y="3409"/>
                      <a:pt x="17" y="3408"/>
                      <a:pt x="15" y="3408"/>
                    </a:cubicBezTo>
                    <a:cubicBezTo>
                      <a:pt x="6" y="3408"/>
                      <a:pt x="1" y="3425"/>
                      <a:pt x="10" y="3434"/>
                    </a:cubicBezTo>
                    <a:lnTo>
                      <a:pt x="1923" y="4534"/>
                    </a:lnTo>
                    <a:lnTo>
                      <a:pt x="1946" y="4546"/>
                    </a:lnTo>
                    <a:lnTo>
                      <a:pt x="1946" y="4546"/>
                    </a:lnTo>
                    <a:lnTo>
                      <a:pt x="1923" y="1281"/>
                    </a:lnTo>
                    <a:lnTo>
                      <a:pt x="1923" y="1269"/>
                    </a:lnTo>
                    <a:lnTo>
                      <a:pt x="79" y="9"/>
                    </a:lnTo>
                    <a:cubicBezTo>
                      <a:pt x="73" y="4"/>
                      <a:pt x="67" y="1"/>
                      <a:pt x="6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8" name="Google Shape;1101;p69"/>
              <p:cNvSpPr/>
              <p:nvPr/>
            </p:nvSpPr>
            <p:spPr>
              <a:xfrm>
                <a:off x="4976043" y="2340833"/>
                <a:ext cx="3653" cy="194198"/>
              </a:xfrm>
              <a:custGeom>
                <a:avLst/>
                <a:gdLst/>
                <a:ahLst/>
                <a:cxnLst/>
                <a:rect l="l" t="t" r="r" b="b"/>
                <a:pathLst>
                  <a:path w="58" h="3083" extrusionOk="0">
                    <a:moveTo>
                      <a:pt x="23" y="1"/>
                    </a:moveTo>
                    <a:cubicBezTo>
                      <a:pt x="12" y="1"/>
                      <a:pt x="0" y="12"/>
                      <a:pt x="0" y="24"/>
                    </a:cubicBezTo>
                    <a:lnTo>
                      <a:pt x="35" y="3059"/>
                    </a:lnTo>
                    <a:cubicBezTo>
                      <a:pt x="35" y="3071"/>
                      <a:pt x="35" y="3082"/>
                      <a:pt x="46" y="3082"/>
                    </a:cubicBezTo>
                    <a:cubicBezTo>
                      <a:pt x="58" y="3082"/>
                      <a:pt x="58" y="3071"/>
                      <a:pt x="58" y="3059"/>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9" name="Google Shape;1102;p69"/>
              <p:cNvSpPr/>
              <p:nvPr/>
            </p:nvSpPr>
            <p:spPr>
              <a:xfrm>
                <a:off x="4837526" y="2248487"/>
                <a:ext cx="3653" cy="207174"/>
              </a:xfrm>
              <a:custGeom>
                <a:avLst/>
                <a:gdLst/>
                <a:ahLst/>
                <a:cxnLst/>
                <a:rect l="l" t="t" r="r" b="b"/>
                <a:pathLst>
                  <a:path w="58" h="3289" extrusionOk="0">
                    <a:moveTo>
                      <a:pt x="12" y="1"/>
                    </a:moveTo>
                    <a:cubicBezTo>
                      <a:pt x="12" y="1"/>
                      <a:pt x="0" y="12"/>
                      <a:pt x="0" y="12"/>
                    </a:cubicBezTo>
                    <a:lnTo>
                      <a:pt x="23" y="3277"/>
                    </a:lnTo>
                    <a:cubicBezTo>
                      <a:pt x="23" y="3288"/>
                      <a:pt x="34" y="3288"/>
                      <a:pt x="46" y="3288"/>
                    </a:cubicBezTo>
                    <a:cubicBezTo>
                      <a:pt x="46" y="3288"/>
                      <a:pt x="57" y="3288"/>
                      <a:pt x="57" y="3277"/>
                    </a:cubicBezTo>
                    <a:lnTo>
                      <a:pt x="34" y="12"/>
                    </a:lnTo>
                    <a:cubicBezTo>
                      <a:pt x="34"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0" name="Google Shape;1103;p69"/>
              <p:cNvSpPr/>
              <p:nvPr/>
            </p:nvSpPr>
            <p:spPr>
              <a:xfrm>
                <a:off x="4878659" y="2576105"/>
                <a:ext cx="116909" cy="251897"/>
              </a:xfrm>
              <a:custGeom>
                <a:avLst/>
                <a:gdLst/>
                <a:ahLst/>
                <a:cxnLst/>
                <a:rect l="l" t="t" r="r" b="b"/>
                <a:pathLst>
                  <a:path w="1856" h="3999" extrusionOk="0">
                    <a:moveTo>
                      <a:pt x="103" y="57"/>
                    </a:moveTo>
                    <a:lnTo>
                      <a:pt x="1799" y="940"/>
                    </a:lnTo>
                    <a:lnTo>
                      <a:pt x="1821" y="3952"/>
                    </a:lnTo>
                    <a:lnTo>
                      <a:pt x="34" y="3162"/>
                    </a:lnTo>
                    <a:lnTo>
                      <a:pt x="103" y="57"/>
                    </a:lnTo>
                    <a:close/>
                    <a:moveTo>
                      <a:pt x="69" y="0"/>
                    </a:moveTo>
                    <a:lnTo>
                      <a:pt x="0" y="3173"/>
                    </a:lnTo>
                    <a:lnTo>
                      <a:pt x="0" y="3185"/>
                    </a:lnTo>
                    <a:lnTo>
                      <a:pt x="1856" y="3998"/>
                    </a:lnTo>
                    <a:lnTo>
                      <a:pt x="1833" y="928"/>
                    </a:lnTo>
                    <a:lnTo>
                      <a:pt x="1833" y="917"/>
                    </a:lnTo>
                    <a:lnTo>
                      <a:pt x="92" y="12"/>
                    </a:lnTo>
                    <a:lnTo>
                      <a:pt x="6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1" name="Google Shape;1104;p69"/>
              <p:cNvSpPr/>
              <p:nvPr/>
            </p:nvSpPr>
            <p:spPr>
              <a:xfrm>
                <a:off x="4734283" y="2495287"/>
                <a:ext cx="124216" cy="273503"/>
              </a:xfrm>
              <a:custGeom>
                <a:avLst/>
                <a:gdLst/>
                <a:ahLst/>
                <a:cxnLst/>
                <a:rect l="l" t="t" r="r" b="b"/>
                <a:pathLst>
                  <a:path w="1972" h="4342" extrusionOk="0">
                    <a:moveTo>
                      <a:pt x="35" y="0"/>
                    </a:moveTo>
                    <a:cubicBezTo>
                      <a:pt x="24" y="0"/>
                      <a:pt x="12" y="0"/>
                      <a:pt x="12" y="12"/>
                    </a:cubicBezTo>
                    <a:cubicBezTo>
                      <a:pt x="1" y="12"/>
                      <a:pt x="1" y="23"/>
                      <a:pt x="12" y="35"/>
                    </a:cubicBezTo>
                    <a:lnTo>
                      <a:pt x="1914" y="1077"/>
                    </a:lnTo>
                    <a:lnTo>
                      <a:pt x="1937" y="4284"/>
                    </a:lnTo>
                    <a:lnTo>
                      <a:pt x="58" y="3471"/>
                    </a:lnTo>
                    <a:cubicBezTo>
                      <a:pt x="47" y="3471"/>
                      <a:pt x="35" y="3471"/>
                      <a:pt x="35" y="3483"/>
                    </a:cubicBezTo>
                    <a:cubicBezTo>
                      <a:pt x="35" y="3494"/>
                      <a:pt x="35" y="3506"/>
                      <a:pt x="47" y="3506"/>
                    </a:cubicBezTo>
                    <a:lnTo>
                      <a:pt x="1948" y="4330"/>
                    </a:lnTo>
                    <a:lnTo>
                      <a:pt x="1971" y="4342"/>
                    </a:lnTo>
                    <a:lnTo>
                      <a:pt x="1971" y="4342"/>
                    </a:lnTo>
                    <a:lnTo>
                      <a:pt x="1948" y="1077"/>
                    </a:lnTo>
                    <a:lnTo>
                      <a:pt x="1948" y="106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2" name="Google Shape;1105;p69"/>
              <p:cNvSpPr/>
              <p:nvPr/>
            </p:nvSpPr>
            <p:spPr>
              <a:xfrm>
                <a:off x="4978941" y="2626624"/>
                <a:ext cx="3653" cy="194135"/>
              </a:xfrm>
              <a:custGeom>
                <a:avLst/>
                <a:gdLst/>
                <a:ahLst/>
                <a:cxnLst/>
                <a:rect l="l" t="t" r="r" b="b"/>
                <a:pathLst>
                  <a:path w="58" h="3082" extrusionOk="0">
                    <a:moveTo>
                      <a:pt x="12" y="0"/>
                    </a:moveTo>
                    <a:cubicBezTo>
                      <a:pt x="0" y="0"/>
                      <a:pt x="0" y="12"/>
                      <a:pt x="0" y="23"/>
                    </a:cubicBezTo>
                    <a:lnTo>
                      <a:pt x="23" y="3059"/>
                    </a:lnTo>
                    <a:cubicBezTo>
                      <a:pt x="23" y="3070"/>
                      <a:pt x="23" y="3082"/>
                      <a:pt x="35" y="3082"/>
                    </a:cubicBezTo>
                    <a:cubicBezTo>
                      <a:pt x="46" y="3082"/>
                      <a:pt x="58" y="3070"/>
                      <a:pt x="58" y="3059"/>
                    </a:cubicBezTo>
                    <a:lnTo>
                      <a:pt x="35" y="23"/>
                    </a:lnTo>
                    <a:cubicBezTo>
                      <a:pt x="23"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3" name="Google Shape;1106;p69"/>
              <p:cNvSpPr/>
              <p:nvPr/>
            </p:nvSpPr>
            <p:spPr>
              <a:xfrm>
                <a:off x="4839667" y="2553743"/>
                <a:ext cx="4409" cy="207111"/>
              </a:xfrm>
              <a:custGeom>
                <a:avLst/>
                <a:gdLst/>
                <a:ahLst/>
                <a:cxnLst/>
                <a:rect l="l" t="t" r="r" b="b"/>
                <a:pathLst>
                  <a:path w="70" h="3288" extrusionOk="0">
                    <a:moveTo>
                      <a:pt x="23" y="0"/>
                    </a:moveTo>
                    <a:cubicBezTo>
                      <a:pt x="12" y="0"/>
                      <a:pt x="0" y="0"/>
                      <a:pt x="0" y="12"/>
                    </a:cubicBezTo>
                    <a:lnTo>
                      <a:pt x="35" y="3276"/>
                    </a:lnTo>
                    <a:cubicBezTo>
                      <a:pt x="35" y="3276"/>
                      <a:pt x="35" y="3288"/>
                      <a:pt x="46" y="3288"/>
                    </a:cubicBezTo>
                    <a:cubicBezTo>
                      <a:pt x="58" y="3288"/>
                      <a:pt x="69" y="3276"/>
                      <a:pt x="69" y="3276"/>
                    </a:cubicBezTo>
                    <a:lnTo>
                      <a:pt x="35" y="12"/>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4" name="Google Shape;1107;p69"/>
              <p:cNvSpPr/>
              <p:nvPr/>
            </p:nvSpPr>
            <p:spPr>
              <a:xfrm>
                <a:off x="4881494" y="2912352"/>
                <a:ext cx="116972" cy="232370"/>
              </a:xfrm>
              <a:custGeom>
                <a:avLst/>
                <a:gdLst/>
                <a:ahLst/>
                <a:cxnLst/>
                <a:rect l="l" t="t" r="r" b="b"/>
                <a:pathLst>
                  <a:path w="1857" h="3689" extrusionOk="0">
                    <a:moveTo>
                      <a:pt x="104" y="46"/>
                    </a:moveTo>
                    <a:lnTo>
                      <a:pt x="1799" y="630"/>
                    </a:lnTo>
                    <a:lnTo>
                      <a:pt x="1822" y="3643"/>
                    </a:lnTo>
                    <a:lnTo>
                      <a:pt x="35" y="3173"/>
                    </a:lnTo>
                    <a:lnTo>
                      <a:pt x="104" y="46"/>
                    </a:lnTo>
                    <a:close/>
                    <a:moveTo>
                      <a:pt x="70" y="0"/>
                    </a:moveTo>
                    <a:lnTo>
                      <a:pt x="1" y="3196"/>
                    </a:lnTo>
                    <a:lnTo>
                      <a:pt x="1857" y="3689"/>
                    </a:lnTo>
                    <a:lnTo>
                      <a:pt x="1834" y="619"/>
                    </a:lnTo>
                    <a:lnTo>
                      <a:pt x="1834" y="607"/>
                    </a:lnTo>
                    <a:lnTo>
                      <a:pt x="7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5" name="Google Shape;1108;p69"/>
              <p:cNvSpPr/>
              <p:nvPr/>
            </p:nvSpPr>
            <p:spPr>
              <a:xfrm>
                <a:off x="4737181" y="2856793"/>
                <a:ext cx="124216" cy="251897"/>
              </a:xfrm>
              <a:custGeom>
                <a:avLst/>
                <a:gdLst/>
                <a:ahLst/>
                <a:cxnLst/>
                <a:rect l="l" t="t" r="r" b="b"/>
                <a:pathLst>
                  <a:path w="1972" h="3999" extrusionOk="0">
                    <a:moveTo>
                      <a:pt x="24" y="0"/>
                    </a:moveTo>
                    <a:cubicBezTo>
                      <a:pt x="24" y="0"/>
                      <a:pt x="12" y="12"/>
                      <a:pt x="1" y="12"/>
                    </a:cubicBezTo>
                    <a:cubicBezTo>
                      <a:pt x="1" y="23"/>
                      <a:pt x="12" y="35"/>
                      <a:pt x="12" y="35"/>
                    </a:cubicBezTo>
                    <a:lnTo>
                      <a:pt x="1914" y="745"/>
                    </a:lnTo>
                    <a:lnTo>
                      <a:pt x="1937" y="3952"/>
                    </a:lnTo>
                    <a:lnTo>
                      <a:pt x="1937" y="3952"/>
                    </a:lnTo>
                    <a:lnTo>
                      <a:pt x="58" y="3483"/>
                    </a:lnTo>
                    <a:cubicBezTo>
                      <a:pt x="35" y="3483"/>
                      <a:pt x="24" y="3506"/>
                      <a:pt x="47" y="3517"/>
                    </a:cubicBezTo>
                    <a:lnTo>
                      <a:pt x="1948" y="3998"/>
                    </a:lnTo>
                    <a:lnTo>
                      <a:pt x="1971" y="3998"/>
                    </a:lnTo>
                    <a:lnTo>
                      <a:pt x="1948" y="733"/>
                    </a:lnTo>
                    <a:lnTo>
                      <a:pt x="1948" y="722"/>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6" name="Google Shape;1109;p69"/>
              <p:cNvSpPr/>
              <p:nvPr/>
            </p:nvSpPr>
            <p:spPr>
              <a:xfrm>
                <a:off x="4981083" y="2946241"/>
                <a:ext cx="3653" cy="193442"/>
              </a:xfrm>
              <a:custGeom>
                <a:avLst/>
                <a:gdLst/>
                <a:ahLst/>
                <a:cxnLst/>
                <a:rect l="l" t="t" r="r" b="b"/>
                <a:pathLst>
                  <a:path w="58" h="3071" extrusionOk="0">
                    <a:moveTo>
                      <a:pt x="24" y="1"/>
                    </a:moveTo>
                    <a:cubicBezTo>
                      <a:pt x="12" y="1"/>
                      <a:pt x="1" y="1"/>
                      <a:pt x="1" y="12"/>
                    </a:cubicBezTo>
                    <a:lnTo>
                      <a:pt x="24" y="3048"/>
                    </a:lnTo>
                    <a:cubicBezTo>
                      <a:pt x="24" y="3059"/>
                      <a:pt x="35" y="3071"/>
                      <a:pt x="46" y="3071"/>
                    </a:cubicBezTo>
                    <a:cubicBezTo>
                      <a:pt x="58" y="3071"/>
                      <a:pt x="58" y="3059"/>
                      <a:pt x="58" y="3048"/>
                    </a:cubicBezTo>
                    <a:lnTo>
                      <a:pt x="35" y="12"/>
                    </a:lnTo>
                    <a:cubicBezTo>
                      <a:pt x="35" y="1"/>
                      <a:pt x="24"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7" name="Google Shape;1110;p69"/>
              <p:cNvSpPr/>
              <p:nvPr/>
            </p:nvSpPr>
            <p:spPr>
              <a:xfrm>
                <a:off x="4842565" y="2896478"/>
                <a:ext cx="4409" cy="207111"/>
              </a:xfrm>
              <a:custGeom>
                <a:avLst/>
                <a:gdLst/>
                <a:ahLst/>
                <a:cxnLst/>
                <a:rect l="l" t="t" r="r" b="b"/>
                <a:pathLst>
                  <a:path w="70" h="3288" extrusionOk="0">
                    <a:moveTo>
                      <a:pt x="23" y="0"/>
                    </a:moveTo>
                    <a:cubicBezTo>
                      <a:pt x="12" y="0"/>
                      <a:pt x="0" y="12"/>
                      <a:pt x="0" y="23"/>
                    </a:cubicBezTo>
                    <a:lnTo>
                      <a:pt x="35" y="3276"/>
                    </a:lnTo>
                    <a:cubicBezTo>
                      <a:pt x="35" y="3288"/>
                      <a:pt x="35" y="3288"/>
                      <a:pt x="46" y="3288"/>
                    </a:cubicBezTo>
                    <a:cubicBezTo>
                      <a:pt x="58" y="3288"/>
                      <a:pt x="69" y="3288"/>
                      <a:pt x="69" y="3276"/>
                    </a:cubicBezTo>
                    <a:lnTo>
                      <a:pt x="35" y="23"/>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8" name="Google Shape;1111;p69"/>
              <p:cNvSpPr/>
              <p:nvPr/>
            </p:nvSpPr>
            <p:spPr>
              <a:xfrm>
                <a:off x="5352290" y="2565081"/>
                <a:ext cx="64691" cy="202261"/>
              </a:xfrm>
              <a:custGeom>
                <a:avLst/>
                <a:gdLst/>
                <a:ahLst/>
                <a:cxnLst/>
                <a:rect l="l" t="t" r="r" b="b"/>
                <a:pathLst>
                  <a:path w="1027" h="3211" extrusionOk="0">
                    <a:moveTo>
                      <a:pt x="23" y="0"/>
                    </a:moveTo>
                    <a:cubicBezTo>
                      <a:pt x="11" y="0"/>
                      <a:pt x="0" y="17"/>
                      <a:pt x="19" y="26"/>
                    </a:cubicBezTo>
                    <a:lnTo>
                      <a:pt x="992" y="691"/>
                    </a:lnTo>
                    <a:lnTo>
                      <a:pt x="992" y="3165"/>
                    </a:lnTo>
                    <a:lnTo>
                      <a:pt x="30" y="2638"/>
                    </a:lnTo>
                    <a:cubicBezTo>
                      <a:pt x="19" y="2638"/>
                      <a:pt x="7" y="2638"/>
                      <a:pt x="7" y="2650"/>
                    </a:cubicBezTo>
                    <a:cubicBezTo>
                      <a:pt x="7" y="2661"/>
                      <a:pt x="7" y="2672"/>
                      <a:pt x="19" y="2672"/>
                    </a:cubicBezTo>
                    <a:lnTo>
                      <a:pt x="1004" y="3199"/>
                    </a:lnTo>
                    <a:lnTo>
                      <a:pt x="1027" y="3211"/>
                    </a:lnTo>
                    <a:lnTo>
                      <a:pt x="1027" y="668"/>
                    </a:lnTo>
                    <a:lnTo>
                      <a:pt x="30"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9" name="Google Shape;1112;p69"/>
              <p:cNvSpPr/>
              <p:nvPr/>
            </p:nvSpPr>
            <p:spPr>
              <a:xfrm>
                <a:off x="5453706" y="2627316"/>
                <a:ext cx="71494" cy="195584"/>
              </a:xfrm>
              <a:custGeom>
                <a:avLst/>
                <a:gdLst/>
                <a:ahLst/>
                <a:cxnLst/>
                <a:rect l="l" t="t" r="r" b="b"/>
                <a:pathLst>
                  <a:path w="1135" h="3105" extrusionOk="0">
                    <a:moveTo>
                      <a:pt x="35" y="58"/>
                    </a:moveTo>
                    <a:lnTo>
                      <a:pt x="1101" y="676"/>
                    </a:lnTo>
                    <a:lnTo>
                      <a:pt x="1101" y="3059"/>
                    </a:lnTo>
                    <a:lnTo>
                      <a:pt x="35" y="2509"/>
                    </a:lnTo>
                    <a:lnTo>
                      <a:pt x="35" y="58"/>
                    </a:lnTo>
                    <a:close/>
                    <a:moveTo>
                      <a:pt x="1" y="1"/>
                    </a:moveTo>
                    <a:lnTo>
                      <a:pt x="1" y="2532"/>
                    </a:lnTo>
                    <a:lnTo>
                      <a:pt x="1135" y="3105"/>
                    </a:lnTo>
                    <a:lnTo>
                      <a:pt x="1135" y="66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0" name="Google Shape;1113;p69"/>
              <p:cNvSpPr/>
              <p:nvPr/>
            </p:nvSpPr>
            <p:spPr>
              <a:xfrm>
                <a:off x="5510713" y="2661584"/>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1" name="Google Shape;1114;p69"/>
              <p:cNvSpPr/>
              <p:nvPr/>
            </p:nvSpPr>
            <p:spPr>
              <a:xfrm>
                <a:off x="5402494" y="2598089"/>
                <a:ext cx="2205" cy="161317"/>
              </a:xfrm>
              <a:custGeom>
                <a:avLst/>
                <a:gdLst/>
                <a:ahLst/>
                <a:cxnLst/>
                <a:rect l="l" t="t" r="r" b="b"/>
                <a:pathLst>
                  <a:path w="35" h="2561" extrusionOk="0">
                    <a:moveTo>
                      <a:pt x="18" y="1"/>
                    </a:moveTo>
                    <a:cubicBezTo>
                      <a:pt x="9" y="1"/>
                      <a:pt x="1" y="6"/>
                      <a:pt x="1" y="18"/>
                    </a:cubicBezTo>
                    <a:lnTo>
                      <a:pt x="1" y="2549"/>
                    </a:lnTo>
                    <a:cubicBezTo>
                      <a:pt x="1" y="2561"/>
                      <a:pt x="1" y="2561"/>
                      <a:pt x="12" y="2561"/>
                    </a:cubicBezTo>
                    <a:cubicBezTo>
                      <a:pt x="23" y="2561"/>
                      <a:pt x="35" y="2561"/>
                      <a:pt x="35" y="2549"/>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2" name="Google Shape;1115;p69"/>
              <p:cNvSpPr/>
              <p:nvPr/>
            </p:nvSpPr>
            <p:spPr>
              <a:xfrm>
                <a:off x="5352164" y="2801802"/>
                <a:ext cx="64817" cy="195017"/>
              </a:xfrm>
              <a:custGeom>
                <a:avLst/>
                <a:gdLst/>
                <a:ahLst/>
                <a:cxnLst/>
                <a:rect l="l" t="t" r="r" b="b"/>
                <a:pathLst>
                  <a:path w="1029" h="3096" extrusionOk="0">
                    <a:moveTo>
                      <a:pt x="23" y="0"/>
                    </a:moveTo>
                    <a:cubicBezTo>
                      <a:pt x="7" y="0"/>
                      <a:pt x="1" y="26"/>
                      <a:pt x="21" y="26"/>
                    </a:cubicBezTo>
                    <a:lnTo>
                      <a:pt x="994" y="564"/>
                    </a:lnTo>
                    <a:lnTo>
                      <a:pt x="994" y="3038"/>
                    </a:lnTo>
                    <a:lnTo>
                      <a:pt x="32" y="2649"/>
                    </a:lnTo>
                    <a:cubicBezTo>
                      <a:pt x="29" y="2647"/>
                      <a:pt x="26" y="2646"/>
                      <a:pt x="23" y="2646"/>
                    </a:cubicBezTo>
                    <a:cubicBezTo>
                      <a:pt x="7" y="2646"/>
                      <a:pt x="1" y="2672"/>
                      <a:pt x="21" y="2672"/>
                    </a:cubicBezTo>
                    <a:lnTo>
                      <a:pt x="1029" y="3096"/>
                    </a:lnTo>
                    <a:lnTo>
                      <a:pt x="1029" y="553"/>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3" name="Google Shape;1116;p69"/>
              <p:cNvSpPr/>
              <p:nvPr/>
            </p:nvSpPr>
            <p:spPr>
              <a:xfrm>
                <a:off x="5453706" y="2852447"/>
                <a:ext cx="71494" cy="186198"/>
              </a:xfrm>
              <a:custGeom>
                <a:avLst/>
                <a:gdLst/>
                <a:ahLst/>
                <a:cxnLst/>
                <a:rect l="l" t="t" r="r" b="b"/>
                <a:pathLst>
                  <a:path w="1135" h="2956" extrusionOk="0">
                    <a:moveTo>
                      <a:pt x="35" y="46"/>
                    </a:moveTo>
                    <a:lnTo>
                      <a:pt x="1101" y="539"/>
                    </a:lnTo>
                    <a:lnTo>
                      <a:pt x="1101" y="2910"/>
                    </a:lnTo>
                    <a:lnTo>
                      <a:pt x="35" y="2498"/>
                    </a:lnTo>
                    <a:lnTo>
                      <a:pt x="35" y="46"/>
                    </a:lnTo>
                    <a:close/>
                    <a:moveTo>
                      <a:pt x="1" y="1"/>
                    </a:moveTo>
                    <a:lnTo>
                      <a:pt x="1" y="2521"/>
                    </a:lnTo>
                    <a:lnTo>
                      <a:pt x="1135" y="2956"/>
                    </a:lnTo>
                    <a:lnTo>
                      <a:pt x="1135" y="516"/>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4" name="Google Shape;1117;p69"/>
              <p:cNvSpPr/>
              <p:nvPr/>
            </p:nvSpPr>
            <p:spPr>
              <a:xfrm>
                <a:off x="5510713" y="2878777"/>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5" name="Google Shape;1118;p69"/>
              <p:cNvSpPr/>
              <p:nvPr/>
            </p:nvSpPr>
            <p:spPr>
              <a:xfrm>
                <a:off x="5402494" y="2829014"/>
                <a:ext cx="2205" cy="161317"/>
              </a:xfrm>
              <a:custGeom>
                <a:avLst/>
                <a:gdLst/>
                <a:ahLst/>
                <a:cxnLst/>
                <a:rect l="l" t="t" r="r" b="b"/>
                <a:pathLst>
                  <a:path w="35" h="2561" extrusionOk="0">
                    <a:moveTo>
                      <a:pt x="18" y="0"/>
                    </a:moveTo>
                    <a:cubicBezTo>
                      <a:pt x="9" y="0"/>
                      <a:pt x="1" y="6"/>
                      <a:pt x="1" y="17"/>
                    </a:cubicBezTo>
                    <a:lnTo>
                      <a:pt x="1" y="2549"/>
                    </a:lnTo>
                    <a:cubicBezTo>
                      <a:pt x="1" y="2549"/>
                      <a:pt x="1" y="2560"/>
                      <a:pt x="12" y="2560"/>
                    </a:cubicBezTo>
                    <a:cubicBezTo>
                      <a:pt x="23" y="2560"/>
                      <a:pt x="23" y="2549"/>
                      <a:pt x="35" y="2549"/>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6" name="Google Shape;1119;p69"/>
              <p:cNvSpPr/>
              <p:nvPr/>
            </p:nvSpPr>
            <p:spPr>
              <a:xfrm>
                <a:off x="5352731" y="3059940"/>
                <a:ext cx="64250" cy="185128"/>
              </a:xfrm>
              <a:custGeom>
                <a:avLst/>
                <a:gdLst/>
                <a:ahLst/>
                <a:cxnLst/>
                <a:rect l="l" t="t" r="r" b="b"/>
                <a:pathLst>
                  <a:path w="1020" h="2939" extrusionOk="0">
                    <a:moveTo>
                      <a:pt x="13" y="1"/>
                    </a:moveTo>
                    <a:cubicBezTo>
                      <a:pt x="6" y="1"/>
                      <a:pt x="0" y="9"/>
                      <a:pt x="0" y="17"/>
                    </a:cubicBezTo>
                    <a:cubicBezTo>
                      <a:pt x="0" y="17"/>
                      <a:pt x="0" y="29"/>
                      <a:pt x="12" y="29"/>
                    </a:cubicBezTo>
                    <a:lnTo>
                      <a:pt x="985" y="418"/>
                    </a:lnTo>
                    <a:lnTo>
                      <a:pt x="985" y="2892"/>
                    </a:lnTo>
                    <a:lnTo>
                      <a:pt x="23" y="2652"/>
                    </a:lnTo>
                    <a:cubicBezTo>
                      <a:pt x="20" y="2648"/>
                      <a:pt x="16" y="2647"/>
                      <a:pt x="13" y="2647"/>
                    </a:cubicBezTo>
                    <a:cubicBezTo>
                      <a:pt x="6" y="2647"/>
                      <a:pt x="0" y="2655"/>
                      <a:pt x="0" y="2663"/>
                    </a:cubicBezTo>
                    <a:cubicBezTo>
                      <a:pt x="0" y="2663"/>
                      <a:pt x="0" y="2675"/>
                      <a:pt x="12" y="2675"/>
                    </a:cubicBezTo>
                    <a:lnTo>
                      <a:pt x="1020" y="2938"/>
                    </a:lnTo>
                    <a:lnTo>
                      <a:pt x="1020" y="395"/>
                    </a:lnTo>
                    <a:lnTo>
                      <a:pt x="23" y="6"/>
                    </a:lnTo>
                    <a:cubicBezTo>
                      <a:pt x="20" y="2"/>
                      <a:pt x="16" y="1"/>
                      <a:pt x="1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7" name="Google Shape;1120;p69"/>
              <p:cNvSpPr/>
              <p:nvPr/>
            </p:nvSpPr>
            <p:spPr>
              <a:xfrm>
                <a:off x="5453706" y="3094900"/>
                <a:ext cx="71494" cy="174671"/>
              </a:xfrm>
              <a:custGeom>
                <a:avLst/>
                <a:gdLst/>
                <a:ahLst/>
                <a:cxnLst/>
                <a:rect l="l" t="t" r="r" b="b"/>
                <a:pathLst>
                  <a:path w="1135" h="2773" extrusionOk="0">
                    <a:moveTo>
                      <a:pt x="35" y="35"/>
                    </a:moveTo>
                    <a:lnTo>
                      <a:pt x="1101" y="356"/>
                    </a:lnTo>
                    <a:lnTo>
                      <a:pt x="1101" y="2738"/>
                    </a:lnTo>
                    <a:lnTo>
                      <a:pt x="35" y="2486"/>
                    </a:lnTo>
                    <a:lnTo>
                      <a:pt x="35" y="35"/>
                    </a:lnTo>
                    <a:close/>
                    <a:moveTo>
                      <a:pt x="1" y="0"/>
                    </a:moveTo>
                    <a:lnTo>
                      <a:pt x="1" y="2521"/>
                    </a:lnTo>
                    <a:lnTo>
                      <a:pt x="1135" y="2773"/>
                    </a:lnTo>
                    <a:lnTo>
                      <a:pt x="1135" y="33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8" name="Google Shape;1121;p69"/>
              <p:cNvSpPr/>
              <p:nvPr/>
            </p:nvSpPr>
            <p:spPr>
              <a:xfrm>
                <a:off x="5510713" y="3111845"/>
                <a:ext cx="2268" cy="155585"/>
              </a:xfrm>
              <a:custGeom>
                <a:avLst/>
                <a:gdLst/>
                <a:ahLst/>
                <a:cxnLst/>
                <a:rect l="l" t="t" r="r" b="b"/>
                <a:pathLst>
                  <a:path w="36" h="2470" extrusionOk="0">
                    <a:moveTo>
                      <a:pt x="18" y="1"/>
                    </a:moveTo>
                    <a:cubicBezTo>
                      <a:pt x="9" y="1"/>
                      <a:pt x="1" y="6"/>
                      <a:pt x="1" y="18"/>
                    </a:cubicBezTo>
                    <a:lnTo>
                      <a:pt x="1" y="2446"/>
                    </a:lnTo>
                    <a:cubicBezTo>
                      <a:pt x="1" y="2458"/>
                      <a:pt x="12" y="2469"/>
                      <a:pt x="24" y="2469"/>
                    </a:cubicBezTo>
                    <a:cubicBezTo>
                      <a:pt x="24" y="2469"/>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9" name="Google Shape;1122;p69"/>
              <p:cNvSpPr/>
              <p:nvPr/>
            </p:nvSpPr>
            <p:spPr>
              <a:xfrm>
                <a:off x="5402494" y="3079404"/>
                <a:ext cx="1512" cy="161317"/>
              </a:xfrm>
              <a:custGeom>
                <a:avLst/>
                <a:gdLst/>
                <a:ahLst/>
                <a:cxnLst/>
                <a:rect l="l" t="t" r="r" b="b"/>
                <a:pathLst>
                  <a:path w="24" h="2561" extrusionOk="0">
                    <a:moveTo>
                      <a:pt x="12" y="0"/>
                    </a:moveTo>
                    <a:cubicBezTo>
                      <a:pt x="6" y="0"/>
                      <a:pt x="1" y="6"/>
                      <a:pt x="1" y="17"/>
                    </a:cubicBezTo>
                    <a:lnTo>
                      <a:pt x="1" y="2549"/>
                    </a:lnTo>
                    <a:cubicBezTo>
                      <a:pt x="1" y="2549"/>
                      <a:pt x="1" y="2560"/>
                      <a:pt x="12" y="2560"/>
                    </a:cubicBezTo>
                    <a:cubicBezTo>
                      <a:pt x="23" y="2560"/>
                      <a:pt x="23" y="2549"/>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0" name="Google Shape;1123;p69"/>
              <p:cNvSpPr/>
              <p:nvPr/>
            </p:nvSpPr>
            <p:spPr>
              <a:xfrm>
                <a:off x="5352164" y="3293889"/>
                <a:ext cx="64817" cy="182797"/>
              </a:xfrm>
              <a:custGeom>
                <a:avLst/>
                <a:gdLst/>
                <a:ahLst/>
                <a:cxnLst/>
                <a:rect l="l" t="t" r="r" b="b"/>
                <a:pathLst>
                  <a:path w="1029" h="2902" extrusionOk="0">
                    <a:moveTo>
                      <a:pt x="23" y="1"/>
                    </a:moveTo>
                    <a:cubicBezTo>
                      <a:pt x="7" y="1"/>
                      <a:pt x="1" y="26"/>
                      <a:pt x="21" y="26"/>
                    </a:cubicBezTo>
                    <a:lnTo>
                      <a:pt x="994" y="381"/>
                    </a:lnTo>
                    <a:lnTo>
                      <a:pt x="994" y="2855"/>
                    </a:lnTo>
                    <a:lnTo>
                      <a:pt x="32" y="2638"/>
                    </a:lnTo>
                    <a:cubicBezTo>
                      <a:pt x="21" y="2638"/>
                      <a:pt x="9" y="2649"/>
                      <a:pt x="9" y="2649"/>
                    </a:cubicBezTo>
                    <a:cubicBezTo>
                      <a:pt x="9" y="2661"/>
                      <a:pt x="9" y="2672"/>
                      <a:pt x="21" y="2672"/>
                    </a:cubicBezTo>
                    <a:lnTo>
                      <a:pt x="1029" y="2901"/>
                    </a:lnTo>
                    <a:lnTo>
                      <a:pt x="1029" y="358"/>
                    </a:lnTo>
                    <a:lnTo>
                      <a:pt x="32" y="3"/>
                    </a:lnTo>
                    <a:cubicBezTo>
                      <a:pt x="29" y="1"/>
                      <a:pt x="26"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1" name="Google Shape;1124;p69"/>
              <p:cNvSpPr/>
              <p:nvPr/>
            </p:nvSpPr>
            <p:spPr>
              <a:xfrm>
                <a:off x="5453706" y="3325070"/>
                <a:ext cx="71494" cy="172530"/>
              </a:xfrm>
              <a:custGeom>
                <a:avLst/>
                <a:gdLst/>
                <a:ahLst/>
                <a:cxnLst/>
                <a:rect l="l" t="t" r="r" b="b"/>
                <a:pathLst>
                  <a:path w="1135" h="2739" extrusionOk="0">
                    <a:moveTo>
                      <a:pt x="35" y="46"/>
                    </a:moveTo>
                    <a:lnTo>
                      <a:pt x="1101" y="321"/>
                    </a:lnTo>
                    <a:lnTo>
                      <a:pt x="1101" y="2693"/>
                    </a:lnTo>
                    <a:lnTo>
                      <a:pt x="35" y="2498"/>
                    </a:lnTo>
                    <a:lnTo>
                      <a:pt x="35" y="46"/>
                    </a:lnTo>
                    <a:close/>
                    <a:moveTo>
                      <a:pt x="1" y="1"/>
                    </a:moveTo>
                    <a:lnTo>
                      <a:pt x="1" y="2521"/>
                    </a:lnTo>
                    <a:lnTo>
                      <a:pt x="1112" y="2738"/>
                    </a:lnTo>
                    <a:lnTo>
                      <a:pt x="1135" y="2738"/>
                    </a:lnTo>
                    <a:lnTo>
                      <a:pt x="1135" y="299"/>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2" name="Google Shape;1125;p69"/>
              <p:cNvSpPr/>
              <p:nvPr/>
            </p:nvSpPr>
            <p:spPr>
              <a:xfrm>
                <a:off x="5510713" y="3340566"/>
                <a:ext cx="2268" cy="154892"/>
              </a:xfrm>
              <a:custGeom>
                <a:avLst/>
                <a:gdLst/>
                <a:ahLst/>
                <a:cxnLst/>
                <a:rect l="l" t="t" r="r" b="b"/>
                <a:pathLst>
                  <a:path w="36" h="2459" extrusionOk="0">
                    <a:moveTo>
                      <a:pt x="18" y="1"/>
                    </a:moveTo>
                    <a:cubicBezTo>
                      <a:pt x="9" y="1"/>
                      <a:pt x="1" y="7"/>
                      <a:pt x="1" y="18"/>
                    </a:cubicBezTo>
                    <a:lnTo>
                      <a:pt x="1" y="2447"/>
                    </a:lnTo>
                    <a:cubicBezTo>
                      <a:pt x="1" y="2447"/>
                      <a:pt x="12" y="2458"/>
                      <a:pt x="24" y="2458"/>
                    </a:cubicBezTo>
                    <a:cubicBezTo>
                      <a:pt x="24" y="2458"/>
                      <a:pt x="35" y="2447"/>
                      <a:pt x="35" y="2447"/>
                    </a:cubicBezTo>
                    <a:lnTo>
                      <a:pt x="35" y="18"/>
                    </a:lnTo>
                    <a:cubicBezTo>
                      <a:pt x="35" y="7"/>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3" name="Google Shape;1126;p69"/>
              <p:cNvSpPr/>
              <p:nvPr/>
            </p:nvSpPr>
            <p:spPr>
              <a:xfrm>
                <a:off x="5402494" y="3311023"/>
                <a:ext cx="1512" cy="162010"/>
              </a:xfrm>
              <a:custGeom>
                <a:avLst/>
                <a:gdLst/>
                <a:ahLst/>
                <a:cxnLst/>
                <a:rect l="l" t="t" r="r" b="b"/>
                <a:pathLst>
                  <a:path w="24" h="2572" extrusionOk="0">
                    <a:moveTo>
                      <a:pt x="12" y="0"/>
                    </a:moveTo>
                    <a:cubicBezTo>
                      <a:pt x="6" y="0"/>
                      <a:pt x="1" y="6"/>
                      <a:pt x="1" y="17"/>
                    </a:cubicBezTo>
                    <a:lnTo>
                      <a:pt x="1" y="2549"/>
                    </a:lnTo>
                    <a:cubicBezTo>
                      <a:pt x="1" y="2561"/>
                      <a:pt x="1" y="2572"/>
                      <a:pt x="12" y="2572"/>
                    </a:cubicBezTo>
                    <a:cubicBezTo>
                      <a:pt x="23" y="2572"/>
                      <a:pt x="23" y="2561"/>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4" name="Google Shape;1127;p69"/>
              <p:cNvSpPr/>
              <p:nvPr/>
            </p:nvSpPr>
            <p:spPr>
              <a:xfrm>
                <a:off x="5595184" y="2721677"/>
                <a:ext cx="43337" cy="170514"/>
              </a:xfrm>
              <a:custGeom>
                <a:avLst/>
                <a:gdLst/>
                <a:ahLst/>
                <a:cxnLst/>
                <a:rect l="l" t="t" r="r" b="b"/>
                <a:pathLst>
                  <a:path w="688" h="2707" extrusionOk="0">
                    <a:moveTo>
                      <a:pt x="26" y="1"/>
                    </a:moveTo>
                    <a:cubicBezTo>
                      <a:pt x="9" y="1"/>
                      <a:pt x="2" y="28"/>
                      <a:pt x="12" y="38"/>
                    </a:cubicBezTo>
                    <a:lnTo>
                      <a:pt x="653" y="461"/>
                    </a:lnTo>
                    <a:lnTo>
                      <a:pt x="653" y="2649"/>
                    </a:lnTo>
                    <a:lnTo>
                      <a:pt x="34" y="2329"/>
                    </a:lnTo>
                    <a:cubicBezTo>
                      <a:pt x="12" y="2329"/>
                      <a:pt x="0" y="2351"/>
                      <a:pt x="23" y="2363"/>
                    </a:cubicBezTo>
                    <a:lnTo>
                      <a:pt x="687" y="2707"/>
                    </a:lnTo>
                    <a:lnTo>
                      <a:pt x="687" y="438"/>
                    </a:lnTo>
                    <a:lnTo>
                      <a:pt x="34" y="3"/>
                    </a:lnTo>
                    <a:cubicBezTo>
                      <a:pt x="31" y="2"/>
                      <a:pt x="28" y="1"/>
                      <a:pt x="2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5" name="Google Shape;1128;p69"/>
              <p:cNvSpPr/>
              <p:nvPr/>
            </p:nvSpPr>
            <p:spPr>
              <a:xfrm>
                <a:off x="5661514" y="2761551"/>
                <a:ext cx="47683" cy="167427"/>
              </a:xfrm>
              <a:custGeom>
                <a:avLst/>
                <a:gdLst/>
                <a:ahLst/>
                <a:cxnLst/>
                <a:rect l="l" t="t" r="r" b="b"/>
                <a:pathLst>
                  <a:path w="757" h="2658" extrusionOk="0">
                    <a:moveTo>
                      <a:pt x="35" y="57"/>
                    </a:moveTo>
                    <a:lnTo>
                      <a:pt x="723" y="470"/>
                    </a:lnTo>
                    <a:lnTo>
                      <a:pt x="723" y="2601"/>
                    </a:lnTo>
                    <a:lnTo>
                      <a:pt x="35" y="2245"/>
                    </a:lnTo>
                    <a:lnTo>
                      <a:pt x="35" y="57"/>
                    </a:lnTo>
                    <a:close/>
                    <a:moveTo>
                      <a:pt x="1" y="0"/>
                    </a:moveTo>
                    <a:lnTo>
                      <a:pt x="1" y="2268"/>
                    </a:lnTo>
                    <a:lnTo>
                      <a:pt x="757" y="2658"/>
                    </a:lnTo>
                    <a:lnTo>
                      <a:pt x="757" y="447"/>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6" name="Google Shape;1129;p69"/>
              <p:cNvSpPr/>
              <p:nvPr/>
            </p:nvSpPr>
            <p:spPr>
              <a:xfrm>
                <a:off x="5699056" y="2784291"/>
                <a:ext cx="2205" cy="139649"/>
              </a:xfrm>
              <a:custGeom>
                <a:avLst/>
                <a:gdLst/>
                <a:ahLst/>
                <a:cxnLst/>
                <a:rect l="l" t="t" r="r" b="b"/>
                <a:pathLst>
                  <a:path w="35" h="2217" extrusionOk="0">
                    <a:moveTo>
                      <a:pt x="18" y="0"/>
                    </a:moveTo>
                    <a:cubicBezTo>
                      <a:pt x="9" y="0"/>
                      <a:pt x="1" y="6"/>
                      <a:pt x="1" y="17"/>
                    </a:cubicBezTo>
                    <a:lnTo>
                      <a:pt x="1" y="2205"/>
                    </a:lnTo>
                    <a:cubicBezTo>
                      <a:pt x="1" y="2217"/>
                      <a:pt x="12" y="2217"/>
                      <a:pt x="24" y="2217"/>
                    </a:cubicBezTo>
                    <a:cubicBezTo>
                      <a:pt x="24" y="2217"/>
                      <a:pt x="35" y="2217"/>
                      <a:pt x="35" y="220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7" name="Google Shape;1130;p69"/>
              <p:cNvSpPr/>
              <p:nvPr/>
            </p:nvSpPr>
            <p:spPr>
              <a:xfrm>
                <a:off x="5628317" y="2743157"/>
                <a:ext cx="2268" cy="143239"/>
              </a:xfrm>
              <a:custGeom>
                <a:avLst/>
                <a:gdLst/>
                <a:ahLst/>
                <a:cxnLst/>
                <a:rect l="l" t="t" r="r" b="b"/>
                <a:pathLst>
                  <a:path w="36" h="2274" extrusionOk="0">
                    <a:moveTo>
                      <a:pt x="18" y="0"/>
                    </a:moveTo>
                    <a:cubicBezTo>
                      <a:pt x="10" y="0"/>
                      <a:pt x="1" y="6"/>
                      <a:pt x="1" y="17"/>
                    </a:cubicBezTo>
                    <a:lnTo>
                      <a:pt x="1" y="2262"/>
                    </a:lnTo>
                    <a:cubicBezTo>
                      <a:pt x="1" y="2274"/>
                      <a:pt x="1" y="2274"/>
                      <a:pt x="12" y="2274"/>
                    </a:cubicBezTo>
                    <a:cubicBezTo>
                      <a:pt x="24" y="2274"/>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8" name="Google Shape;1131;p69"/>
              <p:cNvSpPr/>
              <p:nvPr/>
            </p:nvSpPr>
            <p:spPr>
              <a:xfrm>
                <a:off x="5595373" y="2930241"/>
                <a:ext cx="43148" cy="165412"/>
              </a:xfrm>
              <a:custGeom>
                <a:avLst/>
                <a:gdLst/>
                <a:ahLst/>
                <a:cxnLst/>
                <a:rect l="l" t="t" r="r" b="b"/>
                <a:pathLst>
                  <a:path w="685" h="2626" extrusionOk="0">
                    <a:moveTo>
                      <a:pt x="23" y="0"/>
                    </a:moveTo>
                    <a:cubicBezTo>
                      <a:pt x="6" y="0"/>
                      <a:pt x="0" y="27"/>
                      <a:pt x="20" y="37"/>
                    </a:cubicBezTo>
                    <a:lnTo>
                      <a:pt x="650" y="381"/>
                    </a:lnTo>
                    <a:lnTo>
                      <a:pt x="650" y="2580"/>
                    </a:lnTo>
                    <a:lnTo>
                      <a:pt x="31" y="2340"/>
                    </a:lnTo>
                    <a:cubicBezTo>
                      <a:pt x="28" y="2338"/>
                      <a:pt x="25" y="2337"/>
                      <a:pt x="22" y="2337"/>
                    </a:cubicBezTo>
                    <a:cubicBezTo>
                      <a:pt x="6" y="2337"/>
                      <a:pt x="0" y="2362"/>
                      <a:pt x="20" y="2362"/>
                    </a:cubicBezTo>
                    <a:lnTo>
                      <a:pt x="684" y="2626"/>
                    </a:lnTo>
                    <a:lnTo>
                      <a:pt x="684" y="358"/>
                    </a:lnTo>
                    <a:lnTo>
                      <a:pt x="31"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9" name="Google Shape;1132;p69"/>
              <p:cNvSpPr/>
              <p:nvPr/>
            </p:nvSpPr>
            <p:spPr>
              <a:xfrm>
                <a:off x="5661514" y="2962115"/>
                <a:ext cx="47683" cy="160247"/>
              </a:xfrm>
              <a:custGeom>
                <a:avLst/>
                <a:gdLst/>
                <a:ahLst/>
                <a:cxnLst/>
                <a:rect l="l" t="t" r="r" b="b"/>
                <a:pathLst>
                  <a:path w="757" h="2544" extrusionOk="0">
                    <a:moveTo>
                      <a:pt x="35" y="58"/>
                    </a:moveTo>
                    <a:lnTo>
                      <a:pt x="723" y="367"/>
                    </a:lnTo>
                    <a:lnTo>
                      <a:pt x="723" y="2498"/>
                    </a:lnTo>
                    <a:lnTo>
                      <a:pt x="35" y="2234"/>
                    </a:lnTo>
                    <a:lnTo>
                      <a:pt x="35" y="58"/>
                    </a:lnTo>
                    <a:close/>
                    <a:moveTo>
                      <a:pt x="1" y="1"/>
                    </a:moveTo>
                    <a:lnTo>
                      <a:pt x="1" y="2257"/>
                    </a:lnTo>
                    <a:lnTo>
                      <a:pt x="757" y="2544"/>
                    </a:lnTo>
                    <a:lnTo>
                      <a:pt x="757" y="34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0" name="Google Shape;1133;p69"/>
              <p:cNvSpPr/>
              <p:nvPr/>
            </p:nvSpPr>
            <p:spPr>
              <a:xfrm>
                <a:off x="5699056" y="2979815"/>
                <a:ext cx="2205" cy="139649"/>
              </a:xfrm>
              <a:custGeom>
                <a:avLst/>
                <a:gdLst/>
                <a:ahLst/>
                <a:cxnLst/>
                <a:rect l="l" t="t" r="r" b="b"/>
                <a:pathLst>
                  <a:path w="35" h="2217" extrusionOk="0">
                    <a:moveTo>
                      <a:pt x="18" y="0"/>
                    </a:moveTo>
                    <a:cubicBezTo>
                      <a:pt x="9" y="0"/>
                      <a:pt x="1" y="6"/>
                      <a:pt x="1" y="18"/>
                    </a:cubicBezTo>
                    <a:lnTo>
                      <a:pt x="1" y="2194"/>
                    </a:lnTo>
                    <a:cubicBezTo>
                      <a:pt x="1" y="2206"/>
                      <a:pt x="12" y="2217"/>
                      <a:pt x="24" y="2217"/>
                    </a:cubicBezTo>
                    <a:cubicBezTo>
                      <a:pt x="24" y="2217"/>
                      <a:pt x="35" y="2206"/>
                      <a:pt x="35" y="219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1" name="Google Shape;1134;p69"/>
              <p:cNvSpPr/>
              <p:nvPr/>
            </p:nvSpPr>
            <p:spPr>
              <a:xfrm>
                <a:off x="5628317" y="2948068"/>
                <a:ext cx="2268" cy="143302"/>
              </a:xfrm>
              <a:custGeom>
                <a:avLst/>
                <a:gdLst/>
                <a:ahLst/>
                <a:cxnLst/>
                <a:rect l="l" t="t" r="r" b="b"/>
                <a:pathLst>
                  <a:path w="36" h="2275" extrusionOk="0">
                    <a:moveTo>
                      <a:pt x="18" y="0"/>
                    </a:moveTo>
                    <a:cubicBezTo>
                      <a:pt x="10" y="0"/>
                      <a:pt x="1" y="6"/>
                      <a:pt x="1" y="18"/>
                    </a:cubicBezTo>
                    <a:lnTo>
                      <a:pt x="1" y="2251"/>
                    </a:lnTo>
                    <a:cubicBezTo>
                      <a:pt x="1" y="2263"/>
                      <a:pt x="1" y="2274"/>
                      <a:pt x="12" y="2274"/>
                    </a:cubicBezTo>
                    <a:cubicBezTo>
                      <a:pt x="24" y="2274"/>
                      <a:pt x="35" y="2263"/>
                      <a:pt x="35" y="2251"/>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2" name="Google Shape;1135;p69"/>
              <p:cNvSpPr/>
              <p:nvPr/>
            </p:nvSpPr>
            <p:spPr>
              <a:xfrm>
                <a:off x="5595184" y="3157702"/>
                <a:ext cx="43337" cy="158042"/>
              </a:xfrm>
              <a:custGeom>
                <a:avLst/>
                <a:gdLst/>
                <a:ahLst/>
                <a:cxnLst/>
                <a:rect l="l" t="t" r="r" b="b"/>
                <a:pathLst>
                  <a:path w="688" h="2509" extrusionOk="0">
                    <a:moveTo>
                      <a:pt x="34" y="0"/>
                    </a:moveTo>
                    <a:cubicBezTo>
                      <a:pt x="12" y="0"/>
                      <a:pt x="0" y="23"/>
                      <a:pt x="23" y="34"/>
                    </a:cubicBezTo>
                    <a:lnTo>
                      <a:pt x="653" y="275"/>
                    </a:lnTo>
                    <a:lnTo>
                      <a:pt x="653" y="2463"/>
                    </a:lnTo>
                    <a:lnTo>
                      <a:pt x="34" y="2325"/>
                    </a:lnTo>
                    <a:cubicBezTo>
                      <a:pt x="23" y="2325"/>
                      <a:pt x="12" y="2337"/>
                      <a:pt x="12" y="2348"/>
                    </a:cubicBezTo>
                    <a:cubicBezTo>
                      <a:pt x="12" y="2348"/>
                      <a:pt x="12" y="2360"/>
                      <a:pt x="23" y="2360"/>
                    </a:cubicBezTo>
                    <a:lnTo>
                      <a:pt x="687" y="2509"/>
                    </a:lnTo>
                    <a:lnTo>
                      <a:pt x="687" y="252"/>
                    </a:lnTo>
                    <a:lnTo>
                      <a:pt x="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3" name="Google Shape;1136;p69"/>
              <p:cNvSpPr/>
              <p:nvPr/>
            </p:nvSpPr>
            <p:spPr>
              <a:xfrm>
                <a:off x="5661514" y="3178615"/>
                <a:ext cx="47683" cy="151554"/>
              </a:xfrm>
              <a:custGeom>
                <a:avLst/>
                <a:gdLst/>
                <a:ahLst/>
                <a:cxnLst/>
                <a:rect l="l" t="t" r="r" b="b"/>
                <a:pathLst>
                  <a:path w="757" h="2406" extrusionOk="0">
                    <a:moveTo>
                      <a:pt x="35" y="46"/>
                    </a:moveTo>
                    <a:lnTo>
                      <a:pt x="723" y="229"/>
                    </a:lnTo>
                    <a:lnTo>
                      <a:pt x="723" y="2371"/>
                    </a:lnTo>
                    <a:lnTo>
                      <a:pt x="35" y="2223"/>
                    </a:lnTo>
                    <a:lnTo>
                      <a:pt x="35" y="46"/>
                    </a:lnTo>
                    <a:close/>
                    <a:moveTo>
                      <a:pt x="1" y="0"/>
                    </a:moveTo>
                    <a:lnTo>
                      <a:pt x="1" y="2257"/>
                    </a:lnTo>
                    <a:lnTo>
                      <a:pt x="734" y="2406"/>
                    </a:lnTo>
                    <a:lnTo>
                      <a:pt x="757" y="2406"/>
                    </a:lnTo>
                    <a:lnTo>
                      <a:pt x="757" y="206"/>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4" name="Google Shape;1137;p69"/>
              <p:cNvSpPr/>
              <p:nvPr/>
            </p:nvSpPr>
            <p:spPr>
              <a:xfrm>
                <a:off x="5699056" y="3189072"/>
                <a:ext cx="2205" cy="139649"/>
              </a:xfrm>
              <a:custGeom>
                <a:avLst/>
                <a:gdLst/>
                <a:ahLst/>
                <a:cxnLst/>
                <a:rect l="l" t="t" r="r" b="b"/>
                <a:pathLst>
                  <a:path w="35" h="2217" extrusionOk="0">
                    <a:moveTo>
                      <a:pt x="18" y="0"/>
                    </a:moveTo>
                    <a:cubicBezTo>
                      <a:pt x="9" y="0"/>
                      <a:pt x="1" y="6"/>
                      <a:pt x="1" y="18"/>
                    </a:cubicBezTo>
                    <a:lnTo>
                      <a:pt x="1" y="2205"/>
                    </a:lnTo>
                    <a:cubicBezTo>
                      <a:pt x="1" y="2205"/>
                      <a:pt x="12" y="2217"/>
                      <a:pt x="12" y="2217"/>
                    </a:cubicBezTo>
                    <a:cubicBezTo>
                      <a:pt x="24" y="2217"/>
                      <a:pt x="35" y="2205"/>
                      <a:pt x="35" y="2205"/>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5" name="Google Shape;1138;p69"/>
              <p:cNvSpPr/>
              <p:nvPr/>
            </p:nvSpPr>
            <p:spPr>
              <a:xfrm>
                <a:off x="5628317" y="3169608"/>
                <a:ext cx="2268" cy="143995"/>
              </a:xfrm>
              <a:custGeom>
                <a:avLst/>
                <a:gdLst/>
                <a:ahLst/>
                <a:cxnLst/>
                <a:rect l="l" t="t" r="r" b="b"/>
                <a:pathLst>
                  <a:path w="36" h="2286" extrusionOk="0">
                    <a:moveTo>
                      <a:pt x="18" y="0"/>
                    </a:moveTo>
                    <a:cubicBezTo>
                      <a:pt x="10" y="0"/>
                      <a:pt x="1" y="6"/>
                      <a:pt x="1" y="17"/>
                    </a:cubicBezTo>
                    <a:lnTo>
                      <a:pt x="1" y="2262"/>
                    </a:lnTo>
                    <a:cubicBezTo>
                      <a:pt x="1" y="2274"/>
                      <a:pt x="1" y="2285"/>
                      <a:pt x="12" y="2285"/>
                    </a:cubicBezTo>
                    <a:cubicBezTo>
                      <a:pt x="24" y="2285"/>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6" name="Google Shape;1139;p69"/>
              <p:cNvSpPr/>
              <p:nvPr/>
            </p:nvSpPr>
            <p:spPr>
              <a:xfrm>
                <a:off x="5595184" y="3363306"/>
                <a:ext cx="43337" cy="158105"/>
              </a:xfrm>
              <a:custGeom>
                <a:avLst/>
                <a:gdLst/>
                <a:ahLst/>
                <a:cxnLst/>
                <a:rect l="l" t="t" r="r" b="b"/>
                <a:pathLst>
                  <a:path w="688" h="2510" extrusionOk="0">
                    <a:moveTo>
                      <a:pt x="34" y="1"/>
                    </a:moveTo>
                    <a:cubicBezTo>
                      <a:pt x="12" y="1"/>
                      <a:pt x="0" y="24"/>
                      <a:pt x="23" y="35"/>
                    </a:cubicBezTo>
                    <a:lnTo>
                      <a:pt x="653" y="276"/>
                    </a:lnTo>
                    <a:lnTo>
                      <a:pt x="653" y="2475"/>
                    </a:lnTo>
                    <a:lnTo>
                      <a:pt x="34" y="2338"/>
                    </a:lnTo>
                    <a:cubicBezTo>
                      <a:pt x="31" y="2334"/>
                      <a:pt x="28" y="2333"/>
                      <a:pt x="25" y="2333"/>
                    </a:cubicBezTo>
                    <a:cubicBezTo>
                      <a:pt x="17" y="2333"/>
                      <a:pt x="12" y="2341"/>
                      <a:pt x="12" y="2349"/>
                    </a:cubicBezTo>
                    <a:cubicBezTo>
                      <a:pt x="12" y="2361"/>
                      <a:pt x="12" y="2361"/>
                      <a:pt x="23" y="2361"/>
                    </a:cubicBezTo>
                    <a:lnTo>
                      <a:pt x="687" y="2509"/>
                    </a:lnTo>
                    <a:lnTo>
                      <a:pt x="687" y="253"/>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7" name="Google Shape;1140;p69"/>
              <p:cNvSpPr/>
              <p:nvPr/>
            </p:nvSpPr>
            <p:spPr>
              <a:xfrm>
                <a:off x="5661514" y="3384282"/>
                <a:ext cx="47683" cy="150861"/>
              </a:xfrm>
              <a:custGeom>
                <a:avLst/>
                <a:gdLst/>
                <a:ahLst/>
                <a:cxnLst/>
                <a:rect l="l" t="t" r="r" b="b"/>
                <a:pathLst>
                  <a:path w="757" h="2395" extrusionOk="0">
                    <a:moveTo>
                      <a:pt x="35" y="46"/>
                    </a:moveTo>
                    <a:lnTo>
                      <a:pt x="723" y="229"/>
                    </a:lnTo>
                    <a:lnTo>
                      <a:pt x="723" y="2360"/>
                    </a:lnTo>
                    <a:lnTo>
                      <a:pt x="35" y="2222"/>
                    </a:lnTo>
                    <a:lnTo>
                      <a:pt x="35" y="46"/>
                    </a:lnTo>
                    <a:close/>
                    <a:moveTo>
                      <a:pt x="1" y="0"/>
                    </a:moveTo>
                    <a:lnTo>
                      <a:pt x="1" y="2257"/>
                    </a:lnTo>
                    <a:lnTo>
                      <a:pt x="757" y="2394"/>
                    </a:lnTo>
                    <a:lnTo>
                      <a:pt x="757" y="195"/>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8" name="Google Shape;1141;p69"/>
              <p:cNvSpPr/>
              <p:nvPr/>
            </p:nvSpPr>
            <p:spPr>
              <a:xfrm>
                <a:off x="5699056" y="3394549"/>
                <a:ext cx="2205" cy="139145"/>
              </a:xfrm>
              <a:custGeom>
                <a:avLst/>
                <a:gdLst/>
                <a:ahLst/>
                <a:cxnLst/>
                <a:rect l="l" t="t" r="r" b="b"/>
                <a:pathLst>
                  <a:path w="35" h="2209" extrusionOk="0">
                    <a:moveTo>
                      <a:pt x="18" y="0"/>
                    </a:moveTo>
                    <a:cubicBezTo>
                      <a:pt x="9" y="0"/>
                      <a:pt x="1" y="3"/>
                      <a:pt x="1" y="9"/>
                    </a:cubicBezTo>
                    <a:lnTo>
                      <a:pt x="1" y="2197"/>
                    </a:lnTo>
                    <a:cubicBezTo>
                      <a:pt x="1" y="2208"/>
                      <a:pt x="12" y="2208"/>
                      <a:pt x="12" y="2208"/>
                    </a:cubicBezTo>
                    <a:cubicBezTo>
                      <a:pt x="24" y="2208"/>
                      <a:pt x="35" y="2208"/>
                      <a:pt x="35" y="2197"/>
                    </a:cubicBezTo>
                    <a:lnTo>
                      <a:pt x="35" y="9"/>
                    </a:lnTo>
                    <a:cubicBezTo>
                      <a:pt x="35" y="3"/>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9" name="Google Shape;1142;p69"/>
              <p:cNvSpPr/>
              <p:nvPr/>
            </p:nvSpPr>
            <p:spPr>
              <a:xfrm>
                <a:off x="5628317" y="3375778"/>
                <a:ext cx="2268" cy="143491"/>
              </a:xfrm>
              <a:custGeom>
                <a:avLst/>
                <a:gdLst/>
                <a:ahLst/>
                <a:cxnLst/>
                <a:rect l="l" t="t" r="r" b="b"/>
                <a:pathLst>
                  <a:path w="36" h="2278" extrusionOk="0">
                    <a:moveTo>
                      <a:pt x="18" y="0"/>
                    </a:moveTo>
                    <a:cubicBezTo>
                      <a:pt x="10" y="0"/>
                      <a:pt x="1" y="3"/>
                      <a:pt x="1" y="9"/>
                    </a:cubicBezTo>
                    <a:lnTo>
                      <a:pt x="1" y="2254"/>
                    </a:lnTo>
                    <a:cubicBezTo>
                      <a:pt x="1" y="2266"/>
                      <a:pt x="1" y="2277"/>
                      <a:pt x="12" y="2277"/>
                    </a:cubicBezTo>
                    <a:cubicBezTo>
                      <a:pt x="24" y="2277"/>
                      <a:pt x="24" y="2266"/>
                      <a:pt x="35" y="2254"/>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0" name="Google Shape;1143;p69"/>
              <p:cNvSpPr/>
              <p:nvPr/>
            </p:nvSpPr>
            <p:spPr>
              <a:xfrm>
                <a:off x="5770677" y="2805393"/>
                <a:ext cx="61226" cy="174860"/>
              </a:xfrm>
              <a:custGeom>
                <a:avLst/>
                <a:gdLst/>
                <a:ahLst/>
                <a:cxnLst/>
                <a:rect l="l" t="t" r="r" b="b"/>
                <a:pathLst>
                  <a:path w="972" h="2776" extrusionOk="0">
                    <a:moveTo>
                      <a:pt x="34" y="1"/>
                    </a:moveTo>
                    <a:cubicBezTo>
                      <a:pt x="15" y="1"/>
                      <a:pt x="1" y="27"/>
                      <a:pt x="21" y="37"/>
                    </a:cubicBezTo>
                    <a:lnTo>
                      <a:pt x="937" y="702"/>
                    </a:lnTo>
                    <a:lnTo>
                      <a:pt x="937" y="2718"/>
                    </a:lnTo>
                    <a:lnTo>
                      <a:pt x="32" y="2179"/>
                    </a:lnTo>
                    <a:cubicBezTo>
                      <a:pt x="32" y="2179"/>
                      <a:pt x="21" y="2179"/>
                      <a:pt x="9" y="2191"/>
                    </a:cubicBezTo>
                    <a:cubicBezTo>
                      <a:pt x="9" y="2202"/>
                      <a:pt x="9" y="2214"/>
                      <a:pt x="21" y="2214"/>
                    </a:cubicBezTo>
                    <a:lnTo>
                      <a:pt x="971" y="2775"/>
                    </a:lnTo>
                    <a:lnTo>
                      <a:pt x="971" y="690"/>
                    </a:lnTo>
                    <a:lnTo>
                      <a:pt x="43" y="3"/>
                    </a:lnTo>
                    <a:cubicBezTo>
                      <a:pt x="40" y="1"/>
                      <a:pt x="37" y="1"/>
                      <a:pt x="3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1" name="Google Shape;1144;p69"/>
              <p:cNvSpPr/>
              <p:nvPr/>
            </p:nvSpPr>
            <p:spPr>
              <a:xfrm>
                <a:off x="5866487" y="2870463"/>
                <a:ext cx="66454" cy="165349"/>
              </a:xfrm>
              <a:custGeom>
                <a:avLst/>
                <a:gdLst/>
                <a:ahLst/>
                <a:cxnLst/>
                <a:rect l="l" t="t" r="r" b="b"/>
                <a:pathLst>
                  <a:path w="1055" h="2625" extrusionOk="0">
                    <a:moveTo>
                      <a:pt x="35" y="58"/>
                    </a:moveTo>
                    <a:lnTo>
                      <a:pt x="1031" y="677"/>
                    </a:lnTo>
                    <a:lnTo>
                      <a:pt x="1031" y="2567"/>
                    </a:lnTo>
                    <a:lnTo>
                      <a:pt x="35" y="2028"/>
                    </a:lnTo>
                    <a:lnTo>
                      <a:pt x="35" y="58"/>
                    </a:lnTo>
                    <a:close/>
                    <a:moveTo>
                      <a:pt x="0" y="1"/>
                    </a:moveTo>
                    <a:lnTo>
                      <a:pt x="0" y="2051"/>
                    </a:lnTo>
                    <a:lnTo>
                      <a:pt x="1054" y="2624"/>
                    </a:lnTo>
                    <a:lnTo>
                      <a:pt x="1054" y="665"/>
                    </a:lnTo>
                    <a:lnTo>
                      <a:pt x="23" y="12"/>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2" name="Google Shape;1145;p69"/>
              <p:cNvSpPr/>
              <p:nvPr/>
            </p:nvSpPr>
            <p:spPr>
              <a:xfrm>
                <a:off x="5919840" y="2904793"/>
                <a:ext cx="2268" cy="124531"/>
              </a:xfrm>
              <a:custGeom>
                <a:avLst/>
                <a:gdLst/>
                <a:ahLst/>
                <a:cxnLst/>
                <a:rect l="l" t="t" r="r" b="b"/>
                <a:pathLst>
                  <a:path w="36" h="1977" extrusionOk="0">
                    <a:moveTo>
                      <a:pt x="14" y="0"/>
                    </a:moveTo>
                    <a:cubicBezTo>
                      <a:pt x="7" y="0"/>
                      <a:pt x="1" y="6"/>
                      <a:pt x="1" y="17"/>
                    </a:cubicBezTo>
                    <a:lnTo>
                      <a:pt x="1" y="1965"/>
                    </a:lnTo>
                    <a:cubicBezTo>
                      <a:pt x="1" y="1965"/>
                      <a:pt x="1" y="1976"/>
                      <a:pt x="12" y="1976"/>
                    </a:cubicBezTo>
                    <a:cubicBezTo>
                      <a:pt x="24" y="1976"/>
                      <a:pt x="35" y="1965"/>
                      <a:pt x="35" y="1965"/>
                    </a:cubicBezTo>
                    <a:lnTo>
                      <a:pt x="35" y="17"/>
                    </a:lnTo>
                    <a:cubicBezTo>
                      <a:pt x="30" y="6"/>
                      <a:pt x="21" y="0"/>
                      <a:pt x="1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3" name="Google Shape;1146;p69"/>
              <p:cNvSpPr/>
              <p:nvPr/>
            </p:nvSpPr>
            <p:spPr>
              <a:xfrm>
                <a:off x="5818110" y="2839849"/>
                <a:ext cx="1512" cy="132468"/>
              </a:xfrm>
              <a:custGeom>
                <a:avLst/>
                <a:gdLst/>
                <a:ahLst/>
                <a:cxnLst/>
                <a:rect l="l" t="t" r="r" b="b"/>
                <a:pathLst>
                  <a:path w="24" h="2103" extrusionOk="0">
                    <a:moveTo>
                      <a:pt x="12" y="0"/>
                    </a:moveTo>
                    <a:cubicBezTo>
                      <a:pt x="6" y="0"/>
                      <a:pt x="1" y="6"/>
                      <a:pt x="1" y="17"/>
                    </a:cubicBezTo>
                    <a:lnTo>
                      <a:pt x="1" y="2079"/>
                    </a:lnTo>
                    <a:cubicBezTo>
                      <a:pt x="1" y="2091"/>
                      <a:pt x="1" y="2102"/>
                      <a:pt x="12" y="2102"/>
                    </a:cubicBezTo>
                    <a:cubicBezTo>
                      <a:pt x="24" y="2102"/>
                      <a:pt x="24" y="2091"/>
                      <a:pt x="24" y="2079"/>
                    </a:cubicBezTo>
                    <a:lnTo>
                      <a:pt x="24" y="17"/>
                    </a:lnTo>
                    <a:cubicBezTo>
                      <a:pt x="24"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4" name="Google Shape;1147;p69"/>
              <p:cNvSpPr/>
              <p:nvPr/>
            </p:nvSpPr>
            <p:spPr>
              <a:xfrm>
                <a:off x="5771244" y="3000791"/>
                <a:ext cx="60659" cy="165601"/>
              </a:xfrm>
              <a:custGeom>
                <a:avLst/>
                <a:gdLst/>
                <a:ahLst/>
                <a:cxnLst/>
                <a:rect l="l" t="t" r="r" b="b"/>
                <a:pathLst>
                  <a:path w="963" h="2629" extrusionOk="0">
                    <a:moveTo>
                      <a:pt x="20" y="0"/>
                    </a:moveTo>
                    <a:cubicBezTo>
                      <a:pt x="15" y="0"/>
                      <a:pt x="8" y="5"/>
                      <a:pt x="0" y="5"/>
                    </a:cubicBezTo>
                    <a:cubicBezTo>
                      <a:pt x="0" y="17"/>
                      <a:pt x="0" y="28"/>
                      <a:pt x="12" y="28"/>
                    </a:cubicBezTo>
                    <a:lnTo>
                      <a:pt x="928" y="567"/>
                    </a:lnTo>
                    <a:lnTo>
                      <a:pt x="928" y="2583"/>
                    </a:lnTo>
                    <a:lnTo>
                      <a:pt x="23" y="2182"/>
                    </a:lnTo>
                    <a:cubicBezTo>
                      <a:pt x="23" y="2182"/>
                      <a:pt x="12" y="2182"/>
                      <a:pt x="0" y="2193"/>
                    </a:cubicBezTo>
                    <a:cubicBezTo>
                      <a:pt x="0" y="2193"/>
                      <a:pt x="0" y="2205"/>
                      <a:pt x="12" y="2216"/>
                    </a:cubicBezTo>
                    <a:lnTo>
                      <a:pt x="939" y="2617"/>
                    </a:lnTo>
                    <a:lnTo>
                      <a:pt x="962" y="2629"/>
                    </a:lnTo>
                    <a:lnTo>
                      <a:pt x="962" y="555"/>
                    </a:lnTo>
                    <a:lnTo>
                      <a:pt x="23" y="5"/>
                    </a:lnTo>
                    <a:cubicBezTo>
                      <a:pt x="23" y="1"/>
                      <a:pt x="22" y="0"/>
                      <a:pt x="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5" name="Google Shape;1148;p69"/>
              <p:cNvSpPr/>
              <p:nvPr/>
            </p:nvSpPr>
            <p:spPr>
              <a:xfrm>
                <a:off x="5866487" y="3051625"/>
                <a:ext cx="66454" cy="156593"/>
              </a:xfrm>
              <a:custGeom>
                <a:avLst/>
                <a:gdLst/>
                <a:ahLst/>
                <a:cxnLst/>
                <a:rect l="l" t="t" r="r" b="b"/>
                <a:pathLst>
                  <a:path w="1055" h="2486" extrusionOk="0">
                    <a:moveTo>
                      <a:pt x="35" y="57"/>
                    </a:moveTo>
                    <a:lnTo>
                      <a:pt x="1020" y="550"/>
                    </a:lnTo>
                    <a:lnTo>
                      <a:pt x="1020" y="2429"/>
                    </a:lnTo>
                    <a:lnTo>
                      <a:pt x="35" y="2028"/>
                    </a:lnTo>
                    <a:lnTo>
                      <a:pt x="35" y="57"/>
                    </a:lnTo>
                    <a:close/>
                    <a:moveTo>
                      <a:pt x="0" y="0"/>
                    </a:moveTo>
                    <a:lnTo>
                      <a:pt x="0" y="2051"/>
                    </a:lnTo>
                    <a:lnTo>
                      <a:pt x="1054" y="2486"/>
                    </a:lnTo>
                    <a:lnTo>
                      <a:pt x="1054" y="52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6" name="Google Shape;1149;p69"/>
              <p:cNvSpPr/>
              <p:nvPr/>
            </p:nvSpPr>
            <p:spPr>
              <a:xfrm>
                <a:off x="5919840" y="3078648"/>
                <a:ext cx="2268" cy="124531"/>
              </a:xfrm>
              <a:custGeom>
                <a:avLst/>
                <a:gdLst/>
                <a:ahLst/>
                <a:cxnLst/>
                <a:rect l="l" t="t" r="r" b="b"/>
                <a:pathLst>
                  <a:path w="36" h="1977" extrusionOk="0">
                    <a:moveTo>
                      <a:pt x="14" y="1"/>
                    </a:moveTo>
                    <a:cubicBezTo>
                      <a:pt x="7" y="1"/>
                      <a:pt x="1" y="6"/>
                      <a:pt x="1" y="18"/>
                    </a:cubicBezTo>
                    <a:lnTo>
                      <a:pt x="1" y="1965"/>
                    </a:lnTo>
                    <a:cubicBezTo>
                      <a:pt x="1" y="1965"/>
                      <a:pt x="1" y="1977"/>
                      <a:pt x="12" y="1977"/>
                    </a:cubicBezTo>
                    <a:cubicBezTo>
                      <a:pt x="24" y="1977"/>
                      <a:pt x="35" y="1965"/>
                      <a:pt x="35" y="1965"/>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7" name="Google Shape;1150;p69"/>
              <p:cNvSpPr/>
              <p:nvPr/>
            </p:nvSpPr>
            <p:spPr>
              <a:xfrm>
                <a:off x="5818110" y="3028129"/>
                <a:ext cx="1512" cy="132468"/>
              </a:xfrm>
              <a:custGeom>
                <a:avLst/>
                <a:gdLst/>
                <a:ahLst/>
                <a:cxnLst/>
                <a:rect l="l" t="t" r="r" b="b"/>
                <a:pathLst>
                  <a:path w="24" h="2103" extrusionOk="0">
                    <a:moveTo>
                      <a:pt x="12" y="1"/>
                    </a:moveTo>
                    <a:cubicBezTo>
                      <a:pt x="6" y="1"/>
                      <a:pt x="1" y="7"/>
                      <a:pt x="1" y="18"/>
                    </a:cubicBezTo>
                    <a:lnTo>
                      <a:pt x="1" y="2080"/>
                    </a:lnTo>
                    <a:cubicBezTo>
                      <a:pt x="1" y="2091"/>
                      <a:pt x="1" y="2103"/>
                      <a:pt x="12" y="2103"/>
                    </a:cubicBezTo>
                    <a:cubicBezTo>
                      <a:pt x="24" y="2103"/>
                      <a:pt x="24" y="2091"/>
                      <a:pt x="24" y="2080"/>
                    </a:cubicBezTo>
                    <a:lnTo>
                      <a:pt x="24" y="18"/>
                    </a:lnTo>
                    <a:cubicBezTo>
                      <a:pt x="24" y="7"/>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8" name="Google Shape;1151;p69"/>
              <p:cNvSpPr/>
              <p:nvPr/>
            </p:nvSpPr>
            <p:spPr>
              <a:xfrm>
                <a:off x="5770677" y="3213828"/>
                <a:ext cx="61226" cy="154577"/>
              </a:xfrm>
              <a:custGeom>
                <a:avLst/>
                <a:gdLst/>
                <a:ahLst/>
                <a:cxnLst/>
                <a:rect l="l" t="t" r="r" b="b"/>
                <a:pathLst>
                  <a:path w="972" h="2454" extrusionOk="0">
                    <a:moveTo>
                      <a:pt x="23" y="0"/>
                    </a:moveTo>
                    <a:cubicBezTo>
                      <a:pt x="7" y="0"/>
                      <a:pt x="1" y="25"/>
                      <a:pt x="21" y="25"/>
                    </a:cubicBezTo>
                    <a:lnTo>
                      <a:pt x="937" y="404"/>
                    </a:lnTo>
                    <a:lnTo>
                      <a:pt x="937" y="2420"/>
                    </a:lnTo>
                    <a:lnTo>
                      <a:pt x="32" y="2179"/>
                    </a:lnTo>
                    <a:cubicBezTo>
                      <a:pt x="29" y="2177"/>
                      <a:pt x="26" y="2177"/>
                      <a:pt x="23" y="2177"/>
                    </a:cubicBezTo>
                    <a:cubicBezTo>
                      <a:pt x="7" y="2177"/>
                      <a:pt x="1" y="2204"/>
                      <a:pt x="21" y="2213"/>
                    </a:cubicBezTo>
                    <a:lnTo>
                      <a:pt x="948" y="2454"/>
                    </a:lnTo>
                    <a:lnTo>
                      <a:pt x="971" y="2454"/>
                    </a:lnTo>
                    <a:lnTo>
                      <a:pt x="971" y="381"/>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9" name="Google Shape;1152;p69"/>
              <p:cNvSpPr/>
              <p:nvPr/>
            </p:nvSpPr>
            <p:spPr>
              <a:xfrm>
                <a:off x="5866487" y="3247843"/>
                <a:ext cx="66454" cy="144436"/>
              </a:xfrm>
              <a:custGeom>
                <a:avLst/>
                <a:gdLst/>
                <a:ahLst/>
                <a:cxnLst/>
                <a:rect l="l" t="t" r="r" b="b"/>
                <a:pathLst>
                  <a:path w="1055" h="2293" extrusionOk="0">
                    <a:moveTo>
                      <a:pt x="35" y="47"/>
                    </a:moveTo>
                    <a:lnTo>
                      <a:pt x="1020" y="368"/>
                    </a:lnTo>
                    <a:lnTo>
                      <a:pt x="1020" y="2258"/>
                    </a:lnTo>
                    <a:lnTo>
                      <a:pt x="35" y="2029"/>
                    </a:lnTo>
                    <a:lnTo>
                      <a:pt x="35" y="47"/>
                    </a:lnTo>
                    <a:close/>
                    <a:moveTo>
                      <a:pt x="0" y="1"/>
                    </a:moveTo>
                    <a:lnTo>
                      <a:pt x="0" y="2051"/>
                    </a:lnTo>
                    <a:lnTo>
                      <a:pt x="1043" y="2292"/>
                    </a:lnTo>
                    <a:lnTo>
                      <a:pt x="1054" y="2292"/>
                    </a:lnTo>
                    <a:lnTo>
                      <a:pt x="1054" y="345"/>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0" name="Google Shape;1153;p69"/>
              <p:cNvSpPr/>
              <p:nvPr/>
            </p:nvSpPr>
            <p:spPr>
              <a:xfrm>
                <a:off x="5919840" y="3265543"/>
                <a:ext cx="2268" cy="124531"/>
              </a:xfrm>
              <a:custGeom>
                <a:avLst/>
                <a:gdLst/>
                <a:ahLst/>
                <a:cxnLst/>
                <a:rect l="l" t="t" r="r" b="b"/>
                <a:pathLst>
                  <a:path w="36" h="1977" extrusionOk="0">
                    <a:moveTo>
                      <a:pt x="14" y="1"/>
                    </a:moveTo>
                    <a:cubicBezTo>
                      <a:pt x="7" y="1"/>
                      <a:pt x="1" y="6"/>
                      <a:pt x="1" y="18"/>
                    </a:cubicBezTo>
                    <a:lnTo>
                      <a:pt x="1" y="1954"/>
                    </a:lnTo>
                    <a:cubicBezTo>
                      <a:pt x="1" y="1965"/>
                      <a:pt x="1" y="1977"/>
                      <a:pt x="12" y="1977"/>
                    </a:cubicBezTo>
                    <a:cubicBezTo>
                      <a:pt x="24" y="1977"/>
                      <a:pt x="35" y="1965"/>
                      <a:pt x="35" y="1954"/>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1" name="Google Shape;1154;p69"/>
              <p:cNvSpPr/>
              <p:nvPr/>
            </p:nvSpPr>
            <p:spPr>
              <a:xfrm>
                <a:off x="5818110" y="3232347"/>
                <a:ext cx="1512" cy="132468"/>
              </a:xfrm>
              <a:custGeom>
                <a:avLst/>
                <a:gdLst/>
                <a:ahLst/>
                <a:cxnLst/>
                <a:rect l="l" t="t" r="r" b="b"/>
                <a:pathLst>
                  <a:path w="24" h="2103" extrusionOk="0">
                    <a:moveTo>
                      <a:pt x="12" y="1"/>
                    </a:moveTo>
                    <a:cubicBezTo>
                      <a:pt x="6" y="1"/>
                      <a:pt x="1" y="6"/>
                      <a:pt x="1" y="18"/>
                    </a:cubicBezTo>
                    <a:lnTo>
                      <a:pt x="1" y="2091"/>
                    </a:lnTo>
                    <a:cubicBezTo>
                      <a:pt x="1" y="2091"/>
                      <a:pt x="1" y="2103"/>
                      <a:pt x="12" y="2103"/>
                    </a:cubicBezTo>
                    <a:cubicBezTo>
                      <a:pt x="24" y="2103"/>
                      <a:pt x="24" y="2091"/>
                      <a:pt x="24" y="2091"/>
                    </a:cubicBezTo>
                    <a:lnTo>
                      <a:pt x="24" y="18"/>
                    </a:lnTo>
                    <a:cubicBezTo>
                      <a:pt x="24" y="6"/>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2" name="Google Shape;1155;p69"/>
              <p:cNvSpPr/>
              <p:nvPr/>
            </p:nvSpPr>
            <p:spPr>
              <a:xfrm>
                <a:off x="5771244" y="3405888"/>
                <a:ext cx="60659" cy="151617"/>
              </a:xfrm>
              <a:custGeom>
                <a:avLst/>
                <a:gdLst/>
                <a:ahLst/>
                <a:cxnLst/>
                <a:rect l="l" t="t" r="r" b="b"/>
                <a:pathLst>
                  <a:path w="963" h="2407" extrusionOk="0">
                    <a:moveTo>
                      <a:pt x="23" y="1"/>
                    </a:moveTo>
                    <a:cubicBezTo>
                      <a:pt x="12" y="1"/>
                      <a:pt x="12" y="12"/>
                      <a:pt x="0" y="12"/>
                    </a:cubicBezTo>
                    <a:cubicBezTo>
                      <a:pt x="0" y="24"/>
                      <a:pt x="0" y="35"/>
                      <a:pt x="12" y="35"/>
                    </a:cubicBezTo>
                    <a:lnTo>
                      <a:pt x="928" y="344"/>
                    </a:lnTo>
                    <a:lnTo>
                      <a:pt x="928" y="2360"/>
                    </a:lnTo>
                    <a:lnTo>
                      <a:pt x="23" y="2189"/>
                    </a:lnTo>
                    <a:cubicBezTo>
                      <a:pt x="20" y="2185"/>
                      <a:pt x="16" y="2184"/>
                      <a:pt x="13" y="2184"/>
                    </a:cubicBezTo>
                    <a:cubicBezTo>
                      <a:pt x="6" y="2184"/>
                      <a:pt x="0" y="2192"/>
                      <a:pt x="0" y="2200"/>
                    </a:cubicBezTo>
                    <a:cubicBezTo>
                      <a:pt x="0" y="2212"/>
                      <a:pt x="12" y="2212"/>
                      <a:pt x="12" y="2212"/>
                    </a:cubicBezTo>
                    <a:lnTo>
                      <a:pt x="939" y="2395"/>
                    </a:lnTo>
                    <a:lnTo>
                      <a:pt x="962" y="2406"/>
                    </a:lnTo>
                    <a:lnTo>
                      <a:pt x="962" y="321"/>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3" name="Google Shape;1156;p69"/>
              <p:cNvSpPr/>
              <p:nvPr/>
            </p:nvSpPr>
            <p:spPr>
              <a:xfrm>
                <a:off x="5866487" y="3434045"/>
                <a:ext cx="66454" cy="140783"/>
              </a:xfrm>
              <a:custGeom>
                <a:avLst/>
                <a:gdLst/>
                <a:ahLst/>
                <a:cxnLst/>
                <a:rect l="l" t="t" r="r" b="b"/>
                <a:pathLst>
                  <a:path w="1055" h="2235" extrusionOk="0">
                    <a:moveTo>
                      <a:pt x="35" y="46"/>
                    </a:moveTo>
                    <a:lnTo>
                      <a:pt x="1020" y="298"/>
                    </a:lnTo>
                    <a:lnTo>
                      <a:pt x="1020" y="2188"/>
                    </a:lnTo>
                    <a:lnTo>
                      <a:pt x="23" y="2028"/>
                    </a:lnTo>
                    <a:lnTo>
                      <a:pt x="35" y="46"/>
                    </a:lnTo>
                    <a:close/>
                    <a:moveTo>
                      <a:pt x="0" y="0"/>
                    </a:moveTo>
                    <a:lnTo>
                      <a:pt x="0" y="2051"/>
                    </a:lnTo>
                    <a:lnTo>
                      <a:pt x="1054" y="2234"/>
                    </a:lnTo>
                    <a:lnTo>
                      <a:pt x="1054" y="275"/>
                    </a:lnTo>
                    <a:lnTo>
                      <a:pt x="12"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4" name="Google Shape;1157;p69"/>
              <p:cNvSpPr/>
              <p:nvPr/>
            </p:nvSpPr>
            <p:spPr>
              <a:xfrm>
                <a:off x="5919840" y="3448092"/>
                <a:ext cx="2268" cy="124531"/>
              </a:xfrm>
              <a:custGeom>
                <a:avLst/>
                <a:gdLst/>
                <a:ahLst/>
                <a:cxnLst/>
                <a:rect l="l" t="t" r="r" b="b"/>
                <a:pathLst>
                  <a:path w="36" h="1977" extrusionOk="0">
                    <a:moveTo>
                      <a:pt x="14" y="1"/>
                    </a:moveTo>
                    <a:cubicBezTo>
                      <a:pt x="7" y="1"/>
                      <a:pt x="1" y="7"/>
                      <a:pt x="1" y="18"/>
                    </a:cubicBezTo>
                    <a:lnTo>
                      <a:pt x="1" y="1965"/>
                    </a:lnTo>
                    <a:cubicBezTo>
                      <a:pt x="1" y="1977"/>
                      <a:pt x="1" y="1977"/>
                      <a:pt x="12" y="1977"/>
                    </a:cubicBezTo>
                    <a:cubicBezTo>
                      <a:pt x="24" y="1977"/>
                      <a:pt x="24" y="1977"/>
                      <a:pt x="35" y="1965"/>
                    </a:cubicBezTo>
                    <a:lnTo>
                      <a:pt x="35" y="18"/>
                    </a:lnTo>
                    <a:cubicBezTo>
                      <a:pt x="30" y="7"/>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5" name="Google Shape;1158;p69"/>
              <p:cNvSpPr/>
              <p:nvPr/>
            </p:nvSpPr>
            <p:spPr>
              <a:xfrm>
                <a:off x="5817417" y="3422139"/>
                <a:ext cx="2205" cy="132468"/>
              </a:xfrm>
              <a:custGeom>
                <a:avLst/>
                <a:gdLst/>
                <a:ahLst/>
                <a:cxnLst/>
                <a:rect l="l" t="t" r="r" b="b"/>
                <a:pathLst>
                  <a:path w="35" h="2103" extrusionOk="0">
                    <a:moveTo>
                      <a:pt x="17" y="0"/>
                    </a:moveTo>
                    <a:cubicBezTo>
                      <a:pt x="9" y="0"/>
                      <a:pt x="0" y="6"/>
                      <a:pt x="0" y="18"/>
                    </a:cubicBezTo>
                    <a:lnTo>
                      <a:pt x="0" y="2080"/>
                    </a:lnTo>
                    <a:cubicBezTo>
                      <a:pt x="0" y="2091"/>
                      <a:pt x="12" y="2102"/>
                      <a:pt x="23" y="2102"/>
                    </a:cubicBezTo>
                    <a:cubicBezTo>
                      <a:pt x="35" y="2102"/>
                      <a:pt x="35" y="2091"/>
                      <a:pt x="35" y="2080"/>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6" name="Google Shape;1159;p69"/>
              <p:cNvSpPr/>
              <p:nvPr/>
            </p:nvSpPr>
            <p:spPr>
              <a:xfrm>
                <a:off x="5076514" y="2418627"/>
                <a:ext cx="96564" cy="236150"/>
              </a:xfrm>
              <a:custGeom>
                <a:avLst/>
                <a:gdLst/>
                <a:ahLst/>
                <a:cxnLst/>
                <a:rect l="l" t="t" r="r" b="b"/>
                <a:pathLst>
                  <a:path w="1533" h="3749" extrusionOk="0">
                    <a:moveTo>
                      <a:pt x="27" y="1"/>
                    </a:moveTo>
                    <a:cubicBezTo>
                      <a:pt x="15" y="1"/>
                      <a:pt x="1" y="27"/>
                      <a:pt x="21" y="37"/>
                    </a:cubicBezTo>
                    <a:lnTo>
                      <a:pt x="1487" y="965"/>
                    </a:lnTo>
                    <a:lnTo>
                      <a:pt x="1498" y="3692"/>
                    </a:lnTo>
                    <a:lnTo>
                      <a:pt x="44" y="2924"/>
                    </a:lnTo>
                    <a:cubicBezTo>
                      <a:pt x="40" y="2922"/>
                      <a:pt x="37" y="2922"/>
                      <a:pt x="35" y="2922"/>
                    </a:cubicBezTo>
                    <a:cubicBezTo>
                      <a:pt x="18" y="2922"/>
                      <a:pt x="12" y="2949"/>
                      <a:pt x="32" y="2958"/>
                    </a:cubicBezTo>
                    <a:lnTo>
                      <a:pt x="1533" y="3749"/>
                    </a:lnTo>
                    <a:lnTo>
                      <a:pt x="1521" y="954"/>
                    </a:lnTo>
                    <a:lnTo>
                      <a:pt x="1521" y="942"/>
                    </a:lnTo>
                    <a:lnTo>
                      <a:pt x="32" y="3"/>
                    </a:lnTo>
                    <a:cubicBezTo>
                      <a:pt x="31" y="1"/>
                      <a:pt x="29" y="1"/>
                      <a:pt x="2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7" name="Google Shape;1160;p69"/>
              <p:cNvSpPr/>
              <p:nvPr/>
            </p:nvSpPr>
            <p:spPr>
              <a:xfrm>
                <a:off x="5191788" y="2488799"/>
                <a:ext cx="99650" cy="221536"/>
              </a:xfrm>
              <a:custGeom>
                <a:avLst/>
                <a:gdLst/>
                <a:ahLst/>
                <a:cxnLst/>
                <a:rect l="l" t="t" r="r" b="b"/>
                <a:pathLst>
                  <a:path w="1582" h="3517" extrusionOk="0">
                    <a:moveTo>
                      <a:pt x="35" y="57"/>
                    </a:moveTo>
                    <a:lnTo>
                      <a:pt x="1536" y="951"/>
                    </a:lnTo>
                    <a:lnTo>
                      <a:pt x="1547" y="3460"/>
                    </a:lnTo>
                    <a:lnTo>
                      <a:pt x="46" y="2761"/>
                    </a:lnTo>
                    <a:lnTo>
                      <a:pt x="35" y="57"/>
                    </a:lnTo>
                    <a:close/>
                    <a:moveTo>
                      <a:pt x="1" y="0"/>
                    </a:moveTo>
                    <a:lnTo>
                      <a:pt x="12" y="2772"/>
                    </a:lnTo>
                    <a:lnTo>
                      <a:pt x="12" y="2784"/>
                    </a:lnTo>
                    <a:lnTo>
                      <a:pt x="1581" y="3517"/>
                    </a:lnTo>
                    <a:lnTo>
                      <a:pt x="1570" y="939"/>
                    </a:lnTo>
                    <a:lnTo>
                      <a:pt x="35" y="12"/>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8" name="Google Shape;1161;p69"/>
              <p:cNvSpPr/>
              <p:nvPr/>
            </p:nvSpPr>
            <p:spPr>
              <a:xfrm>
                <a:off x="5273362" y="2538562"/>
                <a:ext cx="2898" cy="163837"/>
              </a:xfrm>
              <a:custGeom>
                <a:avLst/>
                <a:gdLst/>
                <a:ahLst/>
                <a:cxnLst/>
                <a:rect l="l" t="t" r="r" b="b"/>
                <a:pathLst>
                  <a:path w="46" h="2601" extrusionOk="0">
                    <a:moveTo>
                      <a:pt x="23" y="1"/>
                    </a:moveTo>
                    <a:cubicBezTo>
                      <a:pt x="11" y="1"/>
                      <a:pt x="0" y="1"/>
                      <a:pt x="0" y="12"/>
                    </a:cubicBezTo>
                    <a:lnTo>
                      <a:pt x="11" y="2589"/>
                    </a:lnTo>
                    <a:cubicBezTo>
                      <a:pt x="11" y="2589"/>
                      <a:pt x="23" y="2601"/>
                      <a:pt x="23" y="2601"/>
                    </a:cubicBezTo>
                    <a:cubicBezTo>
                      <a:pt x="34" y="2601"/>
                      <a:pt x="46" y="2589"/>
                      <a:pt x="46" y="2589"/>
                    </a:cubicBezTo>
                    <a:lnTo>
                      <a:pt x="34" y="12"/>
                    </a:lnTo>
                    <a:cubicBezTo>
                      <a:pt x="34" y="1"/>
                      <a:pt x="23"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9" name="Google Shape;1162;p69"/>
              <p:cNvSpPr/>
              <p:nvPr/>
            </p:nvSpPr>
            <p:spPr>
              <a:xfrm>
                <a:off x="5152104" y="2466437"/>
                <a:ext cx="3653" cy="178262"/>
              </a:xfrm>
              <a:custGeom>
                <a:avLst/>
                <a:gdLst/>
                <a:ahLst/>
                <a:cxnLst/>
                <a:rect l="l" t="t" r="r" b="b"/>
                <a:pathLst>
                  <a:path w="58" h="2830" extrusionOk="0">
                    <a:moveTo>
                      <a:pt x="23" y="0"/>
                    </a:moveTo>
                    <a:cubicBezTo>
                      <a:pt x="12" y="0"/>
                      <a:pt x="1" y="11"/>
                      <a:pt x="1" y="11"/>
                    </a:cubicBezTo>
                    <a:lnTo>
                      <a:pt x="23" y="2818"/>
                    </a:lnTo>
                    <a:cubicBezTo>
                      <a:pt x="23" y="2818"/>
                      <a:pt x="23" y="2829"/>
                      <a:pt x="35" y="2829"/>
                    </a:cubicBezTo>
                    <a:cubicBezTo>
                      <a:pt x="46" y="2829"/>
                      <a:pt x="58" y="2818"/>
                      <a:pt x="58" y="2818"/>
                    </a:cubicBezTo>
                    <a:lnTo>
                      <a:pt x="35" y="11"/>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0" name="Google Shape;1163;p69"/>
              <p:cNvSpPr/>
              <p:nvPr/>
            </p:nvSpPr>
            <p:spPr>
              <a:xfrm>
                <a:off x="5077774" y="2685772"/>
                <a:ext cx="96060" cy="224433"/>
              </a:xfrm>
              <a:custGeom>
                <a:avLst/>
                <a:gdLst/>
                <a:ahLst/>
                <a:cxnLst/>
                <a:rect l="l" t="t" r="r" b="b"/>
                <a:pathLst>
                  <a:path w="1525" h="3563" extrusionOk="0">
                    <a:moveTo>
                      <a:pt x="35" y="0"/>
                    </a:moveTo>
                    <a:cubicBezTo>
                      <a:pt x="24" y="0"/>
                      <a:pt x="12" y="0"/>
                      <a:pt x="12" y="12"/>
                    </a:cubicBezTo>
                    <a:cubicBezTo>
                      <a:pt x="1" y="12"/>
                      <a:pt x="12" y="23"/>
                      <a:pt x="12" y="35"/>
                    </a:cubicBezTo>
                    <a:lnTo>
                      <a:pt x="1478" y="779"/>
                    </a:lnTo>
                    <a:lnTo>
                      <a:pt x="1490" y="3517"/>
                    </a:lnTo>
                    <a:lnTo>
                      <a:pt x="35" y="2921"/>
                    </a:lnTo>
                    <a:cubicBezTo>
                      <a:pt x="24" y="2921"/>
                      <a:pt x="1" y="2944"/>
                      <a:pt x="24" y="2956"/>
                    </a:cubicBezTo>
                    <a:lnTo>
                      <a:pt x="1524" y="3563"/>
                    </a:lnTo>
                    <a:lnTo>
                      <a:pt x="1513" y="779"/>
                    </a:lnTo>
                    <a:lnTo>
                      <a:pt x="1513" y="76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1" name="Google Shape;1164;p69"/>
              <p:cNvSpPr/>
              <p:nvPr/>
            </p:nvSpPr>
            <p:spPr>
              <a:xfrm>
                <a:off x="5193237" y="2742023"/>
                <a:ext cx="98894" cy="210072"/>
              </a:xfrm>
              <a:custGeom>
                <a:avLst/>
                <a:gdLst/>
                <a:ahLst/>
                <a:cxnLst/>
                <a:rect l="l" t="t" r="r" b="b"/>
                <a:pathLst>
                  <a:path w="1570" h="3335" extrusionOk="0">
                    <a:moveTo>
                      <a:pt x="35" y="58"/>
                    </a:moveTo>
                    <a:lnTo>
                      <a:pt x="1524" y="780"/>
                    </a:lnTo>
                    <a:lnTo>
                      <a:pt x="1536" y="3289"/>
                    </a:lnTo>
                    <a:lnTo>
                      <a:pt x="35" y="2762"/>
                    </a:lnTo>
                    <a:lnTo>
                      <a:pt x="35" y="58"/>
                    </a:lnTo>
                    <a:close/>
                    <a:moveTo>
                      <a:pt x="1" y="1"/>
                    </a:moveTo>
                    <a:lnTo>
                      <a:pt x="12" y="2773"/>
                    </a:lnTo>
                    <a:lnTo>
                      <a:pt x="12" y="2785"/>
                    </a:lnTo>
                    <a:lnTo>
                      <a:pt x="1570" y="3334"/>
                    </a:lnTo>
                    <a:lnTo>
                      <a:pt x="1558" y="768"/>
                    </a:lnTo>
                    <a:lnTo>
                      <a:pt x="1558" y="75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2" name="Google Shape;1165;p69"/>
              <p:cNvSpPr/>
              <p:nvPr/>
            </p:nvSpPr>
            <p:spPr>
              <a:xfrm>
                <a:off x="5274055" y="2782464"/>
                <a:ext cx="2961" cy="163837"/>
              </a:xfrm>
              <a:custGeom>
                <a:avLst/>
                <a:gdLst/>
                <a:ahLst/>
                <a:cxnLst/>
                <a:rect l="l" t="t" r="r" b="b"/>
                <a:pathLst>
                  <a:path w="47" h="2601" extrusionOk="0">
                    <a:moveTo>
                      <a:pt x="23" y="0"/>
                    </a:moveTo>
                    <a:cubicBezTo>
                      <a:pt x="12" y="0"/>
                      <a:pt x="0" y="12"/>
                      <a:pt x="0" y="12"/>
                    </a:cubicBezTo>
                    <a:lnTo>
                      <a:pt x="12" y="2589"/>
                    </a:lnTo>
                    <a:cubicBezTo>
                      <a:pt x="12" y="2601"/>
                      <a:pt x="23" y="2601"/>
                      <a:pt x="35" y="2601"/>
                    </a:cubicBezTo>
                    <a:cubicBezTo>
                      <a:pt x="35" y="2601"/>
                      <a:pt x="46" y="2601"/>
                      <a:pt x="46" y="2589"/>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3" name="Google Shape;1166;p69"/>
              <p:cNvSpPr/>
              <p:nvPr/>
            </p:nvSpPr>
            <p:spPr>
              <a:xfrm>
                <a:off x="5153553" y="2724701"/>
                <a:ext cx="2961" cy="178325"/>
              </a:xfrm>
              <a:custGeom>
                <a:avLst/>
                <a:gdLst/>
                <a:ahLst/>
                <a:cxnLst/>
                <a:rect l="l" t="t" r="r" b="b"/>
                <a:pathLst>
                  <a:path w="47" h="2831" extrusionOk="0">
                    <a:moveTo>
                      <a:pt x="12" y="1"/>
                    </a:moveTo>
                    <a:cubicBezTo>
                      <a:pt x="0" y="1"/>
                      <a:pt x="0" y="1"/>
                      <a:pt x="0" y="12"/>
                    </a:cubicBezTo>
                    <a:lnTo>
                      <a:pt x="12" y="2807"/>
                    </a:lnTo>
                    <a:cubicBezTo>
                      <a:pt x="12" y="2819"/>
                      <a:pt x="23" y="2830"/>
                      <a:pt x="23" y="2830"/>
                    </a:cubicBezTo>
                    <a:cubicBezTo>
                      <a:pt x="35" y="2830"/>
                      <a:pt x="46" y="2819"/>
                      <a:pt x="46" y="2807"/>
                    </a:cubicBezTo>
                    <a:lnTo>
                      <a:pt x="35" y="12"/>
                    </a:lnTo>
                    <a:cubicBezTo>
                      <a:pt x="35"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4" name="Google Shape;1167;p69"/>
              <p:cNvSpPr/>
              <p:nvPr/>
            </p:nvSpPr>
            <p:spPr>
              <a:xfrm>
                <a:off x="5078719" y="2982209"/>
                <a:ext cx="96564" cy="210891"/>
              </a:xfrm>
              <a:custGeom>
                <a:avLst/>
                <a:gdLst/>
                <a:ahLst/>
                <a:cxnLst/>
                <a:rect l="l" t="t" r="r" b="b"/>
                <a:pathLst>
                  <a:path w="1533" h="3348" extrusionOk="0">
                    <a:moveTo>
                      <a:pt x="23" y="0"/>
                    </a:moveTo>
                    <a:cubicBezTo>
                      <a:pt x="6" y="0"/>
                      <a:pt x="0" y="27"/>
                      <a:pt x="20" y="37"/>
                    </a:cubicBezTo>
                    <a:lnTo>
                      <a:pt x="1486" y="564"/>
                    </a:lnTo>
                    <a:lnTo>
                      <a:pt x="1498" y="3302"/>
                    </a:lnTo>
                    <a:lnTo>
                      <a:pt x="43" y="2924"/>
                    </a:lnTo>
                    <a:cubicBezTo>
                      <a:pt x="40" y="2922"/>
                      <a:pt x="37" y="2921"/>
                      <a:pt x="34" y="2921"/>
                    </a:cubicBezTo>
                    <a:cubicBezTo>
                      <a:pt x="18" y="2921"/>
                      <a:pt x="12" y="2948"/>
                      <a:pt x="31" y="2958"/>
                    </a:cubicBezTo>
                    <a:lnTo>
                      <a:pt x="1532" y="3347"/>
                    </a:lnTo>
                    <a:lnTo>
                      <a:pt x="1532" y="3347"/>
                    </a:lnTo>
                    <a:lnTo>
                      <a:pt x="1521" y="552"/>
                    </a:lnTo>
                    <a:lnTo>
                      <a:pt x="1521" y="541"/>
                    </a:lnTo>
                    <a:lnTo>
                      <a:pt x="31" y="2"/>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5" name="Google Shape;1168;p69"/>
              <p:cNvSpPr/>
              <p:nvPr/>
            </p:nvSpPr>
            <p:spPr>
              <a:xfrm>
                <a:off x="5193930" y="3022019"/>
                <a:ext cx="98957" cy="196340"/>
              </a:xfrm>
              <a:custGeom>
                <a:avLst/>
                <a:gdLst/>
                <a:ahLst/>
                <a:cxnLst/>
                <a:rect l="l" t="t" r="r" b="b"/>
                <a:pathLst>
                  <a:path w="1571" h="3117" extrusionOk="0">
                    <a:moveTo>
                      <a:pt x="35" y="46"/>
                    </a:moveTo>
                    <a:lnTo>
                      <a:pt x="1536" y="562"/>
                    </a:lnTo>
                    <a:lnTo>
                      <a:pt x="1536" y="3070"/>
                    </a:lnTo>
                    <a:lnTo>
                      <a:pt x="47" y="2761"/>
                    </a:lnTo>
                    <a:lnTo>
                      <a:pt x="35" y="46"/>
                    </a:lnTo>
                    <a:close/>
                    <a:moveTo>
                      <a:pt x="1" y="1"/>
                    </a:moveTo>
                    <a:lnTo>
                      <a:pt x="12" y="2773"/>
                    </a:lnTo>
                    <a:lnTo>
                      <a:pt x="12" y="2784"/>
                    </a:lnTo>
                    <a:lnTo>
                      <a:pt x="1570" y="3116"/>
                    </a:lnTo>
                    <a:lnTo>
                      <a:pt x="1559" y="550"/>
                    </a:lnTo>
                    <a:lnTo>
                      <a:pt x="1559" y="539"/>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6" name="Google Shape;1169;p69"/>
              <p:cNvSpPr/>
              <p:nvPr/>
            </p:nvSpPr>
            <p:spPr>
              <a:xfrm>
                <a:off x="5275503" y="3050176"/>
                <a:ext cx="2205" cy="164593"/>
              </a:xfrm>
              <a:custGeom>
                <a:avLst/>
                <a:gdLst/>
                <a:ahLst/>
                <a:cxnLst/>
                <a:rect l="l" t="t" r="r" b="b"/>
                <a:pathLst>
                  <a:path w="35" h="2613" extrusionOk="0">
                    <a:moveTo>
                      <a:pt x="12" y="0"/>
                    </a:moveTo>
                    <a:cubicBezTo>
                      <a:pt x="0" y="0"/>
                      <a:pt x="0" y="12"/>
                      <a:pt x="0" y="23"/>
                    </a:cubicBezTo>
                    <a:lnTo>
                      <a:pt x="0" y="2589"/>
                    </a:lnTo>
                    <a:cubicBezTo>
                      <a:pt x="12" y="2601"/>
                      <a:pt x="12" y="2612"/>
                      <a:pt x="23" y="2612"/>
                    </a:cubicBezTo>
                    <a:cubicBezTo>
                      <a:pt x="35" y="2612"/>
                      <a:pt x="35" y="2601"/>
                      <a:pt x="35" y="2589"/>
                    </a:cubicBezTo>
                    <a:lnTo>
                      <a:pt x="35" y="23"/>
                    </a:lnTo>
                    <a:cubicBezTo>
                      <a:pt x="35"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7" name="Google Shape;1170;p69"/>
              <p:cNvSpPr/>
              <p:nvPr/>
            </p:nvSpPr>
            <p:spPr>
              <a:xfrm>
                <a:off x="5154245" y="3009736"/>
                <a:ext cx="2961" cy="178325"/>
              </a:xfrm>
              <a:custGeom>
                <a:avLst/>
                <a:gdLst/>
                <a:ahLst/>
                <a:cxnLst/>
                <a:rect l="l" t="t" r="r" b="b"/>
                <a:pathLst>
                  <a:path w="47" h="2831" extrusionOk="0">
                    <a:moveTo>
                      <a:pt x="12" y="1"/>
                    </a:moveTo>
                    <a:cubicBezTo>
                      <a:pt x="12" y="1"/>
                      <a:pt x="1" y="12"/>
                      <a:pt x="1" y="12"/>
                    </a:cubicBezTo>
                    <a:lnTo>
                      <a:pt x="12" y="2819"/>
                    </a:lnTo>
                    <a:cubicBezTo>
                      <a:pt x="12" y="2819"/>
                      <a:pt x="24" y="2830"/>
                      <a:pt x="35" y="2830"/>
                    </a:cubicBezTo>
                    <a:cubicBezTo>
                      <a:pt x="47" y="2830"/>
                      <a:pt x="47" y="2819"/>
                      <a:pt x="47" y="2819"/>
                    </a:cubicBezTo>
                    <a:lnTo>
                      <a:pt x="35" y="12"/>
                    </a:lnTo>
                    <a:cubicBezTo>
                      <a:pt x="35" y="12"/>
                      <a:pt x="24"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8" name="Google Shape;1171;p69"/>
              <p:cNvSpPr/>
              <p:nvPr/>
            </p:nvSpPr>
            <p:spPr>
              <a:xfrm>
                <a:off x="5079412" y="3245575"/>
                <a:ext cx="96564" cy="203647"/>
              </a:xfrm>
              <a:custGeom>
                <a:avLst/>
                <a:gdLst/>
                <a:ahLst/>
                <a:cxnLst/>
                <a:rect l="l" t="t" r="r" b="b"/>
                <a:pathLst>
                  <a:path w="1533" h="3233" extrusionOk="0">
                    <a:moveTo>
                      <a:pt x="23" y="0"/>
                    </a:moveTo>
                    <a:cubicBezTo>
                      <a:pt x="6" y="0"/>
                      <a:pt x="1" y="26"/>
                      <a:pt x="20" y="26"/>
                    </a:cubicBezTo>
                    <a:lnTo>
                      <a:pt x="1487" y="461"/>
                    </a:lnTo>
                    <a:lnTo>
                      <a:pt x="1498" y="3187"/>
                    </a:lnTo>
                    <a:lnTo>
                      <a:pt x="43" y="2924"/>
                    </a:lnTo>
                    <a:cubicBezTo>
                      <a:pt x="40" y="2922"/>
                      <a:pt x="37" y="2921"/>
                      <a:pt x="35" y="2921"/>
                    </a:cubicBezTo>
                    <a:cubicBezTo>
                      <a:pt x="18" y="2921"/>
                      <a:pt x="12" y="2948"/>
                      <a:pt x="32" y="2958"/>
                    </a:cubicBezTo>
                    <a:lnTo>
                      <a:pt x="1533" y="3233"/>
                    </a:lnTo>
                    <a:lnTo>
                      <a:pt x="1521" y="438"/>
                    </a:lnTo>
                    <a:lnTo>
                      <a:pt x="1521" y="426"/>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9" name="Google Shape;1172;p69"/>
              <p:cNvSpPr/>
              <p:nvPr/>
            </p:nvSpPr>
            <p:spPr>
              <a:xfrm>
                <a:off x="5194686" y="3276756"/>
                <a:ext cx="98894" cy="188340"/>
              </a:xfrm>
              <a:custGeom>
                <a:avLst/>
                <a:gdLst/>
                <a:ahLst/>
                <a:cxnLst/>
                <a:rect l="l" t="t" r="r" b="b"/>
                <a:pathLst>
                  <a:path w="1570" h="2990" extrusionOk="0">
                    <a:moveTo>
                      <a:pt x="35" y="46"/>
                    </a:moveTo>
                    <a:lnTo>
                      <a:pt x="1535" y="447"/>
                    </a:lnTo>
                    <a:lnTo>
                      <a:pt x="1547" y="2956"/>
                    </a:lnTo>
                    <a:lnTo>
                      <a:pt x="46" y="2749"/>
                    </a:lnTo>
                    <a:lnTo>
                      <a:pt x="35" y="46"/>
                    </a:lnTo>
                    <a:close/>
                    <a:moveTo>
                      <a:pt x="0" y="0"/>
                    </a:moveTo>
                    <a:lnTo>
                      <a:pt x="12" y="2772"/>
                    </a:lnTo>
                    <a:lnTo>
                      <a:pt x="12" y="2784"/>
                    </a:lnTo>
                    <a:lnTo>
                      <a:pt x="1558" y="2990"/>
                    </a:lnTo>
                    <a:lnTo>
                      <a:pt x="1570" y="2990"/>
                    </a:lnTo>
                    <a:lnTo>
                      <a:pt x="1570" y="435"/>
                    </a:lnTo>
                    <a:lnTo>
                      <a:pt x="1570" y="424"/>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0" name="Google Shape;1173;p69"/>
              <p:cNvSpPr/>
              <p:nvPr/>
            </p:nvSpPr>
            <p:spPr>
              <a:xfrm>
                <a:off x="5276196" y="3299118"/>
                <a:ext cx="2961" cy="163837"/>
              </a:xfrm>
              <a:custGeom>
                <a:avLst/>
                <a:gdLst/>
                <a:ahLst/>
                <a:cxnLst/>
                <a:rect l="l" t="t" r="r" b="b"/>
                <a:pathLst>
                  <a:path w="47" h="2601" extrusionOk="0">
                    <a:moveTo>
                      <a:pt x="12" y="0"/>
                    </a:moveTo>
                    <a:cubicBezTo>
                      <a:pt x="12" y="0"/>
                      <a:pt x="1" y="0"/>
                      <a:pt x="1" y="12"/>
                    </a:cubicBezTo>
                    <a:lnTo>
                      <a:pt x="12" y="2589"/>
                    </a:lnTo>
                    <a:cubicBezTo>
                      <a:pt x="12" y="2601"/>
                      <a:pt x="12" y="2601"/>
                      <a:pt x="24" y="2601"/>
                    </a:cubicBezTo>
                    <a:cubicBezTo>
                      <a:pt x="35" y="2601"/>
                      <a:pt x="47" y="2601"/>
                      <a:pt x="47" y="2589"/>
                    </a:cubicBezTo>
                    <a:lnTo>
                      <a:pt x="35" y="12"/>
                    </a:lnTo>
                    <a:cubicBezTo>
                      <a:pt x="35" y="0"/>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1" name="Google Shape;1174;p69"/>
              <p:cNvSpPr/>
              <p:nvPr/>
            </p:nvSpPr>
            <p:spPr>
              <a:xfrm>
                <a:off x="5155001" y="3267370"/>
                <a:ext cx="2961" cy="178262"/>
              </a:xfrm>
              <a:custGeom>
                <a:avLst/>
                <a:gdLst/>
                <a:ahLst/>
                <a:cxnLst/>
                <a:rect l="l" t="t" r="r" b="b"/>
                <a:pathLst>
                  <a:path w="47" h="2830" extrusionOk="0">
                    <a:moveTo>
                      <a:pt x="23" y="0"/>
                    </a:moveTo>
                    <a:cubicBezTo>
                      <a:pt x="12" y="0"/>
                      <a:pt x="0" y="12"/>
                      <a:pt x="0" y="12"/>
                    </a:cubicBezTo>
                    <a:lnTo>
                      <a:pt x="23" y="2807"/>
                    </a:lnTo>
                    <a:cubicBezTo>
                      <a:pt x="23" y="2818"/>
                      <a:pt x="23" y="2830"/>
                      <a:pt x="35" y="2830"/>
                    </a:cubicBezTo>
                    <a:cubicBezTo>
                      <a:pt x="46" y="2830"/>
                      <a:pt x="46" y="2818"/>
                      <a:pt x="46" y="2807"/>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2" name="Google Shape;1175;p69"/>
              <p:cNvSpPr/>
              <p:nvPr/>
            </p:nvSpPr>
            <p:spPr>
              <a:xfrm>
                <a:off x="4883698" y="3208158"/>
                <a:ext cx="116909" cy="218008"/>
              </a:xfrm>
              <a:custGeom>
                <a:avLst/>
                <a:gdLst/>
                <a:ahLst/>
                <a:cxnLst/>
                <a:rect l="l" t="t" r="r" b="b"/>
                <a:pathLst>
                  <a:path w="1856" h="3461" extrusionOk="0">
                    <a:moveTo>
                      <a:pt x="103" y="35"/>
                    </a:moveTo>
                    <a:lnTo>
                      <a:pt x="1799" y="413"/>
                    </a:lnTo>
                    <a:lnTo>
                      <a:pt x="1822" y="3426"/>
                    </a:lnTo>
                    <a:lnTo>
                      <a:pt x="35" y="3174"/>
                    </a:lnTo>
                    <a:lnTo>
                      <a:pt x="103" y="35"/>
                    </a:lnTo>
                    <a:close/>
                    <a:moveTo>
                      <a:pt x="69" y="1"/>
                    </a:moveTo>
                    <a:lnTo>
                      <a:pt x="0" y="3197"/>
                    </a:lnTo>
                    <a:lnTo>
                      <a:pt x="0" y="3208"/>
                    </a:lnTo>
                    <a:lnTo>
                      <a:pt x="1833" y="3460"/>
                    </a:lnTo>
                    <a:lnTo>
                      <a:pt x="1856" y="3460"/>
                    </a:lnTo>
                    <a:lnTo>
                      <a:pt x="1833" y="402"/>
                    </a:lnTo>
                    <a:lnTo>
                      <a:pt x="1833" y="390"/>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3" name="Google Shape;1176;p69"/>
              <p:cNvSpPr/>
              <p:nvPr/>
            </p:nvSpPr>
            <p:spPr>
              <a:xfrm>
                <a:off x="4740078" y="3172127"/>
                <a:ext cx="124153" cy="236024"/>
              </a:xfrm>
              <a:custGeom>
                <a:avLst/>
                <a:gdLst/>
                <a:ahLst/>
                <a:cxnLst/>
                <a:rect l="l" t="t" r="r" b="b"/>
                <a:pathLst>
                  <a:path w="1971" h="3747" extrusionOk="0">
                    <a:moveTo>
                      <a:pt x="24" y="0"/>
                    </a:moveTo>
                    <a:cubicBezTo>
                      <a:pt x="12" y="0"/>
                      <a:pt x="1" y="0"/>
                      <a:pt x="1" y="12"/>
                    </a:cubicBezTo>
                    <a:cubicBezTo>
                      <a:pt x="1" y="23"/>
                      <a:pt x="1" y="23"/>
                      <a:pt x="12" y="35"/>
                    </a:cubicBezTo>
                    <a:lnTo>
                      <a:pt x="1902" y="493"/>
                    </a:lnTo>
                    <a:lnTo>
                      <a:pt x="1937" y="3700"/>
                    </a:lnTo>
                    <a:lnTo>
                      <a:pt x="1937" y="3700"/>
                    </a:lnTo>
                    <a:lnTo>
                      <a:pt x="46" y="3471"/>
                    </a:lnTo>
                    <a:cubicBezTo>
                      <a:pt x="35" y="3471"/>
                      <a:pt x="35" y="3483"/>
                      <a:pt x="35" y="3494"/>
                    </a:cubicBezTo>
                    <a:cubicBezTo>
                      <a:pt x="24" y="3494"/>
                      <a:pt x="35" y="3505"/>
                      <a:pt x="46" y="3505"/>
                    </a:cubicBezTo>
                    <a:lnTo>
                      <a:pt x="1948" y="3735"/>
                    </a:lnTo>
                    <a:lnTo>
                      <a:pt x="1971" y="3746"/>
                    </a:lnTo>
                    <a:lnTo>
                      <a:pt x="1937" y="481"/>
                    </a:lnTo>
                    <a:lnTo>
                      <a:pt x="1937" y="470"/>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4" name="Google Shape;1177;p69"/>
              <p:cNvSpPr/>
              <p:nvPr/>
            </p:nvSpPr>
            <p:spPr>
              <a:xfrm>
                <a:off x="4983287" y="3229827"/>
                <a:ext cx="4346" cy="193442"/>
              </a:xfrm>
              <a:custGeom>
                <a:avLst/>
                <a:gdLst/>
                <a:ahLst/>
                <a:cxnLst/>
                <a:rect l="l" t="t" r="r" b="b"/>
                <a:pathLst>
                  <a:path w="69" h="3071" extrusionOk="0">
                    <a:moveTo>
                      <a:pt x="23" y="1"/>
                    </a:moveTo>
                    <a:cubicBezTo>
                      <a:pt x="11" y="1"/>
                      <a:pt x="0" y="1"/>
                      <a:pt x="0" y="12"/>
                    </a:cubicBezTo>
                    <a:lnTo>
                      <a:pt x="34" y="3059"/>
                    </a:lnTo>
                    <a:cubicBezTo>
                      <a:pt x="34" y="3059"/>
                      <a:pt x="34" y="3071"/>
                      <a:pt x="46" y="3071"/>
                    </a:cubicBezTo>
                    <a:cubicBezTo>
                      <a:pt x="57" y="3071"/>
                      <a:pt x="69" y="3059"/>
                      <a:pt x="69" y="3059"/>
                    </a:cubicBezTo>
                    <a:lnTo>
                      <a:pt x="34" y="12"/>
                    </a:lnTo>
                    <a:cubicBezTo>
                      <a:pt x="34" y="1"/>
                      <a:pt x="34"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5" name="Google Shape;1178;p69"/>
              <p:cNvSpPr/>
              <p:nvPr/>
            </p:nvSpPr>
            <p:spPr>
              <a:xfrm>
                <a:off x="4845463" y="3198080"/>
                <a:ext cx="3653" cy="207174"/>
              </a:xfrm>
              <a:custGeom>
                <a:avLst/>
                <a:gdLst/>
                <a:ahLst/>
                <a:cxnLst/>
                <a:rect l="l" t="t" r="r" b="b"/>
                <a:pathLst>
                  <a:path w="58" h="3289" extrusionOk="0">
                    <a:moveTo>
                      <a:pt x="12" y="1"/>
                    </a:moveTo>
                    <a:cubicBezTo>
                      <a:pt x="0" y="1"/>
                      <a:pt x="0" y="1"/>
                      <a:pt x="0" y="12"/>
                    </a:cubicBezTo>
                    <a:lnTo>
                      <a:pt x="23" y="3265"/>
                    </a:lnTo>
                    <a:cubicBezTo>
                      <a:pt x="23" y="3277"/>
                      <a:pt x="34" y="3288"/>
                      <a:pt x="34" y="3288"/>
                    </a:cubicBezTo>
                    <a:cubicBezTo>
                      <a:pt x="46" y="3288"/>
                      <a:pt x="57" y="3277"/>
                      <a:pt x="57" y="3265"/>
                    </a:cubicBezTo>
                    <a:lnTo>
                      <a:pt x="34" y="12"/>
                    </a:lnTo>
                    <a:cubicBezTo>
                      <a:pt x="34"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6" name="Google Shape;1179;p69"/>
              <p:cNvSpPr/>
              <p:nvPr/>
            </p:nvSpPr>
            <p:spPr>
              <a:xfrm>
                <a:off x="4510601" y="2073876"/>
                <a:ext cx="140090" cy="305250"/>
              </a:xfrm>
              <a:custGeom>
                <a:avLst/>
                <a:gdLst/>
                <a:ahLst/>
                <a:cxnLst/>
                <a:rect l="l" t="t" r="r" b="b"/>
                <a:pathLst>
                  <a:path w="2224" h="4846" extrusionOk="0">
                    <a:moveTo>
                      <a:pt x="35" y="58"/>
                    </a:moveTo>
                    <a:lnTo>
                      <a:pt x="2177" y="1352"/>
                    </a:lnTo>
                    <a:lnTo>
                      <a:pt x="2189" y="4789"/>
                    </a:lnTo>
                    <a:lnTo>
                      <a:pt x="47" y="3689"/>
                    </a:lnTo>
                    <a:lnTo>
                      <a:pt x="35" y="58"/>
                    </a:lnTo>
                    <a:close/>
                    <a:moveTo>
                      <a:pt x="1" y="0"/>
                    </a:moveTo>
                    <a:lnTo>
                      <a:pt x="12" y="3689"/>
                    </a:lnTo>
                    <a:lnTo>
                      <a:pt x="12" y="3700"/>
                    </a:lnTo>
                    <a:lnTo>
                      <a:pt x="2223" y="4846"/>
                    </a:lnTo>
                    <a:lnTo>
                      <a:pt x="2212" y="1341"/>
                    </a:lnTo>
                    <a:lnTo>
                      <a:pt x="35" y="2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7" name="Google Shape;1180;p69"/>
              <p:cNvSpPr/>
              <p:nvPr/>
            </p:nvSpPr>
            <p:spPr>
              <a:xfrm>
                <a:off x="4300652" y="1936051"/>
                <a:ext cx="170325" cy="349280"/>
              </a:xfrm>
              <a:custGeom>
                <a:avLst/>
                <a:gdLst/>
                <a:ahLst/>
                <a:cxnLst/>
                <a:rect l="l" t="t" r="r" b="b"/>
                <a:pathLst>
                  <a:path w="2704" h="5545" extrusionOk="0">
                    <a:moveTo>
                      <a:pt x="35" y="69"/>
                    </a:moveTo>
                    <a:lnTo>
                      <a:pt x="2669" y="1799"/>
                    </a:lnTo>
                    <a:lnTo>
                      <a:pt x="2669" y="5488"/>
                    </a:lnTo>
                    <a:lnTo>
                      <a:pt x="46" y="4021"/>
                    </a:lnTo>
                    <a:lnTo>
                      <a:pt x="35" y="69"/>
                    </a:lnTo>
                    <a:close/>
                    <a:moveTo>
                      <a:pt x="0" y="0"/>
                    </a:moveTo>
                    <a:lnTo>
                      <a:pt x="12" y="4033"/>
                    </a:lnTo>
                    <a:lnTo>
                      <a:pt x="12" y="4044"/>
                    </a:lnTo>
                    <a:lnTo>
                      <a:pt x="2704" y="5545"/>
                    </a:lnTo>
                    <a:lnTo>
                      <a:pt x="2704" y="1787"/>
                    </a:lnTo>
                    <a:lnTo>
                      <a:pt x="2704" y="1776"/>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8" name="Google Shape;1181;p69"/>
              <p:cNvSpPr/>
              <p:nvPr/>
            </p:nvSpPr>
            <p:spPr>
              <a:xfrm>
                <a:off x="4631103" y="2147450"/>
                <a:ext cx="2961" cy="224496"/>
              </a:xfrm>
              <a:custGeom>
                <a:avLst/>
                <a:gdLst/>
                <a:ahLst/>
                <a:cxnLst/>
                <a:rect l="l" t="t" r="r" b="b"/>
                <a:pathLst>
                  <a:path w="47" h="3564" extrusionOk="0">
                    <a:moveTo>
                      <a:pt x="24" y="1"/>
                    </a:moveTo>
                    <a:cubicBezTo>
                      <a:pt x="12" y="1"/>
                      <a:pt x="1" y="12"/>
                      <a:pt x="1" y="24"/>
                    </a:cubicBezTo>
                    <a:lnTo>
                      <a:pt x="12" y="3540"/>
                    </a:lnTo>
                    <a:cubicBezTo>
                      <a:pt x="12" y="3552"/>
                      <a:pt x="24" y="3563"/>
                      <a:pt x="24" y="3563"/>
                    </a:cubicBezTo>
                    <a:cubicBezTo>
                      <a:pt x="35" y="3563"/>
                      <a:pt x="47" y="3552"/>
                      <a:pt x="47" y="3540"/>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9" name="Google Shape;1182;p69"/>
              <p:cNvSpPr/>
              <p:nvPr/>
            </p:nvSpPr>
            <p:spPr>
              <a:xfrm>
                <a:off x="4453594" y="2037782"/>
                <a:ext cx="2961" cy="237472"/>
              </a:xfrm>
              <a:custGeom>
                <a:avLst/>
                <a:gdLst/>
                <a:ahLst/>
                <a:cxnLst/>
                <a:rect l="l" t="t" r="r" b="b"/>
                <a:pathLst>
                  <a:path w="47" h="3770" extrusionOk="0">
                    <a:moveTo>
                      <a:pt x="24" y="1"/>
                    </a:moveTo>
                    <a:cubicBezTo>
                      <a:pt x="12" y="1"/>
                      <a:pt x="1" y="12"/>
                      <a:pt x="1" y="24"/>
                    </a:cubicBezTo>
                    <a:lnTo>
                      <a:pt x="12" y="3758"/>
                    </a:lnTo>
                    <a:cubicBezTo>
                      <a:pt x="12" y="3769"/>
                      <a:pt x="24" y="3769"/>
                      <a:pt x="35" y="3769"/>
                    </a:cubicBezTo>
                    <a:cubicBezTo>
                      <a:pt x="35" y="3769"/>
                      <a:pt x="47" y="3769"/>
                      <a:pt x="47" y="3758"/>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0" name="Google Shape;1183;p69"/>
              <p:cNvSpPr/>
              <p:nvPr/>
            </p:nvSpPr>
            <p:spPr>
              <a:xfrm>
                <a:off x="4511357" y="2411572"/>
                <a:ext cx="140027" cy="288683"/>
              </a:xfrm>
              <a:custGeom>
                <a:avLst/>
                <a:gdLst/>
                <a:ahLst/>
                <a:cxnLst/>
                <a:rect l="l" t="t" r="r" b="b"/>
                <a:pathLst>
                  <a:path w="2223" h="4583" extrusionOk="0">
                    <a:moveTo>
                      <a:pt x="35" y="58"/>
                    </a:moveTo>
                    <a:lnTo>
                      <a:pt x="2177" y="1100"/>
                    </a:lnTo>
                    <a:lnTo>
                      <a:pt x="2188" y="4537"/>
                    </a:lnTo>
                    <a:lnTo>
                      <a:pt x="2188" y="4537"/>
                    </a:lnTo>
                    <a:lnTo>
                      <a:pt x="46" y="3678"/>
                    </a:lnTo>
                    <a:lnTo>
                      <a:pt x="35" y="58"/>
                    </a:lnTo>
                    <a:close/>
                    <a:moveTo>
                      <a:pt x="0" y="0"/>
                    </a:moveTo>
                    <a:lnTo>
                      <a:pt x="12" y="3689"/>
                    </a:lnTo>
                    <a:lnTo>
                      <a:pt x="12" y="3700"/>
                    </a:lnTo>
                    <a:lnTo>
                      <a:pt x="2200" y="4571"/>
                    </a:lnTo>
                    <a:lnTo>
                      <a:pt x="2223" y="4583"/>
                    </a:lnTo>
                    <a:lnTo>
                      <a:pt x="2211" y="1089"/>
                    </a:lnTo>
                    <a:lnTo>
                      <a:pt x="2211" y="107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1" name="Google Shape;1184;p69"/>
              <p:cNvSpPr/>
              <p:nvPr/>
            </p:nvSpPr>
            <p:spPr>
              <a:xfrm>
                <a:off x="4301345" y="2299006"/>
                <a:ext cx="170388" cy="328367"/>
              </a:xfrm>
              <a:custGeom>
                <a:avLst/>
                <a:gdLst/>
                <a:ahLst/>
                <a:cxnLst/>
                <a:rect l="l" t="t" r="r" b="b"/>
                <a:pathLst>
                  <a:path w="2705" h="5213" extrusionOk="0">
                    <a:moveTo>
                      <a:pt x="35" y="58"/>
                    </a:moveTo>
                    <a:lnTo>
                      <a:pt x="2670" y="1467"/>
                    </a:lnTo>
                    <a:lnTo>
                      <a:pt x="2670" y="5167"/>
                    </a:lnTo>
                    <a:lnTo>
                      <a:pt x="47" y="4010"/>
                    </a:lnTo>
                    <a:lnTo>
                      <a:pt x="35" y="58"/>
                    </a:lnTo>
                    <a:close/>
                    <a:moveTo>
                      <a:pt x="1" y="0"/>
                    </a:moveTo>
                    <a:lnTo>
                      <a:pt x="12" y="4021"/>
                    </a:lnTo>
                    <a:lnTo>
                      <a:pt x="12" y="4033"/>
                    </a:lnTo>
                    <a:lnTo>
                      <a:pt x="2704" y="5213"/>
                    </a:lnTo>
                    <a:lnTo>
                      <a:pt x="2704" y="1455"/>
                    </a:lnTo>
                    <a:lnTo>
                      <a:pt x="2704" y="144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2" name="Google Shape;1185;p69"/>
              <p:cNvSpPr/>
              <p:nvPr/>
            </p:nvSpPr>
            <p:spPr>
              <a:xfrm>
                <a:off x="4631859" y="2470720"/>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3" name="Google Shape;1186;p69"/>
              <p:cNvSpPr/>
              <p:nvPr/>
            </p:nvSpPr>
            <p:spPr>
              <a:xfrm>
                <a:off x="4454350" y="2381966"/>
                <a:ext cx="2961" cy="237472"/>
              </a:xfrm>
              <a:custGeom>
                <a:avLst/>
                <a:gdLst/>
                <a:ahLst/>
                <a:cxnLst/>
                <a:rect l="l" t="t" r="r" b="b"/>
                <a:pathLst>
                  <a:path w="47" h="3770" extrusionOk="0">
                    <a:moveTo>
                      <a:pt x="23" y="1"/>
                    </a:moveTo>
                    <a:cubicBezTo>
                      <a:pt x="12" y="1"/>
                      <a:pt x="0" y="12"/>
                      <a:pt x="0" y="24"/>
                    </a:cubicBezTo>
                    <a:lnTo>
                      <a:pt x="12" y="3758"/>
                    </a:lnTo>
                    <a:cubicBezTo>
                      <a:pt x="12" y="3758"/>
                      <a:pt x="23" y="3770"/>
                      <a:pt x="35" y="3770"/>
                    </a:cubicBezTo>
                    <a:cubicBezTo>
                      <a:pt x="35" y="3770"/>
                      <a:pt x="46" y="3758"/>
                      <a:pt x="46" y="3758"/>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4" name="Google Shape;1187;p69"/>
              <p:cNvSpPr/>
              <p:nvPr/>
            </p:nvSpPr>
            <p:spPr>
              <a:xfrm>
                <a:off x="4512050" y="2796196"/>
                <a:ext cx="140090" cy="268463"/>
              </a:xfrm>
              <a:custGeom>
                <a:avLst/>
                <a:gdLst/>
                <a:ahLst/>
                <a:cxnLst/>
                <a:rect l="l" t="t" r="r" b="b"/>
                <a:pathLst>
                  <a:path w="2224" h="4262" extrusionOk="0">
                    <a:moveTo>
                      <a:pt x="35" y="57"/>
                    </a:moveTo>
                    <a:lnTo>
                      <a:pt x="2177" y="779"/>
                    </a:lnTo>
                    <a:lnTo>
                      <a:pt x="2189" y="4227"/>
                    </a:lnTo>
                    <a:lnTo>
                      <a:pt x="47" y="3677"/>
                    </a:lnTo>
                    <a:lnTo>
                      <a:pt x="35" y="57"/>
                    </a:lnTo>
                    <a:close/>
                    <a:moveTo>
                      <a:pt x="1" y="0"/>
                    </a:moveTo>
                    <a:lnTo>
                      <a:pt x="12" y="3689"/>
                    </a:lnTo>
                    <a:lnTo>
                      <a:pt x="12" y="3700"/>
                    </a:lnTo>
                    <a:lnTo>
                      <a:pt x="2200" y="4261"/>
                    </a:lnTo>
                    <a:lnTo>
                      <a:pt x="2223" y="4261"/>
                    </a:lnTo>
                    <a:lnTo>
                      <a:pt x="2212" y="768"/>
                    </a:lnTo>
                    <a:lnTo>
                      <a:pt x="2212" y="756"/>
                    </a:lnTo>
                    <a:lnTo>
                      <a:pt x="24" y="1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5" name="Google Shape;1188;p69"/>
              <p:cNvSpPr/>
              <p:nvPr/>
            </p:nvSpPr>
            <p:spPr>
              <a:xfrm>
                <a:off x="4302793" y="2716071"/>
                <a:ext cx="169632" cy="302415"/>
              </a:xfrm>
              <a:custGeom>
                <a:avLst/>
                <a:gdLst/>
                <a:ahLst/>
                <a:cxnLst/>
                <a:rect l="l" t="t" r="r" b="b"/>
                <a:pathLst>
                  <a:path w="2693" h="4801" extrusionOk="0">
                    <a:moveTo>
                      <a:pt x="24" y="46"/>
                    </a:moveTo>
                    <a:lnTo>
                      <a:pt x="2658" y="1054"/>
                    </a:lnTo>
                    <a:lnTo>
                      <a:pt x="2670" y="4754"/>
                    </a:lnTo>
                    <a:lnTo>
                      <a:pt x="35" y="3998"/>
                    </a:lnTo>
                    <a:lnTo>
                      <a:pt x="24" y="46"/>
                    </a:lnTo>
                    <a:close/>
                    <a:moveTo>
                      <a:pt x="1" y="1"/>
                    </a:moveTo>
                    <a:lnTo>
                      <a:pt x="1" y="4010"/>
                    </a:lnTo>
                    <a:lnTo>
                      <a:pt x="1" y="4021"/>
                    </a:lnTo>
                    <a:lnTo>
                      <a:pt x="2681" y="4789"/>
                    </a:lnTo>
                    <a:lnTo>
                      <a:pt x="2693" y="4800"/>
                    </a:lnTo>
                    <a:lnTo>
                      <a:pt x="2693" y="1043"/>
                    </a:lnTo>
                    <a:lnTo>
                      <a:pt x="2693" y="1031"/>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6" name="Google Shape;1189;p69"/>
              <p:cNvSpPr/>
              <p:nvPr/>
            </p:nvSpPr>
            <p:spPr>
              <a:xfrm>
                <a:off x="4632552" y="2838022"/>
                <a:ext cx="2961" cy="223740"/>
              </a:xfrm>
              <a:custGeom>
                <a:avLst/>
                <a:gdLst/>
                <a:ahLst/>
                <a:cxnLst/>
                <a:rect l="l" t="t" r="r" b="b"/>
                <a:pathLst>
                  <a:path w="47" h="3552" extrusionOk="0">
                    <a:moveTo>
                      <a:pt x="24" y="0"/>
                    </a:moveTo>
                    <a:cubicBezTo>
                      <a:pt x="12" y="0"/>
                      <a:pt x="1" y="12"/>
                      <a:pt x="1" y="23"/>
                    </a:cubicBezTo>
                    <a:lnTo>
                      <a:pt x="12" y="3540"/>
                    </a:lnTo>
                    <a:cubicBezTo>
                      <a:pt x="12" y="3552"/>
                      <a:pt x="24" y="3552"/>
                      <a:pt x="24" y="3552"/>
                    </a:cubicBezTo>
                    <a:cubicBezTo>
                      <a:pt x="35" y="3552"/>
                      <a:pt x="47" y="3552"/>
                      <a:pt x="47" y="3540"/>
                    </a:cubicBezTo>
                    <a:lnTo>
                      <a:pt x="35" y="23"/>
                    </a:lnTo>
                    <a:cubicBezTo>
                      <a:pt x="35" y="12"/>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7" name="Google Shape;1190;p69"/>
              <p:cNvSpPr/>
              <p:nvPr/>
            </p:nvSpPr>
            <p:spPr>
              <a:xfrm>
                <a:off x="4455799" y="2775220"/>
                <a:ext cx="2205" cy="237472"/>
              </a:xfrm>
              <a:custGeom>
                <a:avLst/>
                <a:gdLst/>
                <a:ahLst/>
                <a:cxnLst/>
                <a:rect l="l" t="t" r="r" b="b"/>
                <a:pathLst>
                  <a:path w="35" h="3770" extrusionOk="0">
                    <a:moveTo>
                      <a:pt x="12" y="1"/>
                    </a:moveTo>
                    <a:cubicBezTo>
                      <a:pt x="0" y="1"/>
                      <a:pt x="0" y="12"/>
                      <a:pt x="0" y="24"/>
                    </a:cubicBezTo>
                    <a:lnTo>
                      <a:pt x="0" y="3747"/>
                    </a:lnTo>
                    <a:cubicBezTo>
                      <a:pt x="0" y="3758"/>
                      <a:pt x="12" y="3770"/>
                      <a:pt x="23" y="3770"/>
                    </a:cubicBezTo>
                    <a:cubicBezTo>
                      <a:pt x="35" y="3770"/>
                      <a:pt x="35" y="3758"/>
                      <a:pt x="35" y="3747"/>
                    </a:cubicBezTo>
                    <a:lnTo>
                      <a:pt x="35" y="24"/>
                    </a:lnTo>
                    <a:cubicBezTo>
                      <a:pt x="35"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8" name="Google Shape;1191;p69"/>
              <p:cNvSpPr/>
              <p:nvPr/>
            </p:nvSpPr>
            <p:spPr>
              <a:xfrm>
                <a:off x="4512806" y="3125199"/>
                <a:ext cx="140027" cy="254039"/>
              </a:xfrm>
              <a:custGeom>
                <a:avLst/>
                <a:gdLst/>
                <a:ahLst/>
                <a:cxnLst/>
                <a:rect l="l" t="t" r="r" b="b"/>
                <a:pathLst>
                  <a:path w="2223" h="4033" extrusionOk="0">
                    <a:moveTo>
                      <a:pt x="35" y="46"/>
                    </a:moveTo>
                    <a:lnTo>
                      <a:pt x="2177" y="550"/>
                    </a:lnTo>
                    <a:lnTo>
                      <a:pt x="2188" y="3998"/>
                    </a:lnTo>
                    <a:lnTo>
                      <a:pt x="46" y="3678"/>
                    </a:lnTo>
                    <a:lnTo>
                      <a:pt x="35" y="46"/>
                    </a:lnTo>
                    <a:close/>
                    <a:moveTo>
                      <a:pt x="0" y="1"/>
                    </a:moveTo>
                    <a:lnTo>
                      <a:pt x="12" y="3689"/>
                    </a:lnTo>
                    <a:lnTo>
                      <a:pt x="12" y="3701"/>
                    </a:lnTo>
                    <a:lnTo>
                      <a:pt x="2200" y="4033"/>
                    </a:lnTo>
                    <a:lnTo>
                      <a:pt x="2223" y="4033"/>
                    </a:lnTo>
                    <a:lnTo>
                      <a:pt x="2211" y="539"/>
                    </a:lnTo>
                    <a:lnTo>
                      <a:pt x="2211" y="528"/>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9" name="Google Shape;1192;p69"/>
              <p:cNvSpPr/>
              <p:nvPr/>
            </p:nvSpPr>
            <p:spPr>
              <a:xfrm>
                <a:off x="4303549" y="3067499"/>
                <a:ext cx="169632" cy="283644"/>
              </a:xfrm>
              <a:custGeom>
                <a:avLst/>
                <a:gdLst/>
                <a:ahLst/>
                <a:cxnLst/>
                <a:rect l="l" t="t" r="r" b="b"/>
                <a:pathLst>
                  <a:path w="2693" h="4503" extrusionOk="0">
                    <a:moveTo>
                      <a:pt x="23" y="46"/>
                    </a:moveTo>
                    <a:lnTo>
                      <a:pt x="2658" y="768"/>
                    </a:lnTo>
                    <a:lnTo>
                      <a:pt x="2669" y="4468"/>
                    </a:lnTo>
                    <a:lnTo>
                      <a:pt x="35" y="3998"/>
                    </a:lnTo>
                    <a:lnTo>
                      <a:pt x="23" y="46"/>
                    </a:lnTo>
                    <a:close/>
                    <a:moveTo>
                      <a:pt x="0" y="0"/>
                    </a:moveTo>
                    <a:lnTo>
                      <a:pt x="0" y="4021"/>
                    </a:lnTo>
                    <a:lnTo>
                      <a:pt x="0" y="4032"/>
                    </a:lnTo>
                    <a:lnTo>
                      <a:pt x="2692" y="4502"/>
                    </a:lnTo>
                    <a:lnTo>
                      <a:pt x="2692" y="756"/>
                    </a:lnTo>
                    <a:lnTo>
                      <a:pt x="2692" y="745"/>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0" name="Google Shape;1193;p69"/>
              <p:cNvSpPr/>
              <p:nvPr/>
            </p:nvSpPr>
            <p:spPr>
              <a:xfrm>
                <a:off x="4633308" y="3154049"/>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1" name="Google Shape;1194;p69"/>
              <p:cNvSpPr/>
              <p:nvPr/>
            </p:nvSpPr>
            <p:spPr>
              <a:xfrm>
                <a:off x="4456492" y="3110081"/>
                <a:ext cx="2268" cy="237409"/>
              </a:xfrm>
              <a:custGeom>
                <a:avLst/>
                <a:gdLst/>
                <a:ahLst/>
                <a:cxnLst/>
                <a:rect l="l" t="t" r="r" b="b"/>
                <a:pathLst>
                  <a:path w="36" h="3769" extrusionOk="0">
                    <a:moveTo>
                      <a:pt x="12" y="0"/>
                    </a:moveTo>
                    <a:cubicBezTo>
                      <a:pt x="1" y="0"/>
                      <a:pt x="1" y="11"/>
                      <a:pt x="1" y="23"/>
                    </a:cubicBezTo>
                    <a:lnTo>
                      <a:pt x="1" y="3757"/>
                    </a:lnTo>
                    <a:cubicBezTo>
                      <a:pt x="1" y="3757"/>
                      <a:pt x="12" y="3769"/>
                      <a:pt x="24" y="3769"/>
                    </a:cubicBezTo>
                    <a:cubicBezTo>
                      <a:pt x="35" y="3769"/>
                      <a:pt x="35" y="3757"/>
                      <a:pt x="35" y="3757"/>
                    </a:cubicBezTo>
                    <a:lnTo>
                      <a:pt x="24" y="23"/>
                    </a:lnTo>
                    <a:cubicBezTo>
                      <a:pt x="35" y="11"/>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2" name="Google Shape;1195;p69"/>
              <p:cNvSpPr/>
              <p:nvPr/>
            </p:nvSpPr>
            <p:spPr>
              <a:xfrm>
                <a:off x="2870499" y="1389098"/>
                <a:ext cx="1429432" cy="1080216"/>
              </a:xfrm>
              <a:custGeom>
                <a:avLst/>
                <a:gdLst/>
                <a:ahLst/>
                <a:cxnLst/>
                <a:rect l="l" t="t" r="r" b="b"/>
                <a:pathLst>
                  <a:path w="22693" h="17149" extrusionOk="0">
                    <a:moveTo>
                      <a:pt x="22693" y="0"/>
                    </a:moveTo>
                    <a:lnTo>
                      <a:pt x="19841" y="2120"/>
                    </a:lnTo>
                    <a:lnTo>
                      <a:pt x="17000" y="4262"/>
                    </a:lnTo>
                    <a:lnTo>
                      <a:pt x="11318" y="8535"/>
                    </a:lnTo>
                    <a:lnTo>
                      <a:pt x="5659" y="12830"/>
                    </a:lnTo>
                    <a:lnTo>
                      <a:pt x="2818" y="14984"/>
                    </a:lnTo>
                    <a:lnTo>
                      <a:pt x="0" y="17149"/>
                    </a:lnTo>
                    <a:lnTo>
                      <a:pt x="0" y="17149"/>
                    </a:lnTo>
                    <a:lnTo>
                      <a:pt x="2853" y="15030"/>
                    </a:lnTo>
                    <a:lnTo>
                      <a:pt x="5693" y="12888"/>
                    </a:lnTo>
                    <a:lnTo>
                      <a:pt x="11375" y="8615"/>
                    </a:lnTo>
                    <a:lnTo>
                      <a:pt x="17046" y="4319"/>
                    </a:lnTo>
                    <a:lnTo>
                      <a:pt x="19875" y="2165"/>
                    </a:lnTo>
                    <a:lnTo>
                      <a:pt x="2269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3" name="Google Shape;1196;p69"/>
              <p:cNvSpPr/>
              <p:nvPr/>
            </p:nvSpPr>
            <p:spPr>
              <a:xfrm>
                <a:off x="3841698" y="1416500"/>
                <a:ext cx="2379825" cy="1585332"/>
              </a:xfrm>
              <a:custGeom>
                <a:avLst/>
                <a:gdLst/>
                <a:ahLst/>
                <a:cxnLst/>
                <a:rect l="l" t="t" r="r" b="b"/>
                <a:pathLst>
                  <a:path w="37781" h="25168" extrusionOk="0">
                    <a:moveTo>
                      <a:pt x="1" y="1"/>
                    </a:moveTo>
                    <a:lnTo>
                      <a:pt x="4709" y="3162"/>
                    </a:lnTo>
                    <a:lnTo>
                      <a:pt x="9429" y="6313"/>
                    </a:lnTo>
                    <a:lnTo>
                      <a:pt x="18868" y="12624"/>
                    </a:lnTo>
                    <a:lnTo>
                      <a:pt x="28318" y="18902"/>
                    </a:lnTo>
                    <a:lnTo>
                      <a:pt x="33049" y="22041"/>
                    </a:lnTo>
                    <a:lnTo>
                      <a:pt x="37780" y="25168"/>
                    </a:lnTo>
                    <a:lnTo>
                      <a:pt x="33072" y="22006"/>
                    </a:lnTo>
                    <a:lnTo>
                      <a:pt x="28364" y="18845"/>
                    </a:lnTo>
                    <a:lnTo>
                      <a:pt x="18925" y="12544"/>
                    </a:lnTo>
                    <a:lnTo>
                      <a:pt x="9463" y="6267"/>
                    </a:lnTo>
                    <a:lnTo>
                      <a:pt x="4743" y="3128"/>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4" name="Google Shape;1197;p69"/>
              <p:cNvSpPr/>
              <p:nvPr/>
            </p:nvSpPr>
            <p:spPr>
              <a:xfrm>
                <a:off x="2971474" y="3086963"/>
                <a:ext cx="3134571" cy="471228"/>
              </a:xfrm>
              <a:custGeom>
                <a:avLst/>
                <a:gdLst/>
                <a:ahLst/>
                <a:cxnLst/>
                <a:rect l="l" t="t" r="r" b="b"/>
                <a:pathLst>
                  <a:path w="49763" h="7481" extrusionOk="0">
                    <a:moveTo>
                      <a:pt x="49762" y="0"/>
                    </a:moveTo>
                    <a:lnTo>
                      <a:pt x="43531" y="917"/>
                    </a:lnTo>
                    <a:lnTo>
                      <a:pt x="37311" y="1845"/>
                    </a:lnTo>
                    <a:lnTo>
                      <a:pt x="24870" y="3700"/>
                    </a:lnTo>
                    <a:lnTo>
                      <a:pt x="12430" y="5579"/>
                    </a:lnTo>
                    <a:lnTo>
                      <a:pt x="6210" y="6518"/>
                    </a:lnTo>
                    <a:lnTo>
                      <a:pt x="1" y="7481"/>
                    </a:lnTo>
                    <a:lnTo>
                      <a:pt x="6221" y="6576"/>
                    </a:lnTo>
                    <a:lnTo>
                      <a:pt x="12441" y="5648"/>
                    </a:lnTo>
                    <a:lnTo>
                      <a:pt x="24882" y="3792"/>
                    </a:lnTo>
                    <a:lnTo>
                      <a:pt x="37322" y="1913"/>
                    </a:lnTo>
                    <a:lnTo>
                      <a:pt x="43542" y="963"/>
                    </a:lnTo>
                    <a:lnTo>
                      <a:pt x="4976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5" name="Google Shape;1198;p69"/>
              <p:cNvSpPr/>
              <p:nvPr/>
            </p:nvSpPr>
            <p:spPr>
              <a:xfrm>
                <a:off x="3802769" y="4032146"/>
                <a:ext cx="2572953" cy="282258"/>
              </a:xfrm>
              <a:custGeom>
                <a:avLst/>
                <a:gdLst/>
                <a:ahLst/>
                <a:cxnLst/>
                <a:rect l="l" t="t" r="r" b="b"/>
                <a:pathLst>
                  <a:path w="40847" h="4481" extrusionOk="0">
                    <a:moveTo>
                      <a:pt x="40789" y="1"/>
                    </a:moveTo>
                    <a:cubicBezTo>
                      <a:pt x="40787" y="1"/>
                      <a:pt x="40784" y="1"/>
                      <a:pt x="40781" y="2"/>
                    </a:cubicBezTo>
                    <a:lnTo>
                      <a:pt x="0" y="4481"/>
                    </a:lnTo>
                    <a:lnTo>
                      <a:pt x="40781" y="105"/>
                    </a:lnTo>
                    <a:lnTo>
                      <a:pt x="40792" y="105"/>
                    </a:lnTo>
                    <a:cubicBezTo>
                      <a:pt x="40847" y="94"/>
                      <a:pt x="40839" y="1"/>
                      <a:pt x="4078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6" name="Google Shape;1199;p69"/>
              <p:cNvSpPr/>
              <p:nvPr/>
            </p:nvSpPr>
            <p:spPr>
              <a:xfrm>
                <a:off x="2806500" y="4095641"/>
                <a:ext cx="1826080" cy="222355"/>
              </a:xfrm>
              <a:custGeom>
                <a:avLst/>
                <a:gdLst/>
                <a:ahLst/>
                <a:cxnLst/>
                <a:rect l="l" t="t" r="r" b="b"/>
                <a:pathLst>
                  <a:path w="28990" h="3530" extrusionOk="0">
                    <a:moveTo>
                      <a:pt x="67" y="1"/>
                    </a:moveTo>
                    <a:cubicBezTo>
                      <a:pt x="7" y="1"/>
                      <a:pt x="0" y="93"/>
                      <a:pt x="65" y="93"/>
                    </a:cubicBezTo>
                    <a:lnTo>
                      <a:pt x="28990" y="3530"/>
                    </a:lnTo>
                    <a:lnTo>
                      <a:pt x="77" y="2"/>
                    </a:lnTo>
                    <a:cubicBezTo>
                      <a:pt x="73" y="1"/>
                      <a:pt x="70" y="1"/>
                      <a:pt x="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7" name="Google Shape;1200;p69"/>
              <p:cNvSpPr/>
              <p:nvPr/>
            </p:nvSpPr>
            <p:spPr>
              <a:xfrm>
                <a:off x="6021634" y="1631552"/>
                <a:ext cx="6551" cy="1995712"/>
              </a:xfrm>
              <a:custGeom>
                <a:avLst/>
                <a:gdLst/>
                <a:ahLst/>
                <a:cxnLst/>
                <a:rect l="l" t="t" r="r" b="b"/>
                <a:pathLst>
                  <a:path w="104" h="31683" extrusionOk="0">
                    <a:moveTo>
                      <a:pt x="46" y="0"/>
                    </a:moveTo>
                    <a:lnTo>
                      <a:pt x="0" y="31640"/>
                    </a:lnTo>
                    <a:cubicBezTo>
                      <a:pt x="0" y="31668"/>
                      <a:pt x="23" y="31683"/>
                      <a:pt x="47" y="31683"/>
                    </a:cubicBezTo>
                    <a:cubicBezTo>
                      <a:pt x="72" y="31683"/>
                      <a:pt x="97" y="31668"/>
                      <a:pt x="103" y="31640"/>
                    </a:cubicBezTo>
                    <a:lnTo>
                      <a:pt x="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8" name="Google Shape;1201;p69"/>
              <p:cNvSpPr/>
              <p:nvPr/>
            </p:nvSpPr>
            <p:spPr>
              <a:xfrm>
                <a:off x="2985962" y="1772967"/>
                <a:ext cx="8693" cy="2435319"/>
              </a:xfrm>
              <a:custGeom>
                <a:avLst/>
                <a:gdLst/>
                <a:ahLst/>
                <a:cxnLst/>
                <a:rect l="l" t="t" r="r" b="b"/>
                <a:pathLst>
                  <a:path w="138" h="38662" extrusionOk="0">
                    <a:moveTo>
                      <a:pt x="69" y="1"/>
                    </a:moveTo>
                    <a:lnTo>
                      <a:pt x="34" y="4835"/>
                    </a:lnTo>
                    <a:lnTo>
                      <a:pt x="23" y="9669"/>
                    </a:lnTo>
                    <a:lnTo>
                      <a:pt x="0" y="19337"/>
                    </a:lnTo>
                    <a:lnTo>
                      <a:pt x="23" y="28994"/>
                    </a:lnTo>
                    <a:lnTo>
                      <a:pt x="34" y="33828"/>
                    </a:lnTo>
                    <a:lnTo>
                      <a:pt x="69" y="38662"/>
                    </a:lnTo>
                    <a:lnTo>
                      <a:pt x="103" y="33828"/>
                    </a:lnTo>
                    <a:lnTo>
                      <a:pt x="115" y="28994"/>
                    </a:lnTo>
                    <a:lnTo>
                      <a:pt x="138" y="19337"/>
                    </a:lnTo>
                    <a:lnTo>
                      <a:pt x="115" y="9669"/>
                    </a:lnTo>
                    <a:lnTo>
                      <a:pt x="103" y="4835"/>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590" name="Google Shape;1206;p69"/>
            <p:cNvSpPr/>
            <p:nvPr/>
          </p:nvSpPr>
          <p:spPr>
            <a:xfrm>
              <a:off x="11201809" y="4387041"/>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1" name="Google Shape;1209;p69"/>
            <p:cNvSpPr/>
            <p:nvPr/>
          </p:nvSpPr>
          <p:spPr>
            <a:xfrm>
              <a:off x="11976318" y="4946915"/>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2" name="Google Shape;1212;p69"/>
            <p:cNvSpPr/>
            <p:nvPr/>
          </p:nvSpPr>
          <p:spPr>
            <a:xfrm>
              <a:off x="12807609" y="645769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3" name="Google Shape;1212;p69"/>
            <p:cNvSpPr/>
            <p:nvPr/>
          </p:nvSpPr>
          <p:spPr>
            <a:xfrm>
              <a:off x="11289748" y="5529282"/>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4" name="Google Shape;1209;p69"/>
            <p:cNvSpPr/>
            <p:nvPr/>
          </p:nvSpPr>
          <p:spPr>
            <a:xfrm>
              <a:off x="13829736" y="561986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5" name="Google Shape;1209;p69"/>
            <p:cNvSpPr/>
            <p:nvPr/>
          </p:nvSpPr>
          <p:spPr>
            <a:xfrm>
              <a:off x="14723898" y="4912563"/>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6" name="Google Shape;1212;p69"/>
            <p:cNvSpPr/>
            <p:nvPr/>
          </p:nvSpPr>
          <p:spPr>
            <a:xfrm>
              <a:off x="13249473" y="4328706"/>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grpSp>
        <p:nvGrpSpPr>
          <p:cNvPr id="584" name="Group 583"/>
          <p:cNvGrpSpPr/>
          <p:nvPr/>
        </p:nvGrpSpPr>
        <p:grpSpPr>
          <a:xfrm>
            <a:off x="221855" y="4011301"/>
            <a:ext cx="710520" cy="617602"/>
            <a:chOff x="9240148" y="2614050"/>
            <a:chExt cx="710520" cy="617602"/>
          </a:xfrm>
        </p:grpSpPr>
        <p:sp>
          <p:nvSpPr>
            <p:cNvPr id="585" name="Half Frame 584"/>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6" name="Half Frame 585"/>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7" name="Half Frame 586"/>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8" name="Half Frame 587"/>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884" name="Rectangle 883"/>
          <p:cNvSpPr/>
          <p:nvPr/>
        </p:nvSpPr>
        <p:spPr>
          <a:xfrm>
            <a:off x="5184083" y="253560"/>
            <a:ext cx="6741961" cy="6395590"/>
          </a:xfrm>
          <a:prstGeom prst="rect">
            <a:avLst/>
          </a:prstGeom>
          <a:noFill/>
          <a:ln w="57150">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85" name="Group 884"/>
          <p:cNvGrpSpPr/>
          <p:nvPr/>
        </p:nvGrpSpPr>
        <p:grpSpPr>
          <a:xfrm>
            <a:off x="8109490" y="3058215"/>
            <a:ext cx="710520" cy="617602"/>
            <a:chOff x="9240148" y="2614050"/>
            <a:chExt cx="710520" cy="617602"/>
          </a:xfrm>
        </p:grpSpPr>
        <p:sp>
          <p:nvSpPr>
            <p:cNvPr id="886" name="Half Frame 885"/>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87" name="Half Frame 886"/>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88" name="Half Frame 887"/>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89" name="Half Frame 888"/>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894" name="Group 893"/>
          <p:cNvGrpSpPr/>
          <p:nvPr/>
        </p:nvGrpSpPr>
        <p:grpSpPr>
          <a:xfrm>
            <a:off x="7879955" y="4011301"/>
            <a:ext cx="710520" cy="617602"/>
            <a:chOff x="7879955" y="4011301"/>
            <a:chExt cx="710520" cy="617602"/>
          </a:xfrm>
        </p:grpSpPr>
        <p:sp>
          <p:nvSpPr>
            <p:cNvPr id="890" name="Half Frame 889"/>
            <p:cNvSpPr/>
            <p:nvPr/>
          </p:nvSpPr>
          <p:spPr>
            <a:xfrm>
              <a:off x="7879955" y="4011301"/>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91" name="Half Frame 890"/>
            <p:cNvSpPr/>
            <p:nvPr/>
          </p:nvSpPr>
          <p:spPr>
            <a:xfrm flipH="1">
              <a:off x="8330880" y="4011301"/>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92" name="Half Frame 891"/>
            <p:cNvSpPr/>
            <p:nvPr/>
          </p:nvSpPr>
          <p:spPr>
            <a:xfrm flipV="1">
              <a:off x="7879955" y="4389410"/>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93" name="Half Frame 892"/>
            <p:cNvSpPr/>
            <p:nvPr/>
          </p:nvSpPr>
          <p:spPr>
            <a:xfrm flipH="1" flipV="1">
              <a:off x="8330880" y="4389410"/>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897" name="Rectangle 896"/>
          <p:cNvSpPr/>
          <p:nvPr/>
        </p:nvSpPr>
        <p:spPr>
          <a:xfrm>
            <a:off x="8444925" y="-599090"/>
            <a:ext cx="874000" cy="5990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0070C0"/>
                </a:solidFill>
              </a:rPr>
              <a:t>2</a:t>
            </a:r>
          </a:p>
        </p:txBody>
      </p:sp>
    </p:spTree>
    <p:extLst>
      <p:ext uri="{BB962C8B-B14F-4D97-AF65-F5344CB8AC3E}">
        <p14:creationId xmlns:p14="http://schemas.microsoft.com/office/powerpoint/2010/main" val="243965649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decel="50000" fill="hold" nodeType="afterEffect" p14:presetBounceEnd="60000">
                                      <p:stCondLst>
                                        <p:cond delay="0"/>
                                      </p:stCondLst>
                                      <p:childTnLst>
                                        <p:animMotion origin="layout" path="M -8.33333E-7 -2.96296E-6 L -0.62812 -0.00115 " pathEditMode="relative" rAng="0" ptsTypes="AA" p14:bounceEnd="60000">
                                          <p:cBhvr>
                                            <p:cTn id="6" dur="900" fill="hold"/>
                                            <p:tgtEl>
                                              <p:spTgt spid="2"/>
                                            </p:tgtEl>
                                            <p:attrNameLst>
                                              <p:attrName>ppt_x</p:attrName>
                                              <p:attrName>ppt_y</p:attrName>
                                            </p:attrNameLst>
                                          </p:cBhvr>
                                          <p:rCtr x="-31406" y="-69"/>
                                        </p:animMotion>
                                      </p:childTnLst>
                                    </p:cTn>
                                  </p:par>
                                  <p:par>
                                    <p:cTn id="7" presetID="42" presetClass="path" presetSubtype="0" decel="50000" fill="hold" nodeType="withEffect" p14:presetBounceEnd="60000">
                                      <p:stCondLst>
                                        <p:cond delay="100"/>
                                      </p:stCondLst>
                                      <p:childTnLst>
                                        <p:animMotion origin="layout" path="M -6.25E-7 -1.11111E-6 L -0.62812 -1.11111E-6 " pathEditMode="relative" rAng="0" ptsTypes="AA" p14:bounceEnd="60000">
                                          <p:cBhvr>
                                            <p:cTn id="8" dur="900" fill="hold"/>
                                            <p:tgtEl>
                                              <p:spTgt spid="894"/>
                                            </p:tgtEl>
                                            <p:attrNameLst>
                                              <p:attrName>ppt_x</p:attrName>
                                              <p:attrName>ppt_y</p:attrName>
                                            </p:attrNameLst>
                                          </p:cBhvr>
                                          <p:rCtr x="-31406" y="0"/>
                                        </p:animMotion>
                                      </p:childTnLst>
                                    </p:cTn>
                                  </p:par>
                                </p:childTnLst>
                              </p:cTn>
                            </p:par>
                          </p:childTnLst>
                        </p:cTn>
                      </p:par>
                      <p:par>
                        <p:cTn id="9" fill="hold">
                          <p:stCondLst>
                            <p:cond delay="indefinite"/>
                          </p:stCondLst>
                          <p:childTnLst>
                            <p:par>
                              <p:cTn id="10" fill="hold">
                                <p:stCondLst>
                                  <p:cond delay="0"/>
                                </p:stCondLst>
                                <p:childTnLst>
                                  <p:par>
                                    <p:cTn id="11" presetID="42" presetClass="path" presetSubtype="0" fill="hold" nodeType="clickEffect" p14:presetBounceEnd="60000">
                                      <p:stCondLst>
                                        <p:cond delay="0"/>
                                      </p:stCondLst>
                                      <p:childTnLst>
                                        <p:animMotion origin="layout" path="M 4.375E-6 -1.11111E-6 L 0.29192 0.0787 " pathEditMode="relative" rAng="0" ptsTypes="AA" p14:bounceEnd="60000">
                                          <p:cBhvr>
                                            <p:cTn id="12" dur="900" fill="hold"/>
                                            <p:tgtEl>
                                              <p:spTgt spid="584"/>
                                            </p:tgtEl>
                                            <p:attrNameLst>
                                              <p:attrName>ppt_x</p:attrName>
                                              <p:attrName>ppt_y</p:attrName>
                                            </p:attrNameLst>
                                          </p:cBhvr>
                                          <p:rCtr x="14596" y="3935"/>
                                        </p:animMotion>
                                      </p:childTnLst>
                                    </p:cTn>
                                  </p:par>
                                  <p:par>
                                    <p:cTn id="13" presetID="1" presetClass="exit" presetSubtype="0" fill="hold" nodeType="withEffect">
                                      <p:stCondLst>
                                        <p:cond delay="0"/>
                                      </p:stCondLst>
                                      <p:childTnLst>
                                        <p:set>
                                          <p:cBhvr>
                                            <p:cTn id="14" dur="1" fill="hold">
                                              <p:stCondLst>
                                                <p:cond delay="0"/>
                                              </p:stCondLst>
                                            </p:cTn>
                                            <p:tgtEl>
                                              <p:spTgt spid="894"/>
                                            </p:tgtEl>
                                            <p:attrNameLst>
                                              <p:attrName>style.visibility</p:attrName>
                                            </p:attrNameLst>
                                          </p:cBhvr>
                                          <p:to>
                                            <p:strVal val="hidden"/>
                                          </p:to>
                                        </p:set>
                                      </p:childTnLst>
                                    </p:cTn>
                                  </p:par>
                                </p:childTnLst>
                              </p:cTn>
                            </p:par>
                            <p:par>
                              <p:cTn id="15" fill="hold">
                                <p:stCondLst>
                                  <p:cond delay="900"/>
                                </p:stCondLst>
                                <p:childTnLst>
                                  <p:par>
                                    <p:cTn id="16" presetID="1" presetClass="entr" presetSubtype="0" fill="hold" nodeType="afterEffect">
                                      <p:stCondLst>
                                        <p:cond delay="0"/>
                                      </p:stCondLst>
                                      <p:childTnLst>
                                        <p:set>
                                          <p:cBhvr>
                                            <p:cTn id="17" dur="1" fill="hold">
                                              <p:stCondLst>
                                                <p:cond delay="0"/>
                                              </p:stCondLst>
                                            </p:cTn>
                                            <p:tgtEl>
                                              <p:spTgt spid="885"/>
                                            </p:tgtEl>
                                            <p:attrNameLst>
                                              <p:attrName>style.visibility</p:attrName>
                                            </p:attrNameLst>
                                          </p:cBhvr>
                                          <p:to>
                                            <p:strVal val="visible"/>
                                          </p:to>
                                        </p:set>
                                      </p:childTnLst>
                                    </p:cTn>
                                  </p:par>
                                  <p:par>
                                    <p:cTn id="18" presetID="42" presetClass="path" presetSubtype="0" fill="hold" nodeType="withEffect" p14:presetBounceEnd="60000">
                                      <p:stCondLst>
                                        <p:cond delay="0"/>
                                      </p:stCondLst>
                                      <p:childTnLst>
                                        <p:animMotion origin="layout" path="M -8.33333E-7 -7.40741E-7 L -0.35508 0.21782 " pathEditMode="relative" rAng="0" ptsTypes="AA" p14:bounceEnd="60000">
                                          <p:cBhvr>
                                            <p:cTn id="19" dur="500" spd="-100000" fill="hold"/>
                                            <p:tgtEl>
                                              <p:spTgt spid="885"/>
                                            </p:tgtEl>
                                            <p:attrNameLst>
                                              <p:attrName>ppt_x</p:attrName>
                                              <p:attrName>ppt_y</p:attrName>
                                            </p:attrNameLst>
                                          </p:cBhvr>
                                          <p:rCtr x="-17760" y="10880"/>
                                        </p:animMotion>
                                      </p:childTnLst>
                                    </p:cTn>
                                  </p:par>
                                  <p:par>
                                    <p:cTn id="20" presetID="10" presetClass="exit" presetSubtype="0" fill="hold" nodeType="withEffect">
                                      <p:stCondLst>
                                        <p:cond delay="300"/>
                                      </p:stCondLst>
                                      <p:childTnLst>
                                        <p:animEffect transition="out" filter="fade">
                                          <p:cBhvr>
                                            <p:cTn id="21" dur="500"/>
                                            <p:tgtEl>
                                              <p:spTgt spid="885"/>
                                            </p:tgtEl>
                                          </p:cBhvr>
                                        </p:animEffect>
                                        <p:set>
                                          <p:cBhvr>
                                            <p:cTn id="22" dur="1" fill="hold">
                                              <p:stCondLst>
                                                <p:cond delay="499"/>
                                              </p:stCondLst>
                                            </p:cTn>
                                            <p:tgtEl>
                                              <p:spTgt spid="885"/>
                                            </p:tgtEl>
                                            <p:attrNameLst>
                                              <p:attrName>style.visibility</p:attrName>
                                            </p:attrNameLst>
                                          </p:cBhvr>
                                          <p:to>
                                            <p:strVal val="hidden"/>
                                          </p:to>
                                        </p:set>
                                      </p:childTnLst>
                                    </p:cTn>
                                  </p:par>
                                  <p:par>
                                    <p:cTn id="23" presetID="53" presetClass="entr" presetSubtype="16" fill="hold" grpId="0" nodeType="withEffect">
                                      <p:stCondLst>
                                        <p:cond delay="300"/>
                                      </p:stCondLst>
                                      <p:childTnLst>
                                        <p:set>
                                          <p:cBhvr>
                                            <p:cTn id="24" dur="1" fill="hold">
                                              <p:stCondLst>
                                                <p:cond delay="0"/>
                                              </p:stCondLst>
                                            </p:cTn>
                                            <p:tgtEl>
                                              <p:spTgt spid="884"/>
                                            </p:tgtEl>
                                            <p:attrNameLst>
                                              <p:attrName>style.visibility</p:attrName>
                                            </p:attrNameLst>
                                          </p:cBhvr>
                                          <p:to>
                                            <p:strVal val="visible"/>
                                          </p:to>
                                        </p:set>
                                        <p:anim calcmode="lin" valueType="num">
                                          <p:cBhvr>
                                            <p:cTn id="25" dur="500" fill="hold"/>
                                            <p:tgtEl>
                                              <p:spTgt spid="884"/>
                                            </p:tgtEl>
                                            <p:attrNameLst>
                                              <p:attrName>ppt_w</p:attrName>
                                            </p:attrNameLst>
                                          </p:cBhvr>
                                          <p:tavLst>
                                            <p:tav tm="0">
                                              <p:val>
                                                <p:fltVal val="0"/>
                                              </p:val>
                                            </p:tav>
                                            <p:tav tm="100000">
                                              <p:val>
                                                <p:strVal val="#ppt_w"/>
                                              </p:val>
                                            </p:tav>
                                          </p:tavLst>
                                        </p:anim>
                                        <p:anim calcmode="lin" valueType="num">
                                          <p:cBhvr>
                                            <p:cTn id="26" dur="500" fill="hold"/>
                                            <p:tgtEl>
                                              <p:spTgt spid="884"/>
                                            </p:tgtEl>
                                            <p:attrNameLst>
                                              <p:attrName>ppt_h</p:attrName>
                                            </p:attrNameLst>
                                          </p:cBhvr>
                                          <p:tavLst>
                                            <p:tav tm="0">
                                              <p:val>
                                                <p:fltVal val="0"/>
                                              </p:val>
                                            </p:tav>
                                            <p:tav tm="100000">
                                              <p:val>
                                                <p:strVal val="#ppt_h"/>
                                              </p:val>
                                            </p:tav>
                                          </p:tavLst>
                                        </p:anim>
                                        <p:animEffect transition="in" filter="fade">
                                          <p:cBhvr>
                                            <p:cTn id="27" dur="500"/>
                                            <p:tgtEl>
                                              <p:spTgt spid="884"/>
                                            </p:tgtEl>
                                          </p:cBhvr>
                                        </p:animEffect>
                                      </p:childTnLst>
                                    </p:cTn>
                                  </p:par>
                                </p:childTnLst>
                              </p:cTn>
                            </p:par>
                            <p:par>
                              <p:cTn id="28" fill="hold">
                                <p:stCondLst>
                                  <p:cond delay="1700"/>
                                </p:stCondLst>
                                <p:childTnLst>
                                  <p:par>
                                    <p:cTn id="29" presetID="1" presetClass="entr" presetSubtype="0" fill="hold" grpId="0" nodeType="afterEffect">
                                      <p:stCondLst>
                                        <p:cond delay="0"/>
                                      </p:stCondLst>
                                      <p:childTnLst>
                                        <p:set>
                                          <p:cBhvr>
                                            <p:cTn id="30" dur="1" fill="hold">
                                              <p:stCondLst>
                                                <p:cond delay="0"/>
                                              </p:stCondLst>
                                            </p:cTn>
                                            <p:tgtEl>
                                              <p:spTgt spid="8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9" grpId="0"/>
          <p:bldP spid="88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decel="50000" fill="hold" nodeType="afterEffect">
                                      <p:stCondLst>
                                        <p:cond delay="0"/>
                                      </p:stCondLst>
                                      <p:childTnLst>
                                        <p:animMotion origin="layout" path="M -8.33333E-7 -2.96296E-6 L -0.62812 -0.00115 " pathEditMode="relative" rAng="0" ptsTypes="AA">
                                          <p:cBhvr>
                                            <p:cTn id="6" dur="900" fill="hold"/>
                                            <p:tgtEl>
                                              <p:spTgt spid="2"/>
                                            </p:tgtEl>
                                            <p:attrNameLst>
                                              <p:attrName>ppt_x</p:attrName>
                                              <p:attrName>ppt_y</p:attrName>
                                            </p:attrNameLst>
                                          </p:cBhvr>
                                          <p:rCtr x="-31406" y="-69"/>
                                        </p:animMotion>
                                      </p:childTnLst>
                                    </p:cTn>
                                  </p:par>
                                  <p:par>
                                    <p:cTn id="7" presetID="42" presetClass="path" presetSubtype="0" decel="50000" fill="hold" nodeType="withEffect">
                                      <p:stCondLst>
                                        <p:cond delay="100"/>
                                      </p:stCondLst>
                                      <p:childTnLst>
                                        <p:animMotion origin="layout" path="M -6.25E-7 -1.11111E-6 L -0.62812 -1.11111E-6 " pathEditMode="relative" rAng="0" ptsTypes="AA">
                                          <p:cBhvr>
                                            <p:cTn id="8" dur="900" fill="hold"/>
                                            <p:tgtEl>
                                              <p:spTgt spid="894"/>
                                            </p:tgtEl>
                                            <p:attrNameLst>
                                              <p:attrName>ppt_x</p:attrName>
                                              <p:attrName>ppt_y</p:attrName>
                                            </p:attrNameLst>
                                          </p:cBhvr>
                                          <p:rCtr x="-31406" y="0"/>
                                        </p:animMotion>
                                      </p:childTnLst>
                                    </p:cTn>
                                  </p:par>
                                </p:childTnLst>
                              </p:cTn>
                            </p:par>
                          </p:childTnLst>
                        </p:cTn>
                      </p:par>
                      <p:par>
                        <p:cTn id="9" fill="hold">
                          <p:stCondLst>
                            <p:cond delay="indefinite"/>
                          </p:stCondLst>
                          <p:childTnLst>
                            <p:par>
                              <p:cTn id="10" fill="hold">
                                <p:stCondLst>
                                  <p:cond delay="0"/>
                                </p:stCondLst>
                                <p:childTnLst>
                                  <p:par>
                                    <p:cTn id="11" presetID="42" presetClass="path" presetSubtype="0" fill="hold" nodeType="clickEffect">
                                      <p:stCondLst>
                                        <p:cond delay="0"/>
                                      </p:stCondLst>
                                      <p:childTnLst>
                                        <p:animMotion origin="layout" path="M 4.375E-6 -1.11111E-6 L 0.29192 0.0787 " pathEditMode="relative" rAng="0" ptsTypes="AA">
                                          <p:cBhvr>
                                            <p:cTn id="12" dur="900" fill="hold"/>
                                            <p:tgtEl>
                                              <p:spTgt spid="584"/>
                                            </p:tgtEl>
                                            <p:attrNameLst>
                                              <p:attrName>ppt_x</p:attrName>
                                              <p:attrName>ppt_y</p:attrName>
                                            </p:attrNameLst>
                                          </p:cBhvr>
                                          <p:rCtr x="14596" y="3935"/>
                                        </p:animMotion>
                                      </p:childTnLst>
                                    </p:cTn>
                                  </p:par>
                                  <p:par>
                                    <p:cTn id="13" presetID="1" presetClass="exit" presetSubtype="0" fill="hold" nodeType="withEffect">
                                      <p:stCondLst>
                                        <p:cond delay="0"/>
                                      </p:stCondLst>
                                      <p:childTnLst>
                                        <p:set>
                                          <p:cBhvr>
                                            <p:cTn id="14" dur="1" fill="hold">
                                              <p:stCondLst>
                                                <p:cond delay="0"/>
                                              </p:stCondLst>
                                            </p:cTn>
                                            <p:tgtEl>
                                              <p:spTgt spid="894"/>
                                            </p:tgtEl>
                                            <p:attrNameLst>
                                              <p:attrName>style.visibility</p:attrName>
                                            </p:attrNameLst>
                                          </p:cBhvr>
                                          <p:to>
                                            <p:strVal val="hidden"/>
                                          </p:to>
                                        </p:set>
                                      </p:childTnLst>
                                    </p:cTn>
                                  </p:par>
                                </p:childTnLst>
                              </p:cTn>
                            </p:par>
                            <p:par>
                              <p:cTn id="15" fill="hold">
                                <p:stCondLst>
                                  <p:cond delay="900"/>
                                </p:stCondLst>
                                <p:childTnLst>
                                  <p:par>
                                    <p:cTn id="16" presetID="1" presetClass="entr" presetSubtype="0" fill="hold" nodeType="afterEffect">
                                      <p:stCondLst>
                                        <p:cond delay="0"/>
                                      </p:stCondLst>
                                      <p:childTnLst>
                                        <p:set>
                                          <p:cBhvr>
                                            <p:cTn id="17" dur="1" fill="hold">
                                              <p:stCondLst>
                                                <p:cond delay="0"/>
                                              </p:stCondLst>
                                            </p:cTn>
                                            <p:tgtEl>
                                              <p:spTgt spid="885"/>
                                            </p:tgtEl>
                                            <p:attrNameLst>
                                              <p:attrName>style.visibility</p:attrName>
                                            </p:attrNameLst>
                                          </p:cBhvr>
                                          <p:to>
                                            <p:strVal val="visible"/>
                                          </p:to>
                                        </p:set>
                                      </p:childTnLst>
                                    </p:cTn>
                                  </p:par>
                                  <p:par>
                                    <p:cTn id="18" presetID="42" presetClass="path" presetSubtype="0" fill="hold" nodeType="withEffect">
                                      <p:stCondLst>
                                        <p:cond delay="0"/>
                                      </p:stCondLst>
                                      <p:childTnLst>
                                        <p:animMotion origin="layout" path="M -8.33333E-7 -7.40741E-7 L -0.35508 0.21782 " pathEditMode="relative" rAng="0" ptsTypes="AA">
                                          <p:cBhvr>
                                            <p:cTn id="19" dur="500" spd="-100000" fill="hold"/>
                                            <p:tgtEl>
                                              <p:spTgt spid="885"/>
                                            </p:tgtEl>
                                            <p:attrNameLst>
                                              <p:attrName>ppt_x</p:attrName>
                                              <p:attrName>ppt_y</p:attrName>
                                            </p:attrNameLst>
                                          </p:cBhvr>
                                          <p:rCtr x="-17760" y="10880"/>
                                        </p:animMotion>
                                      </p:childTnLst>
                                    </p:cTn>
                                  </p:par>
                                  <p:par>
                                    <p:cTn id="20" presetID="10" presetClass="exit" presetSubtype="0" fill="hold" nodeType="withEffect">
                                      <p:stCondLst>
                                        <p:cond delay="300"/>
                                      </p:stCondLst>
                                      <p:childTnLst>
                                        <p:animEffect transition="out" filter="fade">
                                          <p:cBhvr>
                                            <p:cTn id="21" dur="500"/>
                                            <p:tgtEl>
                                              <p:spTgt spid="885"/>
                                            </p:tgtEl>
                                          </p:cBhvr>
                                        </p:animEffect>
                                        <p:set>
                                          <p:cBhvr>
                                            <p:cTn id="22" dur="1" fill="hold">
                                              <p:stCondLst>
                                                <p:cond delay="499"/>
                                              </p:stCondLst>
                                            </p:cTn>
                                            <p:tgtEl>
                                              <p:spTgt spid="885"/>
                                            </p:tgtEl>
                                            <p:attrNameLst>
                                              <p:attrName>style.visibility</p:attrName>
                                            </p:attrNameLst>
                                          </p:cBhvr>
                                          <p:to>
                                            <p:strVal val="hidden"/>
                                          </p:to>
                                        </p:set>
                                      </p:childTnLst>
                                    </p:cTn>
                                  </p:par>
                                  <p:par>
                                    <p:cTn id="23" presetID="53" presetClass="entr" presetSubtype="16" fill="hold" grpId="0" nodeType="withEffect">
                                      <p:stCondLst>
                                        <p:cond delay="300"/>
                                      </p:stCondLst>
                                      <p:childTnLst>
                                        <p:set>
                                          <p:cBhvr>
                                            <p:cTn id="24" dur="1" fill="hold">
                                              <p:stCondLst>
                                                <p:cond delay="0"/>
                                              </p:stCondLst>
                                            </p:cTn>
                                            <p:tgtEl>
                                              <p:spTgt spid="884"/>
                                            </p:tgtEl>
                                            <p:attrNameLst>
                                              <p:attrName>style.visibility</p:attrName>
                                            </p:attrNameLst>
                                          </p:cBhvr>
                                          <p:to>
                                            <p:strVal val="visible"/>
                                          </p:to>
                                        </p:set>
                                        <p:anim calcmode="lin" valueType="num">
                                          <p:cBhvr>
                                            <p:cTn id="25" dur="500" fill="hold"/>
                                            <p:tgtEl>
                                              <p:spTgt spid="884"/>
                                            </p:tgtEl>
                                            <p:attrNameLst>
                                              <p:attrName>ppt_w</p:attrName>
                                            </p:attrNameLst>
                                          </p:cBhvr>
                                          <p:tavLst>
                                            <p:tav tm="0">
                                              <p:val>
                                                <p:fltVal val="0"/>
                                              </p:val>
                                            </p:tav>
                                            <p:tav tm="100000">
                                              <p:val>
                                                <p:strVal val="#ppt_w"/>
                                              </p:val>
                                            </p:tav>
                                          </p:tavLst>
                                        </p:anim>
                                        <p:anim calcmode="lin" valueType="num">
                                          <p:cBhvr>
                                            <p:cTn id="26" dur="500" fill="hold"/>
                                            <p:tgtEl>
                                              <p:spTgt spid="884"/>
                                            </p:tgtEl>
                                            <p:attrNameLst>
                                              <p:attrName>ppt_h</p:attrName>
                                            </p:attrNameLst>
                                          </p:cBhvr>
                                          <p:tavLst>
                                            <p:tav tm="0">
                                              <p:val>
                                                <p:fltVal val="0"/>
                                              </p:val>
                                            </p:tav>
                                            <p:tav tm="100000">
                                              <p:val>
                                                <p:strVal val="#ppt_h"/>
                                              </p:val>
                                            </p:tav>
                                          </p:tavLst>
                                        </p:anim>
                                        <p:animEffect transition="in" filter="fade">
                                          <p:cBhvr>
                                            <p:cTn id="27" dur="500"/>
                                            <p:tgtEl>
                                              <p:spTgt spid="884"/>
                                            </p:tgtEl>
                                          </p:cBhvr>
                                        </p:animEffect>
                                      </p:childTnLst>
                                    </p:cTn>
                                  </p:par>
                                </p:childTnLst>
                              </p:cTn>
                            </p:par>
                            <p:par>
                              <p:cTn id="28" fill="hold">
                                <p:stCondLst>
                                  <p:cond delay="1700"/>
                                </p:stCondLst>
                                <p:childTnLst>
                                  <p:par>
                                    <p:cTn id="29" presetID="1" presetClass="entr" presetSubtype="0" fill="hold" grpId="0" nodeType="afterEffect">
                                      <p:stCondLst>
                                        <p:cond delay="0"/>
                                      </p:stCondLst>
                                      <p:childTnLst>
                                        <p:set>
                                          <p:cBhvr>
                                            <p:cTn id="30" dur="1" fill="hold">
                                              <p:stCondLst>
                                                <p:cond delay="0"/>
                                              </p:stCondLst>
                                            </p:cTn>
                                            <p:tgtEl>
                                              <p:spTgt spid="8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9" grpId="0"/>
          <p:bldP spid="884" grpId="0" animBg="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444925" y="-599090"/>
            <a:ext cx="874000" cy="5990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0070C0"/>
                </a:solidFill>
              </a:rPr>
              <a:t>3</a:t>
            </a:r>
          </a:p>
        </p:txBody>
      </p:sp>
      <p:grpSp>
        <p:nvGrpSpPr>
          <p:cNvPr id="4" name="Group 3"/>
          <p:cNvGrpSpPr/>
          <p:nvPr/>
        </p:nvGrpSpPr>
        <p:grpSpPr>
          <a:xfrm>
            <a:off x="-354710" y="2720534"/>
            <a:ext cx="5369536" cy="4337892"/>
            <a:chOff x="10283793" y="2766191"/>
            <a:chExt cx="5369536" cy="4337892"/>
          </a:xfrm>
        </p:grpSpPr>
        <p:grpSp>
          <p:nvGrpSpPr>
            <p:cNvPr id="5" name="Google Shape;919;p69"/>
            <p:cNvGrpSpPr/>
            <p:nvPr/>
          </p:nvGrpSpPr>
          <p:grpSpPr>
            <a:xfrm>
              <a:off x="10283793" y="2766191"/>
              <a:ext cx="5369536" cy="4337892"/>
              <a:chOff x="2806500" y="1389098"/>
              <a:chExt cx="3569221" cy="2928898"/>
            </a:xfrm>
          </p:grpSpPr>
          <p:sp>
            <p:nvSpPr>
              <p:cNvPr id="13" name="Google Shape;920;p69"/>
              <p:cNvSpPr/>
              <p:nvPr/>
            </p:nvSpPr>
            <p:spPr>
              <a:xfrm>
                <a:off x="4150544" y="1770258"/>
                <a:ext cx="6551" cy="1616197"/>
              </a:xfrm>
              <a:custGeom>
                <a:avLst/>
                <a:gdLst/>
                <a:ahLst/>
                <a:cxnLst/>
                <a:rect l="l" t="t" r="r" b="b"/>
                <a:pathLst>
                  <a:path w="104" h="25658" extrusionOk="0">
                    <a:moveTo>
                      <a:pt x="48" y="1"/>
                    </a:moveTo>
                    <a:cubicBezTo>
                      <a:pt x="24" y="1"/>
                      <a:pt x="1" y="15"/>
                      <a:pt x="1" y="44"/>
                    </a:cubicBezTo>
                    <a:lnTo>
                      <a:pt x="1" y="25600"/>
                    </a:lnTo>
                    <a:cubicBezTo>
                      <a:pt x="1" y="25634"/>
                      <a:pt x="24" y="25657"/>
                      <a:pt x="47" y="25657"/>
                    </a:cubicBezTo>
                    <a:cubicBezTo>
                      <a:pt x="81" y="25657"/>
                      <a:pt x="104" y="25634"/>
                      <a:pt x="104" y="25600"/>
                    </a:cubicBezTo>
                    <a:lnTo>
                      <a:pt x="104" y="44"/>
                    </a:lnTo>
                    <a:cubicBezTo>
                      <a:pt x="98" y="15"/>
                      <a:pt x="72" y="1"/>
                      <a:pt x="4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 name="Google Shape;921;p69"/>
              <p:cNvSpPr/>
              <p:nvPr/>
            </p:nvSpPr>
            <p:spPr>
              <a:xfrm>
                <a:off x="4280431" y="1781975"/>
                <a:ext cx="6551" cy="1604481"/>
              </a:xfrm>
              <a:custGeom>
                <a:avLst/>
                <a:gdLst/>
                <a:ahLst/>
                <a:cxnLst/>
                <a:rect l="l" t="t" r="r" b="b"/>
                <a:pathLst>
                  <a:path w="104" h="25472" extrusionOk="0">
                    <a:moveTo>
                      <a:pt x="57" y="1"/>
                    </a:moveTo>
                    <a:cubicBezTo>
                      <a:pt x="32" y="1"/>
                      <a:pt x="6" y="18"/>
                      <a:pt x="1" y="52"/>
                    </a:cubicBezTo>
                    <a:lnTo>
                      <a:pt x="1" y="25426"/>
                    </a:lnTo>
                    <a:cubicBezTo>
                      <a:pt x="1" y="25448"/>
                      <a:pt x="24" y="25471"/>
                      <a:pt x="58" y="25471"/>
                    </a:cubicBezTo>
                    <a:cubicBezTo>
                      <a:pt x="81" y="25471"/>
                      <a:pt x="104" y="25448"/>
                      <a:pt x="104" y="25426"/>
                    </a:cubicBezTo>
                    <a:lnTo>
                      <a:pt x="104" y="52"/>
                    </a:lnTo>
                    <a:cubicBezTo>
                      <a:pt x="104" y="18"/>
                      <a:pt x="81" y="1"/>
                      <a:pt x="5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 name="Google Shape;922;p69"/>
              <p:cNvSpPr/>
              <p:nvPr/>
            </p:nvSpPr>
            <p:spPr>
              <a:xfrm>
                <a:off x="3068922" y="3370550"/>
                <a:ext cx="3011867" cy="275707"/>
              </a:xfrm>
              <a:custGeom>
                <a:avLst/>
                <a:gdLst/>
                <a:ahLst/>
                <a:cxnLst/>
                <a:rect l="l" t="t" r="r" b="b"/>
                <a:pathLst>
                  <a:path w="47815" h="4377" extrusionOk="0">
                    <a:moveTo>
                      <a:pt x="18157" y="103"/>
                    </a:moveTo>
                    <a:lnTo>
                      <a:pt x="47711" y="4181"/>
                    </a:lnTo>
                    <a:lnTo>
                      <a:pt x="47711" y="4262"/>
                    </a:lnTo>
                    <a:lnTo>
                      <a:pt x="18157" y="481"/>
                    </a:lnTo>
                    <a:lnTo>
                      <a:pt x="18145" y="481"/>
                    </a:lnTo>
                    <a:lnTo>
                      <a:pt x="92" y="2899"/>
                    </a:lnTo>
                    <a:lnTo>
                      <a:pt x="92" y="2784"/>
                    </a:lnTo>
                    <a:cubicBezTo>
                      <a:pt x="1077" y="2646"/>
                      <a:pt x="17355" y="218"/>
                      <a:pt x="18157" y="103"/>
                    </a:cubicBezTo>
                    <a:close/>
                    <a:moveTo>
                      <a:pt x="18157" y="0"/>
                    </a:moveTo>
                    <a:cubicBezTo>
                      <a:pt x="17974" y="23"/>
                      <a:pt x="207" y="2669"/>
                      <a:pt x="46" y="2692"/>
                    </a:cubicBezTo>
                    <a:lnTo>
                      <a:pt x="0" y="2692"/>
                    </a:lnTo>
                    <a:lnTo>
                      <a:pt x="0" y="3013"/>
                    </a:lnTo>
                    <a:lnTo>
                      <a:pt x="18145" y="573"/>
                    </a:lnTo>
                    <a:lnTo>
                      <a:pt x="47757" y="4365"/>
                    </a:lnTo>
                    <a:lnTo>
                      <a:pt x="47814" y="4376"/>
                    </a:lnTo>
                    <a:lnTo>
                      <a:pt x="47814" y="4101"/>
                    </a:lnTo>
                    <a:lnTo>
                      <a:pt x="181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 name="Google Shape;923;p69"/>
              <p:cNvSpPr/>
              <p:nvPr/>
            </p:nvSpPr>
            <p:spPr>
              <a:xfrm>
                <a:off x="3078307" y="3400848"/>
                <a:ext cx="2992403" cy="254795"/>
              </a:xfrm>
              <a:custGeom>
                <a:avLst/>
                <a:gdLst/>
                <a:ahLst/>
                <a:cxnLst/>
                <a:rect l="l" t="t" r="r" b="b"/>
                <a:pathLst>
                  <a:path w="47506" h="4045" extrusionOk="0">
                    <a:moveTo>
                      <a:pt x="17996" y="92"/>
                    </a:moveTo>
                    <a:lnTo>
                      <a:pt x="47425" y="3861"/>
                    </a:lnTo>
                    <a:lnTo>
                      <a:pt x="47425" y="3953"/>
                    </a:lnTo>
                    <a:lnTo>
                      <a:pt x="17985" y="482"/>
                    </a:lnTo>
                    <a:lnTo>
                      <a:pt x="80" y="2624"/>
                    </a:lnTo>
                    <a:lnTo>
                      <a:pt x="80" y="2486"/>
                    </a:lnTo>
                    <a:cubicBezTo>
                      <a:pt x="985" y="2372"/>
                      <a:pt x="17217" y="195"/>
                      <a:pt x="17996" y="92"/>
                    </a:cubicBezTo>
                    <a:close/>
                    <a:moveTo>
                      <a:pt x="17996" y="0"/>
                    </a:moveTo>
                    <a:cubicBezTo>
                      <a:pt x="17813" y="23"/>
                      <a:pt x="184" y="2395"/>
                      <a:pt x="35" y="2418"/>
                    </a:cubicBezTo>
                    <a:lnTo>
                      <a:pt x="0" y="2418"/>
                    </a:lnTo>
                    <a:lnTo>
                      <a:pt x="0" y="2715"/>
                    </a:lnTo>
                    <a:lnTo>
                      <a:pt x="17985" y="562"/>
                    </a:lnTo>
                    <a:lnTo>
                      <a:pt x="47459" y="4033"/>
                    </a:lnTo>
                    <a:lnTo>
                      <a:pt x="47505" y="4044"/>
                    </a:lnTo>
                    <a:lnTo>
                      <a:pt x="47505" y="3781"/>
                    </a:lnTo>
                    <a:lnTo>
                      <a:pt x="1800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 name="Google Shape;924;p69"/>
              <p:cNvSpPr/>
              <p:nvPr/>
            </p:nvSpPr>
            <p:spPr>
              <a:xfrm>
                <a:off x="3096323" y="3431147"/>
                <a:ext cx="2956310" cy="233126"/>
              </a:xfrm>
              <a:custGeom>
                <a:avLst/>
                <a:gdLst/>
                <a:ahLst/>
                <a:cxnLst/>
                <a:rect l="l" t="t" r="r" b="b"/>
                <a:pathLst>
                  <a:path w="46933" h="3701" extrusionOk="0">
                    <a:moveTo>
                      <a:pt x="17688" y="81"/>
                    </a:moveTo>
                    <a:lnTo>
                      <a:pt x="46852" y="3517"/>
                    </a:lnTo>
                    <a:lnTo>
                      <a:pt x="46852" y="3609"/>
                    </a:lnTo>
                    <a:lnTo>
                      <a:pt x="17676" y="470"/>
                    </a:lnTo>
                    <a:lnTo>
                      <a:pt x="81" y="2315"/>
                    </a:lnTo>
                    <a:lnTo>
                      <a:pt x="81" y="2189"/>
                    </a:lnTo>
                    <a:cubicBezTo>
                      <a:pt x="974" y="2085"/>
                      <a:pt x="17000" y="172"/>
                      <a:pt x="17688" y="81"/>
                    </a:cubicBezTo>
                    <a:close/>
                    <a:moveTo>
                      <a:pt x="17688" y="1"/>
                    </a:moveTo>
                    <a:cubicBezTo>
                      <a:pt x="17516" y="23"/>
                      <a:pt x="184" y="2097"/>
                      <a:pt x="47" y="2108"/>
                    </a:cubicBezTo>
                    <a:lnTo>
                      <a:pt x="1" y="2120"/>
                    </a:lnTo>
                    <a:lnTo>
                      <a:pt x="1" y="2406"/>
                    </a:lnTo>
                    <a:lnTo>
                      <a:pt x="17676" y="550"/>
                    </a:lnTo>
                    <a:lnTo>
                      <a:pt x="46887" y="3689"/>
                    </a:lnTo>
                    <a:lnTo>
                      <a:pt x="46933" y="3701"/>
                    </a:lnTo>
                    <a:lnTo>
                      <a:pt x="46933" y="3437"/>
                    </a:lnTo>
                    <a:lnTo>
                      <a:pt x="17688"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 name="Google Shape;925;p69"/>
              <p:cNvSpPr/>
              <p:nvPr/>
            </p:nvSpPr>
            <p:spPr>
              <a:xfrm>
                <a:off x="3141047" y="3460753"/>
                <a:ext cx="2911587" cy="251141"/>
              </a:xfrm>
              <a:custGeom>
                <a:avLst/>
                <a:gdLst/>
                <a:ahLst/>
                <a:cxnLst/>
                <a:rect l="l" t="t" r="r" b="b"/>
                <a:pathLst>
                  <a:path w="46223" h="3987" extrusionOk="0">
                    <a:moveTo>
                      <a:pt x="16966" y="80"/>
                    </a:moveTo>
                    <a:lnTo>
                      <a:pt x="46142" y="3219"/>
                    </a:lnTo>
                    <a:lnTo>
                      <a:pt x="46142" y="3895"/>
                    </a:lnTo>
                    <a:lnTo>
                      <a:pt x="16909" y="917"/>
                    </a:lnTo>
                    <a:lnTo>
                      <a:pt x="81" y="2841"/>
                    </a:lnTo>
                    <a:lnTo>
                      <a:pt x="81" y="1856"/>
                    </a:lnTo>
                    <a:lnTo>
                      <a:pt x="16966" y="80"/>
                    </a:lnTo>
                    <a:close/>
                    <a:moveTo>
                      <a:pt x="16966" y="0"/>
                    </a:moveTo>
                    <a:lnTo>
                      <a:pt x="35" y="1776"/>
                    </a:lnTo>
                    <a:lnTo>
                      <a:pt x="1" y="1787"/>
                    </a:lnTo>
                    <a:lnTo>
                      <a:pt x="1" y="2933"/>
                    </a:lnTo>
                    <a:lnTo>
                      <a:pt x="16909" y="997"/>
                    </a:lnTo>
                    <a:lnTo>
                      <a:pt x="46177" y="3975"/>
                    </a:lnTo>
                    <a:lnTo>
                      <a:pt x="46223" y="3987"/>
                    </a:lnTo>
                    <a:lnTo>
                      <a:pt x="46223" y="3139"/>
                    </a:lnTo>
                    <a:lnTo>
                      <a:pt x="1696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 name="Google Shape;926;p69"/>
              <p:cNvSpPr/>
              <p:nvPr/>
            </p:nvSpPr>
            <p:spPr>
              <a:xfrm>
                <a:off x="3143251" y="3519209"/>
                <a:ext cx="2907240" cy="191238"/>
              </a:xfrm>
              <a:custGeom>
                <a:avLst/>
                <a:gdLst/>
                <a:ahLst/>
                <a:cxnLst/>
                <a:rect l="l" t="t" r="r" b="b"/>
                <a:pathLst>
                  <a:path w="46154" h="3036" extrusionOk="0">
                    <a:moveTo>
                      <a:pt x="16874" y="57"/>
                    </a:moveTo>
                    <a:lnTo>
                      <a:pt x="38341" y="2245"/>
                    </a:lnTo>
                    <a:lnTo>
                      <a:pt x="16874" y="206"/>
                    </a:lnTo>
                    <a:lnTo>
                      <a:pt x="791" y="1936"/>
                    </a:lnTo>
                    <a:lnTo>
                      <a:pt x="470" y="1936"/>
                    </a:lnTo>
                    <a:lnTo>
                      <a:pt x="16874" y="57"/>
                    </a:lnTo>
                    <a:close/>
                    <a:moveTo>
                      <a:pt x="16874" y="0"/>
                    </a:moveTo>
                    <a:lnTo>
                      <a:pt x="0" y="1936"/>
                    </a:lnTo>
                    <a:lnTo>
                      <a:pt x="0" y="1982"/>
                    </a:lnTo>
                    <a:lnTo>
                      <a:pt x="802" y="1982"/>
                    </a:lnTo>
                    <a:lnTo>
                      <a:pt x="16874" y="252"/>
                    </a:lnTo>
                    <a:lnTo>
                      <a:pt x="46142" y="3036"/>
                    </a:lnTo>
                    <a:lnTo>
                      <a:pt x="46153" y="2978"/>
                    </a:lnTo>
                    <a:lnTo>
                      <a:pt x="1687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 name="Google Shape;927;p69"/>
              <p:cNvSpPr/>
              <p:nvPr/>
            </p:nvSpPr>
            <p:spPr>
              <a:xfrm>
                <a:off x="4133977" y="3532185"/>
                <a:ext cx="151554" cy="597523"/>
              </a:xfrm>
              <a:custGeom>
                <a:avLst/>
                <a:gdLst/>
                <a:ahLst/>
                <a:cxnLst/>
                <a:rect l="l" t="t" r="r" b="b"/>
                <a:pathLst>
                  <a:path w="2406" h="9486" extrusionOk="0">
                    <a:moveTo>
                      <a:pt x="1146" y="46"/>
                    </a:moveTo>
                    <a:lnTo>
                      <a:pt x="2349" y="172"/>
                    </a:lnTo>
                    <a:lnTo>
                      <a:pt x="2349" y="665"/>
                    </a:lnTo>
                    <a:lnTo>
                      <a:pt x="2142" y="665"/>
                    </a:lnTo>
                    <a:lnTo>
                      <a:pt x="2142" y="9359"/>
                    </a:lnTo>
                    <a:lnTo>
                      <a:pt x="1089" y="9428"/>
                    </a:lnTo>
                    <a:lnTo>
                      <a:pt x="252" y="9371"/>
                    </a:lnTo>
                    <a:lnTo>
                      <a:pt x="252" y="573"/>
                    </a:lnTo>
                    <a:lnTo>
                      <a:pt x="58" y="573"/>
                    </a:lnTo>
                    <a:lnTo>
                      <a:pt x="58" y="172"/>
                    </a:lnTo>
                    <a:lnTo>
                      <a:pt x="1146" y="46"/>
                    </a:lnTo>
                    <a:close/>
                    <a:moveTo>
                      <a:pt x="1146" y="0"/>
                    </a:moveTo>
                    <a:lnTo>
                      <a:pt x="0" y="115"/>
                    </a:lnTo>
                    <a:lnTo>
                      <a:pt x="0" y="630"/>
                    </a:lnTo>
                    <a:lnTo>
                      <a:pt x="195" y="630"/>
                    </a:lnTo>
                    <a:lnTo>
                      <a:pt x="195" y="9428"/>
                    </a:lnTo>
                    <a:lnTo>
                      <a:pt x="1089" y="9485"/>
                    </a:lnTo>
                    <a:lnTo>
                      <a:pt x="2177" y="9416"/>
                    </a:lnTo>
                    <a:lnTo>
                      <a:pt x="2200" y="9405"/>
                    </a:lnTo>
                    <a:lnTo>
                      <a:pt x="2200" y="711"/>
                    </a:lnTo>
                    <a:lnTo>
                      <a:pt x="2406" y="711"/>
                    </a:lnTo>
                    <a:lnTo>
                      <a:pt x="2406" y="115"/>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 name="Google Shape;928;p69"/>
              <p:cNvSpPr/>
              <p:nvPr/>
            </p:nvSpPr>
            <p:spPr>
              <a:xfrm>
                <a:off x="3158432" y="3593539"/>
                <a:ext cx="1114860" cy="91021"/>
              </a:xfrm>
              <a:custGeom>
                <a:avLst/>
                <a:gdLst/>
                <a:ahLst/>
                <a:cxnLst/>
                <a:rect l="l" t="t" r="r" b="b"/>
                <a:pathLst>
                  <a:path w="17699" h="1445" extrusionOk="0">
                    <a:moveTo>
                      <a:pt x="16633" y="0"/>
                    </a:moveTo>
                    <a:lnTo>
                      <a:pt x="34" y="1398"/>
                    </a:lnTo>
                    <a:cubicBezTo>
                      <a:pt x="3" y="1398"/>
                      <a:pt x="0" y="1445"/>
                      <a:pt x="26" y="1445"/>
                    </a:cubicBezTo>
                    <a:cubicBezTo>
                      <a:pt x="28" y="1445"/>
                      <a:pt x="31" y="1444"/>
                      <a:pt x="34" y="1443"/>
                    </a:cubicBezTo>
                    <a:lnTo>
                      <a:pt x="16633" y="46"/>
                    </a:lnTo>
                    <a:lnTo>
                      <a:pt x="17652" y="137"/>
                    </a:lnTo>
                    <a:cubicBezTo>
                      <a:pt x="17698" y="137"/>
                      <a:pt x="17698" y="80"/>
                      <a:pt x="17664" y="80"/>
                    </a:cubicBezTo>
                    <a:lnTo>
                      <a:pt x="1663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 name="Google Shape;929;p69"/>
              <p:cNvSpPr/>
              <p:nvPr/>
            </p:nvSpPr>
            <p:spPr>
              <a:xfrm>
                <a:off x="3158369" y="3607964"/>
                <a:ext cx="1114167" cy="86611"/>
              </a:xfrm>
              <a:custGeom>
                <a:avLst/>
                <a:gdLst/>
                <a:ahLst/>
                <a:cxnLst/>
                <a:rect l="l" t="t" r="r" b="b"/>
                <a:pathLst>
                  <a:path w="17688" h="1375" extrusionOk="0">
                    <a:moveTo>
                      <a:pt x="16634" y="0"/>
                    </a:moveTo>
                    <a:lnTo>
                      <a:pt x="35" y="1317"/>
                    </a:lnTo>
                    <a:cubicBezTo>
                      <a:pt x="1" y="1317"/>
                      <a:pt x="1" y="1375"/>
                      <a:pt x="35" y="1375"/>
                    </a:cubicBezTo>
                    <a:lnTo>
                      <a:pt x="47" y="1375"/>
                    </a:lnTo>
                    <a:lnTo>
                      <a:pt x="16634" y="46"/>
                    </a:lnTo>
                    <a:lnTo>
                      <a:pt x="17653" y="138"/>
                    </a:lnTo>
                    <a:cubicBezTo>
                      <a:pt x="17676" y="138"/>
                      <a:pt x="17688" y="126"/>
                      <a:pt x="17688" y="115"/>
                    </a:cubicBezTo>
                    <a:cubicBezTo>
                      <a:pt x="17688" y="92"/>
                      <a:pt x="17676" y="80"/>
                      <a:pt x="17665" y="80"/>
                    </a:cubicBezTo>
                    <a:lnTo>
                      <a:pt x="166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 name="Google Shape;930;p69"/>
              <p:cNvSpPr/>
              <p:nvPr/>
            </p:nvSpPr>
            <p:spPr>
              <a:xfrm>
                <a:off x="4146260" y="4072650"/>
                <a:ext cx="126295" cy="3653"/>
              </a:xfrm>
              <a:custGeom>
                <a:avLst/>
                <a:gdLst/>
                <a:ahLst/>
                <a:cxnLst/>
                <a:rect l="l" t="t" r="r" b="b"/>
                <a:pathLst>
                  <a:path w="2005" h="58" extrusionOk="0">
                    <a:moveTo>
                      <a:pt x="23" y="0"/>
                    </a:moveTo>
                    <a:cubicBezTo>
                      <a:pt x="0" y="0"/>
                      <a:pt x="0" y="46"/>
                      <a:pt x="23" y="58"/>
                    </a:cubicBezTo>
                    <a:lnTo>
                      <a:pt x="1982" y="58"/>
                    </a:lnTo>
                    <a:cubicBezTo>
                      <a:pt x="2005" y="46"/>
                      <a:pt x="2005" y="0"/>
                      <a:pt x="198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 name="Google Shape;931;p69"/>
              <p:cNvSpPr/>
              <p:nvPr/>
            </p:nvSpPr>
            <p:spPr>
              <a:xfrm>
                <a:off x="4204653" y="3607775"/>
                <a:ext cx="2961" cy="468520"/>
              </a:xfrm>
              <a:custGeom>
                <a:avLst/>
                <a:gdLst/>
                <a:ahLst/>
                <a:cxnLst/>
                <a:rect l="l" t="t" r="r" b="b"/>
                <a:pathLst>
                  <a:path w="47" h="7438" extrusionOk="0">
                    <a:moveTo>
                      <a:pt x="24" y="0"/>
                    </a:moveTo>
                    <a:cubicBezTo>
                      <a:pt x="12" y="0"/>
                      <a:pt x="1" y="9"/>
                      <a:pt x="1" y="26"/>
                    </a:cubicBezTo>
                    <a:lnTo>
                      <a:pt x="1" y="7403"/>
                    </a:lnTo>
                    <a:cubicBezTo>
                      <a:pt x="1" y="7415"/>
                      <a:pt x="12" y="7438"/>
                      <a:pt x="24" y="7438"/>
                    </a:cubicBezTo>
                    <a:cubicBezTo>
                      <a:pt x="35" y="7426"/>
                      <a:pt x="47" y="7415"/>
                      <a:pt x="47" y="7403"/>
                    </a:cubicBezTo>
                    <a:lnTo>
                      <a:pt x="47" y="26"/>
                    </a:lnTo>
                    <a:cubicBezTo>
                      <a:pt x="47" y="9"/>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 name="Google Shape;932;p69"/>
              <p:cNvSpPr/>
              <p:nvPr/>
            </p:nvSpPr>
            <p:spPr>
              <a:xfrm>
                <a:off x="3154779" y="3640971"/>
                <a:ext cx="995809" cy="476456"/>
              </a:xfrm>
              <a:custGeom>
                <a:avLst/>
                <a:gdLst/>
                <a:ahLst/>
                <a:cxnLst/>
                <a:rect l="l" t="t" r="r" b="b"/>
                <a:pathLst>
                  <a:path w="15809" h="7564" extrusionOk="0">
                    <a:moveTo>
                      <a:pt x="29" y="0"/>
                    </a:moveTo>
                    <a:cubicBezTo>
                      <a:pt x="15" y="0"/>
                      <a:pt x="1" y="9"/>
                      <a:pt x="1" y="26"/>
                    </a:cubicBezTo>
                    <a:lnTo>
                      <a:pt x="1" y="7094"/>
                    </a:lnTo>
                    <a:lnTo>
                      <a:pt x="15763" y="7563"/>
                    </a:lnTo>
                    <a:lnTo>
                      <a:pt x="15774" y="7563"/>
                    </a:lnTo>
                    <a:cubicBezTo>
                      <a:pt x="15809" y="7563"/>
                      <a:pt x="15809" y="7506"/>
                      <a:pt x="15774" y="7506"/>
                    </a:cubicBezTo>
                    <a:lnTo>
                      <a:pt x="58" y="7037"/>
                    </a:ln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 name="Google Shape;933;p69"/>
              <p:cNvSpPr/>
              <p:nvPr/>
            </p:nvSpPr>
            <p:spPr>
              <a:xfrm>
                <a:off x="3860469" y="3557445"/>
                <a:ext cx="41195" cy="558532"/>
              </a:xfrm>
              <a:custGeom>
                <a:avLst/>
                <a:gdLst/>
                <a:ahLst/>
                <a:cxnLst/>
                <a:rect l="l" t="t" r="r" b="b"/>
                <a:pathLst>
                  <a:path w="654" h="8867" extrusionOk="0">
                    <a:moveTo>
                      <a:pt x="138" y="69"/>
                    </a:moveTo>
                    <a:lnTo>
                      <a:pt x="608" y="172"/>
                    </a:lnTo>
                    <a:lnTo>
                      <a:pt x="608" y="8718"/>
                    </a:lnTo>
                    <a:lnTo>
                      <a:pt x="321" y="8798"/>
                    </a:lnTo>
                    <a:lnTo>
                      <a:pt x="321" y="733"/>
                    </a:lnTo>
                    <a:lnTo>
                      <a:pt x="310" y="722"/>
                    </a:lnTo>
                    <a:cubicBezTo>
                      <a:pt x="310" y="722"/>
                      <a:pt x="69" y="390"/>
                      <a:pt x="138" y="69"/>
                    </a:cubicBezTo>
                    <a:close/>
                    <a:moveTo>
                      <a:pt x="104" y="0"/>
                    </a:moveTo>
                    <a:lnTo>
                      <a:pt x="92" y="23"/>
                    </a:lnTo>
                    <a:cubicBezTo>
                      <a:pt x="1" y="355"/>
                      <a:pt x="230" y="688"/>
                      <a:pt x="264" y="745"/>
                    </a:cubicBezTo>
                    <a:lnTo>
                      <a:pt x="264" y="8867"/>
                    </a:lnTo>
                    <a:lnTo>
                      <a:pt x="654" y="8763"/>
                    </a:lnTo>
                    <a:lnTo>
                      <a:pt x="654" y="126"/>
                    </a:lnTo>
                    <a:lnTo>
                      <a:pt x="1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 name="Google Shape;934;p69"/>
              <p:cNvSpPr/>
              <p:nvPr/>
            </p:nvSpPr>
            <p:spPr>
              <a:xfrm>
                <a:off x="3812848" y="3564248"/>
                <a:ext cx="68596" cy="551729"/>
              </a:xfrm>
              <a:custGeom>
                <a:avLst/>
                <a:gdLst/>
                <a:ahLst/>
                <a:cxnLst/>
                <a:rect l="l" t="t" r="r" b="b"/>
                <a:pathLst>
                  <a:path w="1089" h="8759" extrusionOk="0">
                    <a:moveTo>
                      <a:pt x="114" y="1"/>
                    </a:moveTo>
                    <a:cubicBezTo>
                      <a:pt x="105" y="1"/>
                      <a:pt x="97" y="6"/>
                      <a:pt x="92" y="18"/>
                    </a:cubicBezTo>
                    <a:cubicBezTo>
                      <a:pt x="1" y="350"/>
                      <a:pt x="218" y="683"/>
                      <a:pt x="264" y="740"/>
                    </a:cubicBezTo>
                    <a:lnTo>
                      <a:pt x="264" y="8713"/>
                    </a:lnTo>
                    <a:lnTo>
                      <a:pt x="1043" y="8759"/>
                    </a:lnTo>
                    <a:cubicBezTo>
                      <a:pt x="1089" y="8759"/>
                      <a:pt x="1089" y="8701"/>
                      <a:pt x="1055" y="8701"/>
                    </a:cubicBezTo>
                    <a:lnTo>
                      <a:pt x="310" y="8667"/>
                    </a:lnTo>
                    <a:lnTo>
                      <a:pt x="310" y="717"/>
                    </a:lnTo>
                    <a:cubicBezTo>
                      <a:pt x="299" y="706"/>
                      <a:pt x="47" y="362"/>
                      <a:pt x="138" y="30"/>
                    </a:cubicBezTo>
                    <a:cubicBezTo>
                      <a:pt x="145" y="15"/>
                      <a:pt x="130" y="1"/>
                      <a:pt x="1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 name="Google Shape;935;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 name="Google Shape;936;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 name="Google Shape;937;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 name="Google Shape;938;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 name="Google Shape;939;p69"/>
              <p:cNvSpPr/>
              <p:nvPr/>
            </p:nvSpPr>
            <p:spPr>
              <a:xfrm>
                <a:off x="3351752" y="3615900"/>
                <a:ext cx="31810" cy="485653"/>
              </a:xfrm>
              <a:custGeom>
                <a:avLst/>
                <a:gdLst/>
                <a:ahLst/>
                <a:cxnLst/>
                <a:rect l="l" t="t" r="r" b="b"/>
                <a:pathLst>
                  <a:path w="505" h="7710" extrusionOk="0">
                    <a:moveTo>
                      <a:pt x="104" y="80"/>
                    </a:moveTo>
                    <a:lnTo>
                      <a:pt x="436" y="138"/>
                    </a:lnTo>
                    <a:lnTo>
                      <a:pt x="436" y="7549"/>
                    </a:lnTo>
                    <a:lnTo>
                      <a:pt x="241" y="7618"/>
                    </a:lnTo>
                    <a:lnTo>
                      <a:pt x="241" y="630"/>
                    </a:lnTo>
                    <a:lnTo>
                      <a:pt x="230" y="619"/>
                    </a:lnTo>
                    <a:cubicBezTo>
                      <a:pt x="127" y="458"/>
                      <a:pt x="81" y="264"/>
                      <a:pt x="104" y="80"/>
                    </a:cubicBezTo>
                    <a:close/>
                    <a:moveTo>
                      <a:pt x="47" y="0"/>
                    </a:moveTo>
                    <a:lnTo>
                      <a:pt x="35" y="23"/>
                    </a:lnTo>
                    <a:cubicBezTo>
                      <a:pt x="1" y="241"/>
                      <a:pt x="47" y="470"/>
                      <a:pt x="173" y="653"/>
                    </a:cubicBezTo>
                    <a:lnTo>
                      <a:pt x="173" y="7709"/>
                    </a:lnTo>
                    <a:lnTo>
                      <a:pt x="505" y="7606"/>
                    </a:lnTo>
                    <a:lnTo>
                      <a:pt x="505" y="69"/>
                    </a:lnTo>
                    <a:lnTo>
                      <a:pt x="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 name="Google Shape;940;p69"/>
              <p:cNvSpPr/>
              <p:nvPr/>
            </p:nvSpPr>
            <p:spPr>
              <a:xfrm>
                <a:off x="3324351" y="3619491"/>
                <a:ext cx="43337" cy="481307"/>
              </a:xfrm>
              <a:custGeom>
                <a:avLst/>
                <a:gdLst/>
                <a:ahLst/>
                <a:cxnLst/>
                <a:rect l="l" t="t" r="r" b="b"/>
                <a:pathLst>
                  <a:path w="688" h="7641" extrusionOk="0">
                    <a:moveTo>
                      <a:pt x="69" y="1"/>
                    </a:moveTo>
                    <a:cubicBezTo>
                      <a:pt x="55" y="1"/>
                      <a:pt x="40" y="11"/>
                      <a:pt x="35" y="35"/>
                    </a:cubicBezTo>
                    <a:cubicBezTo>
                      <a:pt x="1" y="264"/>
                      <a:pt x="46" y="504"/>
                      <a:pt x="161" y="699"/>
                    </a:cubicBezTo>
                    <a:lnTo>
                      <a:pt x="161" y="7618"/>
                    </a:lnTo>
                    <a:lnTo>
                      <a:pt x="642" y="7641"/>
                    </a:lnTo>
                    <a:cubicBezTo>
                      <a:pt x="688" y="7641"/>
                      <a:pt x="688" y="7572"/>
                      <a:pt x="642" y="7572"/>
                    </a:cubicBezTo>
                    <a:lnTo>
                      <a:pt x="241" y="7549"/>
                    </a:lnTo>
                    <a:lnTo>
                      <a:pt x="241" y="676"/>
                    </a:lnTo>
                    <a:lnTo>
                      <a:pt x="230" y="676"/>
                    </a:lnTo>
                    <a:cubicBezTo>
                      <a:pt x="115" y="482"/>
                      <a:pt x="69" y="264"/>
                      <a:pt x="104" y="46"/>
                    </a:cubicBezTo>
                    <a:cubicBezTo>
                      <a:pt x="110" y="20"/>
                      <a:pt x="90" y="1"/>
                      <a:pt x="6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 name="Google Shape;941;p69"/>
              <p:cNvSpPr/>
              <p:nvPr/>
            </p:nvSpPr>
            <p:spPr>
              <a:xfrm>
                <a:off x="3169204" y="3638262"/>
                <a:ext cx="28220" cy="455355"/>
              </a:xfrm>
              <a:custGeom>
                <a:avLst/>
                <a:gdLst/>
                <a:ahLst/>
                <a:cxnLst/>
                <a:rect l="l" t="t" r="r" b="b"/>
                <a:pathLst>
                  <a:path w="448" h="7229" extrusionOk="0">
                    <a:moveTo>
                      <a:pt x="69" y="35"/>
                    </a:moveTo>
                    <a:lnTo>
                      <a:pt x="413" y="80"/>
                    </a:lnTo>
                    <a:lnTo>
                      <a:pt x="413" y="7114"/>
                    </a:lnTo>
                    <a:lnTo>
                      <a:pt x="195" y="7183"/>
                    </a:lnTo>
                    <a:lnTo>
                      <a:pt x="195" y="584"/>
                    </a:lnTo>
                    <a:lnTo>
                      <a:pt x="195" y="573"/>
                    </a:lnTo>
                    <a:cubicBezTo>
                      <a:pt x="81" y="424"/>
                      <a:pt x="35" y="229"/>
                      <a:pt x="69" y="35"/>
                    </a:cubicBezTo>
                    <a:close/>
                    <a:moveTo>
                      <a:pt x="35" y="0"/>
                    </a:moveTo>
                    <a:lnTo>
                      <a:pt x="35" y="12"/>
                    </a:lnTo>
                    <a:cubicBezTo>
                      <a:pt x="1" y="218"/>
                      <a:pt x="46" y="424"/>
                      <a:pt x="161" y="596"/>
                    </a:cubicBezTo>
                    <a:lnTo>
                      <a:pt x="161" y="7228"/>
                    </a:lnTo>
                    <a:lnTo>
                      <a:pt x="447" y="7137"/>
                    </a:lnTo>
                    <a:lnTo>
                      <a:pt x="447" y="4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 name="Google Shape;942;p69"/>
              <p:cNvSpPr/>
              <p:nvPr/>
            </p:nvSpPr>
            <p:spPr>
              <a:xfrm>
                <a:off x="3142495" y="3642546"/>
                <a:ext cx="38298" cy="451071"/>
              </a:xfrm>
              <a:custGeom>
                <a:avLst/>
                <a:gdLst/>
                <a:ahLst/>
                <a:cxnLst/>
                <a:rect l="l" t="t" r="r" b="b"/>
                <a:pathLst>
                  <a:path w="608" h="7161" extrusionOk="0">
                    <a:moveTo>
                      <a:pt x="35" y="1"/>
                    </a:moveTo>
                    <a:cubicBezTo>
                      <a:pt x="1" y="219"/>
                      <a:pt x="47" y="436"/>
                      <a:pt x="161" y="631"/>
                    </a:cubicBezTo>
                    <a:lnTo>
                      <a:pt x="161" y="7138"/>
                    </a:lnTo>
                    <a:lnTo>
                      <a:pt x="596" y="7160"/>
                    </a:lnTo>
                    <a:lnTo>
                      <a:pt x="608" y="7126"/>
                    </a:lnTo>
                    <a:lnTo>
                      <a:pt x="196" y="7115"/>
                    </a:lnTo>
                    <a:lnTo>
                      <a:pt x="196" y="620"/>
                    </a:lnTo>
                    <a:cubicBezTo>
                      <a:pt x="81" y="436"/>
                      <a:pt x="47" y="219"/>
                      <a:pt x="7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 name="Google Shape;943;p69"/>
              <p:cNvSpPr/>
              <p:nvPr/>
            </p:nvSpPr>
            <p:spPr>
              <a:xfrm>
                <a:off x="3154086" y="4059673"/>
                <a:ext cx="746117" cy="12283"/>
              </a:xfrm>
              <a:custGeom>
                <a:avLst/>
                <a:gdLst/>
                <a:ahLst/>
                <a:cxnLst/>
                <a:rect l="l" t="t" r="r" b="b"/>
                <a:pathLst>
                  <a:path w="11845" h="195" extrusionOk="0">
                    <a:moveTo>
                      <a:pt x="0" y="0"/>
                    </a:moveTo>
                    <a:lnTo>
                      <a:pt x="0" y="34"/>
                    </a:lnTo>
                    <a:lnTo>
                      <a:pt x="11845" y="195"/>
                    </a:lnTo>
                    <a:lnTo>
                      <a:pt x="11845" y="160"/>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 name="Google Shape;944;p69"/>
              <p:cNvSpPr/>
              <p:nvPr/>
            </p:nvSpPr>
            <p:spPr>
              <a:xfrm>
                <a:off x="4268904" y="3598578"/>
                <a:ext cx="1287327" cy="113319"/>
              </a:xfrm>
              <a:custGeom>
                <a:avLst/>
                <a:gdLst/>
                <a:ahLst/>
                <a:cxnLst/>
                <a:rect l="l" t="t" r="r" b="b"/>
                <a:pathLst>
                  <a:path w="20437" h="1799" extrusionOk="0">
                    <a:moveTo>
                      <a:pt x="35" y="0"/>
                    </a:moveTo>
                    <a:cubicBezTo>
                      <a:pt x="23" y="0"/>
                      <a:pt x="0" y="12"/>
                      <a:pt x="0" y="23"/>
                    </a:cubicBezTo>
                    <a:cubicBezTo>
                      <a:pt x="0" y="46"/>
                      <a:pt x="12" y="57"/>
                      <a:pt x="23" y="57"/>
                    </a:cubicBezTo>
                    <a:lnTo>
                      <a:pt x="20402" y="1799"/>
                    </a:lnTo>
                    <a:cubicBezTo>
                      <a:pt x="20425" y="1799"/>
                      <a:pt x="20436" y="1787"/>
                      <a:pt x="20436" y="1764"/>
                    </a:cubicBezTo>
                    <a:cubicBezTo>
                      <a:pt x="20436" y="1753"/>
                      <a:pt x="20425" y="1741"/>
                      <a:pt x="20414" y="1741"/>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 name="Google Shape;945;p69"/>
              <p:cNvSpPr/>
              <p:nvPr/>
            </p:nvSpPr>
            <p:spPr>
              <a:xfrm>
                <a:off x="5769795" y="3727017"/>
                <a:ext cx="282888" cy="26771"/>
              </a:xfrm>
              <a:custGeom>
                <a:avLst/>
                <a:gdLst/>
                <a:ahLst/>
                <a:cxnLst/>
                <a:rect l="l" t="t" r="r" b="b"/>
                <a:pathLst>
                  <a:path w="4491" h="425" extrusionOk="0">
                    <a:moveTo>
                      <a:pt x="35" y="0"/>
                    </a:moveTo>
                    <a:cubicBezTo>
                      <a:pt x="23" y="0"/>
                      <a:pt x="12" y="12"/>
                      <a:pt x="12" y="23"/>
                    </a:cubicBezTo>
                    <a:cubicBezTo>
                      <a:pt x="0" y="35"/>
                      <a:pt x="12" y="46"/>
                      <a:pt x="35" y="46"/>
                    </a:cubicBezTo>
                    <a:lnTo>
                      <a:pt x="4445" y="424"/>
                    </a:lnTo>
                    <a:cubicBezTo>
                      <a:pt x="4479" y="424"/>
                      <a:pt x="4491" y="378"/>
                      <a:pt x="4445" y="378"/>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 name="Google Shape;946;p69"/>
              <p:cNvSpPr/>
              <p:nvPr/>
            </p:nvSpPr>
            <p:spPr>
              <a:xfrm>
                <a:off x="4268904" y="3613003"/>
                <a:ext cx="1288020" cy="109729"/>
              </a:xfrm>
              <a:custGeom>
                <a:avLst/>
                <a:gdLst/>
                <a:ahLst/>
                <a:cxnLst/>
                <a:rect l="l" t="t" r="r" b="b"/>
                <a:pathLst>
                  <a:path w="20448" h="1742" extrusionOk="0">
                    <a:moveTo>
                      <a:pt x="35" y="0"/>
                    </a:moveTo>
                    <a:cubicBezTo>
                      <a:pt x="23" y="0"/>
                      <a:pt x="0" y="12"/>
                      <a:pt x="0" y="23"/>
                    </a:cubicBezTo>
                    <a:cubicBezTo>
                      <a:pt x="0" y="46"/>
                      <a:pt x="12" y="58"/>
                      <a:pt x="23" y="58"/>
                    </a:cubicBezTo>
                    <a:lnTo>
                      <a:pt x="20402" y="1741"/>
                    </a:lnTo>
                    <a:cubicBezTo>
                      <a:pt x="20448" y="1741"/>
                      <a:pt x="20448" y="1684"/>
                      <a:pt x="20414" y="1684"/>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 name="Google Shape;947;p69"/>
              <p:cNvSpPr/>
              <p:nvPr/>
            </p:nvSpPr>
            <p:spPr>
              <a:xfrm>
                <a:off x="5769795" y="3737095"/>
                <a:ext cx="282888" cy="26771"/>
              </a:xfrm>
              <a:custGeom>
                <a:avLst/>
                <a:gdLst/>
                <a:ahLst/>
                <a:cxnLst/>
                <a:rect l="l" t="t" r="r" b="b"/>
                <a:pathLst>
                  <a:path w="4491" h="425" extrusionOk="0">
                    <a:moveTo>
                      <a:pt x="35" y="1"/>
                    </a:moveTo>
                    <a:cubicBezTo>
                      <a:pt x="23" y="1"/>
                      <a:pt x="12" y="12"/>
                      <a:pt x="12" y="23"/>
                    </a:cubicBezTo>
                    <a:cubicBezTo>
                      <a:pt x="0" y="46"/>
                      <a:pt x="12" y="58"/>
                      <a:pt x="35" y="58"/>
                    </a:cubicBezTo>
                    <a:lnTo>
                      <a:pt x="4445" y="424"/>
                    </a:lnTo>
                    <a:cubicBezTo>
                      <a:pt x="4479" y="424"/>
                      <a:pt x="4491" y="367"/>
                      <a:pt x="4445" y="367"/>
                    </a:cubicBez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 name="Google Shape;948;p69"/>
              <p:cNvSpPr/>
              <p:nvPr/>
            </p:nvSpPr>
            <p:spPr>
              <a:xfrm>
                <a:off x="4269597" y="3707364"/>
                <a:ext cx="1782365" cy="410065"/>
              </a:xfrm>
              <a:custGeom>
                <a:avLst/>
                <a:gdLst/>
                <a:ahLst/>
                <a:cxnLst/>
                <a:rect l="l" t="t" r="r" b="b"/>
                <a:pathLst>
                  <a:path w="28296" h="6510" extrusionOk="0">
                    <a:moveTo>
                      <a:pt x="28262" y="0"/>
                    </a:moveTo>
                    <a:cubicBezTo>
                      <a:pt x="28249" y="0"/>
                      <a:pt x="28238" y="9"/>
                      <a:pt x="28238" y="26"/>
                    </a:cubicBezTo>
                    <a:lnTo>
                      <a:pt x="28238" y="5456"/>
                    </a:lnTo>
                    <a:lnTo>
                      <a:pt x="35" y="6452"/>
                    </a:lnTo>
                    <a:cubicBezTo>
                      <a:pt x="1" y="6452"/>
                      <a:pt x="1" y="6509"/>
                      <a:pt x="35" y="6509"/>
                    </a:cubicBezTo>
                    <a:lnTo>
                      <a:pt x="35" y="6498"/>
                    </a:lnTo>
                    <a:lnTo>
                      <a:pt x="28261" y="5501"/>
                    </a:lnTo>
                    <a:lnTo>
                      <a:pt x="28295" y="5501"/>
                    </a:lnTo>
                    <a:lnTo>
                      <a:pt x="28295" y="26"/>
                    </a:lnTo>
                    <a:cubicBezTo>
                      <a:pt x="28289" y="9"/>
                      <a:pt x="28275" y="0"/>
                      <a:pt x="2826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 name="Google Shape;949;p69"/>
              <p:cNvSpPr/>
              <p:nvPr/>
            </p:nvSpPr>
            <p:spPr>
              <a:xfrm>
                <a:off x="4668646" y="3568972"/>
                <a:ext cx="43337" cy="544108"/>
              </a:xfrm>
              <a:custGeom>
                <a:avLst/>
                <a:gdLst/>
                <a:ahLst/>
                <a:cxnLst/>
                <a:rect l="l" t="t" r="r" b="b"/>
                <a:pathLst>
                  <a:path w="688" h="8638" extrusionOk="0">
                    <a:moveTo>
                      <a:pt x="516" y="92"/>
                    </a:moveTo>
                    <a:lnTo>
                      <a:pt x="516" y="92"/>
                    </a:lnTo>
                    <a:cubicBezTo>
                      <a:pt x="585" y="390"/>
                      <a:pt x="344" y="699"/>
                      <a:pt x="344" y="711"/>
                    </a:cubicBezTo>
                    <a:lnTo>
                      <a:pt x="333" y="711"/>
                    </a:lnTo>
                    <a:lnTo>
                      <a:pt x="333" y="8523"/>
                    </a:lnTo>
                    <a:lnTo>
                      <a:pt x="81" y="8454"/>
                    </a:lnTo>
                    <a:lnTo>
                      <a:pt x="81" y="172"/>
                    </a:lnTo>
                    <a:lnTo>
                      <a:pt x="516" y="92"/>
                    </a:lnTo>
                    <a:close/>
                    <a:moveTo>
                      <a:pt x="585" y="1"/>
                    </a:moveTo>
                    <a:lnTo>
                      <a:pt x="1" y="104"/>
                    </a:lnTo>
                    <a:lnTo>
                      <a:pt x="1" y="8523"/>
                    </a:lnTo>
                    <a:lnTo>
                      <a:pt x="424" y="8638"/>
                    </a:lnTo>
                    <a:lnTo>
                      <a:pt x="424" y="745"/>
                    </a:lnTo>
                    <a:cubicBezTo>
                      <a:pt x="470" y="676"/>
                      <a:pt x="688" y="356"/>
                      <a:pt x="585" y="35"/>
                    </a:cubicBezTo>
                    <a:lnTo>
                      <a:pt x="58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 name="Google Shape;950;p69"/>
              <p:cNvSpPr/>
              <p:nvPr/>
            </p:nvSpPr>
            <p:spPr>
              <a:xfrm>
                <a:off x="4688866" y="3569413"/>
                <a:ext cx="70738" cy="542974"/>
              </a:xfrm>
              <a:custGeom>
                <a:avLst/>
                <a:gdLst/>
                <a:ahLst/>
                <a:cxnLst/>
                <a:rect l="l" t="t" r="r" b="b"/>
                <a:pathLst>
                  <a:path w="1123" h="8620" extrusionOk="0">
                    <a:moveTo>
                      <a:pt x="992" y="0"/>
                    </a:moveTo>
                    <a:cubicBezTo>
                      <a:pt x="986" y="0"/>
                      <a:pt x="980" y="2"/>
                      <a:pt x="974" y="5"/>
                    </a:cubicBezTo>
                    <a:cubicBezTo>
                      <a:pt x="951" y="5"/>
                      <a:pt x="940" y="28"/>
                      <a:pt x="951" y="51"/>
                    </a:cubicBezTo>
                    <a:cubicBezTo>
                      <a:pt x="1043" y="360"/>
                      <a:pt x="791" y="795"/>
                      <a:pt x="779" y="795"/>
                    </a:cubicBezTo>
                    <a:lnTo>
                      <a:pt x="779" y="807"/>
                    </a:lnTo>
                    <a:lnTo>
                      <a:pt x="779" y="8493"/>
                    </a:lnTo>
                    <a:lnTo>
                      <a:pt x="58" y="8528"/>
                    </a:lnTo>
                    <a:cubicBezTo>
                      <a:pt x="0" y="8528"/>
                      <a:pt x="0" y="8619"/>
                      <a:pt x="58" y="8619"/>
                    </a:cubicBezTo>
                    <a:lnTo>
                      <a:pt x="859" y="8573"/>
                    </a:lnTo>
                    <a:lnTo>
                      <a:pt x="859" y="830"/>
                    </a:lnTo>
                    <a:cubicBezTo>
                      <a:pt x="905" y="761"/>
                      <a:pt x="1123" y="349"/>
                      <a:pt x="1031" y="28"/>
                    </a:cubicBezTo>
                    <a:cubicBezTo>
                      <a:pt x="1023" y="11"/>
                      <a:pt x="1008" y="0"/>
                      <a:pt x="99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 name="Google Shape;951;p69"/>
              <p:cNvSpPr/>
              <p:nvPr/>
            </p:nvSpPr>
            <p:spPr>
              <a:xfrm>
                <a:off x="5035192" y="3607208"/>
                <a:ext cx="36912" cy="490755"/>
              </a:xfrm>
              <a:custGeom>
                <a:avLst/>
                <a:gdLst/>
                <a:ahLst/>
                <a:cxnLst/>
                <a:rect l="l" t="t" r="r" b="b"/>
                <a:pathLst>
                  <a:path w="586" h="7791" extrusionOk="0">
                    <a:moveTo>
                      <a:pt x="482" y="92"/>
                    </a:moveTo>
                    <a:lnTo>
                      <a:pt x="482" y="92"/>
                    </a:lnTo>
                    <a:cubicBezTo>
                      <a:pt x="505" y="276"/>
                      <a:pt x="448" y="470"/>
                      <a:pt x="322" y="619"/>
                    </a:cubicBezTo>
                    <a:lnTo>
                      <a:pt x="310" y="631"/>
                    </a:lnTo>
                    <a:lnTo>
                      <a:pt x="310" y="7687"/>
                    </a:lnTo>
                    <a:lnTo>
                      <a:pt x="70" y="7630"/>
                    </a:lnTo>
                    <a:lnTo>
                      <a:pt x="70" y="127"/>
                    </a:lnTo>
                    <a:lnTo>
                      <a:pt x="482" y="92"/>
                    </a:lnTo>
                    <a:close/>
                    <a:moveTo>
                      <a:pt x="539" y="1"/>
                    </a:moveTo>
                    <a:lnTo>
                      <a:pt x="1" y="58"/>
                    </a:lnTo>
                    <a:lnTo>
                      <a:pt x="1" y="7687"/>
                    </a:lnTo>
                    <a:lnTo>
                      <a:pt x="390" y="7790"/>
                    </a:lnTo>
                    <a:lnTo>
                      <a:pt x="390" y="654"/>
                    </a:lnTo>
                    <a:cubicBezTo>
                      <a:pt x="528" y="482"/>
                      <a:pt x="585" y="253"/>
                      <a:pt x="539" y="35"/>
                    </a:cubicBezTo>
                    <a:lnTo>
                      <a:pt x="53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 name="Google Shape;952;p69"/>
              <p:cNvSpPr/>
              <p:nvPr/>
            </p:nvSpPr>
            <p:spPr>
              <a:xfrm>
                <a:off x="5053963" y="3609475"/>
                <a:ext cx="54927" cy="487732"/>
              </a:xfrm>
              <a:custGeom>
                <a:avLst/>
                <a:gdLst/>
                <a:ahLst/>
                <a:cxnLst/>
                <a:rect l="l" t="t" r="r" b="b"/>
                <a:pathLst>
                  <a:path w="872" h="7743" extrusionOk="0">
                    <a:moveTo>
                      <a:pt x="743" y="0"/>
                    </a:moveTo>
                    <a:cubicBezTo>
                      <a:pt x="720" y="0"/>
                      <a:pt x="697" y="22"/>
                      <a:pt x="711" y="56"/>
                    </a:cubicBezTo>
                    <a:cubicBezTo>
                      <a:pt x="791" y="331"/>
                      <a:pt x="562" y="641"/>
                      <a:pt x="562" y="641"/>
                    </a:cubicBezTo>
                    <a:lnTo>
                      <a:pt x="551" y="652"/>
                    </a:lnTo>
                    <a:lnTo>
                      <a:pt x="551" y="7651"/>
                    </a:lnTo>
                    <a:lnTo>
                      <a:pt x="58" y="7663"/>
                    </a:lnTo>
                    <a:cubicBezTo>
                      <a:pt x="1" y="7663"/>
                      <a:pt x="1" y="7743"/>
                      <a:pt x="58" y="7743"/>
                    </a:cubicBezTo>
                    <a:lnTo>
                      <a:pt x="631" y="7720"/>
                    </a:lnTo>
                    <a:lnTo>
                      <a:pt x="631" y="675"/>
                    </a:lnTo>
                    <a:cubicBezTo>
                      <a:pt x="665" y="618"/>
                      <a:pt x="871" y="320"/>
                      <a:pt x="780" y="33"/>
                    </a:cubicBezTo>
                    <a:cubicBezTo>
                      <a:pt x="775" y="10"/>
                      <a:pt x="759" y="0"/>
                      <a:pt x="74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 name="Google Shape;953;p69"/>
              <p:cNvSpPr/>
              <p:nvPr/>
            </p:nvSpPr>
            <p:spPr>
              <a:xfrm>
                <a:off x="5301456" y="3634609"/>
                <a:ext cx="31810" cy="454662"/>
              </a:xfrm>
              <a:custGeom>
                <a:avLst/>
                <a:gdLst/>
                <a:ahLst/>
                <a:cxnLst/>
                <a:rect l="l" t="t" r="r" b="b"/>
                <a:pathLst>
                  <a:path w="505" h="7218" extrusionOk="0">
                    <a:moveTo>
                      <a:pt x="402" y="70"/>
                    </a:moveTo>
                    <a:cubicBezTo>
                      <a:pt x="425" y="242"/>
                      <a:pt x="379" y="402"/>
                      <a:pt x="264" y="539"/>
                    </a:cubicBezTo>
                    <a:lnTo>
                      <a:pt x="253" y="551"/>
                    </a:lnTo>
                    <a:lnTo>
                      <a:pt x="253" y="7115"/>
                    </a:lnTo>
                    <a:lnTo>
                      <a:pt x="70" y="7057"/>
                    </a:lnTo>
                    <a:lnTo>
                      <a:pt x="70" y="81"/>
                    </a:lnTo>
                    <a:lnTo>
                      <a:pt x="402" y="70"/>
                    </a:lnTo>
                    <a:close/>
                    <a:moveTo>
                      <a:pt x="459" y="1"/>
                    </a:moveTo>
                    <a:lnTo>
                      <a:pt x="1" y="12"/>
                    </a:lnTo>
                    <a:lnTo>
                      <a:pt x="1" y="7103"/>
                    </a:lnTo>
                    <a:lnTo>
                      <a:pt x="333" y="7218"/>
                    </a:lnTo>
                    <a:lnTo>
                      <a:pt x="333" y="574"/>
                    </a:lnTo>
                    <a:cubicBezTo>
                      <a:pt x="459" y="425"/>
                      <a:pt x="505" y="219"/>
                      <a:pt x="459" y="24"/>
                    </a:cubicBezTo>
                    <a:lnTo>
                      <a:pt x="45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 name="Google Shape;954;p69"/>
              <p:cNvSpPr/>
              <p:nvPr/>
            </p:nvSpPr>
            <p:spPr>
              <a:xfrm>
                <a:off x="5317330" y="3635050"/>
                <a:ext cx="43400" cy="453528"/>
              </a:xfrm>
              <a:custGeom>
                <a:avLst/>
                <a:gdLst/>
                <a:ahLst/>
                <a:cxnLst/>
                <a:rect l="l" t="t" r="r" b="b"/>
                <a:pathLst>
                  <a:path w="689" h="7200" extrusionOk="0">
                    <a:moveTo>
                      <a:pt x="619" y="1"/>
                    </a:moveTo>
                    <a:cubicBezTo>
                      <a:pt x="615" y="1"/>
                      <a:pt x="611" y="2"/>
                      <a:pt x="608" y="5"/>
                    </a:cubicBezTo>
                    <a:cubicBezTo>
                      <a:pt x="585" y="5"/>
                      <a:pt x="574" y="28"/>
                      <a:pt x="585" y="40"/>
                    </a:cubicBezTo>
                    <a:cubicBezTo>
                      <a:pt x="619" y="235"/>
                      <a:pt x="574" y="418"/>
                      <a:pt x="459" y="567"/>
                    </a:cubicBezTo>
                    <a:lnTo>
                      <a:pt x="448" y="578"/>
                    </a:lnTo>
                    <a:lnTo>
                      <a:pt x="448" y="7108"/>
                    </a:lnTo>
                    <a:lnTo>
                      <a:pt x="35" y="7119"/>
                    </a:lnTo>
                    <a:cubicBezTo>
                      <a:pt x="1" y="7131"/>
                      <a:pt x="1" y="7188"/>
                      <a:pt x="47" y="7199"/>
                    </a:cubicBezTo>
                    <a:lnTo>
                      <a:pt x="516" y="7176"/>
                    </a:lnTo>
                    <a:lnTo>
                      <a:pt x="516" y="601"/>
                    </a:lnTo>
                    <a:cubicBezTo>
                      <a:pt x="642" y="441"/>
                      <a:pt x="688" y="235"/>
                      <a:pt x="654" y="28"/>
                    </a:cubicBezTo>
                    <a:cubicBezTo>
                      <a:pt x="645" y="12"/>
                      <a:pt x="631" y="1"/>
                      <a:pt x="61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 name="Google Shape;955;p69"/>
              <p:cNvSpPr/>
              <p:nvPr/>
            </p:nvSpPr>
            <p:spPr>
              <a:xfrm>
                <a:off x="5771937" y="4034414"/>
                <a:ext cx="277849" cy="8000"/>
              </a:xfrm>
              <a:custGeom>
                <a:avLst/>
                <a:gdLst/>
                <a:ahLst/>
                <a:cxnLst/>
                <a:rect l="l" t="t" r="r" b="b"/>
                <a:pathLst>
                  <a:path w="4411" h="127" extrusionOk="0">
                    <a:moveTo>
                      <a:pt x="4411" y="0"/>
                    </a:moveTo>
                    <a:lnTo>
                      <a:pt x="1" y="103"/>
                    </a:lnTo>
                    <a:lnTo>
                      <a:pt x="1" y="126"/>
                    </a:lnTo>
                    <a:lnTo>
                      <a:pt x="4411" y="34"/>
                    </a:lnTo>
                    <a:lnTo>
                      <a:pt x="441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 name="Google Shape;956;p69"/>
              <p:cNvSpPr/>
              <p:nvPr/>
            </p:nvSpPr>
            <p:spPr>
              <a:xfrm>
                <a:off x="4271046" y="4045941"/>
                <a:ext cx="1283043" cy="28912"/>
              </a:xfrm>
              <a:custGeom>
                <a:avLst/>
                <a:gdLst/>
                <a:ahLst/>
                <a:cxnLst/>
                <a:rect l="l" t="t" r="r" b="b"/>
                <a:pathLst>
                  <a:path w="20369" h="459" extrusionOk="0">
                    <a:moveTo>
                      <a:pt x="20368" y="0"/>
                    </a:moveTo>
                    <a:lnTo>
                      <a:pt x="1" y="424"/>
                    </a:lnTo>
                    <a:lnTo>
                      <a:pt x="1" y="459"/>
                    </a:lnTo>
                    <a:lnTo>
                      <a:pt x="20368" y="35"/>
                    </a:lnTo>
                    <a:lnTo>
                      <a:pt x="203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 name="Google Shape;957;p69"/>
              <p:cNvSpPr/>
              <p:nvPr/>
            </p:nvSpPr>
            <p:spPr>
              <a:xfrm>
                <a:off x="3102811" y="1655551"/>
                <a:ext cx="2899304" cy="1225785"/>
              </a:xfrm>
              <a:custGeom>
                <a:avLst/>
                <a:gdLst/>
                <a:ahLst/>
                <a:cxnLst/>
                <a:rect l="l" t="t" r="r" b="b"/>
                <a:pathLst>
                  <a:path w="46028" h="19460" extrusionOk="0">
                    <a:moveTo>
                      <a:pt x="17516" y="112"/>
                    </a:moveTo>
                    <a:lnTo>
                      <a:pt x="45936" y="19059"/>
                    </a:lnTo>
                    <a:lnTo>
                      <a:pt x="45936" y="19322"/>
                    </a:lnTo>
                    <a:lnTo>
                      <a:pt x="17539" y="559"/>
                    </a:lnTo>
                    <a:lnTo>
                      <a:pt x="17481" y="559"/>
                    </a:lnTo>
                    <a:lnTo>
                      <a:pt x="92" y="12312"/>
                    </a:lnTo>
                    <a:lnTo>
                      <a:pt x="92" y="12060"/>
                    </a:lnTo>
                    <a:lnTo>
                      <a:pt x="17516" y="112"/>
                    </a:lnTo>
                    <a:close/>
                    <a:moveTo>
                      <a:pt x="17516" y="0"/>
                    </a:moveTo>
                    <a:cubicBezTo>
                      <a:pt x="17507" y="0"/>
                      <a:pt x="17499" y="3"/>
                      <a:pt x="17493" y="9"/>
                    </a:cubicBezTo>
                    <a:lnTo>
                      <a:pt x="12" y="11991"/>
                    </a:lnTo>
                    <a:cubicBezTo>
                      <a:pt x="1" y="11991"/>
                      <a:pt x="1" y="12014"/>
                      <a:pt x="1" y="12025"/>
                    </a:cubicBezTo>
                    <a:lnTo>
                      <a:pt x="1" y="12415"/>
                    </a:lnTo>
                    <a:cubicBezTo>
                      <a:pt x="1" y="12426"/>
                      <a:pt x="1" y="12449"/>
                      <a:pt x="24" y="12461"/>
                    </a:cubicBezTo>
                    <a:cubicBezTo>
                      <a:pt x="35" y="12461"/>
                      <a:pt x="58" y="12461"/>
                      <a:pt x="70" y="12449"/>
                    </a:cubicBezTo>
                    <a:lnTo>
                      <a:pt x="17516" y="662"/>
                    </a:lnTo>
                    <a:lnTo>
                      <a:pt x="45959" y="19460"/>
                    </a:lnTo>
                    <a:lnTo>
                      <a:pt x="46005" y="19460"/>
                    </a:lnTo>
                    <a:cubicBezTo>
                      <a:pt x="46028" y="19448"/>
                      <a:pt x="46028" y="19437"/>
                      <a:pt x="46028" y="19414"/>
                    </a:cubicBezTo>
                    <a:lnTo>
                      <a:pt x="46028" y="19036"/>
                    </a:lnTo>
                    <a:cubicBezTo>
                      <a:pt x="46028" y="19024"/>
                      <a:pt x="46028" y="19002"/>
                      <a:pt x="46005" y="19002"/>
                    </a:cubicBezTo>
                    <a:lnTo>
                      <a:pt x="17539" y="9"/>
                    </a:lnTo>
                    <a:cubicBezTo>
                      <a:pt x="17533" y="3"/>
                      <a:pt x="17524" y="0"/>
                      <a:pt x="1751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 name="Google Shape;958;p69"/>
              <p:cNvSpPr/>
              <p:nvPr/>
            </p:nvSpPr>
            <p:spPr>
              <a:xfrm>
                <a:off x="3103567" y="1736180"/>
                <a:ext cx="2897855" cy="1143709"/>
              </a:xfrm>
              <a:custGeom>
                <a:avLst/>
                <a:gdLst/>
                <a:ahLst/>
                <a:cxnLst/>
                <a:rect l="l" t="t" r="r" b="b"/>
                <a:pathLst>
                  <a:path w="46005" h="18157" extrusionOk="0">
                    <a:moveTo>
                      <a:pt x="17504" y="0"/>
                    </a:moveTo>
                    <a:lnTo>
                      <a:pt x="630" y="11100"/>
                    </a:lnTo>
                    <a:lnTo>
                      <a:pt x="35" y="11100"/>
                    </a:lnTo>
                    <a:cubicBezTo>
                      <a:pt x="0" y="11100"/>
                      <a:pt x="0" y="11158"/>
                      <a:pt x="35" y="11158"/>
                    </a:cubicBezTo>
                    <a:lnTo>
                      <a:pt x="642" y="11158"/>
                    </a:lnTo>
                    <a:lnTo>
                      <a:pt x="17504" y="69"/>
                    </a:lnTo>
                    <a:lnTo>
                      <a:pt x="45432" y="18157"/>
                    </a:lnTo>
                    <a:lnTo>
                      <a:pt x="45970" y="18157"/>
                    </a:lnTo>
                    <a:cubicBezTo>
                      <a:pt x="46004" y="18157"/>
                      <a:pt x="46004" y="18111"/>
                      <a:pt x="45970" y="18111"/>
                    </a:cubicBezTo>
                    <a:lnTo>
                      <a:pt x="45454" y="18111"/>
                    </a:lnTo>
                    <a:lnTo>
                      <a:pt x="17515" y="12"/>
                    </a:lnTo>
                    <a:lnTo>
                      <a:pt x="175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 name="Google Shape;959;p69"/>
              <p:cNvSpPr/>
              <p:nvPr/>
            </p:nvSpPr>
            <p:spPr>
              <a:xfrm>
                <a:off x="4203204" y="1735613"/>
                <a:ext cx="5858" cy="1641456"/>
              </a:xfrm>
              <a:custGeom>
                <a:avLst/>
                <a:gdLst/>
                <a:ahLst/>
                <a:cxnLst/>
                <a:rect l="l" t="t" r="r" b="b"/>
                <a:pathLst>
                  <a:path w="93" h="26059" extrusionOk="0">
                    <a:moveTo>
                      <a:pt x="47" y="1"/>
                    </a:moveTo>
                    <a:cubicBezTo>
                      <a:pt x="24" y="1"/>
                      <a:pt x="1" y="15"/>
                      <a:pt x="1" y="44"/>
                    </a:cubicBezTo>
                    <a:lnTo>
                      <a:pt x="1" y="26013"/>
                    </a:lnTo>
                    <a:cubicBezTo>
                      <a:pt x="1" y="26036"/>
                      <a:pt x="24" y="26058"/>
                      <a:pt x="47" y="26058"/>
                    </a:cubicBezTo>
                    <a:cubicBezTo>
                      <a:pt x="70" y="26058"/>
                      <a:pt x="93" y="26036"/>
                      <a:pt x="93" y="26013"/>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 name="Google Shape;960;p69"/>
              <p:cNvSpPr/>
              <p:nvPr/>
            </p:nvSpPr>
            <p:spPr>
              <a:xfrm>
                <a:off x="3141803" y="2435949"/>
                <a:ext cx="3653" cy="1099175"/>
              </a:xfrm>
              <a:custGeom>
                <a:avLst/>
                <a:gdLst/>
                <a:ahLst/>
                <a:cxnLst/>
                <a:rect l="l" t="t" r="r" b="b"/>
                <a:pathLst>
                  <a:path w="58" h="17450" extrusionOk="0">
                    <a:moveTo>
                      <a:pt x="29" y="0"/>
                    </a:moveTo>
                    <a:cubicBezTo>
                      <a:pt x="15" y="0"/>
                      <a:pt x="0" y="9"/>
                      <a:pt x="0" y="26"/>
                    </a:cubicBezTo>
                    <a:lnTo>
                      <a:pt x="0" y="17426"/>
                    </a:lnTo>
                    <a:cubicBezTo>
                      <a:pt x="0" y="17438"/>
                      <a:pt x="12" y="17449"/>
                      <a:pt x="23" y="17449"/>
                    </a:cubicBezTo>
                    <a:cubicBezTo>
                      <a:pt x="46" y="17449"/>
                      <a:pt x="58" y="17438"/>
                      <a:pt x="58" y="17426"/>
                    </a:cubicBezTo>
                    <a:lnTo>
                      <a:pt x="58" y="26"/>
                    </a:lnTo>
                    <a:cubicBezTo>
                      <a:pt x="58" y="9"/>
                      <a:pt x="43"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 name="Google Shape;961;p69"/>
              <p:cNvSpPr/>
              <p:nvPr/>
            </p:nvSpPr>
            <p:spPr>
              <a:xfrm>
                <a:off x="5964627" y="2876825"/>
                <a:ext cx="2898" cy="741266"/>
              </a:xfrm>
              <a:custGeom>
                <a:avLst/>
                <a:gdLst/>
                <a:ahLst/>
                <a:cxnLst/>
                <a:rect l="l" t="t" r="r" b="b"/>
                <a:pathLst>
                  <a:path w="46" h="11768" extrusionOk="0">
                    <a:moveTo>
                      <a:pt x="23" y="0"/>
                    </a:moveTo>
                    <a:cubicBezTo>
                      <a:pt x="12" y="0"/>
                      <a:pt x="0" y="9"/>
                      <a:pt x="0" y="26"/>
                    </a:cubicBezTo>
                    <a:lnTo>
                      <a:pt x="0" y="11745"/>
                    </a:lnTo>
                    <a:cubicBezTo>
                      <a:pt x="0" y="11756"/>
                      <a:pt x="12" y="11767"/>
                      <a:pt x="23" y="11767"/>
                    </a:cubicBezTo>
                    <a:cubicBezTo>
                      <a:pt x="34" y="11767"/>
                      <a:pt x="46" y="11756"/>
                      <a:pt x="46" y="11745"/>
                    </a:cubicBezTo>
                    <a:lnTo>
                      <a:pt x="46" y="26"/>
                    </a:lnTo>
                    <a:cubicBezTo>
                      <a:pt x="46" y="9"/>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 name="Google Shape;962;p69"/>
              <p:cNvSpPr/>
              <p:nvPr/>
            </p:nvSpPr>
            <p:spPr>
              <a:xfrm>
                <a:off x="3346713" y="2271416"/>
                <a:ext cx="3653" cy="1234100"/>
              </a:xfrm>
              <a:custGeom>
                <a:avLst/>
                <a:gdLst/>
                <a:ahLst/>
                <a:cxnLst/>
                <a:rect l="l" t="t" r="r" b="b"/>
                <a:pathLst>
                  <a:path w="58" h="19592" extrusionOk="0">
                    <a:moveTo>
                      <a:pt x="29" y="0"/>
                    </a:moveTo>
                    <a:cubicBezTo>
                      <a:pt x="15" y="0"/>
                      <a:pt x="1" y="9"/>
                      <a:pt x="1" y="26"/>
                    </a:cubicBezTo>
                    <a:lnTo>
                      <a:pt x="1" y="19557"/>
                    </a:lnTo>
                    <a:cubicBezTo>
                      <a:pt x="1" y="19580"/>
                      <a:pt x="12" y="19591"/>
                      <a:pt x="35" y="19591"/>
                    </a:cubicBezTo>
                    <a:cubicBezTo>
                      <a:pt x="46" y="19591"/>
                      <a:pt x="58" y="19580"/>
                      <a:pt x="58" y="19557"/>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 name="Google Shape;963;p69"/>
              <p:cNvSpPr/>
              <p:nvPr/>
            </p:nvSpPr>
            <p:spPr>
              <a:xfrm>
                <a:off x="3374114" y="2251385"/>
                <a:ext cx="27527" cy="1249785"/>
              </a:xfrm>
              <a:custGeom>
                <a:avLst/>
                <a:gdLst/>
                <a:ahLst/>
                <a:cxnLst/>
                <a:rect l="l" t="t" r="r" b="b"/>
                <a:pathLst>
                  <a:path w="437" h="19841" extrusionOk="0">
                    <a:moveTo>
                      <a:pt x="1" y="0"/>
                    </a:moveTo>
                    <a:lnTo>
                      <a:pt x="1" y="19818"/>
                    </a:lnTo>
                    <a:cubicBezTo>
                      <a:pt x="1" y="19829"/>
                      <a:pt x="24" y="19841"/>
                      <a:pt x="35" y="19841"/>
                    </a:cubicBezTo>
                    <a:cubicBezTo>
                      <a:pt x="47" y="19841"/>
                      <a:pt x="58" y="19829"/>
                      <a:pt x="58" y="19818"/>
                    </a:cubicBezTo>
                    <a:lnTo>
                      <a:pt x="58" y="92"/>
                    </a:lnTo>
                    <a:lnTo>
                      <a:pt x="379" y="287"/>
                    </a:lnTo>
                    <a:lnTo>
                      <a:pt x="379" y="19761"/>
                    </a:lnTo>
                    <a:cubicBezTo>
                      <a:pt x="379" y="19778"/>
                      <a:pt x="393" y="19786"/>
                      <a:pt x="408" y="19786"/>
                    </a:cubicBezTo>
                    <a:cubicBezTo>
                      <a:pt x="422" y="19786"/>
                      <a:pt x="436" y="19778"/>
                      <a:pt x="436" y="19761"/>
                    </a:cubicBezTo>
                    <a:lnTo>
                      <a:pt x="436" y="26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 name="Google Shape;964;p69"/>
              <p:cNvSpPr/>
              <p:nvPr/>
            </p:nvSpPr>
            <p:spPr>
              <a:xfrm>
                <a:off x="3102118" y="2435004"/>
                <a:ext cx="6929" cy="1107301"/>
              </a:xfrm>
              <a:custGeom>
                <a:avLst/>
                <a:gdLst/>
                <a:ahLst/>
                <a:cxnLst/>
                <a:rect l="l" t="t" r="r" b="b"/>
                <a:pathLst>
                  <a:path w="110" h="17579" extrusionOk="0">
                    <a:moveTo>
                      <a:pt x="56" y="1"/>
                    </a:moveTo>
                    <a:cubicBezTo>
                      <a:pt x="29" y="1"/>
                      <a:pt x="0" y="18"/>
                      <a:pt x="0" y="52"/>
                    </a:cubicBezTo>
                    <a:lnTo>
                      <a:pt x="0" y="17521"/>
                    </a:lnTo>
                    <a:cubicBezTo>
                      <a:pt x="0" y="17556"/>
                      <a:pt x="23" y="17579"/>
                      <a:pt x="58" y="17579"/>
                    </a:cubicBezTo>
                    <a:cubicBezTo>
                      <a:pt x="81" y="17579"/>
                      <a:pt x="103" y="17556"/>
                      <a:pt x="103" y="17521"/>
                    </a:cubicBezTo>
                    <a:lnTo>
                      <a:pt x="103" y="52"/>
                    </a:lnTo>
                    <a:cubicBezTo>
                      <a:pt x="109" y="18"/>
                      <a:pt x="83" y="1"/>
                      <a:pt x="5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 name="Google Shape;965;p69"/>
              <p:cNvSpPr/>
              <p:nvPr/>
            </p:nvSpPr>
            <p:spPr>
              <a:xfrm>
                <a:off x="3131661" y="2417367"/>
                <a:ext cx="26771" cy="1119206"/>
              </a:xfrm>
              <a:custGeom>
                <a:avLst/>
                <a:gdLst/>
                <a:ahLst/>
                <a:cxnLst/>
                <a:rect l="l" t="t" r="r" b="b"/>
                <a:pathLst>
                  <a:path w="425" h="17768" extrusionOk="0">
                    <a:moveTo>
                      <a:pt x="1" y="0"/>
                    </a:moveTo>
                    <a:lnTo>
                      <a:pt x="1" y="17744"/>
                    </a:lnTo>
                    <a:cubicBezTo>
                      <a:pt x="1" y="17756"/>
                      <a:pt x="12" y="17767"/>
                      <a:pt x="24" y="17767"/>
                    </a:cubicBezTo>
                    <a:cubicBezTo>
                      <a:pt x="35" y="17767"/>
                      <a:pt x="47" y="17756"/>
                      <a:pt x="47" y="17744"/>
                    </a:cubicBezTo>
                    <a:lnTo>
                      <a:pt x="47" y="80"/>
                    </a:lnTo>
                    <a:lnTo>
                      <a:pt x="368" y="195"/>
                    </a:lnTo>
                    <a:lnTo>
                      <a:pt x="368" y="17652"/>
                    </a:lnTo>
                    <a:cubicBezTo>
                      <a:pt x="368" y="17670"/>
                      <a:pt x="382" y="17678"/>
                      <a:pt x="396" y="17678"/>
                    </a:cubicBezTo>
                    <a:cubicBezTo>
                      <a:pt x="411" y="17678"/>
                      <a:pt x="425" y="17670"/>
                      <a:pt x="425" y="17652"/>
                    </a:cubicBezTo>
                    <a:lnTo>
                      <a:pt x="425" y="160"/>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 name="Google Shape;966;p69"/>
              <p:cNvSpPr/>
              <p:nvPr/>
            </p:nvSpPr>
            <p:spPr>
              <a:xfrm>
                <a:off x="3567497" y="2119481"/>
                <a:ext cx="5858" cy="1354285"/>
              </a:xfrm>
              <a:custGeom>
                <a:avLst/>
                <a:gdLst/>
                <a:ahLst/>
                <a:cxnLst/>
                <a:rect l="l" t="t" r="r" b="b"/>
                <a:pathLst>
                  <a:path w="93" h="21500" extrusionOk="0">
                    <a:moveTo>
                      <a:pt x="47" y="1"/>
                    </a:moveTo>
                    <a:cubicBezTo>
                      <a:pt x="24" y="1"/>
                      <a:pt x="1" y="15"/>
                      <a:pt x="1" y="44"/>
                    </a:cubicBezTo>
                    <a:lnTo>
                      <a:pt x="1" y="21454"/>
                    </a:lnTo>
                    <a:cubicBezTo>
                      <a:pt x="1" y="21477"/>
                      <a:pt x="12" y="21499"/>
                      <a:pt x="47" y="21499"/>
                    </a:cubicBezTo>
                    <a:cubicBezTo>
                      <a:pt x="70" y="21499"/>
                      <a:pt x="93" y="21477"/>
                      <a:pt x="93" y="21454"/>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 name="Google Shape;967;p69"/>
              <p:cNvSpPr/>
              <p:nvPr/>
            </p:nvSpPr>
            <p:spPr>
              <a:xfrm>
                <a:off x="3602898" y="2094096"/>
                <a:ext cx="36849" cy="1374631"/>
              </a:xfrm>
              <a:custGeom>
                <a:avLst/>
                <a:gdLst/>
                <a:ahLst/>
                <a:cxnLst/>
                <a:rect l="l" t="t" r="r" b="b"/>
                <a:pathLst>
                  <a:path w="585" h="21823" extrusionOk="0">
                    <a:moveTo>
                      <a:pt x="0" y="0"/>
                    </a:moveTo>
                    <a:lnTo>
                      <a:pt x="0" y="21765"/>
                    </a:lnTo>
                    <a:cubicBezTo>
                      <a:pt x="0" y="21799"/>
                      <a:pt x="23" y="21822"/>
                      <a:pt x="46" y="21822"/>
                    </a:cubicBezTo>
                    <a:cubicBezTo>
                      <a:pt x="80" y="21822"/>
                      <a:pt x="103" y="21799"/>
                      <a:pt x="103" y="21765"/>
                    </a:cubicBezTo>
                    <a:lnTo>
                      <a:pt x="103" y="149"/>
                    </a:lnTo>
                    <a:lnTo>
                      <a:pt x="493" y="332"/>
                    </a:lnTo>
                    <a:lnTo>
                      <a:pt x="493" y="21696"/>
                    </a:lnTo>
                    <a:cubicBezTo>
                      <a:pt x="493" y="21725"/>
                      <a:pt x="516" y="21739"/>
                      <a:pt x="539" y="21739"/>
                    </a:cubicBezTo>
                    <a:cubicBezTo>
                      <a:pt x="562" y="21739"/>
                      <a:pt x="584" y="21725"/>
                      <a:pt x="584" y="21696"/>
                    </a:cubicBezTo>
                    <a:lnTo>
                      <a:pt x="584" y="264"/>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 name="Google Shape;968;p69"/>
              <p:cNvSpPr/>
              <p:nvPr/>
            </p:nvSpPr>
            <p:spPr>
              <a:xfrm>
                <a:off x="3838863" y="1934980"/>
                <a:ext cx="6173" cy="1494753"/>
              </a:xfrm>
              <a:custGeom>
                <a:avLst/>
                <a:gdLst/>
                <a:ahLst/>
                <a:cxnLst/>
                <a:rect l="l" t="t" r="r" b="b"/>
                <a:pathLst>
                  <a:path w="98" h="23730" extrusionOk="0">
                    <a:moveTo>
                      <a:pt x="50" y="0"/>
                    </a:moveTo>
                    <a:cubicBezTo>
                      <a:pt x="26" y="0"/>
                      <a:pt x="0" y="17"/>
                      <a:pt x="0" y="52"/>
                    </a:cubicBezTo>
                    <a:lnTo>
                      <a:pt x="0" y="23684"/>
                    </a:lnTo>
                    <a:cubicBezTo>
                      <a:pt x="0" y="23707"/>
                      <a:pt x="23" y="23730"/>
                      <a:pt x="46" y="23730"/>
                    </a:cubicBezTo>
                    <a:cubicBezTo>
                      <a:pt x="80" y="23730"/>
                      <a:pt x="92" y="23707"/>
                      <a:pt x="92" y="23684"/>
                    </a:cubicBezTo>
                    <a:lnTo>
                      <a:pt x="92" y="52"/>
                    </a:lnTo>
                    <a:cubicBezTo>
                      <a:pt x="97" y="17"/>
                      <a:pt x="75" y="0"/>
                      <a:pt x="5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 name="Google Shape;969;p69"/>
              <p:cNvSpPr/>
              <p:nvPr/>
            </p:nvSpPr>
            <p:spPr>
              <a:xfrm>
                <a:off x="3874894" y="1909343"/>
                <a:ext cx="36912" cy="1518248"/>
              </a:xfrm>
              <a:custGeom>
                <a:avLst/>
                <a:gdLst/>
                <a:ahLst/>
                <a:cxnLst/>
                <a:rect l="l" t="t" r="r" b="b"/>
                <a:pathLst>
                  <a:path w="586" h="24103" extrusionOk="0">
                    <a:moveTo>
                      <a:pt x="1" y="1"/>
                    </a:moveTo>
                    <a:lnTo>
                      <a:pt x="1" y="24056"/>
                    </a:lnTo>
                    <a:cubicBezTo>
                      <a:pt x="1" y="24079"/>
                      <a:pt x="12" y="24102"/>
                      <a:pt x="47" y="24102"/>
                    </a:cubicBezTo>
                    <a:cubicBezTo>
                      <a:pt x="70" y="24102"/>
                      <a:pt x="92" y="24079"/>
                      <a:pt x="92" y="24056"/>
                    </a:cubicBezTo>
                    <a:lnTo>
                      <a:pt x="92" y="172"/>
                    </a:lnTo>
                    <a:lnTo>
                      <a:pt x="482" y="424"/>
                    </a:lnTo>
                    <a:lnTo>
                      <a:pt x="482" y="23976"/>
                    </a:lnTo>
                    <a:cubicBezTo>
                      <a:pt x="488" y="24011"/>
                      <a:pt x="511" y="24028"/>
                      <a:pt x="534" y="24028"/>
                    </a:cubicBezTo>
                    <a:cubicBezTo>
                      <a:pt x="556" y="24028"/>
                      <a:pt x="579" y="24011"/>
                      <a:pt x="585" y="23976"/>
                    </a:cubicBezTo>
                    <a:lnTo>
                      <a:pt x="585" y="36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 name="Google Shape;970;p69"/>
              <p:cNvSpPr/>
              <p:nvPr/>
            </p:nvSpPr>
            <p:spPr>
              <a:xfrm>
                <a:off x="5351975" y="2449618"/>
                <a:ext cx="3653" cy="1083302"/>
              </a:xfrm>
              <a:custGeom>
                <a:avLst/>
                <a:gdLst/>
                <a:ahLst/>
                <a:cxnLst/>
                <a:rect l="l" t="t" r="r" b="b"/>
                <a:pathLst>
                  <a:path w="58" h="17198" extrusionOk="0">
                    <a:moveTo>
                      <a:pt x="29" y="1"/>
                    </a:moveTo>
                    <a:cubicBezTo>
                      <a:pt x="15" y="1"/>
                      <a:pt x="1" y="9"/>
                      <a:pt x="1" y="26"/>
                    </a:cubicBezTo>
                    <a:lnTo>
                      <a:pt x="1" y="17175"/>
                    </a:lnTo>
                    <a:cubicBezTo>
                      <a:pt x="1" y="17186"/>
                      <a:pt x="12" y="17198"/>
                      <a:pt x="24" y="17198"/>
                    </a:cubicBezTo>
                    <a:cubicBezTo>
                      <a:pt x="46" y="17198"/>
                      <a:pt x="58" y="17186"/>
                      <a:pt x="58" y="17175"/>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 name="Google Shape;971;p69"/>
              <p:cNvSpPr/>
              <p:nvPr/>
            </p:nvSpPr>
            <p:spPr>
              <a:xfrm>
                <a:off x="5300763" y="2429587"/>
                <a:ext cx="27464" cy="1099742"/>
              </a:xfrm>
              <a:custGeom>
                <a:avLst/>
                <a:gdLst/>
                <a:ahLst/>
                <a:cxnLst/>
                <a:rect l="l" t="t" r="r" b="b"/>
                <a:pathLst>
                  <a:path w="436" h="17459" extrusionOk="0">
                    <a:moveTo>
                      <a:pt x="436" y="1"/>
                    </a:moveTo>
                    <a:lnTo>
                      <a:pt x="0" y="299"/>
                    </a:lnTo>
                    <a:lnTo>
                      <a:pt x="0" y="17390"/>
                    </a:lnTo>
                    <a:cubicBezTo>
                      <a:pt x="0" y="17401"/>
                      <a:pt x="15" y="17407"/>
                      <a:pt x="29" y="17407"/>
                    </a:cubicBezTo>
                    <a:cubicBezTo>
                      <a:pt x="43" y="17407"/>
                      <a:pt x="58" y="17401"/>
                      <a:pt x="58" y="17390"/>
                    </a:cubicBezTo>
                    <a:lnTo>
                      <a:pt x="58" y="333"/>
                    </a:lnTo>
                    <a:lnTo>
                      <a:pt x="378" y="104"/>
                    </a:lnTo>
                    <a:lnTo>
                      <a:pt x="378" y="17436"/>
                    </a:lnTo>
                    <a:cubicBezTo>
                      <a:pt x="378" y="17447"/>
                      <a:pt x="390" y="17458"/>
                      <a:pt x="401" y="17458"/>
                    </a:cubicBezTo>
                    <a:cubicBezTo>
                      <a:pt x="424" y="17458"/>
                      <a:pt x="436" y="17447"/>
                      <a:pt x="436" y="17436"/>
                    </a:cubicBezTo>
                    <a:lnTo>
                      <a:pt x="43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 name="Google Shape;972;p69"/>
              <p:cNvSpPr/>
              <p:nvPr/>
            </p:nvSpPr>
            <p:spPr>
              <a:xfrm>
                <a:off x="5595184" y="2609112"/>
                <a:ext cx="3653" cy="957763"/>
              </a:xfrm>
              <a:custGeom>
                <a:avLst/>
                <a:gdLst/>
                <a:ahLst/>
                <a:cxnLst/>
                <a:rect l="l" t="t" r="r" b="b"/>
                <a:pathLst>
                  <a:path w="58" h="15205" extrusionOk="0">
                    <a:moveTo>
                      <a:pt x="24" y="0"/>
                    </a:moveTo>
                    <a:cubicBezTo>
                      <a:pt x="12" y="0"/>
                      <a:pt x="0" y="9"/>
                      <a:pt x="0" y="26"/>
                    </a:cubicBezTo>
                    <a:lnTo>
                      <a:pt x="0" y="15170"/>
                    </a:lnTo>
                    <a:cubicBezTo>
                      <a:pt x="0" y="15193"/>
                      <a:pt x="12" y="15204"/>
                      <a:pt x="23" y="15204"/>
                    </a:cubicBezTo>
                    <a:cubicBezTo>
                      <a:pt x="34" y="15204"/>
                      <a:pt x="57" y="15193"/>
                      <a:pt x="57" y="15170"/>
                    </a:cubicBezTo>
                    <a:lnTo>
                      <a:pt x="57" y="26"/>
                    </a:lnTo>
                    <a:cubicBezTo>
                      <a:pt x="52" y="9"/>
                      <a:pt x="37"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 name="Google Shape;973;p69"/>
              <p:cNvSpPr/>
              <p:nvPr/>
            </p:nvSpPr>
            <p:spPr>
              <a:xfrm>
                <a:off x="5543909" y="2591223"/>
                <a:ext cx="26771" cy="971999"/>
              </a:xfrm>
              <a:custGeom>
                <a:avLst/>
                <a:gdLst/>
                <a:ahLst/>
                <a:cxnLst/>
                <a:rect l="l" t="t" r="r" b="b"/>
                <a:pathLst>
                  <a:path w="425" h="15431" extrusionOk="0">
                    <a:moveTo>
                      <a:pt x="425" y="1"/>
                    </a:moveTo>
                    <a:lnTo>
                      <a:pt x="1" y="207"/>
                    </a:lnTo>
                    <a:lnTo>
                      <a:pt x="1" y="15351"/>
                    </a:lnTo>
                    <a:cubicBezTo>
                      <a:pt x="1" y="15368"/>
                      <a:pt x="15" y="15376"/>
                      <a:pt x="29" y="15376"/>
                    </a:cubicBezTo>
                    <a:cubicBezTo>
                      <a:pt x="44" y="15376"/>
                      <a:pt x="58" y="15368"/>
                      <a:pt x="58" y="15351"/>
                    </a:cubicBezTo>
                    <a:lnTo>
                      <a:pt x="58" y="241"/>
                    </a:lnTo>
                    <a:lnTo>
                      <a:pt x="379" y="81"/>
                    </a:lnTo>
                    <a:lnTo>
                      <a:pt x="379" y="15397"/>
                    </a:lnTo>
                    <a:cubicBezTo>
                      <a:pt x="379" y="15419"/>
                      <a:pt x="390" y="15431"/>
                      <a:pt x="402" y="15431"/>
                    </a:cubicBezTo>
                    <a:cubicBezTo>
                      <a:pt x="413" y="15431"/>
                      <a:pt x="425" y="15408"/>
                      <a:pt x="425" y="15397"/>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 name="Google Shape;974;p69"/>
              <p:cNvSpPr/>
              <p:nvPr/>
            </p:nvSpPr>
            <p:spPr>
              <a:xfrm>
                <a:off x="5769795" y="2723819"/>
                <a:ext cx="3653" cy="866868"/>
              </a:xfrm>
              <a:custGeom>
                <a:avLst/>
                <a:gdLst/>
                <a:ahLst/>
                <a:cxnLst/>
                <a:rect l="l" t="t" r="r" b="b"/>
                <a:pathLst>
                  <a:path w="58" h="13762" extrusionOk="0">
                    <a:moveTo>
                      <a:pt x="35" y="1"/>
                    </a:moveTo>
                    <a:cubicBezTo>
                      <a:pt x="23" y="1"/>
                      <a:pt x="12" y="9"/>
                      <a:pt x="12" y="26"/>
                    </a:cubicBezTo>
                    <a:lnTo>
                      <a:pt x="12" y="13738"/>
                    </a:lnTo>
                    <a:cubicBezTo>
                      <a:pt x="0" y="13750"/>
                      <a:pt x="23" y="13761"/>
                      <a:pt x="35" y="13761"/>
                    </a:cubicBezTo>
                    <a:cubicBezTo>
                      <a:pt x="46" y="13761"/>
                      <a:pt x="57" y="13750"/>
                      <a:pt x="57" y="13738"/>
                    </a:cubicBezTo>
                    <a:lnTo>
                      <a:pt x="57" y="26"/>
                    </a:lnTo>
                    <a:cubicBezTo>
                      <a:pt x="57" y="9"/>
                      <a:pt x="46" y="1"/>
                      <a:pt x="3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 name="Google Shape;975;p69"/>
              <p:cNvSpPr/>
              <p:nvPr/>
            </p:nvSpPr>
            <p:spPr>
              <a:xfrm>
                <a:off x="5718899" y="2705992"/>
                <a:ext cx="27149" cy="881041"/>
              </a:xfrm>
              <a:custGeom>
                <a:avLst/>
                <a:gdLst/>
                <a:ahLst/>
                <a:cxnLst/>
                <a:rect l="l" t="t" r="r" b="b"/>
                <a:pathLst>
                  <a:path w="431" h="13987" extrusionOk="0">
                    <a:moveTo>
                      <a:pt x="430" y="0"/>
                    </a:moveTo>
                    <a:lnTo>
                      <a:pt x="6" y="206"/>
                    </a:lnTo>
                    <a:lnTo>
                      <a:pt x="6" y="13907"/>
                    </a:lnTo>
                    <a:cubicBezTo>
                      <a:pt x="1" y="13930"/>
                      <a:pt x="12" y="13941"/>
                      <a:pt x="25" y="13941"/>
                    </a:cubicBezTo>
                    <a:cubicBezTo>
                      <a:pt x="38" y="13941"/>
                      <a:pt x="52" y="13930"/>
                      <a:pt x="52" y="13907"/>
                    </a:cubicBezTo>
                    <a:lnTo>
                      <a:pt x="52" y="241"/>
                    </a:lnTo>
                    <a:lnTo>
                      <a:pt x="373" y="80"/>
                    </a:lnTo>
                    <a:lnTo>
                      <a:pt x="373" y="13964"/>
                    </a:lnTo>
                    <a:cubicBezTo>
                      <a:pt x="373" y="13975"/>
                      <a:pt x="384" y="13987"/>
                      <a:pt x="407" y="13987"/>
                    </a:cubicBezTo>
                    <a:cubicBezTo>
                      <a:pt x="419" y="13987"/>
                      <a:pt x="430" y="13975"/>
                      <a:pt x="430" y="13964"/>
                    </a:cubicBezTo>
                    <a:lnTo>
                      <a:pt x="43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 name="Google Shape;976;p69"/>
              <p:cNvSpPr/>
              <p:nvPr/>
            </p:nvSpPr>
            <p:spPr>
              <a:xfrm>
                <a:off x="5996375" y="2872856"/>
                <a:ext cx="5795" cy="751723"/>
              </a:xfrm>
              <a:custGeom>
                <a:avLst/>
                <a:gdLst/>
                <a:ahLst/>
                <a:cxnLst/>
                <a:rect l="l" t="t" r="r" b="b"/>
                <a:pathLst>
                  <a:path w="92" h="11934" extrusionOk="0">
                    <a:moveTo>
                      <a:pt x="46" y="0"/>
                    </a:moveTo>
                    <a:cubicBezTo>
                      <a:pt x="23" y="0"/>
                      <a:pt x="0" y="14"/>
                      <a:pt x="0" y="43"/>
                    </a:cubicBezTo>
                    <a:lnTo>
                      <a:pt x="0" y="11876"/>
                    </a:lnTo>
                    <a:cubicBezTo>
                      <a:pt x="0" y="11911"/>
                      <a:pt x="23" y="11934"/>
                      <a:pt x="46" y="11934"/>
                    </a:cubicBezTo>
                    <a:cubicBezTo>
                      <a:pt x="80" y="11934"/>
                      <a:pt x="92" y="11911"/>
                      <a:pt x="92" y="11876"/>
                    </a:cubicBezTo>
                    <a:lnTo>
                      <a:pt x="92" y="43"/>
                    </a:lnTo>
                    <a:cubicBezTo>
                      <a:pt x="92" y="14"/>
                      <a:pt x="69" y="0"/>
                      <a:pt x="4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 name="Google Shape;977;p69"/>
              <p:cNvSpPr/>
              <p:nvPr/>
            </p:nvSpPr>
            <p:spPr>
              <a:xfrm>
                <a:off x="5946549" y="2856038"/>
                <a:ext cx="26771" cy="762746"/>
              </a:xfrm>
              <a:custGeom>
                <a:avLst/>
                <a:gdLst/>
                <a:ahLst/>
                <a:cxnLst/>
                <a:rect l="l" t="t" r="r" b="b"/>
                <a:pathLst>
                  <a:path w="425" h="12109" extrusionOk="0">
                    <a:moveTo>
                      <a:pt x="425" y="1"/>
                    </a:moveTo>
                    <a:lnTo>
                      <a:pt x="1" y="207"/>
                    </a:lnTo>
                    <a:lnTo>
                      <a:pt x="1" y="12040"/>
                    </a:lnTo>
                    <a:cubicBezTo>
                      <a:pt x="1" y="12063"/>
                      <a:pt x="15" y="12075"/>
                      <a:pt x="29" y="12075"/>
                    </a:cubicBezTo>
                    <a:cubicBezTo>
                      <a:pt x="44" y="12075"/>
                      <a:pt x="58" y="12063"/>
                      <a:pt x="58" y="12040"/>
                    </a:cubicBezTo>
                    <a:lnTo>
                      <a:pt x="58" y="241"/>
                    </a:lnTo>
                    <a:lnTo>
                      <a:pt x="379" y="92"/>
                    </a:lnTo>
                    <a:lnTo>
                      <a:pt x="379" y="12075"/>
                    </a:lnTo>
                    <a:cubicBezTo>
                      <a:pt x="379" y="12097"/>
                      <a:pt x="390" y="12109"/>
                      <a:pt x="402" y="12109"/>
                    </a:cubicBezTo>
                    <a:cubicBezTo>
                      <a:pt x="413" y="12109"/>
                      <a:pt x="425" y="12097"/>
                      <a:pt x="425" y="12075"/>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 name="Google Shape;978;p69"/>
              <p:cNvSpPr/>
              <p:nvPr/>
            </p:nvSpPr>
            <p:spPr>
              <a:xfrm>
                <a:off x="5077774" y="2268330"/>
                <a:ext cx="6551" cy="1228557"/>
              </a:xfrm>
              <a:custGeom>
                <a:avLst/>
                <a:gdLst/>
                <a:ahLst/>
                <a:cxnLst/>
                <a:rect l="l" t="t" r="r" b="b"/>
                <a:pathLst>
                  <a:path w="104" h="19504" extrusionOk="0">
                    <a:moveTo>
                      <a:pt x="52" y="1"/>
                    </a:moveTo>
                    <a:cubicBezTo>
                      <a:pt x="26" y="1"/>
                      <a:pt x="1" y="18"/>
                      <a:pt x="1" y="52"/>
                    </a:cubicBezTo>
                    <a:lnTo>
                      <a:pt x="1" y="19457"/>
                    </a:lnTo>
                    <a:cubicBezTo>
                      <a:pt x="1" y="19480"/>
                      <a:pt x="24" y="19503"/>
                      <a:pt x="46" y="19503"/>
                    </a:cubicBezTo>
                    <a:cubicBezTo>
                      <a:pt x="81" y="19503"/>
                      <a:pt x="104" y="19480"/>
                      <a:pt x="104" y="19457"/>
                    </a:cubicBezTo>
                    <a:lnTo>
                      <a:pt x="104" y="52"/>
                    </a:lnTo>
                    <a:cubicBezTo>
                      <a:pt x="104" y="18"/>
                      <a:pt x="78" y="1"/>
                      <a:pt x="5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 name="Google Shape;979;p69"/>
              <p:cNvSpPr/>
              <p:nvPr/>
            </p:nvSpPr>
            <p:spPr>
              <a:xfrm>
                <a:off x="5011381" y="2243448"/>
                <a:ext cx="36912" cy="1248336"/>
              </a:xfrm>
              <a:custGeom>
                <a:avLst/>
                <a:gdLst/>
                <a:ahLst/>
                <a:cxnLst/>
                <a:rect l="l" t="t" r="r" b="b"/>
                <a:pathLst>
                  <a:path w="586" h="19818" extrusionOk="0">
                    <a:moveTo>
                      <a:pt x="585" y="0"/>
                    </a:moveTo>
                    <a:lnTo>
                      <a:pt x="1" y="264"/>
                    </a:lnTo>
                    <a:lnTo>
                      <a:pt x="1" y="19703"/>
                    </a:lnTo>
                    <a:cubicBezTo>
                      <a:pt x="1" y="19738"/>
                      <a:pt x="24" y="19755"/>
                      <a:pt x="47" y="19755"/>
                    </a:cubicBezTo>
                    <a:cubicBezTo>
                      <a:pt x="70" y="19755"/>
                      <a:pt x="92" y="19738"/>
                      <a:pt x="92" y="19703"/>
                    </a:cubicBezTo>
                    <a:lnTo>
                      <a:pt x="92" y="321"/>
                    </a:lnTo>
                    <a:lnTo>
                      <a:pt x="482" y="149"/>
                    </a:lnTo>
                    <a:lnTo>
                      <a:pt x="482" y="19772"/>
                    </a:lnTo>
                    <a:cubicBezTo>
                      <a:pt x="482" y="19795"/>
                      <a:pt x="505" y="19818"/>
                      <a:pt x="539" y="19818"/>
                    </a:cubicBezTo>
                    <a:cubicBezTo>
                      <a:pt x="562" y="19818"/>
                      <a:pt x="585" y="19795"/>
                      <a:pt x="585" y="19772"/>
                    </a:cubicBezTo>
                    <a:lnTo>
                      <a:pt x="5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 name="Google Shape;980;p69"/>
              <p:cNvSpPr/>
              <p:nvPr/>
            </p:nvSpPr>
            <p:spPr>
              <a:xfrm>
                <a:off x="4734283" y="2041561"/>
                <a:ext cx="6614" cy="1408393"/>
              </a:xfrm>
              <a:custGeom>
                <a:avLst/>
                <a:gdLst/>
                <a:ahLst/>
                <a:cxnLst/>
                <a:rect l="l" t="t" r="r" b="b"/>
                <a:pathLst>
                  <a:path w="105" h="22359" extrusionOk="0">
                    <a:moveTo>
                      <a:pt x="53" y="1"/>
                    </a:moveTo>
                    <a:cubicBezTo>
                      <a:pt x="27" y="1"/>
                      <a:pt x="1" y="15"/>
                      <a:pt x="1" y="44"/>
                    </a:cubicBezTo>
                    <a:lnTo>
                      <a:pt x="1" y="22301"/>
                    </a:lnTo>
                    <a:cubicBezTo>
                      <a:pt x="1" y="22336"/>
                      <a:pt x="24" y="22358"/>
                      <a:pt x="58" y="22358"/>
                    </a:cubicBezTo>
                    <a:cubicBezTo>
                      <a:pt x="81" y="22358"/>
                      <a:pt x="104" y="22336"/>
                      <a:pt x="104" y="22301"/>
                    </a:cubicBezTo>
                    <a:lnTo>
                      <a:pt x="104" y="44"/>
                    </a:lnTo>
                    <a:cubicBezTo>
                      <a:pt x="104" y="15"/>
                      <a:pt x="78" y="1"/>
                      <a:pt x="5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 name="Google Shape;981;p69"/>
              <p:cNvSpPr/>
              <p:nvPr/>
            </p:nvSpPr>
            <p:spPr>
              <a:xfrm>
                <a:off x="4667953" y="2015420"/>
                <a:ext cx="36849" cy="1428739"/>
              </a:xfrm>
              <a:custGeom>
                <a:avLst/>
                <a:gdLst/>
                <a:ahLst/>
                <a:cxnLst/>
                <a:rect l="l" t="t" r="r" b="b"/>
                <a:pathLst>
                  <a:path w="585" h="22682" extrusionOk="0">
                    <a:moveTo>
                      <a:pt x="584" y="1"/>
                    </a:moveTo>
                    <a:lnTo>
                      <a:pt x="0" y="367"/>
                    </a:lnTo>
                    <a:lnTo>
                      <a:pt x="0" y="22567"/>
                    </a:lnTo>
                    <a:cubicBezTo>
                      <a:pt x="0" y="22602"/>
                      <a:pt x="26" y="22619"/>
                      <a:pt x="52" y="22619"/>
                    </a:cubicBezTo>
                    <a:cubicBezTo>
                      <a:pt x="77" y="22619"/>
                      <a:pt x="103" y="22602"/>
                      <a:pt x="103" y="22567"/>
                    </a:cubicBezTo>
                    <a:lnTo>
                      <a:pt x="103" y="424"/>
                    </a:lnTo>
                    <a:lnTo>
                      <a:pt x="493" y="184"/>
                    </a:lnTo>
                    <a:lnTo>
                      <a:pt x="493" y="22636"/>
                    </a:lnTo>
                    <a:cubicBezTo>
                      <a:pt x="493" y="22659"/>
                      <a:pt x="516" y="22682"/>
                      <a:pt x="539" y="22682"/>
                    </a:cubicBezTo>
                    <a:cubicBezTo>
                      <a:pt x="561" y="22682"/>
                      <a:pt x="584" y="22659"/>
                      <a:pt x="584" y="22636"/>
                    </a:cubicBezTo>
                    <a:lnTo>
                      <a:pt x="58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 name="Google Shape;982;p69"/>
              <p:cNvSpPr/>
              <p:nvPr/>
            </p:nvSpPr>
            <p:spPr>
              <a:xfrm>
                <a:off x="5897479" y="3693065"/>
                <a:ext cx="28220" cy="372397"/>
              </a:xfrm>
              <a:custGeom>
                <a:avLst/>
                <a:gdLst/>
                <a:ahLst/>
                <a:cxnLst/>
                <a:rect l="l" t="t" r="r" b="b"/>
                <a:pathLst>
                  <a:path w="448" h="5912" extrusionOk="0">
                    <a:moveTo>
                      <a:pt x="35" y="35"/>
                    </a:moveTo>
                    <a:lnTo>
                      <a:pt x="379" y="70"/>
                    </a:lnTo>
                    <a:cubicBezTo>
                      <a:pt x="413" y="241"/>
                      <a:pt x="367" y="425"/>
                      <a:pt x="253" y="562"/>
                    </a:cubicBezTo>
                    <a:lnTo>
                      <a:pt x="253" y="5866"/>
                    </a:lnTo>
                    <a:lnTo>
                      <a:pt x="35" y="5797"/>
                    </a:lnTo>
                    <a:lnTo>
                      <a:pt x="35" y="35"/>
                    </a:lnTo>
                    <a:close/>
                    <a:moveTo>
                      <a:pt x="1" y="1"/>
                    </a:moveTo>
                    <a:lnTo>
                      <a:pt x="1" y="5820"/>
                    </a:lnTo>
                    <a:lnTo>
                      <a:pt x="287" y="5912"/>
                    </a:lnTo>
                    <a:lnTo>
                      <a:pt x="287" y="574"/>
                    </a:lnTo>
                    <a:cubicBezTo>
                      <a:pt x="402" y="425"/>
                      <a:pt x="448" y="230"/>
                      <a:pt x="413" y="47"/>
                    </a:cubicBezTo>
                    <a:lnTo>
                      <a:pt x="402" y="3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 name="Google Shape;983;p69"/>
              <p:cNvSpPr/>
              <p:nvPr/>
            </p:nvSpPr>
            <p:spPr>
              <a:xfrm>
                <a:off x="5914108" y="3698104"/>
                <a:ext cx="38991" cy="367358"/>
              </a:xfrm>
              <a:custGeom>
                <a:avLst/>
                <a:gdLst/>
                <a:ahLst/>
                <a:cxnLst/>
                <a:rect l="l" t="t" r="r" b="b"/>
                <a:pathLst>
                  <a:path w="619" h="5832" extrusionOk="0">
                    <a:moveTo>
                      <a:pt x="562" y="1"/>
                    </a:moveTo>
                    <a:lnTo>
                      <a:pt x="539" y="12"/>
                    </a:lnTo>
                    <a:cubicBezTo>
                      <a:pt x="584" y="184"/>
                      <a:pt x="539" y="379"/>
                      <a:pt x="413" y="516"/>
                    </a:cubicBezTo>
                    <a:lnTo>
                      <a:pt x="401" y="516"/>
                    </a:lnTo>
                    <a:lnTo>
                      <a:pt x="401" y="5774"/>
                    </a:lnTo>
                    <a:lnTo>
                      <a:pt x="0" y="5797"/>
                    </a:lnTo>
                    <a:lnTo>
                      <a:pt x="0" y="5832"/>
                    </a:lnTo>
                    <a:lnTo>
                      <a:pt x="436" y="5809"/>
                    </a:lnTo>
                    <a:lnTo>
                      <a:pt x="436" y="528"/>
                    </a:lnTo>
                    <a:cubicBezTo>
                      <a:pt x="573" y="390"/>
                      <a:pt x="619" y="184"/>
                      <a:pt x="56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 name="Google Shape;984;p69"/>
              <p:cNvSpPr/>
              <p:nvPr/>
            </p:nvSpPr>
            <p:spPr>
              <a:xfrm>
                <a:off x="3195912" y="3778922"/>
                <a:ext cx="141476" cy="9449"/>
              </a:xfrm>
              <a:custGeom>
                <a:avLst/>
                <a:gdLst/>
                <a:ahLst/>
                <a:cxnLst/>
                <a:rect l="l" t="t" r="r" b="b"/>
                <a:pathLst>
                  <a:path w="2246" h="150" extrusionOk="0">
                    <a:moveTo>
                      <a:pt x="2234" y="1"/>
                    </a:moveTo>
                    <a:lnTo>
                      <a:pt x="1" y="116"/>
                    </a:lnTo>
                    <a:lnTo>
                      <a:pt x="1" y="150"/>
                    </a:lnTo>
                    <a:lnTo>
                      <a:pt x="2246" y="35"/>
                    </a:lnTo>
                    <a:lnTo>
                      <a:pt x="22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 name="Google Shape;985;p69"/>
              <p:cNvSpPr/>
              <p:nvPr/>
            </p:nvSpPr>
            <p:spPr>
              <a:xfrm>
                <a:off x="3195912" y="3988934"/>
                <a:ext cx="141476" cy="5858"/>
              </a:xfrm>
              <a:custGeom>
                <a:avLst/>
                <a:gdLst/>
                <a:ahLst/>
                <a:cxnLst/>
                <a:rect l="l" t="t" r="r" b="b"/>
                <a:pathLst>
                  <a:path w="2246" h="93" extrusionOk="0">
                    <a:moveTo>
                      <a:pt x="1" y="0"/>
                    </a:moveTo>
                    <a:lnTo>
                      <a:pt x="1" y="35"/>
                    </a:lnTo>
                    <a:lnTo>
                      <a:pt x="2234" y="92"/>
                    </a:lnTo>
                    <a:lnTo>
                      <a:pt x="2246" y="58"/>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 name="Google Shape;986;p69"/>
              <p:cNvSpPr/>
              <p:nvPr/>
            </p:nvSpPr>
            <p:spPr>
              <a:xfrm>
                <a:off x="3195912" y="4004052"/>
                <a:ext cx="141476" cy="2268"/>
              </a:xfrm>
              <a:custGeom>
                <a:avLst/>
                <a:gdLst/>
                <a:ahLst/>
                <a:cxnLst/>
                <a:rect l="l" t="t" r="r" b="b"/>
                <a:pathLst>
                  <a:path w="2246" h="36" extrusionOk="0">
                    <a:moveTo>
                      <a:pt x="1" y="1"/>
                    </a:moveTo>
                    <a:lnTo>
                      <a:pt x="1" y="35"/>
                    </a:lnTo>
                    <a:lnTo>
                      <a:pt x="2246" y="35"/>
                    </a:lnTo>
                    <a:lnTo>
                      <a:pt x="22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 name="Google Shape;987;p69"/>
              <p:cNvSpPr/>
              <p:nvPr/>
            </p:nvSpPr>
            <p:spPr>
              <a:xfrm>
                <a:off x="3211093" y="3786859"/>
                <a:ext cx="2205" cy="203584"/>
              </a:xfrm>
              <a:custGeom>
                <a:avLst/>
                <a:gdLst/>
                <a:ahLst/>
                <a:cxnLst/>
                <a:rect l="l" t="t" r="r" b="b"/>
                <a:pathLst>
                  <a:path w="35" h="3232" extrusionOk="0">
                    <a:moveTo>
                      <a:pt x="0" y="1"/>
                    </a:moveTo>
                    <a:lnTo>
                      <a:pt x="0" y="3231"/>
                    </a:lnTo>
                    <a:lnTo>
                      <a:pt x="34" y="3231"/>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 name="Google Shape;988;p69"/>
              <p:cNvSpPr/>
              <p:nvPr/>
            </p:nvSpPr>
            <p:spPr>
              <a:xfrm>
                <a:off x="3381358" y="3988934"/>
                <a:ext cx="185506" cy="3653"/>
              </a:xfrm>
              <a:custGeom>
                <a:avLst/>
                <a:gdLst/>
                <a:ahLst/>
                <a:cxnLst/>
                <a:rect l="l" t="t" r="r" b="b"/>
                <a:pathLst>
                  <a:path w="2945" h="58" extrusionOk="0">
                    <a:moveTo>
                      <a:pt x="2944" y="0"/>
                    </a:moveTo>
                    <a:lnTo>
                      <a:pt x="0" y="23"/>
                    </a:lnTo>
                    <a:lnTo>
                      <a:pt x="0" y="58"/>
                    </a:lnTo>
                    <a:lnTo>
                      <a:pt x="2944" y="35"/>
                    </a:lnTo>
                    <a:lnTo>
                      <a:pt x="294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 name="Google Shape;989;p69"/>
              <p:cNvSpPr/>
              <p:nvPr/>
            </p:nvSpPr>
            <p:spPr>
              <a:xfrm>
                <a:off x="3381358" y="4000462"/>
                <a:ext cx="185506" cy="2961"/>
              </a:xfrm>
              <a:custGeom>
                <a:avLst/>
                <a:gdLst/>
                <a:ahLst/>
                <a:cxnLst/>
                <a:rect l="l" t="t" r="r" b="b"/>
                <a:pathLst>
                  <a:path w="2945" h="47" extrusionOk="0">
                    <a:moveTo>
                      <a:pt x="2944" y="1"/>
                    </a:moveTo>
                    <a:lnTo>
                      <a:pt x="0" y="12"/>
                    </a:lnTo>
                    <a:lnTo>
                      <a:pt x="0" y="47"/>
                    </a:lnTo>
                    <a:lnTo>
                      <a:pt x="2944" y="35"/>
                    </a:lnTo>
                    <a:lnTo>
                      <a:pt x="294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 name="Google Shape;990;p69"/>
              <p:cNvSpPr/>
              <p:nvPr/>
            </p:nvSpPr>
            <p:spPr>
              <a:xfrm>
                <a:off x="3379216" y="3768150"/>
                <a:ext cx="186198" cy="8693"/>
              </a:xfrm>
              <a:custGeom>
                <a:avLst/>
                <a:gdLst/>
                <a:ahLst/>
                <a:cxnLst/>
                <a:rect l="l" t="t" r="r" b="b"/>
                <a:pathLst>
                  <a:path w="2956" h="138" extrusionOk="0">
                    <a:moveTo>
                      <a:pt x="2956" y="0"/>
                    </a:moveTo>
                    <a:lnTo>
                      <a:pt x="0" y="115"/>
                    </a:lnTo>
                    <a:lnTo>
                      <a:pt x="0" y="138"/>
                    </a:lnTo>
                    <a:lnTo>
                      <a:pt x="2956" y="35"/>
                    </a:lnTo>
                    <a:lnTo>
                      <a:pt x="295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 name="Google Shape;991;p69"/>
              <p:cNvSpPr/>
              <p:nvPr/>
            </p:nvSpPr>
            <p:spPr>
              <a:xfrm>
                <a:off x="3400822" y="3775331"/>
                <a:ext cx="2961" cy="216560"/>
              </a:xfrm>
              <a:custGeom>
                <a:avLst/>
                <a:gdLst/>
                <a:ahLst/>
                <a:cxnLst/>
                <a:rect l="l" t="t" r="r" b="b"/>
                <a:pathLst>
                  <a:path w="47" h="3438" extrusionOk="0">
                    <a:moveTo>
                      <a:pt x="1" y="1"/>
                    </a:moveTo>
                    <a:lnTo>
                      <a:pt x="12" y="3437"/>
                    </a:lnTo>
                    <a:lnTo>
                      <a:pt x="47" y="3437"/>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 name="Google Shape;992;p69"/>
              <p:cNvSpPr/>
              <p:nvPr/>
            </p:nvSpPr>
            <p:spPr>
              <a:xfrm>
                <a:off x="3620221" y="3760906"/>
                <a:ext cx="212906" cy="8000"/>
              </a:xfrm>
              <a:custGeom>
                <a:avLst/>
                <a:gdLst/>
                <a:ahLst/>
                <a:cxnLst/>
                <a:rect l="l" t="t" r="r" b="b"/>
                <a:pathLst>
                  <a:path w="3380" h="127" extrusionOk="0">
                    <a:moveTo>
                      <a:pt x="3379" y="1"/>
                    </a:moveTo>
                    <a:lnTo>
                      <a:pt x="0" y="92"/>
                    </a:lnTo>
                    <a:lnTo>
                      <a:pt x="0" y="127"/>
                    </a:lnTo>
                    <a:lnTo>
                      <a:pt x="3379" y="35"/>
                    </a:lnTo>
                    <a:lnTo>
                      <a:pt x="337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 name="Google Shape;993;p69"/>
              <p:cNvSpPr/>
              <p:nvPr/>
            </p:nvSpPr>
            <p:spPr>
              <a:xfrm>
                <a:off x="3620221" y="3986037"/>
                <a:ext cx="207867" cy="2961"/>
              </a:xfrm>
              <a:custGeom>
                <a:avLst/>
                <a:gdLst/>
                <a:ahLst/>
                <a:cxnLst/>
                <a:rect l="l" t="t" r="r" b="b"/>
                <a:pathLst>
                  <a:path w="3300" h="47" extrusionOk="0">
                    <a:moveTo>
                      <a:pt x="3299" y="1"/>
                    </a:moveTo>
                    <a:lnTo>
                      <a:pt x="0" y="12"/>
                    </a:lnTo>
                    <a:lnTo>
                      <a:pt x="0" y="46"/>
                    </a:lnTo>
                    <a:lnTo>
                      <a:pt x="3299" y="35"/>
                    </a:lnTo>
                    <a:lnTo>
                      <a:pt x="329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 name="Google Shape;994;p69"/>
              <p:cNvSpPr/>
              <p:nvPr/>
            </p:nvSpPr>
            <p:spPr>
              <a:xfrm>
                <a:off x="3620221" y="3997564"/>
                <a:ext cx="210765" cy="2961"/>
              </a:xfrm>
              <a:custGeom>
                <a:avLst/>
                <a:gdLst/>
                <a:ahLst/>
                <a:cxnLst/>
                <a:rect l="l" t="t" r="r" b="b"/>
                <a:pathLst>
                  <a:path w="3346" h="47" extrusionOk="0">
                    <a:moveTo>
                      <a:pt x="3345" y="1"/>
                    </a:moveTo>
                    <a:lnTo>
                      <a:pt x="0" y="12"/>
                    </a:lnTo>
                    <a:lnTo>
                      <a:pt x="0" y="47"/>
                    </a:lnTo>
                    <a:lnTo>
                      <a:pt x="3345" y="35"/>
                    </a:lnTo>
                    <a:lnTo>
                      <a:pt x="334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 name="Google Shape;995;p69"/>
              <p:cNvSpPr/>
              <p:nvPr/>
            </p:nvSpPr>
            <p:spPr>
              <a:xfrm>
                <a:off x="3639685" y="3766701"/>
                <a:ext cx="2205" cy="218701"/>
              </a:xfrm>
              <a:custGeom>
                <a:avLst/>
                <a:gdLst/>
                <a:ahLst/>
                <a:cxnLst/>
                <a:rect l="l" t="t" r="r" b="b"/>
                <a:pathLst>
                  <a:path w="35" h="3472" extrusionOk="0">
                    <a:moveTo>
                      <a:pt x="0" y="0"/>
                    </a:moveTo>
                    <a:lnTo>
                      <a:pt x="0" y="3471"/>
                    </a:lnTo>
                    <a:lnTo>
                      <a:pt x="35" y="3471"/>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 name="Google Shape;996;p69"/>
              <p:cNvSpPr/>
              <p:nvPr/>
            </p:nvSpPr>
            <p:spPr>
              <a:xfrm>
                <a:off x="3900154" y="3750828"/>
                <a:ext cx="248307" cy="5795"/>
              </a:xfrm>
              <a:custGeom>
                <a:avLst/>
                <a:gdLst/>
                <a:ahLst/>
                <a:cxnLst/>
                <a:rect l="l" t="t" r="r" b="b"/>
                <a:pathLst>
                  <a:path w="3942" h="92" extrusionOk="0">
                    <a:moveTo>
                      <a:pt x="3941" y="0"/>
                    </a:moveTo>
                    <a:lnTo>
                      <a:pt x="1" y="58"/>
                    </a:lnTo>
                    <a:lnTo>
                      <a:pt x="1" y="92"/>
                    </a:lnTo>
                    <a:lnTo>
                      <a:pt x="3941" y="35"/>
                    </a:lnTo>
                    <a:lnTo>
                      <a:pt x="394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 name="Google Shape;997;p69"/>
              <p:cNvSpPr/>
              <p:nvPr/>
            </p:nvSpPr>
            <p:spPr>
              <a:xfrm>
                <a:off x="4012026" y="3754418"/>
                <a:ext cx="2205" cy="357216"/>
              </a:xfrm>
              <a:custGeom>
                <a:avLst/>
                <a:gdLst/>
                <a:ahLst/>
                <a:cxnLst/>
                <a:rect l="l" t="t" r="r" b="b"/>
                <a:pathLst>
                  <a:path w="35" h="5671" extrusionOk="0">
                    <a:moveTo>
                      <a:pt x="0" y="1"/>
                    </a:moveTo>
                    <a:lnTo>
                      <a:pt x="0" y="5671"/>
                    </a:lnTo>
                    <a:lnTo>
                      <a:pt x="35" y="5671"/>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 name="Google Shape;998;p69"/>
              <p:cNvSpPr/>
              <p:nvPr/>
            </p:nvSpPr>
            <p:spPr>
              <a:xfrm>
                <a:off x="3916783" y="3771741"/>
                <a:ext cx="80123" cy="243204"/>
              </a:xfrm>
              <a:custGeom>
                <a:avLst/>
                <a:gdLst/>
                <a:ahLst/>
                <a:cxnLst/>
                <a:rect l="l" t="t" r="r" b="b"/>
                <a:pathLst>
                  <a:path w="1272" h="3861" extrusionOk="0">
                    <a:moveTo>
                      <a:pt x="1237" y="35"/>
                    </a:moveTo>
                    <a:lnTo>
                      <a:pt x="1237" y="3826"/>
                    </a:lnTo>
                    <a:lnTo>
                      <a:pt x="103" y="3826"/>
                    </a:lnTo>
                    <a:lnTo>
                      <a:pt x="35" y="35"/>
                    </a:lnTo>
                    <a:close/>
                    <a:moveTo>
                      <a:pt x="0" y="0"/>
                    </a:moveTo>
                    <a:lnTo>
                      <a:pt x="69" y="3861"/>
                    </a:lnTo>
                    <a:lnTo>
                      <a:pt x="1272" y="3861"/>
                    </a:lnTo>
                    <a:lnTo>
                      <a:pt x="127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 name="Google Shape;999;p69"/>
              <p:cNvSpPr/>
              <p:nvPr/>
            </p:nvSpPr>
            <p:spPr>
              <a:xfrm>
                <a:off x="4025695" y="3769599"/>
                <a:ext cx="106138" cy="245346"/>
              </a:xfrm>
              <a:custGeom>
                <a:avLst/>
                <a:gdLst/>
                <a:ahLst/>
                <a:cxnLst/>
                <a:rect l="l" t="t" r="r" b="b"/>
                <a:pathLst>
                  <a:path w="1685" h="3895" extrusionOk="0">
                    <a:moveTo>
                      <a:pt x="1651" y="34"/>
                    </a:moveTo>
                    <a:lnTo>
                      <a:pt x="1651" y="3860"/>
                    </a:lnTo>
                    <a:lnTo>
                      <a:pt x="35" y="3860"/>
                    </a:lnTo>
                    <a:lnTo>
                      <a:pt x="35" y="69"/>
                    </a:lnTo>
                    <a:lnTo>
                      <a:pt x="1651" y="34"/>
                    </a:lnTo>
                    <a:close/>
                    <a:moveTo>
                      <a:pt x="1685" y="0"/>
                    </a:moveTo>
                    <a:lnTo>
                      <a:pt x="24" y="34"/>
                    </a:lnTo>
                    <a:lnTo>
                      <a:pt x="1" y="34"/>
                    </a:lnTo>
                    <a:lnTo>
                      <a:pt x="1" y="3895"/>
                    </a:lnTo>
                    <a:lnTo>
                      <a:pt x="1685" y="3895"/>
                    </a:lnTo>
                    <a:lnTo>
                      <a:pt x="16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 name="Google Shape;1000;p69"/>
              <p:cNvSpPr/>
              <p:nvPr/>
            </p:nvSpPr>
            <p:spPr>
              <a:xfrm>
                <a:off x="4271046" y="4026477"/>
                <a:ext cx="399798" cy="10141"/>
              </a:xfrm>
              <a:custGeom>
                <a:avLst/>
                <a:gdLst/>
                <a:ahLst/>
                <a:cxnLst/>
                <a:rect l="l" t="t" r="r" b="b"/>
                <a:pathLst>
                  <a:path w="6347" h="161" extrusionOk="0">
                    <a:moveTo>
                      <a:pt x="6347" y="0"/>
                    </a:moveTo>
                    <a:lnTo>
                      <a:pt x="1" y="126"/>
                    </a:lnTo>
                    <a:lnTo>
                      <a:pt x="1" y="160"/>
                    </a:lnTo>
                    <a:lnTo>
                      <a:pt x="6347" y="34"/>
                    </a:lnTo>
                    <a:lnTo>
                      <a:pt x="63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 name="Google Shape;1001;p69"/>
              <p:cNvSpPr/>
              <p:nvPr/>
            </p:nvSpPr>
            <p:spPr>
              <a:xfrm>
                <a:off x="4271802" y="4006950"/>
                <a:ext cx="399042" cy="8000"/>
              </a:xfrm>
              <a:custGeom>
                <a:avLst/>
                <a:gdLst/>
                <a:ahLst/>
                <a:cxnLst/>
                <a:rect l="l" t="t" r="r" b="b"/>
                <a:pathLst>
                  <a:path w="6335" h="127" extrusionOk="0">
                    <a:moveTo>
                      <a:pt x="6335" y="1"/>
                    </a:moveTo>
                    <a:lnTo>
                      <a:pt x="0" y="92"/>
                    </a:lnTo>
                    <a:lnTo>
                      <a:pt x="0" y="127"/>
                    </a:lnTo>
                    <a:lnTo>
                      <a:pt x="6335" y="24"/>
                    </a:lnTo>
                    <a:lnTo>
                      <a:pt x="63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 name="Google Shape;1002;p69"/>
              <p:cNvSpPr/>
              <p:nvPr/>
            </p:nvSpPr>
            <p:spPr>
              <a:xfrm>
                <a:off x="4271802" y="3744339"/>
                <a:ext cx="399042" cy="8693"/>
              </a:xfrm>
              <a:custGeom>
                <a:avLst/>
                <a:gdLst/>
                <a:ahLst/>
                <a:cxnLst/>
                <a:rect l="l" t="t" r="r" b="b"/>
                <a:pathLst>
                  <a:path w="6335" h="138" extrusionOk="0">
                    <a:moveTo>
                      <a:pt x="0" y="0"/>
                    </a:moveTo>
                    <a:lnTo>
                      <a:pt x="0" y="34"/>
                    </a:lnTo>
                    <a:lnTo>
                      <a:pt x="6335" y="138"/>
                    </a:lnTo>
                    <a:lnTo>
                      <a:pt x="6335" y="103"/>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 name="Google Shape;1003;p69"/>
              <p:cNvSpPr/>
              <p:nvPr/>
            </p:nvSpPr>
            <p:spPr>
              <a:xfrm>
                <a:off x="4652772" y="3748623"/>
                <a:ext cx="2205" cy="259141"/>
              </a:xfrm>
              <a:custGeom>
                <a:avLst/>
                <a:gdLst/>
                <a:ahLst/>
                <a:cxnLst/>
                <a:rect l="l" t="t" r="r" b="b"/>
                <a:pathLst>
                  <a:path w="35" h="4114" extrusionOk="0">
                    <a:moveTo>
                      <a:pt x="1" y="1"/>
                    </a:moveTo>
                    <a:lnTo>
                      <a:pt x="1" y="4113"/>
                    </a:lnTo>
                    <a:lnTo>
                      <a:pt x="35" y="4113"/>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 name="Google Shape;1004;p69"/>
              <p:cNvSpPr/>
              <p:nvPr/>
            </p:nvSpPr>
            <p:spPr>
              <a:xfrm>
                <a:off x="4740078" y="3750828"/>
                <a:ext cx="294478" cy="12283"/>
              </a:xfrm>
              <a:custGeom>
                <a:avLst/>
                <a:gdLst/>
                <a:ahLst/>
                <a:cxnLst/>
                <a:rect l="l" t="t" r="r" b="b"/>
                <a:pathLst>
                  <a:path w="4675" h="195" extrusionOk="0">
                    <a:moveTo>
                      <a:pt x="1" y="0"/>
                    </a:moveTo>
                    <a:lnTo>
                      <a:pt x="1" y="35"/>
                    </a:lnTo>
                    <a:lnTo>
                      <a:pt x="4674" y="195"/>
                    </a:lnTo>
                    <a:lnTo>
                      <a:pt x="4674" y="16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 name="Google Shape;1005;p69"/>
              <p:cNvSpPr/>
              <p:nvPr/>
            </p:nvSpPr>
            <p:spPr>
              <a:xfrm>
                <a:off x="4740078" y="4001910"/>
                <a:ext cx="297376" cy="3653"/>
              </a:xfrm>
              <a:custGeom>
                <a:avLst/>
                <a:gdLst/>
                <a:ahLst/>
                <a:cxnLst/>
                <a:rect l="l" t="t" r="r" b="b"/>
                <a:pathLst>
                  <a:path w="4721" h="58" extrusionOk="0">
                    <a:moveTo>
                      <a:pt x="4720" y="1"/>
                    </a:moveTo>
                    <a:lnTo>
                      <a:pt x="1" y="24"/>
                    </a:lnTo>
                    <a:lnTo>
                      <a:pt x="1" y="58"/>
                    </a:lnTo>
                    <a:lnTo>
                      <a:pt x="4720" y="35"/>
                    </a:lnTo>
                    <a:lnTo>
                      <a:pt x="47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 name="Google Shape;1006;p69"/>
              <p:cNvSpPr/>
              <p:nvPr/>
            </p:nvSpPr>
            <p:spPr>
              <a:xfrm>
                <a:off x="4740078" y="4018540"/>
                <a:ext cx="297376" cy="3653"/>
              </a:xfrm>
              <a:custGeom>
                <a:avLst/>
                <a:gdLst/>
                <a:ahLst/>
                <a:cxnLst/>
                <a:rect l="l" t="t" r="r" b="b"/>
                <a:pathLst>
                  <a:path w="4721" h="58" extrusionOk="0">
                    <a:moveTo>
                      <a:pt x="4720" y="0"/>
                    </a:moveTo>
                    <a:lnTo>
                      <a:pt x="1" y="23"/>
                    </a:lnTo>
                    <a:lnTo>
                      <a:pt x="1" y="57"/>
                    </a:lnTo>
                    <a:lnTo>
                      <a:pt x="4720" y="34"/>
                    </a:lnTo>
                    <a:lnTo>
                      <a:pt x="472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 name="Google Shape;1007;p69"/>
              <p:cNvSpPr/>
              <p:nvPr/>
            </p:nvSpPr>
            <p:spPr>
              <a:xfrm>
                <a:off x="5017177" y="3761662"/>
                <a:ext cx="2205" cy="241756"/>
              </a:xfrm>
              <a:custGeom>
                <a:avLst/>
                <a:gdLst/>
                <a:ahLst/>
                <a:cxnLst/>
                <a:rect l="l" t="t" r="r" b="b"/>
                <a:pathLst>
                  <a:path w="35" h="3838" extrusionOk="0">
                    <a:moveTo>
                      <a:pt x="0" y="0"/>
                    </a:moveTo>
                    <a:lnTo>
                      <a:pt x="0" y="3838"/>
                    </a:lnTo>
                    <a:lnTo>
                      <a:pt x="35" y="383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 name="Google Shape;1008;p69"/>
              <p:cNvSpPr/>
              <p:nvPr/>
            </p:nvSpPr>
            <p:spPr>
              <a:xfrm>
                <a:off x="5090750" y="4001910"/>
                <a:ext cx="212969" cy="2205"/>
              </a:xfrm>
              <a:custGeom>
                <a:avLst/>
                <a:gdLst/>
                <a:ahLst/>
                <a:cxnLst/>
                <a:rect l="l" t="t" r="r" b="b"/>
                <a:pathLst>
                  <a:path w="3381" h="35" extrusionOk="0">
                    <a:moveTo>
                      <a:pt x="1" y="1"/>
                    </a:moveTo>
                    <a:lnTo>
                      <a:pt x="1" y="35"/>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 name="Google Shape;1009;p69"/>
              <p:cNvSpPr/>
              <p:nvPr/>
            </p:nvSpPr>
            <p:spPr>
              <a:xfrm>
                <a:off x="5090750" y="4017784"/>
                <a:ext cx="212969" cy="4409"/>
              </a:xfrm>
              <a:custGeom>
                <a:avLst/>
                <a:gdLst/>
                <a:ahLst/>
                <a:cxnLst/>
                <a:rect l="l" t="t" r="r" b="b"/>
                <a:pathLst>
                  <a:path w="3381" h="70" extrusionOk="0">
                    <a:moveTo>
                      <a:pt x="3380" y="1"/>
                    </a:moveTo>
                    <a:lnTo>
                      <a:pt x="1" y="35"/>
                    </a:lnTo>
                    <a:lnTo>
                      <a:pt x="1" y="69"/>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 name="Google Shape;1010;p69"/>
              <p:cNvSpPr/>
              <p:nvPr/>
            </p:nvSpPr>
            <p:spPr>
              <a:xfrm>
                <a:off x="5090750" y="3760906"/>
                <a:ext cx="212969" cy="8000"/>
              </a:xfrm>
              <a:custGeom>
                <a:avLst/>
                <a:gdLst/>
                <a:ahLst/>
                <a:cxnLst/>
                <a:rect l="l" t="t" r="r" b="b"/>
                <a:pathLst>
                  <a:path w="3381" h="127" extrusionOk="0">
                    <a:moveTo>
                      <a:pt x="1" y="1"/>
                    </a:moveTo>
                    <a:lnTo>
                      <a:pt x="1" y="35"/>
                    </a:lnTo>
                    <a:lnTo>
                      <a:pt x="3380" y="127"/>
                    </a:lnTo>
                    <a:lnTo>
                      <a:pt x="3380" y="9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 name="Google Shape;1011;p69"/>
              <p:cNvSpPr/>
              <p:nvPr/>
            </p:nvSpPr>
            <p:spPr>
              <a:xfrm>
                <a:off x="5289236" y="3767394"/>
                <a:ext cx="2205" cy="236024"/>
              </a:xfrm>
              <a:custGeom>
                <a:avLst/>
                <a:gdLst/>
                <a:ahLst/>
                <a:cxnLst/>
                <a:rect l="l" t="t" r="r" b="b"/>
                <a:pathLst>
                  <a:path w="35" h="3747" extrusionOk="0">
                    <a:moveTo>
                      <a:pt x="0" y="1"/>
                    </a:moveTo>
                    <a:lnTo>
                      <a:pt x="0" y="3747"/>
                    </a:lnTo>
                    <a:lnTo>
                      <a:pt x="34" y="3747"/>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 name="Google Shape;1012;p69"/>
              <p:cNvSpPr/>
              <p:nvPr/>
            </p:nvSpPr>
            <p:spPr>
              <a:xfrm>
                <a:off x="5552602" y="3659742"/>
                <a:ext cx="3653" cy="412207"/>
              </a:xfrm>
              <a:custGeom>
                <a:avLst/>
                <a:gdLst/>
                <a:ahLst/>
                <a:cxnLst/>
                <a:rect l="l" t="t" r="r" b="b"/>
                <a:pathLst>
                  <a:path w="58" h="6544" extrusionOk="0">
                    <a:moveTo>
                      <a:pt x="25" y="0"/>
                    </a:moveTo>
                    <a:cubicBezTo>
                      <a:pt x="12" y="0"/>
                      <a:pt x="0" y="9"/>
                      <a:pt x="0" y="26"/>
                    </a:cubicBezTo>
                    <a:lnTo>
                      <a:pt x="0" y="6509"/>
                    </a:lnTo>
                    <a:cubicBezTo>
                      <a:pt x="0" y="6532"/>
                      <a:pt x="12" y="6544"/>
                      <a:pt x="23" y="6544"/>
                    </a:cubicBezTo>
                    <a:cubicBezTo>
                      <a:pt x="46" y="6544"/>
                      <a:pt x="57" y="6532"/>
                      <a:pt x="57" y="6509"/>
                    </a:cubicBezTo>
                    <a:lnTo>
                      <a:pt x="57" y="26"/>
                    </a:lnTo>
                    <a:cubicBezTo>
                      <a:pt x="52" y="9"/>
                      <a:pt x="37" y="0"/>
                      <a:pt x="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 name="Google Shape;1013;p69"/>
              <p:cNvSpPr/>
              <p:nvPr/>
            </p:nvSpPr>
            <p:spPr>
              <a:xfrm>
                <a:off x="5769795" y="3679018"/>
                <a:ext cx="3653" cy="384995"/>
              </a:xfrm>
              <a:custGeom>
                <a:avLst/>
                <a:gdLst/>
                <a:ahLst/>
                <a:cxnLst/>
                <a:rect l="l" t="t" r="r" b="b"/>
                <a:pathLst>
                  <a:path w="58" h="6112" extrusionOk="0">
                    <a:moveTo>
                      <a:pt x="35" y="0"/>
                    </a:moveTo>
                    <a:cubicBezTo>
                      <a:pt x="23" y="0"/>
                      <a:pt x="12" y="6"/>
                      <a:pt x="12" y="18"/>
                    </a:cubicBezTo>
                    <a:lnTo>
                      <a:pt x="12" y="6089"/>
                    </a:lnTo>
                    <a:cubicBezTo>
                      <a:pt x="0" y="6100"/>
                      <a:pt x="23" y="6112"/>
                      <a:pt x="35" y="6112"/>
                    </a:cubicBezTo>
                    <a:cubicBezTo>
                      <a:pt x="46" y="6112"/>
                      <a:pt x="57" y="6100"/>
                      <a:pt x="57" y="6089"/>
                    </a:cubicBezTo>
                    <a:lnTo>
                      <a:pt x="57" y="18"/>
                    </a:lnTo>
                    <a:cubicBezTo>
                      <a:pt x="57" y="6"/>
                      <a:pt x="46" y="0"/>
                      <a:pt x="3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 name="Google Shape;1014;p69"/>
              <p:cNvSpPr/>
              <p:nvPr/>
            </p:nvSpPr>
            <p:spPr>
              <a:xfrm>
                <a:off x="5590837" y="3703899"/>
                <a:ext cx="150105" cy="364460"/>
              </a:xfrm>
              <a:custGeom>
                <a:avLst/>
                <a:gdLst/>
                <a:ahLst/>
                <a:cxnLst/>
                <a:rect l="l" t="t" r="r" b="b"/>
                <a:pathLst>
                  <a:path w="2383" h="5786" extrusionOk="0">
                    <a:moveTo>
                      <a:pt x="0" y="1"/>
                    </a:moveTo>
                    <a:lnTo>
                      <a:pt x="0" y="5785"/>
                    </a:lnTo>
                    <a:lnTo>
                      <a:pt x="35" y="5785"/>
                    </a:lnTo>
                    <a:lnTo>
                      <a:pt x="35" y="35"/>
                    </a:lnTo>
                    <a:lnTo>
                      <a:pt x="2349" y="207"/>
                    </a:lnTo>
                    <a:lnTo>
                      <a:pt x="2349" y="5694"/>
                    </a:lnTo>
                    <a:lnTo>
                      <a:pt x="2383" y="5694"/>
                    </a:lnTo>
                    <a:lnTo>
                      <a:pt x="2383" y="172"/>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 name="Google Shape;1015;p69"/>
              <p:cNvSpPr/>
              <p:nvPr/>
            </p:nvSpPr>
            <p:spPr>
              <a:xfrm>
                <a:off x="5347628" y="4001910"/>
                <a:ext cx="206481" cy="2205"/>
              </a:xfrm>
              <a:custGeom>
                <a:avLst/>
                <a:gdLst/>
                <a:ahLst/>
                <a:cxnLst/>
                <a:rect l="l" t="t" r="r" b="b"/>
                <a:pathLst>
                  <a:path w="3278" h="35" extrusionOk="0">
                    <a:moveTo>
                      <a:pt x="1" y="1"/>
                    </a:moveTo>
                    <a:lnTo>
                      <a:pt x="1" y="35"/>
                    </a:lnTo>
                    <a:lnTo>
                      <a:pt x="3277" y="35"/>
                    </a:lnTo>
                    <a:lnTo>
                      <a:pt x="3277"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 name="Google Shape;1016;p69"/>
              <p:cNvSpPr/>
              <p:nvPr/>
            </p:nvSpPr>
            <p:spPr>
              <a:xfrm>
                <a:off x="5347628" y="4015643"/>
                <a:ext cx="206481" cy="4346"/>
              </a:xfrm>
              <a:custGeom>
                <a:avLst/>
                <a:gdLst/>
                <a:ahLst/>
                <a:cxnLst/>
                <a:rect l="l" t="t" r="r" b="b"/>
                <a:pathLst>
                  <a:path w="3278" h="69" extrusionOk="0">
                    <a:moveTo>
                      <a:pt x="3277" y="0"/>
                    </a:moveTo>
                    <a:lnTo>
                      <a:pt x="1" y="35"/>
                    </a:lnTo>
                    <a:lnTo>
                      <a:pt x="1" y="69"/>
                    </a:lnTo>
                    <a:lnTo>
                      <a:pt x="3277" y="35"/>
                    </a:lnTo>
                    <a:lnTo>
                      <a:pt x="327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 name="Google Shape;1017;p69"/>
              <p:cNvSpPr/>
              <p:nvPr/>
            </p:nvSpPr>
            <p:spPr>
              <a:xfrm>
                <a:off x="5347628" y="3765945"/>
                <a:ext cx="206481" cy="13039"/>
              </a:xfrm>
              <a:custGeom>
                <a:avLst/>
                <a:gdLst/>
                <a:ahLst/>
                <a:cxnLst/>
                <a:rect l="l" t="t" r="r" b="b"/>
                <a:pathLst>
                  <a:path w="3278" h="207" extrusionOk="0">
                    <a:moveTo>
                      <a:pt x="1" y="1"/>
                    </a:moveTo>
                    <a:lnTo>
                      <a:pt x="1" y="35"/>
                    </a:lnTo>
                    <a:lnTo>
                      <a:pt x="3277" y="207"/>
                    </a:lnTo>
                    <a:lnTo>
                      <a:pt x="3277" y="173"/>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 name="Google Shape;1018;p69"/>
              <p:cNvSpPr/>
              <p:nvPr/>
            </p:nvSpPr>
            <p:spPr>
              <a:xfrm>
                <a:off x="5538870" y="3776780"/>
                <a:ext cx="2205" cy="226638"/>
              </a:xfrm>
              <a:custGeom>
                <a:avLst/>
                <a:gdLst/>
                <a:ahLst/>
                <a:cxnLst/>
                <a:rect l="l" t="t" r="r" b="b"/>
                <a:pathLst>
                  <a:path w="35" h="3598" extrusionOk="0">
                    <a:moveTo>
                      <a:pt x="1" y="1"/>
                    </a:moveTo>
                    <a:lnTo>
                      <a:pt x="1" y="3598"/>
                    </a:lnTo>
                    <a:lnTo>
                      <a:pt x="35" y="3598"/>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 name="Google Shape;1019;p69"/>
              <p:cNvSpPr/>
              <p:nvPr/>
            </p:nvSpPr>
            <p:spPr>
              <a:xfrm>
                <a:off x="5771937" y="3786859"/>
                <a:ext cx="127051" cy="8756"/>
              </a:xfrm>
              <a:custGeom>
                <a:avLst/>
                <a:gdLst/>
                <a:ahLst/>
                <a:cxnLst/>
                <a:rect l="l" t="t" r="r" b="b"/>
                <a:pathLst>
                  <a:path w="2017" h="139" extrusionOk="0">
                    <a:moveTo>
                      <a:pt x="1" y="1"/>
                    </a:moveTo>
                    <a:lnTo>
                      <a:pt x="1" y="35"/>
                    </a:lnTo>
                    <a:lnTo>
                      <a:pt x="2005" y="138"/>
                    </a:lnTo>
                    <a:lnTo>
                      <a:pt x="2017" y="10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 name="Google Shape;1020;p69"/>
              <p:cNvSpPr/>
              <p:nvPr/>
            </p:nvSpPr>
            <p:spPr>
              <a:xfrm>
                <a:off x="5771937" y="3995422"/>
                <a:ext cx="126358" cy="1512"/>
              </a:xfrm>
              <a:custGeom>
                <a:avLst/>
                <a:gdLst/>
                <a:ahLst/>
                <a:cxnLst/>
                <a:rect l="l" t="t" r="r" b="b"/>
                <a:pathLst>
                  <a:path w="2006" h="24" extrusionOk="0">
                    <a:moveTo>
                      <a:pt x="1" y="1"/>
                    </a:moveTo>
                    <a:lnTo>
                      <a:pt x="1" y="23"/>
                    </a:lnTo>
                    <a:lnTo>
                      <a:pt x="2005" y="23"/>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 name="Google Shape;1021;p69"/>
              <p:cNvSpPr/>
              <p:nvPr/>
            </p:nvSpPr>
            <p:spPr>
              <a:xfrm>
                <a:off x="5771937" y="4004052"/>
                <a:ext cx="126358" cy="3716"/>
              </a:xfrm>
              <a:custGeom>
                <a:avLst/>
                <a:gdLst/>
                <a:ahLst/>
                <a:cxnLst/>
                <a:rect l="l" t="t" r="r" b="b"/>
                <a:pathLst>
                  <a:path w="2006" h="59" extrusionOk="0">
                    <a:moveTo>
                      <a:pt x="2005" y="1"/>
                    </a:moveTo>
                    <a:lnTo>
                      <a:pt x="1" y="24"/>
                    </a:lnTo>
                    <a:lnTo>
                      <a:pt x="1" y="58"/>
                    </a:lnTo>
                    <a:lnTo>
                      <a:pt x="2005" y="35"/>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 name="Google Shape;1022;p69"/>
              <p:cNvSpPr/>
              <p:nvPr/>
            </p:nvSpPr>
            <p:spPr>
              <a:xfrm>
                <a:off x="5884502" y="3793410"/>
                <a:ext cx="2205" cy="200623"/>
              </a:xfrm>
              <a:custGeom>
                <a:avLst/>
                <a:gdLst/>
                <a:ahLst/>
                <a:cxnLst/>
                <a:rect l="l" t="t" r="r" b="b"/>
                <a:pathLst>
                  <a:path w="35" h="3185" extrusionOk="0">
                    <a:moveTo>
                      <a:pt x="1" y="0"/>
                    </a:moveTo>
                    <a:lnTo>
                      <a:pt x="1" y="3185"/>
                    </a:lnTo>
                    <a:lnTo>
                      <a:pt x="35" y="318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 name="Google Shape;1023;p69"/>
              <p:cNvSpPr/>
              <p:nvPr/>
            </p:nvSpPr>
            <p:spPr>
              <a:xfrm>
                <a:off x="3296194" y="2467697"/>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 name="Google Shape;1024;p69"/>
              <p:cNvSpPr/>
              <p:nvPr/>
            </p:nvSpPr>
            <p:spPr>
              <a:xfrm>
                <a:off x="3296194" y="272526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 name="Google Shape;1025;p69"/>
              <p:cNvSpPr/>
              <p:nvPr/>
            </p:nvSpPr>
            <p:spPr>
              <a:xfrm>
                <a:off x="3296194" y="300450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9" name="Google Shape;1026;p69"/>
              <p:cNvSpPr/>
              <p:nvPr/>
            </p:nvSpPr>
            <p:spPr>
              <a:xfrm>
                <a:off x="3296194" y="3263591"/>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0" name="Google Shape;1027;p69"/>
              <p:cNvSpPr/>
              <p:nvPr/>
            </p:nvSpPr>
            <p:spPr>
              <a:xfrm>
                <a:off x="5719969" y="3714734"/>
                <a:ext cx="2268" cy="349280"/>
              </a:xfrm>
              <a:custGeom>
                <a:avLst/>
                <a:gdLst/>
                <a:ahLst/>
                <a:cxnLst/>
                <a:rect l="l" t="t" r="r" b="b"/>
                <a:pathLst>
                  <a:path w="36" h="5545" extrusionOk="0">
                    <a:moveTo>
                      <a:pt x="1" y="0"/>
                    </a:moveTo>
                    <a:lnTo>
                      <a:pt x="1" y="5545"/>
                    </a:lnTo>
                    <a:lnTo>
                      <a:pt x="35" y="554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1" name="Google Shape;1028;p69"/>
              <p:cNvSpPr/>
              <p:nvPr/>
            </p:nvSpPr>
            <p:spPr>
              <a:xfrm>
                <a:off x="4299203" y="3649790"/>
                <a:ext cx="336304" cy="77982"/>
              </a:xfrm>
              <a:custGeom>
                <a:avLst/>
                <a:gdLst/>
                <a:ahLst/>
                <a:cxnLst/>
                <a:rect l="l" t="t" r="r" b="b"/>
                <a:pathLst>
                  <a:path w="5339" h="1238" extrusionOk="0">
                    <a:moveTo>
                      <a:pt x="92" y="35"/>
                    </a:moveTo>
                    <a:lnTo>
                      <a:pt x="5304" y="264"/>
                    </a:lnTo>
                    <a:lnTo>
                      <a:pt x="5304" y="1203"/>
                    </a:lnTo>
                    <a:lnTo>
                      <a:pt x="35" y="1112"/>
                    </a:lnTo>
                    <a:lnTo>
                      <a:pt x="92" y="35"/>
                    </a:lnTo>
                    <a:close/>
                    <a:moveTo>
                      <a:pt x="69" y="1"/>
                    </a:moveTo>
                    <a:lnTo>
                      <a:pt x="1" y="1146"/>
                    </a:lnTo>
                    <a:lnTo>
                      <a:pt x="5327" y="1238"/>
                    </a:lnTo>
                    <a:lnTo>
                      <a:pt x="5339" y="1238"/>
                    </a:lnTo>
                    <a:lnTo>
                      <a:pt x="5339" y="230"/>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2" name="Google Shape;1029;p69"/>
              <p:cNvSpPr/>
              <p:nvPr/>
            </p:nvSpPr>
            <p:spPr>
              <a:xfrm>
                <a:off x="3926862" y="3649790"/>
                <a:ext cx="193442" cy="78738"/>
              </a:xfrm>
              <a:custGeom>
                <a:avLst/>
                <a:gdLst/>
                <a:ahLst/>
                <a:cxnLst/>
                <a:rect l="l" t="t" r="r" b="b"/>
                <a:pathLst>
                  <a:path w="3071" h="1250" extrusionOk="0">
                    <a:moveTo>
                      <a:pt x="3048" y="35"/>
                    </a:moveTo>
                    <a:lnTo>
                      <a:pt x="3048" y="1112"/>
                    </a:lnTo>
                    <a:cubicBezTo>
                      <a:pt x="1999" y="1154"/>
                      <a:pt x="489" y="1216"/>
                      <a:pt x="123" y="1216"/>
                    </a:cubicBezTo>
                    <a:cubicBezTo>
                      <a:pt x="94" y="1216"/>
                      <a:pt x="72" y="1216"/>
                      <a:pt x="58" y="1215"/>
                    </a:cubicBezTo>
                    <a:cubicBezTo>
                      <a:pt x="69" y="1031"/>
                      <a:pt x="69" y="860"/>
                      <a:pt x="58" y="688"/>
                    </a:cubicBezTo>
                    <a:cubicBezTo>
                      <a:pt x="46" y="562"/>
                      <a:pt x="46" y="436"/>
                      <a:pt x="46" y="298"/>
                    </a:cubicBezTo>
                    <a:cubicBezTo>
                      <a:pt x="161" y="264"/>
                      <a:pt x="1891" y="127"/>
                      <a:pt x="3048" y="35"/>
                    </a:cubicBezTo>
                    <a:close/>
                    <a:moveTo>
                      <a:pt x="3071" y="1"/>
                    </a:moveTo>
                    <a:lnTo>
                      <a:pt x="3059" y="12"/>
                    </a:lnTo>
                    <a:cubicBezTo>
                      <a:pt x="1937" y="92"/>
                      <a:pt x="46" y="241"/>
                      <a:pt x="24" y="275"/>
                    </a:cubicBezTo>
                    <a:cubicBezTo>
                      <a:pt x="1" y="413"/>
                      <a:pt x="1" y="550"/>
                      <a:pt x="24" y="688"/>
                    </a:cubicBezTo>
                    <a:cubicBezTo>
                      <a:pt x="35" y="860"/>
                      <a:pt x="35" y="1031"/>
                      <a:pt x="24" y="1203"/>
                    </a:cubicBezTo>
                    <a:lnTo>
                      <a:pt x="12" y="1215"/>
                    </a:lnTo>
                    <a:lnTo>
                      <a:pt x="24" y="1226"/>
                    </a:lnTo>
                    <a:cubicBezTo>
                      <a:pt x="24" y="1238"/>
                      <a:pt x="35" y="1249"/>
                      <a:pt x="207" y="1249"/>
                    </a:cubicBezTo>
                    <a:cubicBezTo>
                      <a:pt x="402" y="1249"/>
                      <a:pt x="780" y="1238"/>
                      <a:pt x="1559" y="1203"/>
                    </a:cubicBezTo>
                    <a:cubicBezTo>
                      <a:pt x="2303" y="1180"/>
                      <a:pt x="3048" y="1146"/>
                      <a:pt x="3059" y="1146"/>
                    </a:cubicBezTo>
                    <a:lnTo>
                      <a:pt x="3071" y="1146"/>
                    </a:lnTo>
                    <a:lnTo>
                      <a:pt x="307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3" name="Google Shape;1030;p69"/>
              <p:cNvSpPr/>
              <p:nvPr/>
            </p:nvSpPr>
            <p:spPr>
              <a:xfrm>
                <a:off x="3645480" y="3659868"/>
                <a:ext cx="158798" cy="90265"/>
              </a:xfrm>
              <a:custGeom>
                <a:avLst/>
                <a:gdLst/>
                <a:ahLst/>
                <a:cxnLst/>
                <a:rect l="l" t="t" r="r" b="b"/>
                <a:pathLst>
                  <a:path w="2521" h="1433" extrusionOk="0">
                    <a:moveTo>
                      <a:pt x="2486" y="35"/>
                    </a:moveTo>
                    <a:lnTo>
                      <a:pt x="2486" y="1261"/>
                    </a:lnTo>
                    <a:lnTo>
                      <a:pt x="34" y="1398"/>
                    </a:lnTo>
                    <a:lnTo>
                      <a:pt x="34" y="379"/>
                    </a:lnTo>
                    <a:lnTo>
                      <a:pt x="2486" y="35"/>
                    </a:lnTo>
                    <a:close/>
                    <a:moveTo>
                      <a:pt x="2520" y="1"/>
                    </a:moveTo>
                    <a:lnTo>
                      <a:pt x="12" y="356"/>
                    </a:lnTo>
                    <a:lnTo>
                      <a:pt x="0" y="356"/>
                    </a:lnTo>
                    <a:lnTo>
                      <a:pt x="0" y="1433"/>
                    </a:lnTo>
                    <a:lnTo>
                      <a:pt x="2497" y="1284"/>
                    </a:lnTo>
                    <a:lnTo>
                      <a:pt x="2520" y="1284"/>
                    </a:lnTo>
                    <a:lnTo>
                      <a:pt x="25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4" name="Google Shape;1031;p69"/>
              <p:cNvSpPr/>
              <p:nvPr/>
            </p:nvSpPr>
            <p:spPr>
              <a:xfrm>
                <a:off x="3398681" y="3688025"/>
                <a:ext cx="143680" cy="67147"/>
              </a:xfrm>
              <a:custGeom>
                <a:avLst/>
                <a:gdLst/>
                <a:ahLst/>
                <a:cxnLst/>
                <a:rect l="l" t="t" r="r" b="b"/>
                <a:pathLst>
                  <a:path w="2281" h="1066" extrusionOk="0">
                    <a:moveTo>
                      <a:pt x="2246" y="35"/>
                    </a:moveTo>
                    <a:lnTo>
                      <a:pt x="2246" y="951"/>
                    </a:lnTo>
                    <a:lnTo>
                      <a:pt x="81" y="1032"/>
                    </a:lnTo>
                    <a:lnTo>
                      <a:pt x="35" y="161"/>
                    </a:lnTo>
                    <a:lnTo>
                      <a:pt x="2246" y="35"/>
                    </a:lnTo>
                    <a:close/>
                    <a:moveTo>
                      <a:pt x="2280" y="1"/>
                    </a:moveTo>
                    <a:lnTo>
                      <a:pt x="0" y="127"/>
                    </a:lnTo>
                    <a:lnTo>
                      <a:pt x="46" y="1055"/>
                    </a:lnTo>
                    <a:lnTo>
                      <a:pt x="46" y="1066"/>
                    </a:lnTo>
                    <a:lnTo>
                      <a:pt x="2269" y="986"/>
                    </a:lnTo>
                    <a:lnTo>
                      <a:pt x="2280" y="986"/>
                    </a:lnTo>
                    <a:lnTo>
                      <a:pt x="22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5" name="Google Shape;1032;p69"/>
              <p:cNvSpPr/>
              <p:nvPr/>
            </p:nvSpPr>
            <p:spPr>
              <a:xfrm>
                <a:off x="3208888" y="3703899"/>
                <a:ext cx="109036" cy="67903"/>
              </a:xfrm>
              <a:custGeom>
                <a:avLst/>
                <a:gdLst/>
                <a:ahLst/>
                <a:cxnLst/>
                <a:rect l="l" t="t" r="r" b="b"/>
                <a:pathLst>
                  <a:path w="1731" h="1078" extrusionOk="0">
                    <a:moveTo>
                      <a:pt x="1696" y="35"/>
                    </a:moveTo>
                    <a:lnTo>
                      <a:pt x="1696" y="986"/>
                    </a:lnTo>
                    <a:lnTo>
                      <a:pt x="69" y="1043"/>
                    </a:lnTo>
                    <a:lnTo>
                      <a:pt x="35" y="207"/>
                    </a:lnTo>
                    <a:lnTo>
                      <a:pt x="1696" y="35"/>
                    </a:lnTo>
                    <a:close/>
                    <a:moveTo>
                      <a:pt x="1730" y="1"/>
                    </a:moveTo>
                    <a:lnTo>
                      <a:pt x="24" y="172"/>
                    </a:lnTo>
                    <a:lnTo>
                      <a:pt x="1" y="172"/>
                    </a:lnTo>
                    <a:lnTo>
                      <a:pt x="35" y="1077"/>
                    </a:lnTo>
                    <a:lnTo>
                      <a:pt x="1730" y="1020"/>
                    </a:lnTo>
                    <a:lnTo>
                      <a:pt x="173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6" name="Google Shape;1033;p69"/>
              <p:cNvSpPr/>
              <p:nvPr/>
            </p:nvSpPr>
            <p:spPr>
              <a:xfrm>
                <a:off x="4758850" y="3675742"/>
                <a:ext cx="256243" cy="64313"/>
              </a:xfrm>
              <a:custGeom>
                <a:avLst/>
                <a:gdLst/>
                <a:ahLst/>
                <a:cxnLst/>
                <a:rect l="l" t="t" r="r" b="b"/>
                <a:pathLst>
                  <a:path w="4068" h="1021" extrusionOk="0">
                    <a:moveTo>
                      <a:pt x="35" y="35"/>
                    </a:moveTo>
                    <a:lnTo>
                      <a:pt x="4033" y="356"/>
                    </a:lnTo>
                    <a:lnTo>
                      <a:pt x="4033" y="986"/>
                    </a:lnTo>
                    <a:lnTo>
                      <a:pt x="35" y="803"/>
                    </a:lnTo>
                    <a:lnTo>
                      <a:pt x="35" y="35"/>
                    </a:lnTo>
                    <a:close/>
                    <a:moveTo>
                      <a:pt x="0" y="1"/>
                    </a:moveTo>
                    <a:lnTo>
                      <a:pt x="0" y="837"/>
                    </a:lnTo>
                    <a:lnTo>
                      <a:pt x="4056" y="1020"/>
                    </a:lnTo>
                    <a:lnTo>
                      <a:pt x="4067" y="1020"/>
                    </a:lnTo>
                    <a:lnTo>
                      <a:pt x="4067" y="333"/>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7" name="Google Shape;1034;p69"/>
              <p:cNvSpPr/>
              <p:nvPr/>
            </p:nvSpPr>
            <p:spPr>
              <a:xfrm>
                <a:off x="5116766" y="3703899"/>
                <a:ext cx="167427" cy="46235"/>
              </a:xfrm>
              <a:custGeom>
                <a:avLst/>
                <a:gdLst/>
                <a:ahLst/>
                <a:cxnLst/>
                <a:rect l="l" t="t" r="r" b="b"/>
                <a:pathLst>
                  <a:path w="2658" h="734" extrusionOk="0">
                    <a:moveTo>
                      <a:pt x="35" y="35"/>
                    </a:moveTo>
                    <a:lnTo>
                      <a:pt x="2623" y="184"/>
                    </a:lnTo>
                    <a:lnTo>
                      <a:pt x="2623" y="699"/>
                    </a:lnTo>
                    <a:lnTo>
                      <a:pt x="35" y="562"/>
                    </a:lnTo>
                    <a:lnTo>
                      <a:pt x="35" y="35"/>
                    </a:lnTo>
                    <a:close/>
                    <a:moveTo>
                      <a:pt x="0" y="1"/>
                    </a:moveTo>
                    <a:lnTo>
                      <a:pt x="0" y="596"/>
                    </a:lnTo>
                    <a:lnTo>
                      <a:pt x="2635" y="734"/>
                    </a:lnTo>
                    <a:lnTo>
                      <a:pt x="2658" y="734"/>
                    </a:lnTo>
                    <a:lnTo>
                      <a:pt x="2658" y="150"/>
                    </a:lnTo>
                    <a:lnTo>
                      <a:pt x="1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8" name="Google Shape;1035;p69"/>
              <p:cNvSpPr/>
              <p:nvPr/>
            </p:nvSpPr>
            <p:spPr>
              <a:xfrm>
                <a:off x="5364951" y="3719773"/>
                <a:ext cx="168183" cy="43337"/>
              </a:xfrm>
              <a:custGeom>
                <a:avLst/>
                <a:gdLst/>
                <a:ahLst/>
                <a:cxnLst/>
                <a:rect l="l" t="t" r="r" b="b"/>
                <a:pathLst>
                  <a:path w="2670" h="688" extrusionOk="0">
                    <a:moveTo>
                      <a:pt x="24" y="35"/>
                    </a:moveTo>
                    <a:lnTo>
                      <a:pt x="2636" y="241"/>
                    </a:lnTo>
                    <a:lnTo>
                      <a:pt x="2636" y="654"/>
                    </a:lnTo>
                    <a:lnTo>
                      <a:pt x="24" y="493"/>
                    </a:lnTo>
                    <a:lnTo>
                      <a:pt x="24" y="35"/>
                    </a:lnTo>
                    <a:close/>
                    <a:moveTo>
                      <a:pt x="1" y="1"/>
                    </a:moveTo>
                    <a:lnTo>
                      <a:pt x="1" y="528"/>
                    </a:lnTo>
                    <a:lnTo>
                      <a:pt x="2647" y="688"/>
                    </a:lnTo>
                    <a:lnTo>
                      <a:pt x="2670" y="688"/>
                    </a:lnTo>
                    <a:lnTo>
                      <a:pt x="2670" y="20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9" name="Google Shape;1036;p69"/>
              <p:cNvSpPr/>
              <p:nvPr/>
            </p:nvSpPr>
            <p:spPr>
              <a:xfrm>
                <a:off x="5785669" y="3755867"/>
                <a:ext cx="96753" cy="28220"/>
              </a:xfrm>
              <a:custGeom>
                <a:avLst/>
                <a:gdLst/>
                <a:ahLst/>
                <a:cxnLst/>
                <a:rect l="l" t="t" r="r" b="b"/>
                <a:pathLst>
                  <a:path w="1536" h="448" extrusionOk="0">
                    <a:moveTo>
                      <a:pt x="35" y="35"/>
                    </a:moveTo>
                    <a:lnTo>
                      <a:pt x="1512" y="115"/>
                    </a:lnTo>
                    <a:lnTo>
                      <a:pt x="1512" y="413"/>
                    </a:lnTo>
                    <a:lnTo>
                      <a:pt x="35" y="321"/>
                    </a:lnTo>
                    <a:lnTo>
                      <a:pt x="35" y="35"/>
                    </a:lnTo>
                    <a:close/>
                    <a:moveTo>
                      <a:pt x="0" y="0"/>
                    </a:moveTo>
                    <a:lnTo>
                      <a:pt x="0" y="356"/>
                    </a:lnTo>
                    <a:lnTo>
                      <a:pt x="1524" y="447"/>
                    </a:lnTo>
                    <a:lnTo>
                      <a:pt x="1535" y="447"/>
                    </a:lnTo>
                    <a:lnTo>
                      <a:pt x="1535" y="81"/>
                    </a:lnTo>
                    <a:lnTo>
                      <a:pt x="1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0" name="Google Shape;1037;p69"/>
              <p:cNvSpPr/>
              <p:nvPr/>
            </p:nvSpPr>
            <p:spPr>
              <a:xfrm>
                <a:off x="5359912" y="2318471"/>
                <a:ext cx="73698" cy="159554"/>
              </a:xfrm>
              <a:custGeom>
                <a:avLst/>
                <a:gdLst/>
                <a:ahLst/>
                <a:cxnLst/>
                <a:rect l="l" t="t" r="r" b="b"/>
                <a:pathLst>
                  <a:path w="1170" h="2533" extrusionOk="0">
                    <a:moveTo>
                      <a:pt x="1" y="1"/>
                    </a:moveTo>
                    <a:lnTo>
                      <a:pt x="1" y="1765"/>
                    </a:lnTo>
                    <a:cubicBezTo>
                      <a:pt x="1" y="1776"/>
                      <a:pt x="12" y="1782"/>
                      <a:pt x="24" y="1782"/>
                    </a:cubicBezTo>
                    <a:cubicBezTo>
                      <a:pt x="35" y="1782"/>
                      <a:pt x="46" y="1776"/>
                      <a:pt x="46" y="1765"/>
                    </a:cubicBezTo>
                    <a:lnTo>
                      <a:pt x="46" y="127"/>
                    </a:lnTo>
                    <a:lnTo>
                      <a:pt x="1112" y="1135"/>
                    </a:lnTo>
                    <a:lnTo>
                      <a:pt x="1112" y="2509"/>
                    </a:lnTo>
                    <a:cubicBezTo>
                      <a:pt x="1112" y="2521"/>
                      <a:pt x="1123" y="2532"/>
                      <a:pt x="1146" y="2532"/>
                    </a:cubicBezTo>
                    <a:cubicBezTo>
                      <a:pt x="1158" y="2532"/>
                      <a:pt x="1169" y="2521"/>
                      <a:pt x="1169" y="2509"/>
                    </a:cubicBezTo>
                    <a:lnTo>
                      <a:pt x="1169" y="111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1" name="Google Shape;1038;p69"/>
              <p:cNvSpPr/>
              <p:nvPr/>
            </p:nvSpPr>
            <p:spPr>
              <a:xfrm>
                <a:off x="5288480" y="2320234"/>
                <a:ext cx="75399" cy="58896"/>
              </a:xfrm>
              <a:custGeom>
                <a:avLst/>
                <a:gdLst/>
                <a:ahLst/>
                <a:cxnLst/>
                <a:rect l="l" t="t" r="r" b="b"/>
                <a:pathLst>
                  <a:path w="1197" h="935" extrusionOk="0">
                    <a:moveTo>
                      <a:pt x="1154" y="1"/>
                    </a:moveTo>
                    <a:cubicBezTo>
                      <a:pt x="1148" y="1"/>
                      <a:pt x="1141" y="3"/>
                      <a:pt x="1135" y="7"/>
                    </a:cubicBezTo>
                    <a:lnTo>
                      <a:pt x="12" y="889"/>
                    </a:lnTo>
                    <a:cubicBezTo>
                      <a:pt x="1" y="901"/>
                      <a:pt x="1" y="912"/>
                      <a:pt x="1" y="924"/>
                    </a:cubicBezTo>
                    <a:cubicBezTo>
                      <a:pt x="12" y="935"/>
                      <a:pt x="24" y="935"/>
                      <a:pt x="24" y="935"/>
                    </a:cubicBezTo>
                    <a:lnTo>
                      <a:pt x="46" y="935"/>
                    </a:lnTo>
                    <a:lnTo>
                      <a:pt x="1169" y="53"/>
                    </a:lnTo>
                    <a:cubicBezTo>
                      <a:pt x="1197" y="34"/>
                      <a:pt x="1180" y="1"/>
                      <a:pt x="115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2" name="Google Shape;1039;p69"/>
              <p:cNvSpPr/>
              <p:nvPr/>
            </p:nvSpPr>
            <p:spPr>
              <a:xfrm>
                <a:off x="3283974" y="2437209"/>
                <a:ext cx="65699" cy="218323"/>
              </a:xfrm>
              <a:custGeom>
                <a:avLst/>
                <a:gdLst/>
                <a:ahLst/>
                <a:cxnLst/>
                <a:rect l="l" t="t" r="r" b="b"/>
                <a:pathLst>
                  <a:path w="1043" h="3466" extrusionOk="0">
                    <a:moveTo>
                      <a:pt x="1028" y="1"/>
                    </a:moveTo>
                    <a:cubicBezTo>
                      <a:pt x="1026" y="1"/>
                      <a:pt x="1023" y="2"/>
                      <a:pt x="1020" y="6"/>
                    </a:cubicBezTo>
                    <a:lnTo>
                      <a:pt x="0" y="624"/>
                    </a:lnTo>
                    <a:lnTo>
                      <a:pt x="0" y="3465"/>
                    </a:lnTo>
                    <a:lnTo>
                      <a:pt x="1031" y="2973"/>
                    </a:lnTo>
                    <a:cubicBezTo>
                      <a:pt x="1042" y="2973"/>
                      <a:pt x="1042" y="2961"/>
                      <a:pt x="1042" y="2950"/>
                    </a:cubicBezTo>
                    <a:cubicBezTo>
                      <a:pt x="1042" y="2950"/>
                      <a:pt x="1037" y="2945"/>
                      <a:pt x="1031" y="2945"/>
                    </a:cubicBezTo>
                    <a:cubicBezTo>
                      <a:pt x="1027" y="2945"/>
                      <a:pt x="1023" y="2946"/>
                      <a:pt x="1020" y="2950"/>
                    </a:cubicBezTo>
                    <a:lnTo>
                      <a:pt x="34" y="3419"/>
                    </a:lnTo>
                    <a:lnTo>
                      <a:pt x="34" y="647"/>
                    </a:lnTo>
                    <a:lnTo>
                      <a:pt x="1031" y="29"/>
                    </a:lnTo>
                    <a:cubicBezTo>
                      <a:pt x="1042" y="29"/>
                      <a:pt x="1042" y="17"/>
                      <a:pt x="1042" y="6"/>
                    </a:cubicBezTo>
                    <a:cubicBezTo>
                      <a:pt x="1035" y="6"/>
                      <a:pt x="1032" y="1"/>
                      <a:pt x="102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3" name="Google Shape;1040;p69"/>
              <p:cNvSpPr/>
              <p:nvPr/>
            </p:nvSpPr>
            <p:spPr>
              <a:xfrm>
                <a:off x="3174243" y="2495287"/>
                <a:ext cx="72250" cy="210765"/>
              </a:xfrm>
              <a:custGeom>
                <a:avLst/>
                <a:gdLst/>
                <a:ahLst/>
                <a:cxnLst/>
                <a:rect l="l" t="t" r="r" b="b"/>
                <a:pathLst>
                  <a:path w="1147" h="3346" extrusionOk="0">
                    <a:moveTo>
                      <a:pt x="1112" y="58"/>
                    </a:moveTo>
                    <a:lnTo>
                      <a:pt x="1112" y="2795"/>
                    </a:lnTo>
                    <a:lnTo>
                      <a:pt x="24" y="3288"/>
                    </a:lnTo>
                    <a:lnTo>
                      <a:pt x="24" y="619"/>
                    </a:lnTo>
                    <a:lnTo>
                      <a:pt x="1112" y="58"/>
                    </a:lnTo>
                    <a:close/>
                    <a:moveTo>
                      <a:pt x="1146" y="0"/>
                    </a:moveTo>
                    <a:lnTo>
                      <a:pt x="1" y="596"/>
                    </a:lnTo>
                    <a:lnTo>
                      <a:pt x="1" y="3345"/>
                    </a:lnTo>
                    <a:lnTo>
                      <a:pt x="1135" y="2830"/>
                    </a:lnTo>
                    <a:lnTo>
                      <a:pt x="1146" y="2818"/>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4" name="Google Shape;1041;p69"/>
              <p:cNvSpPr/>
              <p:nvPr/>
            </p:nvSpPr>
            <p:spPr>
              <a:xfrm>
                <a:off x="3186526" y="2525964"/>
                <a:ext cx="2205" cy="174293"/>
              </a:xfrm>
              <a:custGeom>
                <a:avLst/>
                <a:gdLst/>
                <a:ahLst/>
                <a:cxnLst/>
                <a:rect l="l" t="t" r="r" b="b"/>
                <a:pathLst>
                  <a:path w="35" h="2767" extrusionOk="0">
                    <a:moveTo>
                      <a:pt x="18" y="0"/>
                    </a:moveTo>
                    <a:cubicBezTo>
                      <a:pt x="9" y="0"/>
                      <a:pt x="1" y="6"/>
                      <a:pt x="1" y="17"/>
                    </a:cubicBezTo>
                    <a:lnTo>
                      <a:pt x="1" y="2744"/>
                    </a:lnTo>
                    <a:cubicBezTo>
                      <a:pt x="1" y="2755"/>
                      <a:pt x="1" y="2767"/>
                      <a:pt x="12" y="2767"/>
                    </a:cubicBezTo>
                    <a:cubicBezTo>
                      <a:pt x="23" y="2767"/>
                      <a:pt x="35" y="2755"/>
                      <a:pt x="35" y="275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5" name="Google Shape;1042;p69"/>
              <p:cNvSpPr/>
              <p:nvPr/>
            </p:nvSpPr>
            <p:spPr>
              <a:xfrm>
                <a:off x="3504758" y="2306943"/>
                <a:ext cx="67147" cy="236024"/>
              </a:xfrm>
              <a:custGeom>
                <a:avLst/>
                <a:gdLst/>
                <a:ahLst/>
                <a:cxnLst/>
                <a:rect l="l" t="t" r="r" b="b"/>
                <a:pathLst>
                  <a:path w="1066" h="3747" extrusionOk="0">
                    <a:moveTo>
                      <a:pt x="1031" y="0"/>
                    </a:moveTo>
                    <a:lnTo>
                      <a:pt x="12" y="653"/>
                    </a:lnTo>
                    <a:lnTo>
                      <a:pt x="0" y="653"/>
                    </a:lnTo>
                    <a:lnTo>
                      <a:pt x="0" y="3746"/>
                    </a:lnTo>
                    <a:lnTo>
                      <a:pt x="1043" y="3208"/>
                    </a:lnTo>
                    <a:cubicBezTo>
                      <a:pt x="1066" y="3196"/>
                      <a:pt x="1054" y="3174"/>
                      <a:pt x="1031" y="3174"/>
                    </a:cubicBezTo>
                    <a:lnTo>
                      <a:pt x="35" y="3689"/>
                    </a:lnTo>
                    <a:lnTo>
                      <a:pt x="35" y="676"/>
                    </a:lnTo>
                    <a:lnTo>
                      <a:pt x="1054" y="35"/>
                    </a:lnTo>
                    <a:cubicBezTo>
                      <a:pt x="1054" y="23"/>
                      <a:pt x="1054" y="12"/>
                      <a:pt x="1054" y="12"/>
                    </a:cubicBezTo>
                    <a:cubicBezTo>
                      <a:pt x="1054" y="0"/>
                      <a:pt x="1043"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6" name="Google Shape;1043;p69"/>
              <p:cNvSpPr/>
              <p:nvPr/>
            </p:nvSpPr>
            <p:spPr>
              <a:xfrm>
                <a:off x="3423184" y="2355257"/>
                <a:ext cx="68659" cy="224496"/>
              </a:xfrm>
              <a:custGeom>
                <a:avLst/>
                <a:gdLst/>
                <a:ahLst/>
                <a:cxnLst/>
                <a:rect l="l" t="t" r="r" b="b"/>
                <a:pathLst>
                  <a:path w="1090" h="3564" extrusionOk="0">
                    <a:moveTo>
                      <a:pt x="1055" y="58"/>
                    </a:moveTo>
                    <a:lnTo>
                      <a:pt x="1055" y="3048"/>
                    </a:lnTo>
                    <a:lnTo>
                      <a:pt x="35" y="3506"/>
                    </a:lnTo>
                    <a:lnTo>
                      <a:pt x="35" y="688"/>
                    </a:lnTo>
                    <a:lnTo>
                      <a:pt x="1055" y="58"/>
                    </a:lnTo>
                    <a:close/>
                    <a:moveTo>
                      <a:pt x="1089" y="1"/>
                    </a:moveTo>
                    <a:lnTo>
                      <a:pt x="1" y="665"/>
                    </a:lnTo>
                    <a:lnTo>
                      <a:pt x="1" y="3563"/>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7" name="Google Shape;1044;p69"/>
              <p:cNvSpPr/>
              <p:nvPr/>
            </p:nvSpPr>
            <p:spPr>
              <a:xfrm>
                <a:off x="3433326" y="2390281"/>
                <a:ext cx="2205" cy="184435"/>
              </a:xfrm>
              <a:custGeom>
                <a:avLst/>
                <a:gdLst/>
                <a:ahLst/>
                <a:cxnLst/>
                <a:rect l="l" t="t" r="r" b="b"/>
                <a:pathLst>
                  <a:path w="35" h="2928" extrusionOk="0">
                    <a:moveTo>
                      <a:pt x="17" y="1"/>
                    </a:moveTo>
                    <a:cubicBezTo>
                      <a:pt x="9" y="1"/>
                      <a:pt x="0" y="6"/>
                      <a:pt x="0" y="18"/>
                    </a:cubicBezTo>
                    <a:lnTo>
                      <a:pt x="0" y="2904"/>
                    </a:lnTo>
                    <a:cubicBezTo>
                      <a:pt x="0" y="2916"/>
                      <a:pt x="12" y="2927"/>
                      <a:pt x="23" y="2927"/>
                    </a:cubicBezTo>
                    <a:cubicBezTo>
                      <a:pt x="23" y="2927"/>
                      <a:pt x="35" y="2916"/>
                      <a:pt x="35" y="2904"/>
                    </a:cubicBezTo>
                    <a:lnTo>
                      <a:pt x="35" y="18"/>
                    </a:lnTo>
                    <a:cubicBezTo>
                      <a:pt x="35" y="6"/>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8" name="Google Shape;1045;p69"/>
              <p:cNvSpPr/>
              <p:nvPr/>
            </p:nvSpPr>
            <p:spPr>
              <a:xfrm>
                <a:off x="3517041" y="2340140"/>
                <a:ext cx="2205" cy="195584"/>
              </a:xfrm>
              <a:custGeom>
                <a:avLst/>
                <a:gdLst/>
                <a:ahLst/>
                <a:cxnLst/>
                <a:rect l="l" t="t" r="r" b="b"/>
                <a:pathLst>
                  <a:path w="35" h="3105" extrusionOk="0">
                    <a:moveTo>
                      <a:pt x="23" y="0"/>
                    </a:moveTo>
                    <a:cubicBezTo>
                      <a:pt x="12" y="0"/>
                      <a:pt x="0" y="0"/>
                      <a:pt x="0" y="12"/>
                    </a:cubicBezTo>
                    <a:lnTo>
                      <a:pt x="0" y="3093"/>
                    </a:lnTo>
                    <a:cubicBezTo>
                      <a:pt x="0" y="3105"/>
                      <a:pt x="12" y="3105"/>
                      <a:pt x="12" y="3105"/>
                    </a:cubicBezTo>
                    <a:cubicBezTo>
                      <a:pt x="23" y="3105"/>
                      <a:pt x="34" y="3105"/>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9" name="Google Shape;1046;p69"/>
              <p:cNvSpPr/>
              <p:nvPr/>
            </p:nvSpPr>
            <p:spPr>
              <a:xfrm>
                <a:off x="3645480" y="2212393"/>
                <a:ext cx="89509" cy="256936"/>
              </a:xfrm>
              <a:custGeom>
                <a:avLst/>
                <a:gdLst/>
                <a:ahLst/>
                <a:cxnLst/>
                <a:rect l="l" t="t" r="r" b="b"/>
                <a:pathLst>
                  <a:path w="1421" h="4079" extrusionOk="0">
                    <a:moveTo>
                      <a:pt x="1317" y="70"/>
                    </a:moveTo>
                    <a:lnTo>
                      <a:pt x="1386" y="3288"/>
                    </a:lnTo>
                    <a:lnTo>
                      <a:pt x="34" y="4022"/>
                    </a:lnTo>
                    <a:lnTo>
                      <a:pt x="34" y="860"/>
                    </a:lnTo>
                    <a:lnTo>
                      <a:pt x="1317" y="70"/>
                    </a:lnTo>
                    <a:close/>
                    <a:moveTo>
                      <a:pt x="1340" y="1"/>
                    </a:moveTo>
                    <a:lnTo>
                      <a:pt x="12" y="826"/>
                    </a:lnTo>
                    <a:lnTo>
                      <a:pt x="0" y="837"/>
                    </a:lnTo>
                    <a:lnTo>
                      <a:pt x="0" y="4079"/>
                    </a:lnTo>
                    <a:lnTo>
                      <a:pt x="1421" y="3300"/>
                    </a:lnTo>
                    <a:lnTo>
                      <a:pt x="134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0" name="Google Shape;1047;p69"/>
              <p:cNvSpPr/>
              <p:nvPr/>
            </p:nvSpPr>
            <p:spPr>
              <a:xfrm>
                <a:off x="3749353" y="2142977"/>
                <a:ext cx="94422" cy="270101"/>
              </a:xfrm>
              <a:custGeom>
                <a:avLst/>
                <a:gdLst/>
                <a:ahLst/>
                <a:cxnLst/>
                <a:rect l="l" t="t" r="r" b="b"/>
                <a:pathLst>
                  <a:path w="1499" h="4288" extrusionOk="0">
                    <a:moveTo>
                      <a:pt x="1465" y="1"/>
                    </a:moveTo>
                    <a:cubicBezTo>
                      <a:pt x="1462" y="1"/>
                      <a:pt x="1459" y="2"/>
                      <a:pt x="1455" y="3"/>
                    </a:cubicBezTo>
                    <a:lnTo>
                      <a:pt x="12" y="908"/>
                    </a:lnTo>
                    <a:lnTo>
                      <a:pt x="1" y="920"/>
                    </a:lnTo>
                    <a:lnTo>
                      <a:pt x="1" y="4287"/>
                    </a:lnTo>
                    <a:lnTo>
                      <a:pt x="1478" y="3543"/>
                    </a:lnTo>
                    <a:cubicBezTo>
                      <a:pt x="1490" y="3531"/>
                      <a:pt x="1490" y="3520"/>
                      <a:pt x="1478" y="3520"/>
                    </a:cubicBezTo>
                    <a:cubicBezTo>
                      <a:pt x="1478" y="3508"/>
                      <a:pt x="1467" y="3508"/>
                      <a:pt x="1455" y="3508"/>
                    </a:cubicBezTo>
                    <a:lnTo>
                      <a:pt x="35" y="4230"/>
                    </a:lnTo>
                    <a:lnTo>
                      <a:pt x="35" y="931"/>
                    </a:lnTo>
                    <a:lnTo>
                      <a:pt x="1478" y="37"/>
                    </a:lnTo>
                    <a:cubicBezTo>
                      <a:pt x="1498" y="28"/>
                      <a:pt x="1484" y="1"/>
                      <a:pt x="146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1" name="Google Shape;1048;p69"/>
              <p:cNvSpPr/>
              <p:nvPr/>
            </p:nvSpPr>
            <p:spPr>
              <a:xfrm>
                <a:off x="3655559" y="2258251"/>
                <a:ext cx="2205" cy="203143"/>
              </a:xfrm>
              <a:custGeom>
                <a:avLst/>
                <a:gdLst/>
                <a:ahLst/>
                <a:cxnLst/>
                <a:rect l="l" t="t" r="r" b="b"/>
                <a:pathLst>
                  <a:path w="35" h="3225" extrusionOk="0">
                    <a:moveTo>
                      <a:pt x="18" y="0"/>
                    </a:moveTo>
                    <a:cubicBezTo>
                      <a:pt x="9" y="0"/>
                      <a:pt x="0" y="6"/>
                      <a:pt x="0" y="17"/>
                    </a:cubicBezTo>
                    <a:lnTo>
                      <a:pt x="0" y="3213"/>
                    </a:lnTo>
                    <a:cubicBezTo>
                      <a:pt x="0" y="3225"/>
                      <a:pt x="12" y="3225"/>
                      <a:pt x="12" y="3225"/>
                    </a:cubicBezTo>
                    <a:cubicBezTo>
                      <a:pt x="23" y="3225"/>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2" name="Google Shape;1049;p69"/>
              <p:cNvSpPr/>
              <p:nvPr/>
            </p:nvSpPr>
            <p:spPr>
              <a:xfrm>
                <a:off x="3760880" y="2193307"/>
                <a:ext cx="2268" cy="212528"/>
              </a:xfrm>
              <a:custGeom>
                <a:avLst/>
                <a:gdLst/>
                <a:ahLst/>
                <a:cxnLst/>
                <a:rect l="l" t="t" r="r" b="b"/>
                <a:pathLst>
                  <a:path w="36" h="3374" extrusionOk="0">
                    <a:moveTo>
                      <a:pt x="18" y="0"/>
                    </a:moveTo>
                    <a:cubicBezTo>
                      <a:pt x="10" y="0"/>
                      <a:pt x="1" y="6"/>
                      <a:pt x="1" y="17"/>
                    </a:cubicBezTo>
                    <a:lnTo>
                      <a:pt x="1" y="3351"/>
                    </a:lnTo>
                    <a:cubicBezTo>
                      <a:pt x="1" y="3362"/>
                      <a:pt x="12" y="3374"/>
                      <a:pt x="12" y="3374"/>
                    </a:cubicBezTo>
                    <a:cubicBezTo>
                      <a:pt x="24" y="3374"/>
                      <a:pt x="35" y="3362"/>
                      <a:pt x="35" y="3351"/>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3" name="Google Shape;1050;p69"/>
              <p:cNvSpPr/>
              <p:nvPr/>
            </p:nvSpPr>
            <p:spPr>
              <a:xfrm>
                <a:off x="3928311" y="2036333"/>
                <a:ext cx="85918" cy="284400"/>
              </a:xfrm>
              <a:custGeom>
                <a:avLst/>
                <a:gdLst/>
                <a:ahLst/>
                <a:cxnLst/>
                <a:rect l="l" t="t" r="r" b="b"/>
                <a:pathLst>
                  <a:path w="1364" h="4515" extrusionOk="0">
                    <a:moveTo>
                      <a:pt x="1329" y="69"/>
                    </a:moveTo>
                    <a:lnTo>
                      <a:pt x="1329" y="3747"/>
                    </a:lnTo>
                    <a:lnTo>
                      <a:pt x="35" y="4457"/>
                    </a:lnTo>
                    <a:lnTo>
                      <a:pt x="35" y="894"/>
                    </a:lnTo>
                    <a:lnTo>
                      <a:pt x="1329" y="69"/>
                    </a:lnTo>
                    <a:close/>
                    <a:moveTo>
                      <a:pt x="1364" y="1"/>
                    </a:moveTo>
                    <a:lnTo>
                      <a:pt x="12" y="871"/>
                    </a:lnTo>
                    <a:lnTo>
                      <a:pt x="1" y="871"/>
                    </a:lnTo>
                    <a:lnTo>
                      <a:pt x="1" y="4514"/>
                    </a:lnTo>
                    <a:lnTo>
                      <a:pt x="1352" y="3770"/>
                    </a:lnTo>
                    <a:lnTo>
                      <a:pt x="1364" y="3770"/>
                    </a:lnTo>
                    <a:lnTo>
                      <a:pt x="136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4" name="Google Shape;1051;p69"/>
              <p:cNvSpPr/>
              <p:nvPr/>
            </p:nvSpPr>
            <p:spPr>
              <a:xfrm>
                <a:off x="4037285" y="1949027"/>
                <a:ext cx="104689" cy="311045"/>
              </a:xfrm>
              <a:custGeom>
                <a:avLst/>
                <a:gdLst/>
                <a:ahLst/>
                <a:cxnLst/>
                <a:rect l="l" t="t" r="r" b="b"/>
                <a:pathLst>
                  <a:path w="1662" h="4938" extrusionOk="0">
                    <a:moveTo>
                      <a:pt x="1627" y="69"/>
                    </a:moveTo>
                    <a:lnTo>
                      <a:pt x="1627" y="3976"/>
                    </a:lnTo>
                    <a:lnTo>
                      <a:pt x="35" y="4881"/>
                    </a:lnTo>
                    <a:lnTo>
                      <a:pt x="35" y="1146"/>
                    </a:lnTo>
                    <a:lnTo>
                      <a:pt x="1627" y="69"/>
                    </a:lnTo>
                    <a:close/>
                    <a:moveTo>
                      <a:pt x="1661" y="1"/>
                    </a:moveTo>
                    <a:lnTo>
                      <a:pt x="12" y="1123"/>
                    </a:lnTo>
                    <a:lnTo>
                      <a:pt x="0" y="1123"/>
                    </a:lnTo>
                    <a:lnTo>
                      <a:pt x="0" y="4938"/>
                    </a:lnTo>
                    <a:lnTo>
                      <a:pt x="1650" y="3999"/>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5" name="Google Shape;1052;p69"/>
              <p:cNvSpPr/>
              <p:nvPr/>
            </p:nvSpPr>
            <p:spPr>
              <a:xfrm>
                <a:off x="3938389" y="2084332"/>
                <a:ext cx="2268" cy="231299"/>
              </a:xfrm>
              <a:custGeom>
                <a:avLst/>
                <a:gdLst/>
                <a:ahLst/>
                <a:cxnLst/>
                <a:rect l="l" t="t" r="r" b="b"/>
                <a:pathLst>
                  <a:path w="36" h="3672" extrusionOk="0">
                    <a:moveTo>
                      <a:pt x="18" y="1"/>
                    </a:moveTo>
                    <a:cubicBezTo>
                      <a:pt x="10" y="1"/>
                      <a:pt x="1" y="6"/>
                      <a:pt x="1" y="18"/>
                    </a:cubicBezTo>
                    <a:lnTo>
                      <a:pt x="1" y="3660"/>
                    </a:lnTo>
                    <a:cubicBezTo>
                      <a:pt x="1" y="3672"/>
                      <a:pt x="12" y="3672"/>
                      <a:pt x="12" y="3672"/>
                    </a:cubicBezTo>
                    <a:cubicBezTo>
                      <a:pt x="24" y="3672"/>
                      <a:pt x="35" y="3672"/>
                      <a:pt x="35" y="3660"/>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6" name="Google Shape;1053;p69"/>
              <p:cNvSpPr/>
              <p:nvPr/>
            </p:nvSpPr>
            <p:spPr>
              <a:xfrm>
                <a:off x="4046671" y="2013593"/>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7" name="Google Shape;1054;p69"/>
              <p:cNvSpPr/>
              <p:nvPr/>
            </p:nvSpPr>
            <p:spPr>
              <a:xfrm>
                <a:off x="3283974" y="2700890"/>
                <a:ext cx="66391" cy="210765"/>
              </a:xfrm>
              <a:custGeom>
                <a:avLst/>
                <a:gdLst/>
                <a:ahLst/>
                <a:cxnLst/>
                <a:rect l="l" t="t" r="r" b="b"/>
                <a:pathLst>
                  <a:path w="1054" h="3346" extrusionOk="0">
                    <a:moveTo>
                      <a:pt x="1020" y="1"/>
                    </a:moveTo>
                    <a:lnTo>
                      <a:pt x="0" y="505"/>
                    </a:lnTo>
                    <a:lnTo>
                      <a:pt x="0" y="3346"/>
                    </a:lnTo>
                    <a:lnTo>
                      <a:pt x="1031" y="2979"/>
                    </a:lnTo>
                    <a:cubicBezTo>
                      <a:pt x="1051" y="2969"/>
                      <a:pt x="1045" y="2943"/>
                      <a:pt x="1028" y="2943"/>
                    </a:cubicBezTo>
                    <a:cubicBezTo>
                      <a:pt x="1026" y="2943"/>
                      <a:pt x="1023" y="2943"/>
                      <a:pt x="1020" y="2945"/>
                    </a:cubicBezTo>
                    <a:lnTo>
                      <a:pt x="34" y="3300"/>
                    </a:lnTo>
                    <a:lnTo>
                      <a:pt x="34" y="528"/>
                    </a:lnTo>
                    <a:lnTo>
                      <a:pt x="1031" y="35"/>
                    </a:lnTo>
                    <a:cubicBezTo>
                      <a:pt x="1054" y="24"/>
                      <a:pt x="1042" y="1"/>
                      <a:pt x="102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8" name="Google Shape;1055;p69"/>
              <p:cNvSpPr/>
              <p:nvPr/>
            </p:nvSpPr>
            <p:spPr>
              <a:xfrm>
                <a:off x="3174243" y="2746370"/>
                <a:ext cx="72250" cy="202135"/>
              </a:xfrm>
              <a:custGeom>
                <a:avLst/>
                <a:gdLst/>
                <a:ahLst/>
                <a:cxnLst/>
                <a:rect l="l" t="t" r="r" b="b"/>
                <a:pathLst>
                  <a:path w="1147" h="3209" extrusionOk="0">
                    <a:moveTo>
                      <a:pt x="1112" y="58"/>
                    </a:moveTo>
                    <a:lnTo>
                      <a:pt x="1112" y="2807"/>
                    </a:lnTo>
                    <a:lnTo>
                      <a:pt x="24" y="3162"/>
                    </a:lnTo>
                    <a:lnTo>
                      <a:pt x="24" y="493"/>
                    </a:lnTo>
                    <a:lnTo>
                      <a:pt x="1112" y="58"/>
                    </a:lnTo>
                    <a:close/>
                    <a:moveTo>
                      <a:pt x="1146" y="1"/>
                    </a:moveTo>
                    <a:lnTo>
                      <a:pt x="1" y="470"/>
                    </a:lnTo>
                    <a:lnTo>
                      <a:pt x="1" y="3208"/>
                    </a:lnTo>
                    <a:lnTo>
                      <a:pt x="1135" y="2830"/>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9" name="Google Shape;1056;p69"/>
              <p:cNvSpPr/>
              <p:nvPr/>
            </p:nvSpPr>
            <p:spPr>
              <a:xfrm>
                <a:off x="3186526" y="2770558"/>
                <a:ext cx="2205" cy="174293"/>
              </a:xfrm>
              <a:custGeom>
                <a:avLst/>
                <a:gdLst/>
                <a:ahLst/>
                <a:cxnLst/>
                <a:rect l="l" t="t" r="r" b="b"/>
                <a:pathLst>
                  <a:path w="35" h="2767" extrusionOk="0">
                    <a:moveTo>
                      <a:pt x="18" y="0"/>
                    </a:moveTo>
                    <a:cubicBezTo>
                      <a:pt x="9" y="0"/>
                      <a:pt x="1" y="6"/>
                      <a:pt x="1" y="18"/>
                    </a:cubicBezTo>
                    <a:lnTo>
                      <a:pt x="1" y="2744"/>
                    </a:lnTo>
                    <a:cubicBezTo>
                      <a:pt x="1" y="2755"/>
                      <a:pt x="1" y="2767"/>
                      <a:pt x="12" y="2767"/>
                    </a:cubicBezTo>
                    <a:cubicBezTo>
                      <a:pt x="23" y="2767"/>
                      <a:pt x="35" y="2755"/>
                      <a:pt x="35" y="274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0" name="Google Shape;1057;p69"/>
              <p:cNvSpPr/>
              <p:nvPr/>
            </p:nvSpPr>
            <p:spPr>
              <a:xfrm>
                <a:off x="3504758" y="2596892"/>
                <a:ext cx="67147" cy="228213"/>
              </a:xfrm>
              <a:custGeom>
                <a:avLst/>
                <a:gdLst/>
                <a:ahLst/>
                <a:cxnLst/>
                <a:rect l="l" t="t" r="r" b="b"/>
                <a:pathLst>
                  <a:path w="1066" h="3623" extrusionOk="0">
                    <a:moveTo>
                      <a:pt x="1040" y="0"/>
                    </a:moveTo>
                    <a:cubicBezTo>
                      <a:pt x="1037" y="0"/>
                      <a:pt x="1035" y="1"/>
                      <a:pt x="1031" y="2"/>
                    </a:cubicBezTo>
                    <a:lnTo>
                      <a:pt x="12" y="529"/>
                    </a:lnTo>
                    <a:lnTo>
                      <a:pt x="0" y="541"/>
                    </a:lnTo>
                    <a:lnTo>
                      <a:pt x="0" y="3622"/>
                    </a:lnTo>
                    <a:lnTo>
                      <a:pt x="1043" y="3210"/>
                    </a:lnTo>
                    <a:cubicBezTo>
                      <a:pt x="1066" y="3210"/>
                      <a:pt x="1054" y="3175"/>
                      <a:pt x="1031" y="3175"/>
                    </a:cubicBezTo>
                    <a:lnTo>
                      <a:pt x="35" y="3576"/>
                    </a:lnTo>
                    <a:lnTo>
                      <a:pt x="35" y="552"/>
                    </a:lnTo>
                    <a:lnTo>
                      <a:pt x="1043" y="37"/>
                    </a:lnTo>
                    <a:cubicBezTo>
                      <a:pt x="1062" y="27"/>
                      <a:pt x="1057" y="0"/>
                      <a:pt x="104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1" name="Google Shape;1058;p69"/>
              <p:cNvSpPr/>
              <p:nvPr/>
            </p:nvSpPr>
            <p:spPr>
              <a:xfrm>
                <a:off x="3423184" y="2635946"/>
                <a:ext cx="68659" cy="216560"/>
              </a:xfrm>
              <a:custGeom>
                <a:avLst/>
                <a:gdLst/>
                <a:ahLst/>
                <a:cxnLst/>
                <a:rect l="l" t="t" r="r" b="b"/>
                <a:pathLst>
                  <a:path w="1090" h="3438" extrusionOk="0">
                    <a:moveTo>
                      <a:pt x="1055" y="47"/>
                    </a:moveTo>
                    <a:lnTo>
                      <a:pt x="1055" y="3048"/>
                    </a:lnTo>
                    <a:lnTo>
                      <a:pt x="35" y="3380"/>
                    </a:lnTo>
                    <a:lnTo>
                      <a:pt x="35" y="562"/>
                    </a:lnTo>
                    <a:lnTo>
                      <a:pt x="1055" y="47"/>
                    </a:lnTo>
                    <a:close/>
                    <a:moveTo>
                      <a:pt x="1089" y="1"/>
                    </a:moveTo>
                    <a:lnTo>
                      <a:pt x="12" y="528"/>
                    </a:lnTo>
                    <a:lnTo>
                      <a:pt x="1" y="539"/>
                    </a:lnTo>
                    <a:lnTo>
                      <a:pt x="1" y="3438"/>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2" name="Google Shape;1059;p69"/>
              <p:cNvSpPr/>
              <p:nvPr/>
            </p:nvSpPr>
            <p:spPr>
              <a:xfrm>
                <a:off x="3433326" y="2664481"/>
                <a:ext cx="2205" cy="183679"/>
              </a:xfrm>
              <a:custGeom>
                <a:avLst/>
                <a:gdLst/>
                <a:ahLst/>
                <a:cxnLst/>
                <a:rect l="l" t="t" r="r" b="b"/>
                <a:pathLst>
                  <a:path w="35" h="2916" extrusionOk="0">
                    <a:moveTo>
                      <a:pt x="17" y="0"/>
                    </a:moveTo>
                    <a:cubicBezTo>
                      <a:pt x="9" y="0"/>
                      <a:pt x="0" y="6"/>
                      <a:pt x="0" y="18"/>
                    </a:cubicBezTo>
                    <a:lnTo>
                      <a:pt x="0" y="2904"/>
                    </a:lnTo>
                    <a:cubicBezTo>
                      <a:pt x="0" y="2904"/>
                      <a:pt x="12" y="2916"/>
                      <a:pt x="23" y="2916"/>
                    </a:cubicBezTo>
                    <a:cubicBezTo>
                      <a:pt x="23" y="2916"/>
                      <a:pt x="35" y="2904"/>
                      <a:pt x="35" y="2904"/>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3" name="Google Shape;1060;p69"/>
              <p:cNvSpPr/>
              <p:nvPr/>
            </p:nvSpPr>
            <p:spPr>
              <a:xfrm>
                <a:off x="3517041" y="2623726"/>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4" name="Google Shape;1061;p69"/>
              <p:cNvSpPr/>
              <p:nvPr/>
            </p:nvSpPr>
            <p:spPr>
              <a:xfrm>
                <a:off x="3645480" y="2521995"/>
                <a:ext cx="89509" cy="246102"/>
              </a:xfrm>
              <a:custGeom>
                <a:avLst/>
                <a:gdLst/>
                <a:ahLst/>
                <a:cxnLst/>
                <a:rect l="l" t="t" r="r" b="b"/>
                <a:pathLst>
                  <a:path w="1421" h="3907" extrusionOk="0">
                    <a:moveTo>
                      <a:pt x="1317" y="57"/>
                    </a:moveTo>
                    <a:lnTo>
                      <a:pt x="1386" y="3288"/>
                    </a:lnTo>
                    <a:lnTo>
                      <a:pt x="34" y="3860"/>
                    </a:lnTo>
                    <a:lnTo>
                      <a:pt x="34" y="687"/>
                    </a:lnTo>
                    <a:lnTo>
                      <a:pt x="1317" y="57"/>
                    </a:lnTo>
                    <a:close/>
                    <a:moveTo>
                      <a:pt x="1340" y="0"/>
                    </a:moveTo>
                    <a:lnTo>
                      <a:pt x="12" y="664"/>
                    </a:lnTo>
                    <a:lnTo>
                      <a:pt x="0" y="664"/>
                    </a:lnTo>
                    <a:lnTo>
                      <a:pt x="0" y="3906"/>
                    </a:lnTo>
                    <a:lnTo>
                      <a:pt x="1409" y="3311"/>
                    </a:lnTo>
                    <a:lnTo>
                      <a:pt x="1421" y="3299"/>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5" name="Google Shape;1062;p69"/>
              <p:cNvSpPr/>
              <p:nvPr/>
            </p:nvSpPr>
            <p:spPr>
              <a:xfrm>
                <a:off x="3749353" y="2465681"/>
                <a:ext cx="94422" cy="258385"/>
              </a:xfrm>
              <a:custGeom>
                <a:avLst/>
                <a:gdLst/>
                <a:ahLst/>
                <a:cxnLst/>
                <a:rect l="l" t="t" r="r" b="b"/>
                <a:pathLst>
                  <a:path w="1499" h="4102" extrusionOk="0">
                    <a:moveTo>
                      <a:pt x="1467" y="1"/>
                    </a:moveTo>
                    <a:lnTo>
                      <a:pt x="1" y="745"/>
                    </a:lnTo>
                    <a:lnTo>
                      <a:pt x="1" y="4102"/>
                    </a:lnTo>
                    <a:lnTo>
                      <a:pt x="1478" y="3540"/>
                    </a:lnTo>
                    <a:cubicBezTo>
                      <a:pt x="1498" y="3530"/>
                      <a:pt x="1492" y="3504"/>
                      <a:pt x="1476" y="3504"/>
                    </a:cubicBezTo>
                    <a:cubicBezTo>
                      <a:pt x="1473" y="3504"/>
                      <a:pt x="1470" y="3504"/>
                      <a:pt x="1467" y="3506"/>
                    </a:cubicBezTo>
                    <a:lnTo>
                      <a:pt x="35" y="4056"/>
                    </a:lnTo>
                    <a:lnTo>
                      <a:pt x="35" y="757"/>
                    </a:lnTo>
                    <a:lnTo>
                      <a:pt x="1478" y="35"/>
                    </a:lnTo>
                    <a:cubicBezTo>
                      <a:pt x="1490" y="35"/>
                      <a:pt x="1490" y="23"/>
                      <a:pt x="1490" y="12"/>
                    </a:cubicBezTo>
                    <a:cubicBezTo>
                      <a:pt x="1478" y="1"/>
                      <a:pt x="1467" y="1"/>
                      <a:pt x="14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6" name="Google Shape;1063;p69"/>
              <p:cNvSpPr/>
              <p:nvPr/>
            </p:nvSpPr>
            <p:spPr>
              <a:xfrm>
                <a:off x="3655559" y="2558404"/>
                <a:ext cx="2205" cy="203899"/>
              </a:xfrm>
              <a:custGeom>
                <a:avLst/>
                <a:gdLst/>
                <a:ahLst/>
                <a:cxnLst/>
                <a:rect l="l" t="t" r="r" b="b"/>
                <a:pathLst>
                  <a:path w="35" h="3237" extrusionOk="0">
                    <a:moveTo>
                      <a:pt x="18" y="1"/>
                    </a:moveTo>
                    <a:cubicBezTo>
                      <a:pt x="9" y="1"/>
                      <a:pt x="0" y="6"/>
                      <a:pt x="0" y="18"/>
                    </a:cubicBezTo>
                    <a:lnTo>
                      <a:pt x="0" y="3214"/>
                    </a:lnTo>
                    <a:cubicBezTo>
                      <a:pt x="0" y="3225"/>
                      <a:pt x="12" y="3237"/>
                      <a:pt x="12" y="3237"/>
                    </a:cubicBezTo>
                    <a:cubicBezTo>
                      <a:pt x="23" y="3237"/>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7" name="Google Shape;1064;p69"/>
              <p:cNvSpPr/>
              <p:nvPr/>
            </p:nvSpPr>
            <p:spPr>
              <a:xfrm>
                <a:off x="3760880" y="2506247"/>
                <a:ext cx="2268" cy="212780"/>
              </a:xfrm>
              <a:custGeom>
                <a:avLst/>
                <a:gdLst/>
                <a:ahLst/>
                <a:cxnLst/>
                <a:rect l="l" t="t" r="r" b="b"/>
                <a:pathLst>
                  <a:path w="36" h="3378" extrusionOk="0">
                    <a:moveTo>
                      <a:pt x="18" y="1"/>
                    </a:moveTo>
                    <a:cubicBezTo>
                      <a:pt x="10" y="1"/>
                      <a:pt x="1" y="4"/>
                      <a:pt x="1" y="10"/>
                    </a:cubicBezTo>
                    <a:lnTo>
                      <a:pt x="1" y="3354"/>
                    </a:lnTo>
                    <a:cubicBezTo>
                      <a:pt x="1" y="3366"/>
                      <a:pt x="12" y="3377"/>
                      <a:pt x="12" y="3377"/>
                    </a:cubicBezTo>
                    <a:cubicBezTo>
                      <a:pt x="24" y="3377"/>
                      <a:pt x="35" y="3366"/>
                      <a:pt x="35" y="3354"/>
                    </a:cubicBezTo>
                    <a:lnTo>
                      <a:pt x="35" y="10"/>
                    </a:lnTo>
                    <a:cubicBezTo>
                      <a:pt x="35" y="4"/>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8" name="Google Shape;1065;p69"/>
              <p:cNvSpPr/>
              <p:nvPr/>
            </p:nvSpPr>
            <p:spPr>
              <a:xfrm>
                <a:off x="3928311" y="2379824"/>
                <a:ext cx="85918" cy="273503"/>
              </a:xfrm>
              <a:custGeom>
                <a:avLst/>
                <a:gdLst/>
                <a:ahLst/>
                <a:cxnLst/>
                <a:rect l="l" t="t" r="r" b="b"/>
                <a:pathLst>
                  <a:path w="1364" h="4342" extrusionOk="0">
                    <a:moveTo>
                      <a:pt x="1329" y="58"/>
                    </a:moveTo>
                    <a:lnTo>
                      <a:pt x="1329" y="3735"/>
                    </a:lnTo>
                    <a:lnTo>
                      <a:pt x="35" y="4296"/>
                    </a:lnTo>
                    <a:lnTo>
                      <a:pt x="35" y="722"/>
                    </a:lnTo>
                    <a:lnTo>
                      <a:pt x="1329" y="58"/>
                    </a:lnTo>
                    <a:close/>
                    <a:moveTo>
                      <a:pt x="1364" y="0"/>
                    </a:moveTo>
                    <a:lnTo>
                      <a:pt x="1" y="711"/>
                    </a:lnTo>
                    <a:lnTo>
                      <a:pt x="1" y="4342"/>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9" name="Google Shape;1066;p69"/>
              <p:cNvSpPr/>
              <p:nvPr/>
            </p:nvSpPr>
            <p:spPr>
              <a:xfrm>
                <a:off x="4037285" y="2307636"/>
                <a:ext cx="104689" cy="298069"/>
              </a:xfrm>
              <a:custGeom>
                <a:avLst/>
                <a:gdLst/>
                <a:ahLst/>
                <a:cxnLst/>
                <a:rect l="l" t="t" r="r" b="b"/>
                <a:pathLst>
                  <a:path w="1662" h="4732" extrusionOk="0">
                    <a:moveTo>
                      <a:pt x="1627" y="58"/>
                    </a:moveTo>
                    <a:lnTo>
                      <a:pt x="1627" y="3964"/>
                    </a:lnTo>
                    <a:lnTo>
                      <a:pt x="35" y="4686"/>
                    </a:lnTo>
                    <a:lnTo>
                      <a:pt x="35" y="952"/>
                    </a:lnTo>
                    <a:lnTo>
                      <a:pt x="1627" y="58"/>
                    </a:lnTo>
                    <a:close/>
                    <a:moveTo>
                      <a:pt x="1661" y="1"/>
                    </a:moveTo>
                    <a:lnTo>
                      <a:pt x="0" y="929"/>
                    </a:lnTo>
                    <a:lnTo>
                      <a:pt x="0" y="4732"/>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0" name="Google Shape;1067;p69"/>
              <p:cNvSpPr/>
              <p:nvPr/>
            </p:nvSpPr>
            <p:spPr>
              <a:xfrm>
                <a:off x="3938389" y="2418438"/>
                <a:ext cx="2268" cy="232055"/>
              </a:xfrm>
              <a:custGeom>
                <a:avLst/>
                <a:gdLst/>
                <a:ahLst/>
                <a:cxnLst/>
                <a:rect l="l" t="t" r="r" b="b"/>
                <a:pathLst>
                  <a:path w="36" h="3684" extrusionOk="0">
                    <a:moveTo>
                      <a:pt x="18" y="0"/>
                    </a:moveTo>
                    <a:cubicBezTo>
                      <a:pt x="10" y="0"/>
                      <a:pt x="1" y="6"/>
                      <a:pt x="1" y="17"/>
                    </a:cubicBezTo>
                    <a:lnTo>
                      <a:pt x="1" y="3660"/>
                    </a:lnTo>
                    <a:cubicBezTo>
                      <a:pt x="1" y="3672"/>
                      <a:pt x="12" y="3683"/>
                      <a:pt x="12" y="3683"/>
                    </a:cubicBezTo>
                    <a:cubicBezTo>
                      <a:pt x="24" y="3683"/>
                      <a:pt x="35" y="3672"/>
                      <a:pt x="35" y="3660"/>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1" name="Google Shape;1068;p69"/>
              <p:cNvSpPr/>
              <p:nvPr/>
            </p:nvSpPr>
            <p:spPr>
              <a:xfrm>
                <a:off x="4046671" y="2360675"/>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2" name="Google Shape;1069;p69"/>
              <p:cNvSpPr/>
              <p:nvPr/>
            </p:nvSpPr>
            <p:spPr>
              <a:xfrm>
                <a:off x="3283974" y="2988130"/>
                <a:ext cx="66391" cy="200623"/>
              </a:xfrm>
              <a:custGeom>
                <a:avLst/>
                <a:gdLst/>
                <a:ahLst/>
                <a:cxnLst/>
                <a:rect l="l" t="t" r="r" b="b"/>
                <a:pathLst>
                  <a:path w="1054" h="3185" extrusionOk="0">
                    <a:moveTo>
                      <a:pt x="1020" y="0"/>
                    </a:moveTo>
                    <a:lnTo>
                      <a:pt x="0" y="344"/>
                    </a:lnTo>
                    <a:lnTo>
                      <a:pt x="0" y="3185"/>
                    </a:lnTo>
                    <a:lnTo>
                      <a:pt x="1031" y="2978"/>
                    </a:lnTo>
                    <a:cubicBezTo>
                      <a:pt x="1042" y="2978"/>
                      <a:pt x="1042" y="2967"/>
                      <a:pt x="1042" y="2956"/>
                    </a:cubicBezTo>
                    <a:cubicBezTo>
                      <a:pt x="1042" y="2956"/>
                      <a:pt x="1031" y="2944"/>
                      <a:pt x="1020" y="2944"/>
                    </a:cubicBezTo>
                    <a:lnTo>
                      <a:pt x="34" y="3150"/>
                    </a:lnTo>
                    <a:lnTo>
                      <a:pt x="34" y="367"/>
                    </a:lnTo>
                    <a:lnTo>
                      <a:pt x="1031" y="34"/>
                    </a:lnTo>
                    <a:cubicBezTo>
                      <a:pt x="1054" y="34"/>
                      <a:pt x="1042" y="0"/>
                      <a:pt x="10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3" name="Google Shape;1070;p69"/>
              <p:cNvSpPr/>
              <p:nvPr/>
            </p:nvSpPr>
            <p:spPr>
              <a:xfrm>
                <a:off x="3174243" y="3017673"/>
                <a:ext cx="72250" cy="191301"/>
              </a:xfrm>
              <a:custGeom>
                <a:avLst/>
                <a:gdLst/>
                <a:ahLst/>
                <a:cxnLst/>
                <a:rect l="l" t="t" r="r" b="b"/>
                <a:pathLst>
                  <a:path w="1147" h="3037" extrusionOk="0">
                    <a:moveTo>
                      <a:pt x="1112" y="47"/>
                    </a:moveTo>
                    <a:lnTo>
                      <a:pt x="1112" y="2796"/>
                    </a:lnTo>
                    <a:lnTo>
                      <a:pt x="24" y="2991"/>
                    </a:lnTo>
                    <a:lnTo>
                      <a:pt x="24" y="310"/>
                    </a:lnTo>
                    <a:lnTo>
                      <a:pt x="1112" y="47"/>
                    </a:lnTo>
                    <a:close/>
                    <a:moveTo>
                      <a:pt x="1146" y="1"/>
                    </a:moveTo>
                    <a:lnTo>
                      <a:pt x="12" y="287"/>
                    </a:lnTo>
                    <a:lnTo>
                      <a:pt x="1" y="287"/>
                    </a:lnTo>
                    <a:lnTo>
                      <a:pt x="1" y="3036"/>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4" name="Google Shape;1071;p69"/>
              <p:cNvSpPr/>
              <p:nvPr/>
            </p:nvSpPr>
            <p:spPr>
              <a:xfrm>
                <a:off x="3186526" y="3032476"/>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5" name="Google Shape;1072;p69"/>
              <p:cNvSpPr/>
              <p:nvPr/>
            </p:nvSpPr>
            <p:spPr>
              <a:xfrm>
                <a:off x="3504758" y="2918840"/>
                <a:ext cx="67147" cy="217945"/>
              </a:xfrm>
              <a:custGeom>
                <a:avLst/>
                <a:gdLst/>
                <a:ahLst/>
                <a:cxnLst/>
                <a:rect l="l" t="t" r="r" b="b"/>
                <a:pathLst>
                  <a:path w="1066" h="3460" extrusionOk="0">
                    <a:moveTo>
                      <a:pt x="1031" y="0"/>
                    </a:moveTo>
                    <a:lnTo>
                      <a:pt x="0" y="378"/>
                    </a:lnTo>
                    <a:lnTo>
                      <a:pt x="0" y="3460"/>
                    </a:lnTo>
                    <a:lnTo>
                      <a:pt x="1043" y="3219"/>
                    </a:lnTo>
                    <a:cubicBezTo>
                      <a:pt x="1062" y="3209"/>
                      <a:pt x="1057" y="3183"/>
                      <a:pt x="1047" y="3183"/>
                    </a:cubicBezTo>
                    <a:cubicBezTo>
                      <a:pt x="1046" y="3183"/>
                      <a:pt x="1044" y="3183"/>
                      <a:pt x="1043" y="3185"/>
                    </a:cubicBezTo>
                    <a:lnTo>
                      <a:pt x="35" y="3414"/>
                    </a:lnTo>
                    <a:lnTo>
                      <a:pt x="35" y="401"/>
                    </a:lnTo>
                    <a:lnTo>
                      <a:pt x="1043" y="35"/>
                    </a:lnTo>
                    <a:cubicBezTo>
                      <a:pt x="1066" y="35"/>
                      <a:pt x="1054"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6" name="Google Shape;1073;p69"/>
              <p:cNvSpPr/>
              <p:nvPr/>
            </p:nvSpPr>
            <p:spPr>
              <a:xfrm>
                <a:off x="3423184" y="2945548"/>
                <a:ext cx="68659" cy="205662"/>
              </a:xfrm>
              <a:custGeom>
                <a:avLst/>
                <a:gdLst/>
                <a:ahLst/>
                <a:cxnLst/>
                <a:rect l="l" t="t" r="r" b="b"/>
                <a:pathLst>
                  <a:path w="1090" h="3265" extrusionOk="0">
                    <a:moveTo>
                      <a:pt x="1055" y="46"/>
                    </a:moveTo>
                    <a:lnTo>
                      <a:pt x="1055" y="3047"/>
                    </a:lnTo>
                    <a:lnTo>
                      <a:pt x="35" y="3219"/>
                    </a:lnTo>
                    <a:lnTo>
                      <a:pt x="35" y="390"/>
                    </a:lnTo>
                    <a:lnTo>
                      <a:pt x="1055" y="46"/>
                    </a:lnTo>
                    <a:close/>
                    <a:moveTo>
                      <a:pt x="1089" y="0"/>
                    </a:moveTo>
                    <a:lnTo>
                      <a:pt x="1" y="367"/>
                    </a:lnTo>
                    <a:lnTo>
                      <a:pt x="1" y="3265"/>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7" name="Google Shape;1074;p69"/>
              <p:cNvSpPr/>
              <p:nvPr/>
            </p:nvSpPr>
            <p:spPr>
              <a:xfrm>
                <a:off x="3433326" y="2965201"/>
                <a:ext cx="2205" cy="183868"/>
              </a:xfrm>
              <a:custGeom>
                <a:avLst/>
                <a:gdLst/>
                <a:ahLst/>
                <a:cxnLst/>
                <a:rect l="l" t="t" r="r" b="b"/>
                <a:pathLst>
                  <a:path w="35" h="2919" extrusionOk="0">
                    <a:moveTo>
                      <a:pt x="17" y="0"/>
                    </a:moveTo>
                    <a:cubicBezTo>
                      <a:pt x="9" y="0"/>
                      <a:pt x="0" y="3"/>
                      <a:pt x="0" y="9"/>
                    </a:cubicBezTo>
                    <a:lnTo>
                      <a:pt x="0" y="2907"/>
                    </a:lnTo>
                    <a:cubicBezTo>
                      <a:pt x="0" y="2907"/>
                      <a:pt x="12" y="2919"/>
                      <a:pt x="23" y="2919"/>
                    </a:cubicBezTo>
                    <a:cubicBezTo>
                      <a:pt x="23" y="2919"/>
                      <a:pt x="35" y="2907"/>
                      <a:pt x="35" y="2907"/>
                    </a:cubicBezTo>
                    <a:lnTo>
                      <a:pt x="35" y="9"/>
                    </a:lnTo>
                    <a:cubicBezTo>
                      <a:pt x="35" y="3"/>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8" name="Google Shape;1075;p69"/>
              <p:cNvSpPr/>
              <p:nvPr/>
            </p:nvSpPr>
            <p:spPr>
              <a:xfrm>
                <a:off x="3517041" y="2937611"/>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9" name="Google Shape;1076;p69"/>
              <p:cNvSpPr/>
              <p:nvPr/>
            </p:nvSpPr>
            <p:spPr>
              <a:xfrm>
                <a:off x="3645480" y="2869077"/>
                <a:ext cx="89509" cy="233126"/>
              </a:xfrm>
              <a:custGeom>
                <a:avLst/>
                <a:gdLst/>
                <a:ahLst/>
                <a:cxnLst/>
                <a:rect l="l" t="t" r="r" b="b"/>
                <a:pathLst>
                  <a:path w="1421" h="3701" extrusionOk="0">
                    <a:moveTo>
                      <a:pt x="1306" y="46"/>
                    </a:moveTo>
                    <a:lnTo>
                      <a:pt x="1386" y="3288"/>
                    </a:lnTo>
                    <a:lnTo>
                      <a:pt x="34" y="3654"/>
                    </a:lnTo>
                    <a:lnTo>
                      <a:pt x="34" y="481"/>
                    </a:lnTo>
                    <a:lnTo>
                      <a:pt x="1306" y="46"/>
                    </a:lnTo>
                    <a:close/>
                    <a:moveTo>
                      <a:pt x="1340" y="0"/>
                    </a:moveTo>
                    <a:lnTo>
                      <a:pt x="12" y="458"/>
                    </a:lnTo>
                    <a:lnTo>
                      <a:pt x="0" y="458"/>
                    </a:lnTo>
                    <a:lnTo>
                      <a:pt x="0" y="3700"/>
                    </a:lnTo>
                    <a:lnTo>
                      <a:pt x="1421" y="3311"/>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0" name="Google Shape;1077;p69"/>
              <p:cNvSpPr/>
              <p:nvPr/>
            </p:nvSpPr>
            <p:spPr>
              <a:xfrm>
                <a:off x="3749353" y="2830085"/>
                <a:ext cx="93855" cy="244653"/>
              </a:xfrm>
              <a:custGeom>
                <a:avLst/>
                <a:gdLst/>
                <a:ahLst/>
                <a:cxnLst/>
                <a:rect l="l" t="t" r="r" b="b"/>
                <a:pathLst>
                  <a:path w="1490" h="3884" extrusionOk="0">
                    <a:moveTo>
                      <a:pt x="1467" y="0"/>
                    </a:moveTo>
                    <a:lnTo>
                      <a:pt x="1" y="516"/>
                    </a:lnTo>
                    <a:lnTo>
                      <a:pt x="1" y="3884"/>
                    </a:lnTo>
                    <a:lnTo>
                      <a:pt x="1478" y="3540"/>
                    </a:lnTo>
                    <a:cubicBezTo>
                      <a:pt x="1490" y="3529"/>
                      <a:pt x="1490" y="3506"/>
                      <a:pt x="1467" y="3506"/>
                    </a:cubicBezTo>
                    <a:lnTo>
                      <a:pt x="35" y="3838"/>
                    </a:lnTo>
                    <a:lnTo>
                      <a:pt x="35" y="539"/>
                    </a:lnTo>
                    <a:lnTo>
                      <a:pt x="1478" y="35"/>
                    </a:lnTo>
                    <a:cubicBezTo>
                      <a:pt x="1478" y="35"/>
                      <a:pt x="1490" y="23"/>
                      <a:pt x="1490" y="12"/>
                    </a:cubicBezTo>
                    <a:cubicBezTo>
                      <a:pt x="1478" y="12"/>
                      <a:pt x="1467" y="0"/>
                      <a:pt x="146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1" name="Google Shape;1078;p69"/>
              <p:cNvSpPr/>
              <p:nvPr/>
            </p:nvSpPr>
            <p:spPr>
              <a:xfrm>
                <a:off x="3655559" y="2893958"/>
                <a:ext cx="2205" cy="203899"/>
              </a:xfrm>
              <a:custGeom>
                <a:avLst/>
                <a:gdLst/>
                <a:ahLst/>
                <a:cxnLst/>
                <a:rect l="l" t="t" r="r" b="b"/>
                <a:pathLst>
                  <a:path w="35" h="3237" extrusionOk="0">
                    <a:moveTo>
                      <a:pt x="18" y="0"/>
                    </a:moveTo>
                    <a:cubicBezTo>
                      <a:pt x="9" y="0"/>
                      <a:pt x="0" y="6"/>
                      <a:pt x="0" y="17"/>
                    </a:cubicBezTo>
                    <a:lnTo>
                      <a:pt x="0" y="3213"/>
                    </a:lnTo>
                    <a:cubicBezTo>
                      <a:pt x="0" y="3225"/>
                      <a:pt x="12" y="3236"/>
                      <a:pt x="12" y="3236"/>
                    </a:cubicBezTo>
                    <a:cubicBezTo>
                      <a:pt x="23" y="3236"/>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2" name="Google Shape;1079;p69"/>
              <p:cNvSpPr/>
              <p:nvPr/>
            </p:nvSpPr>
            <p:spPr>
              <a:xfrm>
                <a:off x="3760880" y="2857864"/>
                <a:ext cx="2268" cy="212528"/>
              </a:xfrm>
              <a:custGeom>
                <a:avLst/>
                <a:gdLst/>
                <a:ahLst/>
                <a:cxnLst/>
                <a:rect l="l" t="t" r="r" b="b"/>
                <a:pathLst>
                  <a:path w="36" h="3374" extrusionOk="0">
                    <a:moveTo>
                      <a:pt x="18" y="0"/>
                    </a:moveTo>
                    <a:cubicBezTo>
                      <a:pt x="10" y="0"/>
                      <a:pt x="1" y="6"/>
                      <a:pt x="1" y="18"/>
                    </a:cubicBezTo>
                    <a:lnTo>
                      <a:pt x="1" y="3363"/>
                    </a:lnTo>
                    <a:cubicBezTo>
                      <a:pt x="1" y="3374"/>
                      <a:pt x="12" y="3374"/>
                      <a:pt x="12" y="3374"/>
                    </a:cubicBezTo>
                    <a:cubicBezTo>
                      <a:pt x="24" y="3374"/>
                      <a:pt x="35" y="3374"/>
                      <a:pt x="35" y="3363"/>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3" name="Google Shape;1080;p69"/>
              <p:cNvSpPr/>
              <p:nvPr/>
            </p:nvSpPr>
            <p:spPr>
              <a:xfrm>
                <a:off x="3928311" y="2770936"/>
                <a:ext cx="85918" cy="260527"/>
              </a:xfrm>
              <a:custGeom>
                <a:avLst/>
                <a:gdLst/>
                <a:ahLst/>
                <a:cxnLst/>
                <a:rect l="l" t="t" r="r" b="b"/>
                <a:pathLst>
                  <a:path w="1364" h="4136" extrusionOk="0">
                    <a:moveTo>
                      <a:pt x="1329" y="57"/>
                    </a:moveTo>
                    <a:lnTo>
                      <a:pt x="1329" y="3746"/>
                    </a:lnTo>
                    <a:lnTo>
                      <a:pt x="35" y="4090"/>
                    </a:lnTo>
                    <a:lnTo>
                      <a:pt x="35" y="527"/>
                    </a:lnTo>
                    <a:lnTo>
                      <a:pt x="1329" y="57"/>
                    </a:lnTo>
                    <a:close/>
                    <a:moveTo>
                      <a:pt x="1364" y="0"/>
                    </a:moveTo>
                    <a:lnTo>
                      <a:pt x="1" y="493"/>
                    </a:lnTo>
                    <a:lnTo>
                      <a:pt x="1" y="4135"/>
                    </a:lnTo>
                    <a:lnTo>
                      <a:pt x="1364" y="3769"/>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4" name="Google Shape;1081;p69"/>
              <p:cNvSpPr/>
              <p:nvPr/>
            </p:nvSpPr>
            <p:spPr>
              <a:xfrm>
                <a:off x="4037285" y="2719662"/>
                <a:ext cx="104689" cy="281502"/>
              </a:xfrm>
              <a:custGeom>
                <a:avLst/>
                <a:gdLst/>
                <a:ahLst/>
                <a:cxnLst/>
                <a:rect l="l" t="t" r="r" b="b"/>
                <a:pathLst>
                  <a:path w="1662" h="4469" extrusionOk="0">
                    <a:moveTo>
                      <a:pt x="1627" y="47"/>
                    </a:moveTo>
                    <a:lnTo>
                      <a:pt x="1627" y="3953"/>
                    </a:lnTo>
                    <a:lnTo>
                      <a:pt x="35" y="4422"/>
                    </a:lnTo>
                    <a:lnTo>
                      <a:pt x="35" y="688"/>
                    </a:lnTo>
                    <a:lnTo>
                      <a:pt x="1627" y="47"/>
                    </a:lnTo>
                    <a:close/>
                    <a:moveTo>
                      <a:pt x="1661" y="1"/>
                    </a:moveTo>
                    <a:lnTo>
                      <a:pt x="12" y="654"/>
                    </a:lnTo>
                    <a:lnTo>
                      <a:pt x="0" y="665"/>
                    </a:lnTo>
                    <a:lnTo>
                      <a:pt x="0" y="4468"/>
                    </a:lnTo>
                    <a:lnTo>
                      <a:pt x="1650" y="3976"/>
                    </a:lnTo>
                    <a:lnTo>
                      <a:pt x="1661" y="3976"/>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5" name="Google Shape;1082;p69"/>
              <p:cNvSpPr/>
              <p:nvPr/>
            </p:nvSpPr>
            <p:spPr>
              <a:xfrm>
                <a:off x="3938389" y="2798527"/>
                <a:ext cx="2268" cy="231488"/>
              </a:xfrm>
              <a:custGeom>
                <a:avLst/>
                <a:gdLst/>
                <a:ahLst/>
                <a:cxnLst/>
                <a:rect l="l" t="t" r="r" b="b"/>
                <a:pathLst>
                  <a:path w="36" h="3675" extrusionOk="0">
                    <a:moveTo>
                      <a:pt x="18" y="0"/>
                    </a:moveTo>
                    <a:cubicBezTo>
                      <a:pt x="10" y="0"/>
                      <a:pt x="1" y="3"/>
                      <a:pt x="1" y="9"/>
                    </a:cubicBezTo>
                    <a:lnTo>
                      <a:pt x="1" y="3652"/>
                    </a:lnTo>
                    <a:cubicBezTo>
                      <a:pt x="1" y="3663"/>
                      <a:pt x="12" y="3675"/>
                      <a:pt x="12" y="3675"/>
                    </a:cubicBezTo>
                    <a:cubicBezTo>
                      <a:pt x="24" y="3675"/>
                      <a:pt x="35" y="3663"/>
                      <a:pt x="35" y="3652"/>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6" name="Google Shape;1083;p69"/>
              <p:cNvSpPr/>
              <p:nvPr/>
            </p:nvSpPr>
            <p:spPr>
              <a:xfrm>
                <a:off x="4046671" y="2757582"/>
                <a:ext cx="2205" cy="239236"/>
              </a:xfrm>
              <a:custGeom>
                <a:avLst/>
                <a:gdLst/>
                <a:ahLst/>
                <a:cxnLst/>
                <a:rect l="l" t="t" r="r" b="b"/>
                <a:pathLst>
                  <a:path w="35" h="3798" extrusionOk="0">
                    <a:moveTo>
                      <a:pt x="17" y="0"/>
                    </a:moveTo>
                    <a:cubicBezTo>
                      <a:pt x="9" y="0"/>
                      <a:pt x="0" y="6"/>
                      <a:pt x="0" y="17"/>
                    </a:cubicBezTo>
                    <a:lnTo>
                      <a:pt x="0" y="3786"/>
                    </a:lnTo>
                    <a:cubicBezTo>
                      <a:pt x="0" y="3786"/>
                      <a:pt x="0" y="3798"/>
                      <a:pt x="12" y="3798"/>
                    </a:cubicBezTo>
                    <a:cubicBezTo>
                      <a:pt x="23" y="3798"/>
                      <a:pt x="35" y="3786"/>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7" name="Google Shape;1084;p69"/>
              <p:cNvSpPr/>
              <p:nvPr/>
            </p:nvSpPr>
            <p:spPr>
              <a:xfrm>
                <a:off x="3283974" y="3248473"/>
                <a:ext cx="66202" cy="199363"/>
              </a:xfrm>
              <a:custGeom>
                <a:avLst/>
                <a:gdLst/>
                <a:ahLst/>
                <a:cxnLst/>
                <a:rect l="l" t="t" r="r" b="b"/>
                <a:pathLst>
                  <a:path w="1051" h="3165" extrusionOk="0">
                    <a:moveTo>
                      <a:pt x="1028" y="0"/>
                    </a:moveTo>
                    <a:cubicBezTo>
                      <a:pt x="1026" y="0"/>
                      <a:pt x="1023" y="1"/>
                      <a:pt x="1020" y="2"/>
                    </a:cubicBezTo>
                    <a:lnTo>
                      <a:pt x="11" y="323"/>
                    </a:lnTo>
                    <a:lnTo>
                      <a:pt x="0" y="323"/>
                    </a:lnTo>
                    <a:lnTo>
                      <a:pt x="0" y="3164"/>
                    </a:lnTo>
                    <a:lnTo>
                      <a:pt x="1031" y="2981"/>
                    </a:lnTo>
                    <a:cubicBezTo>
                      <a:pt x="1042" y="2969"/>
                      <a:pt x="1042" y="2969"/>
                      <a:pt x="1042" y="2958"/>
                    </a:cubicBezTo>
                    <a:cubicBezTo>
                      <a:pt x="1042" y="2950"/>
                      <a:pt x="1037" y="2942"/>
                      <a:pt x="1029" y="2942"/>
                    </a:cubicBezTo>
                    <a:cubicBezTo>
                      <a:pt x="1026" y="2942"/>
                      <a:pt x="1023" y="2943"/>
                      <a:pt x="1020" y="2946"/>
                    </a:cubicBezTo>
                    <a:lnTo>
                      <a:pt x="34" y="3118"/>
                    </a:lnTo>
                    <a:lnTo>
                      <a:pt x="34" y="346"/>
                    </a:lnTo>
                    <a:lnTo>
                      <a:pt x="1031" y="37"/>
                    </a:lnTo>
                    <a:cubicBezTo>
                      <a:pt x="1051" y="27"/>
                      <a:pt x="1045" y="0"/>
                      <a:pt x="102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8" name="Google Shape;1085;p69"/>
              <p:cNvSpPr/>
              <p:nvPr/>
            </p:nvSpPr>
            <p:spPr>
              <a:xfrm>
                <a:off x="3174243" y="3276000"/>
                <a:ext cx="72250" cy="189096"/>
              </a:xfrm>
              <a:custGeom>
                <a:avLst/>
                <a:gdLst/>
                <a:ahLst/>
                <a:cxnLst/>
                <a:rect l="l" t="t" r="r" b="b"/>
                <a:pathLst>
                  <a:path w="1147" h="3002" extrusionOk="0">
                    <a:moveTo>
                      <a:pt x="1112" y="47"/>
                    </a:moveTo>
                    <a:lnTo>
                      <a:pt x="1112" y="2796"/>
                    </a:lnTo>
                    <a:lnTo>
                      <a:pt x="24" y="2968"/>
                    </a:lnTo>
                    <a:lnTo>
                      <a:pt x="24" y="287"/>
                    </a:lnTo>
                    <a:lnTo>
                      <a:pt x="1112" y="47"/>
                    </a:lnTo>
                    <a:close/>
                    <a:moveTo>
                      <a:pt x="1146" y="1"/>
                    </a:moveTo>
                    <a:lnTo>
                      <a:pt x="1" y="264"/>
                    </a:lnTo>
                    <a:lnTo>
                      <a:pt x="1" y="3002"/>
                    </a:lnTo>
                    <a:lnTo>
                      <a:pt x="1146" y="2819"/>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9" name="Google Shape;1086;p69"/>
              <p:cNvSpPr/>
              <p:nvPr/>
            </p:nvSpPr>
            <p:spPr>
              <a:xfrm>
                <a:off x="3186526" y="3289354"/>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0" name="Google Shape;1087;p69"/>
              <p:cNvSpPr/>
              <p:nvPr/>
            </p:nvSpPr>
            <p:spPr>
              <a:xfrm>
                <a:off x="3504758" y="3205135"/>
                <a:ext cx="66958" cy="214544"/>
              </a:xfrm>
              <a:custGeom>
                <a:avLst/>
                <a:gdLst/>
                <a:ahLst/>
                <a:cxnLst/>
                <a:rect l="l" t="t" r="r" b="b"/>
                <a:pathLst>
                  <a:path w="1063" h="3406" extrusionOk="0">
                    <a:moveTo>
                      <a:pt x="1040" y="1"/>
                    </a:moveTo>
                    <a:cubicBezTo>
                      <a:pt x="1037" y="1"/>
                      <a:pt x="1035" y="2"/>
                      <a:pt x="1031" y="3"/>
                    </a:cubicBezTo>
                    <a:lnTo>
                      <a:pt x="0" y="312"/>
                    </a:lnTo>
                    <a:lnTo>
                      <a:pt x="0" y="3405"/>
                    </a:lnTo>
                    <a:lnTo>
                      <a:pt x="1043" y="3211"/>
                    </a:lnTo>
                    <a:cubicBezTo>
                      <a:pt x="1054" y="3211"/>
                      <a:pt x="1054" y="3199"/>
                      <a:pt x="1054" y="3188"/>
                    </a:cubicBezTo>
                    <a:cubicBezTo>
                      <a:pt x="1054" y="3176"/>
                      <a:pt x="1043" y="3176"/>
                      <a:pt x="1043" y="3176"/>
                    </a:cubicBezTo>
                    <a:lnTo>
                      <a:pt x="35" y="3359"/>
                    </a:lnTo>
                    <a:lnTo>
                      <a:pt x="35" y="347"/>
                    </a:lnTo>
                    <a:lnTo>
                      <a:pt x="1043" y="37"/>
                    </a:lnTo>
                    <a:cubicBezTo>
                      <a:pt x="1062" y="28"/>
                      <a:pt x="1057" y="1"/>
                      <a:pt x="104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1" name="Google Shape;1088;p69"/>
              <p:cNvSpPr/>
              <p:nvPr/>
            </p:nvSpPr>
            <p:spPr>
              <a:xfrm>
                <a:off x="3423184" y="3227686"/>
                <a:ext cx="68659" cy="201379"/>
              </a:xfrm>
              <a:custGeom>
                <a:avLst/>
                <a:gdLst/>
                <a:ahLst/>
                <a:cxnLst/>
                <a:rect l="l" t="t" r="r" b="b"/>
                <a:pathLst>
                  <a:path w="1090" h="3197" extrusionOk="0">
                    <a:moveTo>
                      <a:pt x="1055" y="46"/>
                    </a:moveTo>
                    <a:lnTo>
                      <a:pt x="1055" y="3036"/>
                    </a:lnTo>
                    <a:lnTo>
                      <a:pt x="35" y="3162"/>
                    </a:lnTo>
                    <a:lnTo>
                      <a:pt x="35" y="332"/>
                    </a:lnTo>
                    <a:lnTo>
                      <a:pt x="1055" y="46"/>
                    </a:lnTo>
                    <a:close/>
                    <a:moveTo>
                      <a:pt x="1089" y="0"/>
                    </a:moveTo>
                    <a:lnTo>
                      <a:pt x="12" y="310"/>
                    </a:lnTo>
                    <a:lnTo>
                      <a:pt x="1" y="310"/>
                    </a:lnTo>
                    <a:lnTo>
                      <a:pt x="1" y="3196"/>
                    </a:lnTo>
                    <a:lnTo>
                      <a:pt x="1078" y="3070"/>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2" name="Google Shape;1089;p69"/>
              <p:cNvSpPr/>
              <p:nvPr/>
            </p:nvSpPr>
            <p:spPr>
              <a:xfrm>
                <a:off x="3433326" y="3243874"/>
                <a:ext cx="2205" cy="183742"/>
              </a:xfrm>
              <a:custGeom>
                <a:avLst/>
                <a:gdLst/>
                <a:ahLst/>
                <a:cxnLst/>
                <a:rect l="l" t="t" r="r" b="b"/>
                <a:pathLst>
                  <a:path w="35" h="2917" extrusionOk="0">
                    <a:moveTo>
                      <a:pt x="17" y="1"/>
                    </a:moveTo>
                    <a:cubicBezTo>
                      <a:pt x="9" y="1"/>
                      <a:pt x="0" y="7"/>
                      <a:pt x="0" y="18"/>
                    </a:cubicBezTo>
                    <a:lnTo>
                      <a:pt x="0" y="2905"/>
                    </a:lnTo>
                    <a:cubicBezTo>
                      <a:pt x="0" y="2916"/>
                      <a:pt x="12" y="2916"/>
                      <a:pt x="23" y="2916"/>
                    </a:cubicBezTo>
                    <a:cubicBezTo>
                      <a:pt x="23" y="2916"/>
                      <a:pt x="35" y="2916"/>
                      <a:pt x="35" y="2905"/>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3" name="Google Shape;1090;p69"/>
              <p:cNvSpPr/>
              <p:nvPr/>
            </p:nvSpPr>
            <p:spPr>
              <a:xfrm>
                <a:off x="3517041" y="3221198"/>
                <a:ext cx="2205" cy="195584"/>
              </a:xfrm>
              <a:custGeom>
                <a:avLst/>
                <a:gdLst/>
                <a:ahLst/>
                <a:cxnLst/>
                <a:rect l="l" t="t" r="r" b="b"/>
                <a:pathLst>
                  <a:path w="35" h="3105" extrusionOk="0">
                    <a:moveTo>
                      <a:pt x="23" y="0"/>
                    </a:moveTo>
                    <a:cubicBezTo>
                      <a:pt x="12" y="0"/>
                      <a:pt x="0" y="0"/>
                      <a:pt x="0" y="12"/>
                    </a:cubicBezTo>
                    <a:lnTo>
                      <a:pt x="0" y="3093"/>
                    </a:lnTo>
                    <a:cubicBezTo>
                      <a:pt x="0" y="3104"/>
                      <a:pt x="12" y="3104"/>
                      <a:pt x="12" y="3104"/>
                    </a:cubicBezTo>
                    <a:cubicBezTo>
                      <a:pt x="23" y="3104"/>
                      <a:pt x="34" y="3104"/>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4" name="Google Shape;1091;p69"/>
              <p:cNvSpPr/>
              <p:nvPr/>
            </p:nvSpPr>
            <p:spPr>
              <a:xfrm>
                <a:off x="3645480" y="3175025"/>
                <a:ext cx="89509" cy="224433"/>
              </a:xfrm>
              <a:custGeom>
                <a:avLst/>
                <a:gdLst/>
                <a:ahLst/>
                <a:cxnLst/>
                <a:rect l="l" t="t" r="r" b="b"/>
                <a:pathLst>
                  <a:path w="1421" h="3563" extrusionOk="0">
                    <a:moveTo>
                      <a:pt x="1317" y="46"/>
                    </a:moveTo>
                    <a:lnTo>
                      <a:pt x="1386" y="3288"/>
                    </a:lnTo>
                    <a:lnTo>
                      <a:pt x="34" y="3517"/>
                    </a:lnTo>
                    <a:lnTo>
                      <a:pt x="34" y="344"/>
                    </a:lnTo>
                    <a:lnTo>
                      <a:pt x="1317" y="46"/>
                    </a:lnTo>
                    <a:close/>
                    <a:moveTo>
                      <a:pt x="1340" y="0"/>
                    </a:moveTo>
                    <a:lnTo>
                      <a:pt x="0" y="321"/>
                    </a:lnTo>
                    <a:lnTo>
                      <a:pt x="0" y="3563"/>
                    </a:lnTo>
                    <a:lnTo>
                      <a:pt x="1398" y="3322"/>
                    </a:lnTo>
                    <a:lnTo>
                      <a:pt x="1421" y="3322"/>
                    </a:lnTo>
                    <a:lnTo>
                      <a:pt x="1340" y="23"/>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5" name="Google Shape;1092;p69"/>
              <p:cNvSpPr/>
              <p:nvPr/>
            </p:nvSpPr>
            <p:spPr>
              <a:xfrm>
                <a:off x="3749353" y="3147435"/>
                <a:ext cx="93855" cy="234701"/>
              </a:xfrm>
              <a:custGeom>
                <a:avLst/>
                <a:gdLst/>
                <a:ahLst/>
                <a:cxnLst/>
                <a:rect l="l" t="t" r="r" b="b"/>
                <a:pathLst>
                  <a:path w="1490" h="3726" extrusionOk="0">
                    <a:moveTo>
                      <a:pt x="1475" y="0"/>
                    </a:moveTo>
                    <a:cubicBezTo>
                      <a:pt x="1473" y="0"/>
                      <a:pt x="1470" y="1"/>
                      <a:pt x="1467" y="3"/>
                    </a:cubicBezTo>
                    <a:lnTo>
                      <a:pt x="12" y="358"/>
                    </a:lnTo>
                    <a:lnTo>
                      <a:pt x="1" y="358"/>
                    </a:lnTo>
                    <a:lnTo>
                      <a:pt x="1" y="3726"/>
                    </a:lnTo>
                    <a:lnTo>
                      <a:pt x="1467" y="3531"/>
                    </a:lnTo>
                    <a:cubicBezTo>
                      <a:pt x="1478" y="3531"/>
                      <a:pt x="1490" y="3531"/>
                      <a:pt x="1490" y="3519"/>
                    </a:cubicBezTo>
                    <a:cubicBezTo>
                      <a:pt x="1482" y="3511"/>
                      <a:pt x="1479" y="3503"/>
                      <a:pt x="1475" y="3503"/>
                    </a:cubicBezTo>
                    <a:cubicBezTo>
                      <a:pt x="1473" y="3503"/>
                      <a:pt x="1470" y="3505"/>
                      <a:pt x="1467" y="3508"/>
                    </a:cubicBezTo>
                    <a:lnTo>
                      <a:pt x="35" y="3691"/>
                    </a:lnTo>
                    <a:lnTo>
                      <a:pt x="35" y="392"/>
                    </a:lnTo>
                    <a:lnTo>
                      <a:pt x="1478" y="37"/>
                    </a:lnTo>
                    <a:cubicBezTo>
                      <a:pt x="1488" y="27"/>
                      <a:pt x="1490" y="0"/>
                      <a:pt x="147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6" name="Google Shape;1093;p69"/>
              <p:cNvSpPr/>
              <p:nvPr/>
            </p:nvSpPr>
            <p:spPr>
              <a:xfrm>
                <a:off x="3655559" y="3192663"/>
                <a:ext cx="2205" cy="203206"/>
              </a:xfrm>
              <a:custGeom>
                <a:avLst/>
                <a:gdLst/>
                <a:ahLst/>
                <a:cxnLst/>
                <a:rect l="l" t="t" r="r" b="b"/>
                <a:pathLst>
                  <a:path w="35" h="3226" extrusionOk="0">
                    <a:moveTo>
                      <a:pt x="18" y="1"/>
                    </a:moveTo>
                    <a:cubicBezTo>
                      <a:pt x="9" y="1"/>
                      <a:pt x="0" y="6"/>
                      <a:pt x="0" y="18"/>
                    </a:cubicBezTo>
                    <a:lnTo>
                      <a:pt x="0" y="3214"/>
                    </a:lnTo>
                    <a:cubicBezTo>
                      <a:pt x="0" y="3225"/>
                      <a:pt x="12" y="3225"/>
                      <a:pt x="12" y="3225"/>
                    </a:cubicBezTo>
                    <a:cubicBezTo>
                      <a:pt x="23" y="3225"/>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7" name="Google Shape;1094;p69"/>
              <p:cNvSpPr/>
              <p:nvPr/>
            </p:nvSpPr>
            <p:spPr>
              <a:xfrm>
                <a:off x="3760880" y="3167403"/>
                <a:ext cx="2268" cy="212591"/>
              </a:xfrm>
              <a:custGeom>
                <a:avLst/>
                <a:gdLst/>
                <a:ahLst/>
                <a:cxnLst/>
                <a:rect l="l" t="t" r="r" b="b"/>
                <a:pathLst>
                  <a:path w="36" h="3375" extrusionOk="0">
                    <a:moveTo>
                      <a:pt x="18" y="1"/>
                    </a:moveTo>
                    <a:cubicBezTo>
                      <a:pt x="10" y="1"/>
                      <a:pt x="1" y="6"/>
                      <a:pt x="1" y="18"/>
                    </a:cubicBezTo>
                    <a:lnTo>
                      <a:pt x="1" y="3351"/>
                    </a:lnTo>
                    <a:cubicBezTo>
                      <a:pt x="1" y="3363"/>
                      <a:pt x="12" y="3374"/>
                      <a:pt x="12" y="3374"/>
                    </a:cubicBezTo>
                    <a:cubicBezTo>
                      <a:pt x="24" y="3374"/>
                      <a:pt x="35" y="3363"/>
                      <a:pt x="35" y="3351"/>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8" name="Google Shape;1095;p69"/>
              <p:cNvSpPr/>
              <p:nvPr/>
            </p:nvSpPr>
            <p:spPr>
              <a:xfrm>
                <a:off x="3928311" y="3105735"/>
                <a:ext cx="85918" cy="251141"/>
              </a:xfrm>
              <a:custGeom>
                <a:avLst/>
                <a:gdLst/>
                <a:ahLst/>
                <a:cxnLst/>
                <a:rect l="l" t="t" r="r" b="b"/>
                <a:pathLst>
                  <a:path w="1364" h="3987" extrusionOk="0">
                    <a:moveTo>
                      <a:pt x="1329" y="46"/>
                    </a:moveTo>
                    <a:lnTo>
                      <a:pt x="1329" y="3735"/>
                    </a:lnTo>
                    <a:lnTo>
                      <a:pt x="35" y="3952"/>
                    </a:lnTo>
                    <a:lnTo>
                      <a:pt x="35" y="378"/>
                    </a:lnTo>
                    <a:lnTo>
                      <a:pt x="1329" y="46"/>
                    </a:lnTo>
                    <a:close/>
                    <a:moveTo>
                      <a:pt x="1364" y="0"/>
                    </a:moveTo>
                    <a:lnTo>
                      <a:pt x="1" y="355"/>
                    </a:lnTo>
                    <a:lnTo>
                      <a:pt x="1" y="3987"/>
                    </a:lnTo>
                    <a:lnTo>
                      <a:pt x="1341" y="3769"/>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9" name="Google Shape;1096;p69"/>
              <p:cNvSpPr/>
              <p:nvPr/>
            </p:nvSpPr>
            <p:spPr>
              <a:xfrm>
                <a:off x="4037285" y="3066743"/>
                <a:ext cx="104689" cy="271361"/>
              </a:xfrm>
              <a:custGeom>
                <a:avLst/>
                <a:gdLst/>
                <a:ahLst/>
                <a:cxnLst/>
                <a:rect l="l" t="t" r="r" b="b"/>
                <a:pathLst>
                  <a:path w="1662" h="4308" extrusionOk="0">
                    <a:moveTo>
                      <a:pt x="1627" y="47"/>
                    </a:moveTo>
                    <a:lnTo>
                      <a:pt x="1627" y="3953"/>
                    </a:lnTo>
                    <a:lnTo>
                      <a:pt x="35" y="4262"/>
                    </a:lnTo>
                    <a:lnTo>
                      <a:pt x="35" y="528"/>
                    </a:lnTo>
                    <a:lnTo>
                      <a:pt x="1627" y="47"/>
                    </a:lnTo>
                    <a:close/>
                    <a:moveTo>
                      <a:pt x="1661" y="1"/>
                    </a:moveTo>
                    <a:lnTo>
                      <a:pt x="0" y="505"/>
                    </a:lnTo>
                    <a:lnTo>
                      <a:pt x="0" y="4308"/>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0" name="Google Shape;1097;p69"/>
              <p:cNvSpPr/>
              <p:nvPr/>
            </p:nvSpPr>
            <p:spPr>
              <a:xfrm>
                <a:off x="3938389" y="3125577"/>
                <a:ext cx="2268" cy="231299"/>
              </a:xfrm>
              <a:custGeom>
                <a:avLst/>
                <a:gdLst/>
                <a:ahLst/>
                <a:cxnLst/>
                <a:rect l="l" t="t" r="r" b="b"/>
                <a:pathLst>
                  <a:path w="36" h="3672" extrusionOk="0">
                    <a:moveTo>
                      <a:pt x="18" y="0"/>
                    </a:moveTo>
                    <a:cubicBezTo>
                      <a:pt x="10" y="0"/>
                      <a:pt x="1" y="6"/>
                      <a:pt x="1" y="18"/>
                    </a:cubicBezTo>
                    <a:lnTo>
                      <a:pt x="1" y="3649"/>
                    </a:lnTo>
                    <a:cubicBezTo>
                      <a:pt x="1" y="3660"/>
                      <a:pt x="12" y="3672"/>
                      <a:pt x="12" y="3672"/>
                    </a:cubicBezTo>
                    <a:cubicBezTo>
                      <a:pt x="24" y="3672"/>
                      <a:pt x="35" y="3660"/>
                      <a:pt x="35" y="3660"/>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1" name="Google Shape;1098;p69"/>
              <p:cNvSpPr/>
              <p:nvPr/>
            </p:nvSpPr>
            <p:spPr>
              <a:xfrm>
                <a:off x="4046671" y="3095278"/>
                <a:ext cx="2205" cy="239236"/>
              </a:xfrm>
              <a:custGeom>
                <a:avLst/>
                <a:gdLst/>
                <a:ahLst/>
                <a:cxnLst/>
                <a:rect l="l" t="t" r="r" b="b"/>
                <a:pathLst>
                  <a:path w="35" h="3798" extrusionOk="0">
                    <a:moveTo>
                      <a:pt x="17" y="0"/>
                    </a:moveTo>
                    <a:cubicBezTo>
                      <a:pt x="9" y="0"/>
                      <a:pt x="0" y="6"/>
                      <a:pt x="0" y="17"/>
                    </a:cubicBezTo>
                    <a:lnTo>
                      <a:pt x="0" y="3786"/>
                    </a:lnTo>
                    <a:cubicBezTo>
                      <a:pt x="0" y="3798"/>
                      <a:pt x="0" y="3798"/>
                      <a:pt x="12" y="3798"/>
                    </a:cubicBezTo>
                    <a:cubicBezTo>
                      <a:pt x="23" y="3798"/>
                      <a:pt x="35" y="3798"/>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2" name="Google Shape;1099;p69"/>
              <p:cNvSpPr/>
              <p:nvPr/>
            </p:nvSpPr>
            <p:spPr>
              <a:xfrm>
                <a:off x="4876454" y="2277337"/>
                <a:ext cx="116972" cy="267078"/>
              </a:xfrm>
              <a:custGeom>
                <a:avLst/>
                <a:gdLst/>
                <a:ahLst/>
                <a:cxnLst/>
                <a:rect l="l" t="t" r="r" b="b"/>
                <a:pathLst>
                  <a:path w="1857" h="4240" extrusionOk="0">
                    <a:moveTo>
                      <a:pt x="104" y="58"/>
                    </a:moveTo>
                    <a:lnTo>
                      <a:pt x="1799" y="1181"/>
                    </a:lnTo>
                    <a:lnTo>
                      <a:pt x="1822" y="4182"/>
                    </a:lnTo>
                    <a:lnTo>
                      <a:pt x="35" y="3151"/>
                    </a:lnTo>
                    <a:lnTo>
                      <a:pt x="104" y="58"/>
                    </a:lnTo>
                    <a:close/>
                    <a:moveTo>
                      <a:pt x="69" y="1"/>
                    </a:moveTo>
                    <a:lnTo>
                      <a:pt x="1" y="3162"/>
                    </a:lnTo>
                    <a:lnTo>
                      <a:pt x="1" y="3174"/>
                    </a:lnTo>
                    <a:lnTo>
                      <a:pt x="1856" y="4239"/>
                    </a:lnTo>
                    <a:lnTo>
                      <a:pt x="1834" y="1169"/>
                    </a:lnTo>
                    <a:lnTo>
                      <a:pt x="1834" y="1158"/>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3" name="Google Shape;1100;p69"/>
              <p:cNvSpPr/>
              <p:nvPr/>
            </p:nvSpPr>
            <p:spPr>
              <a:xfrm>
                <a:off x="4733716" y="2179386"/>
                <a:ext cx="122579" cy="286353"/>
              </a:xfrm>
              <a:custGeom>
                <a:avLst/>
                <a:gdLst/>
                <a:ahLst/>
                <a:cxnLst/>
                <a:rect l="l" t="t" r="r" b="b"/>
                <a:pathLst>
                  <a:path w="1946" h="4546" extrusionOk="0">
                    <a:moveTo>
                      <a:pt x="63" y="1"/>
                    </a:moveTo>
                    <a:cubicBezTo>
                      <a:pt x="59" y="1"/>
                      <a:pt x="56" y="4"/>
                      <a:pt x="56" y="9"/>
                    </a:cubicBezTo>
                    <a:cubicBezTo>
                      <a:pt x="44" y="21"/>
                      <a:pt x="44" y="21"/>
                      <a:pt x="56" y="32"/>
                    </a:cubicBezTo>
                    <a:lnTo>
                      <a:pt x="1889" y="1281"/>
                    </a:lnTo>
                    <a:lnTo>
                      <a:pt x="1912" y="4488"/>
                    </a:lnTo>
                    <a:lnTo>
                      <a:pt x="1912" y="4488"/>
                    </a:lnTo>
                    <a:lnTo>
                      <a:pt x="21" y="3412"/>
                    </a:lnTo>
                    <a:cubicBezTo>
                      <a:pt x="19" y="3409"/>
                      <a:pt x="17" y="3408"/>
                      <a:pt x="15" y="3408"/>
                    </a:cubicBezTo>
                    <a:cubicBezTo>
                      <a:pt x="6" y="3408"/>
                      <a:pt x="1" y="3425"/>
                      <a:pt x="10" y="3434"/>
                    </a:cubicBezTo>
                    <a:lnTo>
                      <a:pt x="1923" y="4534"/>
                    </a:lnTo>
                    <a:lnTo>
                      <a:pt x="1946" y="4546"/>
                    </a:lnTo>
                    <a:lnTo>
                      <a:pt x="1946" y="4546"/>
                    </a:lnTo>
                    <a:lnTo>
                      <a:pt x="1923" y="1281"/>
                    </a:lnTo>
                    <a:lnTo>
                      <a:pt x="1923" y="1269"/>
                    </a:lnTo>
                    <a:lnTo>
                      <a:pt x="79" y="9"/>
                    </a:lnTo>
                    <a:cubicBezTo>
                      <a:pt x="73" y="4"/>
                      <a:pt x="67" y="1"/>
                      <a:pt x="6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4" name="Google Shape;1101;p69"/>
              <p:cNvSpPr/>
              <p:nvPr/>
            </p:nvSpPr>
            <p:spPr>
              <a:xfrm>
                <a:off x="4976043" y="2340833"/>
                <a:ext cx="3653" cy="194198"/>
              </a:xfrm>
              <a:custGeom>
                <a:avLst/>
                <a:gdLst/>
                <a:ahLst/>
                <a:cxnLst/>
                <a:rect l="l" t="t" r="r" b="b"/>
                <a:pathLst>
                  <a:path w="58" h="3083" extrusionOk="0">
                    <a:moveTo>
                      <a:pt x="23" y="1"/>
                    </a:moveTo>
                    <a:cubicBezTo>
                      <a:pt x="12" y="1"/>
                      <a:pt x="0" y="12"/>
                      <a:pt x="0" y="24"/>
                    </a:cubicBezTo>
                    <a:lnTo>
                      <a:pt x="35" y="3059"/>
                    </a:lnTo>
                    <a:cubicBezTo>
                      <a:pt x="35" y="3071"/>
                      <a:pt x="35" y="3082"/>
                      <a:pt x="46" y="3082"/>
                    </a:cubicBezTo>
                    <a:cubicBezTo>
                      <a:pt x="58" y="3082"/>
                      <a:pt x="58" y="3071"/>
                      <a:pt x="58" y="3059"/>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5" name="Google Shape;1102;p69"/>
              <p:cNvSpPr/>
              <p:nvPr/>
            </p:nvSpPr>
            <p:spPr>
              <a:xfrm>
                <a:off x="4837526" y="2248487"/>
                <a:ext cx="3653" cy="207174"/>
              </a:xfrm>
              <a:custGeom>
                <a:avLst/>
                <a:gdLst/>
                <a:ahLst/>
                <a:cxnLst/>
                <a:rect l="l" t="t" r="r" b="b"/>
                <a:pathLst>
                  <a:path w="58" h="3289" extrusionOk="0">
                    <a:moveTo>
                      <a:pt x="12" y="1"/>
                    </a:moveTo>
                    <a:cubicBezTo>
                      <a:pt x="12" y="1"/>
                      <a:pt x="0" y="12"/>
                      <a:pt x="0" y="12"/>
                    </a:cubicBezTo>
                    <a:lnTo>
                      <a:pt x="23" y="3277"/>
                    </a:lnTo>
                    <a:cubicBezTo>
                      <a:pt x="23" y="3288"/>
                      <a:pt x="34" y="3288"/>
                      <a:pt x="46" y="3288"/>
                    </a:cubicBezTo>
                    <a:cubicBezTo>
                      <a:pt x="46" y="3288"/>
                      <a:pt x="57" y="3288"/>
                      <a:pt x="57" y="3277"/>
                    </a:cubicBezTo>
                    <a:lnTo>
                      <a:pt x="34" y="12"/>
                    </a:lnTo>
                    <a:cubicBezTo>
                      <a:pt x="34"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6" name="Google Shape;1103;p69"/>
              <p:cNvSpPr/>
              <p:nvPr/>
            </p:nvSpPr>
            <p:spPr>
              <a:xfrm>
                <a:off x="4878659" y="2576105"/>
                <a:ext cx="116909" cy="251897"/>
              </a:xfrm>
              <a:custGeom>
                <a:avLst/>
                <a:gdLst/>
                <a:ahLst/>
                <a:cxnLst/>
                <a:rect l="l" t="t" r="r" b="b"/>
                <a:pathLst>
                  <a:path w="1856" h="3999" extrusionOk="0">
                    <a:moveTo>
                      <a:pt x="103" y="57"/>
                    </a:moveTo>
                    <a:lnTo>
                      <a:pt x="1799" y="940"/>
                    </a:lnTo>
                    <a:lnTo>
                      <a:pt x="1821" y="3952"/>
                    </a:lnTo>
                    <a:lnTo>
                      <a:pt x="34" y="3162"/>
                    </a:lnTo>
                    <a:lnTo>
                      <a:pt x="103" y="57"/>
                    </a:lnTo>
                    <a:close/>
                    <a:moveTo>
                      <a:pt x="69" y="0"/>
                    </a:moveTo>
                    <a:lnTo>
                      <a:pt x="0" y="3173"/>
                    </a:lnTo>
                    <a:lnTo>
                      <a:pt x="0" y="3185"/>
                    </a:lnTo>
                    <a:lnTo>
                      <a:pt x="1856" y="3998"/>
                    </a:lnTo>
                    <a:lnTo>
                      <a:pt x="1833" y="928"/>
                    </a:lnTo>
                    <a:lnTo>
                      <a:pt x="1833" y="917"/>
                    </a:lnTo>
                    <a:lnTo>
                      <a:pt x="92" y="12"/>
                    </a:lnTo>
                    <a:lnTo>
                      <a:pt x="6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7" name="Google Shape;1104;p69"/>
              <p:cNvSpPr/>
              <p:nvPr/>
            </p:nvSpPr>
            <p:spPr>
              <a:xfrm>
                <a:off x="4734283" y="2495287"/>
                <a:ext cx="124216" cy="273503"/>
              </a:xfrm>
              <a:custGeom>
                <a:avLst/>
                <a:gdLst/>
                <a:ahLst/>
                <a:cxnLst/>
                <a:rect l="l" t="t" r="r" b="b"/>
                <a:pathLst>
                  <a:path w="1972" h="4342" extrusionOk="0">
                    <a:moveTo>
                      <a:pt x="35" y="0"/>
                    </a:moveTo>
                    <a:cubicBezTo>
                      <a:pt x="24" y="0"/>
                      <a:pt x="12" y="0"/>
                      <a:pt x="12" y="12"/>
                    </a:cubicBezTo>
                    <a:cubicBezTo>
                      <a:pt x="1" y="12"/>
                      <a:pt x="1" y="23"/>
                      <a:pt x="12" y="35"/>
                    </a:cubicBezTo>
                    <a:lnTo>
                      <a:pt x="1914" y="1077"/>
                    </a:lnTo>
                    <a:lnTo>
                      <a:pt x="1937" y="4284"/>
                    </a:lnTo>
                    <a:lnTo>
                      <a:pt x="58" y="3471"/>
                    </a:lnTo>
                    <a:cubicBezTo>
                      <a:pt x="47" y="3471"/>
                      <a:pt x="35" y="3471"/>
                      <a:pt x="35" y="3483"/>
                    </a:cubicBezTo>
                    <a:cubicBezTo>
                      <a:pt x="35" y="3494"/>
                      <a:pt x="35" y="3506"/>
                      <a:pt x="47" y="3506"/>
                    </a:cubicBezTo>
                    <a:lnTo>
                      <a:pt x="1948" y="4330"/>
                    </a:lnTo>
                    <a:lnTo>
                      <a:pt x="1971" y="4342"/>
                    </a:lnTo>
                    <a:lnTo>
                      <a:pt x="1971" y="4342"/>
                    </a:lnTo>
                    <a:lnTo>
                      <a:pt x="1948" y="1077"/>
                    </a:lnTo>
                    <a:lnTo>
                      <a:pt x="1948" y="106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8" name="Google Shape;1105;p69"/>
              <p:cNvSpPr/>
              <p:nvPr/>
            </p:nvSpPr>
            <p:spPr>
              <a:xfrm>
                <a:off x="4978941" y="2626624"/>
                <a:ext cx="3653" cy="194135"/>
              </a:xfrm>
              <a:custGeom>
                <a:avLst/>
                <a:gdLst/>
                <a:ahLst/>
                <a:cxnLst/>
                <a:rect l="l" t="t" r="r" b="b"/>
                <a:pathLst>
                  <a:path w="58" h="3082" extrusionOk="0">
                    <a:moveTo>
                      <a:pt x="12" y="0"/>
                    </a:moveTo>
                    <a:cubicBezTo>
                      <a:pt x="0" y="0"/>
                      <a:pt x="0" y="12"/>
                      <a:pt x="0" y="23"/>
                    </a:cubicBezTo>
                    <a:lnTo>
                      <a:pt x="23" y="3059"/>
                    </a:lnTo>
                    <a:cubicBezTo>
                      <a:pt x="23" y="3070"/>
                      <a:pt x="23" y="3082"/>
                      <a:pt x="35" y="3082"/>
                    </a:cubicBezTo>
                    <a:cubicBezTo>
                      <a:pt x="46" y="3082"/>
                      <a:pt x="58" y="3070"/>
                      <a:pt x="58" y="3059"/>
                    </a:cubicBezTo>
                    <a:lnTo>
                      <a:pt x="35" y="23"/>
                    </a:lnTo>
                    <a:cubicBezTo>
                      <a:pt x="23"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9" name="Google Shape;1106;p69"/>
              <p:cNvSpPr/>
              <p:nvPr/>
            </p:nvSpPr>
            <p:spPr>
              <a:xfrm>
                <a:off x="4839667" y="2553743"/>
                <a:ext cx="4409" cy="207111"/>
              </a:xfrm>
              <a:custGeom>
                <a:avLst/>
                <a:gdLst/>
                <a:ahLst/>
                <a:cxnLst/>
                <a:rect l="l" t="t" r="r" b="b"/>
                <a:pathLst>
                  <a:path w="70" h="3288" extrusionOk="0">
                    <a:moveTo>
                      <a:pt x="23" y="0"/>
                    </a:moveTo>
                    <a:cubicBezTo>
                      <a:pt x="12" y="0"/>
                      <a:pt x="0" y="0"/>
                      <a:pt x="0" y="12"/>
                    </a:cubicBezTo>
                    <a:lnTo>
                      <a:pt x="35" y="3276"/>
                    </a:lnTo>
                    <a:cubicBezTo>
                      <a:pt x="35" y="3276"/>
                      <a:pt x="35" y="3288"/>
                      <a:pt x="46" y="3288"/>
                    </a:cubicBezTo>
                    <a:cubicBezTo>
                      <a:pt x="58" y="3288"/>
                      <a:pt x="69" y="3276"/>
                      <a:pt x="69" y="3276"/>
                    </a:cubicBezTo>
                    <a:lnTo>
                      <a:pt x="35" y="12"/>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0" name="Google Shape;1107;p69"/>
              <p:cNvSpPr/>
              <p:nvPr/>
            </p:nvSpPr>
            <p:spPr>
              <a:xfrm>
                <a:off x="4881494" y="2912352"/>
                <a:ext cx="116972" cy="232370"/>
              </a:xfrm>
              <a:custGeom>
                <a:avLst/>
                <a:gdLst/>
                <a:ahLst/>
                <a:cxnLst/>
                <a:rect l="l" t="t" r="r" b="b"/>
                <a:pathLst>
                  <a:path w="1857" h="3689" extrusionOk="0">
                    <a:moveTo>
                      <a:pt x="104" y="46"/>
                    </a:moveTo>
                    <a:lnTo>
                      <a:pt x="1799" y="630"/>
                    </a:lnTo>
                    <a:lnTo>
                      <a:pt x="1822" y="3643"/>
                    </a:lnTo>
                    <a:lnTo>
                      <a:pt x="35" y="3173"/>
                    </a:lnTo>
                    <a:lnTo>
                      <a:pt x="104" y="46"/>
                    </a:lnTo>
                    <a:close/>
                    <a:moveTo>
                      <a:pt x="70" y="0"/>
                    </a:moveTo>
                    <a:lnTo>
                      <a:pt x="1" y="3196"/>
                    </a:lnTo>
                    <a:lnTo>
                      <a:pt x="1857" y="3689"/>
                    </a:lnTo>
                    <a:lnTo>
                      <a:pt x="1834" y="619"/>
                    </a:lnTo>
                    <a:lnTo>
                      <a:pt x="1834" y="607"/>
                    </a:lnTo>
                    <a:lnTo>
                      <a:pt x="7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1" name="Google Shape;1108;p69"/>
              <p:cNvSpPr/>
              <p:nvPr/>
            </p:nvSpPr>
            <p:spPr>
              <a:xfrm>
                <a:off x="4737181" y="2856793"/>
                <a:ext cx="124216" cy="251897"/>
              </a:xfrm>
              <a:custGeom>
                <a:avLst/>
                <a:gdLst/>
                <a:ahLst/>
                <a:cxnLst/>
                <a:rect l="l" t="t" r="r" b="b"/>
                <a:pathLst>
                  <a:path w="1972" h="3999" extrusionOk="0">
                    <a:moveTo>
                      <a:pt x="24" y="0"/>
                    </a:moveTo>
                    <a:cubicBezTo>
                      <a:pt x="24" y="0"/>
                      <a:pt x="12" y="12"/>
                      <a:pt x="1" y="12"/>
                    </a:cubicBezTo>
                    <a:cubicBezTo>
                      <a:pt x="1" y="23"/>
                      <a:pt x="12" y="35"/>
                      <a:pt x="12" y="35"/>
                    </a:cubicBezTo>
                    <a:lnTo>
                      <a:pt x="1914" y="745"/>
                    </a:lnTo>
                    <a:lnTo>
                      <a:pt x="1937" y="3952"/>
                    </a:lnTo>
                    <a:lnTo>
                      <a:pt x="1937" y="3952"/>
                    </a:lnTo>
                    <a:lnTo>
                      <a:pt x="58" y="3483"/>
                    </a:lnTo>
                    <a:cubicBezTo>
                      <a:pt x="35" y="3483"/>
                      <a:pt x="24" y="3506"/>
                      <a:pt x="47" y="3517"/>
                    </a:cubicBezTo>
                    <a:lnTo>
                      <a:pt x="1948" y="3998"/>
                    </a:lnTo>
                    <a:lnTo>
                      <a:pt x="1971" y="3998"/>
                    </a:lnTo>
                    <a:lnTo>
                      <a:pt x="1948" y="733"/>
                    </a:lnTo>
                    <a:lnTo>
                      <a:pt x="1948" y="722"/>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2" name="Google Shape;1109;p69"/>
              <p:cNvSpPr/>
              <p:nvPr/>
            </p:nvSpPr>
            <p:spPr>
              <a:xfrm>
                <a:off x="4981083" y="2946241"/>
                <a:ext cx="3653" cy="193442"/>
              </a:xfrm>
              <a:custGeom>
                <a:avLst/>
                <a:gdLst/>
                <a:ahLst/>
                <a:cxnLst/>
                <a:rect l="l" t="t" r="r" b="b"/>
                <a:pathLst>
                  <a:path w="58" h="3071" extrusionOk="0">
                    <a:moveTo>
                      <a:pt x="24" y="1"/>
                    </a:moveTo>
                    <a:cubicBezTo>
                      <a:pt x="12" y="1"/>
                      <a:pt x="1" y="1"/>
                      <a:pt x="1" y="12"/>
                    </a:cubicBezTo>
                    <a:lnTo>
                      <a:pt x="24" y="3048"/>
                    </a:lnTo>
                    <a:cubicBezTo>
                      <a:pt x="24" y="3059"/>
                      <a:pt x="35" y="3071"/>
                      <a:pt x="46" y="3071"/>
                    </a:cubicBezTo>
                    <a:cubicBezTo>
                      <a:pt x="58" y="3071"/>
                      <a:pt x="58" y="3059"/>
                      <a:pt x="58" y="3048"/>
                    </a:cubicBezTo>
                    <a:lnTo>
                      <a:pt x="35" y="12"/>
                    </a:lnTo>
                    <a:cubicBezTo>
                      <a:pt x="35" y="1"/>
                      <a:pt x="24"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3" name="Google Shape;1110;p69"/>
              <p:cNvSpPr/>
              <p:nvPr/>
            </p:nvSpPr>
            <p:spPr>
              <a:xfrm>
                <a:off x="4842565" y="2896478"/>
                <a:ext cx="4409" cy="207111"/>
              </a:xfrm>
              <a:custGeom>
                <a:avLst/>
                <a:gdLst/>
                <a:ahLst/>
                <a:cxnLst/>
                <a:rect l="l" t="t" r="r" b="b"/>
                <a:pathLst>
                  <a:path w="70" h="3288" extrusionOk="0">
                    <a:moveTo>
                      <a:pt x="23" y="0"/>
                    </a:moveTo>
                    <a:cubicBezTo>
                      <a:pt x="12" y="0"/>
                      <a:pt x="0" y="12"/>
                      <a:pt x="0" y="23"/>
                    </a:cubicBezTo>
                    <a:lnTo>
                      <a:pt x="35" y="3276"/>
                    </a:lnTo>
                    <a:cubicBezTo>
                      <a:pt x="35" y="3288"/>
                      <a:pt x="35" y="3288"/>
                      <a:pt x="46" y="3288"/>
                    </a:cubicBezTo>
                    <a:cubicBezTo>
                      <a:pt x="58" y="3288"/>
                      <a:pt x="69" y="3288"/>
                      <a:pt x="69" y="3276"/>
                    </a:cubicBezTo>
                    <a:lnTo>
                      <a:pt x="35" y="23"/>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4" name="Google Shape;1111;p69"/>
              <p:cNvSpPr/>
              <p:nvPr/>
            </p:nvSpPr>
            <p:spPr>
              <a:xfrm>
                <a:off x="5352290" y="2565081"/>
                <a:ext cx="64691" cy="202261"/>
              </a:xfrm>
              <a:custGeom>
                <a:avLst/>
                <a:gdLst/>
                <a:ahLst/>
                <a:cxnLst/>
                <a:rect l="l" t="t" r="r" b="b"/>
                <a:pathLst>
                  <a:path w="1027" h="3211" extrusionOk="0">
                    <a:moveTo>
                      <a:pt x="23" y="0"/>
                    </a:moveTo>
                    <a:cubicBezTo>
                      <a:pt x="11" y="0"/>
                      <a:pt x="0" y="17"/>
                      <a:pt x="19" y="26"/>
                    </a:cubicBezTo>
                    <a:lnTo>
                      <a:pt x="992" y="691"/>
                    </a:lnTo>
                    <a:lnTo>
                      <a:pt x="992" y="3165"/>
                    </a:lnTo>
                    <a:lnTo>
                      <a:pt x="30" y="2638"/>
                    </a:lnTo>
                    <a:cubicBezTo>
                      <a:pt x="19" y="2638"/>
                      <a:pt x="7" y="2638"/>
                      <a:pt x="7" y="2650"/>
                    </a:cubicBezTo>
                    <a:cubicBezTo>
                      <a:pt x="7" y="2661"/>
                      <a:pt x="7" y="2672"/>
                      <a:pt x="19" y="2672"/>
                    </a:cubicBezTo>
                    <a:lnTo>
                      <a:pt x="1004" y="3199"/>
                    </a:lnTo>
                    <a:lnTo>
                      <a:pt x="1027" y="3211"/>
                    </a:lnTo>
                    <a:lnTo>
                      <a:pt x="1027" y="668"/>
                    </a:lnTo>
                    <a:lnTo>
                      <a:pt x="30"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5" name="Google Shape;1112;p69"/>
              <p:cNvSpPr/>
              <p:nvPr/>
            </p:nvSpPr>
            <p:spPr>
              <a:xfrm>
                <a:off x="5453706" y="2627316"/>
                <a:ext cx="71494" cy="195584"/>
              </a:xfrm>
              <a:custGeom>
                <a:avLst/>
                <a:gdLst/>
                <a:ahLst/>
                <a:cxnLst/>
                <a:rect l="l" t="t" r="r" b="b"/>
                <a:pathLst>
                  <a:path w="1135" h="3105" extrusionOk="0">
                    <a:moveTo>
                      <a:pt x="35" y="58"/>
                    </a:moveTo>
                    <a:lnTo>
                      <a:pt x="1101" y="676"/>
                    </a:lnTo>
                    <a:lnTo>
                      <a:pt x="1101" y="3059"/>
                    </a:lnTo>
                    <a:lnTo>
                      <a:pt x="35" y="2509"/>
                    </a:lnTo>
                    <a:lnTo>
                      <a:pt x="35" y="58"/>
                    </a:lnTo>
                    <a:close/>
                    <a:moveTo>
                      <a:pt x="1" y="1"/>
                    </a:moveTo>
                    <a:lnTo>
                      <a:pt x="1" y="2532"/>
                    </a:lnTo>
                    <a:lnTo>
                      <a:pt x="1135" y="3105"/>
                    </a:lnTo>
                    <a:lnTo>
                      <a:pt x="1135" y="66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6" name="Google Shape;1113;p69"/>
              <p:cNvSpPr/>
              <p:nvPr/>
            </p:nvSpPr>
            <p:spPr>
              <a:xfrm>
                <a:off x="5510713" y="2661584"/>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7" name="Google Shape;1114;p69"/>
              <p:cNvSpPr/>
              <p:nvPr/>
            </p:nvSpPr>
            <p:spPr>
              <a:xfrm>
                <a:off x="5402494" y="2598089"/>
                <a:ext cx="2205" cy="161317"/>
              </a:xfrm>
              <a:custGeom>
                <a:avLst/>
                <a:gdLst/>
                <a:ahLst/>
                <a:cxnLst/>
                <a:rect l="l" t="t" r="r" b="b"/>
                <a:pathLst>
                  <a:path w="35" h="2561" extrusionOk="0">
                    <a:moveTo>
                      <a:pt x="18" y="1"/>
                    </a:moveTo>
                    <a:cubicBezTo>
                      <a:pt x="9" y="1"/>
                      <a:pt x="1" y="6"/>
                      <a:pt x="1" y="18"/>
                    </a:cubicBezTo>
                    <a:lnTo>
                      <a:pt x="1" y="2549"/>
                    </a:lnTo>
                    <a:cubicBezTo>
                      <a:pt x="1" y="2561"/>
                      <a:pt x="1" y="2561"/>
                      <a:pt x="12" y="2561"/>
                    </a:cubicBezTo>
                    <a:cubicBezTo>
                      <a:pt x="23" y="2561"/>
                      <a:pt x="35" y="2561"/>
                      <a:pt x="35" y="2549"/>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8" name="Google Shape;1115;p69"/>
              <p:cNvSpPr/>
              <p:nvPr/>
            </p:nvSpPr>
            <p:spPr>
              <a:xfrm>
                <a:off x="5352164" y="2801802"/>
                <a:ext cx="64817" cy="195017"/>
              </a:xfrm>
              <a:custGeom>
                <a:avLst/>
                <a:gdLst/>
                <a:ahLst/>
                <a:cxnLst/>
                <a:rect l="l" t="t" r="r" b="b"/>
                <a:pathLst>
                  <a:path w="1029" h="3096" extrusionOk="0">
                    <a:moveTo>
                      <a:pt x="23" y="0"/>
                    </a:moveTo>
                    <a:cubicBezTo>
                      <a:pt x="7" y="0"/>
                      <a:pt x="1" y="26"/>
                      <a:pt x="21" y="26"/>
                    </a:cubicBezTo>
                    <a:lnTo>
                      <a:pt x="994" y="564"/>
                    </a:lnTo>
                    <a:lnTo>
                      <a:pt x="994" y="3038"/>
                    </a:lnTo>
                    <a:lnTo>
                      <a:pt x="32" y="2649"/>
                    </a:lnTo>
                    <a:cubicBezTo>
                      <a:pt x="29" y="2647"/>
                      <a:pt x="26" y="2646"/>
                      <a:pt x="23" y="2646"/>
                    </a:cubicBezTo>
                    <a:cubicBezTo>
                      <a:pt x="7" y="2646"/>
                      <a:pt x="1" y="2672"/>
                      <a:pt x="21" y="2672"/>
                    </a:cubicBezTo>
                    <a:lnTo>
                      <a:pt x="1029" y="3096"/>
                    </a:lnTo>
                    <a:lnTo>
                      <a:pt x="1029" y="553"/>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9" name="Google Shape;1116;p69"/>
              <p:cNvSpPr/>
              <p:nvPr/>
            </p:nvSpPr>
            <p:spPr>
              <a:xfrm>
                <a:off x="5453706" y="2852447"/>
                <a:ext cx="71494" cy="186198"/>
              </a:xfrm>
              <a:custGeom>
                <a:avLst/>
                <a:gdLst/>
                <a:ahLst/>
                <a:cxnLst/>
                <a:rect l="l" t="t" r="r" b="b"/>
                <a:pathLst>
                  <a:path w="1135" h="2956" extrusionOk="0">
                    <a:moveTo>
                      <a:pt x="35" y="46"/>
                    </a:moveTo>
                    <a:lnTo>
                      <a:pt x="1101" y="539"/>
                    </a:lnTo>
                    <a:lnTo>
                      <a:pt x="1101" y="2910"/>
                    </a:lnTo>
                    <a:lnTo>
                      <a:pt x="35" y="2498"/>
                    </a:lnTo>
                    <a:lnTo>
                      <a:pt x="35" y="46"/>
                    </a:lnTo>
                    <a:close/>
                    <a:moveTo>
                      <a:pt x="1" y="1"/>
                    </a:moveTo>
                    <a:lnTo>
                      <a:pt x="1" y="2521"/>
                    </a:lnTo>
                    <a:lnTo>
                      <a:pt x="1135" y="2956"/>
                    </a:lnTo>
                    <a:lnTo>
                      <a:pt x="1135" y="516"/>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0" name="Google Shape;1117;p69"/>
              <p:cNvSpPr/>
              <p:nvPr/>
            </p:nvSpPr>
            <p:spPr>
              <a:xfrm>
                <a:off x="5510713" y="2878777"/>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1" name="Google Shape;1118;p69"/>
              <p:cNvSpPr/>
              <p:nvPr/>
            </p:nvSpPr>
            <p:spPr>
              <a:xfrm>
                <a:off x="5402494" y="2829014"/>
                <a:ext cx="2205" cy="161317"/>
              </a:xfrm>
              <a:custGeom>
                <a:avLst/>
                <a:gdLst/>
                <a:ahLst/>
                <a:cxnLst/>
                <a:rect l="l" t="t" r="r" b="b"/>
                <a:pathLst>
                  <a:path w="35" h="2561" extrusionOk="0">
                    <a:moveTo>
                      <a:pt x="18" y="0"/>
                    </a:moveTo>
                    <a:cubicBezTo>
                      <a:pt x="9" y="0"/>
                      <a:pt x="1" y="6"/>
                      <a:pt x="1" y="17"/>
                    </a:cubicBezTo>
                    <a:lnTo>
                      <a:pt x="1" y="2549"/>
                    </a:lnTo>
                    <a:cubicBezTo>
                      <a:pt x="1" y="2549"/>
                      <a:pt x="1" y="2560"/>
                      <a:pt x="12" y="2560"/>
                    </a:cubicBezTo>
                    <a:cubicBezTo>
                      <a:pt x="23" y="2560"/>
                      <a:pt x="23" y="2549"/>
                      <a:pt x="35" y="2549"/>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2" name="Google Shape;1119;p69"/>
              <p:cNvSpPr/>
              <p:nvPr/>
            </p:nvSpPr>
            <p:spPr>
              <a:xfrm>
                <a:off x="5352731" y="3059940"/>
                <a:ext cx="64250" cy="185128"/>
              </a:xfrm>
              <a:custGeom>
                <a:avLst/>
                <a:gdLst/>
                <a:ahLst/>
                <a:cxnLst/>
                <a:rect l="l" t="t" r="r" b="b"/>
                <a:pathLst>
                  <a:path w="1020" h="2939" extrusionOk="0">
                    <a:moveTo>
                      <a:pt x="13" y="1"/>
                    </a:moveTo>
                    <a:cubicBezTo>
                      <a:pt x="6" y="1"/>
                      <a:pt x="0" y="9"/>
                      <a:pt x="0" y="17"/>
                    </a:cubicBezTo>
                    <a:cubicBezTo>
                      <a:pt x="0" y="17"/>
                      <a:pt x="0" y="29"/>
                      <a:pt x="12" y="29"/>
                    </a:cubicBezTo>
                    <a:lnTo>
                      <a:pt x="985" y="418"/>
                    </a:lnTo>
                    <a:lnTo>
                      <a:pt x="985" y="2892"/>
                    </a:lnTo>
                    <a:lnTo>
                      <a:pt x="23" y="2652"/>
                    </a:lnTo>
                    <a:cubicBezTo>
                      <a:pt x="20" y="2648"/>
                      <a:pt x="16" y="2647"/>
                      <a:pt x="13" y="2647"/>
                    </a:cubicBezTo>
                    <a:cubicBezTo>
                      <a:pt x="6" y="2647"/>
                      <a:pt x="0" y="2655"/>
                      <a:pt x="0" y="2663"/>
                    </a:cubicBezTo>
                    <a:cubicBezTo>
                      <a:pt x="0" y="2663"/>
                      <a:pt x="0" y="2675"/>
                      <a:pt x="12" y="2675"/>
                    </a:cubicBezTo>
                    <a:lnTo>
                      <a:pt x="1020" y="2938"/>
                    </a:lnTo>
                    <a:lnTo>
                      <a:pt x="1020" y="395"/>
                    </a:lnTo>
                    <a:lnTo>
                      <a:pt x="23" y="6"/>
                    </a:lnTo>
                    <a:cubicBezTo>
                      <a:pt x="20" y="2"/>
                      <a:pt x="16" y="1"/>
                      <a:pt x="1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3" name="Google Shape;1120;p69"/>
              <p:cNvSpPr/>
              <p:nvPr/>
            </p:nvSpPr>
            <p:spPr>
              <a:xfrm>
                <a:off x="5453706" y="3094900"/>
                <a:ext cx="71494" cy="174671"/>
              </a:xfrm>
              <a:custGeom>
                <a:avLst/>
                <a:gdLst/>
                <a:ahLst/>
                <a:cxnLst/>
                <a:rect l="l" t="t" r="r" b="b"/>
                <a:pathLst>
                  <a:path w="1135" h="2773" extrusionOk="0">
                    <a:moveTo>
                      <a:pt x="35" y="35"/>
                    </a:moveTo>
                    <a:lnTo>
                      <a:pt x="1101" y="356"/>
                    </a:lnTo>
                    <a:lnTo>
                      <a:pt x="1101" y="2738"/>
                    </a:lnTo>
                    <a:lnTo>
                      <a:pt x="35" y="2486"/>
                    </a:lnTo>
                    <a:lnTo>
                      <a:pt x="35" y="35"/>
                    </a:lnTo>
                    <a:close/>
                    <a:moveTo>
                      <a:pt x="1" y="0"/>
                    </a:moveTo>
                    <a:lnTo>
                      <a:pt x="1" y="2521"/>
                    </a:lnTo>
                    <a:lnTo>
                      <a:pt x="1135" y="2773"/>
                    </a:lnTo>
                    <a:lnTo>
                      <a:pt x="1135" y="33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4" name="Google Shape;1121;p69"/>
              <p:cNvSpPr/>
              <p:nvPr/>
            </p:nvSpPr>
            <p:spPr>
              <a:xfrm>
                <a:off x="5510713" y="3111845"/>
                <a:ext cx="2268" cy="155585"/>
              </a:xfrm>
              <a:custGeom>
                <a:avLst/>
                <a:gdLst/>
                <a:ahLst/>
                <a:cxnLst/>
                <a:rect l="l" t="t" r="r" b="b"/>
                <a:pathLst>
                  <a:path w="36" h="2470" extrusionOk="0">
                    <a:moveTo>
                      <a:pt x="18" y="1"/>
                    </a:moveTo>
                    <a:cubicBezTo>
                      <a:pt x="9" y="1"/>
                      <a:pt x="1" y="6"/>
                      <a:pt x="1" y="18"/>
                    </a:cubicBezTo>
                    <a:lnTo>
                      <a:pt x="1" y="2446"/>
                    </a:lnTo>
                    <a:cubicBezTo>
                      <a:pt x="1" y="2458"/>
                      <a:pt x="12" y="2469"/>
                      <a:pt x="24" y="2469"/>
                    </a:cubicBezTo>
                    <a:cubicBezTo>
                      <a:pt x="24" y="2469"/>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5" name="Google Shape;1122;p69"/>
              <p:cNvSpPr/>
              <p:nvPr/>
            </p:nvSpPr>
            <p:spPr>
              <a:xfrm>
                <a:off x="5402494" y="3079404"/>
                <a:ext cx="1512" cy="161317"/>
              </a:xfrm>
              <a:custGeom>
                <a:avLst/>
                <a:gdLst/>
                <a:ahLst/>
                <a:cxnLst/>
                <a:rect l="l" t="t" r="r" b="b"/>
                <a:pathLst>
                  <a:path w="24" h="2561" extrusionOk="0">
                    <a:moveTo>
                      <a:pt x="12" y="0"/>
                    </a:moveTo>
                    <a:cubicBezTo>
                      <a:pt x="6" y="0"/>
                      <a:pt x="1" y="6"/>
                      <a:pt x="1" y="17"/>
                    </a:cubicBezTo>
                    <a:lnTo>
                      <a:pt x="1" y="2549"/>
                    </a:lnTo>
                    <a:cubicBezTo>
                      <a:pt x="1" y="2549"/>
                      <a:pt x="1" y="2560"/>
                      <a:pt x="12" y="2560"/>
                    </a:cubicBezTo>
                    <a:cubicBezTo>
                      <a:pt x="23" y="2560"/>
                      <a:pt x="23" y="2549"/>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6" name="Google Shape;1123;p69"/>
              <p:cNvSpPr/>
              <p:nvPr/>
            </p:nvSpPr>
            <p:spPr>
              <a:xfrm>
                <a:off x="5352164" y="3293889"/>
                <a:ext cx="64817" cy="182797"/>
              </a:xfrm>
              <a:custGeom>
                <a:avLst/>
                <a:gdLst/>
                <a:ahLst/>
                <a:cxnLst/>
                <a:rect l="l" t="t" r="r" b="b"/>
                <a:pathLst>
                  <a:path w="1029" h="2902" extrusionOk="0">
                    <a:moveTo>
                      <a:pt x="23" y="1"/>
                    </a:moveTo>
                    <a:cubicBezTo>
                      <a:pt x="7" y="1"/>
                      <a:pt x="1" y="26"/>
                      <a:pt x="21" y="26"/>
                    </a:cubicBezTo>
                    <a:lnTo>
                      <a:pt x="994" y="381"/>
                    </a:lnTo>
                    <a:lnTo>
                      <a:pt x="994" y="2855"/>
                    </a:lnTo>
                    <a:lnTo>
                      <a:pt x="32" y="2638"/>
                    </a:lnTo>
                    <a:cubicBezTo>
                      <a:pt x="21" y="2638"/>
                      <a:pt x="9" y="2649"/>
                      <a:pt x="9" y="2649"/>
                    </a:cubicBezTo>
                    <a:cubicBezTo>
                      <a:pt x="9" y="2661"/>
                      <a:pt x="9" y="2672"/>
                      <a:pt x="21" y="2672"/>
                    </a:cubicBezTo>
                    <a:lnTo>
                      <a:pt x="1029" y="2901"/>
                    </a:lnTo>
                    <a:lnTo>
                      <a:pt x="1029" y="358"/>
                    </a:lnTo>
                    <a:lnTo>
                      <a:pt x="32" y="3"/>
                    </a:lnTo>
                    <a:cubicBezTo>
                      <a:pt x="29" y="1"/>
                      <a:pt x="26"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7" name="Google Shape;1124;p69"/>
              <p:cNvSpPr/>
              <p:nvPr/>
            </p:nvSpPr>
            <p:spPr>
              <a:xfrm>
                <a:off x="5453706" y="3325070"/>
                <a:ext cx="71494" cy="172530"/>
              </a:xfrm>
              <a:custGeom>
                <a:avLst/>
                <a:gdLst/>
                <a:ahLst/>
                <a:cxnLst/>
                <a:rect l="l" t="t" r="r" b="b"/>
                <a:pathLst>
                  <a:path w="1135" h="2739" extrusionOk="0">
                    <a:moveTo>
                      <a:pt x="35" y="46"/>
                    </a:moveTo>
                    <a:lnTo>
                      <a:pt x="1101" y="321"/>
                    </a:lnTo>
                    <a:lnTo>
                      <a:pt x="1101" y="2693"/>
                    </a:lnTo>
                    <a:lnTo>
                      <a:pt x="35" y="2498"/>
                    </a:lnTo>
                    <a:lnTo>
                      <a:pt x="35" y="46"/>
                    </a:lnTo>
                    <a:close/>
                    <a:moveTo>
                      <a:pt x="1" y="1"/>
                    </a:moveTo>
                    <a:lnTo>
                      <a:pt x="1" y="2521"/>
                    </a:lnTo>
                    <a:lnTo>
                      <a:pt x="1112" y="2738"/>
                    </a:lnTo>
                    <a:lnTo>
                      <a:pt x="1135" y="2738"/>
                    </a:lnTo>
                    <a:lnTo>
                      <a:pt x="1135" y="299"/>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8" name="Google Shape;1125;p69"/>
              <p:cNvSpPr/>
              <p:nvPr/>
            </p:nvSpPr>
            <p:spPr>
              <a:xfrm>
                <a:off x="5510713" y="3340566"/>
                <a:ext cx="2268" cy="154892"/>
              </a:xfrm>
              <a:custGeom>
                <a:avLst/>
                <a:gdLst/>
                <a:ahLst/>
                <a:cxnLst/>
                <a:rect l="l" t="t" r="r" b="b"/>
                <a:pathLst>
                  <a:path w="36" h="2459" extrusionOk="0">
                    <a:moveTo>
                      <a:pt x="18" y="1"/>
                    </a:moveTo>
                    <a:cubicBezTo>
                      <a:pt x="9" y="1"/>
                      <a:pt x="1" y="7"/>
                      <a:pt x="1" y="18"/>
                    </a:cubicBezTo>
                    <a:lnTo>
                      <a:pt x="1" y="2447"/>
                    </a:lnTo>
                    <a:cubicBezTo>
                      <a:pt x="1" y="2447"/>
                      <a:pt x="12" y="2458"/>
                      <a:pt x="24" y="2458"/>
                    </a:cubicBezTo>
                    <a:cubicBezTo>
                      <a:pt x="24" y="2458"/>
                      <a:pt x="35" y="2447"/>
                      <a:pt x="35" y="2447"/>
                    </a:cubicBezTo>
                    <a:lnTo>
                      <a:pt x="35" y="18"/>
                    </a:lnTo>
                    <a:cubicBezTo>
                      <a:pt x="35" y="7"/>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9" name="Google Shape;1126;p69"/>
              <p:cNvSpPr/>
              <p:nvPr/>
            </p:nvSpPr>
            <p:spPr>
              <a:xfrm>
                <a:off x="5402494" y="3311023"/>
                <a:ext cx="1512" cy="162010"/>
              </a:xfrm>
              <a:custGeom>
                <a:avLst/>
                <a:gdLst/>
                <a:ahLst/>
                <a:cxnLst/>
                <a:rect l="l" t="t" r="r" b="b"/>
                <a:pathLst>
                  <a:path w="24" h="2572" extrusionOk="0">
                    <a:moveTo>
                      <a:pt x="12" y="0"/>
                    </a:moveTo>
                    <a:cubicBezTo>
                      <a:pt x="6" y="0"/>
                      <a:pt x="1" y="6"/>
                      <a:pt x="1" y="17"/>
                    </a:cubicBezTo>
                    <a:lnTo>
                      <a:pt x="1" y="2549"/>
                    </a:lnTo>
                    <a:cubicBezTo>
                      <a:pt x="1" y="2561"/>
                      <a:pt x="1" y="2572"/>
                      <a:pt x="12" y="2572"/>
                    </a:cubicBezTo>
                    <a:cubicBezTo>
                      <a:pt x="23" y="2572"/>
                      <a:pt x="23" y="2561"/>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0" name="Google Shape;1127;p69"/>
              <p:cNvSpPr/>
              <p:nvPr/>
            </p:nvSpPr>
            <p:spPr>
              <a:xfrm>
                <a:off x="5595184" y="2721677"/>
                <a:ext cx="43337" cy="170514"/>
              </a:xfrm>
              <a:custGeom>
                <a:avLst/>
                <a:gdLst/>
                <a:ahLst/>
                <a:cxnLst/>
                <a:rect l="l" t="t" r="r" b="b"/>
                <a:pathLst>
                  <a:path w="688" h="2707" extrusionOk="0">
                    <a:moveTo>
                      <a:pt x="26" y="1"/>
                    </a:moveTo>
                    <a:cubicBezTo>
                      <a:pt x="9" y="1"/>
                      <a:pt x="2" y="28"/>
                      <a:pt x="12" y="38"/>
                    </a:cubicBezTo>
                    <a:lnTo>
                      <a:pt x="653" y="461"/>
                    </a:lnTo>
                    <a:lnTo>
                      <a:pt x="653" y="2649"/>
                    </a:lnTo>
                    <a:lnTo>
                      <a:pt x="34" y="2329"/>
                    </a:lnTo>
                    <a:cubicBezTo>
                      <a:pt x="12" y="2329"/>
                      <a:pt x="0" y="2351"/>
                      <a:pt x="23" y="2363"/>
                    </a:cubicBezTo>
                    <a:lnTo>
                      <a:pt x="687" y="2707"/>
                    </a:lnTo>
                    <a:lnTo>
                      <a:pt x="687" y="438"/>
                    </a:lnTo>
                    <a:lnTo>
                      <a:pt x="34" y="3"/>
                    </a:lnTo>
                    <a:cubicBezTo>
                      <a:pt x="31" y="2"/>
                      <a:pt x="28" y="1"/>
                      <a:pt x="2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1" name="Google Shape;1128;p69"/>
              <p:cNvSpPr/>
              <p:nvPr/>
            </p:nvSpPr>
            <p:spPr>
              <a:xfrm>
                <a:off x="5661514" y="2761551"/>
                <a:ext cx="47683" cy="167427"/>
              </a:xfrm>
              <a:custGeom>
                <a:avLst/>
                <a:gdLst/>
                <a:ahLst/>
                <a:cxnLst/>
                <a:rect l="l" t="t" r="r" b="b"/>
                <a:pathLst>
                  <a:path w="757" h="2658" extrusionOk="0">
                    <a:moveTo>
                      <a:pt x="35" y="57"/>
                    </a:moveTo>
                    <a:lnTo>
                      <a:pt x="723" y="470"/>
                    </a:lnTo>
                    <a:lnTo>
                      <a:pt x="723" y="2601"/>
                    </a:lnTo>
                    <a:lnTo>
                      <a:pt x="35" y="2245"/>
                    </a:lnTo>
                    <a:lnTo>
                      <a:pt x="35" y="57"/>
                    </a:lnTo>
                    <a:close/>
                    <a:moveTo>
                      <a:pt x="1" y="0"/>
                    </a:moveTo>
                    <a:lnTo>
                      <a:pt x="1" y="2268"/>
                    </a:lnTo>
                    <a:lnTo>
                      <a:pt x="757" y="2658"/>
                    </a:lnTo>
                    <a:lnTo>
                      <a:pt x="757" y="447"/>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2" name="Google Shape;1129;p69"/>
              <p:cNvSpPr/>
              <p:nvPr/>
            </p:nvSpPr>
            <p:spPr>
              <a:xfrm>
                <a:off x="5699056" y="2784291"/>
                <a:ext cx="2205" cy="139649"/>
              </a:xfrm>
              <a:custGeom>
                <a:avLst/>
                <a:gdLst/>
                <a:ahLst/>
                <a:cxnLst/>
                <a:rect l="l" t="t" r="r" b="b"/>
                <a:pathLst>
                  <a:path w="35" h="2217" extrusionOk="0">
                    <a:moveTo>
                      <a:pt x="18" y="0"/>
                    </a:moveTo>
                    <a:cubicBezTo>
                      <a:pt x="9" y="0"/>
                      <a:pt x="1" y="6"/>
                      <a:pt x="1" y="17"/>
                    </a:cubicBezTo>
                    <a:lnTo>
                      <a:pt x="1" y="2205"/>
                    </a:lnTo>
                    <a:cubicBezTo>
                      <a:pt x="1" y="2217"/>
                      <a:pt x="12" y="2217"/>
                      <a:pt x="24" y="2217"/>
                    </a:cubicBezTo>
                    <a:cubicBezTo>
                      <a:pt x="24" y="2217"/>
                      <a:pt x="35" y="2217"/>
                      <a:pt x="35" y="220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3" name="Google Shape;1130;p69"/>
              <p:cNvSpPr/>
              <p:nvPr/>
            </p:nvSpPr>
            <p:spPr>
              <a:xfrm>
                <a:off x="5628317" y="2743157"/>
                <a:ext cx="2268" cy="143239"/>
              </a:xfrm>
              <a:custGeom>
                <a:avLst/>
                <a:gdLst/>
                <a:ahLst/>
                <a:cxnLst/>
                <a:rect l="l" t="t" r="r" b="b"/>
                <a:pathLst>
                  <a:path w="36" h="2274" extrusionOk="0">
                    <a:moveTo>
                      <a:pt x="18" y="0"/>
                    </a:moveTo>
                    <a:cubicBezTo>
                      <a:pt x="10" y="0"/>
                      <a:pt x="1" y="6"/>
                      <a:pt x="1" y="17"/>
                    </a:cubicBezTo>
                    <a:lnTo>
                      <a:pt x="1" y="2262"/>
                    </a:lnTo>
                    <a:cubicBezTo>
                      <a:pt x="1" y="2274"/>
                      <a:pt x="1" y="2274"/>
                      <a:pt x="12" y="2274"/>
                    </a:cubicBezTo>
                    <a:cubicBezTo>
                      <a:pt x="24" y="2274"/>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4" name="Google Shape;1131;p69"/>
              <p:cNvSpPr/>
              <p:nvPr/>
            </p:nvSpPr>
            <p:spPr>
              <a:xfrm>
                <a:off x="5595373" y="2930241"/>
                <a:ext cx="43148" cy="165412"/>
              </a:xfrm>
              <a:custGeom>
                <a:avLst/>
                <a:gdLst/>
                <a:ahLst/>
                <a:cxnLst/>
                <a:rect l="l" t="t" r="r" b="b"/>
                <a:pathLst>
                  <a:path w="685" h="2626" extrusionOk="0">
                    <a:moveTo>
                      <a:pt x="23" y="0"/>
                    </a:moveTo>
                    <a:cubicBezTo>
                      <a:pt x="6" y="0"/>
                      <a:pt x="0" y="27"/>
                      <a:pt x="20" y="37"/>
                    </a:cubicBezTo>
                    <a:lnTo>
                      <a:pt x="650" y="381"/>
                    </a:lnTo>
                    <a:lnTo>
                      <a:pt x="650" y="2580"/>
                    </a:lnTo>
                    <a:lnTo>
                      <a:pt x="31" y="2340"/>
                    </a:lnTo>
                    <a:cubicBezTo>
                      <a:pt x="28" y="2338"/>
                      <a:pt x="25" y="2337"/>
                      <a:pt x="22" y="2337"/>
                    </a:cubicBezTo>
                    <a:cubicBezTo>
                      <a:pt x="6" y="2337"/>
                      <a:pt x="0" y="2362"/>
                      <a:pt x="20" y="2362"/>
                    </a:cubicBezTo>
                    <a:lnTo>
                      <a:pt x="684" y="2626"/>
                    </a:lnTo>
                    <a:lnTo>
                      <a:pt x="684" y="358"/>
                    </a:lnTo>
                    <a:lnTo>
                      <a:pt x="31"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5" name="Google Shape;1132;p69"/>
              <p:cNvSpPr/>
              <p:nvPr/>
            </p:nvSpPr>
            <p:spPr>
              <a:xfrm>
                <a:off x="5661514" y="2962115"/>
                <a:ext cx="47683" cy="160247"/>
              </a:xfrm>
              <a:custGeom>
                <a:avLst/>
                <a:gdLst/>
                <a:ahLst/>
                <a:cxnLst/>
                <a:rect l="l" t="t" r="r" b="b"/>
                <a:pathLst>
                  <a:path w="757" h="2544" extrusionOk="0">
                    <a:moveTo>
                      <a:pt x="35" y="58"/>
                    </a:moveTo>
                    <a:lnTo>
                      <a:pt x="723" y="367"/>
                    </a:lnTo>
                    <a:lnTo>
                      <a:pt x="723" y="2498"/>
                    </a:lnTo>
                    <a:lnTo>
                      <a:pt x="35" y="2234"/>
                    </a:lnTo>
                    <a:lnTo>
                      <a:pt x="35" y="58"/>
                    </a:lnTo>
                    <a:close/>
                    <a:moveTo>
                      <a:pt x="1" y="1"/>
                    </a:moveTo>
                    <a:lnTo>
                      <a:pt x="1" y="2257"/>
                    </a:lnTo>
                    <a:lnTo>
                      <a:pt x="757" y="2544"/>
                    </a:lnTo>
                    <a:lnTo>
                      <a:pt x="757" y="34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6" name="Google Shape;1133;p69"/>
              <p:cNvSpPr/>
              <p:nvPr/>
            </p:nvSpPr>
            <p:spPr>
              <a:xfrm>
                <a:off x="5699056" y="2979815"/>
                <a:ext cx="2205" cy="139649"/>
              </a:xfrm>
              <a:custGeom>
                <a:avLst/>
                <a:gdLst/>
                <a:ahLst/>
                <a:cxnLst/>
                <a:rect l="l" t="t" r="r" b="b"/>
                <a:pathLst>
                  <a:path w="35" h="2217" extrusionOk="0">
                    <a:moveTo>
                      <a:pt x="18" y="0"/>
                    </a:moveTo>
                    <a:cubicBezTo>
                      <a:pt x="9" y="0"/>
                      <a:pt x="1" y="6"/>
                      <a:pt x="1" y="18"/>
                    </a:cubicBezTo>
                    <a:lnTo>
                      <a:pt x="1" y="2194"/>
                    </a:lnTo>
                    <a:cubicBezTo>
                      <a:pt x="1" y="2206"/>
                      <a:pt x="12" y="2217"/>
                      <a:pt x="24" y="2217"/>
                    </a:cubicBezTo>
                    <a:cubicBezTo>
                      <a:pt x="24" y="2217"/>
                      <a:pt x="35" y="2206"/>
                      <a:pt x="35" y="219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7" name="Google Shape;1134;p69"/>
              <p:cNvSpPr/>
              <p:nvPr/>
            </p:nvSpPr>
            <p:spPr>
              <a:xfrm>
                <a:off x="5628317" y="2948068"/>
                <a:ext cx="2268" cy="143302"/>
              </a:xfrm>
              <a:custGeom>
                <a:avLst/>
                <a:gdLst/>
                <a:ahLst/>
                <a:cxnLst/>
                <a:rect l="l" t="t" r="r" b="b"/>
                <a:pathLst>
                  <a:path w="36" h="2275" extrusionOk="0">
                    <a:moveTo>
                      <a:pt x="18" y="0"/>
                    </a:moveTo>
                    <a:cubicBezTo>
                      <a:pt x="10" y="0"/>
                      <a:pt x="1" y="6"/>
                      <a:pt x="1" y="18"/>
                    </a:cubicBezTo>
                    <a:lnTo>
                      <a:pt x="1" y="2251"/>
                    </a:lnTo>
                    <a:cubicBezTo>
                      <a:pt x="1" y="2263"/>
                      <a:pt x="1" y="2274"/>
                      <a:pt x="12" y="2274"/>
                    </a:cubicBezTo>
                    <a:cubicBezTo>
                      <a:pt x="24" y="2274"/>
                      <a:pt x="35" y="2263"/>
                      <a:pt x="35" y="2251"/>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8" name="Google Shape;1135;p69"/>
              <p:cNvSpPr/>
              <p:nvPr/>
            </p:nvSpPr>
            <p:spPr>
              <a:xfrm>
                <a:off x="5595184" y="3157702"/>
                <a:ext cx="43337" cy="158042"/>
              </a:xfrm>
              <a:custGeom>
                <a:avLst/>
                <a:gdLst/>
                <a:ahLst/>
                <a:cxnLst/>
                <a:rect l="l" t="t" r="r" b="b"/>
                <a:pathLst>
                  <a:path w="688" h="2509" extrusionOk="0">
                    <a:moveTo>
                      <a:pt x="34" y="0"/>
                    </a:moveTo>
                    <a:cubicBezTo>
                      <a:pt x="12" y="0"/>
                      <a:pt x="0" y="23"/>
                      <a:pt x="23" y="34"/>
                    </a:cubicBezTo>
                    <a:lnTo>
                      <a:pt x="653" y="275"/>
                    </a:lnTo>
                    <a:lnTo>
                      <a:pt x="653" y="2463"/>
                    </a:lnTo>
                    <a:lnTo>
                      <a:pt x="34" y="2325"/>
                    </a:lnTo>
                    <a:cubicBezTo>
                      <a:pt x="23" y="2325"/>
                      <a:pt x="12" y="2337"/>
                      <a:pt x="12" y="2348"/>
                    </a:cubicBezTo>
                    <a:cubicBezTo>
                      <a:pt x="12" y="2348"/>
                      <a:pt x="12" y="2360"/>
                      <a:pt x="23" y="2360"/>
                    </a:cubicBezTo>
                    <a:lnTo>
                      <a:pt x="687" y="2509"/>
                    </a:lnTo>
                    <a:lnTo>
                      <a:pt x="687" y="252"/>
                    </a:lnTo>
                    <a:lnTo>
                      <a:pt x="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9" name="Google Shape;1136;p69"/>
              <p:cNvSpPr/>
              <p:nvPr/>
            </p:nvSpPr>
            <p:spPr>
              <a:xfrm>
                <a:off x="5661514" y="3178615"/>
                <a:ext cx="47683" cy="151554"/>
              </a:xfrm>
              <a:custGeom>
                <a:avLst/>
                <a:gdLst/>
                <a:ahLst/>
                <a:cxnLst/>
                <a:rect l="l" t="t" r="r" b="b"/>
                <a:pathLst>
                  <a:path w="757" h="2406" extrusionOk="0">
                    <a:moveTo>
                      <a:pt x="35" y="46"/>
                    </a:moveTo>
                    <a:lnTo>
                      <a:pt x="723" y="229"/>
                    </a:lnTo>
                    <a:lnTo>
                      <a:pt x="723" y="2371"/>
                    </a:lnTo>
                    <a:lnTo>
                      <a:pt x="35" y="2223"/>
                    </a:lnTo>
                    <a:lnTo>
                      <a:pt x="35" y="46"/>
                    </a:lnTo>
                    <a:close/>
                    <a:moveTo>
                      <a:pt x="1" y="0"/>
                    </a:moveTo>
                    <a:lnTo>
                      <a:pt x="1" y="2257"/>
                    </a:lnTo>
                    <a:lnTo>
                      <a:pt x="734" y="2406"/>
                    </a:lnTo>
                    <a:lnTo>
                      <a:pt x="757" y="2406"/>
                    </a:lnTo>
                    <a:lnTo>
                      <a:pt x="757" y="206"/>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0" name="Google Shape;1137;p69"/>
              <p:cNvSpPr/>
              <p:nvPr/>
            </p:nvSpPr>
            <p:spPr>
              <a:xfrm>
                <a:off x="5699056" y="3189072"/>
                <a:ext cx="2205" cy="139649"/>
              </a:xfrm>
              <a:custGeom>
                <a:avLst/>
                <a:gdLst/>
                <a:ahLst/>
                <a:cxnLst/>
                <a:rect l="l" t="t" r="r" b="b"/>
                <a:pathLst>
                  <a:path w="35" h="2217" extrusionOk="0">
                    <a:moveTo>
                      <a:pt x="18" y="0"/>
                    </a:moveTo>
                    <a:cubicBezTo>
                      <a:pt x="9" y="0"/>
                      <a:pt x="1" y="6"/>
                      <a:pt x="1" y="18"/>
                    </a:cubicBezTo>
                    <a:lnTo>
                      <a:pt x="1" y="2205"/>
                    </a:lnTo>
                    <a:cubicBezTo>
                      <a:pt x="1" y="2205"/>
                      <a:pt x="12" y="2217"/>
                      <a:pt x="12" y="2217"/>
                    </a:cubicBezTo>
                    <a:cubicBezTo>
                      <a:pt x="24" y="2217"/>
                      <a:pt x="35" y="2205"/>
                      <a:pt x="35" y="2205"/>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1" name="Google Shape;1138;p69"/>
              <p:cNvSpPr/>
              <p:nvPr/>
            </p:nvSpPr>
            <p:spPr>
              <a:xfrm>
                <a:off x="5628317" y="3169608"/>
                <a:ext cx="2268" cy="143995"/>
              </a:xfrm>
              <a:custGeom>
                <a:avLst/>
                <a:gdLst/>
                <a:ahLst/>
                <a:cxnLst/>
                <a:rect l="l" t="t" r="r" b="b"/>
                <a:pathLst>
                  <a:path w="36" h="2286" extrusionOk="0">
                    <a:moveTo>
                      <a:pt x="18" y="0"/>
                    </a:moveTo>
                    <a:cubicBezTo>
                      <a:pt x="10" y="0"/>
                      <a:pt x="1" y="6"/>
                      <a:pt x="1" y="17"/>
                    </a:cubicBezTo>
                    <a:lnTo>
                      <a:pt x="1" y="2262"/>
                    </a:lnTo>
                    <a:cubicBezTo>
                      <a:pt x="1" y="2274"/>
                      <a:pt x="1" y="2285"/>
                      <a:pt x="12" y="2285"/>
                    </a:cubicBezTo>
                    <a:cubicBezTo>
                      <a:pt x="24" y="2285"/>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2" name="Google Shape;1139;p69"/>
              <p:cNvSpPr/>
              <p:nvPr/>
            </p:nvSpPr>
            <p:spPr>
              <a:xfrm>
                <a:off x="5595184" y="3363306"/>
                <a:ext cx="43337" cy="158105"/>
              </a:xfrm>
              <a:custGeom>
                <a:avLst/>
                <a:gdLst/>
                <a:ahLst/>
                <a:cxnLst/>
                <a:rect l="l" t="t" r="r" b="b"/>
                <a:pathLst>
                  <a:path w="688" h="2510" extrusionOk="0">
                    <a:moveTo>
                      <a:pt x="34" y="1"/>
                    </a:moveTo>
                    <a:cubicBezTo>
                      <a:pt x="12" y="1"/>
                      <a:pt x="0" y="24"/>
                      <a:pt x="23" y="35"/>
                    </a:cubicBezTo>
                    <a:lnTo>
                      <a:pt x="653" y="276"/>
                    </a:lnTo>
                    <a:lnTo>
                      <a:pt x="653" y="2475"/>
                    </a:lnTo>
                    <a:lnTo>
                      <a:pt x="34" y="2338"/>
                    </a:lnTo>
                    <a:cubicBezTo>
                      <a:pt x="31" y="2334"/>
                      <a:pt x="28" y="2333"/>
                      <a:pt x="25" y="2333"/>
                    </a:cubicBezTo>
                    <a:cubicBezTo>
                      <a:pt x="17" y="2333"/>
                      <a:pt x="12" y="2341"/>
                      <a:pt x="12" y="2349"/>
                    </a:cubicBezTo>
                    <a:cubicBezTo>
                      <a:pt x="12" y="2361"/>
                      <a:pt x="12" y="2361"/>
                      <a:pt x="23" y="2361"/>
                    </a:cubicBezTo>
                    <a:lnTo>
                      <a:pt x="687" y="2509"/>
                    </a:lnTo>
                    <a:lnTo>
                      <a:pt x="687" y="253"/>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3" name="Google Shape;1140;p69"/>
              <p:cNvSpPr/>
              <p:nvPr/>
            </p:nvSpPr>
            <p:spPr>
              <a:xfrm>
                <a:off x="5661514" y="3384282"/>
                <a:ext cx="47683" cy="150861"/>
              </a:xfrm>
              <a:custGeom>
                <a:avLst/>
                <a:gdLst/>
                <a:ahLst/>
                <a:cxnLst/>
                <a:rect l="l" t="t" r="r" b="b"/>
                <a:pathLst>
                  <a:path w="757" h="2395" extrusionOk="0">
                    <a:moveTo>
                      <a:pt x="35" y="46"/>
                    </a:moveTo>
                    <a:lnTo>
                      <a:pt x="723" y="229"/>
                    </a:lnTo>
                    <a:lnTo>
                      <a:pt x="723" y="2360"/>
                    </a:lnTo>
                    <a:lnTo>
                      <a:pt x="35" y="2222"/>
                    </a:lnTo>
                    <a:lnTo>
                      <a:pt x="35" y="46"/>
                    </a:lnTo>
                    <a:close/>
                    <a:moveTo>
                      <a:pt x="1" y="0"/>
                    </a:moveTo>
                    <a:lnTo>
                      <a:pt x="1" y="2257"/>
                    </a:lnTo>
                    <a:lnTo>
                      <a:pt x="757" y="2394"/>
                    </a:lnTo>
                    <a:lnTo>
                      <a:pt x="757" y="195"/>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4" name="Google Shape;1141;p69"/>
              <p:cNvSpPr/>
              <p:nvPr/>
            </p:nvSpPr>
            <p:spPr>
              <a:xfrm>
                <a:off x="5699056" y="3394549"/>
                <a:ext cx="2205" cy="139145"/>
              </a:xfrm>
              <a:custGeom>
                <a:avLst/>
                <a:gdLst/>
                <a:ahLst/>
                <a:cxnLst/>
                <a:rect l="l" t="t" r="r" b="b"/>
                <a:pathLst>
                  <a:path w="35" h="2209" extrusionOk="0">
                    <a:moveTo>
                      <a:pt x="18" y="0"/>
                    </a:moveTo>
                    <a:cubicBezTo>
                      <a:pt x="9" y="0"/>
                      <a:pt x="1" y="3"/>
                      <a:pt x="1" y="9"/>
                    </a:cubicBezTo>
                    <a:lnTo>
                      <a:pt x="1" y="2197"/>
                    </a:lnTo>
                    <a:cubicBezTo>
                      <a:pt x="1" y="2208"/>
                      <a:pt x="12" y="2208"/>
                      <a:pt x="12" y="2208"/>
                    </a:cubicBezTo>
                    <a:cubicBezTo>
                      <a:pt x="24" y="2208"/>
                      <a:pt x="35" y="2208"/>
                      <a:pt x="35" y="2197"/>
                    </a:cubicBezTo>
                    <a:lnTo>
                      <a:pt x="35" y="9"/>
                    </a:lnTo>
                    <a:cubicBezTo>
                      <a:pt x="35" y="3"/>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5" name="Google Shape;1142;p69"/>
              <p:cNvSpPr/>
              <p:nvPr/>
            </p:nvSpPr>
            <p:spPr>
              <a:xfrm>
                <a:off x="5628317" y="3375778"/>
                <a:ext cx="2268" cy="143491"/>
              </a:xfrm>
              <a:custGeom>
                <a:avLst/>
                <a:gdLst/>
                <a:ahLst/>
                <a:cxnLst/>
                <a:rect l="l" t="t" r="r" b="b"/>
                <a:pathLst>
                  <a:path w="36" h="2278" extrusionOk="0">
                    <a:moveTo>
                      <a:pt x="18" y="0"/>
                    </a:moveTo>
                    <a:cubicBezTo>
                      <a:pt x="10" y="0"/>
                      <a:pt x="1" y="3"/>
                      <a:pt x="1" y="9"/>
                    </a:cubicBezTo>
                    <a:lnTo>
                      <a:pt x="1" y="2254"/>
                    </a:lnTo>
                    <a:cubicBezTo>
                      <a:pt x="1" y="2266"/>
                      <a:pt x="1" y="2277"/>
                      <a:pt x="12" y="2277"/>
                    </a:cubicBezTo>
                    <a:cubicBezTo>
                      <a:pt x="24" y="2277"/>
                      <a:pt x="24" y="2266"/>
                      <a:pt x="35" y="2254"/>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6" name="Google Shape;1143;p69"/>
              <p:cNvSpPr/>
              <p:nvPr/>
            </p:nvSpPr>
            <p:spPr>
              <a:xfrm>
                <a:off x="5770677" y="2805393"/>
                <a:ext cx="61226" cy="174860"/>
              </a:xfrm>
              <a:custGeom>
                <a:avLst/>
                <a:gdLst/>
                <a:ahLst/>
                <a:cxnLst/>
                <a:rect l="l" t="t" r="r" b="b"/>
                <a:pathLst>
                  <a:path w="972" h="2776" extrusionOk="0">
                    <a:moveTo>
                      <a:pt x="34" y="1"/>
                    </a:moveTo>
                    <a:cubicBezTo>
                      <a:pt x="15" y="1"/>
                      <a:pt x="1" y="27"/>
                      <a:pt x="21" y="37"/>
                    </a:cubicBezTo>
                    <a:lnTo>
                      <a:pt x="937" y="702"/>
                    </a:lnTo>
                    <a:lnTo>
                      <a:pt x="937" y="2718"/>
                    </a:lnTo>
                    <a:lnTo>
                      <a:pt x="32" y="2179"/>
                    </a:lnTo>
                    <a:cubicBezTo>
                      <a:pt x="32" y="2179"/>
                      <a:pt x="21" y="2179"/>
                      <a:pt x="9" y="2191"/>
                    </a:cubicBezTo>
                    <a:cubicBezTo>
                      <a:pt x="9" y="2202"/>
                      <a:pt x="9" y="2214"/>
                      <a:pt x="21" y="2214"/>
                    </a:cubicBezTo>
                    <a:lnTo>
                      <a:pt x="971" y="2775"/>
                    </a:lnTo>
                    <a:lnTo>
                      <a:pt x="971" y="690"/>
                    </a:lnTo>
                    <a:lnTo>
                      <a:pt x="43" y="3"/>
                    </a:lnTo>
                    <a:cubicBezTo>
                      <a:pt x="40" y="1"/>
                      <a:pt x="37" y="1"/>
                      <a:pt x="3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7" name="Google Shape;1144;p69"/>
              <p:cNvSpPr/>
              <p:nvPr/>
            </p:nvSpPr>
            <p:spPr>
              <a:xfrm>
                <a:off x="5866487" y="2870463"/>
                <a:ext cx="66454" cy="165349"/>
              </a:xfrm>
              <a:custGeom>
                <a:avLst/>
                <a:gdLst/>
                <a:ahLst/>
                <a:cxnLst/>
                <a:rect l="l" t="t" r="r" b="b"/>
                <a:pathLst>
                  <a:path w="1055" h="2625" extrusionOk="0">
                    <a:moveTo>
                      <a:pt x="35" y="58"/>
                    </a:moveTo>
                    <a:lnTo>
                      <a:pt x="1031" y="677"/>
                    </a:lnTo>
                    <a:lnTo>
                      <a:pt x="1031" y="2567"/>
                    </a:lnTo>
                    <a:lnTo>
                      <a:pt x="35" y="2028"/>
                    </a:lnTo>
                    <a:lnTo>
                      <a:pt x="35" y="58"/>
                    </a:lnTo>
                    <a:close/>
                    <a:moveTo>
                      <a:pt x="0" y="1"/>
                    </a:moveTo>
                    <a:lnTo>
                      <a:pt x="0" y="2051"/>
                    </a:lnTo>
                    <a:lnTo>
                      <a:pt x="1054" y="2624"/>
                    </a:lnTo>
                    <a:lnTo>
                      <a:pt x="1054" y="665"/>
                    </a:lnTo>
                    <a:lnTo>
                      <a:pt x="23" y="12"/>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8" name="Google Shape;1145;p69"/>
              <p:cNvSpPr/>
              <p:nvPr/>
            </p:nvSpPr>
            <p:spPr>
              <a:xfrm>
                <a:off x="5919840" y="2904793"/>
                <a:ext cx="2268" cy="124531"/>
              </a:xfrm>
              <a:custGeom>
                <a:avLst/>
                <a:gdLst/>
                <a:ahLst/>
                <a:cxnLst/>
                <a:rect l="l" t="t" r="r" b="b"/>
                <a:pathLst>
                  <a:path w="36" h="1977" extrusionOk="0">
                    <a:moveTo>
                      <a:pt x="14" y="0"/>
                    </a:moveTo>
                    <a:cubicBezTo>
                      <a:pt x="7" y="0"/>
                      <a:pt x="1" y="6"/>
                      <a:pt x="1" y="17"/>
                    </a:cubicBezTo>
                    <a:lnTo>
                      <a:pt x="1" y="1965"/>
                    </a:lnTo>
                    <a:cubicBezTo>
                      <a:pt x="1" y="1965"/>
                      <a:pt x="1" y="1976"/>
                      <a:pt x="12" y="1976"/>
                    </a:cubicBezTo>
                    <a:cubicBezTo>
                      <a:pt x="24" y="1976"/>
                      <a:pt x="35" y="1965"/>
                      <a:pt x="35" y="1965"/>
                    </a:cubicBezTo>
                    <a:lnTo>
                      <a:pt x="35" y="17"/>
                    </a:lnTo>
                    <a:cubicBezTo>
                      <a:pt x="30" y="6"/>
                      <a:pt x="21" y="0"/>
                      <a:pt x="1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9" name="Google Shape;1146;p69"/>
              <p:cNvSpPr/>
              <p:nvPr/>
            </p:nvSpPr>
            <p:spPr>
              <a:xfrm>
                <a:off x="5818110" y="2839849"/>
                <a:ext cx="1512" cy="132468"/>
              </a:xfrm>
              <a:custGeom>
                <a:avLst/>
                <a:gdLst/>
                <a:ahLst/>
                <a:cxnLst/>
                <a:rect l="l" t="t" r="r" b="b"/>
                <a:pathLst>
                  <a:path w="24" h="2103" extrusionOk="0">
                    <a:moveTo>
                      <a:pt x="12" y="0"/>
                    </a:moveTo>
                    <a:cubicBezTo>
                      <a:pt x="6" y="0"/>
                      <a:pt x="1" y="6"/>
                      <a:pt x="1" y="17"/>
                    </a:cubicBezTo>
                    <a:lnTo>
                      <a:pt x="1" y="2079"/>
                    </a:lnTo>
                    <a:cubicBezTo>
                      <a:pt x="1" y="2091"/>
                      <a:pt x="1" y="2102"/>
                      <a:pt x="12" y="2102"/>
                    </a:cubicBezTo>
                    <a:cubicBezTo>
                      <a:pt x="24" y="2102"/>
                      <a:pt x="24" y="2091"/>
                      <a:pt x="24" y="2079"/>
                    </a:cubicBezTo>
                    <a:lnTo>
                      <a:pt x="24" y="17"/>
                    </a:lnTo>
                    <a:cubicBezTo>
                      <a:pt x="24"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0" name="Google Shape;1147;p69"/>
              <p:cNvSpPr/>
              <p:nvPr/>
            </p:nvSpPr>
            <p:spPr>
              <a:xfrm>
                <a:off x="5771244" y="3000791"/>
                <a:ext cx="60659" cy="165601"/>
              </a:xfrm>
              <a:custGeom>
                <a:avLst/>
                <a:gdLst/>
                <a:ahLst/>
                <a:cxnLst/>
                <a:rect l="l" t="t" r="r" b="b"/>
                <a:pathLst>
                  <a:path w="963" h="2629" extrusionOk="0">
                    <a:moveTo>
                      <a:pt x="20" y="0"/>
                    </a:moveTo>
                    <a:cubicBezTo>
                      <a:pt x="15" y="0"/>
                      <a:pt x="8" y="5"/>
                      <a:pt x="0" y="5"/>
                    </a:cubicBezTo>
                    <a:cubicBezTo>
                      <a:pt x="0" y="17"/>
                      <a:pt x="0" y="28"/>
                      <a:pt x="12" y="28"/>
                    </a:cubicBezTo>
                    <a:lnTo>
                      <a:pt x="928" y="567"/>
                    </a:lnTo>
                    <a:lnTo>
                      <a:pt x="928" y="2583"/>
                    </a:lnTo>
                    <a:lnTo>
                      <a:pt x="23" y="2182"/>
                    </a:lnTo>
                    <a:cubicBezTo>
                      <a:pt x="23" y="2182"/>
                      <a:pt x="12" y="2182"/>
                      <a:pt x="0" y="2193"/>
                    </a:cubicBezTo>
                    <a:cubicBezTo>
                      <a:pt x="0" y="2193"/>
                      <a:pt x="0" y="2205"/>
                      <a:pt x="12" y="2216"/>
                    </a:cubicBezTo>
                    <a:lnTo>
                      <a:pt x="939" y="2617"/>
                    </a:lnTo>
                    <a:lnTo>
                      <a:pt x="962" y="2629"/>
                    </a:lnTo>
                    <a:lnTo>
                      <a:pt x="962" y="555"/>
                    </a:lnTo>
                    <a:lnTo>
                      <a:pt x="23" y="5"/>
                    </a:lnTo>
                    <a:cubicBezTo>
                      <a:pt x="23" y="1"/>
                      <a:pt x="22" y="0"/>
                      <a:pt x="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1" name="Google Shape;1148;p69"/>
              <p:cNvSpPr/>
              <p:nvPr/>
            </p:nvSpPr>
            <p:spPr>
              <a:xfrm>
                <a:off x="5866487" y="3051625"/>
                <a:ext cx="66454" cy="156593"/>
              </a:xfrm>
              <a:custGeom>
                <a:avLst/>
                <a:gdLst/>
                <a:ahLst/>
                <a:cxnLst/>
                <a:rect l="l" t="t" r="r" b="b"/>
                <a:pathLst>
                  <a:path w="1055" h="2486" extrusionOk="0">
                    <a:moveTo>
                      <a:pt x="35" y="57"/>
                    </a:moveTo>
                    <a:lnTo>
                      <a:pt x="1020" y="550"/>
                    </a:lnTo>
                    <a:lnTo>
                      <a:pt x="1020" y="2429"/>
                    </a:lnTo>
                    <a:lnTo>
                      <a:pt x="35" y="2028"/>
                    </a:lnTo>
                    <a:lnTo>
                      <a:pt x="35" y="57"/>
                    </a:lnTo>
                    <a:close/>
                    <a:moveTo>
                      <a:pt x="0" y="0"/>
                    </a:moveTo>
                    <a:lnTo>
                      <a:pt x="0" y="2051"/>
                    </a:lnTo>
                    <a:lnTo>
                      <a:pt x="1054" y="2486"/>
                    </a:lnTo>
                    <a:lnTo>
                      <a:pt x="1054" y="52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2" name="Google Shape;1149;p69"/>
              <p:cNvSpPr/>
              <p:nvPr/>
            </p:nvSpPr>
            <p:spPr>
              <a:xfrm>
                <a:off x="5919840" y="3078648"/>
                <a:ext cx="2268" cy="124531"/>
              </a:xfrm>
              <a:custGeom>
                <a:avLst/>
                <a:gdLst/>
                <a:ahLst/>
                <a:cxnLst/>
                <a:rect l="l" t="t" r="r" b="b"/>
                <a:pathLst>
                  <a:path w="36" h="1977" extrusionOk="0">
                    <a:moveTo>
                      <a:pt x="14" y="1"/>
                    </a:moveTo>
                    <a:cubicBezTo>
                      <a:pt x="7" y="1"/>
                      <a:pt x="1" y="6"/>
                      <a:pt x="1" y="18"/>
                    </a:cubicBezTo>
                    <a:lnTo>
                      <a:pt x="1" y="1965"/>
                    </a:lnTo>
                    <a:cubicBezTo>
                      <a:pt x="1" y="1965"/>
                      <a:pt x="1" y="1977"/>
                      <a:pt x="12" y="1977"/>
                    </a:cubicBezTo>
                    <a:cubicBezTo>
                      <a:pt x="24" y="1977"/>
                      <a:pt x="35" y="1965"/>
                      <a:pt x="35" y="1965"/>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3" name="Google Shape;1150;p69"/>
              <p:cNvSpPr/>
              <p:nvPr/>
            </p:nvSpPr>
            <p:spPr>
              <a:xfrm>
                <a:off x="5818110" y="3028129"/>
                <a:ext cx="1512" cy="132468"/>
              </a:xfrm>
              <a:custGeom>
                <a:avLst/>
                <a:gdLst/>
                <a:ahLst/>
                <a:cxnLst/>
                <a:rect l="l" t="t" r="r" b="b"/>
                <a:pathLst>
                  <a:path w="24" h="2103" extrusionOk="0">
                    <a:moveTo>
                      <a:pt x="12" y="1"/>
                    </a:moveTo>
                    <a:cubicBezTo>
                      <a:pt x="6" y="1"/>
                      <a:pt x="1" y="7"/>
                      <a:pt x="1" y="18"/>
                    </a:cubicBezTo>
                    <a:lnTo>
                      <a:pt x="1" y="2080"/>
                    </a:lnTo>
                    <a:cubicBezTo>
                      <a:pt x="1" y="2091"/>
                      <a:pt x="1" y="2103"/>
                      <a:pt x="12" y="2103"/>
                    </a:cubicBezTo>
                    <a:cubicBezTo>
                      <a:pt x="24" y="2103"/>
                      <a:pt x="24" y="2091"/>
                      <a:pt x="24" y="2080"/>
                    </a:cubicBezTo>
                    <a:lnTo>
                      <a:pt x="24" y="18"/>
                    </a:lnTo>
                    <a:cubicBezTo>
                      <a:pt x="24" y="7"/>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4" name="Google Shape;1151;p69"/>
              <p:cNvSpPr/>
              <p:nvPr/>
            </p:nvSpPr>
            <p:spPr>
              <a:xfrm>
                <a:off x="5770677" y="3213828"/>
                <a:ext cx="61226" cy="154577"/>
              </a:xfrm>
              <a:custGeom>
                <a:avLst/>
                <a:gdLst/>
                <a:ahLst/>
                <a:cxnLst/>
                <a:rect l="l" t="t" r="r" b="b"/>
                <a:pathLst>
                  <a:path w="972" h="2454" extrusionOk="0">
                    <a:moveTo>
                      <a:pt x="23" y="0"/>
                    </a:moveTo>
                    <a:cubicBezTo>
                      <a:pt x="7" y="0"/>
                      <a:pt x="1" y="25"/>
                      <a:pt x="21" y="25"/>
                    </a:cubicBezTo>
                    <a:lnTo>
                      <a:pt x="937" y="404"/>
                    </a:lnTo>
                    <a:lnTo>
                      <a:pt x="937" y="2420"/>
                    </a:lnTo>
                    <a:lnTo>
                      <a:pt x="32" y="2179"/>
                    </a:lnTo>
                    <a:cubicBezTo>
                      <a:pt x="29" y="2177"/>
                      <a:pt x="26" y="2177"/>
                      <a:pt x="23" y="2177"/>
                    </a:cubicBezTo>
                    <a:cubicBezTo>
                      <a:pt x="7" y="2177"/>
                      <a:pt x="1" y="2204"/>
                      <a:pt x="21" y="2213"/>
                    </a:cubicBezTo>
                    <a:lnTo>
                      <a:pt x="948" y="2454"/>
                    </a:lnTo>
                    <a:lnTo>
                      <a:pt x="971" y="2454"/>
                    </a:lnTo>
                    <a:lnTo>
                      <a:pt x="971" y="381"/>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5" name="Google Shape;1152;p69"/>
              <p:cNvSpPr/>
              <p:nvPr/>
            </p:nvSpPr>
            <p:spPr>
              <a:xfrm>
                <a:off x="5866487" y="3247843"/>
                <a:ext cx="66454" cy="144436"/>
              </a:xfrm>
              <a:custGeom>
                <a:avLst/>
                <a:gdLst/>
                <a:ahLst/>
                <a:cxnLst/>
                <a:rect l="l" t="t" r="r" b="b"/>
                <a:pathLst>
                  <a:path w="1055" h="2293" extrusionOk="0">
                    <a:moveTo>
                      <a:pt x="35" y="47"/>
                    </a:moveTo>
                    <a:lnTo>
                      <a:pt x="1020" y="368"/>
                    </a:lnTo>
                    <a:lnTo>
                      <a:pt x="1020" y="2258"/>
                    </a:lnTo>
                    <a:lnTo>
                      <a:pt x="35" y="2029"/>
                    </a:lnTo>
                    <a:lnTo>
                      <a:pt x="35" y="47"/>
                    </a:lnTo>
                    <a:close/>
                    <a:moveTo>
                      <a:pt x="0" y="1"/>
                    </a:moveTo>
                    <a:lnTo>
                      <a:pt x="0" y="2051"/>
                    </a:lnTo>
                    <a:lnTo>
                      <a:pt x="1043" y="2292"/>
                    </a:lnTo>
                    <a:lnTo>
                      <a:pt x="1054" y="2292"/>
                    </a:lnTo>
                    <a:lnTo>
                      <a:pt x="1054" y="345"/>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6" name="Google Shape;1153;p69"/>
              <p:cNvSpPr/>
              <p:nvPr/>
            </p:nvSpPr>
            <p:spPr>
              <a:xfrm>
                <a:off x="5919840" y="3265543"/>
                <a:ext cx="2268" cy="124531"/>
              </a:xfrm>
              <a:custGeom>
                <a:avLst/>
                <a:gdLst/>
                <a:ahLst/>
                <a:cxnLst/>
                <a:rect l="l" t="t" r="r" b="b"/>
                <a:pathLst>
                  <a:path w="36" h="1977" extrusionOk="0">
                    <a:moveTo>
                      <a:pt x="14" y="1"/>
                    </a:moveTo>
                    <a:cubicBezTo>
                      <a:pt x="7" y="1"/>
                      <a:pt x="1" y="6"/>
                      <a:pt x="1" y="18"/>
                    </a:cubicBezTo>
                    <a:lnTo>
                      <a:pt x="1" y="1954"/>
                    </a:lnTo>
                    <a:cubicBezTo>
                      <a:pt x="1" y="1965"/>
                      <a:pt x="1" y="1977"/>
                      <a:pt x="12" y="1977"/>
                    </a:cubicBezTo>
                    <a:cubicBezTo>
                      <a:pt x="24" y="1977"/>
                      <a:pt x="35" y="1965"/>
                      <a:pt x="35" y="1954"/>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7" name="Google Shape;1154;p69"/>
              <p:cNvSpPr/>
              <p:nvPr/>
            </p:nvSpPr>
            <p:spPr>
              <a:xfrm>
                <a:off x="5818110" y="3232347"/>
                <a:ext cx="1512" cy="132468"/>
              </a:xfrm>
              <a:custGeom>
                <a:avLst/>
                <a:gdLst/>
                <a:ahLst/>
                <a:cxnLst/>
                <a:rect l="l" t="t" r="r" b="b"/>
                <a:pathLst>
                  <a:path w="24" h="2103" extrusionOk="0">
                    <a:moveTo>
                      <a:pt x="12" y="1"/>
                    </a:moveTo>
                    <a:cubicBezTo>
                      <a:pt x="6" y="1"/>
                      <a:pt x="1" y="6"/>
                      <a:pt x="1" y="18"/>
                    </a:cubicBezTo>
                    <a:lnTo>
                      <a:pt x="1" y="2091"/>
                    </a:lnTo>
                    <a:cubicBezTo>
                      <a:pt x="1" y="2091"/>
                      <a:pt x="1" y="2103"/>
                      <a:pt x="12" y="2103"/>
                    </a:cubicBezTo>
                    <a:cubicBezTo>
                      <a:pt x="24" y="2103"/>
                      <a:pt x="24" y="2091"/>
                      <a:pt x="24" y="2091"/>
                    </a:cubicBezTo>
                    <a:lnTo>
                      <a:pt x="24" y="18"/>
                    </a:lnTo>
                    <a:cubicBezTo>
                      <a:pt x="24" y="6"/>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8" name="Google Shape;1155;p69"/>
              <p:cNvSpPr/>
              <p:nvPr/>
            </p:nvSpPr>
            <p:spPr>
              <a:xfrm>
                <a:off x="5771244" y="3405888"/>
                <a:ext cx="60659" cy="151617"/>
              </a:xfrm>
              <a:custGeom>
                <a:avLst/>
                <a:gdLst/>
                <a:ahLst/>
                <a:cxnLst/>
                <a:rect l="l" t="t" r="r" b="b"/>
                <a:pathLst>
                  <a:path w="963" h="2407" extrusionOk="0">
                    <a:moveTo>
                      <a:pt x="23" y="1"/>
                    </a:moveTo>
                    <a:cubicBezTo>
                      <a:pt x="12" y="1"/>
                      <a:pt x="12" y="12"/>
                      <a:pt x="0" y="12"/>
                    </a:cubicBezTo>
                    <a:cubicBezTo>
                      <a:pt x="0" y="24"/>
                      <a:pt x="0" y="35"/>
                      <a:pt x="12" y="35"/>
                    </a:cubicBezTo>
                    <a:lnTo>
                      <a:pt x="928" y="344"/>
                    </a:lnTo>
                    <a:lnTo>
                      <a:pt x="928" y="2360"/>
                    </a:lnTo>
                    <a:lnTo>
                      <a:pt x="23" y="2189"/>
                    </a:lnTo>
                    <a:cubicBezTo>
                      <a:pt x="20" y="2185"/>
                      <a:pt x="16" y="2184"/>
                      <a:pt x="13" y="2184"/>
                    </a:cubicBezTo>
                    <a:cubicBezTo>
                      <a:pt x="6" y="2184"/>
                      <a:pt x="0" y="2192"/>
                      <a:pt x="0" y="2200"/>
                    </a:cubicBezTo>
                    <a:cubicBezTo>
                      <a:pt x="0" y="2212"/>
                      <a:pt x="12" y="2212"/>
                      <a:pt x="12" y="2212"/>
                    </a:cubicBezTo>
                    <a:lnTo>
                      <a:pt x="939" y="2395"/>
                    </a:lnTo>
                    <a:lnTo>
                      <a:pt x="962" y="2406"/>
                    </a:lnTo>
                    <a:lnTo>
                      <a:pt x="962" y="321"/>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9" name="Google Shape;1156;p69"/>
              <p:cNvSpPr/>
              <p:nvPr/>
            </p:nvSpPr>
            <p:spPr>
              <a:xfrm>
                <a:off x="5866487" y="3434045"/>
                <a:ext cx="66454" cy="140783"/>
              </a:xfrm>
              <a:custGeom>
                <a:avLst/>
                <a:gdLst/>
                <a:ahLst/>
                <a:cxnLst/>
                <a:rect l="l" t="t" r="r" b="b"/>
                <a:pathLst>
                  <a:path w="1055" h="2235" extrusionOk="0">
                    <a:moveTo>
                      <a:pt x="35" y="46"/>
                    </a:moveTo>
                    <a:lnTo>
                      <a:pt x="1020" y="298"/>
                    </a:lnTo>
                    <a:lnTo>
                      <a:pt x="1020" y="2188"/>
                    </a:lnTo>
                    <a:lnTo>
                      <a:pt x="23" y="2028"/>
                    </a:lnTo>
                    <a:lnTo>
                      <a:pt x="35" y="46"/>
                    </a:lnTo>
                    <a:close/>
                    <a:moveTo>
                      <a:pt x="0" y="0"/>
                    </a:moveTo>
                    <a:lnTo>
                      <a:pt x="0" y="2051"/>
                    </a:lnTo>
                    <a:lnTo>
                      <a:pt x="1054" y="2234"/>
                    </a:lnTo>
                    <a:lnTo>
                      <a:pt x="1054" y="275"/>
                    </a:lnTo>
                    <a:lnTo>
                      <a:pt x="12"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0" name="Google Shape;1157;p69"/>
              <p:cNvSpPr/>
              <p:nvPr/>
            </p:nvSpPr>
            <p:spPr>
              <a:xfrm>
                <a:off x="5919840" y="3448092"/>
                <a:ext cx="2268" cy="124531"/>
              </a:xfrm>
              <a:custGeom>
                <a:avLst/>
                <a:gdLst/>
                <a:ahLst/>
                <a:cxnLst/>
                <a:rect l="l" t="t" r="r" b="b"/>
                <a:pathLst>
                  <a:path w="36" h="1977" extrusionOk="0">
                    <a:moveTo>
                      <a:pt x="14" y="1"/>
                    </a:moveTo>
                    <a:cubicBezTo>
                      <a:pt x="7" y="1"/>
                      <a:pt x="1" y="7"/>
                      <a:pt x="1" y="18"/>
                    </a:cubicBezTo>
                    <a:lnTo>
                      <a:pt x="1" y="1965"/>
                    </a:lnTo>
                    <a:cubicBezTo>
                      <a:pt x="1" y="1977"/>
                      <a:pt x="1" y="1977"/>
                      <a:pt x="12" y="1977"/>
                    </a:cubicBezTo>
                    <a:cubicBezTo>
                      <a:pt x="24" y="1977"/>
                      <a:pt x="24" y="1977"/>
                      <a:pt x="35" y="1965"/>
                    </a:cubicBezTo>
                    <a:lnTo>
                      <a:pt x="35" y="18"/>
                    </a:lnTo>
                    <a:cubicBezTo>
                      <a:pt x="30" y="7"/>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1" name="Google Shape;1158;p69"/>
              <p:cNvSpPr/>
              <p:nvPr/>
            </p:nvSpPr>
            <p:spPr>
              <a:xfrm>
                <a:off x="5817417" y="3422139"/>
                <a:ext cx="2205" cy="132468"/>
              </a:xfrm>
              <a:custGeom>
                <a:avLst/>
                <a:gdLst/>
                <a:ahLst/>
                <a:cxnLst/>
                <a:rect l="l" t="t" r="r" b="b"/>
                <a:pathLst>
                  <a:path w="35" h="2103" extrusionOk="0">
                    <a:moveTo>
                      <a:pt x="17" y="0"/>
                    </a:moveTo>
                    <a:cubicBezTo>
                      <a:pt x="9" y="0"/>
                      <a:pt x="0" y="6"/>
                      <a:pt x="0" y="18"/>
                    </a:cubicBezTo>
                    <a:lnTo>
                      <a:pt x="0" y="2080"/>
                    </a:lnTo>
                    <a:cubicBezTo>
                      <a:pt x="0" y="2091"/>
                      <a:pt x="12" y="2102"/>
                      <a:pt x="23" y="2102"/>
                    </a:cubicBezTo>
                    <a:cubicBezTo>
                      <a:pt x="35" y="2102"/>
                      <a:pt x="35" y="2091"/>
                      <a:pt x="35" y="2080"/>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2" name="Google Shape;1159;p69"/>
              <p:cNvSpPr/>
              <p:nvPr/>
            </p:nvSpPr>
            <p:spPr>
              <a:xfrm>
                <a:off x="5076514" y="2418627"/>
                <a:ext cx="96564" cy="236150"/>
              </a:xfrm>
              <a:custGeom>
                <a:avLst/>
                <a:gdLst/>
                <a:ahLst/>
                <a:cxnLst/>
                <a:rect l="l" t="t" r="r" b="b"/>
                <a:pathLst>
                  <a:path w="1533" h="3749" extrusionOk="0">
                    <a:moveTo>
                      <a:pt x="27" y="1"/>
                    </a:moveTo>
                    <a:cubicBezTo>
                      <a:pt x="15" y="1"/>
                      <a:pt x="1" y="27"/>
                      <a:pt x="21" y="37"/>
                    </a:cubicBezTo>
                    <a:lnTo>
                      <a:pt x="1487" y="965"/>
                    </a:lnTo>
                    <a:lnTo>
                      <a:pt x="1498" y="3692"/>
                    </a:lnTo>
                    <a:lnTo>
                      <a:pt x="44" y="2924"/>
                    </a:lnTo>
                    <a:cubicBezTo>
                      <a:pt x="40" y="2922"/>
                      <a:pt x="37" y="2922"/>
                      <a:pt x="35" y="2922"/>
                    </a:cubicBezTo>
                    <a:cubicBezTo>
                      <a:pt x="18" y="2922"/>
                      <a:pt x="12" y="2949"/>
                      <a:pt x="32" y="2958"/>
                    </a:cubicBezTo>
                    <a:lnTo>
                      <a:pt x="1533" y="3749"/>
                    </a:lnTo>
                    <a:lnTo>
                      <a:pt x="1521" y="954"/>
                    </a:lnTo>
                    <a:lnTo>
                      <a:pt x="1521" y="942"/>
                    </a:lnTo>
                    <a:lnTo>
                      <a:pt x="32" y="3"/>
                    </a:lnTo>
                    <a:cubicBezTo>
                      <a:pt x="31" y="1"/>
                      <a:pt x="29" y="1"/>
                      <a:pt x="2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3" name="Google Shape;1160;p69"/>
              <p:cNvSpPr/>
              <p:nvPr/>
            </p:nvSpPr>
            <p:spPr>
              <a:xfrm>
                <a:off x="5191788" y="2488799"/>
                <a:ext cx="99650" cy="221536"/>
              </a:xfrm>
              <a:custGeom>
                <a:avLst/>
                <a:gdLst/>
                <a:ahLst/>
                <a:cxnLst/>
                <a:rect l="l" t="t" r="r" b="b"/>
                <a:pathLst>
                  <a:path w="1582" h="3517" extrusionOk="0">
                    <a:moveTo>
                      <a:pt x="35" y="57"/>
                    </a:moveTo>
                    <a:lnTo>
                      <a:pt x="1536" y="951"/>
                    </a:lnTo>
                    <a:lnTo>
                      <a:pt x="1547" y="3460"/>
                    </a:lnTo>
                    <a:lnTo>
                      <a:pt x="46" y="2761"/>
                    </a:lnTo>
                    <a:lnTo>
                      <a:pt x="35" y="57"/>
                    </a:lnTo>
                    <a:close/>
                    <a:moveTo>
                      <a:pt x="1" y="0"/>
                    </a:moveTo>
                    <a:lnTo>
                      <a:pt x="12" y="2772"/>
                    </a:lnTo>
                    <a:lnTo>
                      <a:pt x="12" y="2784"/>
                    </a:lnTo>
                    <a:lnTo>
                      <a:pt x="1581" y="3517"/>
                    </a:lnTo>
                    <a:lnTo>
                      <a:pt x="1570" y="939"/>
                    </a:lnTo>
                    <a:lnTo>
                      <a:pt x="35" y="12"/>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4" name="Google Shape;1161;p69"/>
              <p:cNvSpPr/>
              <p:nvPr/>
            </p:nvSpPr>
            <p:spPr>
              <a:xfrm>
                <a:off x="5273362" y="2538562"/>
                <a:ext cx="2898" cy="163837"/>
              </a:xfrm>
              <a:custGeom>
                <a:avLst/>
                <a:gdLst/>
                <a:ahLst/>
                <a:cxnLst/>
                <a:rect l="l" t="t" r="r" b="b"/>
                <a:pathLst>
                  <a:path w="46" h="2601" extrusionOk="0">
                    <a:moveTo>
                      <a:pt x="23" y="1"/>
                    </a:moveTo>
                    <a:cubicBezTo>
                      <a:pt x="11" y="1"/>
                      <a:pt x="0" y="1"/>
                      <a:pt x="0" y="12"/>
                    </a:cubicBezTo>
                    <a:lnTo>
                      <a:pt x="11" y="2589"/>
                    </a:lnTo>
                    <a:cubicBezTo>
                      <a:pt x="11" y="2589"/>
                      <a:pt x="23" y="2601"/>
                      <a:pt x="23" y="2601"/>
                    </a:cubicBezTo>
                    <a:cubicBezTo>
                      <a:pt x="34" y="2601"/>
                      <a:pt x="46" y="2589"/>
                      <a:pt x="46" y="2589"/>
                    </a:cubicBezTo>
                    <a:lnTo>
                      <a:pt x="34" y="12"/>
                    </a:lnTo>
                    <a:cubicBezTo>
                      <a:pt x="34" y="1"/>
                      <a:pt x="23"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5" name="Google Shape;1162;p69"/>
              <p:cNvSpPr/>
              <p:nvPr/>
            </p:nvSpPr>
            <p:spPr>
              <a:xfrm>
                <a:off x="5152104" y="2466437"/>
                <a:ext cx="3653" cy="178262"/>
              </a:xfrm>
              <a:custGeom>
                <a:avLst/>
                <a:gdLst/>
                <a:ahLst/>
                <a:cxnLst/>
                <a:rect l="l" t="t" r="r" b="b"/>
                <a:pathLst>
                  <a:path w="58" h="2830" extrusionOk="0">
                    <a:moveTo>
                      <a:pt x="23" y="0"/>
                    </a:moveTo>
                    <a:cubicBezTo>
                      <a:pt x="12" y="0"/>
                      <a:pt x="1" y="11"/>
                      <a:pt x="1" y="11"/>
                    </a:cubicBezTo>
                    <a:lnTo>
                      <a:pt x="23" y="2818"/>
                    </a:lnTo>
                    <a:cubicBezTo>
                      <a:pt x="23" y="2818"/>
                      <a:pt x="23" y="2829"/>
                      <a:pt x="35" y="2829"/>
                    </a:cubicBezTo>
                    <a:cubicBezTo>
                      <a:pt x="46" y="2829"/>
                      <a:pt x="58" y="2818"/>
                      <a:pt x="58" y="2818"/>
                    </a:cubicBezTo>
                    <a:lnTo>
                      <a:pt x="35" y="11"/>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6" name="Google Shape;1163;p69"/>
              <p:cNvSpPr/>
              <p:nvPr/>
            </p:nvSpPr>
            <p:spPr>
              <a:xfrm>
                <a:off x="5077774" y="2685772"/>
                <a:ext cx="96060" cy="224433"/>
              </a:xfrm>
              <a:custGeom>
                <a:avLst/>
                <a:gdLst/>
                <a:ahLst/>
                <a:cxnLst/>
                <a:rect l="l" t="t" r="r" b="b"/>
                <a:pathLst>
                  <a:path w="1525" h="3563" extrusionOk="0">
                    <a:moveTo>
                      <a:pt x="35" y="0"/>
                    </a:moveTo>
                    <a:cubicBezTo>
                      <a:pt x="24" y="0"/>
                      <a:pt x="12" y="0"/>
                      <a:pt x="12" y="12"/>
                    </a:cubicBezTo>
                    <a:cubicBezTo>
                      <a:pt x="1" y="12"/>
                      <a:pt x="12" y="23"/>
                      <a:pt x="12" y="35"/>
                    </a:cubicBezTo>
                    <a:lnTo>
                      <a:pt x="1478" y="779"/>
                    </a:lnTo>
                    <a:lnTo>
                      <a:pt x="1490" y="3517"/>
                    </a:lnTo>
                    <a:lnTo>
                      <a:pt x="35" y="2921"/>
                    </a:lnTo>
                    <a:cubicBezTo>
                      <a:pt x="24" y="2921"/>
                      <a:pt x="1" y="2944"/>
                      <a:pt x="24" y="2956"/>
                    </a:cubicBezTo>
                    <a:lnTo>
                      <a:pt x="1524" y="3563"/>
                    </a:lnTo>
                    <a:lnTo>
                      <a:pt x="1513" y="779"/>
                    </a:lnTo>
                    <a:lnTo>
                      <a:pt x="1513" y="76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7" name="Google Shape;1164;p69"/>
              <p:cNvSpPr/>
              <p:nvPr/>
            </p:nvSpPr>
            <p:spPr>
              <a:xfrm>
                <a:off x="5193237" y="2742023"/>
                <a:ext cx="98894" cy="210072"/>
              </a:xfrm>
              <a:custGeom>
                <a:avLst/>
                <a:gdLst/>
                <a:ahLst/>
                <a:cxnLst/>
                <a:rect l="l" t="t" r="r" b="b"/>
                <a:pathLst>
                  <a:path w="1570" h="3335" extrusionOk="0">
                    <a:moveTo>
                      <a:pt x="35" y="58"/>
                    </a:moveTo>
                    <a:lnTo>
                      <a:pt x="1524" y="780"/>
                    </a:lnTo>
                    <a:lnTo>
                      <a:pt x="1536" y="3289"/>
                    </a:lnTo>
                    <a:lnTo>
                      <a:pt x="35" y="2762"/>
                    </a:lnTo>
                    <a:lnTo>
                      <a:pt x="35" y="58"/>
                    </a:lnTo>
                    <a:close/>
                    <a:moveTo>
                      <a:pt x="1" y="1"/>
                    </a:moveTo>
                    <a:lnTo>
                      <a:pt x="12" y="2773"/>
                    </a:lnTo>
                    <a:lnTo>
                      <a:pt x="12" y="2785"/>
                    </a:lnTo>
                    <a:lnTo>
                      <a:pt x="1570" y="3334"/>
                    </a:lnTo>
                    <a:lnTo>
                      <a:pt x="1558" y="768"/>
                    </a:lnTo>
                    <a:lnTo>
                      <a:pt x="1558" y="75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8" name="Google Shape;1165;p69"/>
              <p:cNvSpPr/>
              <p:nvPr/>
            </p:nvSpPr>
            <p:spPr>
              <a:xfrm>
                <a:off x="5274055" y="2782464"/>
                <a:ext cx="2961" cy="163837"/>
              </a:xfrm>
              <a:custGeom>
                <a:avLst/>
                <a:gdLst/>
                <a:ahLst/>
                <a:cxnLst/>
                <a:rect l="l" t="t" r="r" b="b"/>
                <a:pathLst>
                  <a:path w="47" h="2601" extrusionOk="0">
                    <a:moveTo>
                      <a:pt x="23" y="0"/>
                    </a:moveTo>
                    <a:cubicBezTo>
                      <a:pt x="12" y="0"/>
                      <a:pt x="0" y="12"/>
                      <a:pt x="0" y="12"/>
                    </a:cubicBezTo>
                    <a:lnTo>
                      <a:pt x="12" y="2589"/>
                    </a:lnTo>
                    <a:cubicBezTo>
                      <a:pt x="12" y="2601"/>
                      <a:pt x="23" y="2601"/>
                      <a:pt x="35" y="2601"/>
                    </a:cubicBezTo>
                    <a:cubicBezTo>
                      <a:pt x="35" y="2601"/>
                      <a:pt x="46" y="2601"/>
                      <a:pt x="46" y="2589"/>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9" name="Google Shape;1166;p69"/>
              <p:cNvSpPr/>
              <p:nvPr/>
            </p:nvSpPr>
            <p:spPr>
              <a:xfrm>
                <a:off x="5153553" y="2724701"/>
                <a:ext cx="2961" cy="178325"/>
              </a:xfrm>
              <a:custGeom>
                <a:avLst/>
                <a:gdLst/>
                <a:ahLst/>
                <a:cxnLst/>
                <a:rect l="l" t="t" r="r" b="b"/>
                <a:pathLst>
                  <a:path w="47" h="2831" extrusionOk="0">
                    <a:moveTo>
                      <a:pt x="12" y="1"/>
                    </a:moveTo>
                    <a:cubicBezTo>
                      <a:pt x="0" y="1"/>
                      <a:pt x="0" y="1"/>
                      <a:pt x="0" y="12"/>
                    </a:cubicBezTo>
                    <a:lnTo>
                      <a:pt x="12" y="2807"/>
                    </a:lnTo>
                    <a:cubicBezTo>
                      <a:pt x="12" y="2819"/>
                      <a:pt x="23" y="2830"/>
                      <a:pt x="23" y="2830"/>
                    </a:cubicBezTo>
                    <a:cubicBezTo>
                      <a:pt x="35" y="2830"/>
                      <a:pt x="46" y="2819"/>
                      <a:pt x="46" y="2807"/>
                    </a:cubicBezTo>
                    <a:lnTo>
                      <a:pt x="35" y="12"/>
                    </a:lnTo>
                    <a:cubicBezTo>
                      <a:pt x="35"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0" name="Google Shape;1167;p69"/>
              <p:cNvSpPr/>
              <p:nvPr/>
            </p:nvSpPr>
            <p:spPr>
              <a:xfrm>
                <a:off x="5078719" y="2982209"/>
                <a:ext cx="96564" cy="210891"/>
              </a:xfrm>
              <a:custGeom>
                <a:avLst/>
                <a:gdLst/>
                <a:ahLst/>
                <a:cxnLst/>
                <a:rect l="l" t="t" r="r" b="b"/>
                <a:pathLst>
                  <a:path w="1533" h="3348" extrusionOk="0">
                    <a:moveTo>
                      <a:pt x="23" y="0"/>
                    </a:moveTo>
                    <a:cubicBezTo>
                      <a:pt x="6" y="0"/>
                      <a:pt x="0" y="27"/>
                      <a:pt x="20" y="37"/>
                    </a:cubicBezTo>
                    <a:lnTo>
                      <a:pt x="1486" y="564"/>
                    </a:lnTo>
                    <a:lnTo>
                      <a:pt x="1498" y="3302"/>
                    </a:lnTo>
                    <a:lnTo>
                      <a:pt x="43" y="2924"/>
                    </a:lnTo>
                    <a:cubicBezTo>
                      <a:pt x="40" y="2922"/>
                      <a:pt x="37" y="2921"/>
                      <a:pt x="34" y="2921"/>
                    </a:cubicBezTo>
                    <a:cubicBezTo>
                      <a:pt x="18" y="2921"/>
                      <a:pt x="12" y="2948"/>
                      <a:pt x="31" y="2958"/>
                    </a:cubicBezTo>
                    <a:lnTo>
                      <a:pt x="1532" y="3347"/>
                    </a:lnTo>
                    <a:lnTo>
                      <a:pt x="1532" y="3347"/>
                    </a:lnTo>
                    <a:lnTo>
                      <a:pt x="1521" y="552"/>
                    </a:lnTo>
                    <a:lnTo>
                      <a:pt x="1521" y="541"/>
                    </a:lnTo>
                    <a:lnTo>
                      <a:pt x="31" y="2"/>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1" name="Google Shape;1168;p69"/>
              <p:cNvSpPr/>
              <p:nvPr/>
            </p:nvSpPr>
            <p:spPr>
              <a:xfrm>
                <a:off x="5193930" y="3022019"/>
                <a:ext cx="98957" cy="196340"/>
              </a:xfrm>
              <a:custGeom>
                <a:avLst/>
                <a:gdLst/>
                <a:ahLst/>
                <a:cxnLst/>
                <a:rect l="l" t="t" r="r" b="b"/>
                <a:pathLst>
                  <a:path w="1571" h="3117" extrusionOk="0">
                    <a:moveTo>
                      <a:pt x="35" y="46"/>
                    </a:moveTo>
                    <a:lnTo>
                      <a:pt x="1536" y="562"/>
                    </a:lnTo>
                    <a:lnTo>
                      <a:pt x="1536" y="3070"/>
                    </a:lnTo>
                    <a:lnTo>
                      <a:pt x="47" y="2761"/>
                    </a:lnTo>
                    <a:lnTo>
                      <a:pt x="35" y="46"/>
                    </a:lnTo>
                    <a:close/>
                    <a:moveTo>
                      <a:pt x="1" y="1"/>
                    </a:moveTo>
                    <a:lnTo>
                      <a:pt x="12" y="2773"/>
                    </a:lnTo>
                    <a:lnTo>
                      <a:pt x="12" y="2784"/>
                    </a:lnTo>
                    <a:lnTo>
                      <a:pt x="1570" y="3116"/>
                    </a:lnTo>
                    <a:lnTo>
                      <a:pt x="1559" y="550"/>
                    </a:lnTo>
                    <a:lnTo>
                      <a:pt x="1559" y="539"/>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2" name="Google Shape;1169;p69"/>
              <p:cNvSpPr/>
              <p:nvPr/>
            </p:nvSpPr>
            <p:spPr>
              <a:xfrm>
                <a:off x="5275503" y="3050176"/>
                <a:ext cx="2205" cy="164593"/>
              </a:xfrm>
              <a:custGeom>
                <a:avLst/>
                <a:gdLst/>
                <a:ahLst/>
                <a:cxnLst/>
                <a:rect l="l" t="t" r="r" b="b"/>
                <a:pathLst>
                  <a:path w="35" h="2613" extrusionOk="0">
                    <a:moveTo>
                      <a:pt x="12" y="0"/>
                    </a:moveTo>
                    <a:cubicBezTo>
                      <a:pt x="0" y="0"/>
                      <a:pt x="0" y="12"/>
                      <a:pt x="0" y="23"/>
                    </a:cubicBezTo>
                    <a:lnTo>
                      <a:pt x="0" y="2589"/>
                    </a:lnTo>
                    <a:cubicBezTo>
                      <a:pt x="12" y="2601"/>
                      <a:pt x="12" y="2612"/>
                      <a:pt x="23" y="2612"/>
                    </a:cubicBezTo>
                    <a:cubicBezTo>
                      <a:pt x="35" y="2612"/>
                      <a:pt x="35" y="2601"/>
                      <a:pt x="35" y="2589"/>
                    </a:cubicBezTo>
                    <a:lnTo>
                      <a:pt x="35" y="23"/>
                    </a:lnTo>
                    <a:cubicBezTo>
                      <a:pt x="35"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3" name="Google Shape;1170;p69"/>
              <p:cNvSpPr/>
              <p:nvPr/>
            </p:nvSpPr>
            <p:spPr>
              <a:xfrm>
                <a:off x="5154245" y="3009736"/>
                <a:ext cx="2961" cy="178325"/>
              </a:xfrm>
              <a:custGeom>
                <a:avLst/>
                <a:gdLst/>
                <a:ahLst/>
                <a:cxnLst/>
                <a:rect l="l" t="t" r="r" b="b"/>
                <a:pathLst>
                  <a:path w="47" h="2831" extrusionOk="0">
                    <a:moveTo>
                      <a:pt x="12" y="1"/>
                    </a:moveTo>
                    <a:cubicBezTo>
                      <a:pt x="12" y="1"/>
                      <a:pt x="1" y="12"/>
                      <a:pt x="1" y="12"/>
                    </a:cubicBezTo>
                    <a:lnTo>
                      <a:pt x="12" y="2819"/>
                    </a:lnTo>
                    <a:cubicBezTo>
                      <a:pt x="12" y="2819"/>
                      <a:pt x="24" y="2830"/>
                      <a:pt x="35" y="2830"/>
                    </a:cubicBezTo>
                    <a:cubicBezTo>
                      <a:pt x="47" y="2830"/>
                      <a:pt x="47" y="2819"/>
                      <a:pt x="47" y="2819"/>
                    </a:cubicBezTo>
                    <a:lnTo>
                      <a:pt x="35" y="12"/>
                    </a:lnTo>
                    <a:cubicBezTo>
                      <a:pt x="35" y="12"/>
                      <a:pt x="24"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4" name="Google Shape;1171;p69"/>
              <p:cNvSpPr/>
              <p:nvPr/>
            </p:nvSpPr>
            <p:spPr>
              <a:xfrm>
                <a:off x="5079412" y="3245575"/>
                <a:ext cx="96564" cy="203647"/>
              </a:xfrm>
              <a:custGeom>
                <a:avLst/>
                <a:gdLst/>
                <a:ahLst/>
                <a:cxnLst/>
                <a:rect l="l" t="t" r="r" b="b"/>
                <a:pathLst>
                  <a:path w="1533" h="3233" extrusionOk="0">
                    <a:moveTo>
                      <a:pt x="23" y="0"/>
                    </a:moveTo>
                    <a:cubicBezTo>
                      <a:pt x="6" y="0"/>
                      <a:pt x="1" y="26"/>
                      <a:pt x="20" y="26"/>
                    </a:cubicBezTo>
                    <a:lnTo>
                      <a:pt x="1487" y="461"/>
                    </a:lnTo>
                    <a:lnTo>
                      <a:pt x="1498" y="3187"/>
                    </a:lnTo>
                    <a:lnTo>
                      <a:pt x="43" y="2924"/>
                    </a:lnTo>
                    <a:cubicBezTo>
                      <a:pt x="40" y="2922"/>
                      <a:pt x="37" y="2921"/>
                      <a:pt x="35" y="2921"/>
                    </a:cubicBezTo>
                    <a:cubicBezTo>
                      <a:pt x="18" y="2921"/>
                      <a:pt x="12" y="2948"/>
                      <a:pt x="32" y="2958"/>
                    </a:cubicBezTo>
                    <a:lnTo>
                      <a:pt x="1533" y="3233"/>
                    </a:lnTo>
                    <a:lnTo>
                      <a:pt x="1521" y="438"/>
                    </a:lnTo>
                    <a:lnTo>
                      <a:pt x="1521" y="426"/>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5" name="Google Shape;1172;p69"/>
              <p:cNvSpPr/>
              <p:nvPr/>
            </p:nvSpPr>
            <p:spPr>
              <a:xfrm>
                <a:off x="5194686" y="3276756"/>
                <a:ext cx="98894" cy="188340"/>
              </a:xfrm>
              <a:custGeom>
                <a:avLst/>
                <a:gdLst/>
                <a:ahLst/>
                <a:cxnLst/>
                <a:rect l="l" t="t" r="r" b="b"/>
                <a:pathLst>
                  <a:path w="1570" h="2990" extrusionOk="0">
                    <a:moveTo>
                      <a:pt x="35" y="46"/>
                    </a:moveTo>
                    <a:lnTo>
                      <a:pt x="1535" y="447"/>
                    </a:lnTo>
                    <a:lnTo>
                      <a:pt x="1547" y="2956"/>
                    </a:lnTo>
                    <a:lnTo>
                      <a:pt x="46" y="2749"/>
                    </a:lnTo>
                    <a:lnTo>
                      <a:pt x="35" y="46"/>
                    </a:lnTo>
                    <a:close/>
                    <a:moveTo>
                      <a:pt x="0" y="0"/>
                    </a:moveTo>
                    <a:lnTo>
                      <a:pt x="12" y="2772"/>
                    </a:lnTo>
                    <a:lnTo>
                      <a:pt x="12" y="2784"/>
                    </a:lnTo>
                    <a:lnTo>
                      <a:pt x="1558" y="2990"/>
                    </a:lnTo>
                    <a:lnTo>
                      <a:pt x="1570" y="2990"/>
                    </a:lnTo>
                    <a:lnTo>
                      <a:pt x="1570" y="435"/>
                    </a:lnTo>
                    <a:lnTo>
                      <a:pt x="1570" y="424"/>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6" name="Google Shape;1173;p69"/>
              <p:cNvSpPr/>
              <p:nvPr/>
            </p:nvSpPr>
            <p:spPr>
              <a:xfrm>
                <a:off x="5276196" y="3299118"/>
                <a:ext cx="2961" cy="163837"/>
              </a:xfrm>
              <a:custGeom>
                <a:avLst/>
                <a:gdLst/>
                <a:ahLst/>
                <a:cxnLst/>
                <a:rect l="l" t="t" r="r" b="b"/>
                <a:pathLst>
                  <a:path w="47" h="2601" extrusionOk="0">
                    <a:moveTo>
                      <a:pt x="12" y="0"/>
                    </a:moveTo>
                    <a:cubicBezTo>
                      <a:pt x="12" y="0"/>
                      <a:pt x="1" y="0"/>
                      <a:pt x="1" y="12"/>
                    </a:cubicBezTo>
                    <a:lnTo>
                      <a:pt x="12" y="2589"/>
                    </a:lnTo>
                    <a:cubicBezTo>
                      <a:pt x="12" y="2601"/>
                      <a:pt x="12" y="2601"/>
                      <a:pt x="24" y="2601"/>
                    </a:cubicBezTo>
                    <a:cubicBezTo>
                      <a:pt x="35" y="2601"/>
                      <a:pt x="47" y="2601"/>
                      <a:pt x="47" y="2589"/>
                    </a:cubicBezTo>
                    <a:lnTo>
                      <a:pt x="35" y="12"/>
                    </a:lnTo>
                    <a:cubicBezTo>
                      <a:pt x="35" y="0"/>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7" name="Google Shape;1174;p69"/>
              <p:cNvSpPr/>
              <p:nvPr/>
            </p:nvSpPr>
            <p:spPr>
              <a:xfrm>
                <a:off x="5155001" y="3267370"/>
                <a:ext cx="2961" cy="178262"/>
              </a:xfrm>
              <a:custGeom>
                <a:avLst/>
                <a:gdLst/>
                <a:ahLst/>
                <a:cxnLst/>
                <a:rect l="l" t="t" r="r" b="b"/>
                <a:pathLst>
                  <a:path w="47" h="2830" extrusionOk="0">
                    <a:moveTo>
                      <a:pt x="23" y="0"/>
                    </a:moveTo>
                    <a:cubicBezTo>
                      <a:pt x="12" y="0"/>
                      <a:pt x="0" y="12"/>
                      <a:pt x="0" y="12"/>
                    </a:cubicBezTo>
                    <a:lnTo>
                      <a:pt x="23" y="2807"/>
                    </a:lnTo>
                    <a:cubicBezTo>
                      <a:pt x="23" y="2818"/>
                      <a:pt x="23" y="2830"/>
                      <a:pt x="35" y="2830"/>
                    </a:cubicBezTo>
                    <a:cubicBezTo>
                      <a:pt x="46" y="2830"/>
                      <a:pt x="46" y="2818"/>
                      <a:pt x="46" y="2807"/>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8" name="Google Shape;1175;p69"/>
              <p:cNvSpPr/>
              <p:nvPr/>
            </p:nvSpPr>
            <p:spPr>
              <a:xfrm>
                <a:off x="4883698" y="3208158"/>
                <a:ext cx="116909" cy="218008"/>
              </a:xfrm>
              <a:custGeom>
                <a:avLst/>
                <a:gdLst/>
                <a:ahLst/>
                <a:cxnLst/>
                <a:rect l="l" t="t" r="r" b="b"/>
                <a:pathLst>
                  <a:path w="1856" h="3461" extrusionOk="0">
                    <a:moveTo>
                      <a:pt x="103" y="35"/>
                    </a:moveTo>
                    <a:lnTo>
                      <a:pt x="1799" y="413"/>
                    </a:lnTo>
                    <a:lnTo>
                      <a:pt x="1822" y="3426"/>
                    </a:lnTo>
                    <a:lnTo>
                      <a:pt x="35" y="3174"/>
                    </a:lnTo>
                    <a:lnTo>
                      <a:pt x="103" y="35"/>
                    </a:lnTo>
                    <a:close/>
                    <a:moveTo>
                      <a:pt x="69" y="1"/>
                    </a:moveTo>
                    <a:lnTo>
                      <a:pt x="0" y="3197"/>
                    </a:lnTo>
                    <a:lnTo>
                      <a:pt x="0" y="3208"/>
                    </a:lnTo>
                    <a:lnTo>
                      <a:pt x="1833" y="3460"/>
                    </a:lnTo>
                    <a:lnTo>
                      <a:pt x="1856" y="3460"/>
                    </a:lnTo>
                    <a:lnTo>
                      <a:pt x="1833" y="402"/>
                    </a:lnTo>
                    <a:lnTo>
                      <a:pt x="1833" y="390"/>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9" name="Google Shape;1176;p69"/>
              <p:cNvSpPr/>
              <p:nvPr/>
            </p:nvSpPr>
            <p:spPr>
              <a:xfrm>
                <a:off x="4740078" y="3172127"/>
                <a:ext cx="124153" cy="236024"/>
              </a:xfrm>
              <a:custGeom>
                <a:avLst/>
                <a:gdLst/>
                <a:ahLst/>
                <a:cxnLst/>
                <a:rect l="l" t="t" r="r" b="b"/>
                <a:pathLst>
                  <a:path w="1971" h="3747" extrusionOk="0">
                    <a:moveTo>
                      <a:pt x="24" y="0"/>
                    </a:moveTo>
                    <a:cubicBezTo>
                      <a:pt x="12" y="0"/>
                      <a:pt x="1" y="0"/>
                      <a:pt x="1" y="12"/>
                    </a:cubicBezTo>
                    <a:cubicBezTo>
                      <a:pt x="1" y="23"/>
                      <a:pt x="1" y="23"/>
                      <a:pt x="12" y="35"/>
                    </a:cubicBezTo>
                    <a:lnTo>
                      <a:pt x="1902" y="493"/>
                    </a:lnTo>
                    <a:lnTo>
                      <a:pt x="1937" y="3700"/>
                    </a:lnTo>
                    <a:lnTo>
                      <a:pt x="1937" y="3700"/>
                    </a:lnTo>
                    <a:lnTo>
                      <a:pt x="46" y="3471"/>
                    </a:lnTo>
                    <a:cubicBezTo>
                      <a:pt x="35" y="3471"/>
                      <a:pt x="35" y="3483"/>
                      <a:pt x="35" y="3494"/>
                    </a:cubicBezTo>
                    <a:cubicBezTo>
                      <a:pt x="24" y="3494"/>
                      <a:pt x="35" y="3505"/>
                      <a:pt x="46" y="3505"/>
                    </a:cubicBezTo>
                    <a:lnTo>
                      <a:pt x="1948" y="3735"/>
                    </a:lnTo>
                    <a:lnTo>
                      <a:pt x="1971" y="3746"/>
                    </a:lnTo>
                    <a:lnTo>
                      <a:pt x="1937" y="481"/>
                    </a:lnTo>
                    <a:lnTo>
                      <a:pt x="1937" y="470"/>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0" name="Google Shape;1177;p69"/>
              <p:cNvSpPr/>
              <p:nvPr/>
            </p:nvSpPr>
            <p:spPr>
              <a:xfrm>
                <a:off x="4983287" y="3229827"/>
                <a:ext cx="4346" cy="193442"/>
              </a:xfrm>
              <a:custGeom>
                <a:avLst/>
                <a:gdLst/>
                <a:ahLst/>
                <a:cxnLst/>
                <a:rect l="l" t="t" r="r" b="b"/>
                <a:pathLst>
                  <a:path w="69" h="3071" extrusionOk="0">
                    <a:moveTo>
                      <a:pt x="23" y="1"/>
                    </a:moveTo>
                    <a:cubicBezTo>
                      <a:pt x="11" y="1"/>
                      <a:pt x="0" y="1"/>
                      <a:pt x="0" y="12"/>
                    </a:cubicBezTo>
                    <a:lnTo>
                      <a:pt x="34" y="3059"/>
                    </a:lnTo>
                    <a:cubicBezTo>
                      <a:pt x="34" y="3059"/>
                      <a:pt x="34" y="3071"/>
                      <a:pt x="46" y="3071"/>
                    </a:cubicBezTo>
                    <a:cubicBezTo>
                      <a:pt x="57" y="3071"/>
                      <a:pt x="69" y="3059"/>
                      <a:pt x="69" y="3059"/>
                    </a:cubicBezTo>
                    <a:lnTo>
                      <a:pt x="34" y="12"/>
                    </a:lnTo>
                    <a:cubicBezTo>
                      <a:pt x="34" y="1"/>
                      <a:pt x="34"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1" name="Google Shape;1178;p69"/>
              <p:cNvSpPr/>
              <p:nvPr/>
            </p:nvSpPr>
            <p:spPr>
              <a:xfrm>
                <a:off x="4845463" y="3198080"/>
                <a:ext cx="3653" cy="207174"/>
              </a:xfrm>
              <a:custGeom>
                <a:avLst/>
                <a:gdLst/>
                <a:ahLst/>
                <a:cxnLst/>
                <a:rect l="l" t="t" r="r" b="b"/>
                <a:pathLst>
                  <a:path w="58" h="3289" extrusionOk="0">
                    <a:moveTo>
                      <a:pt x="12" y="1"/>
                    </a:moveTo>
                    <a:cubicBezTo>
                      <a:pt x="0" y="1"/>
                      <a:pt x="0" y="1"/>
                      <a:pt x="0" y="12"/>
                    </a:cubicBezTo>
                    <a:lnTo>
                      <a:pt x="23" y="3265"/>
                    </a:lnTo>
                    <a:cubicBezTo>
                      <a:pt x="23" y="3277"/>
                      <a:pt x="34" y="3288"/>
                      <a:pt x="34" y="3288"/>
                    </a:cubicBezTo>
                    <a:cubicBezTo>
                      <a:pt x="46" y="3288"/>
                      <a:pt x="57" y="3277"/>
                      <a:pt x="57" y="3265"/>
                    </a:cubicBezTo>
                    <a:lnTo>
                      <a:pt x="34" y="12"/>
                    </a:lnTo>
                    <a:cubicBezTo>
                      <a:pt x="34"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2" name="Google Shape;1179;p69"/>
              <p:cNvSpPr/>
              <p:nvPr/>
            </p:nvSpPr>
            <p:spPr>
              <a:xfrm>
                <a:off x="4510601" y="2073876"/>
                <a:ext cx="140090" cy="305250"/>
              </a:xfrm>
              <a:custGeom>
                <a:avLst/>
                <a:gdLst/>
                <a:ahLst/>
                <a:cxnLst/>
                <a:rect l="l" t="t" r="r" b="b"/>
                <a:pathLst>
                  <a:path w="2224" h="4846" extrusionOk="0">
                    <a:moveTo>
                      <a:pt x="35" y="58"/>
                    </a:moveTo>
                    <a:lnTo>
                      <a:pt x="2177" y="1352"/>
                    </a:lnTo>
                    <a:lnTo>
                      <a:pt x="2189" y="4789"/>
                    </a:lnTo>
                    <a:lnTo>
                      <a:pt x="47" y="3689"/>
                    </a:lnTo>
                    <a:lnTo>
                      <a:pt x="35" y="58"/>
                    </a:lnTo>
                    <a:close/>
                    <a:moveTo>
                      <a:pt x="1" y="0"/>
                    </a:moveTo>
                    <a:lnTo>
                      <a:pt x="12" y="3689"/>
                    </a:lnTo>
                    <a:lnTo>
                      <a:pt x="12" y="3700"/>
                    </a:lnTo>
                    <a:lnTo>
                      <a:pt x="2223" y="4846"/>
                    </a:lnTo>
                    <a:lnTo>
                      <a:pt x="2212" y="1341"/>
                    </a:lnTo>
                    <a:lnTo>
                      <a:pt x="35" y="2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3" name="Google Shape;1180;p69"/>
              <p:cNvSpPr/>
              <p:nvPr/>
            </p:nvSpPr>
            <p:spPr>
              <a:xfrm>
                <a:off x="4300652" y="1936051"/>
                <a:ext cx="170325" cy="349280"/>
              </a:xfrm>
              <a:custGeom>
                <a:avLst/>
                <a:gdLst/>
                <a:ahLst/>
                <a:cxnLst/>
                <a:rect l="l" t="t" r="r" b="b"/>
                <a:pathLst>
                  <a:path w="2704" h="5545" extrusionOk="0">
                    <a:moveTo>
                      <a:pt x="35" y="69"/>
                    </a:moveTo>
                    <a:lnTo>
                      <a:pt x="2669" y="1799"/>
                    </a:lnTo>
                    <a:lnTo>
                      <a:pt x="2669" y="5488"/>
                    </a:lnTo>
                    <a:lnTo>
                      <a:pt x="46" y="4021"/>
                    </a:lnTo>
                    <a:lnTo>
                      <a:pt x="35" y="69"/>
                    </a:lnTo>
                    <a:close/>
                    <a:moveTo>
                      <a:pt x="0" y="0"/>
                    </a:moveTo>
                    <a:lnTo>
                      <a:pt x="12" y="4033"/>
                    </a:lnTo>
                    <a:lnTo>
                      <a:pt x="12" y="4044"/>
                    </a:lnTo>
                    <a:lnTo>
                      <a:pt x="2704" y="5545"/>
                    </a:lnTo>
                    <a:lnTo>
                      <a:pt x="2704" y="1787"/>
                    </a:lnTo>
                    <a:lnTo>
                      <a:pt x="2704" y="1776"/>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4" name="Google Shape;1181;p69"/>
              <p:cNvSpPr/>
              <p:nvPr/>
            </p:nvSpPr>
            <p:spPr>
              <a:xfrm>
                <a:off x="4631103" y="2147450"/>
                <a:ext cx="2961" cy="224496"/>
              </a:xfrm>
              <a:custGeom>
                <a:avLst/>
                <a:gdLst/>
                <a:ahLst/>
                <a:cxnLst/>
                <a:rect l="l" t="t" r="r" b="b"/>
                <a:pathLst>
                  <a:path w="47" h="3564" extrusionOk="0">
                    <a:moveTo>
                      <a:pt x="24" y="1"/>
                    </a:moveTo>
                    <a:cubicBezTo>
                      <a:pt x="12" y="1"/>
                      <a:pt x="1" y="12"/>
                      <a:pt x="1" y="24"/>
                    </a:cubicBezTo>
                    <a:lnTo>
                      <a:pt x="12" y="3540"/>
                    </a:lnTo>
                    <a:cubicBezTo>
                      <a:pt x="12" y="3552"/>
                      <a:pt x="24" y="3563"/>
                      <a:pt x="24" y="3563"/>
                    </a:cubicBezTo>
                    <a:cubicBezTo>
                      <a:pt x="35" y="3563"/>
                      <a:pt x="47" y="3552"/>
                      <a:pt x="47" y="3540"/>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5" name="Google Shape;1182;p69"/>
              <p:cNvSpPr/>
              <p:nvPr/>
            </p:nvSpPr>
            <p:spPr>
              <a:xfrm>
                <a:off x="4453594" y="2037782"/>
                <a:ext cx="2961" cy="237472"/>
              </a:xfrm>
              <a:custGeom>
                <a:avLst/>
                <a:gdLst/>
                <a:ahLst/>
                <a:cxnLst/>
                <a:rect l="l" t="t" r="r" b="b"/>
                <a:pathLst>
                  <a:path w="47" h="3770" extrusionOk="0">
                    <a:moveTo>
                      <a:pt x="24" y="1"/>
                    </a:moveTo>
                    <a:cubicBezTo>
                      <a:pt x="12" y="1"/>
                      <a:pt x="1" y="12"/>
                      <a:pt x="1" y="24"/>
                    </a:cubicBezTo>
                    <a:lnTo>
                      <a:pt x="12" y="3758"/>
                    </a:lnTo>
                    <a:cubicBezTo>
                      <a:pt x="12" y="3769"/>
                      <a:pt x="24" y="3769"/>
                      <a:pt x="35" y="3769"/>
                    </a:cubicBezTo>
                    <a:cubicBezTo>
                      <a:pt x="35" y="3769"/>
                      <a:pt x="47" y="3769"/>
                      <a:pt x="47" y="3758"/>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6" name="Google Shape;1183;p69"/>
              <p:cNvSpPr/>
              <p:nvPr/>
            </p:nvSpPr>
            <p:spPr>
              <a:xfrm>
                <a:off x="4511357" y="2411572"/>
                <a:ext cx="140027" cy="288683"/>
              </a:xfrm>
              <a:custGeom>
                <a:avLst/>
                <a:gdLst/>
                <a:ahLst/>
                <a:cxnLst/>
                <a:rect l="l" t="t" r="r" b="b"/>
                <a:pathLst>
                  <a:path w="2223" h="4583" extrusionOk="0">
                    <a:moveTo>
                      <a:pt x="35" y="58"/>
                    </a:moveTo>
                    <a:lnTo>
                      <a:pt x="2177" y="1100"/>
                    </a:lnTo>
                    <a:lnTo>
                      <a:pt x="2188" y="4537"/>
                    </a:lnTo>
                    <a:lnTo>
                      <a:pt x="2188" y="4537"/>
                    </a:lnTo>
                    <a:lnTo>
                      <a:pt x="46" y="3678"/>
                    </a:lnTo>
                    <a:lnTo>
                      <a:pt x="35" y="58"/>
                    </a:lnTo>
                    <a:close/>
                    <a:moveTo>
                      <a:pt x="0" y="0"/>
                    </a:moveTo>
                    <a:lnTo>
                      <a:pt x="12" y="3689"/>
                    </a:lnTo>
                    <a:lnTo>
                      <a:pt x="12" y="3700"/>
                    </a:lnTo>
                    <a:lnTo>
                      <a:pt x="2200" y="4571"/>
                    </a:lnTo>
                    <a:lnTo>
                      <a:pt x="2223" y="4583"/>
                    </a:lnTo>
                    <a:lnTo>
                      <a:pt x="2211" y="1089"/>
                    </a:lnTo>
                    <a:lnTo>
                      <a:pt x="2211" y="107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7" name="Google Shape;1184;p69"/>
              <p:cNvSpPr/>
              <p:nvPr/>
            </p:nvSpPr>
            <p:spPr>
              <a:xfrm>
                <a:off x="4301345" y="2299006"/>
                <a:ext cx="170388" cy="328367"/>
              </a:xfrm>
              <a:custGeom>
                <a:avLst/>
                <a:gdLst/>
                <a:ahLst/>
                <a:cxnLst/>
                <a:rect l="l" t="t" r="r" b="b"/>
                <a:pathLst>
                  <a:path w="2705" h="5213" extrusionOk="0">
                    <a:moveTo>
                      <a:pt x="35" y="58"/>
                    </a:moveTo>
                    <a:lnTo>
                      <a:pt x="2670" y="1467"/>
                    </a:lnTo>
                    <a:lnTo>
                      <a:pt x="2670" y="5167"/>
                    </a:lnTo>
                    <a:lnTo>
                      <a:pt x="47" y="4010"/>
                    </a:lnTo>
                    <a:lnTo>
                      <a:pt x="35" y="58"/>
                    </a:lnTo>
                    <a:close/>
                    <a:moveTo>
                      <a:pt x="1" y="0"/>
                    </a:moveTo>
                    <a:lnTo>
                      <a:pt x="12" y="4021"/>
                    </a:lnTo>
                    <a:lnTo>
                      <a:pt x="12" y="4033"/>
                    </a:lnTo>
                    <a:lnTo>
                      <a:pt x="2704" y="5213"/>
                    </a:lnTo>
                    <a:lnTo>
                      <a:pt x="2704" y="1455"/>
                    </a:lnTo>
                    <a:lnTo>
                      <a:pt x="2704" y="144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8" name="Google Shape;1185;p69"/>
              <p:cNvSpPr/>
              <p:nvPr/>
            </p:nvSpPr>
            <p:spPr>
              <a:xfrm>
                <a:off x="4631859" y="2470720"/>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9" name="Google Shape;1186;p69"/>
              <p:cNvSpPr/>
              <p:nvPr/>
            </p:nvSpPr>
            <p:spPr>
              <a:xfrm>
                <a:off x="4454350" y="2381966"/>
                <a:ext cx="2961" cy="237472"/>
              </a:xfrm>
              <a:custGeom>
                <a:avLst/>
                <a:gdLst/>
                <a:ahLst/>
                <a:cxnLst/>
                <a:rect l="l" t="t" r="r" b="b"/>
                <a:pathLst>
                  <a:path w="47" h="3770" extrusionOk="0">
                    <a:moveTo>
                      <a:pt x="23" y="1"/>
                    </a:moveTo>
                    <a:cubicBezTo>
                      <a:pt x="12" y="1"/>
                      <a:pt x="0" y="12"/>
                      <a:pt x="0" y="24"/>
                    </a:cubicBezTo>
                    <a:lnTo>
                      <a:pt x="12" y="3758"/>
                    </a:lnTo>
                    <a:cubicBezTo>
                      <a:pt x="12" y="3758"/>
                      <a:pt x="23" y="3770"/>
                      <a:pt x="35" y="3770"/>
                    </a:cubicBezTo>
                    <a:cubicBezTo>
                      <a:pt x="35" y="3770"/>
                      <a:pt x="46" y="3758"/>
                      <a:pt x="46" y="3758"/>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0" name="Google Shape;1187;p69"/>
              <p:cNvSpPr/>
              <p:nvPr/>
            </p:nvSpPr>
            <p:spPr>
              <a:xfrm>
                <a:off x="4512050" y="2796196"/>
                <a:ext cx="140090" cy="268463"/>
              </a:xfrm>
              <a:custGeom>
                <a:avLst/>
                <a:gdLst/>
                <a:ahLst/>
                <a:cxnLst/>
                <a:rect l="l" t="t" r="r" b="b"/>
                <a:pathLst>
                  <a:path w="2224" h="4262" extrusionOk="0">
                    <a:moveTo>
                      <a:pt x="35" y="57"/>
                    </a:moveTo>
                    <a:lnTo>
                      <a:pt x="2177" y="779"/>
                    </a:lnTo>
                    <a:lnTo>
                      <a:pt x="2189" y="4227"/>
                    </a:lnTo>
                    <a:lnTo>
                      <a:pt x="47" y="3677"/>
                    </a:lnTo>
                    <a:lnTo>
                      <a:pt x="35" y="57"/>
                    </a:lnTo>
                    <a:close/>
                    <a:moveTo>
                      <a:pt x="1" y="0"/>
                    </a:moveTo>
                    <a:lnTo>
                      <a:pt x="12" y="3689"/>
                    </a:lnTo>
                    <a:lnTo>
                      <a:pt x="12" y="3700"/>
                    </a:lnTo>
                    <a:lnTo>
                      <a:pt x="2200" y="4261"/>
                    </a:lnTo>
                    <a:lnTo>
                      <a:pt x="2223" y="4261"/>
                    </a:lnTo>
                    <a:lnTo>
                      <a:pt x="2212" y="768"/>
                    </a:lnTo>
                    <a:lnTo>
                      <a:pt x="2212" y="756"/>
                    </a:lnTo>
                    <a:lnTo>
                      <a:pt x="24" y="1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1" name="Google Shape;1188;p69"/>
              <p:cNvSpPr/>
              <p:nvPr/>
            </p:nvSpPr>
            <p:spPr>
              <a:xfrm>
                <a:off x="4302793" y="2716071"/>
                <a:ext cx="169632" cy="302415"/>
              </a:xfrm>
              <a:custGeom>
                <a:avLst/>
                <a:gdLst/>
                <a:ahLst/>
                <a:cxnLst/>
                <a:rect l="l" t="t" r="r" b="b"/>
                <a:pathLst>
                  <a:path w="2693" h="4801" extrusionOk="0">
                    <a:moveTo>
                      <a:pt x="24" y="46"/>
                    </a:moveTo>
                    <a:lnTo>
                      <a:pt x="2658" y="1054"/>
                    </a:lnTo>
                    <a:lnTo>
                      <a:pt x="2670" y="4754"/>
                    </a:lnTo>
                    <a:lnTo>
                      <a:pt x="35" y="3998"/>
                    </a:lnTo>
                    <a:lnTo>
                      <a:pt x="24" y="46"/>
                    </a:lnTo>
                    <a:close/>
                    <a:moveTo>
                      <a:pt x="1" y="1"/>
                    </a:moveTo>
                    <a:lnTo>
                      <a:pt x="1" y="4010"/>
                    </a:lnTo>
                    <a:lnTo>
                      <a:pt x="1" y="4021"/>
                    </a:lnTo>
                    <a:lnTo>
                      <a:pt x="2681" y="4789"/>
                    </a:lnTo>
                    <a:lnTo>
                      <a:pt x="2693" y="4800"/>
                    </a:lnTo>
                    <a:lnTo>
                      <a:pt x="2693" y="1043"/>
                    </a:lnTo>
                    <a:lnTo>
                      <a:pt x="2693" y="1031"/>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2" name="Google Shape;1189;p69"/>
              <p:cNvSpPr/>
              <p:nvPr/>
            </p:nvSpPr>
            <p:spPr>
              <a:xfrm>
                <a:off x="4632552" y="2838022"/>
                <a:ext cx="2961" cy="223740"/>
              </a:xfrm>
              <a:custGeom>
                <a:avLst/>
                <a:gdLst/>
                <a:ahLst/>
                <a:cxnLst/>
                <a:rect l="l" t="t" r="r" b="b"/>
                <a:pathLst>
                  <a:path w="47" h="3552" extrusionOk="0">
                    <a:moveTo>
                      <a:pt x="24" y="0"/>
                    </a:moveTo>
                    <a:cubicBezTo>
                      <a:pt x="12" y="0"/>
                      <a:pt x="1" y="12"/>
                      <a:pt x="1" y="23"/>
                    </a:cubicBezTo>
                    <a:lnTo>
                      <a:pt x="12" y="3540"/>
                    </a:lnTo>
                    <a:cubicBezTo>
                      <a:pt x="12" y="3552"/>
                      <a:pt x="24" y="3552"/>
                      <a:pt x="24" y="3552"/>
                    </a:cubicBezTo>
                    <a:cubicBezTo>
                      <a:pt x="35" y="3552"/>
                      <a:pt x="47" y="3552"/>
                      <a:pt x="47" y="3540"/>
                    </a:cubicBezTo>
                    <a:lnTo>
                      <a:pt x="35" y="23"/>
                    </a:lnTo>
                    <a:cubicBezTo>
                      <a:pt x="35" y="12"/>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3" name="Google Shape;1190;p69"/>
              <p:cNvSpPr/>
              <p:nvPr/>
            </p:nvSpPr>
            <p:spPr>
              <a:xfrm>
                <a:off x="4455799" y="2775220"/>
                <a:ext cx="2205" cy="237472"/>
              </a:xfrm>
              <a:custGeom>
                <a:avLst/>
                <a:gdLst/>
                <a:ahLst/>
                <a:cxnLst/>
                <a:rect l="l" t="t" r="r" b="b"/>
                <a:pathLst>
                  <a:path w="35" h="3770" extrusionOk="0">
                    <a:moveTo>
                      <a:pt x="12" y="1"/>
                    </a:moveTo>
                    <a:cubicBezTo>
                      <a:pt x="0" y="1"/>
                      <a:pt x="0" y="12"/>
                      <a:pt x="0" y="24"/>
                    </a:cubicBezTo>
                    <a:lnTo>
                      <a:pt x="0" y="3747"/>
                    </a:lnTo>
                    <a:cubicBezTo>
                      <a:pt x="0" y="3758"/>
                      <a:pt x="12" y="3770"/>
                      <a:pt x="23" y="3770"/>
                    </a:cubicBezTo>
                    <a:cubicBezTo>
                      <a:pt x="35" y="3770"/>
                      <a:pt x="35" y="3758"/>
                      <a:pt x="35" y="3747"/>
                    </a:cubicBezTo>
                    <a:lnTo>
                      <a:pt x="35" y="24"/>
                    </a:lnTo>
                    <a:cubicBezTo>
                      <a:pt x="35"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4" name="Google Shape;1191;p69"/>
              <p:cNvSpPr/>
              <p:nvPr/>
            </p:nvSpPr>
            <p:spPr>
              <a:xfrm>
                <a:off x="4512806" y="3125199"/>
                <a:ext cx="140027" cy="254039"/>
              </a:xfrm>
              <a:custGeom>
                <a:avLst/>
                <a:gdLst/>
                <a:ahLst/>
                <a:cxnLst/>
                <a:rect l="l" t="t" r="r" b="b"/>
                <a:pathLst>
                  <a:path w="2223" h="4033" extrusionOk="0">
                    <a:moveTo>
                      <a:pt x="35" y="46"/>
                    </a:moveTo>
                    <a:lnTo>
                      <a:pt x="2177" y="550"/>
                    </a:lnTo>
                    <a:lnTo>
                      <a:pt x="2188" y="3998"/>
                    </a:lnTo>
                    <a:lnTo>
                      <a:pt x="46" y="3678"/>
                    </a:lnTo>
                    <a:lnTo>
                      <a:pt x="35" y="46"/>
                    </a:lnTo>
                    <a:close/>
                    <a:moveTo>
                      <a:pt x="0" y="1"/>
                    </a:moveTo>
                    <a:lnTo>
                      <a:pt x="12" y="3689"/>
                    </a:lnTo>
                    <a:lnTo>
                      <a:pt x="12" y="3701"/>
                    </a:lnTo>
                    <a:lnTo>
                      <a:pt x="2200" y="4033"/>
                    </a:lnTo>
                    <a:lnTo>
                      <a:pt x="2223" y="4033"/>
                    </a:lnTo>
                    <a:lnTo>
                      <a:pt x="2211" y="539"/>
                    </a:lnTo>
                    <a:lnTo>
                      <a:pt x="2211" y="528"/>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5" name="Google Shape;1192;p69"/>
              <p:cNvSpPr/>
              <p:nvPr/>
            </p:nvSpPr>
            <p:spPr>
              <a:xfrm>
                <a:off x="4303549" y="3067499"/>
                <a:ext cx="169632" cy="283644"/>
              </a:xfrm>
              <a:custGeom>
                <a:avLst/>
                <a:gdLst/>
                <a:ahLst/>
                <a:cxnLst/>
                <a:rect l="l" t="t" r="r" b="b"/>
                <a:pathLst>
                  <a:path w="2693" h="4503" extrusionOk="0">
                    <a:moveTo>
                      <a:pt x="23" y="46"/>
                    </a:moveTo>
                    <a:lnTo>
                      <a:pt x="2658" y="768"/>
                    </a:lnTo>
                    <a:lnTo>
                      <a:pt x="2669" y="4468"/>
                    </a:lnTo>
                    <a:lnTo>
                      <a:pt x="35" y="3998"/>
                    </a:lnTo>
                    <a:lnTo>
                      <a:pt x="23" y="46"/>
                    </a:lnTo>
                    <a:close/>
                    <a:moveTo>
                      <a:pt x="0" y="0"/>
                    </a:moveTo>
                    <a:lnTo>
                      <a:pt x="0" y="4021"/>
                    </a:lnTo>
                    <a:lnTo>
                      <a:pt x="0" y="4032"/>
                    </a:lnTo>
                    <a:lnTo>
                      <a:pt x="2692" y="4502"/>
                    </a:lnTo>
                    <a:lnTo>
                      <a:pt x="2692" y="756"/>
                    </a:lnTo>
                    <a:lnTo>
                      <a:pt x="2692" y="745"/>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6" name="Google Shape;1193;p69"/>
              <p:cNvSpPr/>
              <p:nvPr/>
            </p:nvSpPr>
            <p:spPr>
              <a:xfrm>
                <a:off x="4633308" y="3154049"/>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7" name="Google Shape;1194;p69"/>
              <p:cNvSpPr/>
              <p:nvPr/>
            </p:nvSpPr>
            <p:spPr>
              <a:xfrm>
                <a:off x="4456492" y="3110081"/>
                <a:ext cx="2268" cy="237409"/>
              </a:xfrm>
              <a:custGeom>
                <a:avLst/>
                <a:gdLst/>
                <a:ahLst/>
                <a:cxnLst/>
                <a:rect l="l" t="t" r="r" b="b"/>
                <a:pathLst>
                  <a:path w="36" h="3769" extrusionOk="0">
                    <a:moveTo>
                      <a:pt x="12" y="0"/>
                    </a:moveTo>
                    <a:cubicBezTo>
                      <a:pt x="1" y="0"/>
                      <a:pt x="1" y="11"/>
                      <a:pt x="1" y="23"/>
                    </a:cubicBezTo>
                    <a:lnTo>
                      <a:pt x="1" y="3757"/>
                    </a:lnTo>
                    <a:cubicBezTo>
                      <a:pt x="1" y="3757"/>
                      <a:pt x="12" y="3769"/>
                      <a:pt x="24" y="3769"/>
                    </a:cubicBezTo>
                    <a:cubicBezTo>
                      <a:pt x="35" y="3769"/>
                      <a:pt x="35" y="3757"/>
                      <a:pt x="35" y="3757"/>
                    </a:cubicBezTo>
                    <a:lnTo>
                      <a:pt x="24" y="23"/>
                    </a:lnTo>
                    <a:cubicBezTo>
                      <a:pt x="35" y="11"/>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8" name="Google Shape;1195;p69"/>
              <p:cNvSpPr/>
              <p:nvPr/>
            </p:nvSpPr>
            <p:spPr>
              <a:xfrm>
                <a:off x="2870499" y="1389098"/>
                <a:ext cx="1429432" cy="1080216"/>
              </a:xfrm>
              <a:custGeom>
                <a:avLst/>
                <a:gdLst/>
                <a:ahLst/>
                <a:cxnLst/>
                <a:rect l="l" t="t" r="r" b="b"/>
                <a:pathLst>
                  <a:path w="22693" h="17149" extrusionOk="0">
                    <a:moveTo>
                      <a:pt x="22693" y="0"/>
                    </a:moveTo>
                    <a:lnTo>
                      <a:pt x="19841" y="2120"/>
                    </a:lnTo>
                    <a:lnTo>
                      <a:pt x="17000" y="4262"/>
                    </a:lnTo>
                    <a:lnTo>
                      <a:pt x="11318" y="8535"/>
                    </a:lnTo>
                    <a:lnTo>
                      <a:pt x="5659" y="12830"/>
                    </a:lnTo>
                    <a:lnTo>
                      <a:pt x="2818" y="14984"/>
                    </a:lnTo>
                    <a:lnTo>
                      <a:pt x="0" y="17149"/>
                    </a:lnTo>
                    <a:lnTo>
                      <a:pt x="0" y="17149"/>
                    </a:lnTo>
                    <a:lnTo>
                      <a:pt x="2853" y="15030"/>
                    </a:lnTo>
                    <a:lnTo>
                      <a:pt x="5693" y="12888"/>
                    </a:lnTo>
                    <a:lnTo>
                      <a:pt x="11375" y="8615"/>
                    </a:lnTo>
                    <a:lnTo>
                      <a:pt x="17046" y="4319"/>
                    </a:lnTo>
                    <a:lnTo>
                      <a:pt x="19875" y="2165"/>
                    </a:lnTo>
                    <a:lnTo>
                      <a:pt x="2269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9" name="Google Shape;1196;p69"/>
              <p:cNvSpPr/>
              <p:nvPr/>
            </p:nvSpPr>
            <p:spPr>
              <a:xfrm>
                <a:off x="3841698" y="1416500"/>
                <a:ext cx="2379825" cy="1585332"/>
              </a:xfrm>
              <a:custGeom>
                <a:avLst/>
                <a:gdLst/>
                <a:ahLst/>
                <a:cxnLst/>
                <a:rect l="l" t="t" r="r" b="b"/>
                <a:pathLst>
                  <a:path w="37781" h="25168" extrusionOk="0">
                    <a:moveTo>
                      <a:pt x="1" y="1"/>
                    </a:moveTo>
                    <a:lnTo>
                      <a:pt x="4709" y="3162"/>
                    </a:lnTo>
                    <a:lnTo>
                      <a:pt x="9429" y="6313"/>
                    </a:lnTo>
                    <a:lnTo>
                      <a:pt x="18868" y="12624"/>
                    </a:lnTo>
                    <a:lnTo>
                      <a:pt x="28318" y="18902"/>
                    </a:lnTo>
                    <a:lnTo>
                      <a:pt x="33049" y="22041"/>
                    </a:lnTo>
                    <a:lnTo>
                      <a:pt x="37780" y="25168"/>
                    </a:lnTo>
                    <a:lnTo>
                      <a:pt x="33072" y="22006"/>
                    </a:lnTo>
                    <a:lnTo>
                      <a:pt x="28364" y="18845"/>
                    </a:lnTo>
                    <a:lnTo>
                      <a:pt x="18925" y="12544"/>
                    </a:lnTo>
                    <a:lnTo>
                      <a:pt x="9463" y="6267"/>
                    </a:lnTo>
                    <a:lnTo>
                      <a:pt x="4743" y="3128"/>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0" name="Google Shape;1197;p69"/>
              <p:cNvSpPr/>
              <p:nvPr/>
            </p:nvSpPr>
            <p:spPr>
              <a:xfrm>
                <a:off x="2971474" y="3086963"/>
                <a:ext cx="3134571" cy="471228"/>
              </a:xfrm>
              <a:custGeom>
                <a:avLst/>
                <a:gdLst/>
                <a:ahLst/>
                <a:cxnLst/>
                <a:rect l="l" t="t" r="r" b="b"/>
                <a:pathLst>
                  <a:path w="49763" h="7481" extrusionOk="0">
                    <a:moveTo>
                      <a:pt x="49762" y="0"/>
                    </a:moveTo>
                    <a:lnTo>
                      <a:pt x="43531" y="917"/>
                    </a:lnTo>
                    <a:lnTo>
                      <a:pt x="37311" y="1845"/>
                    </a:lnTo>
                    <a:lnTo>
                      <a:pt x="24870" y="3700"/>
                    </a:lnTo>
                    <a:lnTo>
                      <a:pt x="12430" y="5579"/>
                    </a:lnTo>
                    <a:lnTo>
                      <a:pt x="6210" y="6518"/>
                    </a:lnTo>
                    <a:lnTo>
                      <a:pt x="1" y="7481"/>
                    </a:lnTo>
                    <a:lnTo>
                      <a:pt x="6221" y="6576"/>
                    </a:lnTo>
                    <a:lnTo>
                      <a:pt x="12441" y="5648"/>
                    </a:lnTo>
                    <a:lnTo>
                      <a:pt x="24882" y="3792"/>
                    </a:lnTo>
                    <a:lnTo>
                      <a:pt x="37322" y="1913"/>
                    </a:lnTo>
                    <a:lnTo>
                      <a:pt x="43542" y="963"/>
                    </a:lnTo>
                    <a:lnTo>
                      <a:pt x="4976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1" name="Google Shape;1198;p69"/>
              <p:cNvSpPr/>
              <p:nvPr/>
            </p:nvSpPr>
            <p:spPr>
              <a:xfrm>
                <a:off x="3802769" y="4032146"/>
                <a:ext cx="2572953" cy="282258"/>
              </a:xfrm>
              <a:custGeom>
                <a:avLst/>
                <a:gdLst/>
                <a:ahLst/>
                <a:cxnLst/>
                <a:rect l="l" t="t" r="r" b="b"/>
                <a:pathLst>
                  <a:path w="40847" h="4481" extrusionOk="0">
                    <a:moveTo>
                      <a:pt x="40789" y="1"/>
                    </a:moveTo>
                    <a:cubicBezTo>
                      <a:pt x="40787" y="1"/>
                      <a:pt x="40784" y="1"/>
                      <a:pt x="40781" y="2"/>
                    </a:cubicBezTo>
                    <a:lnTo>
                      <a:pt x="0" y="4481"/>
                    </a:lnTo>
                    <a:lnTo>
                      <a:pt x="40781" y="105"/>
                    </a:lnTo>
                    <a:lnTo>
                      <a:pt x="40792" y="105"/>
                    </a:lnTo>
                    <a:cubicBezTo>
                      <a:pt x="40847" y="94"/>
                      <a:pt x="40839" y="1"/>
                      <a:pt x="4078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2" name="Google Shape;1199;p69"/>
              <p:cNvSpPr/>
              <p:nvPr/>
            </p:nvSpPr>
            <p:spPr>
              <a:xfrm>
                <a:off x="2806500" y="4095641"/>
                <a:ext cx="1826080" cy="222355"/>
              </a:xfrm>
              <a:custGeom>
                <a:avLst/>
                <a:gdLst/>
                <a:ahLst/>
                <a:cxnLst/>
                <a:rect l="l" t="t" r="r" b="b"/>
                <a:pathLst>
                  <a:path w="28990" h="3530" extrusionOk="0">
                    <a:moveTo>
                      <a:pt x="67" y="1"/>
                    </a:moveTo>
                    <a:cubicBezTo>
                      <a:pt x="7" y="1"/>
                      <a:pt x="0" y="93"/>
                      <a:pt x="65" y="93"/>
                    </a:cubicBezTo>
                    <a:lnTo>
                      <a:pt x="28990" y="3530"/>
                    </a:lnTo>
                    <a:lnTo>
                      <a:pt x="77" y="2"/>
                    </a:lnTo>
                    <a:cubicBezTo>
                      <a:pt x="73" y="1"/>
                      <a:pt x="70" y="1"/>
                      <a:pt x="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3" name="Google Shape;1200;p69"/>
              <p:cNvSpPr/>
              <p:nvPr/>
            </p:nvSpPr>
            <p:spPr>
              <a:xfrm>
                <a:off x="6021634" y="1631552"/>
                <a:ext cx="6551" cy="1995712"/>
              </a:xfrm>
              <a:custGeom>
                <a:avLst/>
                <a:gdLst/>
                <a:ahLst/>
                <a:cxnLst/>
                <a:rect l="l" t="t" r="r" b="b"/>
                <a:pathLst>
                  <a:path w="104" h="31683" extrusionOk="0">
                    <a:moveTo>
                      <a:pt x="46" y="0"/>
                    </a:moveTo>
                    <a:lnTo>
                      <a:pt x="0" y="31640"/>
                    </a:lnTo>
                    <a:cubicBezTo>
                      <a:pt x="0" y="31668"/>
                      <a:pt x="23" y="31683"/>
                      <a:pt x="47" y="31683"/>
                    </a:cubicBezTo>
                    <a:cubicBezTo>
                      <a:pt x="72" y="31683"/>
                      <a:pt x="97" y="31668"/>
                      <a:pt x="103" y="31640"/>
                    </a:cubicBezTo>
                    <a:lnTo>
                      <a:pt x="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4" name="Google Shape;1201;p69"/>
              <p:cNvSpPr/>
              <p:nvPr/>
            </p:nvSpPr>
            <p:spPr>
              <a:xfrm>
                <a:off x="2985962" y="1772967"/>
                <a:ext cx="8693" cy="2435319"/>
              </a:xfrm>
              <a:custGeom>
                <a:avLst/>
                <a:gdLst/>
                <a:ahLst/>
                <a:cxnLst/>
                <a:rect l="l" t="t" r="r" b="b"/>
                <a:pathLst>
                  <a:path w="138" h="38662" extrusionOk="0">
                    <a:moveTo>
                      <a:pt x="69" y="1"/>
                    </a:moveTo>
                    <a:lnTo>
                      <a:pt x="34" y="4835"/>
                    </a:lnTo>
                    <a:lnTo>
                      <a:pt x="23" y="9669"/>
                    </a:lnTo>
                    <a:lnTo>
                      <a:pt x="0" y="19337"/>
                    </a:lnTo>
                    <a:lnTo>
                      <a:pt x="23" y="28994"/>
                    </a:lnTo>
                    <a:lnTo>
                      <a:pt x="34" y="33828"/>
                    </a:lnTo>
                    <a:lnTo>
                      <a:pt x="69" y="38662"/>
                    </a:lnTo>
                    <a:lnTo>
                      <a:pt x="103" y="33828"/>
                    </a:lnTo>
                    <a:lnTo>
                      <a:pt x="115" y="28994"/>
                    </a:lnTo>
                    <a:lnTo>
                      <a:pt x="138" y="19337"/>
                    </a:lnTo>
                    <a:lnTo>
                      <a:pt x="115" y="9669"/>
                    </a:lnTo>
                    <a:lnTo>
                      <a:pt x="103" y="4835"/>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6" name="Google Shape;1206;p69"/>
            <p:cNvSpPr/>
            <p:nvPr/>
          </p:nvSpPr>
          <p:spPr>
            <a:xfrm>
              <a:off x="11201809" y="4387041"/>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 name="Google Shape;1209;p69"/>
            <p:cNvSpPr/>
            <p:nvPr/>
          </p:nvSpPr>
          <p:spPr>
            <a:xfrm>
              <a:off x="11976318" y="4946915"/>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 name="Google Shape;1212;p69"/>
            <p:cNvSpPr/>
            <p:nvPr/>
          </p:nvSpPr>
          <p:spPr>
            <a:xfrm>
              <a:off x="12807609" y="645769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 name="Google Shape;1212;p69"/>
            <p:cNvSpPr/>
            <p:nvPr/>
          </p:nvSpPr>
          <p:spPr>
            <a:xfrm>
              <a:off x="11289748" y="5529282"/>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 name="Google Shape;1209;p69"/>
            <p:cNvSpPr/>
            <p:nvPr/>
          </p:nvSpPr>
          <p:spPr>
            <a:xfrm>
              <a:off x="13829736" y="561986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 name="Google Shape;1209;p69"/>
            <p:cNvSpPr/>
            <p:nvPr/>
          </p:nvSpPr>
          <p:spPr>
            <a:xfrm>
              <a:off x="14723898" y="4912563"/>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 name="Google Shape;1212;p69"/>
            <p:cNvSpPr/>
            <p:nvPr/>
          </p:nvSpPr>
          <p:spPr>
            <a:xfrm>
              <a:off x="13249473" y="4328706"/>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grpSp>
        <p:nvGrpSpPr>
          <p:cNvPr id="295" name="Group 294"/>
          <p:cNvGrpSpPr/>
          <p:nvPr/>
        </p:nvGrpSpPr>
        <p:grpSpPr>
          <a:xfrm>
            <a:off x="3754942" y="4610001"/>
            <a:ext cx="710520" cy="617602"/>
            <a:chOff x="9240148" y="2614050"/>
            <a:chExt cx="710520" cy="617602"/>
          </a:xfrm>
        </p:grpSpPr>
        <p:sp>
          <p:nvSpPr>
            <p:cNvPr id="296" name="Half Frame 295"/>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7" name="Half Frame 296"/>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8" name="Half Frame 297"/>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9" name="Half Frame 298"/>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892" name="Group 891"/>
          <p:cNvGrpSpPr/>
          <p:nvPr/>
        </p:nvGrpSpPr>
        <p:grpSpPr>
          <a:xfrm>
            <a:off x="4099303" y="2720534"/>
            <a:ext cx="5369536" cy="4337892"/>
            <a:chOff x="10283793" y="2766191"/>
            <a:chExt cx="5369536" cy="4337892"/>
          </a:xfrm>
        </p:grpSpPr>
        <p:grpSp>
          <p:nvGrpSpPr>
            <p:cNvPr id="893" name="Google Shape;919;p69"/>
            <p:cNvGrpSpPr/>
            <p:nvPr/>
          </p:nvGrpSpPr>
          <p:grpSpPr>
            <a:xfrm>
              <a:off x="10283793" y="2766191"/>
              <a:ext cx="5369536" cy="4337892"/>
              <a:chOff x="2806500" y="1389098"/>
              <a:chExt cx="3569221" cy="2928898"/>
            </a:xfrm>
          </p:grpSpPr>
          <p:sp>
            <p:nvSpPr>
              <p:cNvPr id="901" name="Google Shape;920;p69"/>
              <p:cNvSpPr/>
              <p:nvPr/>
            </p:nvSpPr>
            <p:spPr>
              <a:xfrm>
                <a:off x="4150544" y="1770258"/>
                <a:ext cx="6551" cy="1616197"/>
              </a:xfrm>
              <a:custGeom>
                <a:avLst/>
                <a:gdLst/>
                <a:ahLst/>
                <a:cxnLst/>
                <a:rect l="l" t="t" r="r" b="b"/>
                <a:pathLst>
                  <a:path w="104" h="25658" extrusionOk="0">
                    <a:moveTo>
                      <a:pt x="48" y="1"/>
                    </a:moveTo>
                    <a:cubicBezTo>
                      <a:pt x="24" y="1"/>
                      <a:pt x="1" y="15"/>
                      <a:pt x="1" y="44"/>
                    </a:cubicBezTo>
                    <a:lnTo>
                      <a:pt x="1" y="25600"/>
                    </a:lnTo>
                    <a:cubicBezTo>
                      <a:pt x="1" y="25634"/>
                      <a:pt x="24" y="25657"/>
                      <a:pt x="47" y="25657"/>
                    </a:cubicBezTo>
                    <a:cubicBezTo>
                      <a:pt x="81" y="25657"/>
                      <a:pt x="104" y="25634"/>
                      <a:pt x="104" y="25600"/>
                    </a:cubicBezTo>
                    <a:lnTo>
                      <a:pt x="104" y="44"/>
                    </a:lnTo>
                    <a:cubicBezTo>
                      <a:pt x="98" y="15"/>
                      <a:pt x="72" y="1"/>
                      <a:pt x="4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2" name="Google Shape;921;p69"/>
              <p:cNvSpPr/>
              <p:nvPr/>
            </p:nvSpPr>
            <p:spPr>
              <a:xfrm>
                <a:off x="4280431" y="1781975"/>
                <a:ext cx="6551" cy="1604481"/>
              </a:xfrm>
              <a:custGeom>
                <a:avLst/>
                <a:gdLst/>
                <a:ahLst/>
                <a:cxnLst/>
                <a:rect l="l" t="t" r="r" b="b"/>
                <a:pathLst>
                  <a:path w="104" h="25472" extrusionOk="0">
                    <a:moveTo>
                      <a:pt x="57" y="1"/>
                    </a:moveTo>
                    <a:cubicBezTo>
                      <a:pt x="32" y="1"/>
                      <a:pt x="6" y="18"/>
                      <a:pt x="1" y="52"/>
                    </a:cubicBezTo>
                    <a:lnTo>
                      <a:pt x="1" y="25426"/>
                    </a:lnTo>
                    <a:cubicBezTo>
                      <a:pt x="1" y="25448"/>
                      <a:pt x="24" y="25471"/>
                      <a:pt x="58" y="25471"/>
                    </a:cubicBezTo>
                    <a:cubicBezTo>
                      <a:pt x="81" y="25471"/>
                      <a:pt x="104" y="25448"/>
                      <a:pt x="104" y="25426"/>
                    </a:cubicBezTo>
                    <a:lnTo>
                      <a:pt x="104" y="52"/>
                    </a:lnTo>
                    <a:cubicBezTo>
                      <a:pt x="104" y="18"/>
                      <a:pt x="81" y="1"/>
                      <a:pt x="5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3" name="Google Shape;922;p69"/>
              <p:cNvSpPr/>
              <p:nvPr/>
            </p:nvSpPr>
            <p:spPr>
              <a:xfrm>
                <a:off x="3068922" y="3370550"/>
                <a:ext cx="3011867" cy="275707"/>
              </a:xfrm>
              <a:custGeom>
                <a:avLst/>
                <a:gdLst/>
                <a:ahLst/>
                <a:cxnLst/>
                <a:rect l="l" t="t" r="r" b="b"/>
                <a:pathLst>
                  <a:path w="47815" h="4377" extrusionOk="0">
                    <a:moveTo>
                      <a:pt x="18157" y="103"/>
                    </a:moveTo>
                    <a:lnTo>
                      <a:pt x="47711" y="4181"/>
                    </a:lnTo>
                    <a:lnTo>
                      <a:pt x="47711" y="4262"/>
                    </a:lnTo>
                    <a:lnTo>
                      <a:pt x="18157" y="481"/>
                    </a:lnTo>
                    <a:lnTo>
                      <a:pt x="18145" y="481"/>
                    </a:lnTo>
                    <a:lnTo>
                      <a:pt x="92" y="2899"/>
                    </a:lnTo>
                    <a:lnTo>
                      <a:pt x="92" y="2784"/>
                    </a:lnTo>
                    <a:cubicBezTo>
                      <a:pt x="1077" y="2646"/>
                      <a:pt x="17355" y="218"/>
                      <a:pt x="18157" y="103"/>
                    </a:cubicBezTo>
                    <a:close/>
                    <a:moveTo>
                      <a:pt x="18157" y="0"/>
                    </a:moveTo>
                    <a:cubicBezTo>
                      <a:pt x="17974" y="23"/>
                      <a:pt x="207" y="2669"/>
                      <a:pt x="46" y="2692"/>
                    </a:cubicBezTo>
                    <a:lnTo>
                      <a:pt x="0" y="2692"/>
                    </a:lnTo>
                    <a:lnTo>
                      <a:pt x="0" y="3013"/>
                    </a:lnTo>
                    <a:lnTo>
                      <a:pt x="18145" y="573"/>
                    </a:lnTo>
                    <a:lnTo>
                      <a:pt x="47757" y="4365"/>
                    </a:lnTo>
                    <a:lnTo>
                      <a:pt x="47814" y="4376"/>
                    </a:lnTo>
                    <a:lnTo>
                      <a:pt x="47814" y="4101"/>
                    </a:lnTo>
                    <a:lnTo>
                      <a:pt x="181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4" name="Google Shape;923;p69"/>
              <p:cNvSpPr/>
              <p:nvPr/>
            </p:nvSpPr>
            <p:spPr>
              <a:xfrm>
                <a:off x="3078307" y="3400848"/>
                <a:ext cx="2992403" cy="254795"/>
              </a:xfrm>
              <a:custGeom>
                <a:avLst/>
                <a:gdLst/>
                <a:ahLst/>
                <a:cxnLst/>
                <a:rect l="l" t="t" r="r" b="b"/>
                <a:pathLst>
                  <a:path w="47506" h="4045" extrusionOk="0">
                    <a:moveTo>
                      <a:pt x="17996" y="92"/>
                    </a:moveTo>
                    <a:lnTo>
                      <a:pt x="47425" y="3861"/>
                    </a:lnTo>
                    <a:lnTo>
                      <a:pt x="47425" y="3953"/>
                    </a:lnTo>
                    <a:lnTo>
                      <a:pt x="17985" y="482"/>
                    </a:lnTo>
                    <a:lnTo>
                      <a:pt x="80" y="2624"/>
                    </a:lnTo>
                    <a:lnTo>
                      <a:pt x="80" y="2486"/>
                    </a:lnTo>
                    <a:cubicBezTo>
                      <a:pt x="985" y="2372"/>
                      <a:pt x="17217" y="195"/>
                      <a:pt x="17996" y="92"/>
                    </a:cubicBezTo>
                    <a:close/>
                    <a:moveTo>
                      <a:pt x="17996" y="0"/>
                    </a:moveTo>
                    <a:cubicBezTo>
                      <a:pt x="17813" y="23"/>
                      <a:pt x="184" y="2395"/>
                      <a:pt x="35" y="2418"/>
                    </a:cubicBezTo>
                    <a:lnTo>
                      <a:pt x="0" y="2418"/>
                    </a:lnTo>
                    <a:lnTo>
                      <a:pt x="0" y="2715"/>
                    </a:lnTo>
                    <a:lnTo>
                      <a:pt x="17985" y="562"/>
                    </a:lnTo>
                    <a:lnTo>
                      <a:pt x="47459" y="4033"/>
                    </a:lnTo>
                    <a:lnTo>
                      <a:pt x="47505" y="4044"/>
                    </a:lnTo>
                    <a:lnTo>
                      <a:pt x="47505" y="3781"/>
                    </a:lnTo>
                    <a:lnTo>
                      <a:pt x="1800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5" name="Google Shape;924;p69"/>
              <p:cNvSpPr/>
              <p:nvPr/>
            </p:nvSpPr>
            <p:spPr>
              <a:xfrm>
                <a:off x="3096323" y="3431147"/>
                <a:ext cx="2956310" cy="233126"/>
              </a:xfrm>
              <a:custGeom>
                <a:avLst/>
                <a:gdLst/>
                <a:ahLst/>
                <a:cxnLst/>
                <a:rect l="l" t="t" r="r" b="b"/>
                <a:pathLst>
                  <a:path w="46933" h="3701" extrusionOk="0">
                    <a:moveTo>
                      <a:pt x="17688" y="81"/>
                    </a:moveTo>
                    <a:lnTo>
                      <a:pt x="46852" y="3517"/>
                    </a:lnTo>
                    <a:lnTo>
                      <a:pt x="46852" y="3609"/>
                    </a:lnTo>
                    <a:lnTo>
                      <a:pt x="17676" y="470"/>
                    </a:lnTo>
                    <a:lnTo>
                      <a:pt x="81" y="2315"/>
                    </a:lnTo>
                    <a:lnTo>
                      <a:pt x="81" y="2189"/>
                    </a:lnTo>
                    <a:cubicBezTo>
                      <a:pt x="974" y="2085"/>
                      <a:pt x="17000" y="172"/>
                      <a:pt x="17688" y="81"/>
                    </a:cubicBezTo>
                    <a:close/>
                    <a:moveTo>
                      <a:pt x="17688" y="1"/>
                    </a:moveTo>
                    <a:cubicBezTo>
                      <a:pt x="17516" y="23"/>
                      <a:pt x="184" y="2097"/>
                      <a:pt x="47" y="2108"/>
                    </a:cubicBezTo>
                    <a:lnTo>
                      <a:pt x="1" y="2120"/>
                    </a:lnTo>
                    <a:lnTo>
                      <a:pt x="1" y="2406"/>
                    </a:lnTo>
                    <a:lnTo>
                      <a:pt x="17676" y="550"/>
                    </a:lnTo>
                    <a:lnTo>
                      <a:pt x="46887" y="3689"/>
                    </a:lnTo>
                    <a:lnTo>
                      <a:pt x="46933" y="3701"/>
                    </a:lnTo>
                    <a:lnTo>
                      <a:pt x="46933" y="3437"/>
                    </a:lnTo>
                    <a:lnTo>
                      <a:pt x="17688"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6" name="Google Shape;925;p69"/>
              <p:cNvSpPr/>
              <p:nvPr/>
            </p:nvSpPr>
            <p:spPr>
              <a:xfrm>
                <a:off x="3141047" y="3460753"/>
                <a:ext cx="2911587" cy="251141"/>
              </a:xfrm>
              <a:custGeom>
                <a:avLst/>
                <a:gdLst/>
                <a:ahLst/>
                <a:cxnLst/>
                <a:rect l="l" t="t" r="r" b="b"/>
                <a:pathLst>
                  <a:path w="46223" h="3987" extrusionOk="0">
                    <a:moveTo>
                      <a:pt x="16966" y="80"/>
                    </a:moveTo>
                    <a:lnTo>
                      <a:pt x="46142" y="3219"/>
                    </a:lnTo>
                    <a:lnTo>
                      <a:pt x="46142" y="3895"/>
                    </a:lnTo>
                    <a:lnTo>
                      <a:pt x="16909" y="917"/>
                    </a:lnTo>
                    <a:lnTo>
                      <a:pt x="81" y="2841"/>
                    </a:lnTo>
                    <a:lnTo>
                      <a:pt x="81" y="1856"/>
                    </a:lnTo>
                    <a:lnTo>
                      <a:pt x="16966" y="80"/>
                    </a:lnTo>
                    <a:close/>
                    <a:moveTo>
                      <a:pt x="16966" y="0"/>
                    </a:moveTo>
                    <a:lnTo>
                      <a:pt x="35" y="1776"/>
                    </a:lnTo>
                    <a:lnTo>
                      <a:pt x="1" y="1787"/>
                    </a:lnTo>
                    <a:lnTo>
                      <a:pt x="1" y="2933"/>
                    </a:lnTo>
                    <a:lnTo>
                      <a:pt x="16909" y="997"/>
                    </a:lnTo>
                    <a:lnTo>
                      <a:pt x="46177" y="3975"/>
                    </a:lnTo>
                    <a:lnTo>
                      <a:pt x="46223" y="3987"/>
                    </a:lnTo>
                    <a:lnTo>
                      <a:pt x="46223" y="3139"/>
                    </a:lnTo>
                    <a:lnTo>
                      <a:pt x="1696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7" name="Google Shape;926;p69"/>
              <p:cNvSpPr/>
              <p:nvPr/>
            </p:nvSpPr>
            <p:spPr>
              <a:xfrm>
                <a:off x="3143251" y="3519209"/>
                <a:ext cx="2907240" cy="191238"/>
              </a:xfrm>
              <a:custGeom>
                <a:avLst/>
                <a:gdLst/>
                <a:ahLst/>
                <a:cxnLst/>
                <a:rect l="l" t="t" r="r" b="b"/>
                <a:pathLst>
                  <a:path w="46154" h="3036" extrusionOk="0">
                    <a:moveTo>
                      <a:pt x="16874" y="57"/>
                    </a:moveTo>
                    <a:lnTo>
                      <a:pt x="38341" y="2245"/>
                    </a:lnTo>
                    <a:lnTo>
                      <a:pt x="16874" y="206"/>
                    </a:lnTo>
                    <a:lnTo>
                      <a:pt x="791" y="1936"/>
                    </a:lnTo>
                    <a:lnTo>
                      <a:pt x="470" y="1936"/>
                    </a:lnTo>
                    <a:lnTo>
                      <a:pt x="16874" y="57"/>
                    </a:lnTo>
                    <a:close/>
                    <a:moveTo>
                      <a:pt x="16874" y="0"/>
                    </a:moveTo>
                    <a:lnTo>
                      <a:pt x="0" y="1936"/>
                    </a:lnTo>
                    <a:lnTo>
                      <a:pt x="0" y="1982"/>
                    </a:lnTo>
                    <a:lnTo>
                      <a:pt x="802" y="1982"/>
                    </a:lnTo>
                    <a:lnTo>
                      <a:pt x="16874" y="252"/>
                    </a:lnTo>
                    <a:lnTo>
                      <a:pt x="46142" y="3036"/>
                    </a:lnTo>
                    <a:lnTo>
                      <a:pt x="46153" y="2978"/>
                    </a:lnTo>
                    <a:lnTo>
                      <a:pt x="1687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8" name="Google Shape;927;p69"/>
              <p:cNvSpPr/>
              <p:nvPr/>
            </p:nvSpPr>
            <p:spPr>
              <a:xfrm>
                <a:off x="4133977" y="3532185"/>
                <a:ext cx="151554" cy="597523"/>
              </a:xfrm>
              <a:custGeom>
                <a:avLst/>
                <a:gdLst/>
                <a:ahLst/>
                <a:cxnLst/>
                <a:rect l="l" t="t" r="r" b="b"/>
                <a:pathLst>
                  <a:path w="2406" h="9486" extrusionOk="0">
                    <a:moveTo>
                      <a:pt x="1146" y="46"/>
                    </a:moveTo>
                    <a:lnTo>
                      <a:pt x="2349" y="172"/>
                    </a:lnTo>
                    <a:lnTo>
                      <a:pt x="2349" y="665"/>
                    </a:lnTo>
                    <a:lnTo>
                      <a:pt x="2142" y="665"/>
                    </a:lnTo>
                    <a:lnTo>
                      <a:pt x="2142" y="9359"/>
                    </a:lnTo>
                    <a:lnTo>
                      <a:pt x="1089" y="9428"/>
                    </a:lnTo>
                    <a:lnTo>
                      <a:pt x="252" y="9371"/>
                    </a:lnTo>
                    <a:lnTo>
                      <a:pt x="252" y="573"/>
                    </a:lnTo>
                    <a:lnTo>
                      <a:pt x="58" y="573"/>
                    </a:lnTo>
                    <a:lnTo>
                      <a:pt x="58" y="172"/>
                    </a:lnTo>
                    <a:lnTo>
                      <a:pt x="1146" y="46"/>
                    </a:lnTo>
                    <a:close/>
                    <a:moveTo>
                      <a:pt x="1146" y="0"/>
                    </a:moveTo>
                    <a:lnTo>
                      <a:pt x="0" y="115"/>
                    </a:lnTo>
                    <a:lnTo>
                      <a:pt x="0" y="630"/>
                    </a:lnTo>
                    <a:lnTo>
                      <a:pt x="195" y="630"/>
                    </a:lnTo>
                    <a:lnTo>
                      <a:pt x="195" y="9428"/>
                    </a:lnTo>
                    <a:lnTo>
                      <a:pt x="1089" y="9485"/>
                    </a:lnTo>
                    <a:lnTo>
                      <a:pt x="2177" y="9416"/>
                    </a:lnTo>
                    <a:lnTo>
                      <a:pt x="2200" y="9405"/>
                    </a:lnTo>
                    <a:lnTo>
                      <a:pt x="2200" y="711"/>
                    </a:lnTo>
                    <a:lnTo>
                      <a:pt x="2406" y="711"/>
                    </a:lnTo>
                    <a:lnTo>
                      <a:pt x="2406" y="115"/>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9" name="Google Shape;928;p69"/>
              <p:cNvSpPr/>
              <p:nvPr/>
            </p:nvSpPr>
            <p:spPr>
              <a:xfrm>
                <a:off x="3158432" y="3593539"/>
                <a:ext cx="1114860" cy="91021"/>
              </a:xfrm>
              <a:custGeom>
                <a:avLst/>
                <a:gdLst/>
                <a:ahLst/>
                <a:cxnLst/>
                <a:rect l="l" t="t" r="r" b="b"/>
                <a:pathLst>
                  <a:path w="17699" h="1445" extrusionOk="0">
                    <a:moveTo>
                      <a:pt x="16633" y="0"/>
                    </a:moveTo>
                    <a:lnTo>
                      <a:pt x="34" y="1398"/>
                    </a:lnTo>
                    <a:cubicBezTo>
                      <a:pt x="3" y="1398"/>
                      <a:pt x="0" y="1445"/>
                      <a:pt x="26" y="1445"/>
                    </a:cubicBezTo>
                    <a:cubicBezTo>
                      <a:pt x="28" y="1445"/>
                      <a:pt x="31" y="1444"/>
                      <a:pt x="34" y="1443"/>
                    </a:cubicBezTo>
                    <a:lnTo>
                      <a:pt x="16633" y="46"/>
                    </a:lnTo>
                    <a:lnTo>
                      <a:pt x="17652" y="137"/>
                    </a:lnTo>
                    <a:cubicBezTo>
                      <a:pt x="17698" y="137"/>
                      <a:pt x="17698" y="80"/>
                      <a:pt x="17664" y="80"/>
                    </a:cubicBezTo>
                    <a:lnTo>
                      <a:pt x="1663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0" name="Google Shape;929;p69"/>
              <p:cNvSpPr/>
              <p:nvPr/>
            </p:nvSpPr>
            <p:spPr>
              <a:xfrm>
                <a:off x="3158369" y="3607964"/>
                <a:ext cx="1114167" cy="86611"/>
              </a:xfrm>
              <a:custGeom>
                <a:avLst/>
                <a:gdLst/>
                <a:ahLst/>
                <a:cxnLst/>
                <a:rect l="l" t="t" r="r" b="b"/>
                <a:pathLst>
                  <a:path w="17688" h="1375" extrusionOk="0">
                    <a:moveTo>
                      <a:pt x="16634" y="0"/>
                    </a:moveTo>
                    <a:lnTo>
                      <a:pt x="35" y="1317"/>
                    </a:lnTo>
                    <a:cubicBezTo>
                      <a:pt x="1" y="1317"/>
                      <a:pt x="1" y="1375"/>
                      <a:pt x="35" y="1375"/>
                    </a:cubicBezTo>
                    <a:lnTo>
                      <a:pt x="47" y="1375"/>
                    </a:lnTo>
                    <a:lnTo>
                      <a:pt x="16634" y="46"/>
                    </a:lnTo>
                    <a:lnTo>
                      <a:pt x="17653" y="138"/>
                    </a:lnTo>
                    <a:cubicBezTo>
                      <a:pt x="17676" y="138"/>
                      <a:pt x="17688" y="126"/>
                      <a:pt x="17688" y="115"/>
                    </a:cubicBezTo>
                    <a:cubicBezTo>
                      <a:pt x="17688" y="92"/>
                      <a:pt x="17676" y="80"/>
                      <a:pt x="17665" y="80"/>
                    </a:cubicBezTo>
                    <a:lnTo>
                      <a:pt x="166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1" name="Google Shape;930;p69"/>
              <p:cNvSpPr/>
              <p:nvPr/>
            </p:nvSpPr>
            <p:spPr>
              <a:xfrm>
                <a:off x="4146260" y="4072650"/>
                <a:ext cx="126295" cy="3653"/>
              </a:xfrm>
              <a:custGeom>
                <a:avLst/>
                <a:gdLst/>
                <a:ahLst/>
                <a:cxnLst/>
                <a:rect l="l" t="t" r="r" b="b"/>
                <a:pathLst>
                  <a:path w="2005" h="58" extrusionOk="0">
                    <a:moveTo>
                      <a:pt x="23" y="0"/>
                    </a:moveTo>
                    <a:cubicBezTo>
                      <a:pt x="0" y="0"/>
                      <a:pt x="0" y="46"/>
                      <a:pt x="23" y="58"/>
                    </a:cubicBezTo>
                    <a:lnTo>
                      <a:pt x="1982" y="58"/>
                    </a:lnTo>
                    <a:cubicBezTo>
                      <a:pt x="2005" y="46"/>
                      <a:pt x="2005" y="0"/>
                      <a:pt x="198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2" name="Google Shape;931;p69"/>
              <p:cNvSpPr/>
              <p:nvPr/>
            </p:nvSpPr>
            <p:spPr>
              <a:xfrm>
                <a:off x="4204653" y="3607775"/>
                <a:ext cx="2961" cy="468520"/>
              </a:xfrm>
              <a:custGeom>
                <a:avLst/>
                <a:gdLst/>
                <a:ahLst/>
                <a:cxnLst/>
                <a:rect l="l" t="t" r="r" b="b"/>
                <a:pathLst>
                  <a:path w="47" h="7438" extrusionOk="0">
                    <a:moveTo>
                      <a:pt x="24" y="0"/>
                    </a:moveTo>
                    <a:cubicBezTo>
                      <a:pt x="12" y="0"/>
                      <a:pt x="1" y="9"/>
                      <a:pt x="1" y="26"/>
                    </a:cubicBezTo>
                    <a:lnTo>
                      <a:pt x="1" y="7403"/>
                    </a:lnTo>
                    <a:cubicBezTo>
                      <a:pt x="1" y="7415"/>
                      <a:pt x="12" y="7438"/>
                      <a:pt x="24" y="7438"/>
                    </a:cubicBezTo>
                    <a:cubicBezTo>
                      <a:pt x="35" y="7426"/>
                      <a:pt x="47" y="7415"/>
                      <a:pt x="47" y="7403"/>
                    </a:cubicBezTo>
                    <a:lnTo>
                      <a:pt x="47" y="26"/>
                    </a:lnTo>
                    <a:cubicBezTo>
                      <a:pt x="47" y="9"/>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3" name="Google Shape;932;p69"/>
              <p:cNvSpPr/>
              <p:nvPr/>
            </p:nvSpPr>
            <p:spPr>
              <a:xfrm>
                <a:off x="3154779" y="3640971"/>
                <a:ext cx="995809" cy="476456"/>
              </a:xfrm>
              <a:custGeom>
                <a:avLst/>
                <a:gdLst/>
                <a:ahLst/>
                <a:cxnLst/>
                <a:rect l="l" t="t" r="r" b="b"/>
                <a:pathLst>
                  <a:path w="15809" h="7564" extrusionOk="0">
                    <a:moveTo>
                      <a:pt x="29" y="0"/>
                    </a:moveTo>
                    <a:cubicBezTo>
                      <a:pt x="15" y="0"/>
                      <a:pt x="1" y="9"/>
                      <a:pt x="1" y="26"/>
                    </a:cubicBezTo>
                    <a:lnTo>
                      <a:pt x="1" y="7094"/>
                    </a:lnTo>
                    <a:lnTo>
                      <a:pt x="15763" y="7563"/>
                    </a:lnTo>
                    <a:lnTo>
                      <a:pt x="15774" y="7563"/>
                    </a:lnTo>
                    <a:cubicBezTo>
                      <a:pt x="15809" y="7563"/>
                      <a:pt x="15809" y="7506"/>
                      <a:pt x="15774" y="7506"/>
                    </a:cubicBezTo>
                    <a:lnTo>
                      <a:pt x="58" y="7037"/>
                    </a:ln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4" name="Google Shape;933;p69"/>
              <p:cNvSpPr/>
              <p:nvPr/>
            </p:nvSpPr>
            <p:spPr>
              <a:xfrm>
                <a:off x="3860469" y="3557445"/>
                <a:ext cx="41195" cy="558532"/>
              </a:xfrm>
              <a:custGeom>
                <a:avLst/>
                <a:gdLst/>
                <a:ahLst/>
                <a:cxnLst/>
                <a:rect l="l" t="t" r="r" b="b"/>
                <a:pathLst>
                  <a:path w="654" h="8867" extrusionOk="0">
                    <a:moveTo>
                      <a:pt x="138" y="69"/>
                    </a:moveTo>
                    <a:lnTo>
                      <a:pt x="608" y="172"/>
                    </a:lnTo>
                    <a:lnTo>
                      <a:pt x="608" y="8718"/>
                    </a:lnTo>
                    <a:lnTo>
                      <a:pt x="321" y="8798"/>
                    </a:lnTo>
                    <a:lnTo>
                      <a:pt x="321" y="733"/>
                    </a:lnTo>
                    <a:lnTo>
                      <a:pt x="310" y="722"/>
                    </a:lnTo>
                    <a:cubicBezTo>
                      <a:pt x="310" y="722"/>
                      <a:pt x="69" y="390"/>
                      <a:pt x="138" y="69"/>
                    </a:cubicBezTo>
                    <a:close/>
                    <a:moveTo>
                      <a:pt x="104" y="0"/>
                    </a:moveTo>
                    <a:lnTo>
                      <a:pt x="92" y="23"/>
                    </a:lnTo>
                    <a:cubicBezTo>
                      <a:pt x="1" y="355"/>
                      <a:pt x="230" y="688"/>
                      <a:pt x="264" y="745"/>
                    </a:cubicBezTo>
                    <a:lnTo>
                      <a:pt x="264" y="8867"/>
                    </a:lnTo>
                    <a:lnTo>
                      <a:pt x="654" y="8763"/>
                    </a:lnTo>
                    <a:lnTo>
                      <a:pt x="654" y="126"/>
                    </a:lnTo>
                    <a:lnTo>
                      <a:pt x="1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5" name="Google Shape;934;p69"/>
              <p:cNvSpPr/>
              <p:nvPr/>
            </p:nvSpPr>
            <p:spPr>
              <a:xfrm>
                <a:off x="3812848" y="3564248"/>
                <a:ext cx="68596" cy="551729"/>
              </a:xfrm>
              <a:custGeom>
                <a:avLst/>
                <a:gdLst/>
                <a:ahLst/>
                <a:cxnLst/>
                <a:rect l="l" t="t" r="r" b="b"/>
                <a:pathLst>
                  <a:path w="1089" h="8759" extrusionOk="0">
                    <a:moveTo>
                      <a:pt x="114" y="1"/>
                    </a:moveTo>
                    <a:cubicBezTo>
                      <a:pt x="105" y="1"/>
                      <a:pt x="97" y="6"/>
                      <a:pt x="92" y="18"/>
                    </a:cubicBezTo>
                    <a:cubicBezTo>
                      <a:pt x="1" y="350"/>
                      <a:pt x="218" y="683"/>
                      <a:pt x="264" y="740"/>
                    </a:cubicBezTo>
                    <a:lnTo>
                      <a:pt x="264" y="8713"/>
                    </a:lnTo>
                    <a:lnTo>
                      <a:pt x="1043" y="8759"/>
                    </a:lnTo>
                    <a:cubicBezTo>
                      <a:pt x="1089" y="8759"/>
                      <a:pt x="1089" y="8701"/>
                      <a:pt x="1055" y="8701"/>
                    </a:cubicBezTo>
                    <a:lnTo>
                      <a:pt x="310" y="8667"/>
                    </a:lnTo>
                    <a:lnTo>
                      <a:pt x="310" y="717"/>
                    </a:lnTo>
                    <a:cubicBezTo>
                      <a:pt x="299" y="706"/>
                      <a:pt x="47" y="362"/>
                      <a:pt x="138" y="30"/>
                    </a:cubicBezTo>
                    <a:cubicBezTo>
                      <a:pt x="145" y="15"/>
                      <a:pt x="130" y="1"/>
                      <a:pt x="1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6" name="Google Shape;935;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7" name="Google Shape;936;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8" name="Google Shape;937;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9" name="Google Shape;938;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0" name="Google Shape;939;p69"/>
              <p:cNvSpPr/>
              <p:nvPr/>
            </p:nvSpPr>
            <p:spPr>
              <a:xfrm>
                <a:off x="3351752" y="3615900"/>
                <a:ext cx="31810" cy="485653"/>
              </a:xfrm>
              <a:custGeom>
                <a:avLst/>
                <a:gdLst/>
                <a:ahLst/>
                <a:cxnLst/>
                <a:rect l="l" t="t" r="r" b="b"/>
                <a:pathLst>
                  <a:path w="505" h="7710" extrusionOk="0">
                    <a:moveTo>
                      <a:pt x="104" y="80"/>
                    </a:moveTo>
                    <a:lnTo>
                      <a:pt x="436" y="138"/>
                    </a:lnTo>
                    <a:lnTo>
                      <a:pt x="436" y="7549"/>
                    </a:lnTo>
                    <a:lnTo>
                      <a:pt x="241" y="7618"/>
                    </a:lnTo>
                    <a:lnTo>
                      <a:pt x="241" y="630"/>
                    </a:lnTo>
                    <a:lnTo>
                      <a:pt x="230" y="619"/>
                    </a:lnTo>
                    <a:cubicBezTo>
                      <a:pt x="127" y="458"/>
                      <a:pt x="81" y="264"/>
                      <a:pt x="104" y="80"/>
                    </a:cubicBezTo>
                    <a:close/>
                    <a:moveTo>
                      <a:pt x="47" y="0"/>
                    </a:moveTo>
                    <a:lnTo>
                      <a:pt x="35" y="23"/>
                    </a:lnTo>
                    <a:cubicBezTo>
                      <a:pt x="1" y="241"/>
                      <a:pt x="47" y="470"/>
                      <a:pt x="173" y="653"/>
                    </a:cubicBezTo>
                    <a:lnTo>
                      <a:pt x="173" y="7709"/>
                    </a:lnTo>
                    <a:lnTo>
                      <a:pt x="505" y="7606"/>
                    </a:lnTo>
                    <a:lnTo>
                      <a:pt x="505" y="69"/>
                    </a:lnTo>
                    <a:lnTo>
                      <a:pt x="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1" name="Google Shape;940;p69"/>
              <p:cNvSpPr/>
              <p:nvPr/>
            </p:nvSpPr>
            <p:spPr>
              <a:xfrm>
                <a:off x="3324351" y="3619491"/>
                <a:ext cx="43337" cy="481307"/>
              </a:xfrm>
              <a:custGeom>
                <a:avLst/>
                <a:gdLst/>
                <a:ahLst/>
                <a:cxnLst/>
                <a:rect l="l" t="t" r="r" b="b"/>
                <a:pathLst>
                  <a:path w="688" h="7641" extrusionOk="0">
                    <a:moveTo>
                      <a:pt x="69" y="1"/>
                    </a:moveTo>
                    <a:cubicBezTo>
                      <a:pt x="55" y="1"/>
                      <a:pt x="40" y="11"/>
                      <a:pt x="35" y="35"/>
                    </a:cubicBezTo>
                    <a:cubicBezTo>
                      <a:pt x="1" y="264"/>
                      <a:pt x="46" y="504"/>
                      <a:pt x="161" y="699"/>
                    </a:cubicBezTo>
                    <a:lnTo>
                      <a:pt x="161" y="7618"/>
                    </a:lnTo>
                    <a:lnTo>
                      <a:pt x="642" y="7641"/>
                    </a:lnTo>
                    <a:cubicBezTo>
                      <a:pt x="688" y="7641"/>
                      <a:pt x="688" y="7572"/>
                      <a:pt x="642" y="7572"/>
                    </a:cubicBezTo>
                    <a:lnTo>
                      <a:pt x="241" y="7549"/>
                    </a:lnTo>
                    <a:lnTo>
                      <a:pt x="241" y="676"/>
                    </a:lnTo>
                    <a:lnTo>
                      <a:pt x="230" y="676"/>
                    </a:lnTo>
                    <a:cubicBezTo>
                      <a:pt x="115" y="482"/>
                      <a:pt x="69" y="264"/>
                      <a:pt x="104" y="46"/>
                    </a:cubicBezTo>
                    <a:cubicBezTo>
                      <a:pt x="110" y="20"/>
                      <a:pt x="90" y="1"/>
                      <a:pt x="6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2" name="Google Shape;941;p69"/>
              <p:cNvSpPr/>
              <p:nvPr/>
            </p:nvSpPr>
            <p:spPr>
              <a:xfrm>
                <a:off x="3169204" y="3638262"/>
                <a:ext cx="28220" cy="455355"/>
              </a:xfrm>
              <a:custGeom>
                <a:avLst/>
                <a:gdLst/>
                <a:ahLst/>
                <a:cxnLst/>
                <a:rect l="l" t="t" r="r" b="b"/>
                <a:pathLst>
                  <a:path w="448" h="7229" extrusionOk="0">
                    <a:moveTo>
                      <a:pt x="69" y="35"/>
                    </a:moveTo>
                    <a:lnTo>
                      <a:pt x="413" y="80"/>
                    </a:lnTo>
                    <a:lnTo>
                      <a:pt x="413" y="7114"/>
                    </a:lnTo>
                    <a:lnTo>
                      <a:pt x="195" y="7183"/>
                    </a:lnTo>
                    <a:lnTo>
                      <a:pt x="195" y="584"/>
                    </a:lnTo>
                    <a:lnTo>
                      <a:pt x="195" y="573"/>
                    </a:lnTo>
                    <a:cubicBezTo>
                      <a:pt x="81" y="424"/>
                      <a:pt x="35" y="229"/>
                      <a:pt x="69" y="35"/>
                    </a:cubicBezTo>
                    <a:close/>
                    <a:moveTo>
                      <a:pt x="35" y="0"/>
                    </a:moveTo>
                    <a:lnTo>
                      <a:pt x="35" y="12"/>
                    </a:lnTo>
                    <a:cubicBezTo>
                      <a:pt x="1" y="218"/>
                      <a:pt x="46" y="424"/>
                      <a:pt x="161" y="596"/>
                    </a:cubicBezTo>
                    <a:lnTo>
                      <a:pt x="161" y="7228"/>
                    </a:lnTo>
                    <a:lnTo>
                      <a:pt x="447" y="7137"/>
                    </a:lnTo>
                    <a:lnTo>
                      <a:pt x="447" y="4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3" name="Google Shape;942;p69"/>
              <p:cNvSpPr/>
              <p:nvPr/>
            </p:nvSpPr>
            <p:spPr>
              <a:xfrm>
                <a:off x="3142495" y="3642546"/>
                <a:ext cx="38298" cy="451071"/>
              </a:xfrm>
              <a:custGeom>
                <a:avLst/>
                <a:gdLst/>
                <a:ahLst/>
                <a:cxnLst/>
                <a:rect l="l" t="t" r="r" b="b"/>
                <a:pathLst>
                  <a:path w="608" h="7161" extrusionOk="0">
                    <a:moveTo>
                      <a:pt x="35" y="1"/>
                    </a:moveTo>
                    <a:cubicBezTo>
                      <a:pt x="1" y="219"/>
                      <a:pt x="47" y="436"/>
                      <a:pt x="161" y="631"/>
                    </a:cubicBezTo>
                    <a:lnTo>
                      <a:pt x="161" y="7138"/>
                    </a:lnTo>
                    <a:lnTo>
                      <a:pt x="596" y="7160"/>
                    </a:lnTo>
                    <a:lnTo>
                      <a:pt x="608" y="7126"/>
                    </a:lnTo>
                    <a:lnTo>
                      <a:pt x="196" y="7115"/>
                    </a:lnTo>
                    <a:lnTo>
                      <a:pt x="196" y="620"/>
                    </a:lnTo>
                    <a:cubicBezTo>
                      <a:pt x="81" y="436"/>
                      <a:pt x="47" y="219"/>
                      <a:pt x="7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4" name="Google Shape;943;p69"/>
              <p:cNvSpPr/>
              <p:nvPr/>
            </p:nvSpPr>
            <p:spPr>
              <a:xfrm>
                <a:off x="3154086" y="4059673"/>
                <a:ext cx="746117" cy="12283"/>
              </a:xfrm>
              <a:custGeom>
                <a:avLst/>
                <a:gdLst/>
                <a:ahLst/>
                <a:cxnLst/>
                <a:rect l="l" t="t" r="r" b="b"/>
                <a:pathLst>
                  <a:path w="11845" h="195" extrusionOk="0">
                    <a:moveTo>
                      <a:pt x="0" y="0"/>
                    </a:moveTo>
                    <a:lnTo>
                      <a:pt x="0" y="34"/>
                    </a:lnTo>
                    <a:lnTo>
                      <a:pt x="11845" y="195"/>
                    </a:lnTo>
                    <a:lnTo>
                      <a:pt x="11845" y="160"/>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5" name="Google Shape;944;p69"/>
              <p:cNvSpPr/>
              <p:nvPr/>
            </p:nvSpPr>
            <p:spPr>
              <a:xfrm>
                <a:off x="4268904" y="3598578"/>
                <a:ext cx="1287327" cy="113319"/>
              </a:xfrm>
              <a:custGeom>
                <a:avLst/>
                <a:gdLst/>
                <a:ahLst/>
                <a:cxnLst/>
                <a:rect l="l" t="t" r="r" b="b"/>
                <a:pathLst>
                  <a:path w="20437" h="1799" extrusionOk="0">
                    <a:moveTo>
                      <a:pt x="35" y="0"/>
                    </a:moveTo>
                    <a:cubicBezTo>
                      <a:pt x="23" y="0"/>
                      <a:pt x="0" y="12"/>
                      <a:pt x="0" y="23"/>
                    </a:cubicBezTo>
                    <a:cubicBezTo>
                      <a:pt x="0" y="46"/>
                      <a:pt x="12" y="57"/>
                      <a:pt x="23" y="57"/>
                    </a:cubicBezTo>
                    <a:lnTo>
                      <a:pt x="20402" y="1799"/>
                    </a:lnTo>
                    <a:cubicBezTo>
                      <a:pt x="20425" y="1799"/>
                      <a:pt x="20436" y="1787"/>
                      <a:pt x="20436" y="1764"/>
                    </a:cubicBezTo>
                    <a:cubicBezTo>
                      <a:pt x="20436" y="1753"/>
                      <a:pt x="20425" y="1741"/>
                      <a:pt x="20414" y="1741"/>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6" name="Google Shape;945;p69"/>
              <p:cNvSpPr/>
              <p:nvPr/>
            </p:nvSpPr>
            <p:spPr>
              <a:xfrm>
                <a:off x="5769795" y="3727017"/>
                <a:ext cx="282888" cy="26771"/>
              </a:xfrm>
              <a:custGeom>
                <a:avLst/>
                <a:gdLst/>
                <a:ahLst/>
                <a:cxnLst/>
                <a:rect l="l" t="t" r="r" b="b"/>
                <a:pathLst>
                  <a:path w="4491" h="425" extrusionOk="0">
                    <a:moveTo>
                      <a:pt x="35" y="0"/>
                    </a:moveTo>
                    <a:cubicBezTo>
                      <a:pt x="23" y="0"/>
                      <a:pt x="12" y="12"/>
                      <a:pt x="12" y="23"/>
                    </a:cubicBezTo>
                    <a:cubicBezTo>
                      <a:pt x="0" y="35"/>
                      <a:pt x="12" y="46"/>
                      <a:pt x="35" y="46"/>
                    </a:cubicBezTo>
                    <a:lnTo>
                      <a:pt x="4445" y="424"/>
                    </a:lnTo>
                    <a:cubicBezTo>
                      <a:pt x="4479" y="424"/>
                      <a:pt x="4491" y="378"/>
                      <a:pt x="4445" y="378"/>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7" name="Google Shape;946;p69"/>
              <p:cNvSpPr/>
              <p:nvPr/>
            </p:nvSpPr>
            <p:spPr>
              <a:xfrm>
                <a:off x="4268904" y="3613003"/>
                <a:ext cx="1288020" cy="109729"/>
              </a:xfrm>
              <a:custGeom>
                <a:avLst/>
                <a:gdLst/>
                <a:ahLst/>
                <a:cxnLst/>
                <a:rect l="l" t="t" r="r" b="b"/>
                <a:pathLst>
                  <a:path w="20448" h="1742" extrusionOk="0">
                    <a:moveTo>
                      <a:pt x="35" y="0"/>
                    </a:moveTo>
                    <a:cubicBezTo>
                      <a:pt x="23" y="0"/>
                      <a:pt x="0" y="12"/>
                      <a:pt x="0" y="23"/>
                    </a:cubicBezTo>
                    <a:cubicBezTo>
                      <a:pt x="0" y="46"/>
                      <a:pt x="12" y="58"/>
                      <a:pt x="23" y="58"/>
                    </a:cubicBezTo>
                    <a:lnTo>
                      <a:pt x="20402" y="1741"/>
                    </a:lnTo>
                    <a:cubicBezTo>
                      <a:pt x="20448" y="1741"/>
                      <a:pt x="20448" y="1684"/>
                      <a:pt x="20414" y="1684"/>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8" name="Google Shape;947;p69"/>
              <p:cNvSpPr/>
              <p:nvPr/>
            </p:nvSpPr>
            <p:spPr>
              <a:xfrm>
                <a:off x="5769795" y="3737095"/>
                <a:ext cx="282888" cy="26771"/>
              </a:xfrm>
              <a:custGeom>
                <a:avLst/>
                <a:gdLst/>
                <a:ahLst/>
                <a:cxnLst/>
                <a:rect l="l" t="t" r="r" b="b"/>
                <a:pathLst>
                  <a:path w="4491" h="425" extrusionOk="0">
                    <a:moveTo>
                      <a:pt x="35" y="1"/>
                    </a:moveTo>
                    <a:cubicBezTo>
                      <a:pt x="23" y="1"/>
                      <a:pt x="12" y="12"/>
                      <a:pt x="12" y="23"/>
                    </a:cubicBezTo>
                    <a:cubicBezTo>
                      <a:pt x="0" y="46"/>
                      <a:pt x="12" y="58"/>
                      <a:pt x="35" y="58"/>
                    </a:cubicBezTo>
                    <a:lnTo>
                      <a:pt x="4445" y="424"/>
                    </a:lnTo>
                    <a:cubicBezTo>
                      <a:pt x="4479" y="424"/>
                      <a:pt x="4491" y="367"/>
                      <a:pt x="4445" y="367"/>
                    </a:cubicBez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9" name="Google Shape;948;p69"/>
              <p:cNvSpPr/>
              <p:nvPr/>
            </p:nvSpPr>
            <p:spPr>
              <a:xfrm>
                <a:off x="4269597" y="3707364"/>
                <a:ext cx="1782365" cy="410065"/>
              </a:xfrm>
              <a:custGeom>
                <a:avLst/>
                <a:gdLst/>
                <a:ahLst/>
                <a:cxnLst/>
                <a:rect l="l" t="t" r="r" b="b"/>
                <a:pathLst>
                  <a:path w="28296" h="6510" extrusionOk="0">
                    <a:moveTo>
                      <a:pt x="28262" y="0"/>
                    </a:moveTo>
                    <a:cubicBezTo>
                      <a:pt x="28249" y="0"/>
                      <a:pt x="28238" y="9"/>
                      <a:pt x="28238" y="26"/>
                    </a:cubicBezTo>
                    <a:lnTo>
                      <a:pt x="28238" y="5456"/>
                    </a:lnTo>
                    <a:lnTo>
                      <a:pt x="35" y="6452"/>
                    </a:lnTo>
                    <a:cubicBezTo>
                      <a:pt x="1" y="6452"/>
                      <a:pt x="1" y="6509"/>
                      <a:pt x="35" y="6509"/>
                    </a:cubicBezTo>
                    <a:lnTo>
                      <a:pt x="35" y="6498"/>
                    </a:lnTo>
                    <a:lnTo>
                      <a:pt x="28261" y="5501"/>
                    </a:lnTo>
                    <a:lnTo>
                      <a:pt x="28295" y="5501"/>
                    </a:lnTo>
                    <a:lnTo>
                      <a:pt x="28295" y="26"/>
                    </a:lnTo>
                    <a:cubicBezTo>
                      <a:pt x="28289" y="9"/>
                      <a:pt x="28275" y="0"/>
                      <a:pt x="2826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0" name="Google Shape;949;p69"/>
              <p:cNvSpPr/>
              <p:nvPr/>
            </p:nvSpPr>
            <p:spPr>
              <a:xfrm>
                <a:off x="4668646" y="3568972"/>
                <a:ext cx="43337" cy="544108"/>
              </a:xfrm>
              <a:custGeom>
                <a:avLst/>
                <a:gdLst/>
                <a:ahLst/>
                <a:cxnLst/>
                <a:rect l="l" t="t" r="r" b="b"/>
                <a:pathLst>
                  <a:path w="688" h="8638" extrusionOk="0">
                    <a:moveTo>
                      <a:pt x="516" y="92"/>
                    </a:moveTo>
                    <a:lnTo>
                      <a:pt x="516" y="92"/>
                    </a:lnTo>
                    <a:cubicBezTo>
                      <a:pt x="585" y="390"/>
                      <a:pt x="344" y="699"/>
                      <a:pt x="344" y="711"/>
                    </a:cubicBezTo>
                    <a:lnTo>
                      <a:pt x="333" y="711"/>
                    </a:lnTo>
                    <a:lnTo>
                      <a:pt x="333" y="8523"/>
                    </a:lnTo>
                    <a:lnTo>
                      <a:pt x="81" y="8454"/>
                    </a:lnTo>
                    <a:lnTo>
                      <a:pt x="81" y="172"/>
                    </a:lnTo>
                    <a:lnTo>
                      <a:pt x="516" y="92"/>
                    </a:lnTo>
                    <a:close/>
                    <a:moveTo>
                      <a:pt x="585" y="1"/>
                    </a:moveTo>
                    <a:lnTo>
                      <a:pt x="1" y="104"/>
                    </a:lnTo>
                    <a:lnTo>
                      <a:pt x="1" y="8523"/>
                    </a:lnTo>
                    <a:lnTo>
                      <a:pt x="424" y="8638"/>
                    </a:lnTo>
                    <a:lnTo>
                      <a:pt x="424" y="745"/>
                    </a:lnTo>
                    <a:cubicBezTo>
                      <a:pt x="470" y="676"/>
                      <a:pt x="688" y="356"/>
                      <a:pt x="585" y="35"/>
                    </a:cubicBezTo>
                    <a:lnTo>
                      <a:pt x="58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1" name="Google Shape;950;p69"/>
              <p:cNvSpPr/>
              <p:nvPr/>
            </p:nvSpPr>
            <p:spPr>
              <a:xfrm>
                <a:off x="4688866" y="3569413"/>
                <a:ext cx="70738" cy="542974"/>
              </a:xfrm>
              <a:custGeom>
                <a:avLst/>
                <a:gdLst/>
                <a:ahLst/>
                <a:cxnLst/>
                <a:rect l="l" t="t" r="r" b="b"/>
                <a:pathLst>
                  <a:path w="1123" h="8620" extrusionOk="0">
                    <a:moveTo>
                      <a:pt x="992" y="0"/>
                    </a:moveTo>
                    <a:cubicBezTo>
                      <a:pt x="986" y="0"/>
                      <a:pt x="980" y="2"/>
                      <a:pt x="974" y="5"/>
                    </a:cubicBezTo>
                    <a:cubicBezTo>
                      <a:pt x="951" y="5"/>
                      <a:pt x="940" y="28"/>
                      <a:pt x="951" y="51"/>
                    </a:cubicBezTo>
                    <a:cubicBezTo>
                      <a:pt x="1043" y="360"/>
                      <a:pt x="791" y="795"/>
                      <a:pt x="779" y="795"/>
                    </a:cubicBezTo>
                    <a:lnTo>
                      <a:pt x="779" y="807"/>
                    </a:lnTo>
                    <a:lnTo>
                      <a:pt x="779" y="8493"/>
                    </a:lnTo>
                    <a:lnTo>
                      <a:pt x="58" y="8528"/>
                    </a:lnTo>
                    <a:cubicBezTo>
                      <a:pt x="0" y="8528"/>
                      <a:pt x="0" y="8619"/>
                      <a:pt x="58" y="8619"/>
                    </a:cubicBezTo>
                    <a:lnTo>
                      <a:pt x="859" y="8573"/>
                    </a:lnTo>
                    <a:lnTo>
                      <a:pt x="859" y="830"/>
                    </a:lnTo>
                    <a:cubicBezTo>
                      <a:pt x="905" y="761"/>
                      <a:pt x="1123" y="349"/>
                      <a:pt x="1031" y="28"/>
                    </a:cubicBezTo>
                    <a:cubicBezTo>
                      <a:pt x="1023" y="11"/>
                      <a:pt x="1008" y="0"/>
                      <a:pt x="99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2" name="Google Shape;951;p69"/>
              <p:cNvSpPr/>
              <p:nvPr/>
            </p:nvSpPr>
            <p:spPr>
              <a:xfrm>
                <a:off x="5035192" y="3607208"/>
                <a:ext cx="36912" cy="490755"/>
              </a:xfrm>
              <a:custGeom>
                <a:avLst/>
                <a:gdLst/>
                <a:ahLst/>
                <a:cxnLst/>
                <a:rect l="l" t="t" r="r" b="b"/>
                <a:pathLst>
                  <a:path w="586" h="7791" extrusionOk="0">
                    <a:moveTo>
                      <a:pt x="482" y="92"/>
                    </a:moveTo>
                    <a:lnTo>
                      <a:pt x="482" y="92"/>
                    </a:lnTo>
                    <a:cubicBezTo>
                      <a:pt x="505" y="276"/>
                      <a:pt x="448" y="470"/>
                      <a:pt x="322" y="619"/>
                    </a:cubicBezTo>
                    <a:lnTo>
                      <a:pt x="310" y="631"/>
                    </a:lnTo>
                    <a:lnTo>
                      <a:pt x="310" y="7687"/>
                    </a:lnTo>
                    <a:lnTo>
                      <a:pt x="70" y="7630"/>
                    </a:lnTo>
                    <a:lnTo>
                      <a:pt x="70" y="127"/>
                    </a:lnTo>
                    <a:lnTo>
                      <a:pt x="482" y="92"/>
                    </a:lnTo>
                    <a:close/>
                    <a:moveTo>
                      <a:pt x="539" y="1"/>
                    </a:moveTo>
                    <a:lnTo>
                      <a:pt x="1" y="58"/>
                    </a:lnTo>
                    <a:lnTo>
                      <a:pt x="1" y="7687"/>
                    </a:lnTo>
                    <a:lnTo>
                      <a:pt x="390" y="7790"/>
                    </a:lnTo>
                    <a:lnTo>
                      <a:pt x="390" y="654"/>
                    </a:lnTo>
                    <a:cubicBezTo>
                      <a:pt x="528" y="482"/>
                      <a:pt x="585" y="253"/>
                      <a:pt x="539" y="35"/>
                    </a:cubicBezTo>
                    <a:lnTo>
                      <a:pt x="53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3" name="Google Shape;952;p69"/>
              <p:cNvSpPr/>
              <p:nvPr/>
            </p:nvSpPr>
            <p:spPr>
              <a:xfrm>
                <a:off x="5053963" y="3609475"/>
                <a:ext cx="54927" cy="487732"/>
              </a:xfrm>
              <a:custGeom>
                <a:avLst/>
                <a:gdLst/>
                <a:ahLst/>
                <a:cxnLst/>
                <a:rect l="l" t="t" r="r" b="b"/>
                <a:pathLst>
                  <a:path w="872" h="7743" extrusionOk="0">
                    <a:moveTo>
                      <a:pt x="743" y="0"/>
                    </a:moveTo>
                    <a:cubicBezTo>
                      <a:pt x="720" y="0"/>
                      <a:pt x="697" y="22"/>
                      <a:pt x="711" y="56"/>
                    </a:cubicBezTo>
                    <a:cubicBezTo>
                      <a:pt x="791" y="331"/>
                      <a:pt x="562" y="641"/>
                      <a:pt x="562" y="641"/>
                    </a:cubicBezTo>
                    <a:lnTo>
                      <a:pt x="551" y="652"/>
                    </a:lnTo>
                    <a:lnTo>
                      <a:pt x="551" y="7651"/>
                    </a:lnTo>
                    <a:lnTo>
                      <a:pt x="58" y="7663"/>
                    </a:lnTo>
                    <a:cubicBezTo>
                      <a:pt x="1" y="7663"/>
                      <a:pt x="1" y="7743"/>
                      <a:pt x="58" y="7743"/>
                    </a:cubicBezTo>
                    <a:lnTo>
                      <a:pt x="631" y="7720"/>
                    </a:lnTo>
                    <a:lnTo>
                      <a:pt x="631" y="675"/>
                    </a:lnTo>
                    <a:cubicBezTo>
                      <a:pt x="665" y="618"/>
                      <a:pt x="871" y="320"/>
                      <a:pt x="780" y="33"/>
                    </a:cubicBezTo>
                    <a:cubicBezTo>
                      <a:pt x="775" y="10"/>
                      <a:pt x="759" y="0"/>
                      <a:pt x="74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4" name="Google Shape;953;p69"/>
              <p:cNvSpPr/>
              <p:nvPr/>
            </p:nvSpPr>
            <p:spPr>
              <a:xfrm>
                <a:off x="5301456" y="3634609"/>
                <a:ext cx="31810" cy="454662"/>
              </a:xfrm>
              <a:custGeom>
                <a:avLst/>
                <a:gdLst/>
                <a:ahLst/>
                <a:cxnLst/>
                <a:rect l="l" t="t" r="r" b="b"/>
                <a:pathLst>
                  <a:path w="505" h="7218" extrusionOk="0">
                    <a:moveTo>
                      <a:pt x="402" y="70"/>
                    </a:moveTo>
                    <a:cubicBezTo>
                      <a:pt x="425" y="242"/>
                      <a:pt x="379" y="402"/>
                      <a:pt x="264" y="539"/>
                    </a:cubicBezTo>
                    <a:lnTo>
                      <a:pt x="253" y="551"/>
                    </a:lnTo>
                    <a:lnTo>
                      <a:pt x="253" y="7115"/>
                    </a:lnTo>
                    <a:lnTo>
                      <a:pt x="70" y="7057"/>
                    </a:lnTo>
                    <a:lnTo>
                      <a:pt x="70" y="81"/>
                    </a:lnTo>
                    <a:lnTo>
                      <a:pt x="402" y="70"/>
                    </a:lnTo>
                    <a:close/>
                    <a:moveTo>
                      <a:pt x="459" y="1"/>
                    </a:moveTo>
                    <a:lnTo>
                      <a:pt x="1" y="12"/>
                    </a:lnTo>
                    <a:lnTo>
                      <a:pt x="1" y="7103"/>
                    </a:lnTo>
                    <a:lnTo>
                      <a:pt x="333" y="7218"/>
                    </a:lnTo>
                    <a:lnTo>
                      <a:pt x="333" y="574"/>
                    </a:lnTo>
                    <a:cubicBezTo>
                      <a:pt x="459" y="425"/>
                      <a:pt x="505" y="219"/>
                      <a:pt x="459" y="24"/>
                    </a:cubicBezTo>
                    <a:lnTo>
                      <a:pt x="45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5" name="Google Shape;954;p69"/>
              <p:cNvSpPr/>
              <p:nvPr/>
            </p:nvSpPr>
            <p:spPr>
              <a:xfrm>
                <a:off x="5317330" y="3635050"/>
                <a:ext cx="43400" cy="453528"/>
              </a:xfrm>
              <a:custGeom>
                <a:avLst/>
                <a:gdLst/>
                <a:ahLst/>
                <a:cxnLst/>
                <a:rect l="l" t="t" r="r" b="b"/>
                <a:pathLst>
                  <a:path w="689" h="7200" extrusionOk="0">
                    <a:moveTo>
                      <a:pt x="619" y="1"/>
                    </a:moveTo>
                    <a:cubicBezTo>
                      <a:pt x="615" y="1"/>
                      <a:pt x="611" y="2"/>
                      <a:pt x="608" y="5"/>
                    </a:cubicBezTo>
                    <a:cubicBezTo>
                      <a:pt x="585" y="5"/>
                      <a:pt x="574" y="28"/>
                      <a:pt x="585" y="40"/>
                    </a:cubicBezTo>
                    <a:cubicBezTo>
                      <a:pt x="619" y="235"/>
                      <a:pt x="574" y="418"/>
                      <a:pt x="459" y="567"/>
                    </a:cubicBezTo>
                    <a:lnTo>
                      <a:pt x="448" y="578"/>
                    </a:lnTo>
                    <a:lnTo>
                      <a:pt x="448" y="7108"/>
                    </a:lnTo>
                    <a:lnTo>
                      <a:pt x="35" y="7119"/>
                    </a:lnTo>
                    <a:cubicBezTo>
                      <a:pt x="1" y="7131"/>
                      <a:pt x="1" y="7188"/>
                      <a:pt x="47" y="7199"/>
                    </a:cubicBezTo>
                    <a:lnTo>
                      <a:pt x="516" y="7176"/>
                    </a:lnTo>
                    <a:lnTo>
                      <a:pt x="516" y="601"/>
                    </a:lnTo>
                    <a:cubicBezTo>
                      <a:pt x="642" y="441"/>
                      <a:pt x="688" y="235"/>
                      <a:pt x="654" y="28"/>
                    </a:cubicBezTo>
                    <a:cubicBezTo>
                      <a:pt x="645" y="12"/>
                      <a:pt x="631" y="1"/>
                      <a:pt x="61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6" name="Google Shape;955;p69"/>
              <p:cNvSpPr/>
              <p:nvPr/>
            </p:nvSpPr>
            <p:spPr>
              <a:xfrm>
                <a:off x="5771937" y="4034414"/>
                <a:ext cx="277849" cy="8000"/>
              </a:xfrm>
              <a:custGeom>
                <a:avLst/>
                <a:gdLst/>
                <a:ahLst/>
                <a:cxnLst/>
                <a:rect l="l" t="t" r="r" b="b"/>
                <a:pathLst>
                  <a:path w="4411" h="127" extrusionOk="0">
                    <a:moveTo>
                      <a:pt x="4411" y="0"/>
                    </a:moveTo>
                    <a:lnTo>
                      <a:pt x="1" y="103"/>
                    </a:lnTo>
                    <a:lnTo>
                      <a:pt x="1" y="126"/>
                    </a:lnTo>
                    <a:lnTo>
                      <a:pt x="4411" y="34"/>
                    </a:lnTo>
                    <a:lnTo>
                      <a:pt x="441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7" name="Google Shape;956;p69"/>
              <p:cNvSpPr/>
              <p:nvPr/>
            </p:nvSpPr>
            <p:spPr>
              <a:xfrm>
                <a:off x="4271046" y="4045941"/>
                <a:ext cx="1283043" cy="28912"/>
              </a:xfrm>
              <a:custGeom>
                <a:avLst/>
                <a:gdLst/>
                <a:ahLst/>
                <a:cxnLst/>
                <a:rect l="l" t="t" r="r" b="b"/>
                <a:pathLst>
                  <a:path w="20369" h="459" extrusionOk="0">
                    <a:moveTo>
                      <a:pt x="20368" y="0"/>
                    </a:moveTo>
                    <a:lnTo>
                      <a:pt x="1" y="424"/>
                    </a:lnTo>
                    <a:lnTo>
                      <a:pt x="1" y="459"/>
                    </a:lnTo>
                    <a:lnTo>
                      <a:pt x="20368" y="35"/>
                    </a:lnTo>
                    <a:lnTo>
                      <a:pt x="203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8" name="Google Shape;957;p69"/>
              <p:cNvSpPr/>
              <p:nvPr/>
            </p:nvSpPr>
            <p:spPr>
              <a:xfrm>
                <a:off x="3102811" y="1655551"/>
                <a:ext cx="2899304" cy="1225785"/>
              </a:xfrm>
              <a:custGeom>
                <a:avLst/>
                <a:gdLst/>
                <a:ahLst/>
                <a:cxnLst/>
                <a:rect l="l" t="t" r="r" b="b"/>
                <a:pathLst>
                  <a:path w="46028" h="19460" extrusionOk="0">
                    <a:moveTo>
                      <a:pt x="17516" y="112"/>
                    </a:moveTo>
                    <a:lnTo>
                      <a:pt x="45936" y="19059"/>
                    </a:lnTo>
                    <a:lnTo>
                      <a:pt x="45936" y="19322"/>
                    </a:lnTo>
                    <a:lnTo>
                      <a:pt x="17539" y="559"/>
                    </a:lnTo>
                    <a:lnTo>
                      <a:pt x="17481" y="559"/>
                    </a:lnTo>
                    <a:lnTo>
                      <a:pt x="92" y="12312"/>
                    </a:lnTo>
                    <a:lnTo>
                      <a:pt x="92" y="12060"/>
                    </a:lnTo>
                    <a:lnTo>
                      <a:pt x="17516" y="112"/>
                    </a:lnTo>
                    <a:close/>
                    <a:moveTo>
                      <a:pt x="17516" y="0"/>
                    </a:moveTo>
                    <a:cubicBezTo>
                      <a:pt x="17507" y="0"/>
                      <a:pt x="17499" y="3"/>
                      <a:pt x="17493" y="9"/>
                    </a:cubicBezTo>
                    <a:lnTo>
                      <a:pt x="12" y="11991"/>
                    </a:lnTo>
                    <a:cubicBezTo>
                      <a:pt x="1" y="11991"/>
                      <a:pt x="1" y="12014"/>
                      <a:pt x="1" y="12025"/>
                    </a:cubicBezTo>
                    <a:lnTo>
                      <a:pt x="1" y="12415"/>
                    </a:lnTo>
                    <a:cubicBezTo>
                      <a:pt x="1" y="12426"/>
                      <a:pt x="1" y="12449"/>
                      <a:pt x="24" y="12461"/>
                    </a:cubicBezTo>
                    <a:cubicBezTo>
                      <a:pt x="35" y="12461"/>
                      <a:pt x="58" y="12461"/>
                      <a:pt x="70" y="12449"/>
                    </a:cubicBezTo>
                    <a:lnTo>
                      <a:pt x="17516" y="662"/>
                    </a:lnTo>
                    <a:lnTo>
                      <a:pt x="45959" y="19460"/>
                    </a:lnTo>
                    <a:lnTo>
                      <a:pt x="46005" y="19460"/>
                    </a:lnTo>
                    <a:cubicBezTo>
                      <a:pt x="46028" y="19448"/>
                      <a:pt x="46028" y="19437"/>
                      <a:pt x="46028" y="19414"/>
                    </a:cubicBezTo>
                    <a:lnTo>
                      <a:pt x="46028" y="19036"/>
                    </a:lnTo>
                    <a:cubicBezTo>
                      <a:pt x="46028" y="19024"/>
                      <a:pt x="46028" y="19002"/>
                      <a:pt x="46005" y="19002"/>
                    </a:cubicBezTo>
                    <a:lnTo>
                      <a:pt x="17539" y="9"/>
                    </a:lnTo>
                    <a:cubicBezTo>
                      <a:pt x="17533" y="3"/>
                      <a:pt x="17524" y="0"/>
                      <a:pt x="1751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9" name="Google Shape;958;p69"/>
              <p:cNvSpPr/>
              <p:nvPr/>
            </p:nvSpPr>
            <p:spPr>
              <a:xfrm>
                <a:off x="3103567" y="1736180"/>
                <a:ext cx="2897855" cy="1143709"/>
              </a:xfrm>
              <a:custGeom>
                <a:avLst/>
                <a:gdLst/>
                <a:ahLst/>
                <a:cxnLst/>
                <a:rect l="l" t="t" r="r" b="b"/>
                <a:pathLst>
                  <a:path w="46005" h="18157" extrusionOk="0">
                    <a:moveTo>
                      <a:pt x="17504" y="0"/>
                    </a:moveTo>
                    <a:lnTo>
                      <a:pt x="630" y="11100"/>
                    </a:lnTo>
                    <a:lnTo>
                      <a:pt x="35" y="11100"/>
                    </a:lnTo>
                    <a:cubicBezTo>
                      <a:pt x="0" y="11100"/>
                      <a:pt x="0" y="11158"/>
                      <a:pt x="35" y="11158"/>
                    </a:cubicBezTo>
                    <a:lnTo>
                      <a:pt x="642" y="11158"/>
                    </a:lnTo>
                    <a:lnTo>
                      <a:pt x="17504" y="69"/>
                    </a:lnTo>
                    <a:lnTo>
                      <a:pt x="45432" y="18157"/>
                    </a:lnTo>
                    <a:lnTo>
                      <a:pt x="45970" y="18157"/>
                    </a:lnTo>
                    <a:cubicBezTo>
                      <a:pt x="46004" y="18157"/>
                      <a:pt x="46004" y="18111"/>
                      <a:pt x="45970" y="18111"/>
                    </a:cubicBezTo>
                    <a:lnTo>
                      <a:pt x="45454" y="18111"/>
                    </a:lnTo>
                    <a:lnTo>
                      <a:pt x="17515" y="12"/>
                    </a:lnTo>
                    <a:lnTo>
                      <a:pt x="175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0" name="Google Shape;959;p69"/>
              <p:cNvSpPr/>
              <p:nvPr/>
            </p:nvSpPr>
            <p:spPr>
              <a:xfrm>
                <a:off x="4203204" y="1735613"/>
                <a:ext cx="5858" cy="1641456"/>
              </a:xfrm>
              <a:custGeom>
                <a:avLst/>
                <a:gdLst/>
                <a:ahLst/>
                <a:cxnLst/>
                <a:rect l="l" t="t" r="r" b="b"/>
                <a:pathLst>
                  <a:path w="93" h="26059" extrusionOk="0">
                    <a:moveTo>
                      <a:pt x="47" y="1"/>
                    </a:moveTo>
                    <a:cubicBezTo>
                      <a:pt x="24" y="1"/>
                      <a:pt x="1" y="15"/>
                      <a:pt x="1" y="44"/>
                    </a:cubicBezTo>
                    <a:lnTo>
                      <a:pt x="1" y="26013"/>
                    </a:lnTo>
                    <a:cubicBezTo>
                      <a:pt x="1" y="26036"/>
                      <a:pt x="24" y="26058"/>
                      <a:pt x="47" y="26058"/>
                    </a:cubicBezTo>
                    <a:cubicBezTo>
                      <a:pt x="70" y="26058"/>
                      <a:pt x="93" y="26036"/>
                      <a:pt x="93" y="26013"/>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1" name="Google Shape;960;p69"/>
              <p:cNvSpPr/>
              <p:nvPr/>
            </p:nvSpPr>
            <p:spPr>
              <a:xfrm>
                <a:off x="3141803" y="2435949"/>
                <a:ext cx="3653" cy="1099175"/>
              </a:xfrm>
              <a:custGeom>
                <a:avLst/>
                <a:gdLst/>
                <a:ahLst/>
                <a:cxnLst/>
                <a:rect l="l" t="t" r="r" b="b"/>
                <a:pathLst>
                  <a:path w="58" h="17450" extrusionOk="0">
                    <a:moveTo>
                      <a:pt x="29" y="0"/>
                    </a:moveTo>
                    <a:cubicBezTo>
                      <a:pt x="15" y="0"/>
                      <a:pt x="0" y="9"/>
                      <a:pt x="0" y="26"/>
                    </a:cubicBezTo>
                    <a:lnTo>
                      <a:pt x="0" y="17426"/>
                    </a:lnTo>
                    <a:cubicBezTo>
                      <a:pt x="0" y="17438"/>
                      <a:pt x="12" y="17449"/>
                      <a:pt x="23" y="17449"/>
                    </a:cubicBezTo>
                    <a:cubicBezTo>
                      <a:pt x="46" y="17449"/>
                      <a:pt x="58" y="17438"/>
                      <a:pt x="58" y="17426"/>
                    </a:cubicBezTo>
                    <a:lnTo>
                      <a:pt x="58" y="26"/>
                    </a:lnTo>
                    <a:cubicBezTo>
                      <a:pt x="58" y="9"/>
                      <a:pt x="43"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2" name="Google Shape;961;p69"/>
              <p:cNvSpPr/>
              <p:nvPr/>
            </p:nvSpPr>
            <p:spPr>
              <a:xfrm>
                <a:off x="5964627" y="2876825"/>
                <a:ext cx="2898" cy="741266"/>
              </a:xfrm>
              <a:custGeom>
                <a:avLst/>
                <a:gdLst/>
                <a:ahLst/>
                <a:cxnLst/>
                <a:rect l="l" t="t" r="r" b="b"/>
                <a:pathLst>
                  <a:path w="46" h="11768" extrusionOk="0">
                    <a:moveTo>
                      <a:pt x="23" y="0"/>
                    </a:moveTo>
                    <a:cubicBezTo>
                      <a:pt x="12" y="0"/>
                      <a:pt x="0" y="9"/>
                      <a:pt x="0" y="26"/>
                    </a:cubicBezTo>
                    <a:lnTo>
                      <a:pt x="0" y="11745"/>
                    </a:lnTo>
                    <a:cubicBezTo>
                      <a:pt x="0" y="11756"/>
                      <a:pt x="12" y="11767"/>
                      <a:pt x="23" y="11767"/>
                    </a:cubicBezTo>
                    <a:cubicBezTo>
                      <a:pt x="34" y="11767"/>
                      <a:pt x="46" y="11756"/>
                      <a:pt x="46" y="11745"/>
                    </a:cubicBezTo>
                    <a:lnTo>
                      <a:pt x="46" y="26"/>
                    </a:lnTo>
                    <a:cubicBezTo>
                      <a:pt x="46" y="9"/>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3" name="Google Shape;962;p69"/>
              <p:cNvSpPr/>
              <p:nvPr/>
            </p:nvSpPr>
            <p:spPr>
              <a:xfrm>
                <a:off x="3346713" y="2271416"/>
                <a:ext cx="3653" cy="1234100"/>
              </a:xfrm>
              <a:custGeom>
                <a:avLst/>
                <a:gdLst/>
                <a:ahLst/>
                <a:cxnLst/>
                <a:rect l="l" t="t" r="r" b="b"/>
                <a:pathLst>
                  <a:path w="58" h="19592" extrusionOk="0">
                    <a:moveTo>
                      <a:pt x="29" y="0"/>
                    </a:moveTo>
                    <a:cubicBezTo>
                      <a:pt x="15" y="0"/>
                      <a:pt x="1" y="9"/>
                      <a:pt x="1" y="26"/>
                    </a:cubicBezTo>
                    <a:lnTo>
                      <a:pt x="1" y="19557"/>
                    </a:lnTo>
                    <a:cubicBezTo>
                      <a:pt x="1" y="19580"/>
                      <a:pt x="12" y="19591"/>
                      <a:pt x="35" y="19591"/>
                    </a:cubicBezTo>
                    <a:cubicBezTo>
                      <a:pt x="46" y="19591"/>
                      <a:pt x="58" y="19580"/>
                      <a:pt x="58" y="19557"/>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4" name="Google Shape;963;p69"/>
              <p:cNvSpPr/>
              <p:nvPr/>
            </p:nvSpPr>
            <p:spPr>
              <a:xfrm>
                <a:off x="3374114" y="2251385"/>
                <a:ext cx="27527" cy="1249785"/>
              </a:xfrm>
              <a:custGeom>
                <a:avLst/>
                <a:gdLst/>
                <a:ahLst/>
                <a:cxnLst/>
                <a:rect l="l" t="t" r="r" b="b"/>
                <a:pathLst>
                  <a:path w="437" h="19841" extrusionOk="0">
                    <a:moveTo>
                      <a:pt x="1" y="0"/>
                    </a:moveTo>
                    <a:lnTo>
                      <a:pt x="1" y="19818"/>
                    </a:lnTo>
                    <a:cubicBezTo>
                      <a:pt x="1" y="19829"/>
                      <a:pt x="24" y="19841"/>
                      <a:pt x="35" y="19841"/>
                    </a:cubicBezTo>
                    <a:cubicBezTo>
                      <a:pt x="47" y="19841"/>
                      <a:pt x="58" y="19829"/>
                      <a:pt x="58" y="19818"/>
                    </a:cubicBezTo>
                    <a:lnTo>
                      <a:pt x="58" y="92"/>
                    </a:lnTo>
                    <a:lnTo>
                      <a:pt x="379" y="287"/>
                    </a:lnTo>
                    <a:lnTo>
                      <a:pt x="379" y="19761"/>
                    </a:lnTo>
                    <a:cubicBezTo>
                      <a:pt x="379" y="19778"/>
                      <a:pt x="393" y="19786"/>
                      <a:pt x="408" y="19786"/>
                    </a:cubicBezTo>
                    <a:cubicBezTo>
                      <a:pt x="422" y="19786"/>
                      <a:pt x="436" y="19778"/>
                      <a:pt x="436" y="19761"/>
                    </a:cubicBezTo>
                    <a:lnTo>
                      <a:pt x="436" y="26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5" name="Google Shape;964;p69"/>
              <p:cNvSpPr/>
              <p:nvPr/>
            </p:nvSpPr>
            <p:spPr>
              <a:xfrm>
                <a:off x="3102118" y="2435004"/>
                <a:ext cx="6929" cy="1107301"/>
              </a:xfrm>
              <a:custGeom>
                <a:avLst/>
                <a:gdLst/>
                <a:ahLst/>
                <a:cxnLst/>
                <a:rect l="l" t="t" r="r" b="b"/>
                <a:pathLst>
                  <a:path w="110" h="17579" extrusionOk="0">
                    <a:moveTo>
                      <a:pt x="56" y="1"/>
                    </a:moveTo>
                    <a:cubicBezTo>
                      <a:pt x="29" y="1"/>
                      <a:pt x="0" y="18"/>
                      <a:pt x="0" y="52"/>
                    </a:cubicBezTo>
                    <a:lnTo>
                      <a:pt x="0" y="17521"/>
                    </a:lnTo>
                    <a:cubicBezTo>
                      <a:pt x="0" y="17556"/>
                      <a:pt x="23" y="17579"/>
                      <a:pt x="58" y="17579"/>
                    </a:cubicBezTo>
                    <a:cubicBezTo>
                      <a:pt x="81" y="17579"/>
                      <a:pt x="103" y="17556"/>
                      <a:pt x="103" y="17521"/>
                    </a:cubicBezTo>
                    <a:lnTo>
                      <a:pt x="103" y="52"/>
                    </a:lnTo>
                    <a:cubicBezTo>
                      <a:pt x="109" y="18"/>
                      <a:pt x="83" y="1"/>
                      <a:pt x="5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6" name="Google Shape;965;p69"/>
              <p:cNvSpPr/>
              <p:nvPr/>
            </p:nvSpPr>
            <p:spPr>
              <a:xfrm>
                <a:off x="3131661" y="2417367"/>
                <a:ext cx="26771" cy="1119206"/>
              </a:xfrm>
              <a:custGeom>
                <a:avLst/>
                <a:gdLst/>
                <a:ahLst/>
                <a:cxnLst/>
                <a:rect l="l" t="t" r="r" b="b"/>
                <a:pathLst>
                  <a:path w="425" h="17768" extrusionOk="0">
                    <a:moveTo>
                      <a:pt x="1" y="0"/>
                    </a:moveTo>
                    <a:lnTo>
                      <a:pt x="1" y="17744"/>
                    </a:lnTo>
                    <a:cubicBezTo>
                      <a:pt x="1" y="17756"/>
                      <a:pt x="12" y="17767"/>
                      <a:pt x="24" y="17767"/>
                    </a:cubicBezTo>
                    <a:cubicBezTo>
                      <a:pt x="35" y="17767"/>
                      <a:pt x="47" y="17756"/>
                      <a:pt x="47" y="17744"/>
                    </a:cubicBezTo>
                    <a:lnTo>
                      <a:pt x="47" y="80"/>
                    </a:lnTo>
                    <a:lnTo>
                      <a:pt x="368" y="195"/>
                    </a:lnTo>
                    <a:lnTo>
                      <a:pt x="368" y="17652"/>
                    </a:lnTo>
                    <a:cubicBezTo>
                      <a:pt x="368" y="17670"/>
                      <a:pt x="382" y="17678"/>
                      <a:pt x="396" y="17678"/>
                    </a:cubicBezTo>
                    <a:cubicBezTo>
                      <a:pt x="411" y="17678"/>
                      <a:pt x="425" y="17670"/>
                      <a:pt x="425" y="17652"/>
                    </a:cubicBezTo>
                    <a:lnTo>
                      <a:pt x="425" y="160"/>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7" name="Google Shape;966;p69"/>
              <p:cNvSpPr/>
              <p:nvPr/>
            </p:nvSpPr>
            <p:spPr>
              <a:xfrm>
                <a:off x="3567497" y="2119481"/>
                <a:ext cx="5858" cy="1354285"/>
              </a:xfrm>
              <a:custGeom>
                <a:avLst/>
                <a:gdLst/>
                <a:ahLst/>
                <a:cxnLst/>
                <a:rect l="l" t="t" r="r" b="b"/>
                <a:pathLst>
                  <a:path w="93" h="21500" extrusionOk="0">
                    <a:moveTo>
                      <a:pt x="47" y="1"/>
                    </a:moveTo>
                    <a:cubicBezTo>
                      <a:pt x="24" y="1"/>
                      <a:pt x="1" y="15"/>
                      <a:pt x="1" y="44"/>
                    </a:cubicBezTo>
                    <a:lnTo>
                      <a:pt x="1" y="21454"/>
                    </a:lnTo>
                    <a:cubicBezTo>
                      <a:pt x="1" y="21477"/>
                      <a:pt x="12" y="21499"/>
                      <a:pt x="47" y="21499"/>
                    </a:cubicBezTo>
                    <a:cubicBezTo>
                      <a:pt x="70" y="21499"/>
                      <a:pt x="93" y="21477"/>
                      <a:pt x="93" y="21454"/>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8" name="Google Shape;967;p69"/>
              <p:cNvSpPr/>
              <p:nvPr/>
            </p:nvSpPr>
            <p:spPr>
              <a:xfrm>
                <a:off x="3602898" y="2094096"/>
                <a:ext cx="36849" cy="1374631"/>
              </a:xfrm>
              <a:custGeom>
                <a:avLst/>
                <a:gdLst/>
                <a:ahLst/>
                <a:cxnLst/>
                <a:rect l="l" t="t" r="r" b="b"/>
                <a:pathLst>
                  <a:path w="585" h="21823" extrusionOk="0">
                    <a:moveTo>
                      <a:pt x="0" y="0"/>
                    </a:moveTo>
                    <a:lnTo>
                      <a:pt x="0" y="21765"/>
                    </a:lnTo>
                    <a:cubicBezTo>
                      <a:pt x="0" y="21799"/>
                      <a:pt x="23" y="21822"/>
                      <a:pt x="46" y="21822"/>
                    </a:cubicBezTo>
                    <a:cubicBezTo>
                      <a:pt x="80" y="21822"/>
                      <a:pt x="103" y="21799"/>
                      <a:pt x="103" y="21765"/>
                    </a:cubicBezTo>
                    <a:lnTo>
                      <a:pt x="103" y="149"/>
                    </a:lnTo>
                    <a:lnTo>
                      <a:pt x="493" y="332"/>
                    </a:lnTo>
                    <a:lnTo>
                      <a:pt x="493" y="21696"/>
                    </a:lnTo>
                    <a:cubicBezTo>
                      <a:pt x="493" y="21725"/>
                      <a:pt x="516" y="21739"/>
                      <a:pt x="539" y="21739"/>
                    </a:cubicBezTo>
                    <a:cubicBezTo>
                      <a:pt x="562" y="21739"/>
                      <a:pt x="584" y="21725"/>
                      <a:pt x="584" y="21696"/>
                    </a:cubicBezTo>
                    <a:lnTo>
                      <a:pt x="584" y="264"/>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9" name="Google Shape;968;p69"/>
              <p:cNvSpPr/>
              <p:nvPr/>
            </p:nvSpPr>
            <p:spPr>
              <a:xfrm>
                <a:off x="3838863" y="1934980"/>
                <a:ext cx="6173" cy="1494753"/>
              </a:xfrm>
              <a:custGeom>
                <a:avLst/>
                <a:gdLst/>
                <a:ahLst/>
                <a:cxnLst/>
                <a:rect l="l" t="t" r="r" b="b"/>
                <a:pathLst>
                  <a:path w="98" h="23730" extrusionOk="0">
                    <a:moveTo>
                      <a:pt x="50" y="0"/>
                    </a:moveTo>
                    <a:cubicBezTo>
                      <a:pt x="26" y="0"/>
                      <a:pt x="0" y="17"/>
                      <a:pt x="0" y="52"/>
                    </a:cubicBezTo>
                    <a:lnTo>
                      <a:pt x="0" y="23684"/>
                    </a:lnTo>
                    <a:cubicBezTo>
                      <a:pt x="0" y="23707"/>
                      <a:pt x="23" y="23730"/>
                      <a:pt x="46" y="23730"/>
                    </a:cubicBezTo>
                    <a:cubicBezTo>
                      <a:pt x="80" y="23730"/>
                      <a:pt x="92" y="23707"/>
                      <a:pt x="92" y="23684"/>
                    </a:cubicBezTo>
                    <a:lnTo>
                      <a:pt x="92" y="52"/>
                    </a:lnTo>
                    <a:cubicBezTo>
                      <a:pt x="97" y="17"/>
                      <a:pt x="75" y="0"/>
                      <a:pt x="5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0" name="Google Shape;969;p69"/>
              <p:cNvSpPr/>
              <p:nvPr/>
            </p:nvSpPr>
            <p:spPr>
              <a:xfrm>
                <a:off x="3874894" y="1909343"/>
                <a:ext cx="36912" cy="1518248"/>
              </a:xfrm>
              <a:custGeom>
                <a:avLst/>
                <a:gdLst/>
                <a:ahLst/>
                <a:cxnLst/>
                <a:rect l="l" t="t" r="r" b="b"/>
                <a:pathLst>
                  <a:path w="586" h="24103" extrusionOk="0">
                    <a:moveTo>
                      <a:pt x="1" y="1"/>
                    </a:moveTo>
                    <a:lnTo>
                      <a:pt x="1" y="24056"/>
                    </a:lnTo>
                    <a:cubicBezTo>
                      <a:pt x="1" y="24079"/>
                      <a:pt x="12" y="24102"/>
                      <a:pt x="47" y="24102"/>
                    </a:cubicBezTo>
                    <a:cubicBezTo>
                      <a:pt x="70" y="24102"/>
                      <a:pt x="92" y="24079"/>
                      <a:pt x="92" y="24056"/>
                    </a:cubicBezTo>
                    <a:lnTo>
                      <a:pt x="92" y="172"/>
                    </a:lnTo>
                    <a:lnTo>
                      <a:pt x="482" y="424"/>
                    </a:lnTo>
                    <a:lnTo>
                      <a:pt x="482" y="23976"/>
                    </a:lnTo>
                    <a:cubicBezTo>
                      <a:pt x="488" y="24011"/>
                      <a:pt x="511" y="24028"/>
                      <a:pt x="534" y="24028"/>
                    </a:cubicBezTo>
                    <a:cubicBezTo>
                      <a:pt x="556" y="24028"/>
                      <a:pt x="579" y="24011"/>
                      <a:pt x="585" y="23976"/>
                    </a:cubicBezTo>
                    <a:lnTo>
                      <a:pt x="585" y="36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1" name="Google Shape;970;p69"/>
              <p:cNvSpPr/>
              <p:nvPr/>
            </p:nvSpPr>
            <p:spPr>
              <a:xfrm>
                <a:off x="5351975" y="2449618"/>
                <a:ext cx="3653" cy="1083302"/>
              </a:xfrm>
              <a:custGeom>
                <a:avLst/>
                <a:gdLst/>
                <a:ahLst/>
                <a:cxnLst/>
                <a:rect l="l" t="t" r="r" b="b"/>
                <a:pathLst>
                  <a:path w="58" h="17198" extrusionOk="0">
                    <a:moveTo>
                      <a:pt x="29" y="1"/>
                    </a:moveTo>
                    <a:cubicBezTo>
                      <a:pt x="15" y="1"/>
                      <a:pt x="1" y="9"/>
                      <a:pt x="1" y="26"/>
                    </a:cubicBezTo>
                    <a:lnTo>
                      <a:pt x="1" y="17175"/>
                    </a:lnTo>
                    <a:cubicBezTo>
                      <a:pt x="1" y="17186"/>
                      <a:pt x="12" y="17198"/>
                      <a:pt x="24" y="17198"/>
                    </a:cubicBezTo>
                    <a:cubicBezTo>
                      <a:pt x="46" y="17198"/>
                      <a:pt x="58" y="17186"/>
                      <a:pt x="58" y="17175"/>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2" name="Google Shape;971;p69"/>
              <p:cNvSpPr/>
              <p:nvPr/>
            </p:nvSpPr>
            <p:spPr>
              <a:xfrm>
                <a:off x="5300763" y="2429587"/>
                <a:ext cx="27464" cy="1099742"/>
              </a:xfrm>
              <a:custGeom>
                <a:avLst/>
                <a:gdLst/>
                <a:ahLst/>
                <a:cxnLst/>
                <a:rect l="l" t="t" r="r" b="b"/>
                <a:pathLst>
                  <a:path w="436" h="17459" extrusionOk="0">
                    <a:moveTo>
                      <a:pt x="436" y="1"/>
                    </a:moveTo>
                    <a:lnTo>
                      <a:pt x="0" y="299"/>
                    </a:lnTo>
                    <a:lnTo>
                      <a:pt x="0" y="17390"/>
                    </a:lnTo>
                    <a:cubicBezTo>
                      <a:pt x="0" y="17401"/>
                      <a:pt x="15" y="17407"/>
                      <a:pt x="29" y="17407"/>
                    </a:cubicBezTo>
                    <a:cubicBezTo>
                      <a:pt x="43" y="17407"/>
                      <a:pt x="58" y="17401"/>
                      <a:pt x="58" y="17390"/>
                    </a:cubicBezTo>
                    <a:lnTo>
                      <a:pt x="58" y="333"/>
                    </a:lnTo>
                    <a:lnTo>
                      <a:pt x="378" y="104"/>
                    </a:lnTo>
                    <a:lnTo>
                      <a:pt x="378" y="17436"/>
                    </a:lnTo>
                    <a:cubicBezTo>
                      <a:pt x="378" y="17447"/>
                      <a:pt x="390" y="17458"/>
                      <a:pt x="401" y="17458"/>
                    </a:cubicBezTo>
                    <a:cubicBezTo>
                      <a:pt x="424" y="17458"/>
                      <a:pt x="436" y="17447"/>
                      <a:pt x="436" y="17436"/>
                    </a:cubicBezTo>
                    <a:lnTo>
                      <a:pt x="43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3" name="Google Shape;972;p69"/>
              <p:cNvSpPr/>
              <p:nvPr/>
            </p:nvSpPr>
            <p:spPr>
              <a:xfrm>
                <a:off x="5595184" y="2609112"/>
                <a:ext cx="3653" cy="957763"/>
              </a:xfrm>
              <a:custGeom>
                <a:avLst/>
                <a:gdLst/>
                <a:ahLst/>
                <a:cxnLst/>
                <a:rect l="l" t="t" r="r" b="b"/>
                <a:pathLst>
                  <a:path w="58" h="15205" extrusionOk="0">
                    <a:moveTo>
                      <a:pt x="24" y="0"/>
                    </a:moveTo>
                    <a:cubicBezTo>
                      <a:pt x="12" y="0"/>
                      <a:pt x="0" y="9"/>
                      <a:pt x="0" y="26"/>
                    </a:cubicBezTo>
                    <a:lnTo>
                      <a:pt x="0" y="15170"/>
                    </a:lnTo>
                    <a:cubicBezTo>
                      <a:pt x="0" y="15193"/>
                      <a:pt x="12" y="15204"/>
                      <a:pt x="23" y="15204"/>
                    </a:cubicBezTo>
                    <a:cubicBezTo>
                      <a:pt x="34" y="15204"/>
                      <a:pt x="57" y="15193"/>
                      <a:pt x="57" y="15170"/>
                    </a:cubicBezTo>
                    <a:lnTo>
                      <a:pt x="57" y="26"/>
                    </a:lnTo>
                    <a:cubicBezTo>
                      <a:pt x="52" y="9"/>
                      <a:pt x="37"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4" name="Google Shape;973;p69"/>
              <p:cNvSpPr/>
              <p:nvPr/>
            </p:nvSpPr>
            <p:spPr>
              <a:xfrm>
                <a:off x="5543909" y="2591223"/>
                <a:ext cx="26771" cy="971999"/>
              </a:xfrm>
              <a:custGeom>
                <a:avLst/>
                <a:gdLst/>
                <a:ahLst/>
                <a:cxnLst/>
                <a:rect l="l" t="t" r="r" b="b"/>
                <a:pathLst>
                  <a:path w="425" h="15431" extrusionOk="0">
                    <a:moveTo>
                      <a:pt x="425" y="1"/>
                    </a:moveTo>
                    <a:lnTo>
                      <a:pt x="1" y="207"/>
                    </a:lnTo>
                    <a:lnTo>
                      <a:pt x="1" y="15351"/>
                    </a:lnTo>
                    <a:cubicBezTo>
                      <a:pt x="1" y="15368"/>
                      <a:pt x="15" y="15376"/>
                      <a:pt x="29" y="15376"/>
                    </a:cubicBezTo>
                    <a:cubicBezTo>
                      <a:pt x="44" y="15376"/>
                      <a:pt x="58" y="15368"/>
                      <a:pt x="58" y="15351"/>
                    </a:cubicBezTo>
                    <a:lnTo>
                      <a:pt x="58" y="241"/>
                    </a:lnTo>
                    <a:lnTo>
                      <a:pt x="379" y="81"/>
                    </a:lnTo>
                    <a:lnTo>
                      <a:pt x="379" y="15397"/>
                    </a:lnTo>
                    <a:cubicBezTo>
                      <a:pt x="379" y="15419"/>
                      <a:pt x="390" y="15431"/>
                      <a:pt x="402" y="15431"/>
                    </a:cubicBezTo>
                    <a:cubicBezTo>
                      <a:pt x="413" y="15431"/>
                      <a:pt x="425" y="15408"/>
                      <a:pt x="425" y="15397"/>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5" name="Google Shape;974;p69"/>
              <p:cNvSpPr/>
              <p:nvPr/>
            </p:nvSpPr>
            <p:spPr>
              <a:xfrm>
                <a:off x="5769795" y="2723819"/>
                <a:ext cx="3653" cy="866868"/>
              </a:xfrm>
              <a:custGeom>
                <a:avLst/>
                <a:gdLst/>
                <a:ahLst/>
                <a:cxnLst/>
                <a:rect l="l" t="t" r="r" b="b"/>
                <a:pathLst>
                  <a:path w="58" h="13762" extrusionOk="0">
                    <a:moveTo>
                      <a:pt x="35" y="1"/>
                    </a:moveTo>
                    <a:cubicBezTo>
                      <a:pt x="23" y="1"/>
                      <a:pt x="12" y="9"/>
                      <a:pt x="12" y="26"/>
                    </a:cubicBezTo>
                    <a:lnTo>
                      <a:pt x="12" y="13738"/>
                    </a:lnTo>
                    <a:cubicBezTo>
                      <a:pt x="0" y="13750"/>
                      <a:pt x="23" y="13761"/>
                      <a:pt x="35" y="13761"/>
                    </a:cubicBezTo>
                    <a:cubicBezTo>
                      <a:pt x="46" y="13761"/>
                      <a:pt x="57" y="13750"/>
                      <a:pt x="57" y="13738"/>
                    </a:cubicBezTo>
                    <a:lnTo>
                      <a:pt x="57" y="26"/>
                    </a:lnTo>
                    <a:cubicBezTo>
                      <a:pt x="57" y="9"/>
                      <a:pt x="46" y="1"/>
                      <a:pt x="3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6" name="Google Shape;975;p69"/>
              <p:cNvSpPr/>
              <p:nvPr/>
            </p:nvSpPr>
            <p:spPr>
              <a:xfrm>
                <a:off x="5718899" y="2705992"/>
                <a:ext cx="27149" cy="881041"/>
              </a:xfrm>
              <a:custGeom>
                <a:avLst/>
                <a:gdLst/>
                <a:ahLst/>
                <a:cxnLst/>
                <a:rect l="l" t="t" r="r" b="b"/>
                <a:pathLst>
                  <a:path w="431" h="13987" extrusionOk="0">
                    <a:moveTo>
                      <a:pt x="430" y="0"/>
                    </a:moveTo>
                    <a:lnTo>
                      <a:pt x="6" y="206"/>
                    </a:lnTo>
                    <a:lnTo>
                      <a:pt x="6" y="13907"/>
                    </a:lnTo>
                    <a:cubicBezTo>
                      <a:pt x="1" y="13930"/>
                      <a:pt x="12" y="13941"/>
                      <a:pt x="25" y="13941"/>
                    </a:cubicBezTo>
                    <a:cubicBezTo>
                      <a:pt x="38" y="13941"/>
                      <a:pt x="52" y="13930"/>
                      <a:pt x="52" y="13907"/>
                    </a:cubicBezTo>
                    <a:lnTo>
                      <a:pt x="52" y="241"/>
                    </a:lnTo>
                    <a:lnTo>
                      <a:pt x="373" y="80"/>
                    </a:lnTo>
                    <a:lnTo>
                      <a:pt x="373" y="13964"/>
                    </a:lnTo>
                    <a:cubicBezTo>
                      <a:pt x="373" y="13975"/>
                      <a:pt x="384" y="13987"/>
                      <a:pt x="407" y="13987"/>
                    </a:cubicBezTo>
                    <a:cubicBezTo>
                      <a:pt x="419" y="13987"/>
                      <a:pt x="430" y="13975"/>
                      <a:pt x="430" y="13964"/>
                    </a:cubicBezTo>
                    <a:lnTo>
                      <a:pt x="43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7" name="Google Shape;976;p69"/>
              <p:cNvSpPr/>
              <p:nvPr/>
            </p:nvSpPr>
            <p:spPr>
              <a:xfrm>
                <a:off x="5996375" y="2872856"/>
                <a:ext cx="5795" cy="751723"/>
              </a:xfrm>
              <a:custGeom>
                <a:avLst/>
                <a:gdLst/>
                <a:ahLst/>
                <a:cxnLst/>
                <a:rect l="l" t="t" r="r" b="b"/>
                <a:pathLst>
                  <a:path w="92" h="11934" extrusionOk="0">
                    <a:moveTo>
                      <a:pt x="46" y="0"/>
                    </a:moveTo>
                    <a:cubicBezTo>
                      <a:pt x="23" y="0"/>
                      <a:pt x="0" y="14"/>
                      <a:pt x="0" y="43"/>
                    </a:cubicBezTo>
                    <a:lnTo>
                      <a:pt x="0" y="11876"/>
                    </a:lnTo>
                    <a:cubicBezTo>
                      <a:pt x="0" y="11911"/>
                      <a:pt x="23" y="11934"/>
                      <a:pt x="46" y="11934"/>
                    </a:cubicBezTo>
                    <a:cubicBezTo>
                      <a:pt x="80" y="11934"/>
                      <a:pt x="92" y="11911"/>
                      <a:pt x="92" y="11876"/>
                    </a:cubicBezTo>
                    <a:lnTo>
                      <a:pt x="92" y="43"/>
                    </a:lnTo>
                    <a:cubicBezTo>
                      <a:pt x="92" y="14"/>
                      <a:pt x="69" y="0"/>
                      <a:pt x="4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8" name="Google Shape;977;p69"/>
              <p:cNvSpPr/>
              <p:nvPr/>
            </p:nvSpPr>
            <p:spPr>
              <a:xfrm>
                <a:off x="5946549" y="2856038"/>
                <a:ext cx="26771" cy="762746"/>
              </a:xfrm>
              <a:custGeom>
                <a:avLst/>
                <a:gdLst/>
                <a:ahLst/>
                <a:cxnLst/>
                <a:rect l="l" t="t" r="r" b="b"/>
                <a:pathLst>
                  <a:path w="425" h="12109" extrusionOk="0">
                    <a:moveTo>
                      <a:pt x="425" y="1"/>
                    </a:moveTo>
                    <a:lnTo>
                      <a:pt x="1" y="207"/>
                    </a:lnTo>
                    <a:lnTo>
                      <a:pt x="1" y="12040"/>
                    </a:lnTo>
                    <a:cubicBezTo>
                      <a:pt x="1" y="12063"/>
                      <a:pt x="15" y="12075"/>
                      <a:pt x="29" y="12075"/>
                    </a:cubicBezTo>
                    <a:cubicBezTo>
                      <a:pt x="44" y="12075"/>
                      <a:pt x="58" y="12063"/>
                      <a:pt x="58" y="12040"/>
                    </a:cubicBezTo>
                    <a:lnTo>
                      <a:pt x="58" y="241"/>
                    </a:lnTo>
                    <a:lnTo>
                      <a:pt x="379" y="92"/>
                    </a:lnTo>
                    <a:lnTo>
                      <a:pt x="379" y="12075"/>
                    </a:lnTo>
                    <a:cubicBezTo>
                      <a:pt x="379" y="12097"/>
                      <a:pt x="390" y="12109"/>
                      <a:pt x="402" y="12109"/>
                    </a:cubicBezTo>
                    <a:cubicBezTo>
                      <a:pt x="413" y="12109"/>
                      <a:pt x="425" y="12097"/>
                      <a:pt x="425" y="12075"/>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9" name="Google Shape;978;p69"/>
              <p:cNvSpPr/>
              <p:nvPr/>
            </p:nvSpPr>
            <p:spPr>
              <a:xfrm>
                <a:off x="5077774" y="2268330"/>
                <a:ext cx="6551" cy="1228557"/>
              </a:xfrm>
              <a:custGeom>
                <a:avLst/>
                <a:gdLst/>
                <a:ahLst/>
                <a:cxnLst/>
                <a:rect l="l" t="t" r="r" b="b"/>
                <a:pathLst>
                  <a:path w="104" h="19504" extrusionOk="0">
                    <a:moveTo>
                      <a:pt x="52" y="1"/>
                    </a:moveTo>
                    <a:cubicBezTo>
                      <a:pt x="26" y="1"/>
                      <a:pt x="1" y="18"/>
                      <a:pt x="1" y="52"/>
                    </a:cubicBezTo>
                    <a:lnTo>
                      <a:pt x="1" y="19457"/>
                    </a:lnTo>
                    <a:cubicBezTo>
                      <a:pt x="1" y="19480"/>
                      <a:pt x="24" y="19503"/>
                      <a:pt x="46" y="19503"/>
                    </a:cubicBezTo>
                    <a:cubicBezTo>
                      <a:pt x="81" y="19503"/>
                      <a:pt x="104" y="19480"/>
                      <a:pt x="104" y="19457"/>
                    </a:cubicBezTo>
                    <a:lnTo>
                      <a:pt x="104" y="52"/>
                    </a:lnTo>
                    <a:cubicBezTo>
                      <a:pt x="104" y="18"/>
                      <a:pt x="78" y="1"/>
                      <a:pt x="5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0" name="Google Shape;979;p69"/>
              <p:cNvSpPr/>
              <p:nvPr/>
            </p:nvSpPr>
            <p:spPr>
              <a:xfrm>
                <a:off x="5011381" y="2243448"/>
                <a:ext cx="36912" cy="1248336"/>
              </a:xfrm>
              <a:custGeom>
                <a:avLst/>
                <a:gdLst/>
                <a:ahLst/>
                <a:cxnLst/>
                <a:rect l="l" t="t" r="r" b="b"/>
                <a:pathLst>
                  <a:path w="586" h="19818" extrusionOk="0">
                    <a:moveTo>
                      <a:pt x="585" y="0"/>
                    </a:moveTo>
                    <a:lnTo>
                      <a:pt x="1" y="264"/>
                    </a:lnTo>
                    <a:lnTo>
                      <a:pt x="1" y="19703"/>
                    </a:lnTo>
                    <a:cubicBezTo>
                      <a:pt x="1" y="19738"/>
                      <a:pt x="24" y="19755"/>
                      <a:pt x="47" y="19755"/>
                    </a:cubicBezTo>
                    <a:cubicBezTo>
                      <a:pt x="70" y="19755"/>
                      <a:pt x="92" y="19738"/>
                      <a:pt x="92" y="19703"/>
                    </a:cubicBezTo>
                    <a:lnTo>
                      <a:pt x="92" y="321"/>
                    </a:lnTo>
                    <a:lnTo>
                      <a:pt x="482" y="149"/>
                    </a:lnTo>
                    <a:lnTo>
                      <a:pt x="482" y="19772"/>
                    </a:lnTo>
                    <a:cubicBezTo>
                      <a:pt x="482" y="19795"/>
                      <a:pt x="505" y="19818"/>
                      <a:pt x="539" y="19818"/>
                    </a:cubicBezTo>
                    <a:cubicBezTo>
                      <a:pt x="562" y="19818"/>
                      <a:pt x="585" y="19795"/>
                      <a:pt x="585" y="19772"/>
                    </a:cubicBezTo>
                    <a:lnTo>
                      <a:pt x="5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1" name="Google Shape;980;p69"/>
              <p:cNvSpPr/>
              <p:nvPr/>
            </p:nvSpPr>
            <p:spPr>
              <a:xfrm>
                <a:off x="4734283" y="2041561"/>
                <a:ext cx="6614" cy="1408393"/>
              </a:xfrm>
              <a:custGeom>
                <a:avLst/>
                <a:gdLst/>
                <a:ahLst/>
                <a:cxnLst/>
                <a:rect l="l" t="t" r="r" b="b"/>
                <a:pathLst>
                  <a:path w="105" h="22359" extrusionOk="0">
                    <a:moveTo>
                      <a:pt x="53" y="1"/>
                    </a:moveTo>
                    <a:cubicBezTo>
                      <a:pt x="27" y="1"/>
                      <a:pt x="1" y="15"/>
                      <a:pt x="1" y="44"/>
                    </a:cubicBezTo>
                    <a:lnTo>
                      <a:pt x="1" y="22301"/>
                    </a:lnTo>
                    <a:cubicBezTo>
                      <a:pt x="1" y="22336"/>
                      <a:pt x="24" y="22358"/>
                      <a:pt x="58" y="22358"/>
                    </a:cubicBezTo>
                    <a:cubicBezTo>
                      <a:pt x="81" y="22358"/>
                      <a:pt x="104" y="22336"/>
                      <a:pt x="104" y="22301"/>
                    </a:cubicBezTo>
                    <a:lnTo>
                      <a:pt x="104" y="44"/>
                    </a:lnTo>
                    <a:cubicBezTo>
                      <a:pt x="104" y="15"/>
                      <a:pt x="78" y="1"/>
                      <a:pt x="5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2" name="Google Shape;981;p69"/>
              <p:cNvSpPr/>
              <p:nvPr/>
            </p:nvSpPr>
            <p:spPr>
              <a:xfrm>
                <a:off x="4667953" y="2015420"/>
                <a:ext cx="36849" cy="1428739"/>
              </a:xfrm>
              <a:custGeom>
                <a:avLst/>
                <a:gdLst/>
                <a:ahLst/>
                <a:cxnLst/>
                <a:rect l="l" t="t" r="r" b="b"/>
                <a:pathLst>
                  <a:path w="585" h="22682" extrusionOk="0">
                    <a:moveTo>
                      <a:pt x="584" y="1"/>
                    </a:moveTo>
                    <a:lnTo>
                      <a:pt x="0" y="367"/>
                    </a:lnTo>
                    <a:lnTo>
                      <a:pt x="0" y="22567"/>
                    </a:lnTo>
                    <a:cubicBezTo>
                      <a:pt x="0" y="22602"/>
                      <a:pt x="26" y="22619"/>
                      <a:pt x="52" y="22619"/>
                    </a:cubicBezTo>
                    <a:cubicBezTo>
                      <a:pt x="77" y="22619"/>
                      <a:pt x="103" y="22602"/>
                      <a:pt x="103" y="22567"/>
                    </a:cubicBezTo>
                    <a:lnTo>
                      <a:pt x="103" y="424"/>
                    </a:lnTo>
                    <a:lnTo>
                      <a:pt x="493" y="184"/>
                    </a:lnTo>
                    <a:lnTo>
                      <a:pt x="493" y="22636"/>
                    </a:lnTo>
                    <a:cubicBezTo>
                      <a:pt x="493" y="22659"/>
                      <a:pt x="516" y="22682"/>
                      <a:pt x="539" y="22682"/>
                    </a:cubicBezTo>
                    <a:cubicBezTo>
                      <a:pt x="561" y="22682"/>
                      <a:pt x="584" y="22659"/>
                      <a:pt x="584" y="22636"/>
                    </a:cubicBezTo>
                    <a:lnTo>
                      <a:pt x="58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3" name="Google Shape;982;p69"/>
              <p:cNvSpPr/>
              <p:nvPr/>
            </p:nvSpPr>
            <p:spPr>
              <a:xfrm>
                <a:off x="5897479" y="3693065"/>
                <a:ext cx="28220" cy="372397"/>
              </a:xfrm>
              <a:custGeom>
                <a:avLst/>
                <a:gdLst/>
                <a:ahLst/>
                <a:cxnLst/>
                <a:rect l="l" t="t" r="r" b="b"/>
                <a:pathLst>
                  <a:path w="448" h="5912" extrusionOk="0">
                    <a:moveTo>
                      <a:pt x="35" y="35"/>
                    </a:moveTo>
                    <a:lnTo>
                      <a:pt x="379" y="70"/>
                    </a:lnTo>
                    <a:cubicBezTo>
                      <a:pt x="413" y="241"/>
                      <a:pt x="367" y="425"/>
                      <a:pt x="253" y="562"/>
                    </a:cubicBezTo>
                    <a:lnTo>
                      <a:pt x="253" y="5866"/>
                    </a:lnTo>
                    <a:lnTo>
                      <a:pt x="35" y="5797"/>
                    </a:lnTo>
                    <a:lnTo>
                      <a:pt x="35" y="35"/>
                    </a:lnTo>
                    <a:close/>
                    <a:moveTo>
                      <a:pt x="1" y="1"/>
                    </a:moveTo>
                    <a:lnTo>
                      <a:pt x="1" y="5820"/>
                    </a:lnTo>
                    <a:lnTo>
                      <a:pt x="287" y="5912"/>
                    </a:lnTo>
                    <a:lnTo>
                      <a:pt x="287" y="574"/>
                    </a:lnTo>
                    <a:cubicBezTo>
                      <a:pt x="402" y="425"/>
                      <a:pt x="448" y="230"/>
                      <a:pt x="413" y="47"/>
                    </a:cubicBezTo>
                    <a:lnTo>
                      <a:pt x="402" y="3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4" name="Google Shape;983;p69"/>
              <p:cNvSpPr/>
              <p:nvPr/>
            </p:nvSpPr>
            <p:spPr>
              <a:xfrm>
                <a:off x="5914108" y="3698104"/>
                <a:ext cx="38991" cy="367358"/>
              </a:xfrm>
              <a:custGeom>
                <a:avLst/>
                <a:gdLst/>
                <a:ahLst/>
                <a:cxnLst/>
                <a:rect l="l" t="t" r="r" b="b"/>
                <a:pathLst>
                  <a:path w="619" h="5832" extrusionOk="0">
                    <a:moveTo>
                      <a:pt x="562" y="1"/>
                    </a:moveTo>
                    <a:lnTo>
                      <a:pt x="539" y="12"/>
                    </a:lnTo>
                    <a:cubicBezTo>
                      <a:pt x="584" y="184"/>
                      <a:pt x="539" y="379"/>
                      <a:pt x="413" y="516"/>
                    </a:cubicBezTo>
                    <a:lnTo>
                      <a:pt x="401" y="516"/>
                    </a:lnTo>
                    <a:lnTo>
                      <a:pt x="401" y="5774"/>
                    </a:lnTo>
                    <a:lnTo>
                      <a:pt x="0" y="5797"/>
                    </a:lnTo>
                    <a:lnTo>
                      <a:pt x="0" y="5832"/>
                    </a:lnTo>
                    <a:lnTo>
                      <a:pt x="436" y="5809"/>
                    </a:lnTo>
                    <a:lnTo>
                      <a:pt x="436" y="528"/>
                    </a:lnTo>
                    <a:cubicBezTo>
                      <a:pt x="573" y="390"/>
                      <a:pt x="619" y="184"/>
                      <a:pt x="56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5" name="Google Shape;984;p69"/>
              <p:cNvSpPr/>
              <p:nvPr/>
            </p:nvSpPr>
            <p:spPr>
              <a:xfrm>
                <a:off x="3195912" y="3778922"/>
                <a:ext cx="141476" cy="9449"/>
              </a:xfrm>
              <a:custGeom>
                <a:avLst/>
                <a:gdLst/>
                <a:ahLst/>
                <a:cxnLst/>
                <a:rect l="l" t="t" r="r" b="b"/>
                <a:pathLst>
                  <a:path w="2246" h="150" extrusionOk="0">
                    <a:moveTo>
                      <a:pt x="2234" y="1"/>
                    </a:moveTo>
                    <a:lnTo>
                      <a:pt x="1" y="116"/>
                    </a:lnTo>
                    <a:lnTo>
                      <a:pt x="1" y="150"/>
                    </a:lnTo>
                    <a:lnTo>
                      <a:pt x="2246" y="35"/>
                    </a:lnTo>
                    <a:lnTo>
                      <a:pt x="22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6" name="Google Shape;985;p69"/>
              <p:cNvSpPr/>
              <p:nvPr/>
            </p:nvSpPr>
            <p:spPr>
              <a:xfrm>
                <a:off x="3195912" y="3988934"/>
                <a:ext cx="141476" cy="5858"/>
              </a:xfrm>
              <a:custGeom>
                <a:avLst/>
                <a:gdLst/>
                <a:ahLst/>
                <a:cxnLst/>
                <a:rect l="l" t="t" r="r" b="b"/>
                <a:pathLst>
                  <a:path w="2246" h="93" extrusionOk="0">
                    <a:moveTo>
                      <a:pt x="1" y="0"/>
                    </a:moveTo>
                    <a:lnTo>
                      <a:pt x="1" y="35"/>
                    </a:lnTo>
                    <a:lnTo>
                      <a:pt x="2234" y="92"/>
                    </a:lnTo>
                    <a:lnTo>
                      <a:pt x="2246" y="58"/>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7" name="Google Shape;986;p69"/>
              <p:cNvSpPr/>
              <p:nvPr/>
            </p:nvSpPr>
            <p:spPr>
              <a:xfrm>
                <a:off x="3195912" y="4004052"/>
                <a:ext cx="141476" cy="2268"/>
              </a:xfrm>
              <a:custGeom>
                <a:avLst/>
                <a:gdLst/>
                <a:ahLst/>
                <a:cxnLst/>
                <a:rect l="l" t="t" r="r" b="b"/>
                <a:pathLst>
                  <a:path w="2246" h="36" extrusionOk="0">
                    <a:moveTo>
                      <a:pt x="1" y="1"/>
                    </a:moveTo>
                    <a:lnTo>
                      <a:pt x="1" y="35"/>
                    </a:lnTo>
                    <a:lnTo>
                      <a:pt x="2246" y="35"/>
                    </a:lnTo>
                    <a:lnTo>
                      <a:pt x="22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8" name="Google Shape;987;p69"/>
              <p:cNvSpPr/>
              <p:nvPr/>
            </p:nvSpPr>
            <p:spPr>
              <a:xfrm>
                <a:off x="3211093" y="3786859"/>
                <a:ext cx="2205" cy="203584"/>
              </a:xfrm>
              <a:custGeom>
                <a:avLst/>
                <a:gdLst/>
                <a:ahLst/>
                <a:cxnLst/>
                <a:rect l="l" t="t" r="r" b="b"/>
                <a:pathLst>
                  <a:path w="35" h="3232" extrusionOk="0">
                    <a:moveTo>
                      <a:pt x="0" y="1"/>
                    </a:moveTo>
                    <a:lnTo>
                      <a:pt x="0" y="3231"/>
                    </a:lnTo>
                    <a:lnTo>
                      <a:pt x="34" y="3231"/>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9" name="Google Shape;988;p69"/>
              <p:cNvSpPr/>
              <p:nvPr/>
            </p:nvSpPr>
            <p:spPr>
              <a:xfrm>
                <a:off x="3381358" y="3988934"/>
                <a:ext cx="185506" cy="3653"/>
              </a:xfrm>
              <a:custGeom>
                <a:avLst/>
                <a:gdLst/>
                <a:ahLst/>
                <a:cxnLst/>
                <a:rect l="l" t="t" r="r" b="b"/>
                <a:pathLst>
                  <a:path w="2945" h="58" extrusionOk="0">
                    <a:moveTo>
                      <a:pt x="2944" y="0"/>
                    </a:moveTo>
                    <a:lnTo>
                      <a:pt x="0" y="23"/>
                    </a:lnTo>
                    <a:lnTo>
                      <a:pt x="0" y="58"/>
                    </a:lnTo>
                    <a:lnTo>
                      <a:pt x="2944" y="35"/>
                    </a:lnTo>
                    <a:lnTo>
                      <a:pt x="294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0" name="Google Shape;989;p69"/>
              <p:cNvSpPr/>
              <p:nvPr/>
            </p:nvSpPr>
            <p:spPr>
              <a:xfrm>
                <a:off x="3381358" y="4000462"/>
                <a:ext cx="185506" cy="2961"/>
              </a:xfrm>
              <a:custGeom>
                <a:avLst/>
                <a:gdLst/>
                <a:ahLst/>
                <a:cxnLst/>
                <a:rect l="l" t="t" r="r" b="b"/>
                <a:pathLst>
                  <a:path w="2945" h="47" extrusionOk="0">
                    <a:moveTo>
                      <a:pt x="2944" y="1"/>
                    </a:moveTo>
                    <a:lnTo>
                      <a:pt x="0" y="12"/>
                    </a:lnTo>
                    <a:lnTo>
                      <a:pt x="0" y="47"/>
                    </a:lnTo>
                    <a:lnTo>
                      <a:pt x="2944" y="35"/>
                    </a:lnTo>
                    <a:lnTo>
                      <a:pt x="294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1" name="Google Shape;990;p69"/>
              <p:cNvSpPr/>
              <p:nvPr/>
            </p:nvSpPr>
            <p:spPr>
              <a:xfrm>
                <a:off x="3379216" y="3768150"/>
                <a:ext cx="186198" cy="8693"/>
              </a:xfrm>
              <a:custGeom>
                <a:avLst/>
                <a:gdLst/>
                <a:ahLst/>
                <a:cxnLst/>
                <a:rect l="l" t="t" r="r" b="b"/>
                <a:pathLst>
                  <a:path w="2956" h="138" extrusionOk="0">
                    <a:moveTo>
                      <a:pt x="2956" y="0"/>
                    </a:moveTo>
                    <a:lnTo>
                      <a:pt x="0" y="115"/>
                    </a:lnTo>
                    <a:lnTo>
                      <a:pt x="0" y="138"/>
                    </a:lnTo>
                    <a:lnTo>
                      <a:pt x="2956" y="35"/>
                    </a:lnTo>
                    <a:lnTo>
                      <a:pt x="295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2" name="Google Shape;991;p69"/>
              <p:cNvSpPr/>
              <p:nvPr/>
            </p:nvSpPr>
            <p:spPr>
              <a:xfrm>
                <a:off x="3400822" y="3775331"/>
                <a:ext cx="2961" cy="216560"/>
              </a:xfrm>
              <a:custGeom>
                <a:avLst/>
                <a:gdLst/>
                <a:ahLst/>
                <a:cxnLst/>
                <a:rect l="l" t="t" r="r" b="b"/>
                <a:pathLst>
                  <a:path w="47" h="3438" extrusionOk="0">
                    <a:moveTo>
                      <a:pt x="1" y="1"/>
                    </a:moveTo>
                    <a:lnTo>
                      <a:pt x="12" y="3437"/>
                    </a:lnTo>
                    <a:lnTo>
                      <a:pt x="47" y="3437"/>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3" name="Google Shape;992;p69"/>
              <p:cNvSpPr/>
              <p:nvPr/>
            </p:nvSpPr>
            <p:spPr>
              <a:xfrm>
                <a:off x="3620221" y="3760906"/>
                <a:ext cx="212906" cy="8000"/>
              </a:xfrm>
              <a:custGeom>
                <a:avLst/>
                <a:gdLst/>
                <a:ahLst/>
                <a:cxnLst/>
                <a:rect l="l" t="t" r="r" b="b"/>
                <a:pathLst>
                  <a:path w="3380" h="127" extrusionOk="0">
                    <a:moveTo>
                      <a:pt x="3379" y="1"/>
                    </a:moveTo>
                    <a:lnTo>
                      <a:pt x="0" y="92"/>
                    </a:lnTo>
                    <a:lnTo>
                      <a:pt x="0" y="127"/>
                    </a:lnTo>
                    <a:lnTo>
                      <a:pt x="3379" y="35"/>
                    </a:lnTo>
                    <a:lnTo>
                      <a:pt x="337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4" name="Google Shape;993;p69"/>
              <p:cNvSpPr/>
              <p:nvPr/>
            </p:nvSpPr>
            <p:spPr>
              <a:xfrm>
                <a:off x="3620221" y="3986037"/>
                <a:ext cx="207867" cy="2961"/>
              </a:xfrm>
              <a:custGeom>
                <a:avLst/>
                <a:gdLst/>
                <a:ahLst/>
                <a:cxnLst/>
                <a:rect l="l" t="t" r="r" b="b"/>
                <a:pathLst>
                  <a:path w="3300" h="47" extrusionOk="0">
                    <a:moveTo>
                      <a:pt x="3299" y="1"/>
                    </a:moveTo>
                    <a:lnTo>
                      <a:pt x="0" y="12"/>
                    </a:lnTo>
                    <a:lnTo>
                      <a:pt x="0" y="46"/>
                    </a:lnTo>
                    <a:lnTo>
                      <a:pt x="3299" y="35"/>
                    </a:lnTo>
                    <a:lnTo>
                      <a:pt x="329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5" name="Google Shape;994;p69"/>
              <p:cNvSpPr/>
              <p:nvPr/>
            </p:nvSpPr>
            <p:spPr>
              <a:xfrm>
                <a:off x="3620221" y="3997564"/>
                <a:ext cx="210765" cy="2961"/>
              </a:xfrm>
              <a:custGeom>
                <a:avLst/>
                <a:gdLst/>
                <a:ahLst/>
                <a:cxnLst/>
                <a:rect l="l" t="t" r="r" b="b"/>
                <a:pathLst>
                  <a:path w="3346" h="47" extrusionOk="0">
                    <a:moveTo>
                      <a:pt x="3345" y="1"/>
                    </a:moveTo>
                    <a:lnTo>
                      <a:pt x="0" y="12"/>
                    </a:lnTo>
                    <a:lnTo>
                      <a:pt x="0" y="47"/>
                    </a:lnTo>
                    <a:lnTo>
                      <a:pt x="3345" y="35"/>
                    </a:lnTo>
                    <a:lnTo>
                      <a:pt x="334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6" name="Google Shape;995;p69"/>
              <p:cNvSpPr/>
              <p:nvPr/>
            </p:nvSpPr>
            <p:spPr>
              <a:xfrm>
                <a:off x="3639685" y="3766701"/>
                <a:ext cx="2205" cy="218701"/>
              </a:xfrm>
              <a:custGeom>
                <a:avLst/>
                <a:gdLst/>
                <a:ahLst/>
                <a:cxnLst/>
                <a:rect l="l" t="t" r="r" b="b"/>
                <a:pathLst>
                  <a:path w="35" h="3472" extrusionOk="0">
                    <a:moveTo>
                      <a:pt x="0" y="0"/>
                    </a:moveTo>
                    <a:lnTo>
                      <a:pt x="0" y="3471"/>
                    </a:lnTo>
                    <a:lnTo>
                      <a:pt x="35" y="3471"/>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7" name="Google Shape;996;p69"/>
              <p:cNvSpPr/>
              <p:nvPr/>
            </p:nvSpPr>
            <p:spPr>
              <a:xfrm>
                <a:off x="3900154" y="3750828"/>
                <a:ext cx="248307" cy="5795"/>
              </a:xfrm>
              <a:custGeom>
                <a:avLst/>
                <a:gdLst/>
                <a:ahLst/>
                <a:cxnLst/>
                <a:rect l="l" t="t" r="r" b="b"/>
                <a:pathLst>
                  <a:path w="3942" h="92" extrusionOk="0">
                    <a:moveTo>
                      <a:pt x="3941" y="0"/>
                    </a:moveTo>
                    <a:lnTo>
                      <a:pt x="1" y="58"/>
                    </a:lnTo>
                    <a:lnTo>
                      <a:pt x="1" y="92"/>
                    </a:lnTo>
                    <a:lnTo>
                      <a:pt x="3941" y="35"/>
                    </a:lnTo>
                    <a:lnTo>
                      <a:pt x="394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8" name="Google Shape;997;p69"/>
              <p:cNvSpPr/>
              <p:nvPr/>
            </p:nvSpPr>
            <p:spPr>
              <a:xfrm>
                <a:off x="4012026" y="3754418"/>
                <a:ext cx="2205" cy="357216"/>
              </a:xfrm>
              <a:custGeom>
                <a:avLst/>
                <a:gdLst/>
                <a:ahLst/>
                <a:cxnLst/>
                <a:rect l="l" t="t" r="r" b="b"/>
                <a:pathLst>
                  <a:path w="35" h="5671" extrusionOk="0">
                    <a:moveTo>
                      <a:pt x="0" y="1"/>
                    </a:moveTo>
                    <a:lnTo>
                      <a:pt x="0" y="5671"/>
                    </a:lnTo>
                    <a:lnTo>
                      <a:pt x="35" y="5671"/>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9" name="Google Shape;998;p69"/>
              <p:cNvSpPr/>
              <p:nvPr/>
            </p:nvSpPr>
            <p:spPr>
              <a:xfrm>
                <a:off x="3916783" y="3771741"/>
                <a:ext cx="80123" cy="243204"/>
              </a:xfrm>
              <a:custGeom>
                <a:avLst/>
                <a:gdLst/>
                <a:ahLst/>
                <a:cxnLst/>
                <a:rect l="l" t="t" r="r" b="b"/>
                <a:pathLst>
                  <a:path w="1272" h="3861" extrusionOk="0">
                    <a:moveTo>
                      <a:pt x="1237" y="35"/>
                    </a:moveTo>
                    <a:lnTo>
                      <a:pt x="1237" y="3826"/>
                    </a:lnTo>
                    <a:lnTo>
                      <a:pt x="103" y="3826"/>
                    </a:lnTo>
                    <a:lnTo>
                      <a:pt x="35" y="35"/>
                    </a:lnTo>
                    <a:close/>
                    <a:moveTo>
                      <a:pt x="0" y="0"/>
                    </a:moveTo>
                    <a:lnTo>
                      <a:pt x="69" y="3861"/>
                    </a:lnTo>
                    <a:lnTo>
                      <a:pt x="1272" y="3861"/>
                    </a:lnTo>
                    <a:lnTo>
                      <a:pt x="127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0" name="Google Shape;999;p69"/>
              <p:cNvSpPr/>
              <p:nvPr/>
            </p:nvSpPr>
            <p:spPr>
              <a:xfrm>
                <a:off x="4025695" y="3769599"/>
                <a:ext cx="106138" cy="245346"/>
              </a:xfrm>
              <a:custGeom>
                <a:avLst/>
                <a:gdLst/>
                <a:ahLst/>
                <a:cxnLst/>
                <a:rect l="l" t="t" r="r" b="b"/>
                <a:pathLst>
                  <a:path w="1685" h="3895" extrusionOk="0">
                    <a:moveTo>
                      <a:pt x="1651" y="34"/>
                    </a:moveTo>
                    <a:lnTo>
                      <a:pt x="1651" y="3860"/>
                    </a:lnTo>
                    <a:lnTo>
                      <a:pt x="35" y="3860"/>
                    </a:lnTo>
                    <a:lnTo>
                      <a:pt x="35" y="69"/>
                    </a:lnTo>
                    <a:lnTo>
                      <a:pt x="1651" y="34"/>
                    </a:lnTo>
                    <a:close/>
                    <a:moveTo>
                      <a:pt x="1685" y="0"/>
                    </a:moveTo>
                    <a:lnTo>
                      <a:pt x="24" y="34"/>
                    </a:lnTo>
                    <a:lnTo>
                      <a:pt x="1" y="34"/>
                    </a:lnTo>
                    <a:lnTo>
                      <a:pt x="1" y="3895"/>
                    </a:lnTo>
                    <a:lnTo>
                      <a:pt x="1685" y="3895"/>
                    </a:lnTo>
                    <a:lnTo>
                      <a:pt x="16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1" name="Google Shape;1000;p69"/>
              <p:cNvSpPr/>
              <p:nvPr/>
            </p:nvSpPr>
            <p:spPr>
              <a:xfrm>
                <a:off x="4271046" y="4026477"/>
                <a:ext cx="399798" cy="10141"/>
              </a:xfrm>
              <a:custGeom>
                <a:avLst/>
                <a:gdLst/>
                <a:ahLst/>
                <a:cxnLst/>
                <a:rect l="l" t="t" r="r" b="b"/>
                <a:pathLst>
                  <a:path w="6347" h="161" extrusionOk="0">
                    <a:moveTo>
                      <a:pt x="6347" y="0"/>
                    </a:moveTo>
                    <a:lnTo>
                      <a:pt x="1" y="126"/>
                    </a:lnTo>
                    <a:lnTo>
                      <a:pt x="1" y="160"/>
                    </a:lnTo>
                    <a:lnTo>
                      <a:pt x="6347" y="34"/>
                    </a:lnTo>
                    <a:lnTo>
                      <a:pt x="63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2" name="Google Shape;1001;p69"/>
              <p:cNvSpPr/>
              <p:nvPr/>
            </p:nvSpPr>
            <p:spPr>
              <a:xfrm>
                <a:off x="4271802" y="4006950"/>
                <a:ext cx="399042" cy="8000"/>
              </a:xfrm>
              <a:custGeom>
                <a:avLst/>
                <a:gdLst/>
                <a:ahLst/>
                <a:cxnLst/>
                <a:rect l="l" t="t" r="r" b="b"/>
                <a:pathLst>
                  <a:path w="6335" h="127" extrusionOk="0">
                    <a:moveTo>
                      <a:pt x="6335" y="1"/>
                    </a:moveTo>
                    <a:lnTo>
                      <a:pt x="0" y="92"/>
                    </a:lnTo>
                    <a:lnTo>
                      <a:pt x="0" y="127"/>
                    </a:lnTo>
                    <a:lnTo>
                      <a:pt x="6335" y="24"/>
                    </a:lnTo>
                    <a:lnTo>
                      <a:pt x="63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3" name="Google Shape;1002;p69"/>
              <p:cNvSpPr/>
              <p:nvPr/>
            </p:nvSpPr>
            <p:spPr>
              <a:xfrm>
                <a:off x="4271802" y="3744339"/>
                <a:ext cx="399042" cy="8693"/>
              </a:xfrm>
              <a:custGeom>
                <a:avLst/>
                <a:gdLst/>
                <a:ahLst/>
                <a:cxnLst/>
                <a:rect l="l" t="t" r="r" b="b"/>
                <a:pathLst>
                  <a:path w="6335" h="138" extrusionOk="0">
                    <a:moveTo>
                      <a:pt x="0" y="0"/>
                    </a:moveTo>
                    <a:lnTo>
                      <a:pt x="0" y="34"/>
                    </a:lnTo>
                    <a:lnTo>
                      <a:pt x="6335" y="138"/>
                    </a:lnTo>
                    <a:lnTo>
                      <a:pt x="6335" y="103"/>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4" name="Google Shape;1003;p69"/>
              <p:cNvSpPr/>
              <p:nvPr/>
            </p:nvSpPr>
            <p:spPr>
              <a:xfrm>
                <a:off x="4652772" y="3748623"/>
                <a:ext cx="2205" cy="259141"/>
              </a:xfrm>
              <a:custGeom>
                <a:avLst/>
                <a:gdLst/>
                <a:ahLst/>
                <a:cxnLst/>
                <a:rect l="l" t="t" r="r" b="b"/>
                <a:pathLst>
                  <a:path w="35" h="4114" extrusionOk="0">
                    <a:moveTo>
                      <a:pt x="1" y="1"/>
                    </a:moveTo>
                    <a:lnTo>
                      <a:pt x="1" y="4113"/>
                    </a:lnTo>
                    <a:lnTo>
                      <a:pt x="35" y="4113"/>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5" name="Google Shape;1004;p69"/>
              <p:cNvSpPr/>
              <p:nvPr/>
            </p:nvSpPr>
            <p:spPr>
              <a:xfrm>
                <a:off x="4740078" y="3750828"/>
                <a:ext cx="294478" cy="12283"/>
              </a:xfrm>
              <a:custGeom>
                <a:avLst/>
                <a:gdLst/>
                <a:ahLst/>
                <a:cxnLst/>
                <a:rect l="l" t="t" r="r" b="b"/>
                <a:pathLst>
                  <a:path w="4675" h="195" extrusionOk="0">
                    <a:moveTo>
                      <a:pt x="1" y="0"/>
                    </a:moveTo>
                    <a:lnTo>
                      <a:pt x="1" y="35"/>
                    </a:lnTo>
                    <a:lnTo>
                      <a:pt x="4674" y="195"/>
                    </a:lnTo>
                    <a:lnTo>
                      <a:pt x="4674" y="16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6" name="Google Shape;1005;p69"/>
              <p:cNvSpPr/>
              <p:nvPr/>
            </p:nvSpPr>
            <p:spPr>
              <a:xfrm>
                <a:off x="4740078" y="4001910"/>
                <a:ext cx="297376" cy="3653"/>
              </a:xfrm>
              <a:custGeom>
                <a:avLst/>
                <a:gdLst/>
                <a:ahLst/>
                <a:cxnLst/>
                <a:rect l="l" t="t" r="r" b="b"/>
                <a:pathLst>
                  <a:path w="4721" h="58" extrusionOk="0">
                    <a:moveTo>
                      <a:pt x="4720" y="1"/>
                    </a:moveTo>
                    <a:lnTo>
                      <a:pt x="1" y="24"/>
                    </a:lnTo>
                    <a:lnTo>
                      <a:pt x="1" y="58"/>
                    </a:lnTo>
                    <a:lnTo>
                      <a:pt x="4720" y="35"/>
                    </a:lnTo>
                    <a:lnTo>
                      <a:pt x="47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7" name="Google Shape;1006;p69"/>
              <p:cNvSpPr/>
              <p:nvPr/>
            </p:nvSpPr>
            <p:spPr>
              <a:xfrm>
                <a:off x="4740078" y="4018540"/>
                <a:ext cx="297376" cy="3653"/>
              </a:xfrm>
              <a:custGeom>
                <a:avLst/>
                <a:gdLst/>
                <a:ahLst/>
                <a:cxnLst/>
                <a:rect l="l" t="t" r="r" b="b"/>
                <a:pathLst>
                  <a:path w="4721" h="58" extrusionOk="0">
                    <a:moveTo>
                      <a:pt x="4720" y="0"/>
                    </a:moveTo>
                    <a:lnTo>
                      <a:pt x="1" y="23"/>
                    </a:lnTo>
                    <a:lnTo>
                      <a:pt x="1" y="57"/>
                    </a:lnTo>
                    <a:lnTo>
                      <a:pt x="4720" y="34"/>
                    </a:lnTo>
                    <a:lnTo>
                      <a:pt x="472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8" name="Google Shape;1007;p69"/>
              <p:cNvSpPr/>
              <p:nvPr/>
            </p:nvSpPr>
            <p:spPr>
              <a:xfrm>
                <a:off x="5017177" y="3761662"/>
                <a:ext cx="2205" cy="241756"/>
              </a:xfrm>
              <a:custGeom>
                <a:avLst/>
                <a:gdLst/>
                <a:ahLst/>
                <a:cxnLst/>
                <a:rect l="l" t="t" r="r" b="b"/>
                <a:pathLst>
                  <a:path w="35" h="3838" extrusionOk="0">
                    <a:moveTo>
                      <a:pt x="0" y="0"/>
                    </a:moveTo>
                    <a:lnTo>
                      <a:pt x="0" y="3838"/>
                    </a:lnTo>
                    <a:lnTo>
                      <a:pt x="35" y="383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9" name="Google Shape;1008;p69"/>
              <p:cNvSpPr/>
              <p:nvPr/>
            </p:nvSpPr>
            <p:spPr>
              <a:xfrm>
                <a:off x="5090750" y="4001910"/>
                <a:ext cx="212969" cy="2205"/>
              </a:xfrm>
              <a:custGeom>
                <a:avLst/>
                <a:gdLst/>
                <a:ahLst/>
                <a:cxnLst/>
                <a:rect l="l" t="t" r="r" b="b"/>
                <a:pathLst>
                  <a:path w="3381" h="35" extrusionOk="0">
                    <a:moveTo>
                      <a:pt x="1" y="1"/>
                    </a:moveTo>
                    <a:lnTo>
                      <a:pt x="1" y="35"/>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0" name="Google Shape;1009;p69"/>
              <p:cNvSpPr/>
              <p:nvPr/>
            </p:nvSpPr>
            <p:spPr>
              <a:xfrm>
                <a:off x="5090750" y="4017784"/>
                <a:ext cx="212969" cy="4409"/>
              </a:xfrm>
              <a:custGeom>
                <a:avLst/>
                <a:gdLst/>
                <a:ahLst/>
                <a:cxnLst/>
                <a:rect l="l" t="t" r="r" b="b"/>
                <a:pathLst>
                  <a:path w="3381" h="70" extrusionOk="0">
                    <a:moveTo>
                      <a:pt x="3380" y="1"/>
                    </a:moveTo>
                    <a:lnTo>
                      <a:pt x="1" y="35"/>
                    </a:lnTo>
                    <a:lnTo>
                      <a:pt x="1" y="69"/>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1" name="Google Shape;1010;p69"/>
              <p:cNvSpPr/>
              <p:nvPr/>
            </p:nvSpPr>
            <p:spPr>
              <a:xfrm>
                <a:off x="5090750" y="3760906"/>
                <a:ext cx="212969" cy="8000"/>
              </a:xfrm>
              <a:custGeom>
                <a:avLst/>
                <a:gdLst/>
                <a:ahLst/>
                <a:cxnLst/>
                <a:rect l="l" t="t" r="r" b="b"/>
                <a:pathLst>
                  <a:path w="3381" h="127" extrusionOk="0">
                    <a:moveTo>
                      <a:pt x="1" y="1"/>
                    </a:moveTo>
                    <a:lnTo>
                      <a:pt x="1" y="35"/>
                    </a:lnTo>
                    <a:lnTo>
                      <a:pt x="3380" y="127"/>
                    </a:lnTo>
                    <a:lnTo>
                      <a:pt x="3380" y="9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2" name="Google Shape;1011;p69"/>
              <p:cNvSpPr/>
              <p:nvPr/>
            </p:nvSpPr>
            <p:spPr>
              <a:xfrm>
                <a:off x="5289236" y="3767394"/>
                <a:ext cx="2205" cy="236024"/>
              </a:xfrm>
              <a:custGeom>
                <a:avLst/>
                <a:gdLst/>
                <a:ahLst/>
                <a:cxnLst/>
                <a:rect l="l" t="t" r="r" b="b"/>
                <a:pathLst>
                  <a:path w="35" h="3747" extrusionOk="0">
                    <a:moveTo>
                      <a:pt x="0" y="1"/>
                    </a:moveTo>
                    <a:lnTo>
                      <a:pt x="0" y="3747"/>
                    </a:lnTo>
                    <a:lnTo>
                      <a:pt x="34" y="3747"/>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3" name="Google Shape;1012;p69"/>
              <p:cNvSpPr/>
              <p:nvPr/>
            </p:nvSpPr>
            <p:spPr>
              <a:xfrm>
                <a:off x="5552602" y="3659742"/>
                <a:ext cx="3653" cy="412207"/>
              </a:xfrm>
              <a:custGeom>
                <a:avLst/>
                <a:gdLst/>
                <a:ahLst/>
                <a:cxnLst/>
                <a:rect l="l" t="t" r="r" b="b"/>
                <a:pathLst>
                  <a:path w="58" h="6544" extrusionOk="0">
                    <a:moveTo>
                      <a:pt x="25" y="0"/>
                    </a:moveTo>
                    <a:cubicBezTo>
                      <a:pt x="12" y="0"/>
                      <a:pt x="0" y="9"/>
                      <a:pt x="0" y="26"/>
                    </a:cubicBezTo>
                    <a:lnTo>
                      <a:pt x="0" y="6509"/>
                    </a:lnTo>
                    <a:cubicBezTo>
                      <a:pt x="0" y="6532"/>
                      <a:pt x="12" y="6544"/>
                      <a:pt x="23" y="6544"/>
                    </a:cubicBezTo>
                    <a:cubicBezTo>
                      <a:pt x="46" y="6544"/>
                      <a:pt x="57" y="6532"/>
                      <a:pt x="57" y="6509"/>
                    </a:cubicBezTo>
                    <a:lnTo>
                      <a:pt x="57" y="26"/>
                    </a:lnTo>
                    <a:cubicBezTo>
                      <a:pt x="52" y="9"/>
                      <a:pt x="37" y="0"/>
                      <a:pt x="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4" name="Google Shape;1013;p69"/>
              <p:cNvSpPr/>
              <p:nvPr/>
            </p:nvSpPr>
            <p:spPr>
              <a:xfrm>
                <a:off x="5769795" y="3679018"/>
                <a:ext cx="3653" cy="384995"/>
              </a:xfrm>
              <a:custGeom>
                <a:avLst/>
                <a:gdLst/>
                <a:ahLst/>
                <a:cxnLst/>
                <a:rect l="l" t="t" r="r" b="b"/>
                <a:pathLst>
                  <a:path w="58" h="6112" extrusionOk="0">
                    <a:moveTo>
                      <a:pt x="35" y="0"/>
                    </a:moveTo>
                    <a:cubicBezTo>
                      <a:pt x="23" y="0"/>
                      <a:pt x="12" y="6"/>
                      <a:pt x="12" y="18"/>
                    </a:cubicBezTo>
                    <a:lnTo>
                      <a:pt x="12" y="6089"/>
                    </a:lnTo>
                    <a:cubicBezTo>
                      <a:pt x="0" y="6100"/>
                      <a:pt x="23" y="6112"/>
                      <a:pt x="35" y="6112"/>
                    </a:cubicBezTo>
                    <a:cubicBezTo>
                      <a:pt x="46" y="6112"/>
                      <a:pt x="57" y="6100"/>
                      <a:pt x="57" y="6089"/>
                    </a:cubicBezTo>
                    <a:lnTo>
                      <a:pt x="57" y="18"/>
                    </a:lnTo>
                    <a:cubicBezTo>
                      <a:pt x="57" y="6"/>
                      <a:pt x="46" y="0"/>
                      <a:pt x="3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5" name="Google Shape;1014;p69"/>
              <p:cNvSpPr/>
              <p:nvPr/>
            </p:nvSpPr>
            <p:spPr>
              <a:xfrm>
                <a:off x="5590837" y="3703899"/>
                <a:ext cx="150105" cy="364460"/>
              </a:xfrm>
              <a:custGeom>
                <a:avLst/>
                <a:gdLst/>
                <a:ahLst/>
                <a:cxnLst/>
                <a:rect l="l" t="t" r="r" b="b"/>
                <a:pathLst>
                  <a:path w="2383" h="5786" extrusionOk="0">
                    <a:moveTo>
                      <a:pt x="0" y="1"/>
                    </a:moveTo>
                    <a:lnTo>
                      <a:pt x="0" y="5785"/>
                    </a:lnTo>
                    <a:lnTo>
                      <a:pt x="35" y="5785"/>
                    </a:lnTo>
                    <a:lnTo>
                      <a:pt x="35" y="35"/>
                    </a:lnTo>
                    <a:lnTo>
                      <a:pt x="2349" y="207"/>
                    </a:lnTo>
                    <a:lnTo>
                      <a:pt x="2349" y="5694"/>
                    </a:lnTo>
                    <a:lnTo>
                      <a:pt x="2383" y="5694"/>
                    </a:lnTo>
                    <a:lnTo>
                      <a:pt x="2383" y="172"/>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6" name="Google Shape;1015;p69"/>
              <p:cNvSpPr/>
              <p:nvPr/>
            </p:nvSpPr>
            <p:spPr>
              <a:xfrm>
                <a:off x="5347628" y="4001910"/>
                <a:ext cx="206481" cy="2205"/>
              </a:xfrm>
              <a:custGeom>
                <a:avLst/>
                <a:gdLst/>
                <a:ahLst/>
                <a:cxnLst/>
                <a:rect l="l" t="t" r="r" b="b"/>
                <a:pathLst>
                  <a:path w="3278" h="35" extrusionOk="0">
                    <a:moveTo>
                      <a:pt x="1" y="1"/>
                    </a:moveTo>
                    <a:lnTo>
                      <a:pt x="1" y="35"/>
                    </a:lnTo>
                    <a:lnTo>
                      <a:pt x="3277" y="35"/>
                    </a:lnTo>
                    <a:lnTo>
                      <a:pt x="3277"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7" name="Google Shape;1016;p69"/>
              <p:cNvSpPr/>
              <p:nvPr/>
            </p:nvSpPr>
            <p:spPr>
              <a:xfrm>
                <a:off x="5347628" y="4015643"/>
                <a:ext cx="206481" cy="4346"/>
              </a:xfrm>
              <a:custGeom>
                <a:avLst/>
                <a:gdLst/>
                <a:ahLst/>
                <a:cxnLst/>
                <a:rect l="l" t="t" r="r" b="b"/>
                <a:pathLst>
                  <a:path w="3278" h="69" extrusionOk="0">
                    <a:moveTo>
                      <a:pt x="3277" y="0"/>
                    </a:moveTo>
                    <a:lnTo>
                      <a:pt x="1" y="35"/>
                    </a:lnTo>
                    <a:lnTo>
                      <a:pt x="1" y="69"/>
                    </a:lnTo>
                    <a:lnTo>
                      <a:pt x="3277" y="35"/>
                    </a:lnTo>
                    <a:lnTo>
                      <a:pt x="327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8" name="Google Shape;1017;p69"/>
              <p:cNvSpPr/>
              <p:nvPr/>
            </p:nvSpPr>
            <p:spPr>
              <a:xfrm>
                <a:off x="5347628" y="3765945"/>
                <a:ext cx="206481" cy="13039"/>
              </a:xfrm>
              <a:custGeom>
                <a:avLst/>
                <a:gdLst/>
                <a:ahLst/>
                <a:cxnLst/>
                <a:rect l="l" t="t" r="r" b="b"/>
                <a:pathLst>
                  <a:path w="3278" h="207" extrusionOk="0">
                    <a:moveTo>
                      <a:pt x="1" y="1"/>
                    </a:moveTo>
                    <a:lnTo>
                      <a:pt x="1" y="35"/>
                    </a:lnTo>
                    <a:lnTo>
                      <a:pt x="3277" y="207"/>
                    </a:lnTo>
                    <a:lnTo>
                      <a:pt x="3277" y="173"/>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9" name="Google Shape;1018;p69"/>
              <p:cNvSpPr/>
              <p:nvPr/>
            </p:nvSpPr>
            <p:spPr>
              <a:xfrm>
                <a:off x="5538870" y="3776780"/>
                <a:ext cx="2205" cy="226638"/>
              </a:xfrm>
              <a:custGeom>
                <a:avLst/>
                <a:gdLst/>
                <a:ahLst/>
                <a:cxnLst/>
                <a:rect l="l" t="t" r="r" b="b"/>
                <a:pathLst>
                  <a:path w="35" h="3598" extrusionOk="0">
                    <a:moveTo>
                      <a:pt x="1" y="1"/>
                    </a:moveTo>
                    <a:lnTo>
                      <a:pt x="1" y="3598"/>
                    </a:lnTo>
                    <a:lnTo>
                      <a:pt x="35" y="3598"/>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0" name="Google Shape;1019;p69"/>
              <p:cNvSpPr/>
              <p:nvPr/>
            </p:nvSpPr>
            <p:spPr>
              <a:xfrm>
                <a:off x="5771937" y="3786859"/>
                <a:ext cx="127051" cy="8756"/>
              </a:xfrm>
              <a:custGeom>
                <a:avLst/>
                <a:gdLst/>
                <a:ahLst/>
                <a:cxnLst/>
                <a:rect l="l" t="t" r="r" b="b"/>
                <a:pathLst>
                  <a:path w="2017" h="139" extrusionOk="0">
                    <a:moveTo>
                      <a:pt x="1" y="1"/>
                    </a:moveTo>
                    <a:lnTo>
                      <a:pt x="1" y="35"/>
                    </a:lnTo>
                    <a:lnTo>
                      <a:pt x="2005" y="138"/>
                    </a:lnTo>
                    <a:lnTo>
                      <a:pt x="2017" y="10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1" name="Google Shape;1020;p69"/>
              <p:cNvSpPr/>
              <p:nvPr/>
            </p:nvSpPr>
            <p:spPr>
              <a:xfrm>
                <a:off x="5771937" y="3995422"/>
                <a:ext cx="126358" cy="1512"/>
              </a:xfrm>
              <a:custGeom>
                <a:avLst/>
                <a:gdLst/>
                <a:ahLst/>
                <a:cxnLst/>
                <a:rect l="l" t="t" r="r" b="b"/>
                <a:pathLst>
                  <a:path w="2006" h="24" extrusionOk="0">
                    <a:moveTo>
                      <a:pt x="1" y="1"/>
                    </a:moveTo>
                    <a:lnTo>
                      <a:pt x="1" y="23"/>
                    </a:lnTo>
                    <a:lnTo>
                      <a:pt x="2005" y="23"/>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2" name="Google Shape;1021;p69"/>
              <p:cNvSpPr/>
              <p:nvPr/>
            </p:nvSpPr>
            <p:spPr>
              <a:xfrm>
                <a:off x="5771937" y="4004052"/>
                <a:ext cx="126358" cy="3716"/>
              </a:xfrm>
              <a:custGeom>
                <a:avLst/>
                <a:gdLst/>
                <a:ahLst/>
                <a:cxnLst/>
                <a:rect l="l" t="t" r="r" b="b"/>
                <a:pathLst>
                  <a:path w="2006" h="59" extrusionOk="0">
                    <a:moveTo>
                      <a:pt x="2005" y="1"/>
                    </a:moveTo>
                    <a:lnTo>
                      <a:pt x="1" y="24"/>
                    </a:lnTo>
                    <a:lnTo>
                      <a:pt x="1" y="58"/>
                    </a:lnTo>
                    <a:lnTo>
                      <a:pt x="2005" y="35"/>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3" name="Google Shape;1022;p69"/>
              <p:cNvSpPr/>
              <p:nvPr/>
            </p:nvSpPr>
            <p:spPr>
              <a:xfrm>
                <a:off x="5884502" y="3793410"/>
                <a:ext cx="2205" cy="200623"/>
              </a:xfrm>
              <a:custGeom>
                <a:avLst/>
                <a:gdLst/>
                <a:ahLst/>
                <a:cxnLst/>
                <a:rect l="l" t="t" r="r" b="b"/>
                <a:pathLst>
                  <a:path w="35" h="3185" extrusionOk="0">
                    <a:moveTo>
                      <a:pt x="1" y="0"/>
                    </a:moveTo>
                    <a:lnTo>
                      <a:pt x="1" y="3185"/>
                    </a:lnTo>
                    <a:lnTo>
                      <a:pt x="35" y="318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4" name="Google Shape;1023;p69"/>
              <p:cNvSpPr/>
              <p:nvPr/>
            </p:nvSpPr>
            <p:spPr>
              <a:xfrm>
                <a:off x="3296194" y="2467697"/>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5" name="Google Shape;1024;p69"/>
              <p:cNvSpPr/>
              <p:nvPr/>
            </p:nvSpPr>
            <p:spPr>
              <a:xfrm>
                <a:off x="3296194" y="272526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6" name="Google Shape;1025;p69"/>
              <p:cNvSpPr/>
              <p:nvPr/>
            </p:nvSpPr>
            <p:spPr>
              <a:xfrm>
                <a:off x="3296194" y="300450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7" name="Google Shape;1026;p69"/>
              <p:cNvSpPr/>
              <p:nvPr/>
            </p:nvSpPr>
            <p:spPr>
              <a:xfrm>
                <a:off x="3296194" y="3263591"/>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8" name="Google Shape;1027;p69"/>
              <p:cNvSpPr/>
              <p:nvPr/>
            </p:nvSpPr>
            <p:spPr>
              <a:xfrm>
                <a:off x="5719969" y="3714734"/>
                <a:ext cx="2268" cy="349280"/>
              </a:xfrm>
              <a:custGeom>
                <a:avLst/>
                <a:gdLst/>
                <a:ahLst/>
                <a:cxnLst/>
                <a:rect l="l" t="t" r="r" b="b"/>
                <a:pathLst>
                  <a:path w="36" h="5545" extrusionOk="0">
                    <a:moveTo>
                      <a:pt x="1" y="0"/>
                    </a:moveTo>
                    <a:lnTo>
                      <a:pt x="1" y="5545"/>
                    </a:lnTo>
                    <a:lnTo>
                      <a:pt x="35" y="554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9" name="Google Shape;1028;p69"/>
              <p:cNvSpPr/>
              <p:nvPr/>
            </p:nvSpPr>
            <p:spPr>
              <a:xfrm>
                <a:off x="4299203" y="3649790"/>
                <a:ext cx="336304" cy="77982"/>
              </a:xfrm>
              <a:custGeom>
                <a:avLst/>
                <a:gdLst/>
                <a:ahLst/>
                <a:cxnLst/>
                <a:rect l="l" t="t" r="r" b="b"/>
                <a:pathLst>
                  <a:path w="5339" h="1238" extrusionOk="0">
                    <a:moveTo>
                      <a:pt x="92" y="35"/>
                    </a:moveTo>
                    <a:lnTo>
                      <a:pt x="5304" y="264"/>
                    </a:lnTo>
                    <a:lnTo>
                      <a:pt x="5304" y="1203"/>
                    </a:lnTo>
                    <a:lnTo>
                      <a:pt x="35" y="1112"/>
                    </a:lnTo>
                    <a:lnTo>
                      <a:pt x="92" y="35"/>
                    </a:lnTo>
                    <a:close/>
                    <a:moveTo>
                      <a:pt x="69" y="1"/>
                    </a:moveTo>
                    <a:lnTo>
                      <a:pt x="1" y="1146"/>
                    </a:lnTo>
                    <a:lnTo>
                      <a:pt x="5327" y="1238"/>
                    </a:lnTo>
                    <a:lnTo>
                      <a:pt x="5339" y="1238"/>
                    </a:lnTo>
                    <a:lnTo>
                      <a:pt x="5339" y="230"/>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0" name="Google Shape;1029;p69"/>
              <p:cNvSpPr/>
              <p:nvPr/>
            </p:nvSpPr>
            <p:spPr>
              <a:xfrm>
                <a:off x="3926862" y="3649790"/>
                <a:ext cx="193442" cy="78738"/>
              </a:xfrm>
              <a:custGeom>
                <a:avLst/>
                <a:gdLst/>
                <a:ahLst/>
                <a:cxnLst/>
                <a:rect l="l" t="t" r="r" b="b"/>
                <a:pathLst>
                  <a:path w="3071" h="1250" extrusionOk="0">
                    <a:moveTo>
                      <a:pt x="3048" y="35"/>
                    </a:moveTo>
                    <a:lnTo>
                      <a:pt x="3048" y="1112"/>
                    </a:lnTo>
                    <a:cubicBezTo>
                      <a:pt x="1999" y="1154"/>
                      <a:pt x="489" y="1216"/>
                      <a:pt x="123" y="1216"/>
                    </a:cubicBezTo>
                    <a:cubicBezTo>
                      <a:pt x="94" y="1216"/>
                      <a:pt x="72" y="1216"/>
                      <a:pt x="58" y="1215"/>
                    </a:cubicBezTo>
                    <a:cubicBezTo>
                      <a:pt x="69" y="1031"/>
                      <a:pt x="69" y="860"/>
                      <a:pt x="58" y="688"/>
                    </a:cubicBezTo>
                    <a:cubicBezTo>
                      <a:pt x="46" y="562"/>
                      <a:pt x="46" y="436"/>
                      <a:pt x="46" y="298"/>
                    </a:cubicBezTo>
                    <a:cubicBezTo>
                      <a:pt x="161" y="264"/>
                      <a:pt x="1891" y="127"/>
                      <a:pt x="3048" y="35"/>
                    </a:cubicBezTo>
                    <a:close/>
                    <a:moveTo>
                      <a:pt x="3071" y="1"/>
                    </a:moveTo>
                    <a:lnTo>
                      <a:pt x="3059" y="12"/>
                    </a:lnTo>
                    <a:cubicBezTo>
                      <a:pt x="1937" y="92"/>
                      <a:pt x="46" y="241"/>
                      <a:pt x="24" y="275"/>
                    </a:cubicBezTo>
                    <a:cubicBezTo>
                      <a:pt x="1" y="413"/>
                      <a:pt x="1" y="550"/>
                      <a:pt x="24" y="688"/>
                    </a:cubicBezTo>
                    <a:cubicBezTo>
                      <a:pt x="35" y="860"/>
                      <a:pt x="35" y="1031"/>
                      <a:pt x="24" y="1203"/>
                    </a:cubicBezTo>
                    <a:lnTo>
                      <a:pt x="12" y="1215"/>
                    </a:lnTo>
                    <a:lnTo>
                      <a:pt x="24" y="1226"/>
                    </a:lnTo>
                    <a:cubicBezTo>
                      <a:pt x="24" y="1238"/>
                      <a:pt x="35" y="1249"/>
                      <a:pt x="207" y="1249"/>
                    </a:cubicBezTo>
                    <a:cubicBezTo>
                      <a:pt x="402" y="1249"/>
                      <a:pt x="780" y="1238"/>
                      <a:pt x="1559" y="1203"/>
                    </a:cubicBezTo>
                    <a:cubicBezTo>
                      <a:pt x="2303" y="1180"/>
                      <a:pt x="3048" y="1146"/>
                      <a:pt x="3059" y="1146"/>
                    </a:cubicBezTo>
                    <a:lnTo>
                      <a:pt x="3071" y="1146"/>
                    </a:lnTo>
                    <a:lnTo>
                      <a:pt x="307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1" name="Google Shape;1030;p69"/>
              <p:cNvSpPr/>
              <p:nvPr/>
            </p:nvSpPr>
            <p:spPr>
              <a:xfrm>
                <a:off x="3645480" y="3659868"/>
                <a:ext cx="158798" cy="90265"/>
              </a:xfrm>
              <a:custGeom>
                <a:avLst/>
                <a:gdLst/>
                <a:ahLst/>
                <a:cxnLst/>
                <a:rect l="l" t="t" r="r" b="b"/>
                <a:pathLst>
                  <a:path w="2521" h="1433" extrusionOk="0">
                    <a:moveTo>
                      <a:pt x="2486" y="35"/>
                    </a:moveTo>
                    <a:lnTo>
                      <a:pt x="2486" y="1261"/>
                    </a:lnTo>
                    <a:lnTo>
                      <a:pt x="34" y="1398"/>
                    </a:lnTo>
                    <a:lnTo>
                      <a:pt x="34" y="379"/>
                    </a:lnTo>
                    <a:lnTo>
                      <a:pt x="2486" y="35"/>
                    </a:lnTo>
                    <a:close/>
                    <a:moveTo>
                      <a:pt x="2520" y="1"/>
                    </a:moveTo>
                    <a:lnTo>
                      <a:pt x="12" y="356"/>
                    </a:lnTo>
                    <a:lnTo>
                      <a:pt x="0" y="356"/>
                    </a:lnTo>
                    <a:lnTo>
                      <a:pt x="0" y="1433"/>
                    </a:lnTo>
                    <a:lnTo>
                      <a:pt x="2497" y="1284"/>
                    </a:lnTo>
                    <a:lnTo>
                      <a:pt x="2520" y="1284"/>
                    </a:lnTo>
                    <a:lnTo>
                      <a:pt x="25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2" name="Google Shape;1031;p69"/>
              <p:cNvSpPr/>
              <p:nvPr/>
            </p:nvSpPr>
            <p:spPr>
              <a:xfrm>
                <a:off x="3398681" y="3688025"/>
                <a:ext cx="143680" cy="67147"/>
              </a:xfrm>
              <a:custGeom>
                <a:avLst/>
                <a:gdLst/>
                <a:ahLst/>
                <a:cxnLst/>
                <a:rect l="l" t="t" r="r" b="b"/>
                <a:pathLst>
                  <a:path w="2281" h="1066" extrusionOk="0">
                    <a:moveTo>
                      <a:pt x="2246" y="35"/>
                    </a:moveTo>
                    <a:lnTo>
                      <a:pt x="2246" y="951"/>
                    </a:lnTo>
                    <a:lnTo>
                      <a:pt x="81" y="1032"/>
                    </a:lnTo>
                    <a:lnTo>
                      <a:pt x="35" y="161"/>
                    </a:lnTo>
                    <a:lnTo>
                      <a:pt x="2246" y="35"/>
                    </a:lnTo>
                    <a:close/>
                    <a:moveTo>
                      <a:pt x="2280" y="1"/>
                    </a:moveTo>
                    <a:lnTo>
                      <a:pt x="0" y="127"/>
                    </a:lnTo>
                    <a:lnTo>
                      <a:pt x="46" y="1055"/>
                    </a:lnTo>
                    <a:lnTo>
                      <a:pt x="46" y="1066"/>
                    </a:lnTo>
                    <a:lnTo>
                      <a:pt x="2269" y="986"/>
                    </a:lnTo>
                    <a:lnTo>
                      <a:pt x="2280" y="986"/>
                    </a:lnTo>
                    <a:lnTo>
                      <a:pt x="22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3" name="Google Shape;1032;p69"/>
              <p:cNvSpPr/>
              <p:nvPr/>
            </p:nvSpPr>
            <p:spPr>
              <a:xfrm>
                <a:off x="3208888" y="3703899"/>
                <a:ext cx="109036" cy="67903"/>
              </a:xfrm>
              <a:custGeom>
                <a:avLst/>
                <a:gdLst/>
                <a:ahLst/>
                <a:cxnLst/>
                <a:rect l="l" t="t" r="r" b="b"/>
                <a:pathLst>
                  <a:path w="1731" h="1078" extrusionOk="0">
                    <a:moveTo>
                      <a:pt x="1696" y="35"/>
                    </a:moveTo>
                    <a:lnTo>
                      <a:pt x="1696" y="986"/>
                    </a:lnTo>
                    <a:lnTo>
                      <a:pt x="69" y="1043"/>
                    </a:lnTo>
                    <a:lnTo>
                      <a:pt x="35" y="207"/>
                    </a:lnTo>
                    <a:lnTo>
                      <a:pt x="1696" y="35"/>
                    </a:lnTo>
                    <a:close/>
                    <a:moveTo>
                      <a:pt x="1730" y="1"/>
                    </a:moveTo>
                    <a:lnTo>
                      <a:pt x="24" y="172"/>
                    </a:lnTo>
                    <a:lnTo>
                      <a:pt x="1" y="172"/>
                    </a:lnTo>
                    <a:lnTo>
                      <a:pt x="35" y="1077"/>
                    </a:lnTo>
                    <a:lnTo>
                      <a:pt x="1730" y="1020"/>
                    </a:lnTo>
                    <a:lnTo>
                      <a:pt x="173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4" name="Google Shape;1033;p69"/>
              <p:cNvSpPr/>
              <p:nvPr/>
            </p:nvSpPr>
            <p:spPr>
              <a:xfrm>
                <a:off x="4758850" y="3675742"/>
                <a:ext cx="256243" cy="64313"/>
              </a:xfrm>
              <a:custGeom>
                <a:avLst/>
                <a:gdLst/>
                <a:ahLst/>
                <a:cxnLst/>
                <a:rect l="l" t="t" r="r" b="b"/>
                <a:pathLst>
                  <a:path w="4068" h="1021" extrusionOk="0">
                    <a:moveTo>
                      <a:pt x="35" y="35"/>
                    </a:moveTo>
                    <a:lnTo>
                      <a:pt x="4033" y="356"/>
                    </a:lnTo>
                    <a:lnTo>
                      <a:pt x="4033" y="986"/>
                    </a:lnTo>
                    <a:lnTo>
                      <a:pt x="35" y="803"/>
                    </a:lnTo>
                    <a:lnTo>
                      <a:pt x="35" y="35"/>
                    </a:lnTo>
                    <a:close/>
                    <a:moveTo>
                      <a:pt x="0" y="1"/>
                    </a:moveTo>
                    <a:lnTo>
                      <a:pt x="0" y="837"/>
                    </a:lnTo>
                    <a:lnTo>
                      <a:pt x="4056" y="1020"/>
                    </a:lnTo>
                    <a:lnTo>
                      <a:pt x="4067" y="1020"/>
                    </a:lnTo>
                    <a:lnTo>
                      <a:pt x="4067" y="333"/>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5" name="Google Shape;1034;p69"/>
              <p:cNvSpPr/>
              <p:nvPr/>
            </p:nvSpPr>
            <p:spPr>
              <a:xfrm>
                <a:off x="5116766" y="3703899"/>
                <a:ext cx="167427" cy="46235"/>
              </a:xfrm>
              <a:custGeom>
                <a:avLst/>
                <a:gdLst/>
                <a:ahLst/>
                <a:cxnLst/>
                <a:rect l="l" t="t" r="r" b="b"/>
                <a:pathLst>
                  <a:path w="2658" h="734" extrusionOk="0">
                    <a:moveTo>
                      <a:pt x="35" y="35"/>
                    </a:moveTo>
                    <a:lnTo>
                      <a:pt x="2623" y="184"/>
                    </a:lnTo>
                    <a:lnTo>
                      <a:pt x="2623" y="699"/>
                    </a:lnTo>
                    <a:lnTo>
                      <a:pt x="35" y="562"/>
                    </a:lnTo>
                    <a:lnTo>
                      <a:pt x="35" y="35"/>
                    </a:lnTo>
                    <a:close/>
                    <a:moveTo>
                      <a:pt x="0" y="1"/>
                    </a:moveTo>
                    <a:lnTo>
                      <a:pt x="0" y="596"/>
                    </a:lnTo>
                    <a:lnTo>
                      <a:pt x="2635" y="734"/>
                    </a:lnTo>
                    <a:lnTo>
                      <a:pt x="2658" y="734"/>
                    </a:lnTo>
                    <a:lnTo>
                      <a:pt x="2658" y="150"/>
                    </a:lnTo>
                    <a:lnTo>
                      <a:pt x="1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6" name="Google Shape;1035;p69"/>
              <p:cNvSpPr/>
              <p:nvPr/>
            </p:nvSpPr>
            <p:spPr>
              <a:xfrm>
                <a:off x="5364951" y="3719773"/>
                <a:ext cx="168183" cy="43337"/>
              </a:xfrm>
              <a:custGeom>
                <a:avLst/>
                <a:gdLst/>
                <a:ahLst/>
                <a:cxnLst/>
                <a:rect l="l" t="t" r="r" b="b"/>
                <a:pathLst>
                  <a:path w="2670" h="688" extrusionOk="0">
                    <a:moveTo>
                      <a:pt x="24" y="35"/>
                    </a:moveTo>
                    <a:lnTo>
                      <a:pt x="2636" y="241"/>
                    </a:lnTo>
                    <a:lnTo>
                      <a:pt x="2636" y="654"/>
                    </a:lnTo>
                    <a:lnTo>
                      <a:pt x="24" y="493"/>
                    </a:lnTo>
                    <a:lnTo>
                      <a:pt x="24" y="35"/>
                    </a:lnTo>
                    <a:close/>
                    <a:moveTo>
                      <a:pt x="1" y="1"/>
                    </a:moveTo>
                    <a:lnTo>
                      <a:pt x="1" y="528"/>
                    </a:lnTo>
                    <a:lnTo>
                      <a:pt x="2647" y="688"/>
                    </a:lnTo>
                    <a:lnTo>
                      <a:pt x="2670" y="688"/>
                    </a:lnTo>
                    <a:lnTo>
                      <a:pt x="2670" y="20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7" name="Google Shape;1036;p69"/>
              <p:cNvSpPr/>
              <p:nvPr/>
            </p:nvSpPr>
            <p:spPr>
              <a:xfrm>
                <a:off x="5785669" y="3755867"/>
                <a:ext cx="96753" cy="28220"/>
              </a:xfrm>
              <a:custGeom>
                <a:avLst/>
                <a:gdLst/>
                <a:ahLst/>
                <a:cxnLst/>
                <a:rect l="l" t="t" r="r" b="b"/>
                <a:pathLst>
                  <a:path w="1536" h="448" extrusionOk="0">
                    <a:moveTo>
                      <a:pt x="35" y="35"/>
                    </a:moveTo>
                    <a:lnTo>
                      <a:pt x="1512" y="115"/>
                    </a:lnTo>
                    <a:lnTo>
                      <a:pt x="1512" y="413"/>
                    </a:lnTo>
                    <a:lnTo>
                      <a:pt x="35" y="321"/>
                    </a:lnTo>
                    <a:lnTo>
                      <a:pt x="35" y="35"/>
                    </a:lnTo>
                    <a:close/>
                    <a:moveTo>
                      <a:pt x="0" y="0"/>
                    </a:moveTo>
                    <a:lnTo>
                      <a:pt x="0" y="356"/>
                    </a:lnTo>
                    <a:lnTo>
                      <a:pt x="1524" y="447"/>
                    </a:lnTo>
                    <a:lnTo>
                      <a:pt x="1535" y="447"/>
                    </a:lnTo>
                    <a:lnTo>
                      <a:pt x="1535" y="81"/>
                    </a:lnTo>
                    <a:lnTo>
                      <a:pt x="1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8" name="Google Shape;1037;p69"/>
              <p:cNvSpPr/>
              <p:nvPr/>
            </p:nvSpPr>
            <p:spPr>
              <a:xfrm>
                <a:off x="5359912" y="2318471"/>
                <a:ext cx="73698" cy="159554"/>
              </a:xfrm>
              <a:custGeom>
                <a:avLst/>
                <a:gdLst/>
                <a:ahLst/>
                <a:cxnLst/>
                <a:rect l="l" t="t" r="r" b="b"/>
                <a:pathLst>
                  <a:path w="1170" h="2533" extrusionOk="0">
                    <a:moveTo>
                      <a:pt x="1" y="1"/>
                    </a:moveTo>
                    <a:lnTo>
                      <a:pt x="1" y="1765"/>
                    </a:lnTo>
                    <a:cubicBezTo>
                      <a:pt x="1" y="1776"/>
                      <a:pt x="12" y="1782"/>
                      <a:pt x="24" y="1782"/>
                    </a:cubicBezTo>
                    <a:cubicBezTo>
                      <a:pt x="35" y="1782"/>
                      <a:pt x="46" y="1776"/>
                      <a:pt x="46" y="1765"/>
                    </a:cubicBezTo>
                    <a:lnTo>
                      <a:pt x="46" y="127"/>
                    </a:lnTo>
                    <a:lnTo>
                      <a:pt x="1112" y="1135"/>
                    </a:lnTo>
                    <a:lnTo>
                      <a:pt x="1112" y="2509"/>
                    </a:lnTo>
                    <a:cubicBezTo>
                      <a:pt x="1112" y="2521"/>
                      <a:pt x="1123" y="2532"/>
                      <a:pt x="1146" y="2532"/>
                    </a:cubicBezTo>
                    <a:cubicBezTo>
                      <a:pt x="1158" y="2532"/>
                      <a:pt x="1169" y="2521"/>
                      <a:pt x="1169" y="2509"/>
                    </a:cubicBezTo>
                    <a:lnTo>
                      <a:pt x="1169" y="111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9" name="Google Shape;1038;p69"/>
              <p:cNvSpPr/>
              <p:nvPr/>
            </p:nvSpPr>
            <p:spPr>
              <a:xfrm>
                <a:off x="5288480" y="2320234"/>
                <a:ext cx="75399" cy="58896"/>
              </a:xfrm>
              <a:custGeom>
                <a:avLst/>
                <a:gdLst/>
                <a:ahLst/>
                <a:cxnLst/>
                <a:rect l="l" t="t" r="r" b="b"/>
                <a:pathLst>
                  <a:path w="1197" h="935" extrusionOk="0">
                    <a:moveTo>
                      <a:pt x="1154" y="1"/>
                    </a:moveTo>
                    <a:cubicBezTo>
                      <a:pt x="1148" y="1"/>
                      <a:pt x="1141" y="3"/>
                      <a:pt x="1135" y="7"/>
                    </a:cubicBezTo>
                    <a:lnTo>
                      <a:pt x="12" y="889"/>
                    </a:lnTo>
                    <a:cubicBezTo>
                      <a:pt x="1" y="901"/>
                      <a:pt x="1" y="912"/>
                      <a:pt x="1" y="924"/>
                    </a:cubicBezTo>
                    <a:cubicBezTo>
                      <a:pt x="12" y="935"/>
                      <a:pt x="24" y="935"/>
                      <a:pt x="24" y="935"/>
                    </a:cubicBezTo>
                    <a:lnTo>
                      <a:pt x="46" y="935"/>
                    </a:lnTo>
                    <a:lnTo>
                      <a:pt x="1169" y="53"/>
                    </a:lnTo>
                    <a:cubicBezTo>
                      <a:pt x="1197" y="34"/>
                      <a:pt x="1180" y="1"/>
                      <a:pt x="115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0" name="Google Shape;1039;p69"/>
              <p:cNvSpPr/>
              <p:nvPr/>
            </p:nvSpPr>
            <p:spPr>
              <a:xfrm>
                <a:off x="3283974" y="2437209"/>
                <a:ext cx="65699" cy="218323"/>
              </a:xfrm>
              <a:custGeom>
                <a:avLst/>
                <a:gdLst/>
                <a:ahLst/>
                <a:cxnLst/>
                <a:rect l="l" t="t" r="r" b="b"/>
                <a:pathLst>
                  <a:path w="1043" h="3466" extrusionOk="0">
                    <a:moveTo>
                      <a:pt x="1028" y="1"/>
                    </a:moveTo>
                    <a:cubicBezTo>
                      <a:pt x="1026" y="1"/>
                      <a:pt x="1023" y="2"/>
                      <a:pt x="1020" y="6"/>
                    </a:cubicBezTo>
                    <a:lnTo>
                      <a:pt x="0" y="624"/>
                    </a:lnTo>
                    <a:lnTo>
                      <a:pt x="0" y="3465"/>
                    </a:lnTo>
                    <a:lnTo>
                      <a:pt x="1031" y="2973"/>
                    </a:lnTo>
                    <a:cubicBezTo>
                      <a:pt x="1042" y="2973"/>
                      <a:pt x="1042" y="2961"/>
                      <a:pt x="1042" y="2950"/>
                    </a:cubicBezTo>
                    <a:cubicBezTo>
                      <a:pt x="1042" y="2950"/>
                      <a:pt x="1037" y="2945"/>
                      <a:pt x="1031" y="2945"/>
                    </a:cubicBezTo>
                    <a:cubicBezTo>
                      <a:pt x="1027" y="2945"/>
                      <a:pt x="1023" y="2946"/>
                      <a:pt x="1020" y="2950"/>
                    </a:cubicBezTo>
                    <a:lnTo>
                      <a:pt x="34" y="3419"/>
                    </a:lnTo>
                    <a:lnTo>
                      <a:pt x="34" y="647"/>
                    </a:lnTo>
                    <a:lnTo>
                      <a:pt x="1031" y="29"/>
                    </a:lnTo>
                    <a:cubicBezTo>
                      <a:pt x="1042" y="29"/>
                      <a:pt x="1042" y="17"/>
                      <a:pt x="1042" y="6"/>
                    </a:cubicBezTo>
                    <a:cubicBezTo>
                      <a:pt x="1035" y="6"/>
                      <a:pt x="1032" y="1"/>
                      <a:pt x="102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1" name="Google Shape;1040;p69"/>
              <p:cNvSpPr/>
              <p:nvPr/>
            </p:nvSpPr>
            <p:spPr>
              <a:xfrm>
                <a:off x="3174243" y="2495287"/>
                <a:ext cx="72250" cy="210765"/>
              </a:xfrm>
              <a:custGeom>
                <a:avLst/>
                <a:gdLst/>
                <a:ahLst/>
                <a:cxnLst/>
                <a:rect l="l" t="t" r="r" b="b"/>
                <a:pathLst>
                  <a:path w="1147" h="3346" extrusionOk="0">
                    <a:moveTo>
                      <a:pt x="1112" y="58"/>
                    </a:moveTo>
                    <a:lnTo>
                      <a:pt x="1112" y="2795"/>
                    </a:lnTo>
                    <a:lnTo>
                      <a:pt x="24" y="3288"/>
                    </a:lnTo>
                    <a:lnTo>
                      <a:pt x="24" y="619"/>
                    </a:lnTo>
                    <a:lnTo>
                      <a:pt x="1112" y="58"/>
                    </a:lnTo>
                    <a:close/>
                    <a:moveTo>
                      <a:pt x="1146" y="0"/>
                    </a:moveTo>
                    <a:lnTo>
                      <a:pt x="1" y="596"/>
                    </a:lnTo>
                    <a:lnTo>
                      <a:pt x="1" y="3345"/>
                    </a:lnTo>
                    <a:lnTo>
                      <a:pt x="1135" y="2830"/>
                    </a:lnTo>
                    <a:lnTo>
                      <a:pt x="1146" y="2818"/>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2" name="Google Shape;1041;p69"/>
              <p:cNvSpPr/>
              <p:nvPr/>
            </p:nvSpPr>
            <p:spPr>
              <a:xfrm>
                <a:off x="3186526" y="2525964"/>
                <a:ext cx="2205" cy="174293"/>
              </a:xfrm>
              <a:custGeom>
                <a:avLst/>
                <a:gdLst/>
                <a:ahLst/>
                <a:cxnLst/>
                <a:rect l="l" t="t" r="r" b="b"/>
                <a:pathLst>
                  <a:path w="35" h="2767" extrusionOk="0">
                    <a:moveTo>
                      <a:pt x="18" y="0"/>
                    </a:moveTo>
                    <a:cubicBezTo>
                      <a:pt x="9" y="0"/>
                      <a:pt x="1" y="6"/>
                      <a:pt x="1" y="17"/>
                    </a:cubicBezTo>
                    <a:lnTo>
                      <a:pt x="1" y="2744"/>
                    </a:lnTo>
                    <a:cubicBezTo>
                      <a:pt x="1" y="2755"/>
                      <a:pt x="1" y="2767"/>
                      <a:pt x="12" y="2767"/>
                    </a:cubicBezTo>
                    <a:cubicBezTo>
                      <a:pt x="23" y="2767"/>
                      <a:pt x="35" y="2755"/>
                      <a:pt x="35" y="275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3" name="Google Shape;1042;p69"/>
              <p:cNvSpPr/>
              <p:nvPr/>
            </p:nvSpPr>
            <p:spPr>
              <a:xfrm>
                <a:off x="3504758" y="2306943"/>
                <a:ext cx="67147" cy="236024"/>
              </a:xfrm>
              <a:custGeom>
                <a:avLst/>
                <a:gdLst/>
                <a:ahLst/>
                <a:cxnLst/>
                <a:rect l="l" t="t" r="r" b="b"/>
                <a:pathLst>
                  <a:path w="1066" h="3747" extrusionOk="0">
                    <a:moveTo>
                      <a:pt x="1031" y="0"/>
                    </a:moveTo>
                    <a:lnTo>
                      <a:pt x="12" y="653"/>
                    </a:lnTo>
                    <a:lnTo>
                      <a:pt x="0" y="653"/>
                    </a:lnTo>
                    <a:lnTo>
                      <a:pt x="0" y="3746"/>
                    </a:lnTo>
                    <a:lnTo>
                      <a:pt x="1043" y="3208"/>
                    </a:lnTo>
                    <a:cubicBezTo>
                      <a:pt x="1066" y="3196"/>
                      <a:pt x="1054" y="3174"/>
                      <a:pt x="1031" y="3174"/>
                    </a:cubicBezTo>
                    <a:lnTo>
                      <a:pt x="35" y="3689"/>
                    </a:lnTo>
                    <a:lnTo>
                      <a:pt x="35" y="676"/>
                    </a:lnTo>
                    <a:lnTo>
                      <a:pt x="1054" y="35"/>
                    </a:lnTo>
                    <a:cubicBezTo>
                      <a:pt x="1054" y="23"/>
                      <a:pt x="1054" y="12"/>
                      <a:pt x="1054" y="12"/>
                    </a:cubicBezTo>
                    <a:cubicBezTo>
                      <a:pt x="1054" y="0"/>
                      <a:pt x="1043"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4" name="Google Shape;1043;p69"/>
              <p:cNvSpPr/>
              <p:nvPr/>
            </p:nvSpPr>
            <p:spPr>
              <a:xfrm>
                <a:off x="3423184" y="2355257"/>
                <a:ext cx="68659" cy="224496"/>
              </a:xfrm>
              <a:custGeom>
                <a:avLst/>
                <a:gdLst/>
                <a:ahLst/>
                <a:cxnLst/>
                <a:rect l="l" t="t" r="r" b="b"/>
                <a:pathLst>
                  <a:path w="1090" h="3564" extrusionOk="0">
                    <a:moveTo>
                      <a:pt x="1055" y="58"/>
                    </a:moveTo>
                    <a:lnTo>
                      <a:pt x="1055" y="3048"/>
                    </a:lnTo>
                    <a:lnTo>
                      <a:pt x="35" y="3506"/>
                    </a:lnTo>
                    <a:lnTo>
                      <a:pt x="35" y="688"/>
                    </a:lnTo>
                    <a:lnTo>
                      <a:pt x="1055" y="58"/>
                    </a:lnTo>
                    <a:close/>
                    <a:moveTo>
                      <a:pt x="1089" y="1"/>
                    </a:moveTo>
                    <a:lnTo>
                      <a:pt x="1" y="665"/>
                    </a:lnTo>
                    <a:lnTo>
                      <a:pt x="1" y="3563"/>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5" name="Google Shape;1044;p69"/>
              <p:cNvSpPr/>
              <p:nvPr/>
            </p:nvSpPr>
            <p:spPr>
              <a:xfrm>
                <a:off x="3433326" y="2390281"/>
                <a:ext cx="2205" cy="184435"/>
              </a:xfrm>
              <a:custGeom>
                <a:avLst/>
                <a:gdLst/>
                <a:ahLst/>
                <a:cxnLst/>
                <a:rect l="l" t="t" r="r" b="b"/>
                <a:pathLst>
                  <a:path w="35" h="2928" extrusionOk="0">
                    <a:moveTo>
                      <a:pt x="17" y="1"/>
                    </a:moveTo>
                    <a:cubicBezTo>
                      <a:pt x="9" y="1"/>
                      <a:pt x="0" y="6"/>
                      <a:pt x="0" y="18"/>
                    </a:cubicBezTo>
                    <a:lnTo>
                      <a:pt x="0" y="2904"/>
                    </a:lnTo>
                    <a:cubicBezTo>
                      <a:pt x="0" y="2916"/>
                      <a:pt x="12" y="2927"/>
                      <a:pt x="23" y="2927"/>
                    </a:cubicBezTo>
                    <a:cubicBezTo>
                      <a:pt x="23" y="2927"/>
                      <a:pt x="35" y="2916"/>
                      <a:pt x="35" y="2904"/>
                    </a:cubicBezTo>
                    <a:lnTo>
                      <a:pt x="35" y="18"/>
                    </a:lnTo>
                    <a:cubicBezTo>
                      <a:pt x="35" y="6"/>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6" name="Google Shape;1045;p69"/>
              <p:cNvSpPr/>
              <p:nvPr/>
            </p:nvSpPr>
            <p:spPr>
              <a:xfrm>
                <a:off x="3517041" y="2340140"/>
                <a:ext cx="2205" cy="195584"/>
              </a:xfrm>
              <a:custGeom>
                <a:avLst/>
                <a:gdLst/>
                <a:ahLst/>
                <a:cxnLst/>
                <a:rect l="l" t="t" r="r" b="b"/>
                <a:pathLst>
                  <a:path w="35" h="3105" extrusionOk="0">
                    <a:moveTo>
                      <a:pt x="23" y="0"/>
                    </a:moveTo>
                    <a:cubicBezTo>
                      <a:pt x="12" y="0"/>
                      <a:pt x="0" y="0"/>
                      <a:pt x="0" y="12"/>
                    </a:cubicBezTo>
                    <a:lnTo>
                      <a:pt x="0" y="3093"/>
                    </a:lnTo>
                    <a:cubicBezTo>
                      <a:pt x="0" y="3105"/>
                      <a:pt x="12" y="3105"/>
                      <a:pt x="12" y="3105"/>
                    </a:cubicBezTo>
                    <a:cubicBezTo>
                      <a:pt x="23" y="3105"/>
                      <a:pt x="34" y="3105"/>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7" name="Google Shape;1046;p69"/>
              <p:cNvSpPr/>
              <p:nvPr/>
            </p:nvSpPr>
            <p:spPr>
              <a:xfrm>
                <a:off x="3645480" y="2212393"/>
                <a:ext cx="89509" cy="256936"/>
              </a:xfrm>
              <a:custGeom>
                <a:avLst/>
                <a:gdLst/>
                <a:ahLst/>
                <a:cxnLst/>
                <a:rect l="l" t="t" r="r" b="b"/>
                <a:pathLst>
                  <a:path w="1421" h="4079" extrusionOk="0">
                    <a:moveTo>
                      <a:pt x="1317" y="70"/>
                    </a:moveTo>
                    <a:lnTo>
                      <a:pt x="1386" y="3288"/>
                    </a:lnTo>
                    <a:lnTo>
                      <a:pt x="34" y="4022"/>
                    </a:lnTo>
                    <a:lnTo>
                      <a:pt x="34" y="860"/>
                    </a:lnTo>
                    <a:lnTo>
                      <a:pt x="1317" y="70"/>
                    </a:lnTo>
                    <a:close/>
                    <a:moveTo>
                      <a:pt x="1340" y="1"/>
                    </a:moveTo>
                    <a:lnTo>
                      <a:pt x="12" y="826"/>
                    </a:lnTo>
                    <a:lnTo>
                      <a:pt x="0" y="837"/>
                    </a:lnTo>
                    <a:lnTo>
                      <a:pt x="0" y="4079"/>
                    </a:lnTo>
                    <a:lnTo>
                      <a:pt x="1421" y="3300"/>
                    </a:lnTo>
                    <a:lnTo>
                      <a:pt x="134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8" name="Google Shape;1047;p69"/>
              <p:cNvSpPr/>
              <p:nvPr/>
            </p:nvSpPr>
            <p:spPr>
              <a:xfrm>
                <a:off x="3749353" y="2142977"/>
                <a:ext cx="94422" cy="270101"/>
              </a:xfrm>
              <a:custGeom>
                <a:avLst/>
                <a:gdLst/>
                <a:ahLst/>
                <a:cxnLst/>
                <a:rect l="l" t="t" r="r" b="b"/>
                <a:pathLst>
                  <a:path w="1499" h="4288" extrusionOk="0">
                    <a:moveTo>
                      <a:pt x="1465" y="1"/>
                    </a:moveTo>
                    <a:cubicBezTo>
                      <a:pt x="1462" y="1"/>
                      <a:pt x="1459" y="2"/>
                      <a:pt x="1455" y="3"/>
                    </a:cubicBezTo>
                    <a:lnTo>
                      <a:pt x="12" y="908"/>
                    </a:lnTo>
                    <a:lnTo>
                      <a:pt x="1" y="920"/>
                    </a:lnTo>
                    <a:lnTo>
                      <a:pt x="1" y="4287"/>
                    </a:lnTo>
                    <a:lnTo>
                      <a:pt x="1478" y="3543"/>
                    </a:lnTo>
                    <a:cubicBezTo>
                      <a:pt x="1490" y="3531"/>
                      <a:pt x="1490" y="3520"/>
                      <a:pt x="1478" y="3520"/>
                    </a:cubicBezTo>
                    <a:cubicBezTo>
                      <a:pt x="1478" y="3508"/>
                      <a:pt x="1467" y="3508"/>
                      <a:pt x="1455" y="3508"/>
                    </a:cubicBezTo>
                    <a:lnTo>
                      <a:pt x="35" y="4230"/>
                    </a:lnTo>
                    <a:lnTo>
                      <a:pt x="35" y="931"/>
                    </a:lnTo>
                    <a:lnTo>
                      <a:pt x="1478" y="37"/>
                    </a:lnTo>
                    <a:cubicBezTo>
                      <a:pt x="1498" y="28"/>
                      <a:pt x="1484" y="1"/>
                      <a:pt x="146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9" name="Google Shape;1048;p69"/>
              <p:cNvSpPr/>
              <p:nvPr/>
            </p:nvSpPr>
            <p:spPr>
              <a:xfrm>
                <a:off x="3655559" y="2258251"/>
                <a:ext cx="2205" cy="203143"/>
              </a:xfrm>
              <a:custGeom>
                <a:avLst/>
                <a:gdLst/>
                <a:ahLst/>
                <a:cxnLst/>
                <a:rect l="l" t="t" r="r" b="b"/>
                <a:pathLst>
                  <a:path w="35" h="3225" extrusionOk="0">
                    <a:moveTo>
                      <a:pt x="18" y="0"/>
                    </a:moveTo>
                    <a:cubicBezTo>
                      <a:pt x="9" y="0"/>
                      <a:pt x="0" y="6"/>
                      <a:pt x="0" y="17"/>
                    </a:cubicBezTo>
                    <a:lnTo>
                      <a:pt x="0" y="3213"/>
                    </a:lnTo>
                    <a:cubicBezTo>
                      <a:pt x="0" y="3225"/>
                      <a:pt x="12" y="3225"/>
                      <a:pt x="12" y="3225"/>
                    </a:cubicBezTo>
                    <a:cubicBezTo>
                      <a:pt x="23" y="3225"/>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0" name="Google Shape;1049;p69"/>
              <p:cNvSpPr/>
              <p:nvPr/>
            </p:nvSpPr>
            <p:spPr>
              <a:xfrm>
                <a:off x="3760880" y="2193307"/>
                <a:ext cx="2268" cy="212528"/>
              </a:xfrm>
              <a:custGeom>
                <a:avLst/>
                <a:gdLst/>
                <a:ahLst/>
                <a:cxnLst/>
                <a:rect l="l" t="t" r="r" b="b"/>
                <a:pathLst>
                  <a:path w="36" h="3374" extrusionOk="0">
                    <a:moveTo>
                      <a:pt x="18" y="0"/>
                    </a:moveTo>
                    <a:cubicBezTo>
                      <a:pt x="10" y="0"/>
                      <a:pt x="1" y="6"/>
                      <a:pt x="1" y="17"/>
                    </a:cubicBezTo>
                    <a:lnTo>
                      <a:pt x="1" y="3351"/>
                    </a:lnTo>
                    <a:cubicBezTo>
                      <a:pt x="1" y="3362"/>
                      <a:pt x="12" y="3374"/>
                      <a:pt x="12" y="3374"/>
                    </a:cubicBezTo>
                    <a:cubicBezTo>
                      <a:pt x="24" y="3374"/>
                      <a:pt x="35" y="3362"/>
                      <a:pt x="35" y="3351"/>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1" name="Google Shape;1050;p69"/>
              <p:cNvSpPr/>
              <p:nvPr/>
            </p:nvSpPr>
            <p:spPr>
              <a:xfrm>
                <a:off x="3928311" y="2036333"/>
                <a:ext cx="85918" cy="284400"/>
              </a:xfrm>
              <a:custGeom>
                <a:avLst/>
                <a:gdLst/>
                <a:ahLst/>
                <a:cxnLst/>
                <a:rect l="l" t="t" r="r" b="b"/>
                <a:pathLst>
                  <a:path w="1364" h="4515" extrusionOk="0">
                    <a:moveTo>
                      <a:pt x="1329" y="69"/>
                    </a:moveTo>
                    <a:lnTo>
                      <a:pt x="1329" y="3747"/>
                    </a:lnTo>
                    <a:lnTo>
                      <a:pt x="35" y="4457"/>
                    </a:lnTo>
                    <a:lnTo>
                      <a:pt x="35" y="894"/>
                    </a:lnTo>
                    <a:lnTo>
                      <a:pt x="1329" y="69"/>
                    </a:lnTo>
                    <a:close/>
                    <a:moveTo>
                      <a:pt x="1364" y="1"/>
                    </a:moveTo>
                    <a:lnTo>
                      <a:pt x="12" y="871"/>
                    </a:lnTo>
                    <a:lnTo>
                      <a:pt x="1" y="871"/>
                    </a:lnTo>
                    <a:lnTo>
                      <a:pt x="1" y="4514"/>
                    </a:lnTo>
                    <a:lnTo>
                      <a:pt x="1352" y="3770"/>
                    </a:lnTo>
                    <a:lnTo>
                      <a:pt x="1364" y="3770"/>
                    </a:lnTo>
                    <a:lnTo>
                      <a:pt x="136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2" name="Google Shape;1051;p69"/>
              <p:cNvSpPr/>
              <p:nvPr/>
            </p:nvSpPr>
            <p:spPr>
              <a:xfrm>
                <a:off x="4037285" y="1949027"/>
                <a:ext cx="104689" cy="311045"/>
              </a:xfrm>
              <a:custGeom>
                <a:avLst/>
                <a:gdLst/>
                <a:ahLst/>
                <a:cxnLst/>
                <a:rect l="l" t="t" r="r" b="b"/>
                <a:pathLst>
                  <a:path w="1662" h="4938" extrusionOk="0">
                    <a:moveTo>
                      <a:pt x="1627" y="69"/>
                    </a:moveTo>
                    <a:lnTo>
                      <a:pt x="1627" y="3976"/>
                    </a:lnTo>
                    <a:lnTo>
                      <a:pt x="35" y="4881"/>
                    </a:lnTo>
                    <a:lnTo>
                      <a:pt x="35" y="1146"/>
                    </a:lnTo>
                    <a:lnTo>
                      <a:pt x="1627" y="69"/>
                    </a:lnTo>
                    <a:close/>
                    <a:moveTo>
                      <a:pt x="1661" y="1"/>
                    </a:moveTo>
                    <a:lnTo>
                      <a:pt x="12" y="1123"/>
                    </a:lnTo>
                    <a:lnTo>
                      <a:pt x="0" y="1123"/>
                    </a:lnTo>
                    <a:lnTo>
                      <a:pt x="0" y="4938"/>
                    </a:lnTo>
                    <a:lnTo>
                      <a:pt x="1650" y="3999"/>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3" name="Google Shape;1052;p69"/>
              <p:cNvSpPr/>
              <p:nvPr/>
            </p:nvSpPr>
            <p:spPr>
              <a:xfrm>
                <a:off x="3938389" y="2084332"/>
                <a:ext cx="2268" cy="231299"/>
              </a:xfrm>
              <a:custGeom>
                <a:avLst/>
                <a:gdLst/>
                <a:ahLst/>
                <a:cxnLst/>
                <a:rect l="l" t="t" r="r" b="b"/>
                <a:pathLst>
                  <a:path w="36" h="3672" extrusionOk="0">
                    <a:moveTo>
                      <a:pt x="18" y="1"/>
                    </a:moveTo>
                    <a:cubicBezTo>
                      <a:pt x="10" y="1"/>
                      <a:pt x="1" y="6"/>
                      <a:pt x="1" y="18"/>
                    </a:cubicBezTo>
                    <a:lnTo>
                      <a:pt x="1" y="3660"/>
                    </a:lnTo>
                    <a:cubicBezTo>
                      <a:pt x="1" y="3672"/>
                      <a:pt x="12" y="3672"/>
                      <a:pt x="12" y="3672"/>
                    </a:cubicBezTo>
                    <a:cubicBezTo>
                      <a:pt x="24" y="3672"/>
                      <a:pt x="35" y="3672"/>
                      <a:pt x="35" y="3660"/>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4" name="Google Shape;1053;p69"/>
              <p:cNvSpPr/>
              <p:nvPr/>
            </p:nvSpPr>
            <p:spPr>
              <a:xfrm>
                <a:off x="4046671" y="2013593"/>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5" name="Google Shape;1054;p69"/>
              <p:cNvSpPr/>
              <p:nvPr/>
            </p:nvSpPr>
            <p:spPr>
              <a:xfrm>
                <a:off x="3283974" y="2700890"/>
                <a:ext cx="66391" cy="210765"/>
              </a:xfrm>
              <a:custGeom>
                <a:avLst/>
                <a:gdLst/>
                <a:ahLst/>
                <a:cxnLst/>
                <a:rect l="l" t="t" r="r" b="b"/>
                <a:pathLst>
                  <a:path w="1054" h="3346" extrusionOk="0">
                    <a:moveTo>
                      <a:pt x="1020" y="1"/>
                    </a:moveTo>
                    <a:lnTo>
                      <a:pt x="0" y="505"/>
                    </a:lnTo>
                    <a:lnTo>
                      <a:pt x="0" y="3346"/>
                    </a:lnTo>
                    <a:lnTo>
                      <a:pt x="1031" y="2979"/>
                    </a:lnTo>
                    <a:cubicBezTo>
                      <a:pt x="1051" y="2969"/>
                      <a:pt x="1045" y="2943"/>
                      <a:pt x="1028" y="2943"/>
                    </a:cubicBezTo>
                    <a:cubicBezTo>
                      <a:pt x="1026" y="2943"/>
                      <a:pt x="1023" y="2943"/>
                      <a:pt x="1020" y="2945"/>
                    </a:cubicBezTo>
                    <a:lnTo>
                      <a:pt x="34" y="3300"/>
                    </a:lnTo>
                    <a:lnTo>
                      <a:pt x="34" y="528"/>
                    </a:lnTo>
                    <a:lnTo>
                      <a:pt x="1031" y="35"/>
                    </a:lnTo>
                    <a:cubicBezTo>
                      <a:pt x="1054" y="24"/>
                      <a:pt x="1042" y="1"/>
                      <a:pt x="102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6" name="Google Shape;1055;p69"/>
              <p:cNvSpPr/>
              <p:nvPr/>
            </p:nvSpPr>
            <p:spPr>
              <a:xfrm>
                <a:off x="3174243" y="2746370"/>
                <a:ext cx="72250" cy="202135"/>
              </a:xfrm>
              <a:custGeom>
                <a:avLst/>
                <a:gdLst/>
                <a:ahLst/>
                <a:cxnLst/>
                <a:rect l="l" t="t" r="r" b="b"/>
                <a:pathLst>
                  <a:path w="1147" h="3209" extrusionOk="0">
                    <a:moveTo>
                      <a:pt x="1112" y="58"/>
                    </a:moveTo>
                    <a:lnTo>
                      <a:pt x="1112" y="2807"/>
                    </a:lnTo>
                    <a:lnTo>
                      <a:pt x="24" y="3162"/>
                    </a:lnTo>
                    <a:lnTo>
                      <a:pt x="24" y="493"/>
                    </a:lnTo>
                    <a:lnTo>
                      <a:pt x="1112" y="58"/>
                    </a:lnTo>
                    <a:close/>
                    <a:moveTo>
                      <a:pt x="1146" y="1"/>
                    </a:moveTo>
                    <a:lnTo>
                      <a:pt x="1" y="470"/>
                    </a:lnTo>
                    <a:lnTo>
                      <a:pt x="1" y="3208"/>
                    </a:lnTo>
                    <a:lnTo>
                      <a:pt x="1135" y="2830"/>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7" name="Google Shape;1056;p69"/>
              <p:cNvSpPr/>
              <p:nvPr/>
            </p:nvSpPr>
            <p:spPr>
              <a:xfrm>
                <a:off x="3186526" y="2770558"/>
                <a:ext cx="2205" cy="174293"/>
              </a:xfrm>
              <a:custGeom>
                <a:avLst/>
                <a:gdLst/>
                <a:ahLst/>
                <a:cxnLst/>
                <a:rect l="l" t="t" r="r" b="b"/>
                <a:pathLst>
                  <a:path w="35" h="2767" extrusionOk="0">
                    <a:moveTo>
                      <a:pt x="18" y="0"/>
                    </a:moveTo>
                    <a:cubicBezTo>
                      <a:pt x="9" y="0"/>
                      <a:pt x="1" y="6"/>
                      <a:pt x="1" y="18"/>
                    </a:cubicBezTo>
                    <a:lnTo>
                      <a:pt x="1" y="2744"/>
                    </a:lnTo>
                    <a:cubicBezTo>
                      <a:pt x="1" y="2755"/>
                      <a:pt x="1" y="2767"/>
                      <a:pt x="12" y="2767"/>
                    </a:cubicBezTo>
                    <a:cubicBezTo>
                      <a:pt x="23" y="2767"/>
                      <a:pt x="35" y="2755"/>
                      <a:pt x="35" y="274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8" name="Google Shape;1057;p69"/>
              <p:cNvSpPr/>
              <p:nvPr/>
            </p:nvSpPr>
            <p:spPr>
              <a:xfrm>
                <a:off x="3504758" y="2596892"/>
                <a:ext cx="67147" cy="228213"/>
              </a:xfrm>
              <a:custGeom>
                <a:avLst/>
                <a:gdLst/>
                <a:ahLst/>
                <a:cxnLst/>
                <a:rect l="l" t="t" r="r" b="b"/>
                <a:pathLst>
                  <a:path w="1066" h="3623" extrusionOk="0">
                    <a:moveTo>
                      <a:pt x="1040" y="0"/>
                    </a:moveTo>
                    <a:cubicBezTo>
                      <a:pt x="1037" y="0"/>
                      <a:pt x="1035" y="1"/>
                      <a:pt x="1031" y="2"/>
                    </a:cubicBezTo>
                    <a:lnTo>
                      <a:pt x="12" y="529"/>
                    </a:lnTo>
                    <a:lnTo>
                      <a:pt x="0" y="541"/>
                    </a:lnTo>
                    <a:lnTo>
                      <a:pt x="0" y="3622"/>
                    </a:lnTo>
                    <a:lnTo>
                      <a:pt x="1043" y="3210"/>
                    </a:lnTo>
                    <a:cubicBezTo>
                      <a:pt x="1066" y="3210"/>
                      <a:pt x="1054" y="3175"/>
                      <a:pt x="1031" y="3175"/>
                    </a:cubicBezTo>
                    <a:lnTo>
                      <a:pt x="35" y="3576"/>
                    </a:lnTo>
                    <a:lnTo>
                      <a:pt x="35" y="552"/>
                    </a:lnTo>
                    <a:lnTo>
                      <a:pt x="1043" y="37"/>
                    </a:lnTo>
                    <a:cubicBezTo>
                      <a:pt x="1062" y="27"/>
                      <a:pt x="1057" y="0"/>
                      <a:pt x="104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9" name="Google Shape;1058;p69"/>
              <p:cNvSpPr/>
              <p:nvPr/>
            </p:nvSpPr>
            <p:spPr>
              <a:xfrm>
                <a:off x="3423184" y="2635946"/>
                <a:ext cx="68659" cy="216560"/>
              </a:xfrm>
              <a:custGeom>
                <a:avLst/>
                <a:gdLst/>
                <a:ahLst/>
                <a:cxnLst/>
                <a:rect l="l" t="t" r="r" b="b"/>
                <a:pathLst>
                  <a:path w="1090" h="3438" extrusionOk="0">
                    <a:moveTo>
                      <a:pt x="1055" y="47"/>
                    </a:moveTo>
                    <a:lnTo>
                      <a:pt x="1055" y="3048"/>
                    </a:lnTo>
                    <a:lnTo>
                      <a:pt x="35" y="3380"/>
                    </a:lnTo>
                    <a:lnTo>
                      <a:pt x="35" y="562"/>
                    </a:lnTo>
                    <a:lnTo>
                      <a:pt x="1055" y="47"/>
                    </a:lnTo>
                    <a:close/>
                    <a:moveTo>
                      <a:pt x="1089" y="1"/>
                    </a:moveTo>
                    <a:lnTo>
                      <a:pt x="12" y="528"/>
                    </a:lnTo>
                    <a:lnTo>
                      <a:pt x="1" y="539"/>
                    </a:lnTo>
                    <a:lnTo>
                      <a:pt x="1" y="3438"/>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0" name="Google Shape;1059;p69"/>
              <p:cNvSpPr/>
              <p:nvPr/>
            </p:nvSpPr>
            <p:spPr>
              <a:xfrm>
                <a:off x="3433326" y="2664481"/>
                <a:ext cx="2205" cy="183679"/>
              </a:xfrm>
              <a:custGeom>
                <a:avLst/>
                <a:gdLst/>
                <a:ahLst/>
                <a:cxnLst/>
                <a:rect l="l" t="t" r="r" b="b"/>
                <a:pathLst>
                  <a:path w="35" h="2916" extrusionOk="0">
                    <a:moveTo>
                      <a:pt x="17" y="0"/>
                    </a:moveTo>
                    <a:cubicBezTo>
                      <a:pt x="9" y="0"/>
                      <a:pt x="0" y="6"/>
                      <a:pt x="0" y="18"/>
                    </a:cubicBezTo>
                    <a:lnTo>
                      <a:pt x="0" y="2904"/>
                    </a:lnTo>
                    <a:cubicBezTo>
                      <a:pt x="0" y="2904"/>
                      <a:pt x="12" y="2916"/>
                      <a:pt x="23" y="2916"/>
                    </a:cubicBezTo>
                    <a:cubicBezTo>
                      <a:pt x="23" y="2916"/>
                      <a:pt x="35" y="2904"/>
                      <a:pt x="35" y="2904"/>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1" name="Google Shape;1060;p69"/>
              <p:cNvSpPr/>
              <p:nvPr/>
            </p:nvSpPr>
            <p:spPr>
              <a:xfrm>
                <a:off x="3517041" y="2623726"/>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2" name="Google Shape;1061;p69"/>
              <p:cNvSpPr/>
              <p:nvPr/>
            </p:nvSpPr>
            <p:spPr>
              <a:xfrm>
                <a:off x="3645480" y="2521995"/>
                <a:ext cx="89509" cy="246102"/>
              </a:xfrm>
              <a:custGeom>
                <a:avLst/>
                <a:gdLst/>
                <a:ahLst/>
                <a:cxnLst/>
                <a:rect l="l" t="t" r="r" b="b"/>
                <a:pathLst>
                  <a:path w="1421" h="3907" extrusionOk="0">
                    <a:moveTo>
                      <a:pt x="1317" y="57"/>
                    </a:moveTo>
                    <a:lnTo>
                      <a:pt x="1386" y="3288"/>
                    </a:lnTo>
                    <a:lnTo>
                      <a:pt x="34" y="3860"/>
                    </a:lnTo>
                    <a:lnTo>
                      <a:pt x="34" y="687"/>
                    </a:lnTo>
                    <a:lnTo>
                      <a:pt x="1317" y="57"/>
                    </a:lnTo>
                    <a:close/>
                    <a:moveTo>
                      <a:pt x="1340" y="0"/>
                    </a:moveTo>
                    <a:lnTo>
                      <a:pt x="12" y="664"/>
                    </a:lnTo>
                    <a:lnTo>
                      <a:pt x="0" y="664"/>
                    </a:lnTo>
                    <a:lnTo>
                      <a:pt x="0" y="3906"/>
                    </a:lnTo>
                    <a:lnTo>
                      <a:pt x="1409" y="3311"/>
                    </a:lnTo>
                    <a:lnTo>
                      <a:pt x="1421" y="3299"/>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3" name="Google Shape;1062;p69"/>
              <p:cNvSpPr/>
              <p:nvPr/>
            </p:nvSpPr>
            <p:spPr>
              <a:xfrm>
                <a:off x="3749353" y="2465681"/>
                <a:ext cx="94422" cy="258385"/>
              </a:xfrm>
              <a:custGeom>
                <a:avLst/>
                <a:gdLst/>
                <a:ahLst/>
                <a:cxnLst/>
                <a:rect l="l" t="t" r="r" b="b"/>
                <a:pathLst>
                  <a:path w="1499" h="4102" extrusionOk="0">
                    <a:moveTo>
                      <a:pt x="1467" y="1"/>
                    </a:moveTo>
                    <a:lnTo>
                      <a:pt x="1" y="745"/>
                    </a:lnTo>
                    <a:lnTo>
                      <a:pt x="1" y="4102"/>
                    </a:lnTo>
                    <a:lnTo>
                      <a:pt x="1478" y="3540"/>
                    </a:lnTo>
                    <a:cubicBezTo>
                      <a:pt x="1498" y="3530"/>
                      <a:pt x="1492" y="3504"/>
                      <a:pt x="1476" y="3504"/>
                    </a:cubicBezTo>
                    <a:cubicBezTo>
                      <a:pt x="1473" y="3504"/>
                      <a:pt x="1470" y="3504"/>
                      <a:pt x="1467" y="3506"/>
                    </a:cubicBezTo>
                    <a:lnTo>
                      <a:pt x="35" y="4056"/>
                    </a:lnTo>
                    <a:lnTo>
                      <a:pt x="35" y="757"/>
                    </a:lnTo>
                    <a:lnTo>
                      <a:pt x="1478" y="35"/>
                    </a:lnTo>
                    <a:cubicBezTo>
                      <a:pt x="1490" y="35"/>
                      <a:pt x="1490" y="23"/>
                      <a:pt x="1490" y="12"/>
                    </a:cubicBezTo>
                    <a:cubicBezTo>
                      <a:pt x="1478" y="1"/>
                      <a:pt x="1467" y="1"/>
                      <a:pt x="14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4" name="Google Shape;1063;p69"/>
              <p:cNvSpPr/>
              <p:nvPr/>
            </p:nvSpPr>
            <p:spPr>
              <a:xfrm>
                <a:off x="3655559" y="2558404"/>
                <a:ext cx="2205" cy="203899"/>
              </a:xfrm>
              <a:custGeom>
                <a:avLst/>
                <a:gdLst/>
                <a:ahLst/>
                <a:cxnLst/>
                <a:rect l="l" t="t" r="r" b="b"/>
                <a:pathLst>
                  <a:path w="35" h="3237" extrusionOk="0">
                    <a:moveTo>
                      <a:pt x="18" y="1"/>
                    </a:moveTo>
                    <a:cubicBezTo>
                      <a:pt x="9" y="1"/>
                      <a:pt x="0" y="6"/>
                      <a:pt x="0" y="18"/>
                    </a:cubicBezTo>
                    <a:lnTo>
                      <a:pt x="0" y="3214"/>
                    </a:lnTo>
                    <a:cubicBezTo>
                      <a:pt x="0" y="3225"/>
                      <a:pt x="12" y="3237"/>
                      <a:pt x="12" y="3237"/>
                    </a:cubicBezTo>
                    <a:cubicBezTo>
                      <a:pt x="23" y="3237"/>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5" name="Google Shape;1064;p69"/>
              <p:cNvSpPr/>
              <p:nvPr/>
            </p:nvSpPr>
            <p:spPr>
              <a:xfrm>
                <a:off x="3760880" y="2506247"/>
                <a:ext cx="2268" cy="212780"/>
              </a:xfrm>
              <a:custGeom>
                <a:avLst/>
                <a:gdLst/>
                <a:ahLst/>
                <a:cxnLst/>
                <a:rect l="l" t="t" r="r" b="b"/>
                <a:pathLst>
                  <a:path w="36" h="3378" extrusionOk="0">
                    <a:moveTo>
                      <a:pt x="18" y="1"/>
                    </a:moveTo>
                    <a:cubicBezTo>
                      <a:pt x="10" y="1"/>
                      <a:pt x="1" y="4"/>
                      <a:pt x="1" y="10"/>
                    </a:cubicBezTo>
                    <a:lnTo>
                      <a:pt x="1" y="3354"/>
                    </a:lnTo>
                    <a:cubicBezTo>
                      <a:pt x="1" y="3366"/>
                      <a:pt x="12" y="3377"/>
                      <a:pt x="12" y="3377"/>
                    </a:cubicBezTo>
                    <a:cubicBezTo>
                      <a:pt x="24" y="3377"/>
                      <a:pt x="35" y="3366"/>
                      <a:pt x="35" y="3354"/>
                    </a:cubicBezTo>
                    <a:lnTo>
                      <a:pt x="35" y="10"/>
                    </a:lnTo>
                    <a:cubicBezTo>
                      <a:pt x="35" y="4"/>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6" name="Google Shape;1065;p69"/>
              <p:cNvSpPr/>
              <p:nvPr/>
            </p:nvSpPr>
            <p:spPr>
              <a:xfrm>
                <a:off x="3928311" y="2379824"/>
                <a:ext cx="85918" cy="273503"/>
              </a:xfrm>
              <a:custGeom>
                <a:avLst/>
                <a:gdLst/>
                <a:ahLst/>
                <a:cxnLst/>
                <a:rect l="l" t="t" r="r" b="b"/>
                <a:pathLst>
                  <a:path w="1364" h="4342" extrusionOk="0">
                    <a:moveTo>
                      <a:pt x="1329" y="58"/>
                    </a:moveTo>
                    <a:lnTo>
                      <a:pt x="1329" y="3735"/>
                    </a:lnTo>
                    <a:lnTo>
                      <a:pt x="35" y="4296"/>
                    </a:lnTo>
                    <a:lnTo>
                      <a:pt x="35" y="722"/>
                    </a:lnTo>
                    <a:lnTo>
                      <a:pt x="1329" y="58"/>
                    </a:lnTo>
                    <a:close/>
                    <a:moveTo>
                      <a:pt x="1364" y="0"/>
                    </a:moveTo>
                    <a:lnTo>
                      <a:pt x="1" y="711"/>
                    </a:lnTo>
                    <a:lnTo>
                      <a:pt x="1" y="4342"/>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7" name="Google Shape;1066;p69"/>
              <p:cNvSpPr/>
              <p:nvPr/>
            </p:nvSpPr>
            <p:spPr>
              <a:xfrm>
                <a:off x="4037285" y="2307636"/>
                <a:ext cx="104689" cy="298069"/>
              </a:xfrm>
              <a:custGeom>
                <a:avLst/>
                <a:gdLst/>
                <a:ahLst/>
                <a:cxnLst/>
                <a:rect l="l" t="t" r="r" b="b"/>
                <a:pathLst>
                  <a:path w="1662" h="4732" extrusionOk="0">
                    <a:moveTo>
                      <a:pt x="1627" y="58"/>
                    </a:moveTo>
                    <a:lnTo>
                      <a:pt x="1627" y="3964"/>
                    </a:lnTo>
                    <a:lnTo>
                      <a:pt x="35" y="4686"/>
                    </a:lnTo>
                    <a:lnTo>
                      <a:pt x="35" y="952"/>
                    </a:lnTo>
                    <a:lnTo>
                      <a:pt x="1627" y="58"/>
                    </a:lnTo>
                    <a:close/>
                    <a:moveTo>
                      <a:pt x="1661" y="1"/>
                    </a:moveTo>
                    <a:lnTo>
                      <a:pt x="0" y="929"/>
                    </a:lnTo>
                    <a:lnTo>
                      <a:pt x="0" y="4732"/>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8" name="Google Shape;1067;p69"/>
              <p:cNvSpPr/>
              <p:nvPr/>
            </p:nvSpPr>
            <p:spPr>
              <a:xfrm>
                <a:off x="3938389" y="2418438"/>
                <a:ext cx="2268" cy="232055"/>
              </a:xfrm>
              <a:custGeom>
                <a:avLst/>
                <a:gdLst/>
                <a:ahLst/>
                <a:cxnLst/>
                <a:rect l="l" t="t" r="r" b="b"/>
                <a:pathLst>
                  <a:path w="36" h="3684" extrusionOk="0">
                    <a:moveTo>
                      <a:pt x="18" y="0"/>
                    </a:moveTo>
                    <a:cubicBezTo>
                      <a:pt x="10" y="0"/>
                      <a:pt x="1" y="6"/>
                      <a:pt x="1" y="17"/>
                    </a:cubicBezTo>
                    <a:lnTo>
                      <a:pt x="1" y="3660"/>
                    </a:lnTo>
                    <a:cubicBezTo>
                      <a:pt x="1" y="3672"/>
                      <a:pt x="12" y="3683"/>
                      <a:pt x="12" y="3683"/>
                    </a:cubicBezTo>
                    <a:cubicBezTo>
                      <a:pt x="24" y="3683"/>
                      <a:pt x="35" y="3672"/>
                      <a:pt x="35" y="3660"/>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9" name="Google Shape;1068;p69"/>
              <p:cNvSpPr/>
              <p:nvPr/>
            </p:nvSpPr>
            <p:spPr>
              <a:xfrm>
                <a:off x="4046671" y="2360675"/>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0" name="Google Shape;1069;p69"/>
              <p:cNvSpPr/>
              <p:nvPr/>
            </p:nvSpPr>
            <p:spPr>
              <a:xfrm>
                <a:off x="3283974" y="2988130"/>
                <a:ext cx="66391" cy="200623"/>
              </a:xfrm>
              <a:custGeom>
                <a:avLst/>
                <a:gdLst/>
                <a:ahLst/>
                <a:cxnLst/>
                <a:rect l="l" t="t" r="r" b="b"/>
                <a:pathLst>
                  <a:path w="1054" h="3185" extrusionOk="0">
                    <a:moveTo>
                      <a:pt x="1020" y="0"/>
                    </a:moveTo>
                    <a:lnTo>
                      <a:pt x="0" y="344"/>
                    </a:lnTo>
                    <a:lnTo>
                      <a:pt x="0" y="3185"/>
                    </a:lnTo>
                    <a:lnTo>
                      <a:pt x="1031" y="2978"/>
                    </a:lnTo>
                    <a:cubicBezTo>
                      <a:pt x="1042" y="2978"/>
                      <a:pt x="1042" y="2967"/>
                      <a:pt x="1042" y="2956"/>
                    </a:cubicBezTo>
                    <a:cubicBezTo>
                      <a:pt x="1042" y="2956"/>
                      <a:pt x="1031" y="2944"/>
                      <a:pt x="1020" y="2944"/>
                    </a:cubicBezTo>
                    <a:lnTo>
                      <a:pt x="34" y="3150"/>
                    </a:lnTo>
                    <a:lnTo>
                      <a:pt x="34" y="367"/>
                    </a:lnTo>
                    <a:lnTo>
                      <a:pt x="1031" y="34"/>
                    </a:lnTo>
                    <a:cubicBezTo>
                      <a:pt x="1054" y="34"/>
                      <a:pt x="1042" y="0"/>
                      <a:pt x="10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1" name="Google Shape;1070;p69"/>
              <p:cNvSpPr/>
              <p:nvPr/>
            </p:nvSpPr>
            <p:spPr>
              <a:xfrm>
                <a:off x="3174243" y="3017673"/>
                <a:ext cx="72250" cy="191301"/>
              </a:xfrm>
              <a:custGeom>
                <a:avLst/>
                <a:gdLst/>
                <a:ahLst/>
                <a:cxnLst/>
                <a:rect l="l" t="t" r="r" b="b"/>
                <a:pathLst>
                  <a:path w="1147" h="3037" extrusionOk="0">
                    <a:moveTo>
                      <a:pt x="1112" y="47"/>
                    </a:moveTo>
                    <a:lnTo>
                      <a:pt x="1112" y="2796"/>
                    </a:lnTo>
                    <a:lnTo>
                      <a:pt x="24" y="2991"/>
                    </a:lnTo>
                    <a:lnTo>
                      <a:pt x="24" y="310"/>
                    </a:lnTo>
                    <a:lnTo>
                      <a:pt x="1112" y="47"/>
                    </a:lnTo>
                    <a:close/>
                    <a:moveTo>
                      <a:pt x="1146" y="1"/>
                    </a:moveTo>
                    <a:lnTo>
                      <a:pt x="12" y="287"/>
                    </a:lnTo>
                    <a:lnTo>
                      <a:pt x="1" y="287"/>
                    </a:lnTo>
                    <a:lnTo>
                      <a:pt x="1" y="3036"/>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2" name="Google Shape;1071;p69"/>
              <p:cNvSpPr/>
              <p:nvPr/>
            </p:nvSpPr>
            <p:spPr>
              <a:xfrm>
                <a:off x="3186526" y="3032476"/>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3" name="Google Shape;1072;p69"/>
              <p:cNvSpPr/>
              <p:nvPr/>
            </p:nvSpPr>
            <p:spPr>
              <a:xfrm>
                <a:off x="3504758" y="2918840"/>
                <a:ext cx="67147" cy="217945"/>
              </a:xfrm>
              <a:custGeom>
                <a:avLst/>
                <a:gdLst/>
                <a:ahLst/>
                <a:cxnLst/>
                <a:rect l="l" t="t" r="r" b="b"/>
                <a:pathLst>
                  <a:path w="1066" h="3460" extrusionOk="0">
                    <a:moveTo>
                      <a:pt x="1031" y="0"/>
                    </a:moveTo>
                    <a:lnTo>
                      <a:pt x="0" y="378"/>
                    </a:lnTo>
                    <a:lnTo>
                      <a:pt x="0" y="3460"/>
                    </a:lnTo>
                    <a:lnTo>
                      <a:pt x="1043" y="3219"/>
                    </a:lnTo>
                    <a:cubicBezTo>
                      <a:pt x="1062" y="3209"/>
                      <a:pt x="1057" y="3183"/>
                      <a:pt x="1047" y="3183"/>
                    </a:cubicBezTo>
                    <a:cubicBezTo>
                      <a:pt x="1046" y="3183"/>
                      <a:pt x="1044" y="3183"/>
                      <a:pt x="1043" y="3185"/>
                    </a:cubicBezTo>
                    <a:lnTo>
                      <a:pt x="35" y="3414"/>
                    </a:lnTo>
                    <a:lnTo>
                      <a:pt x="35" y="401"/>
                    </a:lnTo>
                    <a:lnTo>
                      <a:pt x="1043" y="35"/>
                    </a:lnTo>
                    <a:cubicBezTo>
                      <a:pt x="1066" y="35"/>
                      <a:pt x="1054"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4" name="Google Shape;1073;p69"/>
              <p:cNvSpPr/>
              <p:nvPr/>
            </p:nvSpPr>
            <p:spPr>
              <a:xfrm>
                <a:off x="3423184" y="2945548"/>
                <a:ext cx="68659" cy="205662"/>
              </a:xfrm>
              <a:custGeom>
                <a:avLst/>
                <a:gdLst/>
                <a:ahLst/>
                <a:cxnLst/>
                <a:rect l="l" t="t" r="r" b="b"/>
                <a:pathLst>
                  <a:path w="1090" h="3265" extrusionOk="0">
                    <a:moveTo>
                      <a:pt x="1055" y="46"/>
                    </a:moveTo>
                    <a:lnTo>
                      <a:pt x="1055" y="3047"/>
                    </a:lnTo>
                    <a:lnTo>
                      <a:pt x="35" y="3219"/>
                    </a:lnTo>
                    <a:lnTo>
                      <a:pt x="35" y="390"/>
                    </a:lnTo>
                    <a:lnTo>
                      <a:pt x="1055" y="46"/>
                    </a:lnTo>
                    <a:close/>
                    <a:moveTo>
                      <a:pt x="1089" y="0"/>
                    </a:moveTo>
                    <a:lnTo>
                      <a:pt x="1" y="367"/>
                    </a:lnTo>
                    <a:lnTo>
                      <a:pt x="1" y="3265"/>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5" name="Google Shape;1074;p69"/>
              <p:cNvSpPr/>
              <p:nvPr/>
            </p:nvSpPr>
            <p:spPr>
              <a:xfrm>
                <a:off x="3433326" y="2965201"/>
                <a:ext cx="2205" cy="183868"/>
              </a:xfrm>
              <a:custGeom>
                <a:avLst/>
                <a:gdLst/>
                <a:ahLst/>
                <a:cxnLst/>
                <a:rect l="l" t="t" r="r" b="b"/>
                <a:pathLst>
                  <a:path w="35" h="2919" extrusionOk="0">
                    <a:moveTo>
                      <a:pt x="17" y="0"/>
                    </a:moveTo>
                    <a:cubicBezTo>
                      <a:pt x="9" y="0"/>
                      <a:pt x="0" y="3"/>
                      <a:pt x="0" y="9"/>
                    </a:cubicBezTo>
                    <a:lnTo>
                      <a:pt x="0" y="2907"/>
                    </a:lnTo>
                    <a:cubicBezTo>
                      <a:pt x="0" y="2907"/>
                      <a:pt x="12" y="2919"/>
                      <a:pt x="23" y="2919"/>
                    </a:cubicBezTo>
                    <a:cubicBezTo>
                      <a:pt x="23" y="2919"/>
                      <a:pt x="35" y="2907"/>
                      <a:pt x="35" y="2907"/>
                    </a:cubicBezTo>
                    <a:lnTo>
                      <a:pt x="35" y="9"/>
                    </a:lnTo>
                    <a:cubicBezTo>
                      <a:pt x="35" y="3"/>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6" name="Google Shape;1075;p69"/>
              <p:cNvSpPr/>
              <p:nvPr/>
            </p:nvSpPr>
            <p:spPr>
              <a:xfrm>
                <a:off x="3517041" y="2937611"/>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7" name="Google Shape;1076;p69"/>
              <p:cNvSpPr/>
              <p:nvPr/>
            </p:nvSpPr>
            <p:spPr>
              <a:xfrm>
                <a:off x="3645480" y="2869077"/>
                <a:ext cx="89509" cy="233126"/>
              </a:xfrm>
              <a:custGeom>
                <a:avLst/>
                <a:gdLst/>
                <a:ahLst/>
                <a:cxnLst/>
                <a:rect l="l" t="t" r="r" b="b"/>
                <a:pathLst>
                  <a:path w="1421" h="3701" extrusionOk="0">
                    <a:moveTo>
                      <a:pt x="1306" y="46"/>
                    </a:moveTo>
                    <a:lnTo>
                      <a:pt x="1386" y="3288"/>
                    </a:lnTo>
                    <a:lnTo>
                      <a:pt x="34" y="3654"/>
                    </a:lnTo>
                    <a:lnTo>
                      <a:pt x="34" y="481"/>
                    </a:lnTo>
                    <a:lnTo>
                      <a:pt x="1306" y="46"/>
                    </a:lnTo>
                    <a:close/>
                    <a:moveTo>
                      <a:pt x="1340" y="0"/>
                    </a:moveTo>
                    <a:lnTo>
                      <a:pt x="12" y="458"/>
                    </a:lnTo>
                    <a:lnTo>
                      <a:pt x="0" y="458"/>
                    </a:lnTo>
                    <a:lnTo>
                      <a:pt x="0" y="3700"/>
                    </a:lnTo>
                    <a:lnTo>
                      <a:pt x="1421" y="3311"/>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8" name="Google Shape;1077;p69"/>
              <p:cNvSpPr/>
              <p:nvPr/>
            </p:nvSpPr>
            <p:spPr>
              <a:xfrm>
                <a:off x="3749353" y="2830085"/>
                <a:ext cx="93855" cy="244653"/>
              </a:xfrm>
              <a:custGeom>
                <a:avLst/>
                <a:gdLst/>
                <a:ahLst/>
                <a:cxnLst/>
                <a:rect l="l" t="t" r="r" b="b"/>
                <a:pathLst>
                  <a:path w="1490" h="3884" extrusionOk="0">
                    <a:moveTo>
                      <a:pt x="1467" y="0"/>
                    </a:moveTo>
                    <a:lnTo>
                      <a:pt x="1" y="516"/>
                    </a:lnTo>
                    <a:lnTo>
                      <a:pt x="1" y="3884"/>
                    </a:lnTo>
                    <a:lnTo>
                      <a:pt x="1478" y="3540"/>
                    </a:lnTo>
                    <a:cubicBezTo>
                      <a:pt x="1490" y="3529"/>
                      <a:pt x="1490" y="3506"/>
                      <a:pt x="1467" y="3506"/>
                    </a:cubicBezTo>
                    <a:lnTo>
                      <a:pt x="35" y="3838"/>
                    </a:lnTo>
                    <a:lnTo>
                      <a:pt x="35" y="539"/>
                    </a:lnTo>
                    <a:lnTo>
                      <a:pt x="1478" y="35"/>
                    </a:lnTo>
                    <a:cubicBezTo>
                      <a:pt x="1478" y="35"/>
                      <a:pt x="1490" y="23"/>
                      <a:pt x="1490" y="12"/>
                    </a:cubicBezTo>
                    <a:cubicBezTo>
                      <a:pt x="1478" y="12"/>
                      <a:pt x="1467" y="0"/>
                      <a:pt x="146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9" name="Google Shape;1078;p69"/>
              <p:cNvSpPr/>
              <p:nvPr/>
            </p:nvSpPr>
            <p:spPr>
              <a:xfrm>
                <a:off x="3655559" y="2893958"/>
                <a:ext cx="2205" cy="203899"/>
              </a:xfrm>
              <a:custGeom>
                <a:avLst/>
                <a:gdLst/>
                <a:ahLst/>
                <a:cxnLst/>
                <a:rect l="l" t="t" r="r" b="b"/>
                <a:pathLst>
                  <a:path w="35" h="3237" extrusionOk="0">
                    <a:moveTo>
                      <a:pt x="18" y="0"/>
                    </a:moveTo>
                    <a:cubicBezTo>
                      <a:pt x="9" y="0"/>
                      <a:pt x="0" y="6"/>
                      <a:pt x="0" y="17"/>
                    </a:cubicBezTo>
                    <a:lnTo>
                      <a:pt x="0" y="3213"/>
                    </a:lnTo>
                    <a:cubicBezTo>
                      <a:pt x="0" y="3225"/>
                      <a:pt x="12" y="3236"/>
                      <a:pt x="12" y="3236"/>
                    </a:cubicBezTo>
                    <a:cubicBezTo>
                      <a:pt x="23" y="3236"/>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0" name="Google Shape;1079;p69"/>
              <p:cNvSpPr/>
              <p:nvPr/>
            </p:nvSpPr>
            <p:spPr>
              <a:xfrm>
                <a:off x="3760880" y="2857864"/>
                <a:ext cx="2268" cy="212528"/>
              </a:xfrm>
              <a:custGeom>
                <a:avLst/>
                <a:gdLst/>
                <a:ahLst/>
                <a:cxnLst/>
                <a:rect l="l" t="t" r="r" b="b"/>
                <a:pathLst>
                  <a:path w="36" h="3374" extrusionOk="0">
                    <a:moveTo>
                      <a:pt x="18" y="0"/>
                    </a:moveTo>
                    <a:cubicBezTo>
                      <a:pt x="10" y="0"/>
                      <a:pt x="1" y="6"/>
                      <a:pt x="1" y="18"/>
                    </a:cubicBezTo>
                    <a:lnTo>
                      <a:pt x="1" y="3363"/>
                    </a:lnTo>
                    <a:cubicBezTo>
                      <a:pt x="1" y="3374"/>
                      <a:pt x="12" y="3374"/>
                      <a:pt x="12" y="3374"/>
                    </a:cubicBezTo>
                    <a:cubicBezTo>
                      <a:pt x="24" y="3374"/>
                      <a:pt x="35" y="3374"/>
                      <a:pt x="35" y="3363"/>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1" name="Google Shape;1080;p69"/>
              <p:cNvSpPr/>
              <p:nvPr/>
            </p:nvSpPr>
            <p:spPr>
              <a:xfrm>
                <a:off x="3928311" y="2770936"/>
                <a:ext cx="85918" cy="260527"/>
              </a:xfrm>
              <a:custGeom>
                <a:avLst/>
                <a:gdLst/>
                <a:ahLst/>
                <a:cxnLst/>
                <a:rect l="l" t="t" r="r" b="b"/>
                <a:pathLst>
                  <a:path w="1364" h="4136" extrusionOk="0">
                    <a:moveTo>
                      <a:pt x="1329" y="57"/>
                    </a:moveTo>
                    <a:lnTo>
                      <a:pt x="1329" y="3746"/>
                    </a:lnTo>
                    <a:lnTo>
                      <a:pt x="35" y="4090"/>
                    </a:lnTo>
                    <a:lnTo>
                      <a:pt x="35" y="527"/>
                    </a:lnTo>
                    <a:lnTo>
                      <a:pt x="1329" y="57"/>
                    </a:lnTo>
                    <a:close/>
                    <a:moveTo>
                      <a:pt x="1364" y="0"/>
                    </a:moveTo>
                    <a:lnTo>
                      <a:pt x="1" y="493"/>
                    </a:lnTo>
                    <a:lnTo>
                      <a:pt x="1" y="4135"/>
                    </a:lnTo>
                    <a:lnTo>
                      <a:pt x="1364" y="3769"/>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2" name="Google Shape;1081;p69"/>
              <p:cNvSpPr/>
              <p:nvPr/>
            </p:nvSpPr>
            <p:spPr>
              <a:xfrm>
                <a:off x="4037285" y="2719662"/>
                <a:ext cx="104689" cy="281502"/>
              </a:xfrm>
              <a:custGeom>
                <a:avLst/>
                <a:gdLst/>
                <a:ahLst/>
                <a:cxnLst/>
                <a:rect l="l" t="t" r="r" b="b"/>
                <a:pathLst>
                  <a:path w="1662" h="4469" extrusionOk="0">
                    <a:moveTo>
                      <a:pt x="1627" y="47"/>
                    </a:moveTo>
                    <a:lnTo>
                      <a:pt x="1627" y="3953"/>
                    </a:lnTo>
                    <a:lnTo>
                      <a:pt x="35" y="4422"/>
                    </a:lnTo>
                    <a:lnTo>
                      <a:pt x="35" y="688"/>
                    </a:lnTo>
                    <a:lnTo>
                      <a:pt x="1627" y="47"/>
                    </a:lnTo>
                    <a:close/>
                    <a:moveTo>
                      <a:pt x="1661" y="1"/>
                    </a:moveTo>
                    <a:lnTo>
                      <a:pt x="12" y="654"/>
                    </a:lnTo>
                    <a:lnTo>
                      <a:pt x="0" y="665"/>
                    </a:lnTo>
                    <a:lnTo>
                      <a:pt x="0" y="4468"/>
                    </a:lnTo>
                    <a:lnTo>
                      <a:pt x="1650" y="3976"/>
                    </a:lnTo>
                    <a:lnTo>
                      <a:pt x="1661" y="3976"/>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3" name="Google Shape;1082;p69"/>
              <p:cNvSpPr/>
              <p:nvPr/>
            </p:nvSpPr>
            <p:spPr>
              <a:xfrm>
                <a:off x="3938389" y="2798527"/>
                <a:ext cx="2268" cy="231488"/>
              </a:xfrm>
              <a:custGeom>
                <a:avLst/>
                <a:gdLst/>
                <a:ahLst/>
                <a:cxnLst/>
                <a:rect l="l" t="t" r="r" b="b"/>
                <a:pathLst>
                  <a:path w="36" h="3675" extrusionOk="0">
                    <a:moveTo>
                      <a:pt x="18" y="0"/>
                    </a:moveTo>
                    <a:cubicBezTo>
                      <a:pt x="10" y="0"/>
                      <a:pt x="1" y="3"/>
                      <a:pt x="1" y="9"/>
                    </a:cubicBezTo>
                    <a:lnTo>
                      <a:pt x="1" y="3652"/>
                    </a:lnTo>
                    <a:cubicBezTo>
                      <a:pt x="1" y="3663"/>
                      <a:pt x="12" y="3675"/>
                      <a:pt x="12" y="3675"/>
                    </a:cubicBezTo>
                    <a:cubicBezTo>
                      <a:pt x="24" y="3675"/>
                      <a:pt x="35" y="3663"/>
                      <a:pt x="35" y="3652"/>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4" name="Google Shape;1083;p69"/>
              <p:cNvSpPr/>
              <p:nvPr/>
            </p:nvSpPr>
            <p:spPr>
              <a:xfrm>
                <a:off x="4046671" y="2757582"/>
                <a:ext cx="2205" cy="239236"/>
              </a:xfrm>
              <a:custGeom>
                <a:avLst/>
                <a:gdLst/>
                <a:ahLst/>
                <a:cxnLst/>
                <a:rect l="l" t="t" r="r" b="b"/>
                <a:pathLst>
                  <a:path w="35" h="3798" extrusionOk="0">
                    <a:moveTo>
                      <a:pt x="17" y="0"/>
                    </a:moveTo>
                    <a:cubicBezTo>
                      <a:pt x="9" y="0"/>
                      <a:pt x="0" y="6"/>
                      <a:pt x="0" y="17"/>
                    </a:cubicBezTo>
                    <a:lnTo>
                      <a:pt x="0" y="3786"/>
                    </a:lnTo>
                    <a:cubicBezTo>
                      <a:pt x="0" y="3786"/>
                      <a:pt x="0" y="3798"/>
                      <a:pt x="12" y="3798"/>
                    </a:cubicBezTo>
                    <a:cubicBezTo>
                      <a:pt x="23" y="3798"/>
                      <a:pt x="35" y="3786"/>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5" name="Google Shape;1084;p69"/>
              <p:cNvSpPr/>
              <p:nvPr/>
            </p:nvSpPr>
            <p:spPr>
              <a:xfrm>
                <a:off x="3283974" y="3248473"/>
                <a:ext cx="66202" cy="199363"/>
              </a:xfrm>
              <a:custGeom>
                <a:avLst/>
                <a:gdLst/>
                <a:ahLst/>
                <a:cxnLst/>
                <a:rect l="l" t="t" r="r" b="b"/>
                <a:pathLst>
                  <a:path w="1051" h="3165" extrusionOk="0">
                    <a:moveTo>
                      <a:pt x="1028" y="0"/>
                    </a:moveTo>
                    <a:cubicBezTo>
                      <a:pt x="1026" y="0"/>
                      <a:pt x="1023" y="1"/>
                      <a:pt x="1020" y="2"/>
                    </a:cubicBezTo>
                    <a:lnTo>
                      <a:pt x="11" y="323"/>
                    </a:lnTo>
                    <a:lnTo>
                      <a:pt x="0" y="323"/>
                    </a:lnTo>
                    <a:lnTo>
                      <a:pt x="0" y="3164"/>
                    </a:lnTo>
                    <a:lnTo>
                      <a:pt x="1031" y="2981"/>
                    </a:lnTo>
                    <a:cubicBezTo>
                      <a:pt x="1042" y="2969"/>
                      <a:pt x="1042" y="2969"/>
                      <a:pt x="1042" y="2958"/>
                    </a:cubicBezTo>
                    <a:cubicBezTo>
                      <a:pt x="1042" y="2950"/>
                      <a:pt x="1037" y="2942"/>
                      <a:pt x="1029" y="2942"/>
                    </a:cubicBezTo>
                    <a:cubicBezTo>
                      <a:pt x="1026" y="2942"/>
                      <a:pt x="1023" y="2943"/>
                      <a:pt x="1020" y="2946"/>
                    </a:cubicBezTo>
                    <a:lnTo>
                      <a:pt x="34" y="3118"/>
                    </a:lnTo>
                    <a:lnTo>
                      <a:pt x="34" y="346"/>
                    </a:lnTo>
                    <a:lnTo>
                      <a:pt x="1031" y="37"/>
                    </a:lnTo>
                    <a:cubicBezTo>
                      <a:pt x="1051" y="27"/>
                      <a:pt x="1045" y="0"/>
                      <a:pt x="102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6" name="Google Shape;1085;p69"/>
              <p:cNvSpPr/>
              <p:nvPr/>
            </p:nvSpPr>
            <p:spPr>
              <a:xfrm>
                <a:off x="3174243" y="3276000"/>
                <a:ext cx="72250" cy="189096"/>
              </a:xfrm>
              <a:custGeom>
                <a:avLst/>
                <a:gdLst/>
                <a:ahLst/>
                <a:cxnLst/>
                <a:rect l="l" t="t" r="r" b="b"/>
                <a:pathLst>
                  <a:path w="1147" h="3002" extrusionOk="0">
                    <a:moveTo>
                      <a:pt x="1112" y="47"/>
                    </a:moveTo>
                    <a:lnTo>
                      <a:pt x="1112" y="2796"/>
                    </a:lnTo>
                    <a:lnTo>
                      <a:pt x="24" y="2968"/>
                    </a:lnTo>
                    <a:lnTo>
                      <a:pt x="24" y="287"/>
                    </a:lnTo>
                    <a:lnTo>
                      <a:pt x="1112" y="47"/>
                    </a:lnTo>
                    <a:close/>
                    <a:moveTo>
                      <a:pt x="1146" y="1"/>
                    </a:moveTo>
                    <a:lnTo>
                      <a:pt x="1" y="264"/>
                    </a:lnTo>
                    <a:lnTo>
                      <a:pt x="1" y="3002"/>
                    </a:lnTo>
                    <a:lnTo>
                      <a:pt x="1146" y="2819"/>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7" name="Google Shape;1086;p69"/>
              <p:cNvSpPr/>
              <p:nvPr/>
            </p:nvSpPr>
            <p:spPr>
              <a:xfrm>
                <a:off x="3186526" y="3289354"/>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8" name="Google Shape;1087;p69"/>
              <p:cNvSpPr/>
              <p:nvPr/>
            </p:nvSpPr>
            <p:spPr>
              <a:xfrm>
                <a:off x="3504758" y="3205135"/>
                <a:ext cx="66958" cy="214544"/>
              </a:xfrm>
              <a:custGeom>
                <a:avLst/>
                <a:gdLst/>
                <a:ahLst/>
                <a:cxnLst/>
                <a:rect l="l" t="t" r="r" b="b"/>
                <a:pathLst>
                  <a:path w="1063" h="3406" extrusionOk="0">
                    <a:moveTo>
                      <a:pt x="1040" y="1"/>
                    </a:moveTo>
                    <a:cubicBezTo>
                      <a:pt x="1037" y="1"/>
                      <a:pt x="1035" y="2"/>
                      <a:pt x="1031" y="3"/>
                    </a:cubicBezTo>
                    <a:lnTo>
                      <a:pt x="0" y="312"/>
                    </a:lnTo>
                    <a:lnTo>
                      <a:pt x="0" y="3405"/>
                    </a:lnTo>
                    <a:lnTo>
                      <a:pt x="1043" y="3211"/>
                    </a:lnTo>
                    <a:cubicBezTo>
                      <a:pt x="1054" y="3211"/>
                      <a:pt x="1054" y="3199"/>
                      <a:pt x="1054" y="3188"/>
                    </a:cubicBezTo>
                    <a:cubicBezTo>
                      <a:pt x="1054" y="3176"/>
                      <a:pt x="1043" y="3176"/>
                      <a:pt x="1043" y="3176"/>
                    </a:cubicBezTo>
                    <a:lnTo>
                      <a:pt x="35" y="3359"/>
                    </a:lnTo>
                    <a:lnTo>
                      <a:pt x="35" y="347"/>
                    </a:lnTo>
                    <a:lnTo>
                      <a:pt x="1043" y="37"/>
                    </a:lnTo>
                    <a:cubicBezTo>
                      <a:pt x="1062" y="28"/>
                      <a:pt x="1057" y="1"/>
                      <a:pt x="104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9" name="Google Shape;1088;p69"/>
              <p:cNvSpPr/>
              <p:nvPr/>
            </p:nvSpPr>
            <p:spPr>
              <a:xfrm>
                <a:off x="3423184" y="3227686"/>
                <a:ext cx="68659" cy="201379"/>
              </a:xfrm>
              <a:custGeom>
                <a:avLst/>
                <a:gdLst/>
                <a:ahLst/>
                <a:cxnLst/>
                <a:rect l="l" t="t" r="r" b="b"/>
                <a:pathLst>
                  <a:path w="1090" h="3197" extrusionOk="0">
                    <a:moveTo>
                      <a:pt x="1055" y="46"/>
                    </a:moveTo>
                    <a:lnTo>
                      <a:pt x="1055" y="3036"/>
                    </a:lnTo>
                    <a:lnTo>
                      <a:pt x="35" y="3162"/>
                    </a:lnTo>
                    <a:lnTo>
                      <a:pt x="35" y="332"/>
                    </a:lnTo>
                    <a:lnTo>
                      <a:pt x="1055" y="46"/>
                    </a:lnTo>
                    <a:close/>
                    <a:moveTo>
                      <a:pt x="1089" y="0"/>
                    </a:moveTo>
                    <a:lnTo>
                      <a:pt x="12" y="310"/>
                    </a:lnTo>
                    <a:lnTo>
                      <a:pt x="1" y="310"/>
                    </a:lnTo>
                    <a:lnTo>
                      <a:pt x="1" y="3196"/>
                    </a:lnTo>
                    <a:lnTo>
                      <a:pt x="1078" y="3070"/>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0" name="Google Shape;1089;p69"/>
              <p:cNvSpPr/>
              <p:nvPr/>
            </p:nvSpPr>
            <p:spPr>
              <a:xfrm>
                <a:off x="3433326" y="3243874"/>
                <a:ext cx="2205" cy="183742"/>
              </a:xfrm>
              <a:custGeom>
                <a:avLst/>
                <a:gdLst/>
                <a:ahLst/>
                <a:cxnLst/>
                <a:rect l="l" t="t" r="r" b="b"/>
                <a:pathLst>
                  <a:path w="35" h="2917" extrusionOk="0">
                    <a:moveTo>
                      <a:pt x="17" y="1"/>
                    </a:moveTo>
                    <a:cubicBezTo>
                      <a:pt x="9" y="1"/>
                      <a:pt x="0" y="7"/>
                      <a:pt x="0" y="18"/>
                    </a:cubicBezTo>
                    <a:lnTo>
                      <a:pt x="0" y="2905"/>
                    </a:lnTo>
                    <a:cubicBezTo>
                      <a:pt x="0" y="2916"/>
                      <a:pt x="12" y="2916"/>
                      <a:pt x="23" y="2916"/>
                    </a:cubicBezTo>
                    <a:cubicBezTo>
                      <a:pt x="23" y="2916"/>
                      <a:pt x="35" y="2916"/>
                      <a:pt x="35" y="2905"/>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1" name="Google Shape;1090;p69"/>
              <p:cNvSpPr/>
              <p:nvPr/>
            </p:nvSpPr>
            <p:spPr>
              <a:xfrm>
                <a:off x="3517041" y="3221198"/>
                <a:ext cx="2205" cy="195584"/>
              </a:xfrm>
              <a:custGeom>
                <a:avLst/>
                <a:gdLst/>
                <a:ahLst/>
                <a:cxnLst/>
                <a:rect l="l" t="t" r="r" b="b"/>
                <a:pathLst>
                  <a:path w="35" h="3105" extrusionOk="0">
                    <a:moveTo>
                      <a:pt x="23" y="0"/>
                    </a:moveTo>
                    <a:cubicBezTo>
                      <a:pt x="12" y="0"/>
                      <a:pt x="0" y="0"/>
                      <a:pt x="0" y="12"/>
                    </a:cubicBezTo>
                    <a:lnTo>
                      <a:pt x="0" y="3093"/>
                    </a:lnTo>
                    <a:cubicBezTo>
                      <a:pt x="0" y="3104"/>
                      <a:pt x="12" y="3104"/>
                      <a:pt x="12" y="3104"/>
                    </a:cubicBezTo>
                    <a:cubicBezTo>
                      <a:pt x="23" y="3104"/>
                      <a:pt x="34" y="3104"/>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2" name="Google Shape;1091;p69"/>
              <p:cNvSpPr/>
              <p:nvPr/>
            </p:nvSpPr>
            <p:spPr>
              <a:xfrm>
                <a:off x="3645480" y="3175025"/>
                <a:ext cx="89509" cy="224433"/>
              </a:xfrm>
              <a:custGeom>
                <a:avLst/>
                <a:gdLst/>
                <a:ahLst/>
                <a:cxnLst/>
                <a:rect l="l" t="t" r="r" b="b"/>
                <a:pathLst>
                  <a:path w="1421" h="3563" extrusionOk="0">
                    <a:moveTo>
                      <a:pt x="1317" y="46"/>
                    </a:moveTo>
                    <a:lnTo>
                      <a:pt x="1386" y="3288"/>
                    </a:lnTo>
                    <a:lnTo>
                      <a:pt x="34" y="3517"/>
                    </a:lnTo>
                    <a:lnTo>
                      <a:pt x="34" y="344"/>
                    </a:lnTo>
                    <a:lnTo>
                      <a:pt x="1317" y="46"/>
                    </a:lnTo>
                    <a:close/>
                    <a:moveTo>
                      <a:pt x="1340" y="0"/>
                    </a:moveTo>
                    <a:lnTo>
                      <a:pt x="0" y="321"/>
                    </a:lnTo>
                    <a:lnTo>
                      <a:pt x="0" y="3563"/>
                    </a:lnTo>
                    <a:lnTo>
                      <a:pt x="1398" y="3322"/>
                    </a:lnTo>
                    <a:lnTo>
                      <a:pt x="1421" y="3322"/>
                    </a:lnTo>
                    <a:lnTo>
                      <a:pt x="1340" y="23"/>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3" name="Google Shape;1092;p69"/>
              <p:cNvSpPr/>
              <p:nvPr/>
            </p:nvSpPr>
            <p:spPr>
              <a:xfrm>
                <a:off x="3749353" y="3147435"/>
                <a:ext cx="93855" cy="234701"/>
              </a:xfrm>
              <a:custGeom>
                <a:avLst/>
                <a:gdLst/>
                <a:ahLst/>
                <a:cxnLst/>
                <a:rect l="l" t="t" r="r" b="b"/>
                <a:pathLst>
                  <a:path w="1490" h="3726" extrusionOk="0">
                    <a:moveTo>
                      <a:pt x="1475" y="0"/>
                    </a:moveTo>
                    <a:cubicBezTo>
                      <a:pt x="1473" y="0"/>
                      <a:pt x="1470" y="1"/>
                      <a:pt x="1467" y="3"/>
                    </a:cubicBezTo>
                    <a:lnTo>
                      <a:pt x="12" y="358"/>
                    </a:lnTo>
                    <a:lnTo>
                      <a:pt x="1" y="358"/>
                    </a:lnTo>
                    <a:lnTo>
                      <a:pt x="1" y="3726"/>
                    </a:lnTo>
                    <a:lnTo>
                      <a:pt x="1467" y="3531"/>
                    </a:lnTo>
                    <a:cubicBezTo>
                      <a:pt x="1478" y="3531"/>
                      <a:pt x="1490" y="3531"/>
                      <a:pt x="1490" y="3519"/>
                    </a:cubicBezTo>
                    <a:cubicBezTo>
                      <a:pt x="1482" y="3511"/>
                      <a:pt x="1479" y="3503"/>
                      <a:pt x="1475" y="3503"/>
                    </a:cubicBezTo>
                    <a:cubicBezTo>
                      <a:pt x="1473" y="3503"/>
                      <a:pt x="1470" y="3505"/>
                      <a:pt x="1467" y="3508"/>
                    </a:cubicBezTo>
                    <a:lnTo>
                      <a:pt x="35" y="3691"/>
                    </a:lnTo>
                    <a:lnTo>
                      <a:pt x="35" y="392"/>
                    </a:lnTo>
                    <a:lnTo>
                      <a:pt x="1478" y="37"/>
                    </a:lnTo>
                    <a:cubicBezTo>
                      <a:pt x="1488" y="27"/>
                      <a:pt x="1490" y="0"/>
                      <a:pt x="147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4" name="Google Shape;1093;p69"/>
              <p:cNvSpPr/>
              <p:nvPr/>
            </p:nvSpPr>
            <p:spPr>
              <a:xfrm>
                <a:off x="3655559" y="3192663"/>
                <a:ext cx="2205" cy="203206"/>
              </a:xfrm>
              <a:custGeom>
                <a:avLst/>
                <a:gdLst/>
                <a:ahLst/>
                <a:cxnLst/>
                <a:rect l="l" t="t" r="r" b="b"/>
                <a:pathLst>
                  <a:path w="35" h="3226" extrusionOk="0">
                    <a:moveTo>
                      <a:pt x="18" y="1"/>
                    </a:moveTo>
                    <a:cubicBezTo>
                      <a:pt x="9" y="1"/>
                      <a:pt x="0" y="6"/>
                      <a:pt x="0" y="18"/>
                    </a:cubicBezTo>
                    <a:lnTo>
                      <a:pt x="0" y="3214"/>
                    </a:lnTo>
                    <a:cubicBezTo>
                      <a:pt x="0" y="3225"/>
                      <a:pt x="12" y="3225"/>
                      <a:pt x="12" y="3225"/>
                    </a:cubicBezTo>
                    <a:cubicBezTo>
                      <a:pt x="23" y="3225"/>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5" name="Google Shape;1094;p69"/>
              <p:cNvSpPr/>
              <p:nvPr/>
            </p:nvSpPr>
            <p:spPr>
              <a:xfrm>
                <a:off x="3760880" y="3167403"/>
                <a:ext cx="2268" cy="212591"/>
              </a:xfrm>
              <a:custGeom>
                <a:avLst/>
                <a:gdLst/>
                <a:ahLst/>
                <a:cxnLst/>
                <a:rect l="l" t="t" r="r" b="b"/>
                <a:pathLst>
                  <a:path w="36" h="3375" extrusionOk="0">
                    <a:moveTo>
                      <a:pt x="18" y="1"/>
                    </a:moveTo>
                    <a:cubicBezTo>
                      <a:pt x="10" y="1"/>
                      <a:pt x="1" y="6"/>
                      <a:pt x="1" y="18"/>
                    </a:cubicBezTo>
                    <a:lnTo>
                      <a:pt x="1" y="3351"/>
                    </a:lnTo>
                    <a:cubicBezTo>
                      <a:pt x="1" y="3363"/>
                      <a:pt x="12" y="3374"/>
                      <a:pt x="12" y="3374"/>
                    </a:cubicBezTo>
                    <a:cubicBezTo>
                      <a:pt x="24" y="3374"/>
                      <a:pt x="35" y="3363"/>
                      <a:pt x="35" y="3351"/>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6" name="Google Shape;1095;p69"/>
              <p:cNvSpPr/>
              <p:nvPr/>
            </p:nvSpPr>
            <p:spPr>
              <a:xfrm>
                <a:off x="3928311" y="3105735"/>
                <a:ext cx="85918" cy="251141"/>
              </a:xfrm>
              <a:custGeom>
                <a:avLst/>
                <a:gdLst/>
                <a:ahLst/>
                <a:cxnLst/>
                <a:rect l="l" t="t" r="r" b="b"/>
                <a:pathLst>
                  <a:path w="1364" h="3987" extrusionOk="0">
                    <a:moveTo>
                      <a:pt x="1329" y="46"/>
                    </a:moveTo>
                    <a:lnTo>
                      <a:pt x="1329" y="3735"/>
                    </a:lnTo>
                    <a:lnTo>
                      <a:pt x="35" y="3952"/>
                    </a:lnTo>
                    <a:lnTo>
                      <a:pt x="35" y="378"/>
                    </a:lnTo>
                    <a:lnTo>
                      <a:pt x="1329" y="46"/>
                    </a:lnTo>
                    <a:close/>
                    <a:moveTo>
                      <a:pt x="1364" y="0"/>
                    </a:moveTo>
                    <a:lnTo>
                      <a:pt x="1" y="355"/>
                    </a:lnTo>
                    <a:lnTo>
                      <a:pt x="1" y="3987"/>
                    </a:lnTo>
                    <a:lnTo>
                      <a:pt x="1341" y="3769"/>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7" name="Google Shape;1096;p69"/>
              <p:cNvSpPr/>
              <p:nvPr/>
            </p:nvSpPr>
            <p:spPr>
              <a:xfrm>
                <a:off x="4037285" y="3066743"/>
                <a:ext cx="104689" cy="271361"/>
              </a:xfrm>
              <a:custGeom>
                <a:avLst/>
                <a:gdLst/>
                <a:ahLst/>
                <a:cxnLst/>
                <a:rect l="l" t="t" r="r" b="b"/>
                <a:pathLst>
                  <a:path w="1662" h="4308" extrusionOk="0">
                    <a:moveTo>
                      <a:pt x="1627" y="47"/>
                    </a:moveTo>
                    <a:lnTo>
                      <a:pt x="1627" y="3953"/>
                    </a:lnTo>
                    <a:lnTo>
                      <a:pt x="35" y="4262"/>
                    </a:lnTo>
                    <a:lnTo>
                      <a:pt x="35" y="528"/>
                    </a:lnTo>
                    <a:lnTo>
                      <a:pt x="1627" y="47"/>
                    </a:lnTo>
                    <a:close/>
                    <a:moveTo>
                      <a:pt x="1661" y="1"/>
                    </a:moveTo>
                    <a:lnTo>
                      <a:pt x="0" y="505"/>
                    </a:lnTo>
                    <a:lnTo>
                      <a:pt x="0" y="4308"/>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8" name="Google Shape;1097;p69"/>
              <p:cNvSpPr/>
              <p:nvPr/>
            </p:nvSpPr>
            <p:spPr>
              <a:xfrm>
                <a:off x="3938389" y="3125577"/>
                <a:ext cx="2268" cy="231299"/>
              </a:xfrm>
              <a:custGeom>
                <a:avLst/>
                <a:gdLst/>
                <a:ahLst/>
                <a:cxnLst/>
                <a:rect l="l" t="t" r="r" b="b"/>
                <a:pathLst>
                  <a:path w="36" h="3672" extrusionOk="0">
                    <a:moveTo>
                      <a:pt x="18" y="0"/>
                    </a:moveTo>
                    <a:cubicBezTo>
                      <a:pt x="10" y="0"/>
                      <a:pt x="1" y="6"/>
                      <a:pt x="1" y="18"/>
                    </a:cubicBezTo>
                    <a:lnTo>
                      <a:pt x="1" y="3649"/>
                    </a:lnTo>
                    <a:cubicBezTo>
                      <a:pt x="1" y="3660"/>
                      <a:pt x="12" y="3672"/>
                      <a:pt x="12" y="3672"/>
                    </a:cubicBezTo>
                    <a:cubicBezTo>
                      <a:pt x="24" y="3672"/>
                      <a:pt x="35" y="3660"/>
                      <a:pt x="35" y="3660"/>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9" name="Google Shape;1098;p69"/>
              <p:cNvSpPr/>
              <p:nvPr/>
            </p:nvSpPr>
            <p:spPr>
              <a:xfrm>
                <a:off x="4046671" y="3095278"/>
                <a:ext cx="2205" cy="239236"/>
              </a:xfrm>
              <a:custGeom>
                <a:avLst/>
                <a:gdLst/>
                <a:ahLst/>
                <a:cxnLst/>
                <a:rect l="l" t="t" r="r" b="b"/>
                <a:pathLst>
                  <a:path w="35" h="3798" extrusionOk="0">
                    <a:moveTo>
                      <a:pt x="17" y="0"/>
                    </a:moveTo>
                    <a:cubicBezTo>
                      <a:pt x="9" y="0"/>
                      <a:pt x="0" y="6"/>
                      <a:pt x="0" y="17"/>
                    </a:cubicBezTo>
                    <a:lnTo>
                      <a:pt x="0" y="3786"/>
                    </a:lnTo>
                    <a:cubicBezTo>
                      <a:pt x="0" y="3798"/>
                      <a:pt x="0" y="3798"/>
                      <a:pt x="12" y="3798"/>
                    </a:cubicBezTo>
                    <a:cubicBezTo>
                      <a:pt x="23" y="3798"/>
                      <a:pt x="35" y="3798"/>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0" name="Google Shape;1099;p69"/>
              <p:cNvSpPr/>
              <p:nvPr/>
            </p:nvSpPr>
            <p:spPr>
              <a:xfrm>
                <a:off x="4876454" y="2277337"/>
                <a:ext cx="116972" cy="267078"/>
              </a:xfrm>
              <a:custGeom>
                <a:avLst/>
                <a:gdLst/>
                <a:ahLst/>
                <a:cxnLst/>
                <a:rect l="l" t="t" r="r" b="b"/>
                <a:pathLst>
                  <a:path w="1857" h="4240" extrusionOk="0">
                    <a:moveTo>
                      <a:pt x="104" y="58"/>
                    </a:moveTo>
                    <a:lnTo>
                      <a:pt x="1799" y="1181"/>
                    </a:lnTo>
                    <a:lnTo>
                      <a:pt x="1822" y="4182"/>
                    </a:lnTo>
                    <a:lnTo>
                      <a:pt x="35" y="3151"/>
                    </a:lnTo>
                    <a:lnTo>
                      <a:pt x="104" y="58"/>
                    </a:lnTo>
                    <a:close/>
                    <a:moveTo>
                      <a:pt x="69" y="1"/>
                    </a:moveTo>
                    <a:lnTo>
                      <a:pt x="1" y="3162"/>
                    </a:lnTo>
                    <a:lnTo>
                      <a:pt x="1" y="3174"/>
                    </a:lnTo>
                    <a:lnTo>
                      <a:pt x="1856" y="4239"/>
                    </a:lnTo>
                    <a:lnTo>
                      <a:pt x="1834" y="1169"/>
                    </a:lnTo>
                    <a:lnTo>
                      <a:pt x="1834" y="1158"/>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1" name="Google Shape;1100;p69"/>
              <p:cNvSpPr/>
              <p:nvPr/>
            </p:nvSpPr>
            <p:spPr>
              <a:xfrm>
                <a:off x="4733716" y="2179386"/>
                <a:ext cx="122579" cy="286353"/>
              </a:xfrm>
              <a:custGeom>
                <a:avLst/>
                <a:gdLst/>
                <a:ahLst/>
                <a:cxnLst/>
                <a:rect l="l" t="t" r="r" b="b"/>
                <a:pathLst>
                  <a:path w="1946" h="4546" extrusionOk="0">
                    <a:moveTo>
                      <a:pt x="63" y="1"/>
                    </a:moveTo>
                    <a:cubicBezTo>
                      <a:pt x="59" y="1"/>
                      <a:pt x="56" y="4"/>
                      <a:pt x="56" y="9"/>
                    </a:cubicBezTo>
                    <a:cubicBezTo>
                      <a:pt x="44" y="21"/>
                      <a:pt x="44" y="21"/>
                      <a:pt x="56" y="32"/>
                    </a:cubicBezTo>
                    <a:lnTo>
                      <a:pt x="1889" y="1281"/>
                    </a:lnTo>
                    <a:lnTo>
                      <a:pt x="1912" y="4488"/>
                    </a:lnTo>
                    <a:lnTo>
                      <a:pt x="1912" y="4488"/>
                    </a:lnTo>
                    <a:lnTo>
                      <a:pt x="21" y="3412"/>
                    </a:lnTo>
                    <a:cubicBezTo>
                      <a:pt x="19" y="3409"/>
                      <a:pt x="17" y="3408"/>
                      <a:pt x="15" y="3408"/>
                    </a:cubicBezTo>
                    <a:cubicBezTo>
                      <a:pt x="6" y="3408"/>
                      <a:pt x="1" y="3425"/>
                      <a:pt x="10" y="3434"/>
                    </a:cubicBezTo>
                    <a:lnTo>
                      <a:pt x="1923" y="4534"/>
                    </a:lnTo>
                    <a:lnTo>
                      <a:pt x="1946" y="4546"/>
                    </a:lnTo>
                    <a:lnTo>
                      <a:pt x="1946" y="4546"/>
                    </a:lnTo>
                    <a:lnTo>
                      <a:pt x="1923" y="1281"/>
                    </a:lnTo>
                    <a:lnTo>
                      <a:pt x="1923" y="1269"/>
                    </a:lnTo>
                    <a:lnTo>
                      <a:pt x="79" y="9"/>
                    </a:lnTo>
                    <a:cubicBezTo>
                      <a:pt x="73" y="4"/>
                      <a:pt x="67" y="1"/>
                      <a:pt x="6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2" name="Google Shape;1101;p69"/>
              <p:cNvSpPr/>
              <p:nvPr/>
            </p:nvSpPr>
            <p:spPr>
              <a:xfrm>
                <a:off x="4976043" y="2340833"/>
                <a:ext cx="3653" cy="194198"/>
              </a:xfrm>
              <a:custGeom>
                <a:avLst/>
                <a:gdLst/>
                <a:ahLst/>
                <a:cxnLst/>
                <a:rect l="l" t="t" r="r" b="b"/>
                <a:pathLst>
                  <a:path w="58" h="3083" extrusionOk="0">
                    <a:moveTo>
                      <a:pt x="23" y="1"/>
                    </a:moveTo>
                    <a:cubicBezTo>
                      <a:pt x="12" y="1"/>
                      <a:pt x="0" y="12"/>
                      <a:pt x="0" y="24"/>
                    </a:cubicBezTo>
                    <a:lnTo>
                      <a:pt x="35" y="3059"/>
                    </a:lnTo>
                    <a:cubicBezTo>
                      <a:pt x="35" y="3071"/>
                      <a:pt x="35" y="3082"/>
                      <a:pt x="46" y="3082"/>
                    </a:cubicBezTo>
                    <a:cubicBezTo>
                      <a:pt x="58" y="3082"/>
                      <a:pt x="58" y="3071"/>
                      <a:pt x="58" y="3059"/>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3" name="Google Shape;1102;p69"/>
              <p:cNvSpPr/>
              <p:nvPr/>
            </p:nvSpPr>
            <p:spPr>
              <a:xfrm>
                <a:off x="4837526" y="2248487"/>
                <a:ext cx="3653" cy="207174"/>
              </a:xfrm>
              <a:custGeom>
                <a:avLst/>
                <a:gdLst/>
                <a:ahLst/>
                <a:cxnLst/>
                <a:rect l="l" t="t" r="r" b="b"/>
                <a:pathLst>
                  <a:path w="58" h="3289" extrusionOk="0">
                    <a:moveTo>
                      <a:pt x="12" y="1"/>
                    </a:moveTo>
                    <a:cubicBezTo>
                      <a:pt x="12" y="1"/>
                      <a:pt x="0" y="12"/>
                      <a:pt x="0" y="12"/>
                    </a:cubicBezTo>
                    <a:lnTo>
                      <a:pt x="23" y="3277"/>
                    </a:lnTo>
                    <a:cubicBezTo>
                      <a:pt x="23" y="3288"/>
                      <a:pt x="34" y="3288"/>
                      <a:pt x="46" y="3288"/>
                    </a:cubicBezTo>
                    <a:cubicBezTo>
                      <a:pt x="46" y="3288"/>
                      <a:pt x="57" y="3288"/>
                      <a:pt x="57" y="3277"/>
                    </a:cubicBezTo>
                    <a:lnTo>
                      <a:pt x="34" y="12"/>
                    </a:lnTo>
                    <a:cubicBezTo>
                      <a:pt x="34"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4" name="Google Shape;1103;p69"/>
              <p:cNvSpPr/>
              <p:nvPr/>
            </p:nvSpPr>
            <p:spPr>
              <a:xfrm>
                <a:off x="4878659" y="2576105"/>
                <a:ext cx="116909" cy="251897"/>
              </a:xfrm>
              <a:custGeom>
                <a:avLst/>
                <a:gdLst/>
                <a:ahLst/>
                <a:cxnLst/>
                <a:rect l="l" t="t" r="r" b="b"/>
                <a:pathLst>
                  <a:path w="1856" h="3999" extrusionOk="0">
                    <a:moveTo>
                      <a:pt x="103" y="57"/>
                    </a:moveTo>
                    <a:lnTo>
                      <a:pt x="1799" y="940"/>
                    </a:lnTo>
                    <a:lnTo>
                      <a:pt x="1821" y="3952"/>
                    </a:lnTo>
                    <a:lnTo>
                      <a:pt x="34" y="3162"/>
                    </a:lnTo>
                    <a:lnTo>
                      <a:pt x="103" y="57"/>
                    </a:lnTo>
                    <a:close/>
                    <a:moveTo>
                      <a:pt x="69" y="0"/>
                    </a:moveTo>
                    <a:lnTo>
                      <a:pt x="0" y="3173"/>
                    </a:lnTo>
                    <a:lnTo>
                      <a:pt x="0" y="3185"/>
                    </a:lnTo>
                    <a:lnTo>
                      <a:pt x="1856" y="3998"/>
                    </a:lnTo>
                    <a:lnTo>
                      <a:pt x="1833" y="928"/>
                    </a:lnTo>
                    <a:lnTo>
                      <a:pt x="1833" y="917"/>
                    </a:lnTo>
                    <a:lnTo>
                      <a:pt x="92" y="12"/>
                    </a:lnTo>
                    <a:lnTo>
                      <a:pt x="6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5" name="Google Shape;1104;p69"/>
              <p:cNvSpPr/>
              <p:nvPr/>
            </p:nvSpPr>
            <p:spPr>
              <a:xfrm>
                <a:off x="4734283" y="2495287"/>
                <a:ext cx="124216" cy="273503"/>
              </a:xfrm>
              <a:custGeom>
                <a:avLst/>
                <a:gdLst/>
                <a:ahLst/>
                <a:cxnLst/>
                <a:rect l="l" t="t" r="r" b="b"/>
                <a:pathLst>
                  <a:path w="1972" h="4342" extrusionOk="0">
                    <a:moveTo>
                      <a:pt x="35" y="0"/>
                    </a:moveTo>
                    <a:cubicBezTo>
                      <a:pt x="24" y="0"/>
                      <a:pt x="12" y="0"/>
                      <a:pt x="12" y="12"/>
                    </a:cubicBezTo>
                    <a:cubicBezTo>
                      <a:pt x="1" y="12"/>
                      <a:pt x="1" y="23"/>
                      <a:pt x="12" y="35"/>
                    </a:cubicBezTo>
                    <a:lnTo>
                      <a:pt x="1914" y="1077"/>
                    </a:lnTo>
                    <a:lnTo>
                      <a:pt x="1937" y="4284"/>
                    </a:lnTo>
                    <a:lnTo>
                      <a:pt x="58" y="3471"/>
                    </a:lnTo>
                    <a:cubicBezTo>
                      <a:pt x="47" y="3471"/>
                      <a:pt x="35" y="3471"/>
                      <a:pt x="35" y="3483"/>
                    </a:cubicBezTo>
                    <a:cubicBezTo>
                      <a:pt x="35" y="3494"/>
                      <a:pt x="35" y="3506"/>
                      <a:pt x="47" y="3506"/>
                    </a:cubicBezTo>
                    <a:lnTo>
                      <a:pt x="1948" y="4330"/>
                    </a:lnTo>
                    <a:lnTo>
                      <a:pt x="1971" y="4342"/>
                    </a:lnTo>
                    <a:lnTo>
                      <a:pt x="1971" y="4342"/>
                    </a:lnTo>
                    <a:lnTo>
                      <a:pt x="1948" y="1077"/>
                    </a:lnTo>
                    <a:lnTo>
                      <a:pt x="1948" y="106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6" name="Google Shape;1105;p69"/>
              <p:cNvSpPr/>
              <p:nvPr/>
            </p:nvSpPr>
            <p:spPr>
              <a:xfrm>
                <a:off x="4978941" y="2626624"/>
                <a:ext cx="3653" cy="194135"/>
              </a:xfrm>
              <a:custGeom>
                <a:avLst/>
                <a:gdLst/>
                <a:ahLst/>
                <a:cxnLst/>
                <a:rect l="l" t="t" r="r" b="b"/>
                <a:pathLst>
                  <a:path w="58" h="3082" extrusionOk="0">
                    <a:moveTo>
                      <a:pt x="12" y="0"/>
                    </a:moveTo>
                    <a:cubicBezTo>
                      <a:pt x="0" y="0"/>
                      <a:pt x="0" y="12"/>
                      <a:pt x="0" y="23"/>
                    </a:cubicBezTo>
                    <a:lnTo>
                      <a:pt x="23" y="3059"/>
                    </a:lnTo>
                    <a:cubicBezTo>
                      <a:pt x="23" y="3070"/>
                      <a:pt x="23" y="3082"/>
                      <a:pt x="35" y="3082"/>
                    </a:cubicBezTo>
                    <a:cubicBezTo>
                      <a:pt x="46" y="3082"/>
                      <a:pt x="58" y="3070"/>
                      <a:pt x="58" y="3059"/>
                    </a:cubicBezTo>
                    <a:lnTo>
                      <a:pt x="35" y="23"/>
                    </a:lnTo>
                    <a:cubicBezTo>
                      <a:pt x="23"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7" name="Google Shape;1106;p69"/>
              <p:cNvSpPr/>
              <p:nvPr/>
            </p:nvSpPr>
            <p:spPr>
              <a:xfrm>
                <a:off x="4839667" y="2553743"/>
                <a:ext cx="4409" cy="207111"/>
              </a:xfrm>
              <a:custGeom>
                <a:avLst/>
                <a:gdLst/>
                <a:ahLst/>
                <a:cxnLst/>
                <a:rect l="l" t="t" r="r" b="b"/>
                <a:pathLst>
                  <a:path w="70" h="3288" extrusionOk="0">
                    <a:moveTo>
                      <a:pt x="23" y="0"/>
                    </a:moveTo>
                    <a:cubicBezTo>
                      <a:pt x="12" y="0"/>
                      <a:pt x="0" y="0"/>
                      <a:pt x="0" y="12"/>
                    </a:cubicBezTo>
                    <a:lnTo>
                      <a:pt x="35" y="3276"/>
                    </a:lnTo>
                    <a:cubicBezTo>
                      <a:pt x="35" y="3276"/>
                      <a:pt x="35" y="3288"/>
                      <a:pt x="46" y="3288"/>
                    </a:cubicBezTo>
                    <a:cubicBezTo>
                      <a:pt x="58" y="3288"/>
                      <a:pt x="69" y="3276"/>
                      <a:pt x="69" y="3276"/>
                    </a:cubicBezTo>
                    <a:lnTo>
                      <a:pt x="35" y="12"/>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8" name="Google Shape;1107;p69"/>
              <p:cNvSpPr/>
              <p:nvPr/>
            </p:nvSpPr>
            <p:spPr>
              <a:xfrm>
                <a:off x="4881494" y="2912352"/>
                <a:ext cx="116972" cy="232370"/>
              </a:xfrm>
              <a:custGeom>
                <a:avLst/>
                <a:gdLst/>
                <a:ahLst/>
                <a:cxnLst/>
                <a:rect l="l" t="t" r="r" b="b"/>
                <a:pathLst>
                  <a:path w="1857" h="3689" extrusionOk="0">
                    <a:moveTo>
                      <a:pt x="104" y="46"/>
                    </a:moveTo>
                    <a:lnTo>
                      <a:pt x="1799" y="630"/>
                    </a:lnTo>
                    <a:lnTo>
                      <a:pt x="1822" y="3643"/>
                    </a:lnTo>
                    <a:lnTo>
                      <a:pt x="35" y="3173"/>
                    </a:lnTo>
                    <a:lnTo>
                      <a:pt x="104" y="46"/>
                    </a:lnTo>
                    <a:close/>
                    <a:moveTo>
                      <a:pt x="70" y="0"/>
                    </a:moveTo>
                    <a:lnTo>
                      <a:pt x="1" y="3196"/>
                    </a:lnTo>
                    <a:lnTo>
                      <a:pt x="1857" y="3689"/>
                    </a:lnTo>
                    <a:lnTo>
                      <a:pt x="1834" y="619"/>
                    </a:lnTo>
                    <a:lnTo>
                      <a:pt x="1834" y="607"/>
                    </a:lnTo>
                    <a:lnTo>
                      <a:pt x="7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9" name="Google Shape;1108;p69"/>
              <p:cNvSpPr/>
              <p:nvPr/>
            </p:nvSpPr>
            <p:spPr>
              <a:xfrm>
                <a:off x="4737181" y="2856793"/>
                <a:ext cx="124216" cy="251897"/>
              </a:xfrm>
              <a:custGeom>
                <a:avLst/>
                <a:gdLst/>
                <a:ahLst/>
                <a:cxnLst/>
                <a:rect l="l" t="t" r="r" b="b"/>
                <a:pathLst>
                  <a:path w="1972" h="3999" extrusionOk="0">
                    <a:moveTo>
                      <a:pt x="24" y="0"/>
                    </a:moveTo>
                    <a:cubicBezTo>
                      <a:pt x="24" y="0"/>
                      <a:pt x="12" y="12"/>
                      <a:pt x="1" y="12"/>
                    </a:cubicBezTo>
                    <a:cubicBezTo>
                      <a:pt x="1" y="23"/>
                      <a:pt x="12" y="35"/>
                      <a:pt x="12" y="35"/>
                    </a:cubicBezTo>
                    <a:lnTo>
                      <a:pt x="1914" y="745"/>
                    </a:lnTo>
                    <a:lnTo>
                      <a:pt x="1937" y="3952"/>
                    </a:lnTo>
                    <a:lnTo>
                      <a:pt x="1937" y="3952"/>
                    </a:lnTo>
                    <a:lnTo>
                      <a:pt x="58" y="3483"/>
                    </a:lnTo>
                    <a:cubicBezTo>
                      <a:pt x="35" y="3483"/>
                      <a:pt x="24" y="3506"/>
                      <a:pt x="47" y="3517"/>
                    </a:cubicBezTo>
                    <a:lnTo>
                      <a:pt x="1948" y="3998"/>
                    </a:lnTo>
                    <a:lnTo>
                      <a:pt x="1971" y="3998"/>
                    </a:lnTo>
                    <a:lnTo>
                      <a:pt x="1948" y="733"/>
                    </a:lnTo>
                    <a:lnTo>
                      <a:pt x="1948" y="722"/>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0" name="Google Shape;1109;p69"/>
              <p:cNvSpPr/>
              <p:nvPr/>
            </p:nvSpPr>
            <p:spPr>
              <a:xfrm>
                <a:off x="4981083" y="2946241"/>
                <a:ext cx="3653" cy="193442"/>
              </a:xfrm>
              <a:custGeom>
                <a:avLst/>
                <a:gdLst/>
                <a:ahLst/>
                <a:cxnLst/>
                <a:rect l="l" t="t" r="r" b="b"/>
                <a:pathLst>
                  <a:path w="58" h="3071" extrusionOk="0">
                    <a:moveTo>
                      <a:pt x="24" y="1"/>
                    </a:moveTo>
                    <a:cubicBezTo>
                      <a:pt x="12" y="1"/>
                      <a:pt x="1" y="1"/>
                      <a:pt x="1" y="12"/>
                    </a:cubicBezTo>
                    <a:lnTo>
                      <a:pt x="24" y="3048"/>
                    </a:lnTo>
                    <a:cubicBezTo>
                      <a:pt x="24" y="3059"/>
                      <a:pt x="35" y="3071"/>
                      <a:pt x="46" y="3071"/>
                    </a:cubicBezTo>
                    <a:cubicBezTo>
                      <a:pt x="58" y="3071"/>
                      <a:pt x="58" y="3059"/>
                      <a:pt x="58" y="3048"/>
                    </a:cubicBezTo>
                    <a:lnTo>
                      <a:pt x="35" y="12"/>
                    </a:lnTo>
                    <a:cubicBezTo>
                      <a:pt x="35" y="1"/>
                      <a:pt x="24"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1" name="Google Shape;1110;p69"/>
              <p:cNvSpPr/>
              <p:nvPr/>
            </p:nvSpPr>
            <p:spPr>
              <a:xfrm>
                <a:off x="4842565" y="2896478"/>
                <a:ext cx="4409" cy="207111"/>
              </a:xfrm>
              <a:custGeom>
                <a:avLst/>
                <a:gdLst/>
                <a:ahLst/>
                <a:cxnLst/>
                <a:rect l="l" t="t" r="r" b="b"/>
                <a:pathLst>
                  <a:path w="70" h="3288" extrusionOk="0">
                    <a:moveTo>
                      <a:pt x="23" y="0"/>
                    </a:moveTo>
                    <a:cubicBezTo>
                      <a:pt x="12" y="0"/>
                      <a:pt x="0" y="12"/>
                      <a:pt x="0" y="23"/>
                    </a:cubicBezTo>
                    <a:lnTo>
                      <a:pt x="35" y="3276"/>
                    </a:lnTo>
                    <a:cubicBezTo>
                      <a:pt x="35" y="3288"/>
                      <a:pt x="35" y="3288"/>
                      <a:pt x="46" y="3288"/>
                    </a:cubicBezTo>
                    <a:cubicBezTo>
                      <a:pt x="58" y="3288"/>
                      <a:pt x="69" y="3288"/>
                      <a:pt x="69" y="3276"/>
                    </a:cubicBezTo>
                    <a:lnTo>
                      <a:pt x="35" y="23"/>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2" name="Google Shape;1111;p69"/>
              <p:cNvSpPr/>
              <p:nvPr/>
            </p:nvSpPr>
            <p:spPr>
              <a:xfrm>
                <a:off x="5352290" y="2565081"/>
                <a:ext cx="64691" cy="202261"/>
              </a:xfrm>
              <a:custGeom>
                <a:avLst/>
                <a:gdLst/>
                <a:ahLst/>
                <a:cxnLst/>
                <a:rect l="l" t="t" r="r" b="b"/>
                <a:pathLst>
                  <a:path w="1027" h="3211" extrusionOk="0">
                    <a:moveTo>
                      <a:pt x="23" y="0"/>
                    </a:moveTo>
                    <a:cubicBezTo>
                      <a:pt x="11" y="0"/>
                      <a:pt x="0" y="17"/>
                      <a:pt x="19" y="26"/>
                    </a:cubicBezTo>
                    <a:lnTo>
                      <a:pt x="992" y="691"/>
                    </a:lnTo>
                    <a:lnTo>
                      <a:pt x="992" y="3165"/>
                    </a:lnTo>
                    <a:lnTo>
                      <a:pt x="30" y="2638"/>
                    </a:lnTo>
                    <a:cubicBezTo>
                      <a:pt x="19" y="2638"/>
                      <a:pt x="7" y="2638"/>
                      <a:pt x="7" y="2650"/>
                    </a:cubicBezTo>
                    <a:cubicBezTo>
                      <a:pt x="7" y="2661"/>
                      <a:pt x="7" y="2672"/>
                      <a:pt x="19" y="2672"/>
                    </a:cubicBezTo>
                    <a:lnTo>
                      <a:pt x="1004" y="3199"/>
                    </a:lnTo>
                    <a:lnTo>
                      <a:pt x="1027" y="3211"/>
                    </a:lnTo>
                    <a:lnTo>
                      <a:pt x="1027" y="668"/>
                    </a:lnTo>
                    <a:lnTo>
                      <a:pt x="30"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3" name="Google Shape;1112;p69"/>
              <p:cNvSpPr/>
              <p:nvPr/>
            </p:nvSpPr>
            <p:spPr>
              <a:xfrm>
                <a:off x="5453706" y="2627316"/>
                <a:ext cx="71494" cy="195584"/>
              </a:xfrm>
              <a:custGeom>
                <a:avLst/>
                <a:gdLst/>
                <a:ahLst/>
                <a:cxnLst/>
                <a:rect l="l" t="t" r="r" b="b"/>
                <a:pathLst>
                  <a:path w="1135" h="3105" extrusionOk="0">
                    <a:moveTo>
                      <a:pt x="35" y="58"/>
                    </a:moveTo>
                    <a:lnTo>
                      <a:pt x="1101" y="676"/>
                    </a:lnTo>
                    <a:lnTo>
                      <a:pt x="1101" y="3059"/>
                    </a:lnTo>
                    <a:lnTo>
                      <a:pt x="35" y="2509"/>
                    </a:lnTo>
                    <a:lnTo>
                      <a:pt x="35" y="58"/>
                    </a:lnTo>
                    <a:close/>
                    <a:moveTo>
                      <a:pt x="1" y="1"/>
                    </a:moveTo>
                    <a:lnTo>
                      <a:pt x="1" y="2532"/>
                    </a:lnTo>
                    <a:lnTo>
                      <a:pt x="1135" y="3105"/>
                    </a:lnTo>
                    <a:lnTo>
                      <a:pt x="1135" y="66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4" name="Google Shape;1113;p69"/>
              <p:cNvSpPr/>
              <p:nvPr/>
            </p:nvSpPr>
            <p:spPr>
              <a:xfrm>
                <a:off x="5510713" y="2661584"/>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5" name="Google Shape;1114;p69"/>
              <p:cNvSpPr/>
              <p:nvPr/>
            </p:nvSpPr>
            <p:spPr>
              <a:xfrm>
                <a:off x="5402494" y="2598089"/>
                <a:ext cx="2205" cy="161317"/>
              </a:xfrm>
              <a:custGeom>
                <a:avLst/>
                <a:gdLst/>
                <a:ahLst/>
                <a:cxnLst/>
                <a:rect l="l" t="t" r="r" b="b"/>
                <a:pathLst>
                  <a:path w="35" h="2561" extrusionOk="0">
                    <a:moveTo>
                      <a:pt x="18" y="1"/>
                    </a:moveTo>
                    <a:cubicBezTo>
                      <a:pt x="9" y="1"/>
                      <a:pt x="1" y="6"/>
                      <a:pt x="1" y="18"/>
                    </a:cubicBezTo>
                    <a:lnTo>
                      <a:pt x="1" y="2549"/>
                    </a:lnTo>
                    <a:cubicBezTo>
                      <a:pt x="1" y="2561"/>
                      <a:pt x="1" y="2561"/>
                      <a:pt x="12" y="2561"/>
                    </a:cubicBezTo>
                    <a:cubicBezTo>
                      <a:pt x="23" y="2561"/>
                      <a:pt x="35" y="2561"/>
                      <a:pt x="35" y="2549"/>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6" name="Google Shape;1115;p69"/>
              <p:cNvSpPr/>
              <p:nvPr/>
            </p:nvSpPr>
            <p:spPr>
              <a:xfrm>
                <a:off x="5352164" y="2801802"/>
                <a:ext cx="64817" cy="195017"/>
              </a:xfrm>
              <a:custGeom>
                <a:avLst/>
                <a:gdLst/>
                <a:ahLst/>
                <a:cxnLst/>
                <a:rect l="l" t="t" r="r" b="b"/>
                <a:pathLst>
                  <a:path w="1029" h="3096" extrusionOk="0">
                    <a:moveTo>
                      <a:pt x="23" y="0"/>
                    </a:moveTo>
                    <a:cubicBezTo>
                      <a:pt x="7" y="0"/>
                      <a:pt x="1" y="26"/>
                      <a:pt x="21" y="26"/>
                    </a:cubicBezTo>
                    <a:lnTo>
                      <a:pt x="994" y="564"/>
                    </a:lnTo>
                    <a:lnTo>
                      <a:pt x="994" y="3038"/>
                    </a:lnTo>
                    <a:lnTo>
                      <a:pt x="32" y="2649"/>
                    </a:lnTo>
                    <a:cubicBezTo>
                      <a:pt x="29" y="2647"/>
                      <a:pt x="26" y="2646"/>
                      <a:pt x="23" y="2646"/>
                    </a:cubicBezTo>
                    <a:cubicBezTo>
                      <a:pt x="7" y="2646"/>
                      <a:pt x="1" y="2672"/>
                      <a:pt x="21" y="2672"/>
                    </a:cubicBezTo>
                    <a:lnTo>
                      <a:pt x="1029" y="3096"/>
                    </a:lnTo>
                    <a:lnTo>
                      <a:pt x="1029" y="553"/>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7" name="Google Shape;1116;p69"/>
              <p:cNvSpPr/>
              <p:nvPr/>
            </p:nvSpPr>
            <p:spPr>
              <a:xfrm>
                <a:off x="5453706" y="2852447"/>
                <a:ext cx="71494" cy="186198"/>
              </a:xfrm>
              <a:custGeom>
                <a:avLst/>
                <a:gdLst/>
                <a:ahLst/>
                <a:cxnLst/>
                <a:rect l="l" t="t" r="r" b="b"/>
                <a:pathLst>
                  <a:path w="1135" h="2956" extrusionOk="0">
                    <a:moveTo>
                      <a:pt x="35" y="46"/>
                    </a:moveTo>
                    <a:lnTo>
                      <a:pt x="1101" y="539"/>
                    </a:lnTo>
                    <a:lnTo>
                      <a:pt x="1101" y="2910"/>
                    </a:lnTo>
                    <a:lnTo>
                      <a:pt x="35" y="2498"/>
                    </a:lnTo>
                    <a:lnTo>
                      <a:pt x="35" y="46"/>
                    </a:lnTo>
                    <a:close/>
                    <a:moveTo>
                      <a:pt x="1" y="1"/>
                    </a:moveTo>
                    <a:lnTo>
                      <a:pt x="1" y="2521"/>
                    </a:lnTo>
                    <a:lnTo>
                      <a:pt x="1135" y="2956"/>
                    </a:lnTo>
                    <a:lnTo>
                      <a:pt x="1135" y="516"/>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8" name="Google Shape;1117;p69"/>
              <p:cNvSpPr/>
              <p:nvPr/>
            </p:nvSpPr>
            <p:spPr>
              <a:xfrm>
                <a:off x="5510713" y="2878777"/>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9" name="Google Shape;1118;p69"/>
              <p:cNvSpPr/>
              <p:nvPr/>
            </p:nvSpPr>
            <p:spPr>
              <a:xfrm>
                <a:off x="5402494" y="2829014"/>
                <a:ext cx="2205" cy="161317"/>
              </a:xfrm>
              <a:custGeom>
                <a:avLst/>
                <a:gdLst/>
                <a:ahLst/>
                <a:cxnLst/>
                <a:rect l="l" t="t" r="r" b="b"/>
                <a:pathLst>
                  <a:path w="35" h="2561" extrusionOk="0">
                    <a:moveTo>
                      <a:pt x="18" y="0"/>
                    </a:moveTo>
                    <a:cubicBezTo>
                      <a:pt x="9" y="0"/>
                      <a:pt x="1" y="6"/>
                      <a:pt x="1" y="17"/>
                    </a:cubicBezTo>
                    <a:lnTo>
                      <a:pt x="1" y="2549"/>
                    </a:lnTo>
                    <a:cubicBezTo>
                      <a:pt x="1" y="2549"/>
                      <a:pt x="1" y="2560"/>
                      <a:pt x="12" y="2560"/>
                    </a:cubicBezTo>
                    <a:cubicBezTo>
                      <a:pt x="23" y="2560"/>
                      <a:pt x="23" y="2549"/>
                      <a:pt x="35" y="2549"/>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0" name="Google Shape;1119;p69"/>
              <p:cNvSpPr/>
              <p:nvPr/>
            </p:nvSpPr>
            <p:spPr>
              <a:xfrm>
                <a:off x="5352731" y="3059940"/>
                <a:ext cx="64250" cy="185128"/>
              </a:xfrm>
              <a:custGeom>
                <a:avLst/>
                <a:gdLst/>
                <a:ahLst/>
                <a:cxnLst/>
                <a:rect l="l" t="t" r="r" b="b"/>
                <a:pathLst>
                  <a:path w="1020" h="2939" extrusionOk="0">
                    <a:moveTo>
                      <a:pt x="13" y="1"/>
                    </a:moveTo>
                    <a:cubicBezTo>
                      <a:pt x="6" y="1"/>
                      <a:pt x="0" y="9"/>
                      <a:pt x="0" y="17"/>
                    </a:cubicBezTo>
                    <a:cubicBezTo>
                      <a:pt x="0" y="17"/>
                      <a:pt x="0" y="29"/>
                      <a:pt x="12" y="29"/>
                    </a:cubicBezTo>
                    <a:lnTo>
                      <a:pt x="985" y="418"/>
                    </a:lnTo>
                    <a:lnTo>
                      <a:pt x="985" y="2892"/>
                    </a:lnTo>
                    <a:lnTo>
                      <a:pt x="23" y="2652"/>
                    </a:lnTo>
                    <a:cubicBezTo>
                      <a:pt x="20" y="2648"/>
                      <a:pt x="16" y="2647"/>
                      <a:pt x="13" y="2647"/>
                    </a:cubicBezTo>
                    <a:cubicBezTo>
                      <a:pt x="6" y="2647"/>
                      <a:pt x="0" y="2655"/>
                      <a:pt x="0" y="2663"/>
                    </a:cubicBezTo>
                    <a:cubicBezTo>
                      <a:pt x="0" y="2663"/>
                      <a:pt x="0" y="2675"/>
                      <a:pt x="12" y="2675"/>
                    </a:cubicBezTo>
                    <a:lnTo>
                      <a:pt x="1020" y="2938"/>
                    </a:lnTo>
                    <a:lnTo>
                      <a:pt x="1020" y="395"/>
                    </a:lnTo>
                    <a:lnTo>
                      <a:pt x="23" y="6"/>
                    </a:lnTo>
                    <a:cubicBezTo>
                      <a:pt x="20" y="2"/>
                      <a:pt x="16" y="1"/>
                      <a:pt x="1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1" name="Google Shape;1120;p69"/>
              <p:cNvSpPr/>
              <p:nvPr/>
            </p:nvSpPr>
            <p:spPr>
              <a:xfrm>
                <a:off x="5453706" y="3094900"/>
                <a:ext cx="71494" cy="174671"/>
              </a:xfrm>
              <a:custGeom>
                <a:avLst/>
                <a:gdLst/>
                <a:ahLst/>
                <a:cxnLst/>
                <a:rect l="l" t="t" r="r" b="b"/>
                <a:pathLst>
                  <a:path w="1135" h="2773" extrusionOk="0">
                    <a:moveTo>
                      <a:pt x="35" y="35"/>
                    </a:moveTo>
                    <a:lnTo>
                      <a:pt x="1101" y="356"/>
                    </a:lnTo>
                    <a:lnTo>
                      <a:pt x="1101" y="2738"/>
                    </a:lnTo>
                    <a:lnTo>
                      <a:pt x="35" y="2486"/>
                    </a:lnTo>
                    <a:lnTo>
                      <a:pt x="35" y="35"/>
                    </a:lnTo>
                    <a:close/>
                    <a:moveTo>
                      <a:pt x="1" y="0"/>
                    </a:moveTo>
                    <a:lnTo>
                      <a:pt x="1" y="2521"/>
                    </a:lnTo>
                    <a:lnTo>
                      <a:pt x="1135" y="2773"/>
                    </a:lnTo>
                    <a:lnTo>
                      <a:pt x="1135" y="33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2" name="Google Shape;1121;p69"/>
              <p:cNvSpPr/>
              <p:nvPr/>
            </p:nvSpPr>
            <p:spPr>
              <a:xfrm>
                <a:off x="5510713" y="3111845"/>
                <a:ext cx="2268" cy="155585"/>
              </a:xfrm>
              <a:custGeom>
                <a:avLst/>
                <a:gdLst/>
                <a:ahLst/>
                <a:cxnLst/>
                <a:rect l="l" t="t" r="r" b="b"/>
                <a:pathLst>
                  <a:path w="36" h="2470" extrusionOk="0">
                    <a:moveTo>
                      <a:pt x="18" y="1"/>
                    </a:moveTo>
                    <a:cubicBezTo>
                      <a:pt x="9" y="1"/>
                      <a:pt x="1" y="6"/>
                      <a:pt x="1" y="18"/>
                    </a:cubicBezTo>
                    <a:lnTo>
                      <a:pt x="1" y="2446"/>
                    </a:lnTo>
                    <a:cubicBezTo>
                      <a:pt x="1" y="2458"/>
                      <a:pt x="12" y="2469"/>
                      <a:pt x="24" y="2469"/>
                    </a:cubicBezTo>
                    <a:cubicBezTo>
                      <a:pt x="24" y="2469"/>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3" name="Google Shape;1122;p69"/>
              <p:cNvSpPr/>
              <p:nvPr/>
            </p:nvSpPr>
            <p:spPr>
              <a:xfrm>
                <a:off x="5402494" y="3079404"/>
                <a:ext cx="1512" cy="161317"/>
              </a:xfrm>
              <a:custGeom>
                <a:avLst/>
                <a:gdLst/>
                <a:ahLst/>
                <a:cxnLst/>
                <a:rect l="l" t="t" r="r" b="b"/>
                <a:pathLst>
                  <a:path w="24" h="2561" extrusionOk="0">
                    <a:moveTo>
                      <a:pt x="12" y="0"/>
                    </a:moveTo>
                    <a:cubicBezTo>
                      <a:pt x="6" y="0"/>
                      <a:pt x="1" y="6"/>
                      <a:pt x="1" y="17"/>
                    </a:cubicBezTo>
                    <a:lnTo>
                      <a:pt x="1" y="2549"/>
                    </a:lnTo>
                    <a:cubicBezTo>
                      <a:pt x="1" y="2549"/>
                      <a:pt x="1" y="2560"/>
                      <a:pt x="12" y="2560"/>
                    </a:cubicBezTo>
                    <a:cubicBezTo>
                      <a:pt x="23" y="2560"/>
                      <a:pt x="23" y="2549"/>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4" name="Google Shape;1123;p69"/>
              <p:cNvSpPr/>
              <p:nvPr/>
            </p:nvSpPr>
            <p:spPr>
              <a:xfrm>
                <a:off x="5352164" y="3293889"/>
                <a:ext cx="64817" cy="182797"/>
              </a:xfrm>
              <a:custGeom>
                <a:avLst/>
                <a:gdLst/>
                <a:ahLst/>
                <a:cxnLst/>
                <a:rect l="l" t="t" r="r" b="b"/>
                <a:pathLst>
                  <a:path w="1029" h="2902" extrusionOk="0">
                    <a:moveTo>
                      <a:pt x="23" y="1"/>
                    </a:moveTo>
                    <a:cubicBezTo>
                      <a:pt x="7" y="1"/>
                      <a:pt x="1" y="26"/>
                      <a:pt x="21" y="26"/>
                    </a:cubicBezTo>
                    <a:lnTo>
                      <a:pt x="994" y="381"/>
                    </a:lnTo>
                    <a:lnTo>
                      <a:pt x="994" y="2855"/>
                    </a:lnTo>
                    <a:lnTo>
                      <a:pt x="32" y="2638"/>
                    </a:lnTo>
                    <a:cubicBezTo>
                      <a:pt x="21" y="2638"/>
                      <a:pt x="9" y="2649"/>
                      <a:pt x="9" y="2649"/>
                    </a:cubicBezTo>
                    <a:cubicBezTo>
                      <a:pt x="9" y="2661"/>
                      <a:pt x="9" y="2672"/>
                      <a:pt x="21" y="2672"/>
                    </a:cubicBezTo>
                    <a:lnTo>
                      <a:pt x="1029" y="2901"/>
                    </a:lnTo>
                    <a:lnTo>
                      <a:pt x="1029" y="358"/>
                    </a:lnTo>
                    <a:lnTo>
                      <a:pt x="32" y="3"/>
                    </a:lnTo>
                    <a:cubicBezTo>
                      <a:pt x="29" y="1"/>
                      <a:pt x="26"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5" name="Google Shape;1124;p69"/>
              <p:cNvSpPr/>
              <p:nvPr/>
            </p:nvSpPr>
            <p:spPr>
              <a:xfrm>
                <a:off x="5453706" y="3325070"/>
                <a:ext cx="71494" cy="172530"/>
              </a:xfrm>
              <a:custGeom>
                <a:avLst/>
                <a:gdLst/>
                <a:ahLst/>
                <a:cxnLst/>
                <a:rect l="l" t="t" r="r" b="b"/>
                <a:pathLst>
                  <a:path w="1135" h="2739" extrusionOk="0">
                    <a:moveTo>
                      <a:pt x="35" y="46"/>
                    </a:moveTo>
                    <a:lnTo>
                      <a:pt x="1101" y="321"/>
                    </a:lnTo>
                    <a:lnTo>
                      <a:pt x="1101" y="2693"/>
                    </a:lnTo>
                    <a:lnTo>
                      <a:pt x="35" y="2498"/>
                    </a:lnTo>
                    <a:lnTo>
                      <a:pt x="35" y="46"/>
                    </a:lnTo>
                    <a:close/>
                    <a:moveTo>
                      <a:pt x="1" y="1"/>
                    </a:moveTo>
                    <a:lnTo>
                      <a:pt x="1" y="2521"/>
                    </a:lnTo>
                    <a:lnTo>
                      <a:pt x="1112" y="2738"/>
                    </a:lnTo>
                    <a:lnTo>
                      <a:pt x="1135" y="2738"/>
                    </a:lnTo>
                    <a:lnTo>
                      <a:pt x="1135" y="299"/>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6" name="Google Shape;1125;p69"/>
              <p:cNvSpPr/>
              <p:nvPr/>
            </p:nvSpPr>
            <p:spPr>
              <a:xfrm>
                <a:off x="5510713" y="3340566"/>
                <a:ext cx="2268" cy="154892"/>
              </a:xfrm>
              <a:custGeom>
                <a:avLst/>
                <a:gdLst/>
                <a:ahLst/>
                <a:cxnLst/>
                <a:rect l="l" t="t" r="r" b="b"/>
                <a:pathLst>
                  <a:path w="36" h="2459" extrusionOk="0">
                    <a:moveTo>
                      <a:pt x="18" y="1"/>
                    </a:moveTo>
                    <a:cubicBezTo>
                      <a:pt x="9" y="1"/>
                      <a:pt x="1" y="7"/>
                      <a:pt x="1" y="18"/>
                    </a:cubicBezTo>
                    <a:lnTo>
                      <a:pt x="1" y="2447"/>
                    </a:lnTo>
                    <a:cubicBezTo>
                      <a:pt x="1" y="2447"/>
                      <a:pt x="12" y="2458"/>
                      <a:pt x="24" y="2458"/>
                    </a:cubicBezTo>
                    <a:cubicBezTo>
                      <a:pt x="24" y="2458"/>
                      <a:pt x="35" y="2447"/>
                      <a:pt x="35" y="2447"/>
                    </a:cubicBezTo>
                    <a:lnTo>
                      <a:pt x="35" y="18"/>
                    </a:lnTo>
                    <a:cubicBezTo>
                      <a:pt x="35" y="7"/>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7" name="Google Shape;1126;p69"/>
              <p:cNvSpPr/>
              <p:nvPr/>
            </p:nvSpPr>
            <p:spPr>
              <a:xfrm>
                <a:off x="5402494" y="3311023"/>
                <a:ext cx="1512" cy="162010"/>
              </a:xfrm>
              <a:custGeom>
                <a:avLst/>
                <a:gdLst/>
                <a:ahLst/>
                <a:cxnLst/>
                <a:rect l="l" t="t" r="r" b="b"/>
                <a:pathLst>
                  <a:path w="24" h="2572" extrusionOk="0">
                    <a:moveTo>
                      <a:pt x="12" y="0"/>
                    </a:moveTo>
                    <a:cubicBezTo>
                      <a:pt x="6" y="0"/>
                      <a:pt x="1" y="6"/>
                      <a:pt x="1" y="17"/>
                    </a:cubicBezTo>
                    <a:lnTo>
                      <a:pt x="1" y="2549"/>
                    </a:lnTo>
                    <a:cubicBezTo>
                      <a:pt x="1" y="2561"/>
                      <a:pt x="1" y="2572"/>
                      <a:pt x="12" y="2572"/>
                    </a:cubicBezTo>
                    <a:cubicBezTo>
                      <a:pt x="23" y="2572"/>
                      <a:pt x="23" y="2561"/>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8" name="Google Shape;1127;p69"/>
              <p:cNvSpPr/>
              <p:nvPr/>
            </p:nvSpPr>
            <p:spPr>
              <a:xfrm>
                <a:off x="5595184" y="2721677"/>
                <a:ext cx="43337" cy="170514"/>
              </a:xfrm>
              <a:custGeom>
                <a:avLst/>
                <a:gdLst/>
                <a:ahLst/>
                <a:cxnLst/>
                <a:rect l="l" t="t" r="r" b="b"/>
                <a:pathLst>
                  <a:path w="688" h="2707" extrusionOk="0">
                    <a:moveTo>
                      <a:pt x="26" y="1"/>
                    </a:moveTo>
                    <a:cubicBezTo>
                      <a:pt x="9" y="1"/>
                      <a:pt x="2" y="28"/>
                      <a:pt x="12" y="38"/>
                    </a:cubicBezTo>
                    <a:lnTo>
                      <a:pt x="653" y="461"/>
                    </a:lnTo>
                    <a:lnTo>
                      <a:pt x="653" y="2649"/>
                    </a:lnTo>
                    <a:lnTo>
                      <a:pt x="34" y="2329"/>
                    </a:lnTo>
                    <a:cubicBezTo>
                      <a:pt x="12" y="2329"/>
                      <a:pt x="0" y="2351"/>
                      <a:pt x="23" y="2363"/>
                    </a:cubicBezTo>
                    <a:lnTo>
                      <a:pt x="687" y="2707"/>
                    </a:lnTo>
                    <a:lnTo>
                      <a:pt x="687" y="438"/>
                    </a:lnTo>
                    <a:lnTo>
                      <a:pt x="34" y="3"/>
                    </a:lnTo>
                    <a:cubicBezTo>
                      <a:pt x="31" y="2"/>
                      <a:pt x="28" y="1"/>
                      <a:pt x="2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9" name="Google Shape;1128;p69"/>
              <p:cNvSpPr/>
              <p:nvPr/>
            </p:nvSpPr>
            <p:spPr>
              <a:xfrm>
                <a:off x="5661514" y="2761551"/>
                <a:ext cx="47683" cy="167427"/>
              </a:xfrm>
              <a:custGeom>
                <a:avLst/>
                <a:gdLst/>
                <a:ahLst/>
                <a:cxnLst/>
                <a:rect l="l" t="t" r="r" b="b"/>
                <a:pathLst>
                  <a:path w="757" h="2658" extrusionOk="0">
                    <a:moveTo>
                      <a:pt x="35" y="57"/>
                    </a:moveTo>
                    <a:lnTo>
                      <a:pt x="723" y="470"/>
                    </a:lnTo>
                    <a:lnTo>
                      <a:pt x="723" y="2601"/>
                    </a:lnTo>
                    <a:lnTo>
                      <a:pt x="35" y="2245"/>
                    </a:lnTo>
                    <a:lnTo>
                      <a:pt x="35" y="57"/>
                    </a:lnTo>
                    <a:close/>
                    <a:moveTo>
                      <a:pt x="1" y="0"/>
                    </a:moveTo>
                    <a:lnTo>
                      <a:pt x="1" y="2268"/>
                    </a:lnTo>
                    <a:lnTo>
                      <a:pt x="757" y="2658"/>
                    </a:lnTo>
                    <a:lnTo>
                      <a:pt x="757" y="447"/>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0" name="Google Shape;1129;p69"/>
              <p:cNvSpPr/>
              <p:nvPr/>
            </p:nvSpPr>
            <p:spPr>
              <a:xfrm>
                <a:off x="5699056" y="2784291"/>
                <a:ext cx="2205" cy="139649"/>
              </a:xfrm>
              <a:custGeom>
                <a:avLst/>
                <a:gdLst/>
                <a:ahLst/>
                <a:cxnLst/>
                <a:rect l="l" t="t" r="r" b="b"/>
                <a:pathLst>
                  <a:path w="35" h="2217" extrusionOk="0">
                    <a:moveTo>
                      <a:pt x="18" y="0"/>
                    </a:moveTo>
                    <a:cubicBezTo>
                      <a:pt x="9" y="0"/>
                      <a:pt x="1" y="6"/>
                      <a:pt x="1" y="17"/>
                    </a:cubicBezTo>
                    <a:lnTo>
                      <a:pt x="1" y="2205"/>
                    </a:lnTo>
                    <a:cubicBezTo>
                      <a:pt x="1" y="2217"/>
                      <a:pt x="12" y="2217"/>
                      <a:pt x="24" y="2217"/>
                    </a:cubicBezTo>
                    <a:cubicBezTo>
                      <a:pt x="24" y="2217"/>
                      <a:pt x="35" y="2217"/>
                      <a:pt x="35" y="220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1" name="Google Shape;1130;p69"/>
              <p:cNvSpPr/>
              <p:nvPr/>
            </p:nvSpPr>
            <p:spPr>
              <a:xfrm>
                <a:off x="5628317" y="2743157"/>
                <a:ext cx="2268" cy="143239"/>
              </a:xfrm>
              <a:custGeom>
                <a:avLst/>
                <a:gdLst/>
                <a:ahLst/>
                <a:cxnLst/>
                <a:rect l="l" t="t" r="r" b="b"/>
                <a:pathLst>
                  <a:path w="36" h="2274" extrusionOk="0">
                    <a:moveTo>
                      <a:pt x="18" y="0"/>
                    </a:moveTo>
                    <a:cubicBezTo>
                      <a:pt x="10" y="0"/>
                      <a:pt x="1" y="6"/>
                      <a:pt x="1" y="17"/>
                    </a:cubicBezTo>
                    <a:lnTo>
                      <a:pt x="1" y="2262"/>
                    </a:lnTo>
                    <a:cubicBezTo>
                      <a:pt x="1" y="2274"/>
                      <a:pt x="1" y="2274"/>
                      <a:pt x="12" y="2274"/>
                    </a:cubicBezTo>
                    <a:cubicBezTo>
                      <a:pt x="24" y="2274"/>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2" name="Google Shape;1131;p69"/>
              <p:cNvSpPr/>
              <p:nvPr/>
            </p:nvSpPr>
            <p:spPr>
              <a:xfrm>
                <a:off x="5595373" y="2930241"/>
                <a:ext cx="43148" cy="165412"/>
              </a:xfrm>
              <a:custGeom>
                <a:avLst/>
                <a:gdLst/>
                <a:ahLst/>
                <a:cxnLst/>
                <a:rect l="l" t="t" r="r" b="b"/>
                <a:pathLst>
                  <a:path w="685" h="2626" extrusionOk="0">
                    <a:moveTo>
                      <a:pt x="23" y="0"/>
                    </a:moveTo>
                    <a:cubicBezTo>
                      <a:pt x="6" y="0"/>
                      <a:pt x="0" y="27"/>
                      <a:pt x="20" y="37"/>
                    </a:cubicBezTo>
                    <a:lnTo>
                      <a:pt x="650" y="381"/>
                    </a:lnTo>
                    <a:lnTo>
                      <a:pt x="650" y="2580"/>
                    </a:lnTo>
                    <a:lnTo>
                      <a:pt x="31" y="2340"/>
                    </a:lnTo>
                    <a:cubicBezTo>
                      <a:pt x="28" y="2338"/>
                      <a:pt x="25" y="2337"/>
                      <a:pt x="22" y="2337"/>
                    </a:cubicBezTo>
                    <a:cubicBezTo>
                      <a:pt x="6" y="2337"/>
                      <a:pt x="0" y="2362"/>
                      <a:pt x="20" y="2362"/>
                    </a:cubicBezTo>
                    <a:lnTo>
                      <a:pt x="684" y="2626"/>
                    </a:lnTo>
                    <a:lnTo>
                      <a:pt x="684" y="358"/>
                    </a:lnTo>
                    <a:lnTo>
                      <a:pt x="31"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3" name="Google Shape;1132;p69"/>
              <p:cNvSpPr/>
              <p:nvPr/>
            </p:nvSpPr>
            <p:spPr>
              <a:xfrm>
                <a:off x="5661514" y="2962115"/>
                <a:ext cx="47683" cy="160247"/>
              </a:xfrm>
              <a:custGeom>
                <a:avLst/>
                <a:gdLst/>
                <a:ahLst/>
                <a:cxnLst/>
                <a:rect l="l" t="t" r="r" b="b"/>
                <a:pathLst>
                  <a:path w="757" h="2544" extrusionOk="0">
                    <a:moveTo>
                      <a:pt x="35" y="58"/>
                    </a:moveTo>
                    <a:lnTo>
                      <a:pt x="723" y="367"/>
                    </a:lnTo>
                    <a:lnTo>
                      <a:pt x="723" y="2498"/>
                    </a:lnTo>
                    <a:lnTo>
                      <a:pt x="35" y="2234"/>
                    </a:lnTo>
                    <a:lnTo>
                      <a:pt x="35" y="58"/>
                    </a:lnTo>
                    <a:close/>
                    <a:moveTo>
                      <a:pt x="1" y="1"/>
                    </a:moveTo>
                    <a:lnTo>
                      <a:pt x="1" y="2257"/>
                    </a:lnTo>
                    <a:lnTo>
                      <a:pt x="757" y="2544"/>
                    </a:lnTo>
                    <a:lnTo>
                      <a:pt x="757" y="34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4" name="Google Shape;1133;p69"/>
              <p:cNvSpPr/>
              <p:nvPr/>
            </p:nvSpPr>
            <p:spPr>
              <a:xfrm>
                <a:off x="5699056" y="2979815"/>
                <a:ext cx="2205" cy="139649"/>
              </a:xfrm>
              <a:custGeom>
                <a:avLst/>
                <a:gdLst/>
                <a:ahLst/>
                <a:cxnLst/>
                <a:rect l="l" t="t" r="r" b="b"/>
                <a:pathLst>
                  <a:path w="35" h="2217" extrusionOk="0">
                    <a:moveTo>
                      <a:pt x="18" y="0"/>
                    </a:moveTo>
                    <a:cubicBezTo>
                      <a:pt x="9" y="0"/>
                      <a:pt x="1" y="6"/>
                      <a:pt x="1" y="18"/>
                    </a:cubicBezTo>
                    <a:lnTo>
                      <a:pt x="1" y="2194"/>
                    </a:lnTo>
                    <a:cubicBezTo>
                      <a:pt x="1" y="2206"/>
                      <a:pt x="12" y="2217"/>
                      <a:pt x="24" y="2217"/>
                    </a:cubicBezTo>
                    <a:cubicBezTo>
                      <a:pt x="24" y="2217"/>
                      <a:pt x="35" y="2206"/>
                      <a:pt x="35" y="219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5" name="Google Shape;1134;p69"/>
              <p:cNvSpPr/>
              <p:nvPr/>
            </p:nvSpPr>
            <p:spPr>
              <a:xfrm>
                <a:off x="5628317" y="2948068"/>
                <a:ext cx="2268" cy="143302"/>
              </a:xfrm>
              <a:custGeom>
                <a:avLst/>
                <a:gdLst/>
                <a:ahLst/>
                <a:cxnLst/>
                <a:rect l="l" t="t" r="r" b="b"/>
                <a:pathLst>
                  <a:path w="36" h="2275" extrusionOk="0">
                    <a:moveTo>
                      <a:pt x="18" y="0"/>
                    </a:moveTo>
                    <a:cubicBezTo>
                      <a:pt x="10" y="0"/>
                      <a:pt x="1" y="6"/>
                      <a:pt x="1" y="18"/>
                    </a:cubicBezTo>
                    <a:lnTo>
                      <a:pt x="1" y="2251"/>
                    </a:lnTo>
                    <a:cubicBezTo>
                      <a:pt x="1" y="2263"/>
                      <a:pt x="1" y="2274"/>
                      <a:pt x="12" y="2274"/>
                    </a:cubicBezTo>
                    <a:cubicBezTo>
                      <a:pt x="24" y="2274"/>
                      <a:pt x="35" y="2263"/>
                      <a:pt x="35" y="2251"/>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6" name="Google Shape;1135;p69"/>
              <p:cNvSpPr/>
              <p:nvPr/>
            </p:nvSpPr>
            <p:spPr>
              <a:xfrm>
                <a:off x="5595184" y="3157702"/>
                <a:ext cx="43337" cy="158042"/>
              </a:xfrm>
              <a:custGeom>
                <a:avLst/>
                <a:gdLst/>
                <a:ahLst/>
                <a:cxnLst/>
                <a:rect l="l" t="t" r="r" b="b"/>
                <a:pathLst>
                  <a:path w="688" h="2509" extrusionOk="0">
                    <a:moveTo>
                      <a:pt x="34" y="0"/>
                    </a:moveTo>
                    <a:cubicBezTo>
                      <a:pt x="12" y="0"/>
                      <a:pt x="0" y="23"/>
                      <a:pt x="23" y="34"/>
                    </a:cubicBezTo>
                    <a:lnTo>
                      <a:pt x="653" y="275"/>
                    </a:lnTo>
                    <a:lnTo>
                      <a:pt x="653" y="2463"/>
                    </a:lnTo>
                    <a:lnTo>
                      <a:pt x="34" y="2325"/>
                    </a:lnTo>
                    <a:cubicBezTo>
                      <a:pt x="23" y="2325"/>
                      <a:pt x="12" y="2337"/>
                      <a:pt x="12" y="2348"/>
                    </a:cubicBezTo>
                    <a:cubicBezTo>
                      <a:pt x="12" y="2348"/>
                      <a:pt x="12" y="2360"/>
                      <a:pt x="23" y="2360"/>
                    </a:cubicBezTo>
                    <a:lnTo>
                      <a:pt x="687" y="2509"/>
                    </a:lnTo>
                    <a:lnTo>
                      <a:pt x="687" y="252"/>
                    </a:lnTo>
                    <a:lnTo>
                      <a:pt x="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7" name="Google Shape;1136;p69"/>
              <p:cNvSpPr/>
              <p:nvPr/>
            </p:nvSpPr>
            <p:spPr>
              <a:xfrm>
                <a:off x="5661514" y="3178615"/>
                <a:ext cx="47683" cy="151554"/>
              </a:xfrm>
              <a:custGeom>
                <a:avLst/>
                <a:gdLst/>
                <a:ahLst/>
                <a:cxnLst/>
                <a:rect l="l" t="t" r="r" b="b"/>
                <a:pathLst>
                  <a:path w="757" h="2406" extrusionOk="0">
                    <a:moveTo>
                      <a:pt x="35" y="46"/>
                    </a:moveTo>
                    <a:lnTo>
                      <a:pt x="723" y="229"/>
                    </a:lnTo>
                    <a:lnTo>
                      <a:pt x="723" y="2371"/>
                    </a:lnTo>
                    <a:lnTo>
                      <a:pt x="35" y="2223"/>
                    </a:lnTo>
                    <a:lnTo>
                      <a:pt x="35" y="46"/>
                    </a:lnTo>
                    <a:close/>
                    <a:moveTo>
                      <a:pt x="1" y="0"/>
                    </a:moveTo>
                    <a:lnTo>
                      <a:pt x="1" y="2257"/>
                    </a:lnTo>
                    <a:lnTo>
                      <a:pt x="734" y="2406"/>
                    </a:lnTo>
                    <a:lnTo>
                      <a:pt x="757" y="2406"/>
                    </a:lnTo>
                    <a:lnTo>
                      <a:pt x="757" y="206"/>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8" name="Google Shape;1137;p69"/>
              <p:cNvSpPr/>
              <p:nvPr/>
            </p:nvSpPr>
            <p:spPr>
              <a:xfrm>
                <a:off x="5699056" y="3189072"/>
                <a:ext cx="2205" cy="139649"/>
              </a:xfrm>
              <a:custGeom>
                <a:avLst/>
                <a:gdLst/>
                <a:ahLst/>
                <a:cxnLst/>
                <a:rect l="l" t="t" r="r" b="b"/>
                <a:pathLst>
                  <a:path w="35" h="2217" extrusionOk="0">
                    <a:moveTo>
                      <a:pt x="18" y="0"/>
                    </a:moveTo>
                    <a:cubicBezTo>
                      <a:pt x="9" y="0"/>
                      <a:pt x="1" y="6"/>
                      <a:pt x="1" y="18"/>
                    </a:cubicBezTo>
                    <a:lnTo>
                      <a:pt x="1" y="2205"/>
                    </a:lnTo>
                    <a:cubicBezTo>
                      <a:pt x="1" y="2205"/>
                      <a:pt x="12" y="2217"/>
                      <a:pt x="12" y="2217"/>
                    </a:cubicBezTo>
                    <a:cubicBezTo>
                      <a:pt x="24" y="2217"/>
                      <a:pt x="35" y="2205"/>
                      <a:pt x="35" y="2205"/>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9" name="Google Shape;1138;p69"/>
              <p:cNvSpPr/>
              <p:nvPr/>
            </p:nvSpPr>
            <p:spPr>
              <a:xfrm>
                <a:off x="5628317" y="3169608"/>
                <a:ext cx="2268" cy="143995"/>
              </a:xfrm>
              <a:custGeom>
                <a:avLst/>
                <a:gdLst/>
                <a:ahLst/>
                <a:cxnLst/>
                <a:rect l="l" t="t" r="r" b="b"/>
                <a:pathLst>
                  <a:path w="36" h="2286" extrusionOk="0">
                    <a:moveTo>
                      <a:pt x="18" y="0"/>
                    </a:moveTo>
                    <a:cubicBezTo>
                      <a:pt x="10" y="0"/>
                      <a:pt x="1" y="6"/>
                      <a:pt x="1" y="17"/>
                    </a:cubicBezTo>
                    <a:lnTo>
                      <a:pt x="1" y="2262"/>
                    </a:lnTo>
                    <a:cubicBezTo>
                      <a:pt x="1" y="2274"/>
                      <a:pt x="1" y="2285"/>
                      <a:pt x="12" y="2285"/>
                    </a:cubicBezTo>
                    <a:cubicBezTo>
                      <a:pt x="24" y="2285"/>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0" name="Google Shape;1139;p69"/>
              <p:cNvSpPr/>
              <p:nvPr/>
            </p:nvSpPr>
            <p:spPr>
              <a:xfrm>
                <a:off x="5595184" y="3363306"/>
                <a:ext cx="43337" cy="158105"/>
              </a:xfrm>
              <a:custGeom>
                <a:avLst/>
                <a:gdLst/>
                <a:ahLst/>
                <a:cxnLst/>
                <a:rect l="l" t="t" r="r" b="b"/>
                <a:pathLst>
                  <a:path w="688" h="2510" extrusionOk="0">
                    <a:moveTo>
                      <a:pt x="34" y="1"/>
                    </a:moveTo>
                    <a:cubicBezTo>
                      <a:pt x="12" y="1"/>
                      <a:pt x="0" y="24"/>
                      <a:pt x="23" y="35"/>
                    </a:cubicBezTo>
                    <a:lnTo>
                      <a:pt x="653" y="276"/>
                    </a:lnTo>
                    <a:lnTo>
                      <a:pt x="653" y="2475"/>
                    </a:lnTo>
                    <a:lnTo>
                      <a:pt x="34" y="2338"/>
                    </a:lnTo>
                    <a:cubicBezTo>
                      <a:pt x="31" y="2334"/>
                      <a:pt x="28" y="2333"/>
                      <a:pt x="25" y="2333"/>
                    </a:cubicBezTo>
                    <a:cubicBezTo>
                      <a:pt x="17" y="2333"/>
                      <a:pt x="12" y="2341"/>
                      <a:pt x="12" y="2349"/>
                    </a:cubicBezTo>
                    <a:cubicBezTo>
                      <a:pt x="12" y="2361"/>
                      <a:pt x="12" y="2361"/>
                      <a:pt x="23" y="2361"/>
                    </a:cubicBezTo>
                    <a:lnTo>
                      <a:pt x="687" y="2509"/>
                    </a:lnTo>
                    <a:lnTo>
                      <a:pt x="687" y="253"/>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1" name="Google Shape;1140;p69"/>
              <p:cNvSpPr/>
              <p:nvPr/>
            </p:nvSpPr>
            <p:spPr>
              <a:xfrm>
                <a:off x="5661514" y="3384282"/>
                <a:ext cx="47683" cy="150861"/>
              </a:xfrm>
              <a:custGeom>
                <a:avLst/>
                <a:gdLst/>
                <a:ahLst/>
                <a:cxnLst/>
                <a:rect l="l" t="t" r="r" b="b"/>
                <a:pathLst>
                  <a:path w="757" h="2395" extrusionOk="0">
                    <a:moveTo>
                      <a:pt x="35" y="46"/>
                    </a:moveTo>
                    <a:lnTo>
                      <a:pt x="723" y="229"/>
                    </a:lnTo>
                    <a:lnTo>
                      <a:pt x="723" y="2360"/>
                    </a:lnTo>
                    <a:lnTo>
                      <a:pt x="35" y="2222"/>
                    </a:lnTo>
                    <a:lnTo>
                      <a:pt x="35" y="46"/>
                    </a:lnTo>
                    <a:close/>
                    <a:moveTo>
                      <a:pt x="1" y="0"/>
                    </a:moveTo>
                    <a:lnTo>
                      <a:pt x="1" y="2257"/>
                    </a:lnTo>
                    <a:lnTo>
                      <a:pt x="757" y="2394"/>
                    </a:lnTo>
                    <a:lnTo>
                      <a:pt x="757" y="195"/>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2" name="Google Shape;1141;p69"/>
              <p:cNvSpPr/>
              <p:nvPr/>
            </p:nvSpPr>
            <p:spPr>
              <a:xfrm>
                <a:off x="5699056" y="3394549"/>
                <a:ext cx="2205" cy="139145"/>
              </a:xfrm>
              <a:custGeom>
                <a:avLst/>
                <a:gdLst/>
                <a:ahLst/>
                <a:cxnLst/>
                <a:rect l="l" t="t" r="r" b="b"/>
                <a:pathLst>
                  <a:path w="35" h="2209" extrusionOk="0">
                    <a:moveTo>
                      <a:pt x="18" y="0"/>
                    </a:moveTo>
                    <a:cubicBezTo>
                      <a:pt x="9" y="0"/>
                      <a:pt x="1" y="3"/>
                      <a:pt x="1" y="9"/>
                    </a:cubicBezTo>
                    <a:lnTo>
                      <a:pt x="1" y="2197"/>
                    </a:lnTo>
                    <a:cubicBezTo>
                      <a:pt x="1" y="2208"/>
                      <a:pt x="12" y="2208"/>
                      <a:pt x="12" y="2208"/>
                    </a:cubicBezTo>
                    <a:cubicBezTo>
                      <a:pt x="24" y="2208"/>
                      <a:pt x="35" y="2208"/>
                      <a:pt x="35" y="2197"/>
                    </a:cubicBezTo>
                    <a:lnTo>
                      <a:pt x="35" y="9"/>
                    </a:lnTo>
                    <a:cubicBezTo>
                      <a:pt x="35" y="3"/>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3" name="Google Shape;1142;p69"/>
              <p:cNvSpPr/>
              <p:nvPr/>
            </p:nvSpPr>
            <p:spPr>
              <a:xfrm>
                <a:off x="5628317" y="3375778"/>
                <a:ext cx="2268" cy="143491"/>
              </a:xfrm>
              <a:custGeom>
                <a:avLst/>
                <a:gdLst/>
                <a:ahLst/>
                <a:cxnLst/>
                <a:rect l="l" t="t" r="r" b="b"/>
                <a:pathLst>
                  <a:path w="36" h="2278" extrusionOk="0">
                    <a:moveTo>
                      <a:pt x="18" y="0"/>
                    </a:moveTo>
                    <a:cubicBezTo>
                      <a:pt x="10" y="0"/>
                      <a:pt x="1" y="3"/>
                      <a:pt x="1" y="9"/>
                    </a:cubicBezTo>
                    <a:lnTo>
                      <a:pt x="1" y="2254"/>
                    </a:lnTo>
                    <a:cubicBezTo>
                      <a:pt x="1" y="2266"/>
                      <a:pt x="1" y="2277"/>
                      <a:pt x="12" y="2277"/>
                    </a:cubicBezTo>
                    <a:cubicBezTo>
                      <a:pt x="24" y="2277"/>
                      <a:pt x="24" y="2266"/>
                      <a:pt x="35" y="2254"/>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4" name="Google Shape;1143;p69"/>
              <p:cNvSpPr/>
              <p:nvPr/>
            </p:nvSpPr>
            <p:spPr>
              <a:xfrm>
                <a:off x="5770677" y="2805393"/>
                <a:ext cx="61226" cy="174860"/>
              </a:xfrm>
              <a:custGeom>
                <a:avLst/>
                <a:gdLst/>
                <a:ahLst/>
                <a:cxnLst/>
                <a:rect l="l" t="t" r="r" b="b"/>
                <a:pathLst>
                  <a:path w="972" h="2776" extrusionOk="0">
                    <a:moveTo>
                      <a:pt x="34" y="1"/>
                    </a:moveTo>
                    <a:cubicBezTo>
                      <a:pt x="15" y="1"/>
                      <a:pt x="1" y="27"/>
                      <a:pt x="21" y="37"/>
                    </a:cubicBezTo>
                    <a:lnTo>
                      <a:pt x="937" y="702"/>
                    </a:lnTo>
                    <a:lnTo>
                      <a:pt x="937" y="2718"/>
                    </a:lnTo>
                    <a:lnTo>
                      <a:pt x="32" y="2179"/>
                    </a:lnTo>
                    <a:cubicBezTo>
                      <a:pt x="32" y="2179"/>
                      <a:pt x="21" y="2179"/>
                      <a:pt x="9" y="2191"/>
                    </a:cubicBezTo>
                    <a:cubicBezTo>
                      <a:pt x="9" y="2202"/>
                      <a:pt x="9" y="2214"/>
                      <a:pt x="21" y="2214"/>
                    </a:cubicBezTo>
                    <a:lnTo>
                      <a:pt x="971" y="2775"/>
                    </a:lnTo>
                    <a:lnTo>
                      <a:pt x="971" y="690"/>
                    </a:lnTo>
                    <a:lnTo>
                      <a:pt x="43" y="3"/>
                    </a:lnTo>
                    <a:cubicBezTo>
                      <a:pt x="40" y="1"/>
                      <a:pt x="37" y="1"/>
                      <a:pt x="3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5" name="Google Shape;1144;p69"/>
              <p:cNvSpPr/>
              <p:nvPr/>
            </p:nvSpPr>
            <p:spPr>
              <a:xfrm>
                <a:off x="5866487" y="2870463"/>
                <a:ext cx="66454" cy="165349"/>
              </a:xfrm>
              <a:custGeom>
                <a:avLst/>
                <a:gdLst/>
                <a:ahLst/>
                <a:cxnLst/>
                <a:rect l="l" t="t" r="r" b="b"/>
                <a:pathLst>
                  <a:path w="1055" h="2625" extrusionOk="0">
                    <a:moveTo>
                      <a:pt x="35" y="58"/>
                    </a:moveTo>
                    <a:lnTo>
                      <a:pt x="1031" y="677"/>
                    </a:lnTo>
                    <a:lnTo>
                      <a:pt x="1031" y="2567"/>
                    </a:lnTo>
                    <a:lnTo>
                      <a:pt x="35" y="2028"/>
                    </a:lnTo>
                    <a:lnTo>
                      <a:pt x="35" y="58"/>
                    </a:lnTo>
                    <a:close/>
                    <a:moveTo>
                      <a:pt x="0" y="1"/>
                    </a:moveTo>
                    <a:lnTo>
                      <a:pt x="0" y="2051"/>
                    </a:lnTo>
                    <a:lnTo>
                      <a:pt x="1054" y="2624"/>
                    </a:lnTo>
                    <a:lnTo>
                      <a:pt x="1054" y="665"/>
                    </a:lnTo>
                    <a:lnTo>
                      <a:pt x="23" y="12"/>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6" name="Google Shape;1145;p69"/>
              <p:cNvSpPr/>
              <p:nvPr/>
            </p:nvSpPr>
            <p:spPr>
              <a:xfrm>
                <a:off x="5919840" y="2904793"/>
                <a:ext cx="2268" cy="124531"/>
              </a:xfrm>
              <a:custGeom>
                <a:avLst/>
                <a:gdLst/>
                <a:ahLst/>
                <a:cxnLst/>
                <a:rect l="l" t="t" r="r" b="b"/>
                <a:pathLst>
                  <a:path w="36" h="1977" extrusionOk="0">
                    <a:moveTo>
                      <a:pt x="14" y="0"/>
                    </a:moveTo>
                    <a:cubicBezTo>
                      <a:pt x="7" y="0"/>
                      <a:pt x="1" y="6"/>
                      <a:pt x="1" y="17"/>
                    </a:cubicBezTo>
                    <a:lnTo>
                      <a:pt x="1" y="1965"/>
                    </a:lnTo>
                    <a:cubicBezTo>
                      <a:pt x="1" y="1965"/>
                      <a:pt x="1" y="1976"/>
                      <a:pt x="12" y="1976"/>
                    </a:cubicBezTo>
                    <a:cubicBezTo>
                      <a:pt x="24" y="1976"/>
                      <a:pt x="35" y="1965"/>
                      <a:pt x="35" y="1965"/>
                    </a:cubicBezTo>
                    <a:lnTo>
                      <a:pt x="35" y="17"/>
                    </a:lnTo>
                    <a:cubicBezTo>
                      <a:pt x="30" y="6"/>
                      <a:pt x="21" y="0"/>
                      <a:pt x="1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7" name="Google Shape;1146;p69"/>
              <p:cNvSpPr/>
              <p:nvPr/>
            </p:nvSpPr>
            <p:spPr>
              <a:xfrm>
                <a:off x="5818110" y="2839849"/>
                <a:ext cx="1512" cy="132468"/>
              </a:xfrm>
              <a:custGeom>
                <a:avLst/>
                <a:gdLst/>
                <a:ahLst/>
                <a:cxnLst/>
                <a:rect l="l" t="t" r="r" b="b"/>
                <a:pathLst>
                  <a:path w="24" h="2103" extrusionOk="0">
                    <a:moveTo>
                      <a:pt x="12" y="0"/>
                    </a:moveTo>
                    <a:cubicBezTo>
                      <a:pt x="6" y="0"/>
                      <a:pt x="1" y="6"/>
                      <a:pt x="1" y="17"/>
                    </a:cubicBezTo>
                    <a:lnTo>
                      <a:pt x="1" y="2079"/>
                    </a:lnTo>
                    <a:cubicBezTo>
                      <a:pt x="1" y="2091"/>
                      <a:pt x="1" y="2102"/>
                      <a:pt x="12" y="2102"/>
                    </a:cubicBezTo>
                    <a:cubicBezTo>
                      <a:pt x="24" y="2102"/>
                      <a:pt x="24" y="2091"/>
                      <a:pt x="24" y="2079"/>
                    </a:cubicBezTo>
                    <a:lnTo>
                      <a:pt x="24" y="17"/>
                    </a:lnTo>
                    <a:cubicBezTo>
                      <a:pt x="24"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8" name="Google Shape;1147;p69"/>
              <p:cNvSpPr/>
              <p:nvPr/>
            </p:nvSpPr>
            <p:spPr>
              <a:xfrm>
                <a:off x="5771244" y="3000791"/>
                <a:ext cx="60659" cy="165601"/>
              </a:xfrm>
              <a:custGeom>
                <a:avLst/>
                <a:gdLst/>
                <a:ahLst/>
                <a:cxnLst/>
                <a:rect l="l" t="t" r="r" b="b"/>
                <a:pathLst>
                  <a:path w="963" h="2629" extrusionOk="0">
                    <a:moveTo>
                      <a:pt x="20" y="0"/>
                    </a:moveTo>
                    <a:cubicBezTo>
                      <a:pt x="15" y="0"/>
                      <a:pt x="8" y="5"/>
                      <a:pt x="0" y="5"/>
                    </a:cubicBezTo>
                    <a:cubicBezTo>
                      <a:pt x="0" y="17"/>
                      <a:pt x="0" y="28"/>
                      <a:pt x="12" y="28"/>
                    </a:cubicBezTo>
                    <a:lnTo>
                      <a:pt x="928" y="567"/>
                    </a:lnTo>
                    <a:lnTo>
                      <a:pt x="928" y="2583"/>
                    </a:lnTo>
                    <a:lnTo>
                      <a:pt x="23" y="2182"/>
                    </a:lnTo>
                    <a:cubicBezTo>
                      <a:pt x="23" y="2182"/>
                      <a:pt x="12" y="2182"/>
                      <a:pt x="0" y="2193"/>
                    </a:cubicBezTo>
                    <a:cubicBezTo>
                      <a:pt x="0" y="2193"/>
                      <a:pt x="0" y="2205"/>
                      <a:pt x="12" y="2216"/>
                    </a:cubicBezTo>
                    <a:lnTo>
                      <a:pt x="939" y="2617"/>
                    </a:lnTo>
                    <a:lnTo>
                      <a:pt x="962" y="2629"/>
                    </a:lnTo>
                    <a:lnTo>
                      <a:pt x="962" y="555"/>
                    </a:lnTo>
                    <a:lnTo>
                      <a:pt x="23" y="5"/>
                    </a:lnTo>
                    <a:cubicBezTo>
                      <a:pt x="23" y="1"/>
                      <a:pt x="22" y="0"/>
                      <a:pt x="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9" name="Google Shape;1148;p69"/>
              <p:cNvSpPr/>
              <p:nvPr/>
            </p:nvSpPr>
            <p:spPr>
              <a:xfrm>
                <a:off x="5866487" y="3051625"/>
                <a:ext cx="66454" cy="156593"/>
              </a:xfrm>
              <a:custGeom>
                <a:avLst/>
                <a:gdLst/>
                <a:ahLst/>
                <a:cxnLst/>
                <a:rect l="l" t="t" r="r" b="b"/>
                <a:pathLst>
                  <a:path w="1055" h="2486" extrusionOk="0">
                    <a:moveTo>
                      <a:pt x="35" y="57"/>
                    </a:moveTo>
                    <a:lnTo>
                      <a:pt x="1020" y="550"/>
                    </a:lnTo>
                    <a:lnTo>
                      <a:pt x="1020" y="2429"/>
                    </a:lnTo>
                    <a:lnTo>
                      <a:pt x="35" y="2028"/>
                    </a:lnTo>
                    <a:lnTo>
                      <a:pt x="35" y="57"/>
                    </a:lnTo>
                    <a:close/>
                    <a:moveTo>
                      <a:pt x="0" y="0"/>
                    </a:moveTo>
                    <a:lnTo>
                      <a:pt x="0" y="2051"/>
                    </a:lnTo>
                    <a:lnTo>
                      <a:pt x="1054" y="2486"/>
                    </a:lnTo>
                    <a:lnTo>
                      <a:pt x="1054" y="52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0" name="Google Shape;1149;p69"/>
              <p:cNvSpPr/>
              <p:nvPr/>
            </p:nvSpPr>
            <p:spPr>
              <a:xfrm>
                <a:off x="5919840" y="3078648"/>
                <a:ext cx="2268" cy="124531"/>
              </a:xfrm>
              <a:custGeom>
                <a:avLst/>
                <a:gdLst/>
                <a:ahLst/>
                <a:cxnLst/>
                <a:rect l="l" t="t" r="r" b="b"/>
                <a:pathLst>
                  <a:path w="36" h="1977" extrusionOk="0">
                    <a:moveTo>
                      <a:pt x="14" y="1"/>
                    </a:moveTo>
                    <a:cubicBezTo>
                      <a:pt x="7" y="1"/>
                      <a:pt x="1" y="6"/>
                      <a:pt x="1" y="18"/>
                    </a:cubicBezTo>
                    <a:lnTo>
                      <a:pt x="1" y="1965"/>
                    </a:lnTo>
                    <a:cubicBezTo>
                      <a:pt x="1" y="1965"/>
                      <a:pt x="1" y="1977"/>
                      <a:pt x="12" y="1977"/>
                    </a:cubicBezTo>
                    <a:cubicBezTo>
                      <a:pt x="24" y="1977"/>
                      <a:pt x="35" y="1965"/>
                      <a:pt x="35" y="1965"/>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1" name="Google Shape;1150;p69"/>
              <p:cNvSpPr/>
              <p:nvPr/>
            </p:nvSpPr>
            <p:spPr>
              <a:xfrm>
                <a:off x="5818110" y="3028129"/>
                <a:ext cx="1512" cy="132468"/>
              </a:xfrm>
              <a:custGeom>
                <a:avLst/>
                <a:gdLst/>
                <a:ahLst/>
                <a:cxnLst/>
                <a:rect l="l" t="t" r="r" b="b"/>
                <a:pathLst>
                  <a:path w="24" h="2103" extrusionOk="0">
                    <a:moveTo>
                      <a:pt x="12" y="1"/>
                    </a:moveTo>
                    <a:cubicBezTo>
                      <a:pt x="6" y="1"/>
                      <a:pt x="1" y="7"/>
                      <a:pt x="1" y="18"/>
                    </a:cubicBezTo>
                    <a:lnTo>
                      <a:pt x="1" y="2080"/>
                    </a:lnTo>
                    <a:cubicBezTo>
                      <a:pt x="1" y="2091"/>
                      <a:pt x="1" y="2103"/>
                      <a:pt x="12" y="2103"/>
                    </a:cubicBezTo>
                    <a:cubicBezTo>
                      <a:pt x="24" y="2103"/>
                      <a:pt x="24" y="2091"/>
                      <a:pt x="24" y="2080"/>
                    </a:cubicBezTo>
                    <a:lnTo>
                      <a:pt x="24" y="18"/>
                    </a:lnTo>
                    <a:cubicBezTo>
                      <a:pt x="24" y="7"/>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2" name="Google Shape;1151;p69"/>
              <p:cNvSpPr/>
              <p:nvPr/>
            </p:nvSpPr>
            <p:spPr>
              <a:xfrm>
                <a:off x="5770677" y="3213828"/>
                <a:ext cx="61226" cy="154577"/>
              </a:xfrm>
              <a:custGeom>
                <a:avLst/>
                <a:gdLst/>
                <a:ahLst/>
                <a:cxnLst/>
                <a:rect l="l" t="t" r="r" b="b"/>
                <a:pathLst>
                  <a:path w="972" h="2454" extrusionOk="0">
                    <a:moveTo>
                      <a:pt x="23" y="0"/>
                    </a:moveTo>
                    <a:cubicBezTo>
                      <a:pt x="7" y="0"/>
                      <a:pt x="1" y="25"/>
                      <a:pt x="21" y="25"/>
                    </a:cubicBezTo>
                    <a:lnTo>
                      <a:pt x="937" y="404"/>
                    </a:lnTo>
                    <a:lnTo>
                      <a:pt x="937" y="2420"/>
                    </a:lnTo>
                    <a:lnTo>
                      <a:pt x="32" y="2179"/>
                    </a:lnTo>
                    <a:cubicBezTo>
                      <a:pt x="29" y="2177"/>
                      <a:pt x="26" y="2177"/>
                      <a:pt x="23" y="2177"/>
                    </a:cubicBezTo>
                    <a:cubicBezTo>
                      <a:pt x="7" y="2177"/>
                      <a:pt x="1" y="2204"/>
                      <a:pt x="21" y="2213"/>
                    </a:cubicBezTo>
                    <a:lnTo>
                      <a:pt x="948" y="2454"/>
                    </a:lnTo>
                    <a:lnTo>
                      <a:pt x="971" y="2454"/>
                    </a:lnTo>
                    <a:lnTo>
                      <a:pt x="971" y="381"/>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3" name="Google Shape;1152;p69"/>
              <p:cNvSpPr/>
              <p:nvPr/>
            </p:nvSpPr>
            <p:spPr>
              <a:xfrm>
                <a:off x="5866487" y="3247843"/>
                <a:ext cx="66454" cy="144436"/>
              </a:xfrm>
              <a:custGeom>
                <a:avLst/>
                <a:gdLst/>
                <a:ahLst/>
                <a:cxnLst/>
                <a:rect l="l" t="t" r="r" b="b"/>
                <a:pathLst>
                  <a:path w="1055" h="2293" extrusionOk="0">
                    <a:moveTo>
                      <a:pt x="35" y="47"/>
                    </a:moveTo>
                    <a:lnTo>
                      <a:pt x="1020" y="368"/>
                    </a:lnTo>
                    <a:lnTo>
                      <a:pt x="1020" y="2258"/>
                    </a:lnTo>
                    <a:lnTo>
                      <a:pt x="35" y="2029"/>
                    </a:lnTo>
                    <a:lnTo>
                      <a:pt x="35" y="47"/>
                    </a:lnTo>
                    <a:close/>
                    <a:moveTo>
                      <a:pt x="0" y="1"/>
                    </a:moveTo>
                    <a:lnTo>
                      <a:pt x="0" y="2051"/>
                    </a:lnTo>
                    <a:lnTo>
                      <a:pt x="1043" y="2292"/>
                    </a:lnTo>
                    <a:lnTo>
                      <a:pt x="1054" y="2292"/>
                    </a:lnTo>
                    <a:lnTo>
                      <a:pt x="1054" y="345"/>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4" name="Google Shape;1153;p69"/>
              <p:cNvSpPr/>
              <p:nvPr/>
            </p:nvSpPr>
            <p:spPr>
              <a:xfrm>
                <a:off x="5919840" y="3265543"/>
                <a:ext cx="2268" cy="124531"/>
              </a:xfrm>
              <a:custGeom>
                <a:avLst/>
                <a:gdLst/>
                <a:ahLst/>
                <a:cxnLst/>
                <a:rect l="l" t="t" r="r" b="b"/>
                <a:pathLst>
                  <a:path w="36" h="1977" extrusionOk="0">
                    <a:moveTo>
                      <a:pt x="14" y="1"/>
                    </a:moveTo>
                    <a:cubicBezTo>
                      <a:pt x="7" y="1"/>
                      <a:pt x="1" y="6"/>
                      <a:pt x="1" y="18"/>
                    </a:cubicBezTo>
                    <a:lnTo>
                      <a:pt x="1" y="1954"/>
                    </a:lnTo>
                    <a:cubicBezTo>
                      <a:pt x="1" y="1965"/>
                      <a:pt x="1" y="1977"/>
                      <a:pt x="12" y="1977"/>
                    </a:cubicBezTo>
                    <a:cubicBezTo>
                      <a:pt x="24" y="1977"/>
                      <a:pt x="35" y="1965"/>
                      <a:pt x="35" y="1954"/>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5" name="Google Shape;1154;p69"/>
              <p:cNvSpPr/>
              <p:nvPr/>
            </p:nvSpPr>
            <p:spPr>
              <a:xfrm>
                <a:off x="5818110" y="3232347"/>
                <a:ext cx="1512" cy="132468"/>
              </a:xfrm>
              <a:custGeom>
                <a:avLst/>
                <a:gdLst/>
                <a:ahLst/>
                <a:cxnLst/>
                <a:rect l="l" t="t" r="r" b="b"/>
                <a:pathLst>
                  <a:path w="24" h="2103" extrusionOk="0">
                    <a:moveTo>
                      <a:pt x="12" y="1"/>
                    </a:moveTo>
                    <a:cubicBezTo>
                      <a:pt x="6" y="1"/>
                      <a:pt x="1" y="6"/>
                      <a:pt x="1" y="18"/>
                    </a:cubicBezTo>
                    <a:lnTo>
                      <a:pt x="1" y="2091"/>
                    </a:lnTo>
                    <a:cubicBezTo>
                      <a:pt x="1" y="2091"/>
                      <a:pt x="1" y="2103"/>
                      <a:pt x="12" y="2103"/>
                    </a:cubicBezTo>
                    <a:cubicBezTo>
                      <a:pt x="24" y="2103"/>
                      <a:pt x="24" y="2091"/>
                      <a:pt x="24" y="2091"/>
                    </a:cubicBezTo>
                    <a:lnTo>
                      <a:pt x="24" y="18"/>
                    </a:lnTo>
                    <a:cubicBezTo>
                      <a:pt x="24" y="6"/>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6" name="Google Shape;1155;p69"/>
              <p:cNvSpPr/>
              <p:nvPr/>
            </p:nvSpPr>
            <p:spPr>
              <a:xfrm>
                <a:off x="5771244" y="3405888"/>
                <a:ext cx="60659" cy="151617"/>
              </a:xfrm>
              <a:custGeom>
                <a:avLst/>
                <a:gdLst/>
                <a:ahLst/>
                <a:cxnLst/>
                <a:rect l="l" t="t" r="r" b="b"/>
                <a:pathLst>
                  <a:path w="963" h="2407" extrusionOk="0">
                    <a:moveTo>
                      <a:pt x="23" y="1"/>
                    </a:moveTo>
                    <a:cubicBezTo>
                      <a:pt x="12" y="1"/>
                      <a:pt x="12" y="12"/>
                      <a:pt x="0" y="12"/>
                    </a:cubicBezTo>
                    <a:cubicBezTo>
                      <a:pt x="0" y="24"/>
                      <a:pt x="0" y="35"/>
                      <a:pt x="12" y="35"/>
                    </a:cubicBezTo>
                    <a:lnTo>
                      <a:pt x="928" y="344"/>
                    </a:lnTo>
                    <a:lnTo>
                      <a:pt x="928" y="2360"/>
                    </a:lnTo>
                    <a:lnTo>
                      <a:pt x="23" y="2189"/>
                    </a:lnTo>
                    <a:cubicBezTo>
                      <a:pt x="20" y="2185"/>
                      <a:pt x="16" y="2184"/>
                      <a:pt x="13" y="2184"/>
                    </a:cubicBezTo>
                    <a:cubicBezTo>
                      <a:pt x="6" y="2184"/>
                      <a:pt x="0" y="2192"/>
                      <a:pt x="0" y="2200"/>
                    </a:cubicBezTo>
                    <a:cubicBezTo>
                      <a:pt x="0" y="2212"/>
                      <a:pt x="12" y="2212"/>
                      <a:pt x="12" y="2212"/>
                    </a:cubicBezTo>
                    <a:lnTo>
                      <a:pt x="939" y="2395"/>
                    </a:lnTo>
                    <a:lnTo>
                      <a:pt x="962" y="2406"/>
                    </a:lnTo>
                    <a:lnTo>
                      <a:pt x="962" y="321"/>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7" name="Google Shape;1156;p69"/>
              <p:cNvSpPr/>
              <p:nvPr/>
            </p:nvSpPr>
            <p:spPr>
              <a:xfrm>
                <a:off x="5866487" y="3434045"/>
                <a:ext cx="66454" cy="140783"/>
              </a:xfrm>
              <a:custGeom>
                <a:avLst/>
                <a:gdLst/>
                <a:ahLst/>
                <a:cxnLst/>
                <a:rect l="l" t="t" r="r" b="b"/>
                <a:pathLst>
                  <a:path w="1055" h="2235" extrusionOk="0">
                    <a:moveTo>
                      <a:pt x="35" y="46"/>
                    </a:moveTo>
                    <a:lnTo>
                      <a:pt x="1020" y="298"/>
                    </a:lnTo>
                    <a:lnTo>
                      <a:pt x="1020" y="2188"/>
                    </a:lnTo>
                    <a:lnTo>
                      <a:pt x="23" y="2028"/>
                    </a:lnTo>
                    <a:lnTo>
                      <a:pt x="35" y="46"/>
                    </a:lnTo>
                    <a:close/>
                    <a:moveTo>
                      <a:pt x="0" y="0"/>
                    </a:moveTo>
                    <a:lnTo>
                      <a:pt x="0" y="2051"/>
                    </a:lnTo>
                    <a:lnTo>
                      <a:pt x="1054" y="2234"/>
                    </a:lnTo>
                    <a:lnTo>
                      <a:pt x="1054" y="275"/>
                    </a:lnTo>
                    <a:lnTo>
                      <a:pt x="12"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8" name="Google Shape;1157;p69"/>
              <p:cNvSpPr/>
              <p:nvPr/>
            </p:nvSpPr>
            <p:spPr>
              <a:xfrm>
                <a:off x="5919840" y="3448092"/>
                <a:ext cx="2268" cy="124531"/>
              </a:xfrm>
              <a:custGeom>
                <a:avLst/>
                <a:gdLst/>
                <a:ahLst/>
                <a:cxnLst/>
                <a:rect l="l" t="t" r="r" b="b"/>
                <a:pathLst>
                  <a:path w="36" h="1977" extrusionOk="0">
                    <a:moveTo>
                      <a:pt x="14" y="1"/>
                    </a:moveTo>
                    <a:cubicBezTo>
                      <a:pt x="7" y="1"/>
                      <a:pt x="1" y="7"/>
                      <a:pt x="1" y="18"/>
                    </a:cubicBezTo>
                    <a:lnTo>
                      <a:pt x="1" y="1965"/>
                    </a:lnTo>
                    <a:cubicBezTo>
                      <a:pt x="1" y="1977"/>
                      <a:pt x="1" y="1977"/>
                      <a:pt x="12" y="1977"/>
                    </a:cubicBezTo>
                    <a:cubicBezTo>
                      <a:pt x="24" y="1977"/>
                      <a:pt x="24" y="1977"/>
                      <a:pt x="35" y="1965"/>
                    </a:cubicBezTo>
                    <a:lnTo>
                      <a:pt x="35" y="18"/>
                    </a:lnTo>
                    <a:cubicBezTo>
                      <a:pt x="30" y="7"/>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9" name="Google Shape;1158;p69"/>
              <p:cNvSpPr/>
              <p:nvPr/>
            </p:nvSpPr>
            <p:spPr>
              <a:xfrm>
                <a:off x="5817417" y="3422139"/>
                <a:ext cx="2205" cy="132468"/>
              </a:xfrm>
              <a:custGeom>
                <a:avLst/>
                <a:gdLst/>
                <a:ahLst/>
                <a:cxnLst/>
                <a:rect l="l" t="t" r="r" b="b"/>
                <a:pathLst>
                  <a:path w="35" h="2103" extrusionOk="0">
                    <a:moveTo>
                      <a:pt x="17" y="0"/>
                    </a:moveTo>
                    <a:cubicBezTo>
                      <a:pt x="9" y="0"/>
                      <a:pt x="0" y="6"/>
                      <a:pt x="0" y="18"/>
                    </a:cubicBezTo>
                    <a:lnTo>
                      <a:pt x="0" y="2080"/>
                    </a:lnTo>
                    <a:cubicBezTo>
                      <a:pt x="0" y="2091"/>
                      <a:pt x="12" y="2102"/>
                      <a:pt x="23" y="2102"/>
                    </a:cubicBezTo>
                    <a:cubicBezTo>
                      <a:pt x="35" y="2102"/>
                      <a:pt x="35" y="2091"/>
                      <a:pt x="35" y="2080"/>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0" name="Google Shape;1159;p69"/>
              <p:cNvSpPr/>
              <p:nvPr/>
            </p:nvSpPr>
            <p:spPr>
              <a:xfrm>
                <a:off x="5076514" y="2418627"/>
                <a:ext cx="96564" cy="236150"/>
              </a:xfrm>
              <a:custGeom>
                <a:avLst/>
                <a:gdLst/>
                <a:ahLst/>
                <a:cxnLst/>
                <a:rect l="l" t="t" r="r" b="b"/>
                <a:pathLst>
                  <a:path w="1533" h="3749" extrusionOk="0">
                    <a:moveTo>
                      <a:pt x="27" y="1"/>
                    </a:moveTo>
                    <a:cubicBezTo>
                      <a:pt x="15" y="1"/>
                      <a:pt x="1" y="27"/>
                      <a:pt x="21" y="37"/>
                    </a:cubicBezTo>
                    <a:lnTo>
                      <a:pt x="1487" y="965"/>
                    </a:lnTo>
                    <a:lnTo>
                      <a:pt x="1498" y="3692"/>
                    </a:lnTo>
                    <a:lnTo>
                      <a:pt x="44" y="2924"/>
                    </a:lnTo>
                    <a:cubicBezTo>
                      <a:pt x="40" y="2922"/>
                      <a:pt x="37" y="2922"/>
                      <a:pt x="35" y="2922"/>
                    </a:cubicBezTo>
                    <a:cubicBezTo>
                      <a:pt x="18" y="2922"/>
                      <a:pt x="12" y="2949"/>
                      <a:pt x="32" y="2958"/>
                    </a:cubicBezTo>
                    <a:lnTo>
                      <a:pt x="1533" y="3749"/>
                    </a:lnTo>
                    <a:lnTo>
                      <a:pt x="1521" y="954"/>
                    </a:lnTo>
                    <a:lnTo>
                      <a:pt x="1521" y="942"/>
                    </a:lnTo>
                    <a:lnTo>
                      <a:pt x="32" y="3"/>
                    </a:lnTo>
                    <a:cubicBezTo>
                      <a:pt x="31" y="1"/>
                      <a:pt x="29" y="1"/>
                      <a:pt x="2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1" name="Google Shape;1160;p69"/>
              <p:cNvSpPr/>
              <p:nvPr/>
            </p:nvSpPr>
            <p:spPr>
              <a:xfrm>
                <a:off x="5191788" y="2488799"/>
                <a:ext cx="99650" cy="221536"/>
              </a:xfrm>
              <a:custGeom>
                <a:avLst/>
                <a:gdLst/>
                <a:ahLst/>
                <a:cxnLst/>
                <a:rect l="l" t="t" r="r" b="b"/>
                <a:pathLst>
                  <a:path w="1582" h="3517" extrusionOk="0">
                    <a:moveTo>
                      <a:pt x="35" y="57"/>
                    </a:moveTo>
                    <a:lnTo>
                      <a:pt x="1536" y="951"/>
                    </a:lnTo>
                    <a:lnTo>
                      <a:pt x="1547" y="3460"/>
                    </a:lnTo>
                    <a:lnTo>
                      <a:pt x="46" y="2761"/>
                    </a:lnTo>
                    <a:lnTo>
                      <a:pt x="35" y="57"/>
                    </a:lnTo>
                    <a:close/>
                    <a:moveTo>
                      <a:pt x="1" y="0"/>
                    </a:moveTo>
                    <a:lnTo>
                      <a:pt x="12" y="2772"/>
                    </a:lnTo>
                    <a:lnTo>
                      <a:pt x="12" y="2784"/>
                    </a:lnTo>
                    <a:lnTo>
                      <a:pt x="1581" y="3517"/>
                    </a:lnTo>
                    <a:lnTo>
                      <a:pt x="1570" y="939"/>
                    </a:lnTo>
                    <a:lnTo>
                      <a:pt x="35" y="12"/>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2" name="Google Shape;1161;p69"/>
              <p:cNvSpPr/>
              <p:nvPr/>
            </p:nvSpPr>
            <p:spPr>
              <a:xfrm>
                <a:off x="5273362" y="2538562"/>
                <a:ext cx="2898" cy="163837"/>
              </a:xfrm>
              <a:custGeom>
                <a:avLst/>
                <a:gdLst/>
                <a:ahLst/>
                <a:cxnLst/>
                <a:rect l="l" t="t" r="r" b="b"/>
                <a:pathLst>
                  <a:path w="46" h="2601" extrusionOk="0">
                    <a:moveTo>
                      <a:pt x="23" y="1"/>
                    </a:moveTo>
                    <a:cubicBezTo>
                      <a:pt x="11" y="1"/>
                      <a:pt x="0" y="1"/>
                      <a:pt x="0" y="12"/>
                    </a:cubicBezTo>
                    <a:lnTo>
                      <a:pt x="11" y="2589"/>
                    </a:lnTo>
                    <a:cubicBezTo>
                      <a:pt x="11" y="2589"/>
                      <a:pt x="23" y="2601"/>
                      <a:pt x="23" y="2601"/>
                    </a:cubicBezTo>
                    <a:cubicBezTo>
                      <a:pt x="34" y="2601"/>
                      <a:pt x="46" y="2589"/>
                      <a:pt x="46" y="2589"/>
                    </a:cubicBezTo>
                    <a:lnTo>
                      <a:pt x="34" y="12"/>
                    </a:lnTo>
                    <a:cubicBezTo>
                      <a:pt x="34" y="1"/>
                      <a:pt x="23"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3" name="Google Shape;1162;p69"/>
              <p:cNvSpPr/>
              <p:nvPr/>
            </p:nvSpPr>
            <p:spPr>
              <a:xfrm>
                <a:off x="5152104" y="2466437"/>
                <a:ext cx="3653" cy="178262"/>
              </a:xfrm>
              <a:custGeom>
                <a:avLst/>
                <a:gdLst/>
                <a:ahLst/>
                <a:cxnLst/>
                <a:rect l="l" t="t" r="r" b="b"/>
                <a:pathLst>
                  <a:path w="58" h="2830" extrusionOk="0">
                    <a:moveTo>
                      <a:pt x="23" y="0"/>
                    </a:moveTo>
                    <a:cubicBezTo>
                      <a:pt x="12" y="0"/>
                      <a:pt x="1" y="11"/>
                      <a:pt x="1" y="11"/>
                    </a:cubicBezTo>
                    <a:lnTo>
                      <a:pt x="23" y="2818"/>
                    </a:lnTo>
                    <a:cubicBezTo>
                      <a:pt x="23" y="2818"/>
                      <a:pt x="23" y="2829"/>
                      <a:pt x="35" y="2829"/>
                    </a:cubicBezTo>
                    <a:cubicBezTo>
                      <a:pt x="46" y="2829"/>
                      <a:pt x="58" y="2818"/>
                      <a:pt x="58" y="2818"/>
                    </a:cubicBezTo>
                    <a:lnTo>
                      <a:pt x="35" y="11"/>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4" name="Google Shape;1163;p69"/>
              <p:cNvSpPr/>
              <p:nvPr/>
            </p:nvSpPr>
            <p:spPr>
              <a:xfrm>
                <a:off x="5077774" y="2685772"/>
                <a:ext cx="96060" cy="224433"/>
              </a:xfrm>
              <a:custGeom>
                <a:avLst/>
                <a:gdLst/>
                <a:ahLst/>
                <a:cxnLst/>
                <a:rect l="l" t="t" r="r" b="b"/>
                <a:pathLst>
                  <a:path w="1525" h="3563" extrusionOk="0">
                    <a:moveTo>
                      <a:pt x="35" y="0"/>
                    </a:moveTo>
                    <a:cubicBezTo>
                      <a:pt x="24" y="0"/>
                      <a:pt x="12" y="0"/>
                      <a:pt x="12" y="12"/>
                    </a:cubicBezTo>
                    <a:cubicBezTo>
                      <a:pt x="1" y="12"/>
                      <a:pt x="12" y="23"/>
                      <a:pt x="12" y="35"/>
                    </a:cubicBezTo>
                    <a:lnTo>
                      <a:pt x="1478" y="779"/>
                    </a:lnTo>
                    <a:lnTo>
                      <a:pt x="1490" y="3517"/>
                    </a:lnTo>
                    <a:lnTo>
                      <a:pt x="35" y="2921"/>
                    </a:lnTo>
                    <a:cubicBezTo>
                      <a:pt x="24" y="2921"/>
                      <a:pt x="1" y="2944"/>
                      <a:pt x="24" y="2956"/>
                    </a:cubicBezTo>
                    <a:lnTo>
                      <a:pt x="1524" y="3563"/>
                    </a:lnTo>
                    <a:lnTo>
                      <a:pt x="1513" y="779"/>
                    </a:lnTo>
                    <a:lnTo>
                      <a:pt x="1513" y="76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5" name="Google Shape;1164;p69"/>
              <p:cNvSpPr/>
              <p:nvPr/>
            </p:nvSpPr>
            <p:spPr>
              <a:xfrm>
                <a:off x="5193237" y="2742023"/>
                <a:ext cx="98894" cy="210072"/>
              </a:xfrm>
              <a:custGeom>
                <a:avLst/>
                <a:gdLst/>
                <a:ahLst/>
                <a:cxnLst/>
                <a:rect l="l" t="t" r="r" b="b"/>
                <a:pathLst>
                  <a:path w="1570" h="3335" extrusionOk="0">
                    <a:moveTo>
                      <a:pt x="35" y="58"/>
                    </a:moveTo>
                    <a:lnTo>
                      <a:pt x="1524" y="780"/>
                    </a:lnTo>
                    <a:lnTo>
                      <a:pt x="1536" y="3289"/>
                    </a:lnTo>
                    <a:lnTo>
                      <a:pt x="35" y="2762"/>
                    </a:lnTo>
                    <a:lnTo>
                      <a:pt x="35" y="58"/>
                    </a:lnTo>
                    <a:close/>
                    <a:moveTo>
                      <a:pt x="1" y="1"/>
                    </a:moveTo>
                    <a:lnTo>
                      <a:pt x="12" y="2773"/>
                    </a:lnTo>
                    <a:lnTo>
                      <a:pt x="12" y="2785"/>
                    </a:lnTo>
                    <a:lnTo>
                      <a:pt x="1570" y="3334"/>
                    </a:lnTo>
                    <a:lnTo>
                      <a:pt x="1558" y="768"/>
                    </a:lnTo>
                    <a:lnTo>
                      <a:pt x="1558" y="75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6" name="Google Shape;1165;p69"/>
              <p:cNvSpPr/>
              <p:nvPr/>
            </p:nvSpPr>
            <p:spPr>
              <a:xfrm>
                <a:off x="5274055" y="2782464"/>
                <a:ext cx="2961" cy="163837"/>
              </a:xfrm>
              <a:custGeom>
                <a:avLst/>
                <a:gdLst/>
                <a:ahLst/>
                <a:cxnLst/>
                <a:rect l="l" t="t" r="r" b="b"/>
                <a:pathLst>
                  <a:path w="47" h="2601" extrusionOk="0">
                    <a:moveTo>
                      <a:pt x="23" y="0"/>
                    </a:moveTo>
                    <a:cubicBezTo>
                      <a:pt x="12" y="0"/>
                      <a:pt x="0" y="12"/>
                      <a:pt x="0" y="12"/>
                    </a:cubicBezTo>
                    <a:lnTo>
                      <a:pt x="12" y="2589"/>
                    </a:lnTo>
                    <a:cubicBezTo>
                      <a:pt x="12" y="2601"/>
                      <a:pt x="23" y="2601"/>
                      <a:pt x="35" y="2601"/>
                    </a:cubicBezTo>
                    <a:cubicBezTo>
                      <a:pt x="35" y="2601"/>
                      <a:pt x="46" y="2601"/>
                      <a:pt x="46" y="2589"/>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7" name="Google Shape;1166;p69"/>
              <p:cNvSpPr/>
              <p:nvPr/>
            </p:nvSpPr>
            <p:spPr>
              <a:xfrm>
                <a:off x="5153553" y="2724701"/>
                <a:ext cx="2961" cy="178325"/>
              </a:xfrm>
              <a:custGeom>
                <a:avLst/>
                <a:gdLst/>
                <a:ahLst/>
                <a:cxnLst/>
                <a:rect l="l" t="t" r="r" b="b"/>
                <a:pathLst>
                  <a:path w="47" h="2831" extrusionOk="0">
                    <a:moveTo>
                      <a:pt x="12" y="1"/>
                    </a:moveTo>
                    <a:cubicBezTo>
                      <a:pt x="0" y="1"/>
                      <a:pt x="0" y="1"/>
                      <a:pt x="0" y="12"/>
                    </a:cubicBezTo>
                    <a:lnTo>
                      <a:pt x="12" y="2807"/>
                    </a:lnTo>
                    <a:cubicBezTo>
                      <a:pt x="12" y="2819"/>
                      <a:pt x="23" y="2830"/>
                      <a:pt x="23" y="2830"/>
                    </a:cubicBezTo>
                    <a:cubicBezTo>
                      <a:pt x="35" y="2830"/>
                      <a:pt x="46" y="2819"/>
                      <a:pt x="46" y="2807"/>
                    </a:cubicBezTo>
                    <a:lnTo>
                      <a:pt x="35" y="12"/>
                    </a:lnTo>
                    <a:cubicBezTo>
                      <a:pt x="35"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8" name="Google Shape;1167;p69"/>
              <p:cNvSpPr/>
              <p:nvPr/>
            </p:nvSpPr>
            <p:spPr>
              <a:xfrm>
                <a:off x="5078719" y="2982209"/>
                <a:ext cx="96564" cy="210891"/>
              </a:xfrm>
              <a:custGeom>
                <a:avLst/>
                <a:gdLst/>
                <a:ahLst/>
                <a:cxnLst/>
                <a:rect l="l" t="t" r="r" b="b"/>
                <a:pathLst>
                  <a:path w="1533" h="3348" extrusionOk="0">
                    <a:moveTo>
                      <a:pt x="23" y="0"/>
                    </a:moveTo>
                    <a:cubicBezTo>
                      <a:pt x="6" y="0"/>
                      <a:pt x="0" y="27"/>
                      <a:pt x="20" y="37"/>
                    </a:cubicBezTo>
                    <a:lnTo>
                      <a:pt x="1486" y="564"/>
                    </a:lnTo>
                    <a:lnTo>
                      <a:pt x="1498" y="3302"/>
                    </a:lnTo>
                    <a:lnTo>
                      <a:pt x="43" y="2924"/>
                    </a:lnTo>
                    <a:cubicBezTo>
                      <a:pt x="40" y="2922"/>
                      <a:pt x="37" y="2921"/>
                      <a:pt x="34" y="2921"/>
                    </a:cubicBezTo>
                    <a:cubicBezTo>
                      <a:pt x="18" y="2921"/>
                      <a:pt x="12" y="2948"/>
                      <a:pt x="31" y="2958"/>
                    </a:cubicBezTo>
                    <a:lnTo>
                      <a:pt x="1532" y="3347"/>
                    </a:lnTo>
                    <a:lnTo>
                      <a:pt x="1532" y="3347"/>
                    </a:lnTo>
                    <a:lnTo>
                      <a:pt x="1521" y="552"/>
                    </a:lnTo>
                    <a:lnTo>
                      <a:pt x="1521" y="541"/>
                    </a:lnTo>
                    <a:lnTo>
                      <a:pt x="31" y="2"/>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9" name="Google Shape;1168;p69"/>
              <p:cNvSpPr/>
              <p:nvPr/>
            </p:nvSpPr>
            <p:spPr>
              <a:xfrm>
                <a:off x="5193930" y="3022019"/>
                <a:ext cx="98957" cy="196340"/>
              </a:xfrm>
              <a:custGeom>
                <a:avLst/>
                <a:gdLst/>
                <a:ahLst/>
                <a:cxnLst/>
                <a:rect l="l" t="t" r="r" b="b"/>
                <a:pathLst>
                  <a:path w="1571" h="3117" extrusionOk="0">
                    <a:moveTo>
                      <a:pt x="35" y="46"/>
                    </a:moveTo>
                    <a:lnTo>
                      <a:pt x="1536" y="562"/>
                    </a:lnTo>
                    <a:lnTo>
                      <a:pt x="1536" y="3070"/>
                    </a:lnTo>
                    <a:lnTo>
                      <a:pt x="47" y="2761"/>
                    </a:lnTo>
                    <a:lnTo>
                      <a:pt x="35" y="46"/>
                    </a:lnTo>
                    <a:close/>
                    <a:moveTo>
                      <a:pt x="1" y="1"/>
                    </a:moveTo>
                    <a:lnTo>
                      <a:pt x="12" y="2773"/>
                    </a:lnTo>
                    <a:lnTo>
                      <a:pt x="12" y="2784"/>
                    </a:lnTo>
                    <a:lnTo>
                      <a:pt x="1570" y="3116"/>
                    </a:lnTo>
                    <a:lnTo>
                      <a:pt x="1559" y="550"/>
                    </a:lnTo>
                    <a:lnTo>
                      <a:pt x="1559" y="539"/>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0" name="Google Shape;1169;p69"/>
              <p:cNvSpPr/>
              <p:nvPr/>
            </p:nvSpPr>
            <p:spPr>
              <a:xfrm>
                <a:off x="5275503" y="3050176"/>
                <a:ext cx="2205" cy="164593"/>
              </a:xfrm>
              <a:custGeom>
                <a:avLst/>
                <a:gdLst/>
                <a:ahLst/>
                <a:cxnLst/>
                <a:rect l="l" t="t" r="r" b="b"/>
                <a:pathLst>
                  <a:path w="35" h="2613" extrusionOk="0">
                    <a:moveTo>
                      <a:pt x="12" y="0"/>
                    </a:moveTo>
                    <a:cubicBezTo>
                      <a:pt x="0" y="0"/>
                      <a:pt x="0" y="12"/>
                      <a:pt x="0" y="23"/>
                    </a:cubicBezTo>
                    <a:lnTo>
                      <a:pt x="0" y="2589"/>
                    </a:lnTo>
                    <a:cubicBezTo>
                      <a:pt x="12" y="2601"/>
                      <a:pt x="12" y="2612"/>
                      <a:pt x="23" y="2612"/>
                    </a:cubicBezTo>
                    <a:cubicBezTo>
                      <a:pt x="35" y="2612"/>
                      <a:pt x="35" y="2601"/>
                      <a:pt x="35" y="2589"/>
                    </a:cubicBezTo>
                    <a:lnTo>
                      <a:pt x="35" y="23"/>
                    </a:lnTo>
                    <a:cubicBezTo>
                      <a:pt x="35"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1" name="Google Shape;1170;p69"/>
              <p:cNvSpPr/>
              <p:nvPr/>
            </p:nvSpPr>
            <p:spPr>
              <a:xfrm>
                <a:off x="5154245" y="3009736"/>
                <a:ext cx="2961" cy="178325"/>
              </a:xfrm>
              <a:custGeom>
                <a:avLst/>
                <a:gdLst/>
                <a:ahLst/>
                <a:cxnLst/>
                <a:rect l="l" t="t" r="r" b="b"/>
                <a:pathLst>
                  <a:path w="47" h="2831" extrusionOk="0">
                    <a:moveTo>
                      <a:pt x="12" y="1"/>
                    </a:moveTo>
                    <a:cubicBezTo>
                      <a:pt x="12" y="1"/>
                      <a:pt x="1" y="12"/>
                      <a:pt x="1" y="12"/>
                    </a:cubicBezTo>
                    <a:lnTo>
                      <a:pt x="12" y="2819"/>
                    </a:lnTo>
                    <a:cubicBezTo>
                      <a:pt x="12" y="2819"/>
                      <a:pt x="24" y="2830"/>
                      <a:pt x="35" y="2830"/>
                    </a:cubicBezTo>
                    <a:cubicBezTo>
                      <a:pt x="47" y="2830"/>
                      <a:pt x="47" y="2819"/>
                      <a:pt x="47" y="2819"/>
                    </a:cubicBezTo>
                    <a:lnTo>
                      <a:pt x="35" y="12"/>
                    </a:lnTo>
                    <a:cubicBezTo>
                      <a:pt x="35" y="12"/>
                      <a:pt x="24"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2" name="Google Shape;1171;p69"/>
              <p:cNvSpPr/>
              <p:nvPr/>
            </p:nvSpPr>
            <p:spPr>
              <a:xfrm>
                <a:off x="5079412" y="3245575"/>
                <a:ext cx="96564" cy="203647"/>
              </a:xfrm>
              <a:custGeom>
                <a:avLst/>
                <a:gdLst/>
                <a:ahLst/>
                <a:cxnLst/>
                <a:rect l="l" t="t" r="r" b="b"/>
                <a:pathLst>
                  <a:path w="1533" h="3233" extrusionOk="0">
                    <a:moveTo>
                      <a:pt x="23" y="0"/>
                    </a:moveTo>
                    <a:cubicBezTo>
                      <a:pt x="6" y="0"/>
                      <a:pt x="1" y="26"/>
                      <a:pt x="20" y="26"/>
                    </a:cubicBezTo>
                    <a:lnTo>
                      <a:pt x="1487" y="461"/>
                    </a:lnTo>
                    <a:lnTo>
                      <a:pt x="1498" y="3187"/>
                    </a:lnTo>
                    <a:lnTo>
                      <a:pt x="43" y="2924"/>
                    </a:lnTo>
                    <a:cubicBezTo>
                      <a:pt x="40" y="2922"/>
                      <a:pt x="37" y="2921"/>
                      <a:pt x="35" y="2921"/>
                    </a:cubicBezTo>
                    <a:cubicBezTo>
                      <a:pt x="18" y="2921"/>
                      <a:pt x="12" y="2948"/>
                      <a:pt x="32" y="2958"/>
                    </a:cubicBezTo>
                    <a:lnTo>
                      <a:pt x="1533" y="3233"/>
                    </a:lnTo>
                    <a:lnTo>
                      <a:pt x="1521" y="438"/>
                    </a:lnTo>
                    <a:lnTo>
                      <a:pt x="1521" y="426"/>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3" name="Google Shape;1172;p69"/>
              <p:cNvSpPr/>
              <p:nvPr/>
            </p:nvSpPr>
            <p:spPr>
              <a:xfrm>
                <a:off x="5194686" y="3276756"/>
                <a:ext cx="98894" cy="188340"/>
              </a:xfrm>
              <a:custGeom>
                <a:avLst/>
                <a:gdLst/>
                <a:ahLst/>
                <a:cxnLst/>
                <a:rect l="l" t="t" r="r" b="b"/>
                <a:pathLst>
                  <a:path w="1570" h="2990" extrusionOk="0">
                    <a:moveTo>
                      <a:pt x="35" y="46"/>
                    </a:moveTo>
                    <a:lnTo>
                      <a:pt x="1535" y="447"/>
                    </a:lnTo>
                    <a:lnTo>
                      <a:pt x="1547" y="2956"/>
                    </a:lnTo>
                    <a:lnTo>
                      <a:pt x="46" y="2749"/>
                    </a:lnTo>
                    <a:lnTo>
                      <a:pt x="35" y="46"/>
                    </a:lnTo>
                    <a:close/>
                    <a:moveTo>
                      <a:pt x="0" y="0"/>
                    </a:moveTo>
                    <a:lnTo>
                      <a:pt x="12" y="2772"/>
                    </a:lnTo>
                    <a:lnTo>
                      <a:pt x="12" y="2784"/>
                    </a:lnTo>
                    <a:lnTo>
                      <a:pt x="1558" y="2990"/>
                    </a:lnTo>
                    <a:lnTo>
                      <a:pt x="1570" y="2990"/>
                    </a:lnTo>
                    <a:lnTo>
                      <a:pt x="1570" y="435"/>
                    </a:lnTo>
                    <a:lnTo>
                      <a:pt x="1570" y="424"/>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4" name="Google Shape;1173;p69"/>
              <p:cNvSpPr/>
              <p:nvPr/>
            </p:nvSpPr>
            <p:spPr>
              <a:xfrm>
                <a:off x="5276196" y="3299118"/>
                <a:ext cx="2961" cy="163837"/>
              </a:xfrm>
              <a:custGeom>
                <a:avLst/>
                <a:gdLst/>
                <a:ahLst/>
                <a:cxnLst/>
                <a:rect l="l" t="t" r="r" b="b"/>
                <a:pathLst>
                  <a:path w="47" h="2601" extrusionOk="0">
                    <a:moveTo>
                      <a:pt x="12" y="0"/>
                    </a:moveTo>
                    <a:cubicBezTo>
                      <a:pt x="12" y="0"/>
                      <a:pt x="1" y="0"/>
                      <a:pt x="1" y="12"/>
                    </a:cubicBezTo>
                    <a:lnTo>
                      <a:pt x="12" y="2589"/>
                    </a:lnTo>
                    <a:cubicBezTo>
                      <a:pt x="12" y="2601"/>
                      <a:pt x="12" y="2601"/>
                      <a:pt x="24" y="2601"/>
                    </a:cubicBezTo>
                    <a:cubicBezTo>
                      <a:pt x="35" y="2601"/>
                      <a:pt x="47" y="2601"/>
                      <a:pt x="47" y="2589"/>
                    </a:cubicBezTo>
                    <a:lnTo>
                      <a:pt x="35" y="12"/>
                    </a:lnTo>
                    <a:cubicBezTo>
                      <a:pt x="35" y="0"/>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5" name="Google Shape;1174;p69"/>
              <p:cNvSpPr/>
              <p:nvPr/>
            </p:nvSpPr>
            <p:spPr>
              <a:xfrm>
                <a:off x="5155001" y="3267370"/>
                <a:ext cx="2961" cy="178262"/>
              </a:xfrm>
              <a:custGeom>
                <a:avLst/>
                <a:gdLst/>
                <a:ahLst/>
                <a:cxnLst/>
                <a:rect l="l" t="t" r="r" b="b"/>
                <a:pathLst>
                  <a:path w="47" h="2830" extrusionOk="0">
                    <a:moveTo>
                      <a:pt x="23" y="0"/>
                    </a:moveTo>
                    <a:cubicBezTo>
                      <a:pt x="12" y="0"/>
                      <a:pt x="0" y="12"/>
                      <a:pt x="0" y="12"/>
                    </a:cubicBezTo>
                    <a:lnTo>
                      <a:pt x="23" y="2807"/>
                    </a:lnTo>
                    <a:cubicBezTo>
                      <a:pt x="23" y="2818"/>
                      <a:pt x="23" y="2830"/>
                      <a:pt x="35" y="2830"/>
                    </a:cubicBezTo>
                    <a:cubicBezTo>
                      <a:pt x="46" y="2830"/>
                      <a:pt x="46" y="2818"/>
                      <a:pt x="46" y="2807"/>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6" name="Google Shape;1175;p69"/>
              <p:cNvSpPr/>
              <p:nvPr/>
            </p:nvSpPr>
            <p:spPr>
              <a:xfrm>
                <a:off x="4883698" y="3208158"/>
                <a:ext cx="116909" cy="218008"/>
              </a:xfrm>
              <a:custGeom>
                <a:avLst/>
                <a:gdLst/>
                <a:ahLst/>
                <a:cxnLst/>
                <a:rect l="l" t="t" r="r" b="b"/>
                <a:pathLst>
                  <a:path w="1856" h="3461" extrusionOk="0">
                    <a:moveTo>
                      <a:pt x="103" y="35"/>
                    </a:moveTo>
                    <a:lnTo>
                      <a:pt x="1799" y="413"/>
                    </a:lnTo>
                    <a:lnTo>
                      <a:pt x="1822" y="3426"/>
                    </a:lnTo>
                    <a:lnTo>
                      <a:pt x="35" y="3174"/>
                    </a:lnTo>
                    <a:lnTo>
                      <a:pt x="103" y="35"/>
                    </a:lnTo>
                    <a:close/>
                    <a:moveTo>
                      <a:pt x="69" y="1"/>
                    </a:moveTo>
                    <a:lnTo>
                      <a:pt x="0" y="3197"/>
                    </a:lnTo>
                    <a:lnTo>
                      <a:pt x="0" y="3208"/>
                    </a:lnTo>
                    <a:lnTo>
                      <a:pt x="1833" y="3460"/>
                    </a:lnTo>
                    <a:lnTo>
                      <a:pt x="1856" y="3460"/>
                    </a:lnTo>
                    <a:lnTo>
                      <a:pt x="1833" y="402"/>
                    </a:lnTo>
                    <a:lnTo>
                      <a:pt x="1833" y="390"/>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7" name="Google Shape;1176;p69"/>
              <p:cNvSpPr/>
              <p:nvPr/>
            </p:nvSpPr>
            <p:spPr>
              <a:xfrm>
                <a:off x="4740078" y="3172127"/>
                <a:ext cx="124153" cy="236024"/>
              </a:xfrm>
              <a:custGeom>
                <a:avLst/>
                <a:gdLst/>
                <a:ahLst/>
                <a:cxnLst/>
                <a:rect l="l" t="t" r="r" b="b"/>
                <a:pathLst>
                  <a:path w="1971" h="3747" extrusionOk="0">
                    <a:moveTo>
                      <a:pt x="24" y="0"/>
                    </a:moveTo>
                    <a:cubicBezTo>
                      <a:pt x="12" y="0"/>
                      <a:pt x="1" y="0"/>
                      <a:pt x="1" y="12"/>
                    </a:cubicBezTo>
                    <a:cubicBezTo>
                      <a:pt x="1" y="23"/>
                      <a:pt x="1" y="23"/>
                      <a:pt x="12" y="35"/>
                    </a:cubicBezTo>
                    <a:lnTo>
                      <a:pt x="1902" y="493"/>
                    </a:lnTo>
                    <a:lnTo>
                      <a:pt x="1937" y="3700"/>
                    </a:lnTo>
                    <a:lnTo>
                      <a:pt x="1937" y="3700"/>
                    </a:lnTo>
                    <a:lnTo>
                      <a:pt x="46" y="3471"/>
                    </a:lnTo>
                    <a:cubicBezTo>
                      <a:pt x="35" y="3471"/>
                      <a:pt x="35" y="3483"/>
                      <a:pt x="35" y="3494"/>
                    </a:cubicBezTo>
                    <a:cubicBezTo>
                      <a:pt x="24" y="3494"/>
                      <a:pt x="35" y="3505"/>
                      <a:pt x="46" y="3505"/>
                    </a:cubicBezTo>
                    <a:lnTo>
                      <a:pt x="1948" y="3735"/>
                    </a:lnTo>
                    <a:lnTo>
                      <a:pt x="1971" y="3746"/>
                    </a:lnTo>
                    <a:lnTo>
                      <a:pt x="1937" y="481"/>
                    </a:lnTo>
                    <a:lnTo>
                      <a:pt x="1937" y="470"/>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8" name="Google Shape;1177;p69"/>
              <p:cNvSpPr/>
              <p:nvPr/>
            </p:nvSpPr>
            <p:spPr>
              <a:xfrm>
                <a:off x="4983287" y="3229827"/>
                <a:ext cx="4346" cy="193442"/>
              </a:xfrm>
              <a:custGeom>
                <a:avLst/>
                <a:gdLst/>
                <a:ahLst/>
                <a:cxnLst/>
                <a:rect l="l" t="t" r="r" b="b"/>
                <a:pathLst>
                  <a:path w="69" h="3071" extrusionOk="0">
                    <a:moveTo>
                      <a:pt x="23" y="1"/>
                    </a:moveTo>
                    <a:cubicBezTo>
                      <a:pt x="11" y="1"/>
                      <a:pt x="0" y="1"/>
                      <a:pt x="0" y="12"/>
                    </a:cubicBezTo>
                    <a:lnTo>
                      <a:pt x="34" y="3059"/>
                    </a:lnTo>
                    <a:cubicBezTo>
                      <a:pt x="34" y="3059"/>
                      <a:pt x="34" y="3071"/>
                      <a:pt x="46" y="3071"/>
                    </a:cubicBezTo>
                    <a:cubicBezTo>
                      <a:pt x="57" y="3071"/>
                      <a:pt x="69" y="3059"/>
                      <a:pt x="69" y="3059"/>
                    </a:cubicBezTo>
                    <a:lnTo>
                      <a:pt x="34" y="12"/>
                    </a:lnTo>
                    <a:cubicBezTo>
                      <a:pt x="34" y="1"/>
                      <a:pt x="34"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9" name="Google Shape;1178;p69"/>
              <p:cNvSpPr/>
              <p:nvPr/>
            </p:nvSpPr>
            <p:spPr>
              <a:xfrm>
                <a:off x="4845463" y="3198080"/>
                <a:ext cx="3653" cy="207174"/>
              </a:xfrm>
              <a:custGeom>
                <a:avLst/>
                <a:gdLst/>
                <a:ahLst/>
                <a:cxnLst/>
                <a:rect l="l" t="t" r="r" b="b"/>
                <a:pathLst>
                  <a:path w="58" h="3289" extrusionOk="0">
                    <a:moveTo>
                      <a:pt x="12" y="1"/>
                    </a:moveTo>
                    <a:cubicBezTo>
                      <a:pt x="0" y="1"/>
                      <a:pt x="0" y="1"/>
                      <a:pt x="0" y="12"/>
                    </a:cubicBezTo>
                    <a:lnTo>
                      <a:pt x="23" y="3265"/>
                    </a:lnTo>
                    <a:cubicBezTo>
                      <a:pt x="23" y="3277"/>
                      <a:pt x="34" y="3288"/>
                      <a:pt x="34" y="3288"/>
                    </a:cubicBezTo>
                    <a:cubicBezTo>
                      <a:pt x="46" y="3288"/>
                      <a:pt x="57" y="3277"/>
                      <a:pt x="57" y="3265"/>
                    </a:cubicBezTo>
                    <a:lnTo>
                      <a:pt x="34" y="12"/>
                    </a:lnTo>
                    <a:cubicBezTo>
                      <a:pt x="34"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0" name="Google Shape;1179;p69"/>
              <p:cNvSpPr/>
              <p:nvPr/>
            </p:nvSpPr>
            <p:spPr>
              <a:xfrm>
                <a:off x="4510601" y="2073876"/>
                <a:ext cx="140090" cy="305250"/>
              </a:xfrm>
              <a:custGeom>
                <a:avLst/>
                <a:gdLst/>
                <a:ahLst/>
                <a:cxnLst/>
                <a:rect l="l" t="t" r="r" b="b"/>
                <a:pathLst>
                  <a:path w="2224" h="4846" extrusionOk="0">
                    <a:moveTo>
                      <a:pt x="35" y="58"/>
                    </a:moveTo>
                    <a:lnTo>
                      <a:pt x="2177" y="1352"/>
                    </a:lnTo>
                    <a:lnTo>
                      <a:pt x="2189" y="4789"/>
                    </a:lnTo>
                    <a:lnTo>
                      <a:pt x="47" y="3689"/>
                    </a:lnTo>
                    <a:lnTo>
                      <a:pt x="35" y="58"/>
                    </a:lnTo>
                    <a:close/>
                    <a:moveTo>
                      <a:pt x="1" y="0"/>
                    </a:moveTo>
                    <a:lnTo>
                      <a:pt x="12" y="3689"/>
                    </a:lnTo>
                    <a:lnTo>
                      <a:pt x="12" y="3700"/>
                    </a:lnTo>
                    <a:lnTo>
                      <a:pt x="2223" y="4846"/>
                    </a:lnTo>
                    <a:lnTo>
                      <a:pt x="2212" y="1341"/>
                    </a:lnTo>
                    <a:lnTo>
                      <a:pt x="35" y="2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1" name="Google Shape;1180;p69"/>
              <p:cNvSpPr/>
              <p:nvPr/>
            </p:nvSpPr>
            <p:spPr>
              <a:xfrm>
                <a:off x="4300652" y="1936051"/>
                <a:ext cx="170325" cy="349280"/>
              </a:xfrm>
              <a:custGeom>
                <a:avLst/>
                <a:gdLst/>
                <a:ahLst/>
                <a:cxnLst/>
                <a:rect l="l" t="t" r="r" b="b"/>
                <a:pathLst>
                  <a:path w="2704" h="5545" extrusionOk="0">
                    <a:moveTo>
                      <a:pt x="35" y="69"/>
                    </a:moveTo>
                    <a:lnTo>
                      <a:pt x="2669" y="1799"/>
                    </a:lnTo>
                    <a:lnTo>
                      <a:pt x="2669" y="5488"/>
                    </a:lnTo>
                    <a:lnTo>
                      <a:pt x="46" y="4021"/>
                    </a:lnTo>
                    <a:lnTo>
                      <a:pt x="35" y="69"/>
                    </a:lnTo>
                    <a:close/>
                    <a:moveTo>
                      <a:pt x="0" y="0"/>
                    </a:moveTo>
                    <a:lnTo>
                      <a:pt x="12" y="4033"/>
                    </a:lnTo>
                    <a:lnTo>
                      <a:pt x="12" y="4044"/>
                    </a:lnTo>
                    <a:lnTo>
                      <a:pt x="2704" y="5545"/>
                    </a:lnTo>
                    <a:lnTo>
                      <a:pt x="2704" y="1787"/>
                    </a:lnTo>
                    <a:lnTo>
                      <a:pt x="2704" y="1776"/>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2" name="Google Shape;1181;p69"/>
              <p:cNvSpPr/>
              <p:nvPr/>
            </p:nvSpPr>
            <p:spPr>
              <a:xfrm>
                <a:off x="4631103" y="2147450"/>
                <a:ext cx="2961" cy="224496"/>
              </a:xfrm>
              <a:custGeom>
                <a:avLst/>
                <a:gdLst/>
                <a:ahLst/>
                <a:cxnLst/>
                <a:rect l="l" t="t" r="r" b="b"/>
                <a:pathLst>
                  <a:path w="47" h="3564" extrusionOk="0">
                    <a:moveTo>
                      <a:pt x="24" y="1"/>
                    </a:moveTo>
                    <a:cubicBezTo>
                      <a:pt x="12" y="1"/>
                      <a:pt x="1" y="12"/>
                      <a:pt x="1" y="24"/>
                    </a:cubicBezTo>
                    <a:lnTo>
                      <a:pt x="12" y="3540"/>
                    </a:lnTo>
                    <a:cubicBezTo>
                      <a:pt x="12" y="3552"/>
                      <a:pt x="24" y="3563"/>
                      <a:pt x="24" y="3563"/>
                    </a:cubicBezTo>
                    <a:cubicBezTo>
                      <a:pt x="35" y="3563"/>
                      <a:pt x="47" y="3552"/>
                      <a:pt x="47" y="3540"/>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3" name="Google Shape;1182;p69"/>
              <p:cNvSpPr/>
              <p:nvPr/>
            </p:nvSpPr>
            <p:spPr>
              <a:xfrm>
                <a:off x="4453594" y="2037782"/>
                <a:ext cx="2961" cy="237472"/>
              </a:xfrm>
              <a:custGeom>
                <a:avLst/>
                <a:gdLst/>
                <a:ahLst/>
                <a:cxnLst/>
                <a:rect l="l" t="t" r="r" b="b"/>
                <a:pathLst>
                  <a:path w="47" h="3770" extrusionOk="0">
                    <a:moveTo>
                      <a:pt x="24" y="1"/>
                    </a:moveTo>
                    <a:cubicBezTo>
                      <a:pt x="12" y="1"/>
                      <a:pt x="1" y="12"/>
                      <a:pt x="1" y="24"/>
                    </a:cubicBezTo>
                    <a:lnTo>
                      <a:pt x="12" y="3758"/>
                    </a:lnTo>
                    <a:cubicBezTo>
                      <a:pt x="12" y="3769"/>
                      <a:pt x="24" y="3769"/>
                      <a:pt x="35" y="3769"/>
                    </a:cubicBezTo>
                    <a:cubicBezTo>
                      <a:pt x="35" y="3769"/>
                      <a:pt x="47" y="3769"/>
                      <a:pt x="47" y="3758"/>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4" name="Google Shape;1183;p69"/>
              <p:cNvSpPr/>
              <p:nvPr/>
            </p:nvSpPr>
            <p:spPr>
              <a:xfrm>
                <a:off x="4511357" y="2411572"/>
                <a:ext cx="140027" cy="288683"/>
              </a:xfrm>
              <a:custGeom>
                <a:avLst/>
                <a:gdLst/>
                <a:ahLst/>
                <a:cxnLst/>
                <a:rect l="l" t="t" r="r" b="b"/>
                <a:pathLst>
                  <a:path w="2223" h="4583" extrusionOk="0">
                    <a:moveTo>
                      <a:pt x="35" y="58"/>
                    </a:moveTo>
                    <a:lnTo>
                      <a:pt x="2177" y="1100"/>
                    </a:lnTo>
                    <a:lnTo>
                      <a:pt x="2188" y="4537"/>
                    </a:lnTo>
                    <a:lnTo>
                      <a:pt x="2188" y="4537"/>
                    </a:lnTo>
                    <a:lnTo>
                      <a:pt x="46" y="3678"/>
                    </a:lnTo>
                    <a:lnTo>
                      <a:pt x="35" y="58"/>
                    </a:lnTo>
                    <a:close/>
                    <a:moveTo>
                      <a:pt x="0" y="0"/>
                    </a:moveTo>
                    <a:lnTo>
                      <a:pt x="12" y="3689"/>
                    </a:lnTo>
                    <a:lnTo>
                      <a:pt x="12" y="3700"/>
                    </a:lnTo>
                    <a:lnTo>
                      <a:pt x="2200" y="4571"/>
                    </a:lnTo>
                    <a:lnTo>
                      <a:pt x="2223" y="4583"/>
                    </a:lnTo>
                    <a:lnTo>
                      <a:pt x="2211" y="1089"/>
                    </a:lnTo>
                    <a:lnTo>
                      <a:pt x="2211" y="107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5" name="Google Shape;1184;p69"/>
              <p:cNvSpPr/>
              <p:nvPr/>
            </p:nvSpPr>
            <p:spPr>
              <a:xfrm>
                <a:off x="4301345" y="2299006"/>
                <a:ext cx="170388" cy="328367"/>
              </a:xfrm>
              <a:custGeom>
                <a:avLst/>
                <a:gdLst/>
                <a:ahLst/>
                <a:cxnLst/>
                <a:rect l="l" t="t" r="r" b="b"/>
                <a:pathLst>
                  <a:path w="2705" h="5213" extrusionOk="0">
                    <a:moveTo>
                      <a:pt x="35" y="58"/>
                    </a:moveTo>
                    <a:lnTo>
                      <a:pt x="2670" y="1467"/>
                    </a:lnTo>
                    <a:lnTo>
                      <a:pt x="2670" y="5167"/>
                    </a:lnTo>
                    <a:lnTo>
                      <a:pt x="47" y="4010"/>
                    </a:lnTo>
                    <a:lnTo>
                      <a:pt x="35" y="58"/>
                    </a:lnTo>
                    <a:close/>
                    <a:moveTo>
                      <a:pt x="1" y="0"/>
                    </a:moveTo>
                    <a:lnTo>
                      <a:pt x="12" y="4021"/>
                    </a:lnTo>
                    <a:lnTo>
                      <a:pt x="12" y="4033"/>
                    </a:lnTo>
                    <a:lnTo>
                      <a:pt x="2704" y="5213"/>
                    </a:lnTo>
                    <a:lnTo>
                      <a:pt x="2704" y="1455"/>
                    </a:lnTo>
                    <a:lnTo>
                      <a:pt x="2704" y="144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6" name="Google Shape;1185;p69"/>
              <p:cNvSpPr/>
              <p:nvPr/>
            </p:nvSpPr>
            <p:spPr>
              <a:xfrm>
                <a:off x="4631859" y="2470720"/>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7" name="Google Shape;1186;p69"/>
              <p:cNvSpPr/>
              <p:nvPr/>
            </p:nvSpPr>
            <p:spPr>
              <a:xfrm>
                <a:off x="4454350" y="2381966"/>
                <a:ext cx="2961" cy="237472"/>
              </a:xfrm>
              <a:custGeom>
                <a:avLst/>
                <a:gdLst/>
                <a:ahLst/>
                <a:cxnLst/>
                <a:rect l="l" t="t" r="r" b="b"/>
                <a:pathLst>
                  <a:path w="47" h="3770" extrusionOk="0">
                    <a:moveTo>
                      <a:pt x="23" y="1"/>
                    </a:moveTo>
                    <a:cubicBezTo>
                      <a:pt x="12" y="1"/>
                      <a:pt x="0" y="12"/>
                      <a:pt x="0" y="24"/>
                    </a:cubicBezTo>
                    <a:lnTo>
                      <a:pt x="12" y="3758"/>
                    </a:lnTo>
                    <a:cubicBezTo>
                      <a:pt x="12" y="3758"/>
                      <a:pt x="23" y="3770"/>
                      <a:pt x="35" y="3770"/>
                    </a:cubicBezTo>
                    <a:cubicBezTo>
                      <a:pt x="35" y="3770"/>
                      <a:pt x="46" y="3758"/>
                      <a:pt x="46" y="3758"/>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8" name="Google Shape;1187;p69"/>
              <p:cNvSpPr/>
              <p:nvPr/>
            </p:nvSpPr>
            <p:spPr>
              <a:xfrm>
                <a:off x="4512050" y="2796196"/>
                <a:ext cx="140090" cy="268463"/>
              </a:xfrm>
              <a:custGeom>
                <a:avLst/>
                <a:gdLst/>
                <a:ahLst/>
                <a:cxnLst/>
                <a:rect l="l" t="t" r="r" b="b"/>
                <a:pathLst>
                  <a:path w="2224" h="4262" extrusionOk="0">
                    <a:moveTo>
                      <a:pt x="35" y="57"/>
                    </a:moveTo>
                    <a:lnTo>
                      <a:pt x="2177" y="779"/>
                    </a:lnTo>
                    <a:lnTo>
                      <a:pt x="2189" y="4227"/>
                    </a:lnTo>
                    <a:lnTo>
                      <a:pt x="47" y="3677"/>
                    </a:lnTo>
                    <a:lnTo>
                      <a:pt x="35" y="57"/>
                    </a:lnTo>
                    <a:close/>
                    <a:moveTo>
                      <a:pt x="1" y="0"/>
                    </a:moveTo>
                    <a:lnTo>
                      <a:pt x="12" y="3689"/>
                    </a:lnTo>
                    <a:lnTo>
                      <a:pt x="12" y="3700"/>
                    </a:lnTo>
                    <a:lnTo>
                      <a:pt x="2200" y="4261"/>
                    </a:lnTo>
                    <a:lnTo>
                      <a:pt x="2223" y="4261"/>
                    </a:lnTo>
                    <a:lnTo>
                      <a:pt x="2212" y="768"/>
                    </a:lnTo>
                    <a:lnTo>
                      <a:pt x="2212" y="756"/>
                    </a:lnTo>
                    <a:lnTo>
                      <a:pt x="24" y="1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9" name="Google Shape;1188;p69"/>
              <p:cNvSpPr/>
              <p:nvPr/>
            </p:nvSpPr>
            <p:spPr>
              <a:xfrm>
                <a:off x="4302793" y="2716071"/>
                <a:ext cx="169632" cy="302415"/>
              </a:xfrm>
              <a:custGeom>
                <a:avLst/>
                <a:gdLst/>
                <a:ahLst/>
                <a:cxnLst/>
                <a:rect l="l" t="t" r="r" b="b"/>
                <a:pathLst>
                  <a:path w="2693" h="4801" extrusionOk="0">
                    <a:moveTo>
                      <a:pt x="24" y="46"/>
                    </a:moveTo>
                    <a:lnTo>
                      <a:pt x="2658" y="1054"/>
                    </a:lnTo>
                    <a:lnTo>
                      <a:pt x="2670" y="4754"/>
                    </a:lnTo>
                    <a:lnTo>
                      <a:pt x="35" y="3998"/>
                    </a:lnTo>
                    <a:lnTo>
                      <a:pt x="24" y="46"/>
                    </a:lnTo>
                    <a:close/>
                    <a:moveTo>
                      <a:pt x="1" y="1"/>
                    </a:moveTo>
                    <a:lnTo>
                      <a:pt x="1" y="4010"/>
                    </a:lnTo>
                    <a:lnTo>
                      <a:pt x="1" y="4021"/>
                    </a:lnTo>
                    <a:lnTo>
                      <a:pt x="2681" y="4789"/>
                    </a:lnTo>
                    <a:lnTo>
                      <a:pt x="2693" y="4800"/>
                    </a:lnTo>
                    <a:lnTo>
                      <a:pt x="2693" y="1043"/>
                    </a:lnTo>
                    <a:lnTo>
                      <a:pt x="2693" y="1031"/>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0" name="Google Shape;1189;p69"/>
              <p:cNvSpPr/>
              <p:nvPr/>
            </p:nvSpPr>
            <p:spPr>
              <a:xfrm>
                <a:off x="4632552" y="2838022"/>
                <a:ext cx="2961" cy="223740"/>
              </a:xfrm>
              <a:custGeom>
                <a:avLst/>
                <a:gdLst/>
                <a:ahLst/>
                <a:cxnLst/>
                <a:rect l="l" t="t" r="r" b="b"/>
                <a:pathLst>
                  <a:path w="47" h="3552" extrusionOk="0">
                    <a:moveTo>
                      <a:pt x="24" y="0"/>
                    </a:moveTo>
                    <a:cubicBezTo>
                      <a:pt x="12" y="0"/>
                      <a:pt x="1" y="12"/>
                      <a:pt x="1" y="23"/>
                    </a:cubicBezTo>
                    <a:lnTo>
                      <a:pt x="12" y="3540"/>
                    </a:lnTo>
                    <a:cubicBezTo>
                      <a:pt x="12" y="3552"/>
                      <a:pt x="24" y="3552"/>
                      <a:pt x="24" y="3552"/>
                    </a:cubicBezTo>
                    <a:cubicBezTo>
                      <a:pt x="35" y="3552"/>
                      <a:pt x="47" y="3552"/>
                      <a:pt x="47" y="3540"/>
                    </a:cubicBezTo>
                    <a:lnTo>
                      <a:pt x="35" y="23"/>
                    </a:lnTo>
                    <a:cubicBezTo>
                      <a:pt x="35" y="12"/>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1" name="Google Shape;1190;p69"/>
              <p:cNvSpPr/>
              <p:nvPr/>
            </p:nvSpPr>
            <p:spPr>
              <a:xfrm>
                <a:off x="4455799" y="2775220"/>
                <a:ext cx="2205" cy="237472"/>
              </a:xfrm>
              <a:custGeom>
                <a:avLst/>
                <a:gdLst/>
                <a:ahLst/>
                <a:cxnLst/>
                <a:rect l="l" t="t" r="r" b="b"/>
                <a:pathLst>
                  <a:path w="35" h="3770" extrusionOk="0">
                    <a:moveTo>
                      <a:pt x="12" y="1"/>
                    </a:moveTo>
                    <a:cubicBezTo>
                      <a:pt x="0" y="1"/>
                      <a:pt x="0" y="12"/>
                      <a:pt x="0" y="24"/>
                    </a:cubicBezTo>
                    <a:lnTo>
                      <a:pt x="0" y="3747"/>
                    </a:lnTo>
                    <a:cubicBezTo>
                      <a:pt x="0" y="3758"/>
                      <a:pt x="12" y="3770"/>
                      <a:pt x="23" y="3770"/>
                    </a:cubicBezTo>
                    <a:cubicBezTo>
                      <a:pt x="35" y="3770"/>
                      <a:pt x="35" y="3758"/>
                      <a:pt x="35" y="3747"/>
                    </a:cubicBezTo>
                    <a:lnTo>
                      <a:pt x="35" y="24"/>
                    </a:lnTo>
                    <a:cubicBezTo>
                      <a:pt x="35"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2" name="Google Shape;1191;p69"/>
              <p:cNvSpPr/>
              <p:nvPr/>
            </p:nvSpPr>
            <p:spPr>
              <a:xfrm>
                <a:off x="4512806" y="3125199"/>
                <a:ext cx="140027" cy="254039"/>
              </a:xfrm>
              <a:custGeom>
                <a:avLst/>
                <a:gdLst/>
                <a:ahLst/>
                <a:cxnLst/>
                <a:rect l="l" t="t" r="r" b="b"/>
                <a:pathLst>
                  <a:path w="2223" h="4033" extrusionOk="0">
                    <a:moveTo>
                      <a:pt x="35" y="46"/>
                    </a:moveTo>
                    <a:lnTo>
                      <a:pt x="2177" y="550"/>
                    </a:lnTo>
                    <a:lnTo>
                      <a:pt x="2188" y="3998"/>
                    </a:lnTo>
                    <a:lnTo>
                      <a:pt x="46" y="3678"/>
                    </a:lnTo>
                    <a:lnTo>
                      <a:pt x="35" y="46"/>
                    </a:lnTo>
                    <a:close/>
                    <a:moveTo>
                      <a:pt x="0" y="1"/>
                    </a:moveTo>
                    <a:lnTo>
                      <a:pt x="12" y="3689"/>
                    </a:lnTo>
                    <a:lnTo>
                      <a:pt x="12" y="3701"/>
                    </a:lnTo>
                    <a:lnTo>
                      <a:pt x="2200" y="4033"/>
                    </a:lnTo>
                    <a:lnTo>
                      <a:pt x="2223" y="4033"/>
                    </a:lnTo>
                    <a:lnTo>
                      <a:pt x="2211" y="539"/>
                    </a:lnTo>
                    <a:lnTo>
                      <a:pt x="2211" y="528"/>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3" name="Google Shape;1192;p69"/>
              <p:cNvSpPr/>
              <p:nvPr/>
            </p:nvSpPr>
            <p:spPr>
              <a:xfrm>
                <a:off x="4303549" y="3067499"/>
                <a:ext cx="169632" cy="283644"/>
              </a:xfrm>
              <a:custGeom>
                <a:avLst/>
                <a:gdLst/>
                <a:ahLst/>
                <a:cxnLst/>
                <a:rect l="l" t="t" r="r" b="b"/>
                <a:pathLst>
                  <a:path w="2693" h="4503" extrusionOk="0">
                    <a:moveTo>
                      <a:pt x="23" y="46"/>
                    </a:moveTo>
                    <a:lnTo>
                      <a:pt x="2658" y="768"/>
                    </a:lnTo>
                    <a:lnTo>
                      <a:pt x="2669" y="4468"/>
                    </a:lnTo>
                    <a:lnTo>
                      <a:pt x="35" y="3998"/>
                    </a:lnTo>
                    <a:lnTo>
                      <a:pt x="23" y="46"/>
                    </a:lnTo>
                    <a:close/>
                    <a:moveTo>
                      <a:pt x="0" y="0"/>
                    </a:moveTo>
                    <a:lnTo>
                      <a:pt x="0" y="4021"/>
                    </a:lnTo>
                    <a:lnTo>
                      <a:pt x="0" y="4032"/>
                    </a:lnTo>
                    <a:lnTo>
                      <a:pt x="2692" y="4502"/>
                    </a:lnTo>
                    <a:lnTo>
                      <a:pt x="2692" y="756"/>
                    </a:lnTo>
                    <a:lnTo>
                      <a:pt x="2692" y="745"/>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4" name="Google Shape;1193;p69"/>
              <p:cNvSpPr/>
              <p:nvPr/>
            </p:nvSpPr>
            <p:spPr>
              <a:xfrm>
                <a:off x="4633308" y="3154049"/>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5" name="Google Shape;1194;p69"/>
              <p:cNvSpPr/>
              <p:nvPr/>
            </p:nvSpPr>
            <p:spPr>
              <a:xfrm>
                <a:off x="4456492" y="3110081"/>
                <a:ext cx="2268" cy="237409"/>
              </a:xfrm>
              <a:custGeom>
                <a:avLst/>
                <a:gdLst/>
                <a:ahLst/>
                <a:cxnLst/>
                <a:rect l="l" t="t" r="r" b="b"/>
                <a:pathLst>
                  <a:path w="36" h="3769" extrusionOk="0">
                    <a:moveTo>
                      <a:pt x="12" y="0"/>
                    </a:moveTo>
                    <a:cubicBezTo>
                      <a:pt x="1" y="0"/>
                      <a:pt x="1" y="11"/>
                      <a:pt x="1" y="23"/>
                    </a:cubicBezTo>
                    <a:lnTo>
                      <a:pt x="1" y="3757"/>
                    </a:lnTo>
                    <a:cubicBezTo>
                      <a:pt x="1" y="3757"/>
                      <a:pt x="12" y="3769"/>
                      <a:pt x="24" y="3769"/>
                    </a:cubicBezTo>
                    <a:cubicBezTo>
                      <a:pt x="35" y="3769"/>
                      <a:pt x="35" y="3757"/>
                      <a:pt x="35" y="3757"/>
                    </a:cubicBezTo>
                    <a:lnTo>
                      <a:pt x="24" y="23"/>
                    </a:lnTo>
                    <a:cubicBezTo>
                      <a:pt x="35" y="11"/>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6" name="Google Shape;1195;p69"/>
              <p:cNvSpPr/>
              <p:nvPr/>
            </p:nvSpPr>
            <p:spPr>
              <a:xfrm>
                <a:off x="2870499" y="1389098"/>
                <a:ext cx="1429432" cy="1080216"/>
              </a:xfrm>
              <a:custGeom>
                <a:avLst/>
                <a:gdLst/>
                <a:ahLst/>
                <a:cxnLst/>
                <a:rect l="l" t="t" r="r" b="b"/>
                <a:pathLst>
                  <a:path w="22693" h="17149" extrusionOk="0">
                    <a:moveTo>
                      <a:pt x="22693" y="0"/>
                    </a:moveTo>
                    <a:lnTo>
                      <a:pt x="19841" y="2120"/>
                    </a:lnTo>
                    <a:lnTo>
                      <a:pt x="17000" y="4262"/>
                    </a:lnTo>
                    <a:lnTo>
                      <a:pt x="11318" y="8535"/>
                    </a:lnTo>
                    <a:lnTo>
                      <a:pt x="5659" y="12830"/>
                    </a:lnTo>
                    <a:lnTo>
                      <a:pt x="2818" y="14984"/>
                    </a:lnTo>
                    <a:lnTo>
                      <a:pt x="0" y="17149"/>
                    </a:lnTo>
                    <a:lnTo>
                      <a:pt x="0" y="17149"/>
                    </a:lnTo>
                    <a:lnTo>
                      <a:pt x="2853" y="15030"/>
                    </a:lnTo>
                    <a:lnTo>
                      <a:pt x="5693" y="12888"/>
                    </a:lnTo>
                    <a:lnTo>
                      <a:pt x="11375" y="8615"/>
                    </a:lnTo>
                    <a:lnTo>
                      <a:pt x="17046" y="4319"/>
                    </a:lnTo>
                    <a:lnTo>
                      <a:pt x="19875" y="2165"/>
                    </a:lnTo>
                    <a:lnTo>
                      <a:pt x="2269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7" name="Google Shape;1196;p69"/>
              <p:cNvSpPr/>
              <p:nvPr/>
            </p:nvSpPr>
            <p:spPr>
              <a:xfrm>
                <a:off x="3841698" y="1416500"/>
                <a:ext cx="2379825" cy="1585332"/>
              </a:xfrm>
              <a:custGeom>
                <a:avLst/>
                <a:gdLst/>
                <a:ahLst/>
                <a:cxnLst/>
                <a:rect l="l" t="t" r="r" b="b"/>
                <a:pathLst>
                  <a:path w="37781" h="25168" extrusionOk="0">
                    <a:moveTo>
                      <a:pt x="1" y="1"/>
                    </a:moveTo>
                    <a:lnTo>
                      <a:pt x="4709" y="3162"/>
                    </a:lnTo>
                    <a:lnTo>
                      <a:pt x="9429" y="6313"/>
                    </a:lnTo>
                    <a:lnTo>
                      <a:pt x="18868" y="12624"/>
                    </a:lnTo>
                    <a:lnTo>
                      <a:pt x="28318" y="18902"/>
                    </a:lnTo>
                    <a:lnTo>
                      <a:pt x="33049" y="22041"/>
                    </a:lnTo>
                    <a:lnTo>
                      <a:pt x="37780" y="25168"/>
                    </a:lnTo>
                    <a:lnTo>
                      <a:pt x="33072" y="22006"/>
                    </a:lnTo>
                    <a:lnTo>
                      <a:pt x="28364" y="18845"/>
                    </a:lnTo>
                    <a:lnTo>
                      <a:pt x="18925" y="12544"/>
                    </a:lnTo>
                    <a:lnTo>
                      <a:pt x="9463" y="6267"/>
                    </a:lnTo>
                    <a:lnTo>
                      <a:pt x="4743" y="3128"/>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8" name="Google Shape;1197;p69"/>
              <p:cNvSpPr/>
              <p:nvPr/>
            </p:nvSpPr>
            <p:spPr>
              <a:xfrm>
                <a:off x="2971474" y="3086963"/>
                <a:ext cx="3134571" cy="471228"/>
              </a:xfrm>
              <a:custGeom>
                <a:avLst/>
                <a:gdLst/>
                <a:ahLst/>
                <a:cxnLst/>
                <a:rect l="l" t="t" r="r" b="b"/>
                <a:pathLst>
                  <a:path w="49763" h="7481" extrusionOk="0">
                    <a:moveTo>
                      <a:pt x="49762" y="0"/>
                    </a:moveTo>
                    <a:lnTo>
                      <a:pt x="43531" y="917"/>
                    </a:lnTo>
                    <a:lnTo>
                      <a:pt x="37311" y="1845"/>
                    </a:lnTo>
                    <a:lnTo>
                      <a:pt x="24870" y="3700"/>
                    </a:lnTo>
                    <a:lnTo>
                      <a:pt x="12430" y="5579"/>
                    </a:lnTo>
                    <a:lnTo>
                      <a:pt x="6210" y="6518"/>
                    </a:lnTo>
                    <a:lnTo>
                      <a:pt x="1" y="7481"/>
                    </a:lnTo>
                    <a:lnTo>
                      <a:pt x="6221" y="6576"/>
                    </a:lnTo>
                    <a:lnTo>
                      <a:pt x="12441" y="5648"/>
                    </a:lnTo>
                    <a:lnTo>
                      <a:pt x="24882" y="3792"/>
                    </a:lnTo>
                    <a:lnTo>
                      <a:pt x="37322" y="1913"/>
                    </a:lnTo>
                    <a:lnTo>
                      <a:pt x="43542" y="963"/>
                    </a:lnTo>
                    <a:lnTo>
                      <a:pt x="4976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9" name="Google Shape;1198;p69"/>
              <p:cNvSpPr/>
              <p:nvPr/>
            </p:nvSpPr>
            <p:spPr>
              <a:xfrm>
                <a:off x="3802769" y="4032146"/>
                <a:ext cx="2572953" cy="282258"/>
              </a:xfrm>
              <a:custGeom>
                <a:avLst/>
                <a:gdLst/>
                <a:ahLst/>
                <a:cxnLst/>
                <a:rect l="l" t="t" r="r" b="b"/>
                <a:pathLst>
                  <a:path w="40847" h="4481" extrusionOk="0">
                    <a:moveTo>
                      <a:pt x="40789" y="1"/>
                    </a:moveTo>
                    <a:cubicBezTo>
                      <a:pt x="40787" y="1"/>
                      <a:pt x="40784" y="1"/>
                      <a:pt x="40781" y="2"/>
                    </a:cubicBezTo>
                    <a:lnTo>
                      <a:pt x="0" y="4481"/>
                    </a:lnTo>
                    <a:lnTo>
                      <a:pt x="40781" y="105"/>
                    </a:lnTo>
                    <a:lnTo>
                      <a:pt x="40792" y="105"/>
                    </a:lnTo>
                    <a:cubicBezTo>
                      <a:pt x="40847" y="94"/>
                      <a:pt x="40839" y="1"/>
                      <a:pt x="4078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0" name="Google Shape;1199;p69"/>
              <p:cNvSpPr/>
              <p:nvPr/>
            </p:nvSpPr>
            <p:spPr>
              <a:xfrm>
                <a:off x="2806500" y="4095641"/>
                <a:ext cx="1826080" cy="222355"/>
              </a:xfrm>
              <a:custGeom>
                <a:avLst/>
                <a:gdLst/>
                <a:ahLst/>
                <a:cxnLst/>
                <a:rect l="l" t="t" r="r" b="b"/>
                <a:pathLst>
                  <a:path w="28990" h="3530" extrusionOk="0">
                    <a:moveTo>
                      <a:pt x="67" y="1"/>
                    </a:moveTo>
                    <a:cubicBezTo>
                      <a:pt x="7" y="1"/>
                      <a:pt x="0" y="93"/>
                      <a:pt x="65" y="93"/>
                    </a:cubicBezTo>
                    <a:lnTo>
                      <a:pt x="28990" y="3530"/>
                    </a:lnTo>
                    <a:lnTo>
                      <a:pt x="77" y="2"/>
                    </a:lnTo>
                    <a:cubicBezTo>
                      <a:pt x="73" y="1"/>
                      <a:pt x="70" y="1"/>
                      <a:pt x="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1" name="Google Shape;1200;p69"/>
              <p:cNvSpPr/>
              <p:nvPr/>
            </p:nvSpPr>
            <p:spPr>
              <a:xfrm>
                <a:off x="6021634" y="1631552"/>
                <a:ext cx="6551" cy="1995712"/>
              </a:xfrm>
              <a:custGeom>
                <a:avLst/>
                <a:gdLst/>
                <a:ahLst/>
                <a:cxnLst/>
                <a:rect l="l" t="t" r="r" b="b"/>
                <a:pathLst>
                  <a:path w="104" h="31683" extrusionOk="0">
                    <a:moveTo>
                      <a:pt x="46" y="0"/>
                    </a:moveTo>
                    <a:lnTo>
                      <a:pt x="0" y="31640"/>
                    </a:lnTo>
                    <a:cubicBezTo>
                      <a:pt x="0" y="31668"/>
                      <a:pt x="23" y="31683"/>
                      <a:pt x="47" y="31683"/>
                    </a:cubicBezTo>
                    <a:cubicBezTo>
                      <a:pt x="72" y="31683"/>
                      <a:pt x="97" y="31668"/>
                      <a:pt x="103" y="31640"/>
                    </a:cubicBezTo>
                    <a:lnTo>
                      <a:pt x="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2" name="Google Shape;1201;p69"/>
              <p:cNvSpPr/>
              <p:nvPr/>
            </p:nvSpPr>
            <p:spPr>
              <a:xfrm>
                <a:off x="2985962" y="1772967"/>
                <a:ext cx="8693" cy="2435319"/>
              </a:xfrm>
              <a:custGeom>
                <a:avLst/>
                <a:gdLst/>
                <a:ahLst/>
                <a:cxnLst/>
                <a:rect l="l" t="t" r="r" b="b"/>
                <a:pathLst>
                  <a:path w="138" h="38662" extrusionOk="0">
                    <a:moveTo>
                      <a:pt x="69" y="1"/>
                    </a:moveTo>
                    <a:lnTo>
                      <a:pt x="34" y="4835"/>
                    </a:lnTo>
                    <a:lnTo>
                      <a:pt x="23" y="9669"/>
                    </a:lnTo>
                    <a:lnTo>
                      <a:pt x="0" y="19337"/>
                    </a:lnTo>
                    <a:lnTo>
                      <a:pt x="23" y="28994"/>
                    </a:lnTo>
                    <a:lnTo>
                      <a:pt x="34" y="33828"/>
                    </a:lnTo>
                    <a:lnTo>
                      <a:pt x="69" y="38662"/>
                    </a:lnTo>
                    <a:lnTo>
                      <a:pt x="103" y="33828"/>
                    </a:lnTo>
                    <a:lnTo>
                      <a:pt x="115" y="28994"/>
                    </a:lnTo>
                    <a:lnTo>
                      <a:pt x="138" y="19337"/>
                    </a:lnTo>
                    <a:lnTo>
                      <a:pt x="115" y="9669"/>
                    </a:lnTo>
                    <a:lnTo>
                      <a:pt x="103" y="4835"/>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894" name="Google Shape;1206;p69"/>
            <p:cNvSpPr/>
            <p:nvPr/>
          </p:nvSpPr>
          <p:spPr>
            <a:xfrm>
              <a:off x="11201809" y="4387041"/>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5" name="Google Shape;1209;p69"/>
            <p:cNvSpPr/>
            <p:nvPr/>
          </p:nvSpPr>
          <p:spPr>
            <a:xfrm>
              <a:off x="11976318" y="4946915"/>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6" name="Google Shape;1212;p69"/>
            <p:cNvSpPr/>
            <p:nvPr/>
          </p:nvSpPr>
          <p:spPr>
            <a:xfrm>
              <a:off x="12807609" y="645769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7" name="Google Shape;1212;p69"/>
            <p:cNvSpPr/>
            <p:nvPr/>
          </p:nvSpPr>
          <p:spPr>
            <a:xfrm>
              <a:off x="11289748" y="5529282"/>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8" name="Google Shape;1209;p69"/>
            <p:cNvSpPr/>
            <p:nvPr/>
          </p:nvSpPr>
          <p:spPr>
            <a:xfrm>
              <a:off x="13829736" y="561986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9" name="Google Shape;1209;p69"/>
            <p:cNvSpPr/>
            <p:nvPr/>
          </p:nvSpPr>
          <p:spPr>
            <a:xfrm>
              <a:off x="14723898" y="4912563"/>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0" name="Google Shape;1212;p69"/>
            <p:cNvSpPr/>
            <p:nvPr/>
          </p:nvSpPr>
          <p:spPr>
            <a:xfrm>
              <a:off x="13249473" y="4328706"/>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grpSp>
        <p:nvGrpSpPr>
          <p:cNvPr id="1183" name="Group 1182"/>
          <p:cNvGrpSpPr/>
          <p:nvPr/>
        </p:nvGrpSpPr>
        <p:grpSpPr>
          <a:xfrm>
            <a:off x="5448624" y="4632431"/>
            <a:ext cx="710520" cy="617602"/>
            <a:chOff x="9240148" y="2614050"/>
            <a:chExt cx="710520" cy="617602"/>
          </a:xfrm>
        </p:grpSpPr>
        <p:sp>
          <p:nvSpPr>
            <p:cNvPr id="1184" name="Half Frame 1183"/>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85" name="Half Frame 1184"/>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86" name="Half Frame 1185"/>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87" name="Half Frame 1186"/>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188" name="Rectangle 1187"/>
          <p:cNvSpPr/>
          <p:nvPr/>
        </p:nvSpPr>
        <p:spPr>
          <a:xfrm>
            <a:off x="307217" y="253560"/>
            <a:ext cx="11618828" cy="2511944"/>
          </a:xfrm>
          <a:prstGeom prst="rect">
            <a:avLst/>
          </a:prstGeom>
          <a:noFill/>
          <a:ln w="57150">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89" name="Group 1188"/>
          <p:cNvGrpSpPr/>
          <p:nvPr/>
        </p:nvGrpSpPr>
        <p:grpSpPr>
          <a:xfrm>
            <a:off x="5496619" y="1178246"/>
            <a:ext cx="710520" cy="617602"/>
            <a:chOff x="9240148" y="2614050"/>
            <a:chExt cx="710520" cy="617602"/>
          </a:xfrm>
        </p:grpSpPr>
        <p:sp>
          <p:nvSpPr>
            <p:cNvPr id="1190" name="Half Frame 1189"/>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91" name="Half Frame 1190"/>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92" name="Half Frame 1191"/>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93" name="Half Frame 1192"/>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601" name="TextBox 600"/>
          <p:cNvSpPr txBox="1"/>
          <p:nvPr/>
        </p:nvSpPr>
        <p:spPr>
          <a:xfrm>
            <a:off x="357736" y="334467"/>
            <a:ext cx="11499398" cy="2462213"/>
          </a:xfrm>
          <a:prstGeom prst="rect">
            <a:avLst/>
          </a:prstGeom>
          <a:noFill/>
        </p:spPr>
        <p:txBody>
          <a:bodyPr wrap="square" rtlCol="0">
            <a:spAutoFit/>
          </a:bodyPr>
          <a:lstStyle/>
          <a:p>
            <a:pPr algn="r" rtl="1">
              <a:spcBef>
                <a:spcPts val="600"/>
              </a:spcBef>
            </a:pPr>
            <a:r>
              <a:rPr lang="ar-YE" dirty="0">
                <a:solidFill>
                  <a:srgbClr val="0070C0"/>
                </a:solidFill>
                <a:latin typeface="GE SS Two Bold" panose="020A0503020102020204" pitchFamily="18" charset="-78"/>
                <a:ea typeface="GE SS Two Bold" panose="020A0503020102020204" pitchFamily="18" charset="-78"/>
                <a:cs typeface="GE SS Two Bold" panose="020A0503020102020204" pitchFamily="18" charset="-78"/>
              </a:rPr>
              <a:t>مهام إدارة تطوير المنتجات و الخدمات الرقمية:</a:t>
            </a:r>
          </a:p>
          <a:p>
            <a:pPr marL="342900" indent="-342900" algn="r" rtl="1">
              <a:spcBef>
                <a:spcPts val="1200"/>
              </a:spcBef>
              <a:buFont typeface="+mj-lt"/>
              <a:buAutoNum type="arabicPeriod"/>
            </a:pPr>
            <a:r>
              <a:rPr lang="ar-YE" sz="1600" dirty="0">
                <a:latin typeface="GE SS Two Light" panose="020A0503020102020204" pitchFamily="18" charset="-78"/>
                <a:ea typeface="GE SS Two Light" panose="020A0503020102020204" pitchFamily="18" charset="-78"/>
                <a:cs typeface="GE SS Two Light" panose="020A0503020102020204" pitchFamily="18" charset="-78"/>
              </a:rPr>
              <a:t>دراسة المنتجات و الخدمات المالية الرقمية المتوفرة في السوق و الرفع بأي ملاحظات بخصوصها إلى الجهات التي تقدمها.</a:t>
            </a:r>
          </a:p>
          <a:p>
            <a:pPr marL="342900" indent="-342900" algn="r" rtl="1">
              <a:spcBef>
                <a:spcPts val="1200"/>
              </a:spcBef>
              <a:buFont typeface="+mj-lt"/>
              <a:buAutoNum type="arabicPeriod"/>
            </a:pPr>
            <a:r>
              <a:rPr lang="ar-YE" sz="1600" dirty="0">
                <a:latin typeface="GE SS Two Light" panose="020A0503020102020204" pitchFamily="18" charset="-78"/>
                <a:ea typeface="GE SS Two Light" panose="020A0503020102020204" pitchFamily="18" charset="-78"/>
                <a:cs typeface="GE SS Two Light" panose="020A0503020102020204" pitchFamily="18" charset="-78"/>
              </a:rPr>
              <a:t>الرفع بمقترحات تحديثية للبنك المركزي اليمني بخصوص مشروع </a:t>
            </a:r>
            <a:r>
              <a:rPr lang="en-US" sz="1600" dirty="0">
                <a:latin typeface="+mj-lt"/>
                <a:ea typeface="GE SS Two Light" panose="020A0503020102020204" pitchFamily="18" charset="-78"/>
                <a:cs typeface="GE SS Two Light" panose="020A0503020102020204" pitchFamily="18" charset="-78"/>
              </a:rPr>
              <a:t>Sandbox Regulation </a:t>
            </a:r>
            <a:r>
              <a:rPr lang="ar-YE" sz="1600" dirty="0">
                <a:latin typeface="+mj-lt"/>
                <a:ea typeface="GE SS Two Light" panose="020A0503020102020204" pitchFamily="18" charset="-78"/>
                <a:cs typeface="GE SS Two Light" panose="020A0503020102020204" pitchFamily="18" charset="-78"/>
              </a:rPr>
              <a:t> </a:t>
            </a:r>
            <a:r>
              <a:rPr lang="ar-YE" sz="1600" dirty="0">
                <a:latin typeface="GE SS Two Light" panose="020A0503020102020204" pitchFamily="18" charset="-78"/>
                <a:ea typeface="GE SS Two Light" panose="020A0503020102020204" pitchFamily="18" charset="-78"/>
                <a:cs typeface="GE SS Two Light" panose="020A0503020102020204" pitchFamily="18" charset="-78"/>
              </a:rPr>
              <a:t>بعد الاطلاع على تجارب دول أخرى في هذا المجال.</a:t>
            </a:r>
          </a:p>
          <a:p>
            <a:pPr marL="342900" indent="-342900" algn="r" rtl="1">
              <a:spcBef>
                <a:spcPts val="1200"/>
              </a:spcBef>
              <a:buFont typeface="+mj-lt"/>
              <a:buAutoNum type="arabicPeriod"/>
            </a:pPr>
            <a:r>
              <a:rPr lang="ar-YE" sz="1600" dirty="0">
                <a:latin typeface="GE SS Two Light" panose="020A0503020102020204" pitchFamily="18" charset="-78"/>
                <a:ea typeface="GE SS Two Light" panose="020A0503020102020204" pitchFamily="18" charset="-78"/>
                <a:cs typeface="GE SS Two Light" panose="020A0503020102020204" pitchFamily="18" charset="-78"/>
              </a:rPr>
              <a:t>تقديم دورات و برامج لأعضاء الجمعية المختصين بتطوير الخدمات و المنتجات الرقمية لمساعدتهم على تطويرها وفق معايير صحيحة.</a:t>
            </a:r>
          </a:p>
          <a:p>
            <a:pPr marL="342900" indent="-342900" algn="r" rtl="1">
              <a:spcBef>
                <a:spcPts val="1200"/>
              </a:spcBef>
              <a:buFont typeface="+mj-lt"/>
              <a:buAutoNum type="arabicPeriod"/>
            </a:pPr>
            <a:r>
              <a:rPr lang="ar-YE" sz="1600" dirty="0">
                <a:latin typeface="GE SS Two Light" panose="020A0503020102020204" pitchFamily="18" charset="-78"/>
                <a:ea typeface="GE SS Two Light" panose="020A0503020102020204" pitchFamily="18" charset="-78"/>
                <a:cs typeface="GE SS Two Light" panose="020A0503020102020204" pitchFamily="18" charset="-78"/>
              </a:rPr>
              <a:t>إعداد خطة لتدريب و تأهيل كادر هذه الإدارة في مجال تطوير الخدمات و المنتجات الرقمية بما يعود بالنفع على إدارة التطوير و الجمعية بشكل عام.</a:t>
            </a:r>
          </a:p>
        </p:txBody>
      </p:sp>
    </p:spTree>
    <p:extLst>
      <p:ext uri="{BB962C8B-B14F-4D97-AF65-F5344CB8AC3E}">
        <p14:creationId xmlns:p14="http://schemas.microsoft.com/office/powerpoint/2010/main" val="261317617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nodeType="afterEffect" p14:presetBounceEnd="60000">
                                      <p:stCondLst>
                                        <p:cond delay="0"/>
                                      </p:stCondLst>
                                      <p:childTnLst>
                                        <p:animMotion origin="layout" path="M 4.16667E-6 -2.96296E-6 L 0.36497 -0.00115 " pathEditMode="relative" rAng="0" ptsTypes="AA" p14:bounceEnd="60000">
                                          <p:cBhvr>
                                            <p:cTn id="6" dur="900" fill="hold"/>
                                            <p:tgtEl>
                                              <p:spTgt spid="4"/>
                                            </p:tgtEl>
                                            <p:attrNameLst>
                                              <p:attrName>ppt_x</p:attrName>
                                              <p:attrName>ppt_y</p:attrName>
                                            </p:attrNameLst>
                                          </p:cBhvr>
                                          <p:rCtr x="18242" y="-69"/>
                                        </p:animMotion>
                                      </p:childTnLst>
                                    </p:cTn>
                                  </p:par>
                                  <p:par>
                                    <p:cTn id="7" presetID="42" presetClass="path" presetSubtype="0" fill="hold" nodeType="withEffect" p14:presetBounceEnd="60000">
                                      <p:stCondLst>
                                        <p:cond delay="0"/>
                                      </p:stCondLst>
                                      <p:childTnLst>
                                        <p:animMotion origin="layout" path="M 6.25E-7 3.7037E-7 L 0.36536 3.7037E-7 " pathEditMode="relative" rAng="0" ptsTypes="AA" p14:bounceEnd="60000">
                                          <p:cBhvr>
                                            <p:cTn id="8" dur="900" fill="hold"/>
                                            <p:tgtEl>
                                              <p:spTgt spid="295"/>
                                            </p:tgtEl>
                                            <p:attrNameLst>
                                              <p:attrName>ppt_x</p:attrName>
                                              <p:attrName>ppt_y</p:attrName>
                                            </p:attrNameLst>
                                          </p:cBhvr>
                                          <p:rCtr x="18268" y="0"/>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83"/>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295"/>
                                            </p:tgtEl>
                                            <p:attrNameLst>
                                              <p:attrName>style.visibility</p:attrName>
                                            </p:attrNameLst>
                                          </p:cBhvr>
                                          <p:to>
                                            <p:strVal val="hidden"/>
                                          </p:to>
                                        </p:set>
                                      </p:childTnLst>
                                    </p:cTn>
                                  </p:par>
                                  <p:par>
                                    <p:cTn id="15" presetID="42" presetClass="path" presetSubtype="0" fill="hold" nodeType="withEffect" p14:presetBounceEnd="60000">
                                      <p:stCondLst>
                                        <p:cond delay="0"/>
                                      </p:stCondLst>
                                      <p:childTnLst>
                                        <p:animMotion origin="layout" path="M -1.66667E-6 -3.7037E-7 L 0.22774 -0.00231 " pathEditMode="relative" rAng="0" ptsTypes="AA" p14:bounceEnd="60000">
                                          <p:cBhvr>
                                            <p:cTn id="16" dur="900" spd="-100000" fill="hold"/>
                                            <p:tgtEl>
                                              <p:spTgt spid="1183"/>
                                            </p:tgtEl>
                                            <p:attrNameLst>
                                              <p:attrName>ppt_x</p:attrName>
                                              <p:attrName>ppt_y</p:attrName>
                                            </p:attrNameLst>
                                          </p:cBhvr>
                                          <p:rCtr x="11380" y="-116"/>
                                        </p:animMotion>
                                      </p:childTnLst>
                                    </p:cTn>
                                  </p:par>
                                </p:childTnLst>
                              </p:cTn>
                            </p:par>
                            <p:par>
                              <p:cTn id="17" fill="hold">
                                <p:stCondLst>
                                  <p:cond delay="900"/>
                                </p:stCondLst>
                                <p:childTnLst>
                                  <p:par>
                                    <p:cTn id="18" presetID="1" presetClass="entr" presetSubtype="0" fill="hold" nodeType="afterEffect">
                                      <p:stCondLst>
                                        <p:cond delay="0"/>
                                      </p:stCondLst>
                                      <p:childTnLst>
                                        <p:set>
                                          <p:cBhvr>
                                            <p:cTn id="19" dur="1" fill="hold">
                                              <p:stCondLst>
                                                <p:cond delay="0"/>
                                              </p:stCondLst>
                                            </p:cTn>
                                            <p:tgtEl>
                                              <p:spTgt spid="1189"/>
                                            </p:tgtEl>
                                            <p:attrNameLst>
                                              <p:attrName>style.visibility</p:attrName>
                                            </p:attrNameLst>
                                          </p:cBhvr>
                                          <p:to>
                                            <p:strVal val="visible"/>
                                          </p:to>
                                        </p:set>
                                      </p:childTnLst>
                                    </p:cTn>
                                  </p:par>
                                  <p:par>
                                    <p:cTn id="20" presetID="42" presetClass="path" presetSubtype="0" fill="hold" nodeType="withEffect" p14:presetBounceEnd="60000">
                                      <p:stCondLst>
                                        <p:cond delay="0"/>
                                      </p:stCondLst>
                                      <p:childTnLst>
                                        <p:animMotion origin="layout" path="M 2.08333E-6 3.33333E-6 L -0.00391 0.50371 " pathEditMode="relative" rAng="0" ptsTypes="AA" p14:bounceEnd="60000">
                                          <p:cBhvr>
                                            <p:cTn id="21" dur="500" spd="-100000" fill="hold"/>
                                            <p:tgtEl>
                                              <p:spTgt spid="1189"/>
                                            </p:tgtEl>
                                            <p:attrNameLst>
                                              <p:attrName>ppt_x</p:attrName>
                                              <p:attrName>ppt_y</p:attrName>
                                            </p:attrNameLst>
                                          </p:cBhvr>
                                          <p:rCtr x="-104" y="25162"/>
                                        </p:animMotion>
                                      </p:childTnLst>
                                    </p:cTn>
                                  </p:par>
                                  <p:par>
                                    <p:cTn id="22" presetID="10" presetClass="exit" presetSubtype="0" fill="hold" nodeType="withEffect">
                                      <p:stCondLst>
                                        <p:cond delay="300"/>
                                      </p:stCondLst>
                                      <p:childTnLst>
                                        <p:animEffect transition="out" filter="fade">
                                          <p:cBhvr>
                                            <p:cTn id="23" dur="500"/>
                                            <p:tgtEl>
                                              <p:spTgt spid="1189"/>
                                            </p:tgtEl>
                                          </p:cBhvr>
                                        </p:animEffect>
                                        <p:set>
                                          <p:cBhvr>
                                            <p:cTn id="24" dur="1" fill="hold">
                                              <p:stCondLst>
                                                <p:cond delay="499"/>
                                              </p:stCondLst>
                                            </p:cTn>
                                            <p:tgtEl>
                                              <p:spTgt spid="1189"/>
                                            </p:tgtEl>
                                            <p:attrNameLst>
                                              <p:attrName>style.visibility</p:attrName>
                                            </p:attrNameLst>
                                          </p:cBhvr>
                                          <p:to>
                                            <p:strVal val="hidden"/>
                                          </p:to>
                                        </p:set>
                                      </p:childTnLst>
                                    </p:cTn>
                                  </p:par>
                                  <p:par>
                                    <p:cTn id="25" presetID="53" presetClass="entr" presetSubtype="16" fill="hold" grpId="0" nodeType="withEffect">
                                      <p:stCondLst>
                                        <p:cond delay="300"/>
                                      </p:stCondLst>
                                      <p:childTnLst>
                                        <p:set>
                                          <p:cBhvr>
                                            <p:cTn id="26" dur="1" fill="hold">
                                              <p:stCondLst>
                                                <p:cond delay="0"/>
                                              </p:stCondLst>
                                            </p:cTn>
                                            <p:tgtEl>
                                              <p:spTgt spid="1188"/>
                                            </p:tgtEl>
                                            <p:attrNameLst>
                                              <p:attrName>style.visibility</p:attrName>
                                            </p:attrNameLst>
                                          </p:cBhvr>
                                          <p:to>
                                            <p:strVal val="visible"/>
                                          </p:to>
                                        </p:set>
                                        <p:anim calcmode="lin" valueType="num">
                                          <p:cBhvr>
                                            <p:cTn id="27" dur="500" fill="hold"/>
                                            <p:tgtEl>
                                              <p:spTgt spid="1188"/>
                                            </p:tgtEl>
                                            <p:attrNameLst>
                                              <p:attrName>ppt_w</p:attrName>
                                            </p:attrNameLst>
                                          </p:cBhvr>
                                          <p:tavLst>
                                            <p:tav tm="0">
                                              <p:val>
                                                <p:fltVal val="0"/>
                                              </p:val>
                                            </p:tav>
                                            <p:tav tm="100000">
                                              <p:val>
                                                <p:strVal val="#ppt_w"/>
                                              </p:val>
                                            </p:tav>
                                          </p:tavLst>
                                        </p:anim>
                                        <p:anim calcmode="lin" valueType="num">
                                          <p:cBhvr>
                                            <p:cTn id="28" dur="500" fill="hold"/>
                                            <p:tgtEl>
                                              <p:spTgt spid="1188"/>
                                            </p:tgtEl>
                                            <p:attrNameLst>
                                              <p:attrName>ppt_h</p:attrName>
                                            </p:attrNameLst>
                                          </p:cBhvr>
                                          <p:tavLst>
                                            <p:tav tm="0">
                                              <p:val>
                                                <p:fltVal val="0"/>
                                              </p:val>
                                            </p:tav>
                                            <p:tav tm="100000">
                                              <p:val>
                                                <p:strVal val="#ppt_h"/>
                                              </p:val>
                                            </p:tav>
                                          </p:tavLst>
                                        </p:anim>
                                        <p:animEffect transition="in" filter="fade">
                                          <p:cBhvr>
                                            <p:cTn id="29" dur="500"/>
                                            <p:tgtEl>
                                              <p:spTgt spid="1188"/>
                                            </p:tgtEl>
                                          </p:cBhvr>
                                        </p:animEffect>
                                      </p:childTnLst>
                                    </p:cTn>
                                  </p:par>
                                </p:childTnLst>
                              </p:cTn>
                            </p:par>
                            <p:par>
                              <p:cTn id="30" fill="hold">
                                <p:stCondLst>
                                  <p:cond delay="1700"/>
                                </p:stCondLst>
                                <p:childTnLst>
                                  <p:par>
                                    <p:cTn id="31" presetID="1" presetClass="entr" presetSubtype="0" fill="hold" grpId="0" nodeType="afterEffect">
                                      <p:stCondLst>
                                        <p:cond delay="0"/>
                                      </p:stCondLst>
                                      <p:childTnLst>
                                        <p:set>
                                          <p:cBhvr>
                                            <p:cTn id="32" dur="1" fill="hold">
                                              <p:stCondLst>
                                                <p:cond delay="0"/>
                                              </p:stCondLst>
                                            </p:cTn>
                                            <p:tgtEl>
                                              <p:spTgt spid="6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8" grpId="0" animBg="1"/>
          <p:bldP spid="60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nodeType="afterEffect">
                                      <p:stCondLst>
                                        <p:cond delay="0"/>
                                      </p:stCondLst>
                                      <p:childTnLst>
                                        <p:animMotion origin="layout" path="M 4.16667E-6 -2.96296E-6 L 0.36497 -0.00115 " pathEditMode="relative" rAng="0" ptsTypes="AA">
                                          <p:cBhvr>
                                            <p:cTn id="6" dur="900" fill="hold"/>
                                            <p:tgtEl>
                                              <p:spTgt spid="4"/>
                                            </p:tgtEl>
                                            <p:attrNameLst>
                                              <p:attrName>ppt_x</p:attrName>
                                              <p:attrName>ppt_y</p:attrName>
                                            </p:attrNameLst>
                                          </p:cBhvr>
                                          <p:rCtr x="18242" y="-69"/>
                                        </p:animMotion>
                                      </p:childTnLst>
                                    </p:cTn>
                                  </p:par>
                                  <p:par>
                                    <p:cTn id="7" presetID="42" presetClass="path" presetSubtype="0" fill="hold" nodeType="withEffect">
                                      <p:stCondLst>
                                        <p:cond delay="0"/>
                                      </p:stCondLst>
                                      <p:childTnLst>
                                        <p:animMotion origin="layout" path="M 6.25E-7 3.7037E-7 L 0.36536 3.7037E-7 " pathEditMode="relative" rAng="0" ptsTypes="AA">
                                          <p:cBhvr>
                                            <p:cTn id="8" dur="900" fill="hold"/>
                                            <p:tgtEl>
                                              <p:spTgt spid="295"/>
                                            </p:tgtEl>
                                            <p:attrNameLst>
                                              <p:attrName>ppt_x</p:attrName>
                                              <p:attrName>ppt_y</p:attrName>
                                            </p:attrNameLst>
                                          </p:cBhvr>
                                          <p:rCtr x="18268" y="0"/>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83"/>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295"/>
                                            </p:tgtEl>
                                            <p:attrNameLst>
                                              <p:attrName>style.visibility</p:attrName>
                                            </p:attrNameLst>
                                          </p:cBhvr>
                                          <p:to>
                                            <p:strVal val="hidden"/>
                                          </p:to>
                                        </p:set>
                                      </p:childTnLst>
                                    </p:cTn>
                                  </p:par>
                                  <p:par>
                                    <p:cTn id="15" presetID="42" presetClass="path" presetSubtype="0" fill="hold" nodeType="withEffect">
                                      <p:stCondLst>
                                        <p:cond delay="0"/>
                                      </p:stCondLst>
                                      <p:childTnLst>
                                        <p:animMotion origin="layout" path="M -1.66667E-6 -3.7037E-7 L 0.22774 -0.00231 " pathEditMode="relative" rAng="0" ptsTypes="AA">
                                          <p:cBhvr>
                                            <p:cTn id="16" dur="900" spd="-100000" fill="hold"/>
                                            <p:tgtEl>
                                              <p:spTgt spid="1183"/>
                                            </p:tgtEl>
                                            <p:attrNameLst>
                                              <p:attrName>ppt_x</p:attrName>
                                              <p:attrName>ppt_y</p:attrName>
                                            </p:attrNameLst>
                                          </p:cBhvr>
                                          <p:rCtr x="11380" y="-116"/>
                                        </p:animMotion>
                                      </p:childTnLst>
                                    </p:cTn>
                                  </p:par>
                                </p:childTnLst>
                              </p:cTn>
                            </p:par>
                            <p:par>
                              <p:cTn id="17" fill="hold">
                                <p:stCondLst>
                                  <p:cond delay="900"/>
                                </p:stCondLst>
                                <p:childTnLst>
                                  <p:par>
                                    <p:cTn id="18" presetID="1" presetClass="entr" presetSubtype="0" fill="hold" nodeType="afterEffect">
                                      <p:stCondLst>
                                        <p:cond delay="0"/>
                                      </p:stCondLst>
                                      <p:childTnLst>
                                        <p:set>
                                          <p:cBhvr>
                                            <p:cTn id="19" dur="1" fill="hold">
                                              <p:stCondLst>
                                                <p:cond delay="0"/>
                                              </p:stCondLst>
                                            </p:cTn>
                                            <p:tgtEl>
                                              <p:spTgt spid="1189"/>
                                            </p:tgtEl>
                                            <p:attrNameLst>
                                              <p:attrName>style.visibility</p:attrName>
                                            </p:attrNameLst>
                                          </p:cBhvr>
                                          <p:to>
                                            <p:strVal val="visible"/>
                                          </p:to>
                                        </p:set>
                                      </p:childTnLst>
                                    </p:cTn>
                                  </p:par>
                                  <p:par>
                                    <p:cTn id="20" presetID="42" presetClass="path" presetSubtype="0" fill="hold" nodeType="withEffect">
                                      <p:stCondLst>
                                        <p:cond delay="0"/>
                                      </p:stCondLst>
                                      <p:childTnLst>
                                        <p:animMotion origin="layout" path="M 2.08333E-6 3.33333E-6 L -0.00391 0.50371 " pathEditMode="relative" rAng="0" ptsTypes="AA">
                                          <p:cBhvr>
                                            <p:cTn id="21" dur="500" spd="-100000" fill="hold"/>
                                            <p:tgtEl>
                                              <p:spTgt spid="1189"/>
                                            </p:tgtEl>
                                            <p:attrNameLst>
                                              <p:attrName>ppt_x</p:attrName>
                                              <p:attrName>ppt_y</p:attrName>
                                            </p:attrNameLst>
                                          </p:cBhvr>
                                          <p:rCtr x="-104" y="25162"/>
                                        </p:animMotion>
                                      </p:childTnLst>
                                    </p:cTn>
                                  </p:par>
                                  <p:par>
                                    <p:cTn id="22" presetID="10" presetClass="exit" presetSubtype="0" fill="hold" nodeType="withEffect">
                                      <p:stCondLst>
                                        <p:cond delay="300"/>
                                      </p:stCondLst>
                                      <p:childTnLst>
                                        <p:animEffect transition="out" filter="fade">
                                          <p:cBhvr>
                                            <p:cTn id="23" dur="500"/>
                                            <p:tgtEl>
                                              <p:spTgt spid="1189"/>
                                            </p:tgtEl>
                                          </p:cBhvr>
                                        </p:animEffect>
                                        <p:set>
                                          <p:cBhvr>
                                            <p:cTn id="24" dur="1" fill="hold">
                                              <p:stCondLst>
                                                <p:cond delay="499"/>
                                              </p:stCondLst>
                                            </p:cTn>
                                            <p:tgtEl>
                                              <p:spTgt spid="1189"/>
                                            </p:tgtEl>
                                            <p:attrNameLst>
                                              <p:attrName>style.visibility</p:attrName>
                                            </p:attrNameLst>
                                          </p:cBhvr>
                                          <p:to>
                                            <p:strVal val="hidden"/>
                                          </p:to>
                                        </p:set>
                                      </p:childTnLst>
                                    </p:cTn>
                                  </p:par>
                                  <p:par>
                                    <p:cTn id="25" presetID="53" presetClass="entr" presetSubtype="16" fill="hold" grpId="0" nodeType="withEffect">
                                      <p:stCondLst>
                                        <p:cond delay="300"/>
                                      </p:stCondLst>
                                      <p:childTnLst>
                                        <p:set>
                                          <p:cBhvr>
                                            <p:cTn id="26" dur="1" fill="hold">
                                              <p:stCondLst>
                                                <p:cond delay="0"/>
                                              </p:stCondLst>
                                            </p:cTn>
                                            <p:tgtEl>
                                              <p:spTgt spid="1188"/>
                                            </p:tgtEl>
                                            <p:attrNameLst>
                                              <p:attrName>style.visibility</p:attrName>
                                            </p:attrNameLst>
                                          </p:cBhvr>
                                          <p:to>
                                            <p:strVal val="visible"/>
                                          </p:to>
                                        </p:set>
                                        <p:anim calcmode="lin" valueType="num">
                                          <p:cBhvr>
                                            <p:cTn id="27" dur="500" fill="hold"/>
                                            <p:tgtEl>
                                              <p:spTgt spid="1188"/>
                                            </p:tgtEl>
                                            <p:attrNameLst>
                                              <p:attrName>ppt_w</p:attrName>
                                            </p:attrNameLst>
                                          </p:cBhvr>
                                          <p:tavLst>
                                            <p:tav tm="0">
                                              <p:val>
                                                <p:fltVal val="0"/>
                                              </p:val>
                                            </p:tav>
                                            <p:tav tm="100000">
                                              <p:val>
                                                <p:strVal val="#ppt_w"/>
                                              </p:val>
                                            </p:tav>
                                          </p:tavLst>
                                        </p:anim>
                                        <p:anim calcmode="lin" valueType="num">
                                          <p:cBhvr>
                                            <p:cTn id="28" dur="500" fill="hold"/>
                                            <p:tgtEl>
                                              <p:spTgt spid="1188"/>
                                            </p:tgtEl>
                                            <p:attrNameLst>
                                              <p:attrName>ppt_h</p:attrName>
                                            </p:attrNameLst>
                                          </p:cBhvr>
                                          <p:tavLst>
                                            <p:tav tm="0">
                                              <p:val>
                                                <p:fltVal val="0"/>
                                              </p:val>
                                            </p:tav>
                                            <p:tav tm="100000">
                                              <p:val>
                                                <p:strVal val="#ppt_h"/>
                                              </p:val>
                                            </p:tav>
                                          </p:tavLst>
                                        </p:anim>
                                        <p:animEffect transition="in" filter="fade">
                                          <p:cBhvr>
                                            <p:cTn id="29" dur="500"/>
                                            <p:tgtEl>
                                              <p:spTgt spid="1188"/>
                                            </p:tgtEl>
                                          </p:cBhvr>
                                        </p:animEffect>
                                      </p:childTnLst>
                                    </p:cTn>
                                  </p:par>
                                </p:childTnLst>
                              </p:cTn>
                            </p:par>
                            <p:par>
                              <p:cTn id="30" fill="hold">
                                <p:stCondLst>
                                  <p:cond delay="1700"/>
                                </p:stCondLst>
                                <p:childTnLst>
                                  <p:par>
                                    <p:cTn id="31" presetID="1" presetClass="entr" presetSubtype="0" fill="hold" grpId="0" nodeType="afterEffect">
                                      <p:stCondLst>
                                        <p:cond delay="0"/>
                                      </p:stCondLst>
                                      <p:childTnLst>
                                        <p:set>
                                          <p:cBhvr>
                                            <p:cTn id="32" dur="1" fill="hold">
                                              <p:stCondLst>
                                                <p:cond delay="0"/>
                                              </p:stCondLst>
                                            </p:cTn>
                                            <p:tgtEl>
                                              <p:spTgt spid="6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8" grpId="0" animBg="1"/>
          <p:bldP spid="601"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885049" y="-611343"/>
            <a:ext cx="874000" cy="5990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0070C0"/>
                </a:solidFill>
              </a:rPr>
              <a:t>4</a:t>
            </a:r>
          </a:p>
        </p:txBody>
      </p:sp>
      <p:grpSp>
        <p:nvGrpSpPr>
          <p:cNvPr id="4" name="Group 3"/>
          <p:cNvGrpSpPr/>
          <p:nvPr/>
        </p:nvGrpSpPr>
        <p:grpSpPr>
          <a:xfrm>
            <a:off x="4099303" y="2720534"/>
            <a:ext cx="5369536" cy="4337892"/>
            <a:chOff x="10283793" y="2766191"/>
            <a:chExt cx="5369536" cy="4337892"/>
          </a:xfrm>
        </p:grpSpPr>
        <p:grpSp>
          <p:nvGrpSpPr>
            <p:cNvPr id="5" name="Google Shape;919;p69"/>
            <p:cNvGrpSpPr/>
            <p:nvPr/>
          </p:nvGrpSpPr>
          <p:grpSpPr>
            <a:xfrm>
              <a:off x="10283793" y="2766191"/>
              <a:ext cx="5369536" cy="4337892"/>
              <a:chOff x="2806500" y="1389098"/>
              <a:chExt cx="3569221" cy="2928898"/>
            </a:xfrm>
          </p:grpSpPr>
          <p:sp>
            <p:nvSpPr>
              <p:cNvPr id="13" name="Google Shape;920;p69"/>
              <p:cNvSpPr/>
              <p:nvPr/>
            </p:nvSpPr>
            <p:spPr>
              <a:xfrm>
                <a:off x="4150544" y="1770258"/>
                <a:ext cx="6551" cy="1616197"/>
              </a:xfrm>
              <a:custGeom>
                <a:avLst/>
                <a:gdLst/>
                <a:ahLst/>
                <a:cxnLst/>
                <a:rect l="l" t="t" r="r" b="b"/>
                <a:pathLst>
                  <a:path w="104" h="25658" extrusionOk="0">
                    <a:moveTo>
                      <a:pt x="48" y="1"/>
                    </a:moveTo>
                    <a:cubicBezTo>
                      <a:pt x="24" y="1"/>
                      <a:pt x="1" y="15"/>
                      <a:pt x="1" y="44"/>
                    </a:cubicBezTo>
                    <a:lnTo>
                      <a:pt x="1" y="25600"/>
                    </a:lnTo>
                    <a:cubicBezTo>
                      <a:pt x="1" y="25634"/>
                      <a:pt x="24" y="25657"/>
                      <a:pt x="47" y="25657"/>
                    </a:cubicBezTo>
                    <a:cubicBezTo>
                      <a:pt x="81" y="25657"/>
                      <a:pt x="104" y="25634"/>
                      <a:pt x="104" y="25600"/>
                    </a:cubicBezTo>
                    <a:lnTo>
                      <a:pt x="104" y="44"/>
                    </a:lnTo>
                    <a:cubicBezTo>
                      <a:pt x="98" y="15"/>
                      <a:pt x="72" y="1"/>
                      <a:pt x="4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 name="Google Shape;921;p69"/>
              <p:cNvSpPr/>
              <p:nvPr/>
            </p:nvSpPr>
            <p:spPr>
              <a:xfrm>
                <a:off x="4280431" y="1781975"/>
                <a:ext cx="6551" cy="1604481"/>
              </a:xfrm>
              <a:custGeom>
                <a:avLst/>
                <a:gdLst/>
                <a:ahLst/>
                <a:cxnLst/>
                <a:rect l="l" t="t" r="r" b="b"/>
                <a:pathLst>
                  <a:path w="104" h="25472" extrusionOk="0">
                    <a:moveTo>
                      <a:pt x="57" y="1"/>
                    </a:moveTo>
                    <a:cubicBezTo>
                      <a:pt x="32" y="1"/>
                      <a:pt x="6" y="18"/>
                      <a:pt x="1" y="52"/>
                    </a:cubicBezTo>
                    <a:lnTo>
                      <a:pt x="1" y="25426"/>
                    </a:lnTo>
                    <a:cubicBezTo>
                      <a:pt x="1" y="25448"/>
                      <a:pt x="24" y="25471"/>
                      <a:pt x="58" y="25471"/>
                    </a:cubicBezTo>
                    <a:cubicBezTo>
                      <a:pt x="81" y="25471"/>
                      <a:pt x="104" y="25448"/>
                      <a:pt x="104" y="25426"/>
                    </a:cubicBezTo>
                    <a:lnTo>
                      <a:pt x="104" y="52"/>
                    </a:lnTo>
                    <a:cubicBezTo>
                      <a:pt x="104" y="18"/>
                      <a:pt x="81" y="1"/>
                      <a:pt x="5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 name="Google Shape;922;p69"/>
              <p:cNvSpPr/>
              <p:nvPr/>
            </p:nvSpPr>
            <p:spPr>
              <a:xfrm>
                <a:off x="3068922" y="3370550"/>
                <a:ext cx="3011867" cy="275707"/>
              </a:xfrm>
              <a:custGeom>
                <a:avLst/>
                <a:gdLst/>
                <a:ahLst/>
                <a:cxnLst/>
                <a:rect l="l" t="t" r="r" b="b"/>
                <a:pathLst>
                  <a:path w="47815" h="4377" extrusionOk="0">
                    <a:moveTo>
                      <a:pt x="18157" y="103"/>
                    </a:moveTo>
                    <a:lnTo>
                      <a:pt x="47711" y="4181"/>
                    </a:lnTo>
                    <a:lnTo>
                      <a:pt x="47711" y="4262"/>
                    </a:lnTo>
                    <a:lnTo>
                      <a:pt x="18157" y="481"/>
                    </a:lnTo>
                    <a:lnTo>
                      <a:pt x="18145" y="481"/>
                    </a:lnTo>
                    <a:lnTo>
                      <a:pt x="92" y="2899"/>
                    </a:lnTo>
                    <a:lnTo>
                      <a:pt x="92" y="2784"/>
                    </a:lnTo>
                    <a:cubicBezTo>
                      <a:pt x="1077" y="2646"/>
                      <a:pt x="17355" y="218"/>
                      <a:pt x="18157" y="103"/>
                    </a:cubicBezTo>
                    <a:close/>
                    <a:moveTo>
                      <a:pt x="18157" y="0"/>
                    </a:moveTo>
                    <a:cubicBezTo>
                      <a:pt x="17974" y="23"/>
                      <a:pt x="207" y="2669"/>
                      <a:pt x="46" y="2692"/>
                    </a:cubicBezTo>
                    <a:lnTo>
                      <a:pt x="0" y="2692"/>
                    </a:lnTo>
                    <a:lnTo>
                      <a:pt x="0" y="3013"/>
                    </a:lnTo>
                    <a:lnTo>
                      <a:pt x="18145" y="573"/>
                    </a:lnTo>
                    <a:lnTo>
                      <a:pt x="47757" y="4365"/>
                    </a:lnTo>
                    <a:lnTo>
                      <a:pt x="47814" y="4376"/>
                    </a:lnTo>
                    <a:lnTo>
                      <a:pt x="47814" y="4101"/>
                    </a:lnTo>
                    <a:lnTo>
                      <a:pt x="181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 name="Google Shape;923;p69"/>
              <p:cNvSpPr/>
              <p:nvPr/>
            </p:nvSpPr>
            <p:spPr>
              <a:xfrm>
                <a:off x="3078307" y="3400848"/>
                <a:ext cx="2992403" cy="254795"/>
              </a:xfrm>
              <a:custGeom>
                <a:avLst/>
                <a:gdLst/>
                <a:ahLst/>
                <a:cxnLst/>
                <a:rect l="l" t="t" r="r" b="b"/>
                <a:pathLst>
                  <a:path w="47506" h="4045" extrusionOk="0">
                    <a:moveTo>
                      <a:pt x="17996" y="92"/>
                    </a:moveTo>
                    <a:lnTo>
                      <a:pt x="47425" y="3861"/>
                    </a:lnTo>
                    <a:lnTo>
                      <a:pt x="47425" y="3953"/>
                    </a:lnTo>
                    <a:lnTo>
                      <a:pt x="17985" y="482"/>
                    </a:lnTo>
                    <a:lnTo>
                      <a:pt x="80" y="2624"/>
                    </a:lnTo>
                    <a:lnTo>
                      <a:pt x="80" y="2486"/>
                    </a:lnTo>
                    <a:cubicBezTo>
                      <a:pt x="985" y="2372"/>
                      <a:pt x="17217" y="195"/>
                      <a:pt x="17996" y="92"/>
                    </a:cubicBezTo>
                    <a:close/>
                    <a:moveTo>
                      <a:pt x="17996" y="0"/>
                    </a:moveTo>
                    <a:cubicBezTo>
                      <a:pt x="17813" y="23"/>
                      <a:pt x="184" y="2395"/>
                      <a:pt x="35" y="2418"/>
                    </a:cubicBezTo>
                    <a:lnTo>
                      <a:pt x="0" y="2418"/>
                    </a:lnTo>
                    <a:lnTo>
                      <a:pt x="0" y="2715"/>
                    </a:lnTo>
                    <a:lnTo>
                      <a:pt x="17985" y="562"/>
                    </a:lnTo>
                    <a:lnTo>
                      <a:pt x="47459" y="4033"/>
                    </a:lnTo>
                    <a:lnTo>
                      <a:pt x="47505" y="4044"/>
                    </a:lnTo>
                    <a:lnTo>
                      <a:pt x="47505" y="3781"/>
                    </a:lnTo>
                    <a:lnTo>
                      <a:pt x="1800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 name="Google Shape;924;p69"/>
              <p:cNvSpPr/>
              <p:nvPr/>
            </p:nvSpPr>
            <p:spPr>
              <a:xfrm>
                <a:off x="3096323" y="3431147"/>
                <a:ext cx="2956310" cy="233126"/>
              </a:xfrm>
              <a:custGeom>
                <a:avLst/>
                <a:gdLst/>
                <a:ahLst/>
                <a:cxnLst/>
                <a:rect l="l" t="t" r="r" b="b"/>
                <a:pathLst>
                  <a:path w="46933" h="3701" extrusionOk="0">
                    <a:moveTo>
                      <a:pt x="17688" y="81"/>
                    </a:moveTo>
                    <a:lnTo>
                      <a:pt x="46852" y="3517"/>
                    </a:lnTo>
                    <a:lnTo>
                      <a:pt x="46852" y="3609"/>
                    </a:lnTo>
                    <a:lnTo>
                      <a:pt x="17676" y="470"/>
                    </a:lnTo>
                    <a:lnTo>
                      <a:pt x="81" y="2315"/>
                    </a:lnTo>
                    <a:lnTo>
                      <a:pt x="81" y="2189"/>
                    </a:lnTo>
                    <a:cubicBezTo>
                      <a:pt x="974" y="2085"/>
                      <a:pt x="17000" y="172"/>
                      <a:pt x="17688" y="81"/>
                    </a:cubicBezTo>
                    <a:close/>
                    <a:moveTo>
                      <a:pt x="17688" y="1"/>
                    </a:moveTo>
                    <a:cubicBezTo>
                      <a:pt x="17516" y="23"/>
                      <a:pt x="184" y="2097"/>
                      <a:pt x="47" y="2108"/>
                    </a:cubicBezTo>
                    <a:lnTo>
                      <a:pt x="1" y="2120"/>
                    </a:lnTo>
                    <a:lnTo>
                      <a:pt x="1" y="2406"/>
                    </a:lnTo>
                    <a:lnTo>
                      <a:pt x="17676" y="550"/>
                    </a:lnTo>
                    <a:lnTo>
                      <a:pt x="46887" y="3689"/>
                    </a:lnTo>
                    <a:lnTo>
                      <a:pt x="46933" y="3701"/>
                    </a:lnTo>
                    <a:lnTo>
                      <a:pt x="46933" y="3437"/>
                    </a:lnTo>
                    <a:lnTo>
                      <a:pt x="17688"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 name="Google Shape;925;p69"/>
              <p:cNvSpPr/>
              <p:nvPr/>
            </p:nvSpPr>
            <p:spPr>
              <a:xfrm>
                <a:off x="3141047" y="3460753"/>
                <a:ext cx="2911587" cy="251141"/>
              </a:xfrm>
              <a:custGeom>
                <a:avLst/>
                <a:gdLst/>
                <a:ahLst/>
                <a:cxnLst/>
                <a:rect l="l" t="t" r="r" b="b"/>
                <a:pathLst>
                  <a:path w="46223" h="3987" extrusionOk="0">
                    <a:moveTo>
                      <a:pt x="16966" y="80"/>
                    </a:moveTo>
                    <a:lnTo>
                      <a:pt x="46142" y="3219"/>
                    </a:lnTo>
                    <a:lnTo>
                      <a:pt x="46142" y="3895"/>
                    </a:lnTo>
                    <a:lnTo>
                      <a:pt x="16909" y="917"/>
                    </a:lnTo>
                    <a:lnTo>
                      <a:pt x="81" y="2841"/>
                    </a:lnTo>
                    <a:lnTo>
                      <a:pt x="81" y="1856"/>
                    </a:lnTo>
                    <a:lnTo>
                      <a:pt x="16966" y="80"/>
                    </a:lnTo>
                    <a:close/>
                    <a:moveTo>
                      <a:pt x="16966" y="0"/>
                    </a:moveTo>
                    <a:lnTo>
                      <a:pt x="35" y="1776"/>
                    </a:lnTo>
                    <a:lnTo>
                      <a:pt x="1" y="1787"/>
                    </a:lnTo>
                    <a:lnTo>
                      <a:pt x="1" y="2933"/>
                    </a:lnTo>
                    <a:lnTo>
                      <a:pt x="16909" y="997"/>
                    </a:lnTo>
                    <a:lnTo>
                      <a:pt x="46177" y="3975"/>
                    </a:lnTo>
                    <a:lnTo>
                      <a:pt x="46223" y="3987"/>
                    </a:lnTo>
                    <a:lnTo>
                      <a:pt x="46223" y="3139"/>
                    </a:lnTo>
                    <a:lnTo>
                      <a:pt x="1696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 name="Google Shape;926;p69"/>
              <p:cNvSpPr/>
              <p:nvPr/>
            </p:nvSpPr>
            <p:spPr>
              <a:xfrm>
                <a:off x="3143251" y="3519209"/>
                <a:ext cx="2907240" cy="191238"/>
              </a:xfrm>
              <a:custGeom>
                <a:avLst/>
                <a:gdLst/>
                <a:ahLst/>
                <a:cxnLst/>
                <a:rect l="l" t="t" r="r" b="b"/>
                <a:pathLst>
                  <a:path w="46154" h="3036" extrusionOk="0">
                    <a:moveTo>
                      <a:pt x="16874" y="57"/>
                    </a:moveTo>
                    <a:lnTo>
                      <a:pt x="38341" y="2245"/>
                    </a:lnTo>
                    <a:lnTo>
                      <a:pt x="16874" y="206"/>
                    </a:lnTo>
                    <a:lnTo>
                      <a:pt x="791" y="1936"/>
                    </a:lnTo>
                    <a:lnTo>
                      <a:pt x="470" y="1936"/>
                    </a:lnTo>
                    <a:lnTo>
                      <a:pt x="16874" y="57"/>
                    </a:lnTo>
                    <a:close/>
                    <a:moveTo>
                      <a:pt x="16874" y="0"/>
                    </a:moveTo>
                    <a:lnTo>
                      <a:pt x="0" y="1936"/>
                    </a:lnTo>
                    <a:lnTo>
                      <a:pt x="0" y="1982"/>
                    </a:lnTo>
                    <a:lnTo>
                      <a:pt x="802" y="1982"/>
                    </a:lnTo>
                    <a:lnTo>
                      <a:pt x="16874" y="252"/>
                    </a:lnTo>
                    <a:lnTo>
                      <a:pt x="46142" y="3036"/>
                    </a:lnTo>
                    <a:lnTo>
                      <a:pt x="46153" y="2978"/>
                    </a:lnTo>
                    <a:lnTo>
                      <a:pt x="1687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 name="Google Shape;927;p69"/>
              <p:cNvSpPr/>
              <p:nvPr/>
            </p:nvSpPr>
            <p:spPr>
              <a:xfrm>
                <a:off x="4133977" y="3532185"/>
                <a:ext cx="151554" cy="597523"/>
              </a:xfrm>
              <a:custGeom>
                <a:avLst/>
                <a:gdLst/>
                <a:ahLst/>
                <a:cxnLst/>
                <a:rect l="l" t="t" r="r" b="b"/>
                <a:pathLst>
                  <a:path w="2406" h="9486" extrusionOk="0">
                    <a:moveTo>
                      <a:pt x="1146" y="46"/>
                    </a:moveTo>
                    <a:lnTo>
                      <a:pt x="2349" y="172"/>
                    </a:lnTo>
                    <a:lnTo>
                      <a:pt x="2349" y="665"/>
                    </a:lnTo>
                    <a:lnTo>
                      <a:pt x="2142" y="665"/>
                    </a:lnTo>
                    <a:lnTo>
                      <a:pt x="2142" y="9359"/>
                    </a:lnTo>
                    <a:lnTo>
                      <a:pt x="1089" y="9428"/>
                    </a:lnTo>
                    <a:lnTo>
                      <a:pt x="252" y="9371"/>
                    </a:lnTo>
                    <a:lnTo>
                      <a:pt x="252" y="573"/>
                    </a:lnTo>
                    <a:lnTo>
                      <a:pt x="58" y="573"/>
                    </a:lnTo>
                    <a:lnTo>
                      <a:pt x="58" y="172"/>
                    </a:lnTo>
                    <a:lnTo>
                      <a:pt x="1146" y="46"/>
                    </a:lnTo>
                    <a:close/>
                    <a:moveTo>
                      <a:pt x="1146" y="0"/>
                    </a:moveTo>
                    <a:lnTo>
                      <a:pt x="0" y="115"/>
                    </a:lnTo>
                    <a:lnTo>
                      <a:pt x="0" y="630"/>
                    </a:lnTo>
                    <a:lnTo>
                      <a:pt x="195" y="630"/>
                    </a:lnTo>
                    <a:lnTo>
                      <a:pt x="195" y="9428"/>
                    </a:lnTo>
                    <a:lnTo>
                      <a:pt x="1089" y="9485"/>
                    </a:lnTo>
                    <a:lnTo>
                      <a:pt x="2177" y="9416"/>
                    </a:lnTo>
                    <a:lnTo>
                      <a:pt x="2200" y="9405"/>
                    </a:lnTo>
                    <a:lnTo>
                      <a:pt x="2200" y="711"/>
                    </a:lnTo>
                    <a:lnTo>
                      <a:pt x="2406" y="711"/>
                    </a:lnTo>
                    <a:lnTo>
                      <a:pt x="2406" y="115"/>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 name="Google Shape;928;p69"/>
              <p:cNvSpPr/>
              <p:nvPr/>
            </p:nvSpPr>
            <p:spPr>
              <a:xfrm>
                <a:off x="3158432" y="3593539"/>
                <a:ext cx="1114860" cy="91021"/>
              </a:xfrm>
              <a:custGeom>
                <a:avLst/>
                <a:gdLst/>
                <a:ahLst/>
                <a:cxnLst/>
                <a:rect l="l" t="t" r="r" b="b"/>
                <a:pathLst>
                  <a:path w="17699" h="1445" extrusionOk="0">
                    <a:moveTo>
                      <a:pt x="16633" y="0"/>
                    </a:moveTo>
                    <a:lnTo>
                      <a:pt x="34" y="1398"/>
                    </a:lnTo>
                    <a:cubicBezTo>
                      <a:pt x="3" y="1398"/>
                      <a:pt x="0" y="1445"/>
                      <a:pt x="26" y="1445"/>
                    </a:cubicBezTo>
                    <a:cubicBezTo>
                      <a:pt x="28" y="1445"/>
                      <a:pt x="31" y="1444"/>
                      <a:pt x="34" y="1443"/>
                    </a:cubicBezTo>
                    <a:lnTo>
                      <a:pt x="16633" y="46"/>
                    </a:lnTo>
                    <a:lnTo>
                      <a:pt x="17652" y="137"/>
                    </a:lnTo>
                    <a:cubicBezTo>
                      <a:pt x="17698" y="137"/>
                      <a:pt x="17698" y="80"/>
                      <a:pt x="17664" y="80"/>
                    </a:cubicBezTo>
                    <a:lnTo>
                      <a:pt x="1663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 name="Google Shape;929;p69"/>
              <p:cNvSpPr/>
              <p:nvPr/>
            </p:nvSpPr>
            <p:spPr>
              <a:xfrm>
                <a:off x="3158369" y="3607964"/>
                <a:ext cx="1114167" cy="86611"/>
              </a:xfrm>
              <a:custGeom>
                <a:avLst/>
                <a:gdLst/>
                <a:ahLst/>
                <a:cxnLst/>
                <a:rect l="l" t="t" r="r" b="b"/>
                <a:pathLst>
                  <a:path w="17688" h="1375" extrusionOk="0">
                    <a:moveTo>
                      <a:pt x="16634" y="0"/>
                    </a:moveTo>
                    <a:lnTo>
                      <a:pt x="35" y="1317"/>
                    </a:lnTo>
                    <a:cubicBezTo>
                      <a:pt x="1" y="1317"/>
                      <a:pt x="1" y="1375"/>
                      <a:pt x="35" y="1375"/>
                    </a:cubicBezTo>
                    <a:lnTo>
                      <a:pt x="47" y="1375"/>
                    </a:lnTo>
                    <a:lnTo>
                      <a:pt x="16634" y="46"/>
                    </a:lnTo>
                    <a:lnTo>
                      <a:pt x="17653" y="138"/>
                    </a:lnTo>
                    <a:cubicBezTo>
                      <a:pt x="17676" y="138"/>
                      <a:pt x="17688" y="126"/>
                      <a:pt x="17688" y="115"/>
                    </a:cubicBezTo>
                    <a:cubicBezTo>
                      <a:pt x="17688" y="92"/>
                      <a:pt x="17676" y="80"/>
                      <a:pt x="17665" y="80"/>
                    </a:cubicBezTo>
                    <a:lnTo>
                      <a:pt x="166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 name="Google Shape;930;p69"/>
              <p:cNvSpPr/>
              <p:nvPr/>
            </p:nvSpPr>
            <p:spPr>
              <a:xfrm>
                <a:off x="4146260" y="4072650"/>
                <a:ext cx="126295" cy="3653"/>
              </a:xfrm>
              <a:custGeom>
                <a:avLst/>
                <a:gdLst/>
                <a:ahLst/>
                <a:cxnLst/>
                <a:rect l="l" t="t" r="r" b="b"/>
                <a:pathLst>
                  <a:path w="2005" h="58" extrusionOk="0">
                    <a:moveTo>
                      <a:pt x="23" y="0"/>
                    </a:moveTo>
                    <a:cubicBezTo>
                      <a:pt x="0" y="0"/>
                      <a:pt x="0" y="46"/>
                      <a:pt x="23" y="58"/>
                    </a:cubicBezTo>
                    <a:lnTo>
                      <a:pt x="1982" y="58"/>
                    </a:lnTo>
                    <a:cubicBezTo>
                      <a:pt x="2005" y="46"/>
                      <a:pt x="2005" y="0"/>
                      <a:pt x="198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 name="Google Shape;931;p69"/>
              <p:cNvSpPr/>
              <p:nvPr/>
            </p:nvSpPr>
            <p:spPr>
              <a:xfrm>
                <a:off x="4204653" y="3607775"/>
                <a:ext cx="2961" cy="468520"/>
              </a:xfrm>
              <a:custGeom>
                <a:avLst/>
                <a:gdLst/>
                <a:ahLst/>
                <a:cxnLst/>
                <a:rect l="l" t="t" r="r" b="b"/>
                <a:pathLst>
                  <a:path w="47" h="7438" extrusionOk="0">
                    <a:moveTo>
                      <a:pt x="24" y="0"/>
                    </a:moveTo>
                    <a:cubicBezTo>
                      <a:pt x="12" y="0"/>
                      <a:pt x="1" y="9"/>
                      <a:pt x="1" y="26"/>
                    </a:cubicBezTo>
                    <a:lnTo>
                      <a:pt x="1" y="7403"/>
                    </a:lnTo>
                    <a:cubicBezTo>
                      <a:pt x="1" y="7415"/>
                      <a:pt x="12" y="7438"/>
                      <a:pt x="24" y="7438"/>
                    </a:cubicBezTo>
                    <a:cubicBezTo>
                      <a:pt x="35" y="7426"/>
                      <a:pt x="47" y="7415"/>
                      <a:pt x="47" y="7403"/>
                    </a:cubicBezTo>
                    <a:lnTo>
                      <a:pt x="47" y="26"/>
                    </a:lnTo>
                    <a:cubicBezTo>
                      <a:pt x="47" y="9"/>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 name="Google Shape;932;p69"/>
              <p:cNvSpPr/>
              <p:nvPr/>
            </p:nvSpPr>
            <p:spPr>
              <a:xfrm>
                <a:off x="3154779" y="3640971"/>
                <a:ext cx="995809" cy="476456"/>
              </a:xfrm>
              <a:custGeom>
                <a:avLst/>
                <a:gdLst/>
                <a:ahLst/>
                <a:cxnLst/>
                <a:rect l="l" t="t" r="r" b="b"/>
                <a:pathLst>
                  <a:path w="15809" h="7564" extrusionOk="0">
                    <a:moveTo>
                      <a:pt x="29" y="0"/>
                    </a:moveTo>
                    <a:cubicBezTo>
                      <a:pt x="15" y="0"/>
                      <a:pt x="1" y="9"/>
                      <a:pt x="1" y="26"/>
                    </a:cubicBezTo>
                    <a:lnTo>
                      <a:pt x="1" y="7094"/>
                    </a:lnTo>
                    <a:lnTo>
                      <a:pt x="15763" y="7563"/>
                    </a:lnTo>
                    <a:lnTo>
                      <a:pt x="15774" y="7563"/>
                    </a:lnTo>
                    <a:cubicBezTo>
                      <a:pt x="15809" y="7563"/>
                      <a:pt x="15809" y="7506"/>
                      <a:pt x="15774" y="7506"/>
                    </a:cubicBezTo>
                    <a:lnTo>
                      <a:pt x="58" y="7037"/>
                    </a:ln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 name="Google Shape;933;p69"/>
              <p:cNvSpPr/>
              <p:nvPr/>
            </p:nvSpPr>
            <p:spPr>
              <a:xfrm>
                <a:off x="3860469" y="3557445"/>
                <a:ext cx="41195" cy="558532"/>
              </a:xfrm>
              <a:custGeom>
                <a:avLst/>
                <a:gdLst/>
                <a:ahLst/>
                <a:cxnLst/>
                <a:rect l="l" t="t" r="r" b="b"/>
                <a:pathLst>
                  <a:path w="654" h="8867" extrusionOk="0">
                    <a:moveTo>
                      <a:pt x="138" y="69"/>
                    </a:moveTo>
                    <a:lnTo>
                      <a:pt x="608" y="172"/>
                    </a:lnTo>
                    <a:lnTo>
                      <a:pt x="608" y="8718"/>
                    </a:lnTo>
                    <a:lnTo>
                      <a:pt x="321" y="8798"/>
                    </a:lnTo>
                    <a:lnTo>
                      <a:pt x="321" y="733"/>
                    </a:lnTo>
                    <a:lnTo>
                      <a:pt x="310" y="722"/>
                    </a:lnTo>
                    <a:cubicBezTo>
                      <a:pt x="310" y="722"/>
                      <a:pt x="69" y="390"/>
                      <a:pt x="138" y="69"/>
                    </a:cubicBezTo>
                    <a:close/>
                    <a:moveTo>
                      <a:pt x="104" y="0"/>
                    </a:moveTo>
                    <a:lnTo>
                      <a:pt x="92" y="23"/>
                    </a:lnTo>
                    <a:cubicBezTo>
                      <a:pt x="1" y="355"/>
                      <a:pt x="230" y="688"/>
                      <a:pt x="264" y="745"/>
                    </a:cubicBezTo>
                    <a:lnTo>
                      <a:pt x="264" y="8867"/>
                    </a:lnTo>
                    <a:lnTo>
                      <a:pt x="654" y="8763"/>
                    </a:lnTo>
                    <a:lnTo>
                      <a:pt x="654" y="126"/>
                    </a:lnTo>
                    <a:lnTo>
                      <a:pt x="1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 name="Google Shape;934;p69"/>
              <p:cNvSpPr/>
              <p:nvPr/>
            </p:nvSpPr>
            <p:spPr>
              <a:xfrm>
                <a:off x="3812848" y="3564248"/>
                <a:ext cx="68596" cy="551729"/>
              </a:xfrm>
              <a:custGeom>
                <a:avLst/>
                <a:gdLst/>
                <a:ahLst/>
                <a:cxnLst/>
                <a:rect l="l" t="t" r="r" b="b"/>
                <a:pathLst>
                  <a:path w="1089" h="8759" extrusionOk="0">
                    <a:moveTo>
                      <a:pt x="114" y="1"/>
                    </a:moveTo>
                    <a:cubicBezTo>
                      <a:pt x="105" y="1"/>
                      <a:pt x="97" y="6"/>
                      <a:pt x="92" y="18"/>
                    </a:cubicBezTo>
                    <a:cubicBezTo>
                      <a:pt x="1" y="350"/>
                      <a:pt x="218" y="683"/>
                      <a:pt x="264" y="740"/>
                    </a:cubicBezTo>
                    <a:lnTo>
                      <a:pt x="264" y="8713"/>
                    </a:lnTo>
                    <a:lnTo>
                      <a:pt x="1043" y="8759"/>
                    </a:lnTo>
                    <a:cubicBezTo>
                      <a:pt x="1089" y="8759"/>
                      <a:pt x="1089" y="8701"/>
                      <a:pt x="1055" y="8701"/>
                    </a:cubicBezTo>
                    <a:lnTo>
                      <a:pt x="310" y="8667"/>
                    </a:lnTo>
                    <a:lnTo>
                      <a:pt x="310" y="717"/>
                    </a:lnTo>
                    <a:cubicBezTo>
                      <a:pt x="299" y="706"/>
                      <a:pt x="47" y="362"/>
                      <a:pt x="138" y="30"/>
                    </a:cubicBezTo>
                    <a:cubicBezTo>
                      <a:pt x="145" y="15"/>
                      <a:pt x="130" y="1"/>
                      <a:pt x="1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 name="Google Shape;935;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 name="Google Shape;936;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 name="Google Shape;937;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 name="Google Shape;938;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 name="Google Shape;939;p69"/>
              <p:cNvSpPr/>
              <p:nvPr/>
            </p:nvSpPr>
            <p:spPr>
              <a:xfrm>
                <a:off x="3351752" y="3615900"/>
                <a:ext cx="31810" cy="485653"/>
              </a:xfrm>
              <a:custGeom>
                <a:avLst/>
                <a:gdLst/>
                <a:ahLst/>
                <a:cxnLst/>
                <a:rect l="l" t="t" r="r" b="b"/>
                <a:pathLst>
                  <a:path w="505" h="7710" extrusionOk="0">
                    <a:moveTo>
                      <a:pt x="104" y="80"/>
                    </a:moveTo>
                    <a:lnTo>
                      <a:pt x="436" y="138"/>
                    </a:lnTo>
                    <a:lnTo>
                      <a:pt x="436" y="7549"/>
                    </a:lnTo>
                    <a:lnTo>
                      <a:pt x="241" y="7618"/>
                    </a:lnTo>
                    <a:lnTo>
                      <a:pt x="241" y="630"/>
                    </a:lnTo>
                    <a:lnTo>
                      <a:pt x="230" y="619"/>
                    </a:lnTo>
                    <a:cubicBezTo>
                      <a:pt x="127" y="458"/>
                      <a:pt x="81" y="264"/>
                      <a:pt x="104" y="80"/>
                    </a:cubicBezTo>
                    <a:close/>
                    <a:moveTo>
                      <a:pt x="47" y="0"/>
                    </a:moveTo>
                    <a:lnTo>
                      <a:pt x="35" y="23"/>
                    </a:lnTo>
                    <a:cubicBezTo>
                      <a:pt x="1" y="241"/>
                      <a:pt x="47" y="470"/>
                      <a:pt x="173" y="653"/>
                    </a:cubicBezTo>
                    <a:lnTo>
                      <a:pt x="173" y="7709"/>
                    </a:lnTo>
                    <a:lnTo>
                      <a:pt x="505" y="7606"/>
                    </a:lnTo>
                    <a:lnTo>
                      <a:pt x="505" y="69"/>
                    </a:lnTo>
                    <a:lnTo>
                      <a:pt x="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 name="Google Shape;940;p69"/>
              <p:cNvSpPr/>
              <p:nvPr/>
            </p:nvSpPr>
            <p:spPr>
              <a:xfrm>
                <a:off x="3324351" y="3619491"/>
                <a:ext cx="43337" cy="481307"/>
              </a:xfrm>
              <a:custGeom>
                <a:avLst/>
                <a:gdLst/>
                <a:ahLst/>
                <a:cxnLst/>
                <a:rect l="l" t="t" r="r" b="b"/>
                <a:pathLst>
                  <a:path w="688" h="7641" extrusionOk="0">
                    <a:moveTo>
                      <a:pt x="69" y="1"/>
                    </a:moveTo>
                    <a:cubicBezTo>
                      <a:pt x="55" y="1"/>
                      <a:pt x="40" y="11"/>
                      <a:pt x="35" y="35"/>
                    </a:cubicBezTo>
                    <a:cubicBezTo>
                      <a:pt x="1" y="264"/>
                      <a:pt x="46" y="504"/>
                      <a:pt x="161" y="699"/>
                    </a:cubicBezTo>
                    <a:lnTo>
                      <a:pt x="161" y="7618"/>
                    </a:lnTo>
                    <a:lnTo>
                      <a:pt x="642" y="7641"/>
                    </a:lnTo>
                    <a:cubicBezTo>
                      <a:pt x="688" y="7641"/>
                      <a:pt x="688" y="7572"/>
                      <a:pt x="642" y="7572"/>
                    </a:cubicBezTo>
                    <a:lnTo>
                      <a:pt x="241" y="7549"/>
                    </a:lnTo>
                    <a:lnTo>
                      <a:pt x="241" y="676"/>
                    </a:lnTo>
                    <a:lnTo>
                      <a:pt x="230" y="676"/>
                    </a:lnTo>
                    <a:cubicBezTo>
                      <a:pt x="115" y="482"/>
                      <a:pt x="69" y="264"/>
                      <a:pt x="104" y="46"/>
                    </a:cubicBezTo>
                    <a:cubicBezTo>
                      <a:pt x="110" y="20"/>
                      <a:pt x="90" y="1"/>
                      <a:pt x="6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 name="Google Shape;941;p69"/>
              <p:cNvSpPr/>
              <p:nvPr/>
            </p:nvSpPr>
            <p:spPr>
              <a:xfrm>
                <a:off x="3169204" y="3638262"/>
                <a:ext cx="28220" cy="455355"/>
              </a:xfrm>
              <a:custGeom>
                <a:avLst/>
                <a:gdLst/>
                <a:ahLst/>
                <a:cxnLst/>
                <a:rect l="l" t="t" r="r" b="b"/>
                <a:pathLst>
                  <a:path w="448" h="7229" extrusionOk="0">
                    <a:moveTo>
                      <a:pt x="69" y="35"/>
                    </a:moveTo>
                    <a:lnTo>
                      <a:pt x="413" y="80"/>
                    </a:lnTo>
                    <a:lnTo>
                      <a:pt x="413" y="7114"/>
                    </a:lnTo>
                    <a:lnTo>
                      <a:pt x="195" y="7183"/>
                    </a:lnTo>
                    <a:lnTo>
                      <a:pt x="195" y="584"/>
                    </a:lnTo>
                    <a:lnTo>
                      <a:pt x="195" y="573"/>
                    </a:lnTo>
                    <a:cubicBezTo>
                      <a:pt x="81" y="424"/>
                      <a:pt x="35" y="229"/>
                      <a:pt x="69" y="35"/>
                    </a:cubicBezTo>
                    <a:close/>
                    <a:moveTo>
                      <a:pt x="35" y="0"/>
                    </a:moveTo>
                    <a:lnTo>
                      <a:pt x="35" y="12"/>
                    </a:lnTo>
                    <a:cubicBezTo>
                      <a:pt x="1" y="218"/>
                      <a:pt x="46" y="424"/>
                      <a:pt x="161" y="596"/>
                    </a:cubicBezTo>
                    <a:lnTo>
                      <a:pt x="161" y="7228"/>
                    </a:lnTo>
                    <a:lnTo>
                      <a:pt x="447" y="7137"/>
                    </a:lnTo>
                    <a:lnTo>
                      <a:pt x="447" y="4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 name="Google Shape;942;p69"/>
              <p:cNvSpPr/>
              <p:nvPr/>
            </p:nvSpPr>
            <p:spPr>
              <a:xfrm>
                <a:off x="3142495" y="3642546"/>
                <a:ext cx="38298" cy="451071"/>
              </a:xfrm>
              <a:custGeom>
                <a:avLst/>
                <a:gdLst/>
                <a:ahLst/>
                <a:cxnLst/>
                <a:rect l="l" t="t" r="r" b="b"/>
                <a:pathLst>
                  <a:path w="608" h="7161" extrusionOk="0">
                    <a:moveTo>
                      <a:pt x="35" y="1"/>
                    </a:moveTo>
                    <a:cubicBezTo>
                      <a:pt x="1" y="219"/>
                      <a:pt x="47" y="436"/>
                      <a:pt x="161" y="631"/>
                    </a:cubicBezTo>
                    <a:lnTo>
                      <a:pt x="161" y="7138"/>
                    </a:lnTo>
                    <a:lnTo>
                      <a:pt x="596" y="7160"/>
                    </a:lnTo>
                    <a:lnTo>
                      <a:pt x="608" y="7126"/>
                    </a:lnTo>
                    <a:lnTo>
                      <a:pt x="196" y="7115"/>
                    </a:lnTo>
                    <a:lnTo>
                      <a:pt x="196" y="620"/>
                    </a:lnTo>
                    <a:cubicBezTo>
                      <a:pt x="81" y="436"/>
                      <a:pt x="47" y="219"/>
                      <a:pt x="7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 name="Google Shape;943;p69"/>
              <p:cNvSpPr/>
              <p:nvPr/>
            </p:nvSpPr>
            <p:spPr>
              <a:xfrm>
                <a:off x="3154086" y="4059673"/>
                <a:ext cx="746117" cy="12283"/>
              </a:xfrm>
              <a:custGeom>
                <a:avLst/>
                <a:gdLst/>
                <a:ahLst/>
                <a:cxnLst/>
                <a:rect l="l" t="t" r="r" b="b"/>
                <a:pathLst>
                  <a:path w="11845" h="195" extrusionOk="0">
                    <a:moveTo>
                      <a:pt x="0" y="0"/>
                    </a:moveTo>
                    <a:lnTo>
                      <a:pt x="0" y="34"/>
                    </a:lnTo>
                    <a:lnTo>
                      <a:pt x="11845" y="195"/>
                    </a:lnTo>
                    <a:lnTo>
                      <a:pt x="11845" y="160"/>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 name="Google Shape;944;p69"/>
              <p:cNvSpPr/>
              <p:nvPr/>
            </p:nvSpPr>
            <p:spPr>
              <a:xfrm>
                <a:off x="4268904" y="3598578"/>
                <a:ext cx="1287327" cy="113319"/>
              </a:xfrm>
              <a:custGeom>
                <a:avLst/>
                <a:gdLst/>
                <a:ahLst/>
                <a:cxnLst/>
                <a:rect l="l" t="t" r="r" b="b"/>
                <a:pathLst>
                  <a:path w="20437" h="1799" extrusionOk="0">
                    <a:moveTo>
                      <a:pt x="35" y="0"/>
                    </a:moveTo>
                    <a:cubicBezTo>
                      <a:pt x="23" y="0"/>
                      <a:pt x="0" y="12"/>
                      <a:pt x="0" y="23"/>
                    </a:cubicBezTo>
                    <a:cubicBezTo>
                      <a:pt x="0" y="46"/>
                      <a:pt x="12" y="57"/>
                      <a:pt x="23" y="57"/>
                    </a:cubicBezTo>
                    <a:lnTo>
                      <a:pt x="20402" y="1799"/>
                    </a:lnTo>
                    <a:cubicBezTo>
                      <a:pt x="20425" y="1799"/>
                      <a:pt x="20436" y="1787"/>
                      <a:pt x="20436" y="1764"/>
                    </a:cubicBezTo>
                    <a:cubicBezTo>
                      <a:pt x="20436" y="1753"/>
                      <a:pt x="20425" y="1741"/>
                      <a:pt x="20414" y="1741"/>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 name="Google Shape;945;p69"/>
              <p:cNvSpPr/>
              <p:nvPr/>
            </p:nvSpPr>
            <p:spPr>
              <a:xfrm>
                <a:off x="5769795" y="3727017"/>
                <a:ext cx="282888" cy="26771"/>
              </a:xfrm>
              <a:custGeom>
                <a:avLst/>
                <a:gdLst/>
                <a:ahLst/>
                <a:cxnLst/>
                <a:rect l="l" t="t" r="r" b="b"/>
                <a:pathLst>
                  <a:path w="4491" h="425" extrusionOk="0">
                    <a:moveTo>
                      <a:pt x="35" y="0"/>
                    </a:moveTo>
                    <a:cubicBezTo>
                      <a:pt x="23" y="0"/>
                      <a:pt x="12" y="12"/>
                      <a:pt x="12" y="23"/>
                    </a:cubicBezTo>
                    <a:cubicBezTo>
                      <a:pt x="0" y="35"/>
                      <a:pt x="12" y="46"/>
                      <a:pt x="35" y="46"/>
                    </a:cubicBezTo>
                    <a:lnTo>
                      <a:pt x="4445" y="424"/>
                    </a:lnTo>
                    <a:cubicBezTo>
                      <a:pt x="4479" y="424"/>
                      <a:pt x="4491" y="378"/>
                      <a:pt x="4445" y="378"/>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 name="Google Shape;946;p69"/>
              <p:cNvSpPr/>
              <p:nvPr/>
            </p:nvSpPr>
            <p:spPr>
              <a:xfrm>
                <a:off x="4268904" y="3613003"/>
                <a:ext cx="1288020" cy="109729"/>
              </a:xfrm>
              <a:custGeom>
                <a:avLst/>
                <a:gdLst/>
                <a:ahLst/>
                <a:cxnLst/>
                <a:rect l="l" t="t" r="r" b="b"/>
                <a:pathLst>
                  <a:path w="20448" h="1742" extrusionOk="0">
                    <a:moveTo>
                      <a:pt x="35" y="0"/>
                    </a:moveTo>
                    <a:cubicBezTo>
                      <a:pt x="23" y="0"/>
                      <a:pt x="0" y="12"/>
                      <a:pt x="0" y="23"/>
                    </a:cubicBezTo>
                    <a:cubicBezTo>
                      <a:pt x="0" y="46"/>
                      <a:pt x="12" y="58"/>
                      <a:pt x="23" y="58"/>
                    </a:cubicBezTo>
                    <a:lnTo>
                      <a:pt x="20402" y="1741"/>
                    </a:lnTo>
                    <a:cubicBezTo>
                      <a:pt x="20448" y="1741"/>
                      <a:pt x="20448" y="1684"/>
                      <a:pt x="20414" y="1684"/>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 name="Google Shape;947;p69"/>
              <p:cNvSpPr/>
              <p:nvPr/>
            </p:nvSpPr>
            <p:spPr>
              <a:xfrm>
                <a:off x="5769795" y="3737095"/>
                <a:ext cx="282888" cy="26771"/>
              </a:xfrm>
              <a:custGeom>
                <a:avLst/>
                <a:gdLst/>
                <a:ahLst/>
                <a:cxnLst/>
                <a:rect l="l" t="t" r="r" b="b"/>
                <a:pathLst>
                  <a:path w="4491" h="425" extrusionOk="0">
                    <a:moveTo>
                      <a:pt x="35" y="1"/>
                    </a:moveTo>
                    <a:cubicBezTo>
                      <a:pt x="23" y="1"/>
                      <a:pt x="12" y="12"/>
                      <a:pt x="12" y="23"/>
                    </a:cubicBezTo>
                    <a:cubicBezTo>
                      <a:pt x="0" y="46"/>
                      <a:pt x="12" y="58"/>
                      <a:pt x="35" y="58"/>
                    </a:cubicBezTo>
                    <a:lnTo>
                      <a:pt x="4445" y="424"/>
                    </a:lnTo>
                    <a:cubicBezTo>
                      <a:pt x="4479" y="424"/>
                      <a:pt x="4491" y="367"/>
                      <a:pt x="4445" y="367"/>
                    </a:cubicBez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 name="Google Shape;948;p69"/>
              <p:cNvSpPr/>
              <p:nvPr/>
            </p:nvSpPr>
            <p:spPr>
              <a:xfrm>
                <a:off x="4269597" y="3707364"/>
                <a:ext cx="1782365" cy="410065"/>
              </a:xfrm>
              <a:custGeom>
                <a:avLst/>
                <a:gdLst/>
                <a:ahLst/>
                <a:cxnLst/>
                <a:rect l="l" t="t" r="r" b="b"/>
                <a:pathLst>
                  <a:path w="28296" h="6510" extrusionOk="0">
                    <a:moveTo>
                      <a:pt x="28262" y="0"/>
                    </a:moveTo>
                    <a:cubicBezTo>
                      <a:pt x="28249" y="0"/>
                      <a:pt x="28238" y="9"/>
                      <a:pt x="28238" y="26"/>
                    </a:cubicBezTo>
                    <a:lnTo>
                      <a:pt x="28238" y="5456"/>
                    </a:lnTo>
                    <a:lnTo>
                      <a:pt x="35" y="6452"/>
                    </a:lnTo>
                    <a:cubicBezTo>
                      <a:pt x="1" y="6452"/>
                      <a:pt x="1" y="6509"/>
                      <a:pt x="35" y="6509"/>
                    </a:cubicBezTo>
                    <a:lnTo>
                      <a:pt x="35" y="6498"/>
                    </a:lnTo>
                    <a:lnTo>
                      <a:pt x="28261" y="5501"/>
                    </a:lnTo>
                    <a:lnTo>
                      <a:pt x="28295" y="5501"/>
                    </a:lnTo>
                    <a:lnTo>
                      <a:pt x="28295" y="26"/>
                    </a:lnTo>
                    <a:cubicBezTo>
                      <a:pt x="28289" y="9"/>
                      <a:pt x="28275" y="0"/>
                      <a:pt x="2826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 name="Google Shape;949;p69"/>
              <p:cNvSpPr/>
              <p:nvPr/>
            </p:nvSpPr>
            <p:spPr>
              <a:xfrm>
                <a:off x="4668646" y="3568972"/>
                <a:ext cx="43337" cy="544108"/>
              </a:xfrm>
              <a:custGeom>
                <a:avLst/>
                <a:gdLst/>
                <a:ahLst/>
                <a:cxnLst/>
                <a:rect l="l" t="t" r="r" b="b"/>
                <a:pathLst>
                  <a:path w="688" h="8638" extrusionOk="0">
                    <a:moveTo>
                      <a:pt x="516" y="92"/>
                    </a:moveTo>
                    <a:lnTo>
                      <a:pt x="516" y="92"/>
                    </a:lnTo>
                    <a:cubicBezTo>
                      <a:pt x="585" y="390"/>
                      <a:pt x="344" y="699"/>
                      <a:pt x="344" y="711"/>
                    </a:cubicBezTo>
                    <a:lnTo>
                      <a:pt x="333" y="711"/>
                    </a:lnTo>
                    <a:lnTo>
                      <a:pt x="333" y="8523"/>
                    </a:lnTo>
                    <a:lnTo>
                      <a:pt x="81" y="8454"/>
                    </a:lnTo>
                    <a:lnTo>
                      <a:pt x="81" y="172"/>
                    </a:lnTo>
                    <a:lnTo>
                      <a:pt x="516" y="92"/>
                    </a:lnTo>
                    <a:close/>
                    <a:moveTo>
                      <a:pt x="585" y="1"/>
                    </a:moveTo>
                    <a:lnTo>
                      <a:pt x="1" y="104"/>
                    </a:lnTo>
                    <a:lnTo>
                      <a:pt x="1" y="8523"/>
                    </a:lnTo>
                    <a:lnTo>
                      <a:pt x="424" y="8638"/>
                    </a:lnTo>
                    <a:lnTo>
                      <a:pt x="424" y="745"/>
                    </a:lnTo>
                    <a:cubicBezTo>
                      <a:pt x="470" y="676"/>
                      <a:pt x="688" y="356"/>
                      <a:pt x="585" y="35"/>
                    </a:cubicBezTo>
                    <a:lnTo>
                      <a:pt x="58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 name="Google Shape;950;p69"/>
              <p:cNvSpPr/>
              <p:nvPr/>
            </p:nvSpPr>
            <p:spPr>
              <a:xfrm>
                <a:off x="4688866" y="3569413"/>
                <a:ext cx="70738" cy="542974"/>
              </a:xfrm>
              <a:custGeom>
                <a:avLst/>
                <a:gdLst/>
                <a:ahLst/>
                <a:cxnLst/>
                <a:rect l="l" t="t" r="r" b="b"/>
                <a:pathLst>
                  <a:path w="1123" h="8620" extrusionOk="0">
                    <a:moveTo>
                      <a:pt x="992" y="0"/>
                    </a:moveTo>
                    <a:cubicBezTo>
                      <a:pt x="986" y="0"/>
                      <a:pt x="980" y="2"/>
                      <a:pt x="974" y="5"/>
                    </a:cubicBezTo>
                    <a:cubicBezTo>
                      <a:pt x="951" y="5"/>
                      <a:pt x="940" y="28"/>
                      <a:pt x="951" y="51"/>
                    </a:cubicBezTo>
                    <a:cubicBezTo>
                      <a:pt x="1043" y="360"/>
                      <a:pt x="791" y="795"/>
                      <a:pt x="779" y="795"/>
                    </a:cubicBezTo>
                    <a:lnTo>
                      <a:pt x="779" y="807"/>
                    </a:lnTo>
                    <a:lnTo>
                      <a:pt x="779" y="8493"/>
                    </a:lnTo>
                    <a:lnTo>
                      <a:pt x="58" y="8528"/>
                    </a:lnTo>
                    <a:cubicBezTo>
                      <a:pt x="0" y="8528"/>
                      <a:pt x="0" y="8619"/>
                      <a:pt x="58" y="8619"/>
                    </a:cubicBezTo>
                    <a:lnTo>
                      <a:pt x="859" y="8573"/>
                    </a:lnTo>
                    <a:lnTo>
                      <a:pt x="859" y="830"/>
                    </a:lnTo>
                    <a:cubicBezTo>
                      <a:pt x="905" y="761"/>
                      <a:pt x="1123" y="349"/>
                      <a:pt x="1031" y="28"/>
                    </a:cubicBezTo>
                    <a:cubicBezTo>
                      <a:pt x="1023" y="11"/>
                      <a:pt x="1008" y="0"/>
                      <a:pt x="99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 name="Google Shape;951;p69"/>
              <p:cNvSpPr/>
              <p:nvPr/>
            </p:nvSpPr>
            <p:spPr>
              <a:xfrm>
                <a:off x="5035192" y="3607208"/>
                <a:ext cx="36912" cy="490755"/>
              </a:xfrm>
              <a:custGeom>
                <a:avLst/>
                <a:gdLst/>
                <a:ahLst/>
                <a:cxnLst/>
                <a:rect l="l" t="t" r="r" b="b"/>
                <a:pathLst>
                  <a:path w="586" h="7791" extrusionOk="0">
                    <a:moveTo>
                      <a:pt x="482" y="92"/>
                    </a:moveTo>
                    <a:lnTo>
                      <a:pt x="482" y="92"/>
                    </a:lnTo>
                    <a:cubicBezTo>
                      <a:pt x="505" y="276"/>
                      <a:pt x="448" y="470"/>
                      <a:pt x="322" y="619"/>
                    </a:cubicBezTo>
                    <a:lnTo>
                      <a:pt x="310" y="631"/>
                    </a:lnTo>
                    <a:lnTo>
                      <a:pt x="310" y="7687"/>
                    </a:lnTo>
                    <a:lnTo>
                      <a:pt x="70" y="7630"/>
                    </a:lnTo>
                    <a:lnTo>
                      <a:pt x="70" y="127"/>
                    </a:lnTo>
                    <a:lnTo>
                      <a:pt x="482" y="92"/>
                    </a:lnTo>
                    <a:close/>
                    <a:moveTo>
                      <a:pt x="539" y="1"/>
                    </a:moveTo>
                    <a:lnTo>
                      <a:pt x="1" y="58"/>
                    </a:lnTo>
                    <a:lnTo>
                      <a:pt x="1" y="7687"/>
                    </a:lnTo>
                    <a:lnTo>
                      <a:pt x="390" y="7790"/>
                    </a:lnTo>
                    <a:lnTo>
                      <a:pt x="390" y="654"/>
                    </a:lnTo>
                    <a:cubicBezTo>
                      <a:pt x="528" y="482"/>
                      <a:pt x="585" y="253"/>
                      <a:pt x="539" y="35"/>
                    </a:cubicBezTo>
                    <a:lnTo>
                      <a:pt x="53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 name="Google Shape;952;p69"/>
              <p:cNvSpPr/>
              <p:nvPr/>
            </p:nvSpPr>
            <p:spPr>
              <a:xfrm>
                <a:off x="5053963" y="3609475"/>
                <a:ext cx="54927" cy="487732"/>
              </a:xfrm>
              <a:custGeom>
                <a:avLst/>
                <a:gdLst/>
                <a:ahLst/>
                <a:cxnLst/>
                <a:rect l="l" t="t" r="r" b="b"/>
                <a:pathLst>
                  <a:path w="872" h="7743" extrusionOk="0">
                    <a:moveTo>
                      <a:pt x="743" y="0"/>
                    </a:moveTo>
                    <a:cubicBezTo>
                      <a:pt x="720" y="0"/>
                      <a:pt x="697" y="22"/>
                      <a:pt x="711" y="56"/>
                    </a:cubicBezTo>
                    <a:cubicBezTo>
                      <a:pt x="791" y="331"/>
                      <a:pt x="562" y="641"/>
                      <a:pt x="562" y="641"/>
                    </a:cubicBezTo>
                    <a:lnTo>
                      <a:pt x="551" y="652"/>
                    </a:lnTo>
                    <a:lnTo>
                      <a:pt x="551" y="7651"/>
                    </a:lnTo>
                    <a:lnTo>
                      <a:pt x="58" y="7663"/>
                    </a:lnTo>
                    <a:cubicBezTo>
                      <a:pt x="1" y="7663"/>
                      <a:pt x="1" y="7743"/>
                      <a:pt x="58" y="7743"/>
                    </a:cubicBezTo>
                    <a:lnTo>
                      <a:pt x="631" y="7720"/>
                    </a:lnTo>
                    <a:lnTo>
                      <a:pt x="631" y="675"/>
                    </a:lnTo>
                    <a:cubicBezTo>
                      <a:pt x="665" y="618"/>
                      <a:pt x="871" y="320"/>
                      <a:pt x="780" y="33"/>
                    </a:cubicBezTo>
                    <a:cubicBezTo>
                      <a:pt x="775" y="10"/>
                      <a:pt x="759" y="0"/>
                      <a:pt x="74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 name="Google Shape;953;p69"/>
              <p:cNvSpPr/>
              <p:nvPr/>
            </p:nvSpPr>
            <p:spPr>
              <a:xfrm>
                <a:off x="5301456" y="3634609"/>
                <a:ext cx="31810" cy="454662"/>
              </a:xfrm>
              <a:custGeom>
                <a:avLst/>
                <a:gdLst/>
                <a:ahLst/>
                <a:cxnLst/>
                <a:rect l="l" t="t" r="r" b="b"/>
                <a:pathLst>
                  <a:path w="505" h="7218" extrusionOk="0">
                    <a:moveTo>
                      <a:pt x="402" y="70"/>
                    </a:moveTo>
                    <a:cubicBezTo>
                      <a:pt x="425" y="242"/>
                      <a:pt x="379" y="402"/>
                      <a:pt x="264" y="539"/>
                    </a:cubicBezTo>
                    <a:lnTo>
                      <a:pt x="253" y="551"/>
                    </a:lnTo>
                    <a:lnTo>
                      <a:pt x="253" y="7115"/>
                    </a:lnTo>
                    <a:lnTo>
                      <a:pt x="70" y="7057"/>
                    </a:lnTo>
                    <a:lnTo>
                      <a:pt x="70" y="81"/>
                    </a:lnTo>
                    <a:lnTo>
                      <a:pt x="402" y="70"/>
                    </a:lnTo>
                    <a:close/>
                    <a:moveTo>
                      <a:pt x="459" y="1"/>
                    </a:moveTo>
                    <a:lnTo>
                      <a:pt x="1" y="12"/>
                    </a:lnTo>
                    <a:lnTo>
                      <a:pt x="1" y="7103"/>
                    </a:lnTo>
                    <a:lnTo>
                      <a:pt x="333" y="7218"/>
                    </a:lnTo>
                    <a:lnTo>
                      <a:pt x="333" y="574"/>
                    </a:lnTo>
                    <a:cubicBezTo>
                      <a:pt x="459" y="425"/>
                      <a:pt x="505" y="219"/>
                      <a:pt x="459" y="24"/>
                    </a:cubicBezTo>
                    <a:lnTo>
                      <a:pt x="45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 name="Google Shape;954;p69"/>
              <p:cNvSpPr/>
              <p:nvPr/>
            </p:nvSpPr>
            <p:spPr>
              <a:xfrm>
                <a:off x="5317330" y="3635050"/>
                <a:ext cx="43400" cy="453528"/>
              </a:xfrm>
              <a:custGeom>
                <a:avLst/>
                <a:gdLst/>
                <a:ahLst/>
                <a:cxnLst/>
                <a:rect l="l" t="t" r="r" b="b"/>
                <a:pathLst>
                  <a:path w="689" h="7200" extrusionOk="0">
                    <a:moveTo>
                      <a:pt x="619" y="1"/>
                    </a:moveTo>
                    <a:cubicBezTo>
                      <a:pt x="615" y="1"/>
                      <a:pt x="611" y="2"/>
                      <a:pt x="608" y="5"/>
                    </a:cubicBezTo>
                    <a:cubicBezTo>
                      <a:pt x="585" y="5"/>
                      <a:pt x="574" y="28"/>
                      <a:pt x="585" y="40"/>
                    </a:cubicBezTo>
                    <a:cubicBezTo>
                      <a:pt x="619" y="235"/>
                      <a:pt x="574" y="418"/>
                      <a:pt x="459" y="567"/>
                    </a:cubicBezTo>
                    <a:lnTo>
                      <a:pt x="448" y="578"/>
                    </a:lnTo>
                    <a:lnTo>
                      <a:pt x="448" y="7108"/>
                    </a:lnTo>
                    <a:lnTo>
                      <a:pt x="35" y="7119"/>
                    </a:lnTo>
                    <a:cubicBezTo>
                      <a:pt x="1" y="7131"/>
                      <a:pt x="1" y="7188"/>
                      <a:pt x="47" y="7199"/>
                    </a:cubicBezTo>
                    <a:lnTo>
                      <a:pt x="516" y="7176"/>
                    </a:lnTo>
                    <a:lnTo>
                      <a:pt x="516" y="601"/>
                    </a:lnTo>
                    <a:cubicBezTo>
                      <a:pt x="642" y="441"/>
                      <a:pt x="688" y="235"/>
                      <a:pt x="654" y="28"/>
                    </a:cubicBezTo>
                    <a:cubicBezTo>
                      <a:pt x="645" y="12"/>
                      <a:pt x="631" y="1"/>
                      <a:pt x="61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 name="Google Shape;955;p69"/>
              <p:cNvSpPr/>
              <p:nvPr/>
            </p:nvSpPr>
            <p:spPr>
              <a:xfrm>
                <a:off x="5771937" y="4034414"/>
                <a:ext cx="277849" cy="8000"/>
              </a:xfrm>
              <a:custGeom>
                <a:avLst/>
                <a:gdLst/>
                <a:ahLst/>
                <a:cxnLst/>
                <a:rect l="l" t="t" r="r" b="b"/>
                <a:pathLst>
                  <a:path w="4411" h="127" extrusionOk="0">
                    <a:moveTo>
                      <a:pt x="4411" y="0"/>
                    </a:moveTo>
                    <a:lnTo>
                      <a:pt x="1" y="103"/>
                    </a:lnTo>
                    <a:lnTo>
                      <a:pt x="1" y="126"/>
                    </a:lnTo>
                    <a:lnTo>
                      <a:pt x="4411" y="34"/>
                    </a:lnTo>
                    <a:lnTo>
                      <a:pt x="441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 name="Google Shape;956;p69"/>
              <p:cNvSpPr/>
              <p:nvPr/>
            </p:nvSpPr>
            <p:spPr>
              <a:xfrm>
                <a:off x="4271046" y="4045941"/>
                <a:ext cx="1283043" cy="28912"/>
              </a:xfrm>
              <a:custGeom>
                <a:avLst/>
                <a:gdLst/>
                <a:ahLst/>
                <a:cxnLst/>
                <a:rect l="l" t="t" r="r" b="b"/>
                <a:pathLst>
                  <a:path w="20369" h="459" extrusionOk="0">
                    <a:moveTo>
                      <a:pt x="20368" y="0"/>
                    </a:moveTo>
                    <a:lnTo>
                      <a:pt x="1" y="424"/>
                    </a:lnTo>
                    <a:lnTo>
                      <a:pt x="1" y="459"/>
                    </a:lnTo>
                    <a:lnTo>
                      <a:pt x="20368" y="35"/>
                    </a:lnTo>
                    <a:lnTo>
                      <a:pt x="203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 name="Google Shape;957;p69"/>
              <p:cNvSpPr/>
              <p:nvPr/>
            </p:nvSpPr>
            <p:spPr>
              <a:xfrm>
                <a:off x="3102811" y="1655551"/>
                <a:ext cx="2899304" cy="1225785"/>
              </a:xfrm>
              <a:custGeom>
                <a:avLst/>
                <a:gdLst/>
                <a:ahLst/>
                <a:cxnLst/>
                <a:rect l="l" t="t" r="r" b="b"/>
                <a:pathLst>
                  <a:path w="46028" h="19460" extrusionOk="0">
                    <a:moveTo>
                      <a:pt x="17516" y="112"/>
                    </a:moveTo>
                    <a:lnTo>
                      <a:pt x="45936" y="19059"/>
                    </a:lnTo>
                    <a:lnTo>
                      <a:pt x="45936" y="19322"/>
                    </a:lnTo>
                    <a:lnTo>
                      <a:pt x="17539" y="559"/>
                    </a:lnTo>
                    <a:lnTo>
                      <a:pt x="17481" y="559"/>
                    </a:lnTo>
                    <a:lnTo>
                      <a:pt x="92" y="12312"/>
                    </a:lnTo>
                    <a:lnTo>
                      <a:pt x="92" y="12060"/>
                    </a:lnTo>
                    <a:lnTo>
                      <a:pt x="17516" y="112"/>
                    </a:lnTo>
                    <a:close/>
                    <a:moveTo>
                      <a:pt x="17516" y="0"/>
                    </a:moveTo>
                    <a:cubicBezTo>
                      <a:pt x="17507" y="0"/>
                      <a:pt x="17499" y="3"/>
                      <a:pt x="17493" y="9"/>
                    </a:cubicBezTo>
                    <a:lnTo>
                      <a:pt x="12" y="11991"/>
                    </a:lnTo>
                    <a:cubicBezTo>
                      <a:pt x="1" y="11991"/>
                      <a:pt x="1" y="12014"/>
                      <a:pt x="1" y="12025"/>
                    </a:cubicBezTo>
                    <a:lnTo>
                      <a:pt x="1" y="12415"/>
                    </a:lnTo>
                    <a:cubicBezTo>
                      <a:pt x="1" y="12426"/>
                      <a:pt x="1" y="12449"/>
                      <a:pt x="24" y="12461"/>
                    </a:cubicBezTo>
                    <a:cubicBezTo>
                      <a:pt x="35" y="12461"/>
                      <a:pt x="58" y="12461"/>
                      <a:pt x="70" y="12449"/>
                    </a:cubicBezTo>
                    <a:lnTo>
                      <a:pt x="17516" y="662"/>
                    </a:lnTo>
                    <a:lnTo>
                      <a:pt x="45959" y="19460"/>
                    </a:lnTo>
                    <a:lnTo>
                      <a:pt x="46005" y="19460"/>
                    </a:lnTo>
                    <a:cubicBezTo>
                      <a:pt x="46028" y="19448"/>
                      <a:pt x="46028" y="19437"/>
                      <a:pt x="46028" y="19414"/>
                    </a:cubicBezTo>
                    <a:lnTo>
                      <a:pt x="46028" y="19036"/>
                    </a:lnTo>
                    <a:cubicBezTo>
                      <a:pt x="46028" y="19024"/>
                      <a:pt x="46028" y="19002"/>
                      <a:pt x="46005" y="19002"/>
                    </a:cubicBezTo>
                    <a:lnTo>
                      <a:pt x="17539" y="9"/>
                    </a:lnTo>
                    <a:cubicBezTo>
                      <a:pt x="17533" y="3"/>
                      <a:pt x="17524" y="0"/>
                      <a:pt x="1751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 name="Google Shape;958;p69"/>
              <p:cNvSpPr/>
              <p:nvPr/>
            </p:nvSpPr>
            <p:spPr>
              <a:xfrm>
                <a:off x="3103567" y="1736180"/>
                <a:ext cx="2897855" cy="1143709"/>
              </a:xfrm>
              <a:custGeom>
                <a:avLst/>
                <a:gdLst/>
                <a:ahLst/>
                <a:cxnLst/>
                <a:rect l="l" t="t" r="r" b="b"/>
                <a:pathLst>
                  <a:path w="46005" h="18157" extrusionOk="0">
                    <a:moveTo>
                      <a:pt x="17504" y="0"/>
                    </a:moveTo>
                    <a:lnTo>
                      <a:pt x="630" y="11100"/>
                    </a:lnTo>
                    <a:lnTo>
                      <a:pt x="35" y="11100"/>
                    </a:lnTo>
                    <a:cubicBezTo>
                      <a:pt x="0" y="11100"/>
                      <a:pt x="0" y="11158"/>
                      <a:pt x="35" y="11158"/>
                    </a:cubicBezTo>
                    <a:lnTo>
                      <a:pt x="642" y="11158"/>
                    </a:lnTo>
                    <a:lnTo>
                      <a:pt x="17504" y="69"/>
                    </a:lnTo>
                    <a:lnTo>
                      <a:pt x="45432" y="18157"/>
                    </a:lnTo>
                    <a:lnTo>
                      <a:pt x="45970" y="18157"/>
                    </a:lnTo>
                    <a:cubicBezTo>
                      <a:pt x="46004" y="18157"/>
                      <a:pt x="46004" y="18111"/>
                      <a:pt x="45970" y="18111"/>
                    </a:cubicBezTo>
                    <a:lnTo>
                      <a:pt x="45454" y="18111"/>
                    </a:lnTo>
                    <a:lnTo>
                      <a:pt x="17515" y="12"/>
                    </a:lnTo>
                    <a:lnTo>
                      <a:pt x="175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 name="Google Shape;959;p69"/>
              <p:cNvSpPr/>
              <p:nvPr/>
            </p:nvSpPr>
            <p:spPr>
              <a:xfrm>
                <a:off x="4203204" y="1735613"/>
                <a:ext cx="5858" cy="1641456"/>
              </a:xfrm>
              <a:custGeom>
                <a:avLst/>
                <a:gdLst/>
                <a:ahLst/>
                <a:cxnLst/>
                <a:rect l="l" t="t" r="r" b="b"/>
                <a:pathLst>
                  <a:path w="93" h="26059" extrusionOk="0">
                    <a:moveTo>
                      <a:pt x="47" y="1"/>
                    </a:moveTo>
                    <a:cubicBezTo>
                      <a:pt x="24" y="1"/>
                      <a:pt x="1" y="15"/>
                      <a:pt x="1" y="44"/>
                    </a:cubicBezTo>
                    <a:lnTo>
                      <a:pt x="1" y="26013"/>
                    </a:lnTo>
                    <a:cubicBezTo>
                      <a:pt x="1" y="26036"/>
                      <a:pt x="24" y="26058"/>
                      <a:pt x="47" y="26058"/>
                    </a:cubicBezTo>
                    <a:cubicBezTo>
                      <a:pt x="70" y="26058"/>
                      <a:pt x="93" y="26036"/>
                      <a:pt x="93" y="26013"/>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 name="Google Shape;960;p69"/>
              <p:cNvSpPr/>
              <p:nvPr/>
            </p:nvSpPr>
            <p:spPr>
              <a:xfrm>
                <a:off x="3141803" y="2435949"/>
                <a:ext cx="3653" cy="1099175"/>
              </a:xfrm>
              <a:custGeom>
                <a:avLst/>
                <a:gdLst/>
                <a:ahLst/>
                <a:cxnLst/>
                <a:rect l="l" t="t" r="r" b="b"/>
                <a:pathLst>
                  <a:path w="58" h="17450" extrusionOk="0">
                    <a:moveTo>
                      <a:pt x="29" y="0"/>
                    </a:moveTo>
                    <a:cubicBezTo>
                      <a:pt x="15" y="0"/>
                      <a:pt x="0" y="9"/>
                      <a:pt x="0" y="26"/>
                    </a:cubicBezTo>
                    <a:lnTo>
                      <a:pt x="0" y="17426"/>
                    </a:lnTo>
                    <a:cubicBezTo>
                      <a:pt x="0" y="17438"/>
                      <a:pt x="12" y="17449"/>
                      <a:pt x="23" y="17449"/>
                    </a:cubicBezTo>
                    <a:cubicBezTo>
                      <a:pt x="46" y="17449"/>
                      <a:pt x="58" y="17438"/>
                      <a:pt x="58" y="17426"/>
                    </a:cubicBezTo>
                    <a:lnTo>
                      <a:pt x="58" y="26"/>
                    </a:lnTo>
                    <a:cubicBezTo>
                      <a:pt x="58" y="9"/>
                      <a:pt x="43"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 name="Google Shape;961;p69"/>
              <p:cNvSpPr/>
              <p:nvPr/>
            </p:nvSpPr>
            <p:spPr>
              <a:xfrm>
                <a:off x="5964627" y="2876825"/>
                <a:ext cx="2898" cy="741266"/>
              </a:xfrm>
              <a:custGeom>
                <a:avLst/>
                <a:gdLst/>
                <a:ahLst/>
                <a:cxnLst/>
                <a:rect l="l" t="t" r="r" b="b"/>
                <a:pathLst>
                  <a:path w="46" h="11768" extrusionOk="0">
                    <a:moveTo>
                      <a:pt x="23" y="0"/>
                    </a:moveTo>
                    <a:cubicBezTo>
                      <a:pt x="12" y="0"/>
                      <a:pt x="0" y="9"/>
                      <a:pt x="0" y="26"/>
                    </a:cubicBezTo>
                    <a:lnTo>
                      <a:pt x="0" y="11745"/>
                    </a:lnTo>
                    <a:cubicBezTo>
                      <a:pt x="0" y="11756"/>
                      <a:pt x="12" y="11767"/>
                      <a:pt x="23" y="11767"/>
                    </a:cubicBezTo>
                    <a:cubicBezTo>
                      <a:pt x="34" y="11767"/>
                      <a:pt x="46" y="11756"/>
                      <a:pt x="46" y="11745"/>
                    </a:cubicBezTo>
                    <a:lnTo>
                      <a:pt x="46" y="26"/>
                    </a:lnTo>
                    <a:cubicBezTo>
                      <a:pt x="46" y="9"/>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 name="Google Shape;962;p69"/>
              <p:cNvSpPr/>
              <p:nvPr/>
            </p:nvSpPr>
            <p:spPr>
              <a:xfrm>
                <a:off x="3346713" y="2271416"/>
                <a:ext cx="3653" cy="1234100"/>
              </a:xfrm>
              <a:custGeom>
                <a:avLst/>
                <a:gdLst/>
                <a:ahLst/>
                <a:cxnLst/>
                <a:rect l="l" t="t" r="r" b="b"/>
                <a:pathLst>
                  <a:path w="58" h="19592" extrusionOk="0">
                    <a:moveTo>
                      <a:pt x="29" y="0"/>
                    </a:moveTo>
                    <a:cubicBezTo>
                      <a:pt x="15" y="0"/>
                      <a:pt x="1" y="9"/>
                      <a:pt x="1" y="26"/>
                    </a:cubicBezTo>
                    <a:lnTo>
                      <a:pt x="1" y="19557"/>
                    </a:lnTo>
                    <a:cubicBezTo>
                      <a:pt x="1" y="19580"/>
                      <a:pt x="12" y="19591"/>
                      <a:pt x="35" y="19591"/>
                    </a:cubicBezTo>
                    <a:cubicBezTo>
                      <a:pt x="46" y="19591"/>
                      <a:pt x="58" y="19580"/>
                      <a:pt x="58" y="19557"/>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 name="Google Shape;963;p69"/>
              <p:cNvSpPr/>
              <p:nvPr/>
            </p:nvSpPr>
            <p:spPr>
              <a:xfrm>
                <a:off x="3374114" y="2251385"/>
                <a:ext cx="27527" cy="1249785"/>
              </a:xfrm>
              <a:custGeom>
                <a:avLst/>
                <a:gdLst/>
                <a:ahLst/>
                <a:cxnLst/>
                <a:rect l="l" t="t" r="r" b="b"/>
                <a:pathLst>
                  <a:path w="437" h="19841" extrusionOk="0">
                    <a:moveTo>
                      <a:pt x="1" y="0"/>
                    </a:moveTo>
                    <a:lnTo>
                      <a:pt x="1" y="19818"/>
                    </a:lnTo>
                    <a:cubicBezTo>
                      <a:pt x="1" y="19829"/>
                      <a:pt x="24" y="19841"/>
                      <a:pt x="35" y="19841"/>
                    </a:cubicBezTo>
                    <a:cubicBezTo>
                      <a:pt x="47" y="19841"/>
                      <a:pt x="58" y="19829"/>
                      <a:pt x="58" y="19818"/>
                    </a:cubicBezTo>
                    <a:lnTo>
                      <a:pt x="58" y="92"/>
                    </a:lnTo>
                    <a:lnTo>
                      <a:pt x="379" y="287"/>
                    </a:lnTo>
                    <a:lnTo>
                      <a:pt x="379" y="19761"/>
                    </a:lnTo>
                    <a:cubicBezTo>
                      <a:pt x="379" y="19778"/>
                      <a:pt x="393" y="19786"/>
                      <a:pt x="408" y="19786"/>
                    </a:cubicBezTo>
                    <a:cubicBezTo>
                      <a:pt x="422" y="19786"/>
                      <a:pt x="436" y="19778"/>
                      <a:pt x="436" y="19761"/>
                    </a:cubicBezTo>
                    <a:lnTo>
                      <a:pt x="436" y="26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 name="Google Shape;964;p69"/>
              <p:cNvSpPr/>
              <p:nvPr/>
            </p:nvSpPr>
            <p:spPr>
              <a:xfrm>
                <a:off x="3102118" y="2435004"/>
                <a:ext cx="6929" cy="1107301"/>
              </a:xfrm>
              <a:custGeom>
                <a:avLst/>
                <a:gdLst/>
                <a:ahLst/>
                <a:cxnLst/>
                <a:rect l="l" t="t" r="r" b="b"/>
                <a:pathLst>
                  <a:path w="110" h="17579" extrusionOk="0">
                    <a:moveTo>
                      <a:pt x="56" y="1"/>
                    </a:moveTo>
                    <a:cubicBezTo>
                      <a:pt x="29" y="1"/>
                      <a:pt x="0" y="18"/>
                      <a:pt x="0" y="52"/>
                    </a:cubicBezTo>
                    <a:lnTo>
                      <a:pt x="0" y="17521"/>
                    </a:lnTo>
                    <a:cubicBezTo>
                      <a:pt x="0" y="17556"/>
                      <a:pt x="23" y="17579"/>
                      <a:pt x="58" y="17579"/>
                    </a:cubicBezTo>
                    <a:cubicBezTo>
                      <a:pt x="81" y="17579"/>
                      <a:pt x="103" y="17556"/>
                      <a:pt x="103" y="17521"/>
                    </a:cubicBezTo>
                    <a:lnTo>
                      <a:pt x="103" y="52"/>
                    </a:lnTo>
                    <a:cubicBezTo>
                      <a:pt x="109" y="18"/>
                      <a:pt x="83" y="1"/>
                      <a:pt x="5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 name="Google Shape;965;p69"/>
              <p:cNvSpPr/>
              <p:nvPr/>
            </p:nvSpPr>
            <p:spPr>
              <a:xfrm>
                <a:off x="3131661" y="2417367"/>
                <a:ext cx="26771" cy="1119206"/>
              </a:xfrm>
              <a:custGeom>
                <a:avLst/>
                <a:gdLst/>
                <a:ahLst/>
                <a:cxnLst/>
                <a:rect l="l" t="t" r="r" b="b"/>
                <a:pathLst>
                  <a:path w="425" h="17768" extrusionOk="0">
                    <a:moveTo>
                      <a:pt x="1" y="0"/>
                    </a:moveTo>
                    <a:lnTo>
                      <a:pt x="1" y="17744"/>
                    </a:lnTo>
                    <a:cubicBezTo>
                      <a:pt x="1" y="17756"/>
                      <a:pt x="12" y="17767"/>
                      <a:pt x="24" y="17767"/>
                    </a:cubicBezTo>
                    <a:cubicBezTo>
                      <a:pt x="35" y="17767"/>
                      <a:pt x="47" y="17756"/>
                      <a:pt x="47" y="17744"/>
                    </a:cubicBezTo>
                    <a:lnTo>
                      <a:pt x="47" y="80"/>
                    </a:lnTo>
                    <a:lnTo>
                      <a:pt x="368" y="195"/>
                    </a:lnTo>
                    <a:lnTo>
                      <a:pt x="368" y="17652"/>
                    </a:lnTo>
                    <a:cubicBezTo>
                      <a:pt x="368" y="17670"/>
                      <a:pt x="382" y="17678"/>
                      <a:pt x="396" y="17678"/>
                    </a:cubicBezTo>
                    <a:cubicBezTo>
                      <a:pt x="411" y="17678"/>
                      <a:pt x="425" y="17670"/>
                      <a:pt x="425" y="17652"/>
                    </a:cubicBezTo>
                    <a:lnTo>
                      <a:pt x="425" y="160"/>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 name="Google Shape;966;p69"/>
              <p:cNvSpPr/>
              <p:nvPr/>
            </p:nvSpPr>
            <p:spPr>
              <a:xfrm>
                <a:off x="3567497" y="2119481"/>
                <a:ext cx="5858" cy="1354285"/>
              </a:xfrm>
              <a:custGeom>
                <a:avLst/>
                <a:gdLst/>
                <a:ahLst/>
                <a:cxnLst/>
                <a:rect l="l" t="t" r="r" b="b"/>
                <a:pathLst>
                  <a:path w="93" h="21500" extrusionOk="0">
                    <a:moveTo>
                      <a:pt x="47" y="1"/>
                    </a:moveTo>
                    <a:cubicBezTo>
                      <a:pt x="24" y="1"/>
                      <a:pt x="1" y="15"/>
                      <a:pt x="1" y="44"/>
                    </a:cubicBezTo>
                    <a:lnTo>
                      <a:pt x="1" y="21454"/>
                    </a:lnTo>
                    <a:cubicBezTo>
                      <a:pt x="1" y="21477"/>
                      <a:pt x="12" y="21499"/>
                      <a:pt x="47" y="21499"/>
                    </a:cubicBezTo>
                    <a:cubicBezTo>
                      <a:pt x="70" y="21499"/>
                      <a:pt x="93" y="21477"/>
                      <a:pt x="93" y="21454"/>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 name="Google Shape;967;p69"/>
              <p:cNvSpPr/>
              <p:nvPr/>
            </p:nvSpPr>
            <p:spPr>
              <a:xfrm>
                <a:off x="3602898" y="2094096"/>
                <a:ext cx="36849" cy="1374631"/>
              </a:xfrm>
              <a:custGeom>
                <a:avLst/>
                <a:gdLst/>
                <a:ahLst/>
                <a:cxnLst/>
                <a:rect l="l" t="t" r="r" b="b"/>
                <a:pathLst>
                  <a:path w="585" h="21823" extrusionOk="0">
                    <a:moveTo>
                      <a:pt x="0" y="0"/>
                    </a:moveTo>
                    <a:lnTo>
                      <a:pt x="0" y="21765"/>
                    </a:lnTo>
                    <a:cubicBezTo>
                      <a:pt x="0" y="21799"/>
                      <a:pt x="23" y="21822"/>
                      <a:pt x="46" y="21822"/>
                    </a:cubicBezTo>
                    <a:cubicBezTo>
                      <a:pt x="80" y="21822"/>
                      <a:pt x="103" y="21799"/>
                      <a:pt x="103" y="21765"/>
                    </a:cubicBezTo>
                    <a:lnTo>
                      <a:pt x="103" y="149"/>
                    </a:lnTo>
                    <a:lnTo>
                      <a:pt x="493" y="332"/>
                    </a:lnTo>
                    <a:lnTo>
                      <a:pt x="493" y="21696"/>
                    </a:lnTo>
                    <a:cubicBezTo>
                      <a:pt x="493" y="21725"/>
                      <a:pt x="516" y="21739"/>
                      <a:pt x="539" y="21739"/>
                    </a:cubicBezTo>
                    <a:cubicBezTo>
                      <a:pt x="562" y="21739"/>
                      <a:pt x="584" y="21725"/>
                      <a:pt x="584" y="21696"/>
                    </a:cubicBezTo>
                    <a:lnTo>
                      <a:pt x="584" y="264"/>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 name="Google Shape;968;p69"/>
              <p:cNvSpPr/>
              <p:nvPr/>
            </p:nvSpPr>
            <p:spPr>
              <a:xfrm>
                <a:off x="3838863" y="1934980"/>
                <a:ext cx="6173" cy="1494753"/>
              </a:xfrm>
              <a:custGeom>
                <a:avLst/>
                <a:gdLst/>
                <a:ahLst/>
                <a:cxnLst/>
                <a:rect l="l" t="t" r="r" b="b"/>
                <a:pathLst>
                  <a:path w="98" h="23730" extrusionOk="0">
                    <a:moveTo>
                      <a:pt x="50" y="0"/>
                    </a:moveTo>
                    <a:cubicBezTo>
                      <a:pt x="26" y="0"/>
                      <a:pt x="0" y="17"/>
                      <a:pt x="0" y="52"/>
                    </a:cubicBezTo>
                    <a:lnTo>
                      <a:pt x="0" y="23684"/>
                    </a:lnTo>
                    <a:cubicBezTo>
                      <a:pt x="0" y="23707"/>
                      <a:pt x="23" y="23730"/>
                      <a:pt x="46" y="23730"/>
                    </a:cubicBezTo>
                    <a:cubicBezTo>
                      <a:pt x="80" y="23730"/>
                      <a:pt x="92" y="23707"/>
                      <a:pt x="92" y="23684"/>
                    </a:cubicBezTo>
                    <a:lnTo>
                      <a:pt x="92" y="52"/>
                    </a:lnTo>
                    <a:cubicBezTo>
                      <a:pt x="97" y="17"/>
                      <a:pt x="75" y="0"/>
                      <a:pt x="5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 name="Google Shape;969;p69"/>
              <p:cNvSpPr/>
              <p:nvPr/>
            </p:nvSpPr>
            <p:spPr>
              <a:xfrm>
                <a:off x="3874894" y="1909343"/>
                <a:ext cx="36912" cy="1518248"/>
              </a:xfrm>
              <a:custGeom>
                <a:avLst/>
                <a:gdLst/>
                <a:ahLst/>
                <a:cxnLst/>
                <a:rect l="l" t="t" r="r" b="b"/>
                <a:pathLst>
                  <a:path w="586" h="24103" extrusionOk="0">
                    <a:moveTo>
                      <a:pt x="1" y="1"/>
                    </a:moveTo>
                    <a:lnTo>
                      <a:pt x="1" y="24056"/>
                    </a:lnTo>
                    <a:cubicBezTo>
                      <a:pt x="1" y="24079"/>
                      <a:pt x="12" y="24102"/>
                      <a:pt x="47" y="24102"/>
                    </a:cubicBezTo>
                    <a:cubicBezTo>
                      <a:pt x="70" y="24102"/>
                      <a:pt x="92" y="24079"/>
                      <a:pt x="92" y="24056"/>
                    </a:cubicBezTo>
                    <a:lnTo>
                      <a:pt x="92" y="172"/>
                    </a:lnTo>
                    <a:lnTo>
                      <a:pt x="482" y="424"/>
                    </a:lnTo>
                    <a:lnTo>
                      <a:pt x="482" y="23976"/>
                    </a:lnTo>
                    <a:cubicBezTo>
                      <a:pt x="488" y="24011"/>
                      <a:pt x="511" y="24028"/>
                      <a:pt x="534" y="24028"/>
                    </a:cubicBezTo>
                    <a:cubicBezTo>
                      <a:pt x="556" y="24028"/>
                      <a:pt x="579" y="24011"/>
                      <a:pt x="585" y="23976"/>
                    </a:cubicBezTo>
                    <a:lnTo>
                      <a:pt x="585" y="36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 name="Google Shape;970;p69"/>
              <p:cNvSpPr/>
              <p:nvPr/>
            </p:nvSpPr>
            <p:spPr>
              <a:xfrm>
                <a:off x="5351975" y="2449618"/>
                <a:ext cx="3653" cy="1083302"/>
              </a:xfrm>
              <a:custGeom>
                <a:avLst/>
                <a:gdLst/>
                <a:ahLst/>
                <a:cxnLst/>
                <a:rect l="l" t="t" r="r" b="b"/>
                <a:pathLst>
                  <a:path w="58" h="17198" extrusionOk="0">
                    <a:moveTo>
                      <a:pt x="29" y="1"/>
                    </a:moveTo>
                    <a:cubicBezTo>
                      <a:pt x="15" y="1"/>
                      <a:pt x="1" y="9"/>
                      <a:pt x="1" y="26"/>
                    </a:cubicBezTo>
                    <a:lnTo>
                      <a:pt x="1" y="17175"/>
                    </a:lnTo>
                    <a:cubicBezTo>
                      <a:pt x="1" y="17186"/>
                      <a:pt x="12" y="17198"/>
                      <a:pt x="24" y="17198"/>
                    </a:cubicBezTo>
                    <a:cubicBezTo>
                      <a:pt x="46" y="17198"/>
                      <a:pt x="58" y="17186"/>
                      <a:pt x="58" y="17175"/>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 name="Google Shape;971;p69"/>
              <p:cNvSpPr/>
              <p:nvPr/>
            </p:nvSpPr>
            <p:spPr>
              <a:xfrm>
                <a:off x="5300763" y="2429587"/>
                <a:ext cx="27464" cy="1099742"/>
              </a:xfrm>
              <a:custGeom>
                <a:avLst/>
                <a:gdLst/>
                <a:ahLst/>
                <a:cxnLst/>
                <a:rect l="l" t="t" r="r" b="b"/>
                <a:pathLst>
                  <a:path w="436" h="17459" extrusionOk="0">
                    <a:moveTo>
                      <a:pt x="436" y="1"/>
                    </a:moveTo>
                    <a:lnTo>
                      <a:pt x="0" y="299"/>
                    </a:lnTo>
                    <a:lnTo>
                      <a:pt x="0" y="17390"/>
                    </a:lnTo>
                    <a:cubicBezTo>
                      <a:pt x="0" y="17401"/>
                      <a:pt x="15" y="17407"/>
                      <a:pt x="29" y="17407"/>
                    </a:cubicBezTo>
                    <a:cubicBezTo>
                      <a:pt x="43" y="17407"/>
                      <a:pt x="58" y="17401"/>
                      <a:pt x="58" y="17390"/>
                    </a:cubicBezTo>
                    <a:lnTo>
                      <a:pt x="58" y="333"/>
                    </a:lnTo>
                    <a:lnTo>
                      <a:pt x="378" y="104"/>
                    </a:lnTo>
                    <a:lnTo>
                      <a:pt x="378" y="17436"/>
                    </a:lnTo>
                    <a:cubicBezTo>
                      <a:pt x="378" y="17447"/>
                      <a:pt x="390" y="17458"/>
                      <a:pt x="401" y="17458"/>
                    </a:cubicBezTo>
                    <a:cubicBezTo>
                      <a:pt x="424" y="17458"/>
                      <a:pt x="436" y="17447"/>
                      <a:pt x="436" y="17436"/>
                    </a:cubicBezTo>
                    <a:lnTo>
                      <a:pt x="43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 name="Google Shape;972;p69"/>
              <p:cNvSpPr/>
              <p:nvPr/>
            </p:nvSpPr>
            <p:spPr>
              <a:xfrm>
                <a:off x="5595184" y="2609112"/>
                <a:ext cx="3653" cy="957763"/>
              </a:xfrm>
              <a:custGeom>
                <a:avLst/>
                <a:gdLst/>
                <a:ahLst/>
                <a:cxnLst/>
                <a:rect l="l" t="t" r="r" b="b"/>
                <a:pathLst>
                  <a:path w="58" h="15205" extrusionOk="0">
                    <a:moveTo>
                      <a:pt x="24" y="0"/>
                    </a:moveTo>
                    <a:cubicBezTo>
                      <a:pt x="12" y="0"/>
                      <a:pt x="0" y="9"/>
                      <a:pt x="0" y="26"/>
                    </a:cubicBezTo>
                    <a:lnTo>
                      <a:pt x="0" y="15170"/>
                    </a:lnTo>
                    <a:cubicBezTo>
                      <a:pt x="0" y="15193"/>
                      <a:pt x="12" y="15204"/>
                      <a:pt x="23" y="15204"/>
                    </a:cubicBezTo>
                    <a:cubicBezTo>
                      <a:pt x="34" y="15204"/>
                      <a:pt x="57" y="15193"/>
                      <a:pt x="57" y="15170"/>
                    </a:cubicBezTo>
                    <a:lnTo>
                      <a:pt x="57" y="26"/>
                    </a:lnTo>
                    <a:cubicBezTo>
                      <a:pt x="52" y="9"/>
                      <a:pt x="37"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 name="Google Shape;973;p69"/>
              <p:cNvSpPr/>
              <p:nvPr/>
            </p:nvSpPr>
            <p:spPr>
              <a:xfrm>
                <a:off x="5543909" y="2591223"/>
                <a:ext cx="26771" cy="971999"/>
              </a:xfrm>
              <a:custGeom>
                <a:avLst/>
                <a:gdLst/>
                <a:ahLst/>
                <a:cxnLst/>
                <a:rect l="l" t="t" r="r" b="b"/>
                <a:pathLst>
                  <a:path w="425" h="15431" extrusionOk="0">
                    <a:moveTo>
                      <a:pt x="425" y="1"/>
                    </a:moveTo>
                    <a:lnTo>
                      <a:pt x="1" y="207"/>
                    </a:lnTo>
                    <a:lnTo>
                      <a:pt x="1" y="15351"/>
                    </a:lnTo>
                    <a:cubicBezTo>
                      <a:pt x="1" y="15368"/>
                      <a:pt x="15" y="15376"/>
                      <a:pt x="29" y="15376"/>
                    </a:cubicBezTo>
                    <a:cubicBezTo>
                      <a:pt x="44" y="15376"/>
                      <a:pt x="58" y="15368"/>
                      <a:pt x="58" y="15351"/>
                    </a:cubicBezTo>
                    <a:lnTo>
                      <a:pt x="58" y="241"/>
                    </a:lnTo>
                    <a:lnTo>
                      <a:pt x="379" y="81"/>
                    </a:lnTo>
                    <a:lnTo>
                      <a:pt x="379" y="15397"/>
                    </a:lnTo>
                    <a:cubicBezTo>
                      <a:pt x="379" y="15419"/>
                      <a:pt x="390" y="15431"/>
                      <a:pt x="402" y="15431"/>
                    </a:cubicBezTo>
                    <a:cubicBezTo>
                      <a:pt x="413" y="15431"/>
                      <a:pt x="425" y="15408"/>
                      <a:pt x="425" y="15397"/>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 name="Google Shape;974;p69"/>
              <p:cNvSpPr/>
              <p:nvPr/>
            </p:nvSpPr>
            <p:spPr>
              <a:xfrm>
                <a:off x="5769795" y="2723819"/>
                <a:ext cx="3653" cy="866868"/>
              </a:xfrm>
              <a:custGeom>
                <a:avLst/>
                <a:gdLst/>
                <a:ahLst/>
                <a:cxnLst/>
                <a:rect l="l" t="t" r="r" b="b"/>
                <a:pathLst>
                  <a:path w="58" h="13762" extrusionOk="0">
                    <a:moveTo>
                      <a:pt x="35" y="1"/>
                    </a:moveTo>
                    <a:cubicBezTo>
                      <a:pt x="23" y="1"/>
                      <a:pt x="12" y="9"/>
                      <a:pt x="12" y="26"/>
                    </a:cubicBezTo>
                    <a:lnTo>
                      <a:pt x="12" y="13738"/>
                    </a:lnTo>
                    <a:cubicBezTo>
                      <a:pt x="0" y="13750"/>
                      <a:pt x="23" y="13761"/>
                      <a:pt x="35" y="13761"/>
                    </a:cubicBezTo>
                    <a:cubicBezTo>
                      <a:pt x="46" y="13761"/>
                      <a:pt x="57" y="13750"/>
                      <a:pt x="57" y="13738"/>
                    </a:cubicBezTo>
                    <a:lnTo>
                      <a:pt x="57" y="26"/>
                    </a:lnTo>
                    <a:cubicBezTo>
                      <a:pt x="57" y="9"/>
                      <a:pt x="46" y="1"/>
                      <a:pt x="3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 name="Google Shape;975;p69"/>
              <p:cNvSpPr/>
              <p:nvPr/>
            </p:nvSpPr>
            <p:spPr>
              <a:xfrm>
                <a:off x="5718899" y="2705992"/>
                <a:ext cx="27149" cy="881041"/>
              </a:xfrm>
              <a:custGeom>
                <a:avLst/>
                <a:gdLst/>
                <a:ahLst/>
                <a:cxnLst/>
                <a:rect l="l" t="t" r="r" b="b"/>
                <a:pathLst>
                  <a:path w="431" h="13987" extrusionOk="0">
                    <a:moveTo>
                      <a:pt x="430" y="0"/>
                    </a:moveTo>
                    <a:lnTo>
                      <a:pt x="6" y="206"/>
                    </a:lnTo>
                    <a:lnTo>
                      <a:pt x="6" y="13907"/>
                    </a:lnTo>
                    <a:cubicBezTo>
                      <a:pt x="1" y="13930"/>
                      <a:pt x="12" y="13941"/>
                      <a:pt x="25" y="13941"/>
                    </a:cubicBezTo>
                    <a:cubicBezTo>
                      <a:pt x="38" y="13941"/>
                      <a:pt x="52" y="13930"/>
                      <a:pt x="52" y="13907"/>
                    </a:cubicBezTo>
                    <a:lnTo>
                      <a:pt x="52" y="241"/>
                    </a:lnTo>
                    <a:lnTo>
                      <a:pt x="373" y="80"/>
                    </a:lnTo>
                    <a:lnTo>
                      <a:pt x="373" y="13964"/>
                    </a:lnTo>
                    <a:cubicBezTo>
                      <a:pt x="373" y="13975"/>
                      <a:pt x="384" y="13987"/>
                      <a:pt x="407" y="13987"/>
                    </a:cubicBezTo>
                    <a:cubicBezTo>
                      <a:pt x="419" y="13987"/>
                      <a:pt x="430" y="13975"/>
                      <a:pt x="430" y="13964"/>
                    </a:cubicBezTo>
                    <a:lnTo>
                      <a:pt x="43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 name="Google Shape;976;p69"/>
              <p:cNvSpPr/>
              <p:nvPr/>
            </p:nvSpPr>
            <p:spPr>
              <a:xfrm>
                <a:off x="5996375" y="2872856"/>
                <a:ext cx="5795" cy="751723"/>
              </a:xfrm>
              <a:custGeom>
                <a:avLst/>
                <a:gdLst/>
                <a:ahLst/>
                <a:cxnLst/>
                <a:rect l="l" t="t" r="r" b="b"/>
                <a:pathLst>
                  <a:path w="92" h="11934" extrusionOk="0">
                    <a:moveTo>
                      <a:pt x="46" y="0"/>
                    </a:moveTo>
                    <a:cubicBezTo>
                      <a:pt x="23" y="0"/>
                      <a:pt x="0" y="14"/>
                      <a:pt x="0" y="43"/>
                    </a:cubicBezTo>
                    <a:lnTo>
                      <a:pt x="0" y="11876"/>
                    </a:lnTo>
                    <a:cubicBezTo>
                      <a:pt x="0" y="11911"/>
                      <a:pt x="23" y="11934"/>
                      <a:pt x="46" y="11934"/>
                    </a:cubicBezTo>
                    <a:cubicBezTo>
                      <a:pt x="80" y="11934"/>
                      <a:pt x="92" y="11911"/>
                      <a:pt x="92" y="11876"/>
                    </a:cubicBezTo>
                    <a:lnTo>
                      <a:pt x="92" y="43"/>
                    </a:lnTo>
                    <a:cubicBezTo>
                      <a:pt x="92" y="14"/>
                      <a:pt x="69" y="0"/>
                      <a:pt x="4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 name="Google Shape;977;p69"/>
              <p:cNvSpPr/>
              <p:nvPr/>
            </p:nvSpPr>
            <p:spPr>
              <a:xfrm>
                <a:off x="5946549" y="2856038"/>
                <a:ext cx="26771" cy="762746"/>
              </a:xfrm>
              <a:custGeom>
                <a:avLst/>
                <a:gdLst/>
                <a:ahLst/>
                <a:cxnLst/>
                <a:rect l="l" t="t" r="r" b="b"/>
                <a:pathLst>
                  <a:path w="425" h="12109" extrusionOk="0">
                    <a:moveTo>
                      <a:pt x="425" y="1"/>
                    </a:moveTo>
                    <a:lnTo>
                      <a:pt x="1" y="207"/>
                    </a:lnTo>
                    <a:lnTo>
                      <a:pt x="1" y="12040"/>
                    </a:lnTo>
                    <a:cubicBezTo>
                      <a:pt x="1" y="12063"/>
                      <a:pt x="15" y="12075"/>
                      <a:pt x="29" y="12075"/>
                    </a:cubicBezTo>
                    <a:cubicBezTo>
                      <a:pt x="44" y="12075"/>
                      <a:pt x="58" y="12063"/>
                      <a:pt x="58" y="12040"/>
                    </a:cubicBezTo>
                    <a:lnTo>
                      <a:pt x="58" y="241"/>
                    </a:lnTo>
                    <a:lnTo>
                      <a:pt x="379" y="92"/>
                    </a:lnTo>
                    <a:lnTo>
                      <a:pt x="379" y="12075"/>
                    </a:lnTo>
                    <a:cubicBezTo>
                      <a:pt x="379" y="12097"/>
                      <a:pt x="390" y="12109"/>
                      <a:pt x="402" y="12109"/>
                    </a:cubicBezTo>
                    <a:cubicBezTo>
                      <a:pt x="413" y="12109"/>
                      <a:pt x="425" y="12097"/>
                      <a:pt x="425" y="12075"/>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 name="Google Shape;978;p69"/>
              <p:cNvSpPr/>
              <p:nvPr/>
            </p:nvSpPr>
            <p:spPr>
              <a:xfrm>
                <a:off x="5077774" y="2268330"/>
                <a:ext cx="6551" cy="1228557"/>
              </a:xfrm>
              <a:custGeom>
                <a:avLst/>
                <a:gdLst/>
                <a:ahLst/>
                <a:cxnLst/>
                <a:rect l="l" t="t" r="r" b="b"/>
                <a:pathLst>
                  <a:path w="104" h="19504" extrusionOk="0">
                    <a:moveTo>
                      <a:pt x="52" y="1"/>
                    </a:moveTo>
                    <a:cubicBezTo>
                      <a:pt x="26" y="1"/>
                      <a:pt x="1" y="18"/>
                      <a:pt x="1" y="52"/>
                    </a:cubicBezTo>
                    <a:lnTo>
                      <a:pt x="1" y="19457"/>
                    </a:lnTo>
                    <a:cubicBezTo>
                      <a:pt x="1" y="19480"/>
                      <a:pt x="24" y="19503"/>
                      <a:pt x="46" y="19503"/>
                    </a:cubicBezTo>
                    <a:cubicBezTo>
                      <a:pt x="81" y="19503"/>
                      <a:pt x="104" y="19480"/>
                      <a:pt x="104" y="19457"/>
                    </a:cubicBezTo>
                    <a:lnTo>
                      <a:pt x="104" y="52"/>
                    </a:lnTo>
                    <a:cubicBezTo>
                      <a:pt x="104" y="18"/>
                      <a:pt x="78" y="1"/>
                      <a:pt x="5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 name="Google Shape;979;p69"/>
              <p:cNvSpPr/>
              <p:nvPr/>
            </p:nvSpPr>
            <p:spPr>
              <a:xfrm>
                <a:off x="5011381" y="2243448"/>
                <a:ext cx="36912" cy="1248336"/>
              </a:xfrm>
              <a:custGeom>
                <a:avLst/>
                <a:gdLst/>
                <a:ahLst/>
                <a:cxnLst/>
                <a:rect l="l" t="t" r="r" b="b"/>
                <a:pathLst>
                  <a:path w="586" h="19818" extrusionOk="0">
                    <a:moveTo>
                      <a:pt x="585" y="0"/>
                    </a:moveTo>
                    <a:lnTo>
                      <a:pt x="1" y="264"/>
                    </a:lnTo>
                    <a:lnTo>
                      <a:pt x="1" y="19703"/>
                    </a:lnTo>
                    <a:cubicBezTo>
                      <a:pt x="1" y="19738"/>
                      <a:pt x="24" y="19755"/>
                      <a:pt x="47" y="19755"/>
                    </a:cubicBezTo>
                    <a:cubicBezTo>
                      <a:pt x="70" y="19755"/>
                      <a:pt x="92" y="19738"/>
                      <a:pt x="92" y="19703"/>
                    </a:cubicBezTo>
                    <a:lnTo>
                      <a:pt x="92" y="321"/>
                    </a:lnTo>
                    <a:lnTo>
                      <a:pt x="482" y="149"/>
                    </a:lnTo>
                    <a:lnTo>
                      <a:pt x="482" y="19772"/>
                    </a:lnTo>
                    <a:cubicBezTo>
                      <a:pt x="482" y="19795"/>
                      <a:pt x="505" y="19818"/>
                      <a:pt x="539" y="19818"/>
                    </a:cubicBezTo>
                    <a:cubicBezTo>
                      <a:pt x="562" y="19818"/>
                      <a:pt x="585" y="19795"/>
                      <a:pt x="585" y="19772"/>
                    </a:cubicBezTo>
                    <a:lnTo>
                      <a:pt x="5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 name="Google Shape;980;p69"/>
              <p:cNvSpPr/>
              <p:nvPr/>
            </p:nvSpPr>
            <p:spPr>
              <a:xfrm>
                <a:off x="4734283" y="2041561"/>
                <a:ext cx="6614" cy="1408393"/>
              </a:xfrm>
              <a:custGeom>
                <a:avLst/>
                <a:gdLst/>
                <a:ahLst/>
                <a:cxnLst/>
                <a:rect l="l" t="t" r="r" b="b"/>
                <a:pathLst>
                  <a:path w="105" h="22359" extrusionOk="0">
                    <a:moveTo>
                      <a:pt x="53" y="1"/>
                    </a:moveTo>
                    <a:cubicBezTo>
                      <a:pt x="27" y="1"/>
                      <a:pt x="1" y="15"/>
                      <a:pt x="1" y="44"/>
                    </a:cubicBezTo>
                    <a:lnTo>
                      <a:pt x="1" y="22301"/>
                    </a:lnTo>
                    <a:cubicBezTo>
                      <a:pt x="1" y="22336"/>
                      <a:pt x="24" y="22358"/>
                      <a:pt x="58" y="22358"/>
                    </a:cubicBezTo>
                    <a:cubicBezTo>
                      <a:pt x="81" y="22358"/>
                      <a:pt x="104" y="22336"/>
                      <a:pt x="104" y="22301"/>
                    </a:cubicBezTo>
                    <a:lnTo>
                      <a:pt x="104" y="44"/>
                    </a:lnTo>
                    <a:cubicBezTo>
                      <a:pt x="104" y="15"/>
                      <a:pt x="78" y="1"/>
                      <a:pt x="5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 name="Google Shape;981;p69"/>
              <p:cNvSpPr/>
              <p:nvPr/>
            </p:nvSpPr>
            <p:spPr>
              <a:xfrm>
                <a:off x="4667953" y="2015420"/>
                <a:ext cx="36849" cy="1428739"/>
              </a:xfrm>
              <a:custGeom>
                <a:avLst/>
                <a:gdLst/>
                <a:ahLst/>
                <a:cxnLst/>
                <a:rect l="l" t="t" r="r" b="b"/>
                <a:pathLst>
                  <a:path w="585" h="22682" extrusionOk="0">
                    <a:moveTo>
                      <a:pt x="584" y="1"/>
                    </a:moveTo>
                    <a:lnTo>
                      <a:pt x="0" y="367"/>
                    </a:lnTo>
                    <a:lnTo>
                      <a:pt x="0" y="22567"/>
                    </a:lnTo>
                    <a:cubicBezTo>
                      <a:pt x="0" y="22602"/>
                      <a:pt x="26" y="22619"/>
                      <a:pt x="52" y="22619"/>
                    </a:cubicBezTo>
                    <a:cubicBezTo>
                      <a:pt x="77" y="22619"/>
                      <a:pt x="103" y="22602"/>
                      <a:pt x="103" y="22567"/>
                    </a:cubicBezTo>
                    <a:lnTo>
                      <a:pt x="103" y="424"/>
                    </a:lnTo>
                    <a:lnTo>
                      <a:pt x="493" y="184"/>
                    </a:lnTo>
                    <a:lnTo>
                      <a:pt x="493" y="22636"/>
                    </a:lnTo>
                    <a:cubicBezTo>
                      <a:pt x="493" y="22659"/>
                      <a:pt x="516" y="22682"/>
                      <a:pt x="539" y="22682"/>
                    </a:cubicBezTo>
                    <a:cubicBezTo>
                      <a:pt x="561" y="22682"/>
                      <a:pt x="584" y="22659"/>
                      <a:pt x="584" y="22636"/>
                    </a:cubicBezTo>
                    <a:lnTo>
                      <a:pt x="58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 name="Google Shape;982;p69"/>
              <p:cNvSpPr/>
              <p:nvPr/>
            </p:nvSpPr>
            <p:spPr>
              <a:xfrm>
                <a:off x="5897479" y="3693065"/>
                <a:ext cx="28220" cy="372397"/>
              </a:xfrm>
              <a:custGeom>
                <a:avLst/>
                <a:gdLst/>
                <a:ahLst/>
                <a:cxnLst/>
                <a:rect l="l" t="t" r="r" b="b"/>
                <a:pathLst>
                  <a:path w="448" h="5912" extrusionOk="0">
                    <a:moveTo>
                      <a:pt x="35" y="35"/>
                    </a:moveTo>
                    <a:lnTo>
                      <a:pt x="379" y="70"/>
                    </a:lnTo>
                    <a:cubicBezTo>
                      <a:pt x="413" y="241"/>
                      <a:pt x="367" y="425"/>
                      <a:pt x="253" y="562"/>
                    </a:cubicBezTo>
                    <a:lnTo>
                      <a:pt x="253" y="5866"/>
                    </a:lnTo>
                    <a:lnTo>
                      <a:pt x="35" y="5797"/>
                    </a:lnTo>
                    <a:lnTo>
                      <a:pt x="35" y="35"/>
                    </a:lnTo>
                    <a:close/>
                    <a:moveTo>
                      <a:pt x="1" y="1"/>
                    </a:moveTo>
                    <a:lnTo>
                      <a:pt x="1" y="5820"/>
                    </a:lnTo>
                    <a:lnTo>
                      <a:pt x="287" y="5912"/>
                    </a:lnTo>
                    <a:lnTo>
                      <a:pt x="287" y="574"/>
                    </a:lnTo>
                    <a:cubicBezTo>
                      <a:pt x="402" y="425"/>
                      <a:pt x="448" y="230"/>
                      <a:pt x="413" y="47"/>
                    </a:cubicBezTo>
                    <a:lnTo>
                      <a:pt x="402" y="3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 name="Google Shape;983;p69"/>
              <p:cNvSpPr/>
              <p:nvPr/>
            </p:nvSpPr>
            <p:spPr>
              <a:xfrm>
                <a:off x="5914108" y="3698104"/>
                <a:ext cx="38991" cy="367358"/>
              </a:xfrm>
              <a:custGeom>
                <a:avLst/>
                <a:gdLst/>
                <a:ahLst/>
                <a:cxnLst/>
                <a:rect l="l" t="t" r="r" b="b"/>
                <a:pathLst>
                  <a:path w="619" h="5832" extrusionOk="0">
                    <a:moveTo>
                      <a:pt x="562" y="1"/>
                    </a:moveTo>
                    <a:lnTo>
                      <a:pt x="539" y="12"/>
                    </a:lnTo>
                    <a:cubicBezTo>
                      <a:pt x="584" y="184"/>
                      <a:pt x="539" y="379"/>
                      <a:pt x="413" y="516"/>
                    </a:cubicBezTo>
                    <a:lnTo>
                      <a:pt x="401" y="516"/>
                    </a:lnTo>
                    <a:lnTo>
                      <a:pt x="401" y="5774"/>
                    </a:lnTo>
                    <a:lnTo>
                      <a:pt x="0" y="5797"/>
                    </a:lnTo>
                    <a:lnTo>
                      <a:pt x="0" y="5832"/>
                    </a:lnTo>
                    <a:lnTo>
                      <a:pt x="436" y="5809"/>
                    </a:lnTo>
                    <a:lnTo>
                      <a:pt x="436" y="528"/>
                    </a:lnTo>
                    <a:cubicBezTo>
                      <a:pt x="573" y="390"/>
                      <a:pt x="619" y="184"/>
                      <a:pt x="56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 name="Google Shape;984;p69"/>
              <p:cNvSpPr/>
              <p:nvPr/>
            </p:nvSpPr>
            <p:spPr>
              <a:xfrm>
                <a:off x="3195912" y="3778922"/>
                <a:ext cx="141476" cy="9449"/>
              </a:xfrm>
              <a:custGeom>
                <a:avLst/>
                <a:gdLst/>
                <a:ahLst/>
                <a:cxnLst/>
                <a:rect l="l" t="t" r="r" b="b"/>
                <a:pathLst>
                  <a:path w="2246" h="150" extrusionOk="0">
                    <a:moveTo>
                      <a:pt x="2234" y="1"/>
                    </a:moveTo>
                    <a:lnTo>
                      <a:pt x="1" y="116"/>
                    </a:lnTo>
                    <a:lnTo>
                      <a:pt x="1" y="150"/>
                    </a:lnTo>
                    <a:lnTo>
                      <a:pt x="2246" y="35"/>
                    </a:lnTo>
                    <a:lnTo>
                      <a:pt x="22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 name="Google Shape;985;p69"/>
              <p:cNvSpPr/>
              <p:nvPr/>
            </p:nvSpPr>
            <p:spPr>
              <a:xfrm>
                <a:off x="3195912" y="3988934"/>
                <a:ext cx="141476" cy="5858"/>
              </a:xfrm>
              <a:custGeom>
                <a:avLst/>
                <a:gdLst/>
                <a:ahLst/>
                <a:cxnLst/>
                <a:rect l="l" t="t" r="r" b="b"/>
                <a:pathLst>
                  <a:path w="2246" h="93" extrusionOk="0">
                    <a:moveTo>
                      <a:pt x="1" y="0"/>
                    </a:moveTo>
                    <a:lnTo>
                      <a:pt x="1" y="35"/>
                    </a:lnTo>
                    <a:lnTo>
                      <a:pt x="2234" y="92"/>
                    </a:lnTo>
                    <a:lnTo>
                      <a:pt x="2246" y="58"/>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 name="Google Shape;986;p69"/>
              <p:cNvSpPr/>
              <p:nvPr/>
            </p:nvSpPr>
            <p:spPr>
              <a:xfrm>
                <a:off x="3195912" y="4004052"/>
                <a:ext cx="141476" cy="2268"/>
              </a:xfrm>
              <a:custGeom>
                <a:avLst/>
                <a:gdLst/>
                <a:ahLst/>
                <a:cxnLst/>
                <a:rect l="l" t="t" r="r" b="b"/>
                <a:pathLst>
                  <a:path w="2246" h="36" extrusionOk="0">
                    <a:moveTo>
                      <a:pt x="1" y="1"/>
                    </a:moveTo>
                    <a:lnTo>
                      <a:pt x="1" y="35"/>
                    </a:lnTo>
                    <a:lnTo>
                      <a:pt x="2246" y="35"/>
                    </a:lnTo>
                    <a:lnTo>
                      <a:pt x="22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 name="Google Shape;987;p69"/>
              <p:cNvSpPr/>
              <p:nvPr/>
            </p:nvSpPr>
            <p:spPr>
              <a:xfrm>
                <a:off x="3211093" y="3786859"/>
                <a:ext cx="2205" cy="203584"/>
              </a:xfrm>
              <a:custGeom>
                <a:avLst/>
                <a:gdLst/>
                <a:ahLst/>
                <a:cxnLst/>
                <a:rect l="l" t="t" r="r" b="b"/>
                <a:pathLst>
                  <a:path w="35" h="3232" extrusionOk="0">
                    <a:moveTo>
                      <a:pt x="0" y="1"/>
                    </a:moveTo>
                    <a:lnTo>
                      <a:pt x="0" y="3231"/>
                    </a:lnTo>
                    <a:lnTo>
                      <a:pt x="34" y="3231"/>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 name="Google Shape;988;p69"/>
              <p:cNvSpPr/>
              <p:nvPr/>
            </p:nvSpPr>
            <p:spPr>
              <a:xfrm>
                <a:off x="3381358" y="3988934"/>
                <a:ext cx="185506" cy="3653"/>
              </a:xfrm>
              <a:custGeom>
                <a:avLst/>
                <a:gdLst/>
                <a:ahLst/>
                <a:cxnLst/>
                <a:rect l="l" t="t" r="r" b="b"/>
                <a:pathLst>
                  <a:path w="2945" h="58" extrusionOk="0">
                    <a:moveTo>
                      <a:pt x="2944" y="0"/>
                    </a:moveTo>
                    <a:lnTo>
                      <a:pt x="0" y="23"/>
                    </a:lnTo>
                    <a:lnTo>
                      <a:pt x="0" y="58"/>
                    </a:lnTo>
                    <a:lnTo>
                      <a:pt x="2944" y="35"/>
                    </a:lnTo>
                    <a:lnTo>
                      <a:pt x="294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 name="Google Shape;989;p69"/>
              <p:cNvSpPr/>
              <p:nvPr/>
            </p:nvSpPr>
            <p:spPr>
              <a:xfrm>
                <a:off x="3381358" y="4000462"/>
                <a:ext cx="185506" cy="2961"/>
              </a:xfrm>
              <a:custGeom>
                <a:avLst/>
                <a:gdLst/>
                <a:ahLst/>
                <a:cxnLst/>
                <a:rect l="l" t="t" r="r" b="b"/>
                <a:pathLst>
                  <a:path w="2945" h="47" extrusionOk="0">
                    <a:moveTo>
                      <a:pt x="2944" y="1"/>
                    </a:moveTo>
                    <a:lnTo>
                      <a:pt x="0" y="12"/>
                    </a:lnTo>
                    <a:lnTo>
                      <a:pt x="0" y="47"/>
                    </a:lnTo>
                    <a:lnTo>
                      <a:pt x="2944" y="35"/>
                    </a:lnTo>
                    <a:lnTo>
                      <a:pt x="294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 name="Google Shape;990;p69"/>
              <p:cNvSpPr/>
              <p:nvPr/>
            </p:nvSpPr>
            <p:spPr>
              <a:xfrm>
                <a:off x="3379216" y="3768150"/>
                <a:ext cx="186198" cy="8693"/>
              </a:xfrm>
              <a:custGeom>
                <a:avLst/>
                <a:gdLst/>
                <a:ahLst/>
                <a:cxnLst/>
                <a:rect l="l" t="t" r="r" b="b"/>
                <a:pathLst>
                  <a:path w="2956" h="138" extrusionOk="0">
                    <a:moveTo>
                      <a:pt x="2956" y="0"/>
                    </a:moveTo>
                    <a:lnTo>
                      <a:pt x="0" y="115"/>
                    </a:lnTo>
                    <a:lnTo>
                      <a:pt x="0" y="138"/>
                    </a:lnTo>
                    <a:lnTo>
                      <a:pt x="2956" y="35"/>
                    </a:lnTo>
                    <a:lnTo>
                      <a:pt x="295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 name="Google Shape;991;p69"/>
              <p:cNvSpPr/>
              <p:nvPr/>
            </p:nvSpPr>
            <p:spPr>
              <a:xfrm>
                <a:off x="3400822" y="3775331"/>
                <a:ext cx="2961" cy="216560"/>
              </a:xfrm>
              <a:custGeom>
                <a:avLst/>
                <a:gdLst/>
                <a:ahLst/>
                <a:cxnLst/>
                <a:rect l="l" t="t" r="r" b="b"/>
                <a:pathLst>
                  <a:path w="47" h="3438" extrusionOk="0">
                    <a:moveTo>
                      <a:pt x="1" y="1"/>
                    </a:moveTo>
                    <a:lnTo>
                      <a:pt x="12" y="3437"/>
                    </a:lnTo>
                    <a:lnTo>
                      <a:pt x="47" y="3437"/>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 name="Google Shape;992;p69"/>
              <p:cNvSpPr/>
              <p:nvPr/>
            </p:nvSpPr>
            <p:spPr>
              <a:xfrm>
                <a:off x="3620221" y="3760906"/>
                <a:ext cx="212906" cy="8000"/>
              </a:xfrm>
              <a:custGeom>
                <a:avLst/>
                <a:gdLst/>
                <a:ahLst/>
                <a:cxnLst/>
                <a:rect l="l" t="t" r="r" b="b"/>
                <a:pathLst>
                  <a:path w="3380" h="127" extrusionOk="0">
                    <a:moveTo>
                      <a:pt x="3379" y="1"/>
                    </a:moveTo>
                    <a:lnTo>
                      <a:pt x="0" y="92"/>
                    </a:lnTo>
                    <a:lnTo>
                      <a:pt x="0" y="127"/>
                    </a:lnTo>
                    <a:lnTo>
                      <a:pt x="3379" y="35"/>
                    </a:lnTo>
                    <a:lnTo>
                      <a:pt x="337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 name="Google Shape;993;p69"/>
              <p:cNvSpPr/>
              <p:nvPr/>
            </p:nvSpPr>
            <p:spPr>
              <a:xfrm>
                <a:off x="3620221" y="3986037"/>
                <a:ext cx="207867" cy="2961"/>
              </a:xfrm>
              <a:custGeom>
                <a:avLst/>
                <a:gdLst/>
                <a:ahLst/>
                <a:cxnLst/>
                <a:rect l="l" t="t" r="r" b="b"/>
                <a:pathLst>
                  <a:path w="3300" h="47" extrusionOk="0">
                    <a:moveTo>
                      <a:pt x="3299" y="1"/>
                    </a:moveTo>
                    <a:lnTo>
                      <a:pt x="0" y="12"/>
                    </a:lnTo>
                    <a:lnTo>
                      <a:pt x="0" y="46"/>
                    </a:lnTo>
                    <a:lnTo>
                      <a:pt x="3299" y="35"/>
                    </a:lnTo>
                    <a:lnTo>
                      <a:pt x="329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 name="Google Shape;994;p69"/>
              <p:cNvSpPr/>
              <p:nvPr/>
            </p:nvSpPr>
            <p:spPr>
              <a:xfrm>
                <a:off x="3620221" y="3997564"/>
                <a:ext cx="210765" cy="2961"/>
              </a:xfrm>
              <a:custGeom>
                <a:avLst/>
                <a:gdLst/>
                <a:ahLst/>
                <a:cxnLst/>
                <a:rect l="l" t="t" r="r" b="b"/>
                <a:pathLst>
                  <a:path w="3346" h="47" extrusionOk="0">
                    <a:moveTo>
                      <a:pt x="3345" y="1"/>
                    </a:moveTo>
                    <a:lnTo>
                      <a:pt x="0" y="12"/>
                    </a:lnTo>
                    <a:lnTo>
                      <a:pt x="0" y="47"/>
                    </a:lnTo>
                    <a:lnTo>
                      <a:pt x="3345" y="35"/>
                    </a:lnTo>
                    <a:lnTo>
                      <a:pt x="334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 name="Google Shape;995;p69"/>
              <p:cNvSpPr/>
              <p:nvPr/>
            </p:nvSpPr>
            <p:spPr>
              <a:xfrm>
                <a:off x="3639685" y="3766701"/>
                <a:ext cx="2205" cy="218701"/>
              </a:xfrm>
              <a:custGeom>
                <a:avLst/>
                <a:gdLst/>
                <a:ahLst/>
                <a:cxnLst/>
                <a:rect l="l" t="t" r="r" b="b"/>
                <a:pathLst>
                  <a:path w="35" h="3472" extrusionOk="0">
                    <a:moveTo>
                      <a:pt x="0" y="0"/>
                    </a:moveTo>
                    <a:lnTo>
                      <a:pt x="0" y="3471"/>
                    </a:lnTo>
                    <a:lnTo>
                      <a:pt x="35" y="3471"/>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 name="Google Shape;996;p69"/>
              <p:cNvSpPr/>
              <p:nvPr/>
            </p:nvSpPr>
            <p:spPr>
              <a:xfrm>
                <a:off x="3900154" y="3750828"/>
                <a:ext cx="248307" cy="5795"/>
              </a:xfrm>
              <a:custGeom>
                <a:avLst/>
                <a:gdLst/>
                <a:ahLst/>
                <a:cxnLst/>
                <a:rect l="l" t="t" r="r" b="b"/>
                <a:pathLst>
                  <a:path w="3942" h="92" extrusionOk="0">
                    <a:moveTo>
                      <a:pt x="3941" y="0"/>
                    </a:moveTo>
                    <a:lnTo>
                      <a:pt x="1" y="58"/>
                    </a:lnTo>
                    <a:lnTo>
                      <a:pt x="1" y="92"/>
                    </a:lnTo>
                    <a:lnTo>
                      <a:pt x="3941" y="35"/>
                    </a:lnTo>
                    <a:lnTo>
                      <a:pt x="394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 name="Google Shape;997;p69"/>
              <p:cNvSpPr/>
              <p:nvPr/>
            </p:nvSpPr>
            <p:spPr>
              <a:xfrm>
                <a:off x="4012026" y="3754418"/>
                <a:ext cx="2205" cy="357216"/>
              </a:xfrm>
              <a:custGeom>
                <a:avLst/>
                <a:gdLst/>
                <a:ahLst/>
                <a:cxnLst/>
                <a:rect l="l" t="t" r="r" b="b"/>
                <a:pathLst>
                  <a:path w="35" h="5671" extrusionOk="0">
                    <a:moveTo>
                      <a:pt x="0" y="1"/>
                    </a:moveTo>
                    <a:lnTo>
                      <a:pt x="0" y="5671"/>
                    </a:lnTo>
                    <a:lnTo>
                      <a:pt x="35" y="5671"/>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 name="Google Shape;998;p69"/>
              <p:cNvSpPr/>
              <p:nvPr/>
            </p:nvSpPr>
            <p:spPr>
              <a:xfrm>
                <a:off x="3916783" y="3771741"/>
                <a:ext cx="80123" cy="243204"/>
              </a:xfrm>
              <a:custGeom>
                <a:avLst/>
                <a:gdLst/>
                <a:ahLst/>
                <a:cxnLst/>
                <a:rect l="l" t="t" r="r" b="b"/>
                <a:pathLst>
                  <a:path w="1272" h="3861" extrusionOk="0">
                    <a:moveTo>
                      <a:pt x="1237" y="35"/>
                    </a:moveTo>
                    <a:lnTo>
                      <a:pt x="1237" y="3826"/>
                    </a:lnTo>
                    <a:lnTo>
                      <a:pt x="103" y="3826"/>
                    </a:lnTo>
                    <a:lnTo>
                      <a:pt x="35" y="35"/>
                    </a:lnTo>
                    <a:close/>
                    <a:moveTo>
                      <a:pt x="0" y="0"/>
                    </a:moveTo>
                    <a:lnTo>
                      <a:pt x="69" y="3861"/>
                    </a:lnTo>
                    <a:lnTo>
                      <a:pt x="1272" y="3861"/>
                    </a:lnTo>
                    <a:lnTo>
                      <a:pt x="127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 name="Google Shape;999;p69"/>
              <p:cNvSpPr/>
              <p:nvPr/>
            </p:nvSpPr>
            <p:spPr>
              <a:xfrm>
                <a:off x="4025695" y="3769599"/>
                <a:ext cx="106138" cy="245346"/>
              </a:xfrm>
              <a:custGeom>
                <a:avLst/>
                <a:gdLst/>
                <a:ahLst/>
                <a:cxnLst/>
                <a:rect l="l" t="t" r="r" b="b"/>
                <a:pathLst>
                  <a:path w="1685" h="3895" extrusionOk="0">
                    <a:moveTo>
                      <a:pt x="1651" y="34"/>
                    </a:moveTo>
                    <a:lnTo>
                      <a:pt x="1651" y="3860"/>
                    </a:lnTo>
                    <a:lnTo>
                      <a:pt x="35" y="3860"/>
                    </a:lnTo>
                    <a:lnTo>
                      <a:pt x="35" y="69"/>
                    </a:lnTo>
                    <a:lnTo>
                      <a:pt x="1651" y="34"/>
                    </a:lnTo>
                    <a:close/>
                    <a:moveTo>
                      <a:pt x="1685" y="0"/>
                    </a:moveTo>
                    <a:lnTo>
                      <a:pt x="24" y="34"/>
                    </a:lnTo>
                    <a:lnTo>
                      <a:pt x="1" y="34"/>
                    </a:lnTo>
                    <a:lnTo>
                      <a:pt x="1" y="3895"/>
                    </a:lnTo>
                    <a:lnTo>
                      <a:pt x="1685" y="3895"/>
                    </a:lnTo>
                    <a:lnTo>
                      <a:pt x="16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 name="Google Shape;1000;p69"/>
              <p:cNvSpPr/>
              <p:nvPr/>
            </p:nvSpPr>
            <p:spPr>
              <a:xfrm>
                <a:off x="4271046" y="4026477"/>
                <a:ext cx="399798" cy="10141"/>
              </a:xfrm>
              <a:custGeom>
                <a:avLst/>
                <a:gdLst/>
                <a:ahLst/>
                <a:cxnLst/>
                <a:rect l="l" t="t" r="r" b="b"/>
                <a:pathLst>
                  <a:path w="6347" h="161" extrusionOk="0">
                    <a:moveTo>
                      <a:pt x="6347" y="0"/>
                    </a:moveTo>
                    <a:lnTo>
                      <a:pt x="1" y="126"/>
                    </a:lnTo>
                    <a:lnTo>
                      <a:pt x="1" y="160"/>
                    </a:lnTo>
                    <a:lnTo>
                      <a:pt x="6347" y="34"/>
                    </a:lnTo>
                    <a:lnTo>
                      <a:pt x="63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 name="Google Shape;1001;p69"/>
              <p:cNvSpPr/>
              <p:nvPr/>
            </p:nvSpPr>
            <p:spPr>
              <a:xfrm>
                <a:off x="4271802" y="4006950"/>
                <a:ext cx="399042" cy="8000"/>
              </a:xfrm>
              <a:custGeom>
                <a:avLst/>
                <a:gdLst/>
                <a:ahLst/>
                <a:cxnLst/>
                <a:rect l="l" t="t" r="r" b="b"/>
                <a:pathLst>
                  <a:path w="6335" h="127" extrusionOk="0">
                    <a:moveTo>
                      <a:pt x="6335" y="1"/>
                    </a:moveTo>
                    <a:lnTo>
                      <a:pt x="0" y="92"/>
                    </a:lnTo>
                    <a:lnTo>
                      <a:pt x="0" y="127"/>
                    </a:lnTo>
                    <a:lnTo>
                      <a:pt x="6335" y="24"/>
                    </a:lnTo>
                    <a:lnTo>
                      <a:pt x="63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 name="Google Shape;1002;p69"/>
              <p:cNvSpPr/>
              <p:nvPr/>
            </p:nvSpPr>
            <p:spPr>
              <a:xfrm>
                <a:off x="4271802" y="3744339"/>
                <a:ext cx="399042" cy="8693"/>
              </a:xfrm>
              <a:custGeom>
                <a:avLst/>
                <a:gdLst/>
                <a:ahLst/>
                <a:cxnLst/>
                <a:rect l="l" t="t" r="r" b="b"/>
                <a:pathLst>
                  <a:path w="6335" h="138" extrusionOk="0">
                    <a:moveTo>
                      <a:pt x="0" y="0"/>
                    </a:moveTo>
                    <a:lnTo>
                      <a:pt x="0" y="34"/>
                    </a:lnTo>
                    <a:lnTo>
                      <a:pt x="6335" y="138"/>
                    </a:lnTo>
                    <a:lnTo>
                      <a:pt x="6335" y="103"/>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 name="Google Shape;1003;p69"/>
              <p:cNvSpPr/>
              <p:nvPr/>
            </p:nvSpPr>
            <p:spPr>
              <a:xfrm>
                <a:off x="4652772" y="3748623"/>
                <a:ext cx="2205" cy="259141"/>
              </a:xfrm>
              <a:custGeom>
                <a:avLst/>
                <a:gdLst/>
                <a:ahLst/>
                <a:cxnLst/>
                <a:rect l="l" t="t" r="r" b="b"/>
                <a:pathLst>
                  <a:path w="35" h="4114" extrusionOk="0">
                    <a:moveTo>
                      <a:pt x="1" y="1"/>
                    </a:moveTo>
                    <a:lnTo>
                      <a:pt x="1" y="4113"/>
                    </a:lnTo>
                    <a:lnTo>
                      <a:pt x="35" y="4113"/>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 name="Google Shape;1004;p69"/>
              <p:cNvSpPr/>
              <p:nvPr/>
            </p:nvSpPr>
            <p:spPr>
              <a:xfrm>
                <a:off x="4740078" y="3750828"/>
                <a:ext cx="294478" cy="12283"/>
              </a:xfrm>
              <a:custGeom>
                <a:avLst/>
                <a:gdLst/>
                <a:ahLst/>
                <a:cxnLst/>
                <a:rect l="l" t="t" r="r" b="b"/>
                <a:pathLst>
                  <a:path w="4675" h="195" extrusionOk="0">
                    <a:moveTo>
                      <a:pt x="1" y="0"/>
                    </a:moveTo>
                    <a:lnTo>
                      <a:pt x="1" y="35"/>
                    </a:lnTo>
                    <a:lnTo>
                      <a:pt x="4674" y="195"/>
                    </a:lnTo>
                    <a:lnTo>
                      <a:pt x="4674" y="16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 name="Google Shape;1005;p69"/>
              <p:cNvSpPr/>
              <p:nvPr/>
            </p:nvSpPr>
            <p:spPr>
              <a:xfrm>
                <a:off x="4740078" y="4001910"/>
                <a:ext cx="297376" cy="3653"/>
              </a:xfrm>
              <a:custGeom>
                <a:avLst/>
                <a:gdLst/>
                <a:ahLst/>
                <a:cxnLst/>
                <a:rect l="l" t="t" r="r" b="b"/>
                <a:pathLst>
                  <a:path w="4721" h="58" extrusionOk="0">
                    <a:moveTo>
                      <a:pt x="4720" y="1"/>
                    </a:moveTo>
                    <a:lnTo>
                      <a:pt x="1" y="24"/>
                    </a:lnTo>
                    <a:lnTo>
                      <a:pt x="1" y="58"/>
                    </a:lnTo>
                    <a:lnTo>
                      <a:pt x="4720" y="35"/>
                    </a:lnTo>
                    <a:lnTo>
                      <a:pt x="47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 name="Google Shape;1006;p69"/>
              <p:cNvSpPr/>
              <p:nvPr/>
            </p:nvSpPr>
            <p:spPr>
              <a:xfrm>
                <a:off x="4740078" y="4018540"/>
                <a:ext cx="297376" cy="3653"/>
              </a:xfrm>
              <a:custGeom>
                <a:avLst/>
                <a:gdLst/>
                <a:ahLst/>
                <a:cxnLst/>
                <a:rect l="l" t="t" r="r" b="b"/>
                <a:pathLst>
                  <a:path w="4721" h="58" extrusionOk="0">
                    <a:moveTo>
                      <a:pt x="4720" y="0"/>
                    </a:moveTo>
                    <a:lnTo>
                      <a:pt x="1" y="23"/>
                    </a:lnTo>
                    <a:lnTo>
                      <a:pt x="1" y="57"/>
                    </a:lnTo>
                    <a:lnTo>
                      <a:pt x="4720" y="34"/>
                    </a:lnTo>
                    <a:lnTo>
                      <a:pt x="472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 name="Google Shape;1007;p69"/>
              <p:cNvSpPr/>
              <p:nvPr/>
            </p:nvSpPr>
            <p:spPr>
              <a:xfrm>
                <a:off x="5017177" y="3761662"/>
                <a:ext cx="2205" cy="241756"/>
              </a:xfrm>
              <a:custGeom>
                <a:avLst/>
                <a:gdLst/>
                <a:ahLst/>
                <a:cxnLst/>
                <a:rect l="l" t="t" r="r" b="b"/>
                <a:pathLst>
                  <a:path w="35" h="3838" extrusionOk="0">
                    <a:moveTo>
                      <a:pt x="0" y="0"/>
                    </a:moveTo>
                    <a:lnTo>
                      <a:pt x="0" y="3838"/>
                    </a:lnTo>
                    <a:lnTo>
                      <a:pt x="35" y="383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 name="Google Shape;1008;p69"/>
              <p:cNvSpPr/>
              <p:nvPr/>
            </p:nvSpPr>
            <p:spPr>
              <a:xfrm>
                <a:off x="5090750" y="4001910"/>
                <a:ext cx="212969" cy="2205"/>
              </a:xfrm>
              <a:custGeom>
                <a:avLst/>
                <a:gdLst/>
                <a:ahLst/>
                <a:cxnLst/>
                <a:rect l="l" t="t" r="r" b="b"/>
                <a:pathLst>
                  <a:path w="3381" h="35" extrusionOk="0">
                    <a:moveTo>
                      <a:pt x="1" y="1"/>
                    </a:moveTo>
                    <a:lnTo>
                      <a:pt x="1" y="35"/>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 name="Google Shape;1009;p69"/>
              <p:cNvSpPr/>
              <p:nvPr/>
            </p:nvSpPr>
            <p:spPr>
              <a:xfrm>
                <a:off x="5090750" y="4017784"/>
                <a:ext cx="212969" cy="4409"/>
              </a:xfrm>
              <a:custGeom>
                <a:avLst/>
                <a:gdLst/>
                <a:ahLst/>
                <a:cxnLst/>
                <a:rect l="l" t="t" r="r" b="b"/>
                <a:pathLst>
                  <a:path w="3381" h="70" extrusionOk="0">
                    <a:moveTo>
                      <a:pt x="3380" y="1"/>
                    </a:moveTo>
                    <a:lnTo>
                      <a:pt x="1" y="35"/>
                    </a:lnTo>
                    <a:lnTo>
                      <a:pt x="1" y="69"/>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 name="Google Shape;1010;p69"/>
              <p:cNvSpPr/>
              <p:nvPr/>
            </p:nvSpPr>
            <p:spPr>
              <a:xfrm>
                <a:off x="5090750" y="3760906"/>
                <a:ext cx="212969" cy="8000"/>
              </a:xfrm>
              <a:custGeom>
                <a:avLst/>
                <a:gdLst/>
                <a:ahLst/>
                <a:cxnLst/>
                <a:rect l="l" t="t" r="r" b="b"/>
                <a:pathLst>
                  <a:path w="3381" h="127" extrusionOk="0">
                    <a:moveTo>
                      <a:pt x="1" y="1"/>
                    </a:moveTo>
                    <a:lnTo>
                      <a:pt x="1" y="35"/>
                    </a:lnTo>
                    <a:lnTo>
                      <a:pt x="3380" y="127"/>
                    </a:lnTo>
                    <a:lnTo>
                      <a:pt x="3380" y="9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 name="Google Shape;1011;p69"/>
              <p:cNvSpPr/>
              <p:nvPr/>
            </p:nvSpPr>
            <p:spPr>
              <a:xfrm>
                <a:off x="5289236" y="3767394"/>
                <a:ext cx="2205" cy="236024"/>
              </a:xfrm>
              <a:custGeom>
                <a:avLst/>
                <a:gdLst/>
                <a:ahLst/>
                <a:cxnLst/>
                <a:rect l="l" t="t" r="r" b="b"/>
                <a:pathLst>
                  <a:path w="35" h="3747" extrusionOk="0">
                    <a:moveTo>
                      <a:pt x="0" y="1"/>
                    </a:moveTo>
                    <a:lnTo>
                      <a:pt x="0" y="3747"/>
                    </a:lnTo>
                    <a:lnTo>
                      <a:pt x="34" y="3747"/>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 name="Google Shape;1012;p69"/>
              <p:cNvSpPr/>
              <p:nvPr/>
            </p:nvSpPr>
            <p:spPr>
              <a:xfrm>
                <a:off x="5552602" y="3659742"/>
                <a:ext cx="3653" cy="412207"/>
              </a:xfrm>
              <a:custGeom>
                <a:avLst/>
                <a:gdLst/>
                <a:ahLst/>
                <a:cxnLst/>
                <a:rect l="l" t="t" r="r" b="b"/>
                <a:pathLst>
                  <a:path w="58" h="6544" extrusionOk="0">
                    <a:moveTo>
                      <a:pt x="25" y="0"/>
                    </a:moveTo>
                    <a:cubicBezTo>
                      <a:pt x="12" y="0"/>
                      <a:pt x="0" y="9"/>
                      <a:pt x="0" y="26"/>
                    </a:cubicBezTo>
                    <a:lnTo>
                      <a:pt x="0" y="6509"/>
                    </a:lnTo>
                    <a:cubicBezTo>
                      <a:pt x="0" y="6532"/>
                      <a:pt x="12" y="6544"/>
                      <a:pt x="23" y="6544"/>
                    </a:cubicBezTo>
                    <a:cubicBezTo>
                      <a:pt x="46" y="6544"/>
                      <a:pt x="57" y="6532"/>
                      <a:pt x="57" y="6509"/>
                    </a:cubicBezTo>
                    <a:lnTo>
                      <a:pt x="57" y="26"/>
                    </a:lnTo>
                    <a:cubicBezTo>
                      <a:pt x="52" y="9"/>
                      <a:pt x="37" y="0"/>
                      <a:pt x="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 name="Google Shape;1013;p69"/>
              <p:cNvSpPr/>
              <p:nvPr/>
            </p:nvSpPr>
            <p:spPr>
              <a:xfrm>
                <a:off x="5769795" y="3679018"/>
                <a:ext cx="3653" cy="384995"/>
              </a:xfrm>
              <a:custGeom>
                <a:avLst/>
                <a:gdLst/>
                <a:ahLst/>
                <a:cxnLst/>
                <a:rect l="l" t="t" r="r" b="b"/>
                <a:pathLst>
                  <a:path w="58" h="6112" extrusionOk="0">
                    <a:moveTo>
                      <a:pt x="35" y="0"/>
                    </a:moveTo>
                    <a:cubicBezTo>
                      <a:pt x="23" y="0"/>
                      <a:pt x="12" y="6"/>
                      <a:pt x="12" y="18"/>
                    </a:cubicBezTo>
                    <a:lnTo>
                      <a:pt x="12" y="6089"/>
                    </a:lnTo>
                    <a:cubicBezTo>
                      <a:pt x="0" y="6100"/>
                      <a:pt x="23" y="6112"/>
                      <a:pt x="35" y="6112"/>
                    </a:cubicBezTo>
                    <a:cubicBezTo>
                      <a:pt x="46" y="6112"/>
                      <a:pt x="57" y="6100"/>
                      <a:pt x="57" y="6089"/>
                    </a:cubicBezTo>
                    <a:lnTo>
                      <a:pt x="57" y="18"/>
                    </a:lnTo>
                    <a:cubicBezTo>
                      <a:pt x="57" y="6"/>
                      <a:pt x="46" y="0"/>
                      <a:pt x="3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 name="Google Shape;1014;p69"/>
              <p:cNvSpPr/>
              <p:nvPr/>
            </p:nvSpPr>
            <p:spPr>
              <a:xfrm>
                <a:off x="5590837" y="3703899"/>
                <a:ext cx="150105" cy="364460"/>
              </a:xfrm>
              <a:custGeom>
                <a:avLst/>
                <a:gdLst/>
                <a:ahLst/>
                <a:cxnLst/>
                <a:rect l="l" t="t" r="r" b="b"/>
                <a:pathLst>
                  <a:path w="2383" h="5786" extrusionOk="0">
                    <a:moveTo>
                      <a:pt x="0" y="1"/>
                    </a:moveTo>
                    <a:lnTo>
                      <a:pt x="0" y="5785"/>
                    </a:lnTo>
                    <a:lnTo>
                      <a:pt x="35" y="5785"/>
                    </a:lnTo>
                    <a:lnTo>
                      <a:pt x="35" y="35"/>
                    </a:lnTo>
                    <a:lnTo>
                      <a:pt x="2349" y="207"/>
                    </a:lnTo>
                    <a:lnTo>
                      <a:pt x="2349" y="5694"/>
                    </a:lnTo>
                    <a:lnTo>
                      <a:pt x="2383" y="5694"/>
                    </a:lnTo>
                    <a:lnTo>
                      <a:pt x="2383" y="172"/>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 name="Google Shape;1015;p69"/>
              <p:cNvSpPr/>
              <p:nvPr/>
            </p:nvSpPr>
            <p:spPr>
              <a:xfrm>
                <a:off x="5347628" y="4001910"/>
                <a:ext cx="206481" cy="2205"/>
              </a:xfrm>
              <a:custGeom>
                <a:avLst/>
                <a:gdLst/>
                <a:ahLst/>
                <a:cxnLst/>
                <a:rect l="l" t="t" r="r" b="b"/>
                <a:pathLst>
                  <a:path w="3278" h="35" extrusionOk="0">
                    <a:moveTo>
                      <a:pt x="1" y="1"/>
                    </a:moveTo>
                    <a:lnTo>
                      <a:pt x="1" y="35"/>
                    </a:lnTo>
                    <a:lnTo>
                      <a:pt x="3277" y="35"/>
                    </a:lnTo>
                    <a:lnTo>
                      <a:pt x="3277"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 name="Google Shape;1016;p69"/>
              <p:cNvSpPr/>
              <p:nvPr/>
            </p:nvSpPr>
            <p:spPr>
              <a:xfrm>
                <a:off x="5347628" y="4015643"/>
                <a:ext cx="206481" cy="4346"/>
              </a:xfrm>
              <a:custGeom>
                <a:avLst/>
                <a:gdLst/>
                <a:ahLst/>
                <a:cxnLst/>
                <a:rect l="l" t="t" r="r" b="b"/>
                <a:pathLst>
                  <a:path w="3278" h="69" extrusionOk="0">
                    <a:moveTo>
                      <a:pt x="3277" y="0"/>
                    </a:moveTo>
                    <a:lnTo>
                      <a:pt x="1" y="35"/>
                    </a:lnTo>
                    <a:lnTo>
                      <a:pt x="1" y="69"/>
                    </a:lnTo>
                    <a:lnTo>
                      <a:pt x="3277" y="35"/>
                    </a:lnTo>
                    <a:lnTo>
                      <a:pt x="327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 name="Google Shape;1017;p69"/>
              <p:cNvSpPr/>
              <p:nvPr/>
            </p:nvSpPr>
            <p:spPr>
              <a:xfrm>
                <a:off x="5347628" y="3765945"/>
                <a:ext cx="206481" cy="13039"/>
              </a:xfrm>
              <a:custGeom>
                <a:avLst/>
                <a:gdLst/>
                <a:ahLst/>
                <a:cxnLst/>
                <a:rect l="l" t="t" r="r" b="b"/>
                <a:pathLst>
                  <a:path w="3278" h="207" extrusionOk="0">
                    <a:moveTo>
                      <a:pt x="1" y="1"/>
                    </a:moveTo>
                    <a:lnTo>
                      <a:pt x="1" y="35"/>
                    </a:lnTo>
                    <a:lnTo>
                      <a:pt x="3277" y="207"/>
                    </a:lnTo>
                    <a:lnTo>
                      <a:pt x="3277" y="173"/>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 name="Google Shape;1018;p69"/>
              <p:cNvSpPr/>
              <p:nvPr/>
            </p:nvSpPr>
            <p:spPr>
              <a:xfrm>
                <a:off x="5538870" y="3776780"/>
                <a:ext cx="2205" cy="226638"/>
              </a:xfrm>
              <a:custGeom>
                <a:avLst/>
                <a:gdLst/>
                <a:ahLst/>
                <a:cxnLst/>
                <a:rect l="l" t="t" r="r" b="b"/>
                <a:pathLst>
                  <a:path w="35" h="3598" extrusionOk="0">
                    <a:moveTo>
                      <a:pt x="1" y="1"/>
                    </a:moveTo>
                    <a:lnTo>
                      <a:pt x="1" y="3598"/>
                    </a:lnTo>
                    <a:lnTo>
                      <a:pt x="35" y="3598"/>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 name="Google Shape;1019;p69"/>
              <p:cNvSpPr/>
              <p:nvPr/>
            </p:nvSpPr>
            <p:spPr>
              <a:xfrm>
                <a:off x="5771937" y="3786859"/>
                <a:ext cx="127051" cy="8756"/>
              </a:xfrm>
              <a:custGeom>
                <a:avLst/>
                <a:gdLst/>
                <a:ahLst/>
                <a:cxnLst/>
                <a:rect l="l" t="t" r="r" b="b"/>
                <a:pathLst>
                  <a:path w="2017" h="139" extrusionOk="0">
                    <a:moveTo>
                      <a:pt x="1" y="1"/>
                    </a:moveTo>
                    <a:lnTo>
                      <a:pt x="1" y="35"/>
                    </a:lnTo>
                    <a:lnTo>
                      <a:pt x="2005" y="138"/>
                    </a:lnTo>
                    <a:lnTo>
                      <a:pt x="2017" y="10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 name="Google Shape;1020;p69"/>
              <p:cNvSpPr/>
              <p:nvPr/>
            </p:nvSpPr>
            <p:spPr>
              <a:xfrm>
                <a:off x="5771937" y="3995422"/>
                <a:ext cx="126358" cy="1512"/>
              </a:xfrm>
              <a:custGeom>
                <a:avLst/>
                <a:gdLst/>
                <a:ahLst/>
                <a:cxnLst/>
                <a:rect l="l" t="t" r="r" b="b"/>
                <a:pathLst>
                  <a:path w="2006" h="24" extrusionOk="0">
                    <a:moveTo>
                      <a:pt x="1" y="1"/>
                    </a:moveTo>
                    <a:lnTo>
                      <a:pt x="1" y="23"/>
                    </a:lnTo>
                    <a:lnTo>
                      <a:pt x="2005" y="23"/>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 name="Google Shape;1021;p69"/>
              <p:cNvSpPr/>
              <p:nvPr/>
            </p:nvSpPr>
            <p:spPr>
              <a:xfrm>
                <a:off x="5771937" y="4004052"/>
                <a:ext cx="126358" cy="3716"/>
              </a:xfrm>
              <a:custGeom>
                <a:avLst/>
                <a:gdLst/>
                <a:ahLst/>
                <a:cxnLst/>
                <a:rect l="l" t="t" r="r" b="b"/>
                <a:pathLst>
                  <a:path w="2006" h="59" extrusionOk="0">
                    <a:moveTo>
                      <a:pt x="2005" y="1"/>
                    </a:moveTo>
                    <a:lnTo>
                      <a:pt x="1" y="24"/>
                    </a:lnTo>
                    <a:lnTo>
                      <a:pt x="1" y="58"/>
                    </a:lnTo>
                    <a:lnTo>
                      <a:pt x="2005" y="35"/>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 name="Google Shape;1022;p69"/>
              <p:cNvSpPr/>
              <p:nvPr/>
            </p:nvSpPr>
            <p:spPr>
              <a:xfrm>
                <a:off x="5884502" y="3793410"/>
                <a:ext cx="2205" cy="200623"/>
              </a:xfrm>
              <a:custGeom>
                <a:avLst/>
                <a:gdLst/>
                <a:ahLst/>
                <a:cxnLst/>
                <a:rect l="l" t="t" r="r" b="b"/>
                <a:pathLst>
                  <a:path w="35" h="3185" extrusionOk="0">
                    <a:moveTo>
                      <a:pt x="1" y="0"/>
                    </a:moveTo>
                    <a:lnTo>
                      <a:pt x="1" y="3185"/>
                    </a:lnTo>
                    <a:lnTo>
                      <a:pt x="35" y="318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 name="Google Shape;1023;p69"/>
              <p:cNvSpPr/>
              <p:nvPr/>
            </p:nvSpPr>
            <p:spPr>
              <a:xfrm>
                <a:off x="3296194" y="2467697"/>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 name="Google Shape;1024;p69"/>
              <p:cNvSpPr/>
              <p:nvPr/>
            </p:nvSpPr>
            <p:spPr>
              <a:xfrm>
                <a:off x="3296194" y="272526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 name="Google Shape;1025;p69"/>
              <p:cNvSpPr/>
              <p:nvPr/>
            </p:nvSpPr>
            <p:spPr>
              <a:xfrm>
                <a:off x="3296194" y="300450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9" name="Google Shape;1026;p69"/>
              <p:cNvSpPr/>
              <p:nvPr/>
            </p:nvSpPr>
            <p:spPr>
              <a:xfrm>
                <a:off x="3296194" y="3263591"/>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0" name="Google Shape;1027;p69"/>
              <p:cNvSpPr/>
              <p:nvPr/>
            </p:nvSpPr>
            <p:spPr>
              <a:xfrm>
                <a:off x="5719969" y="3714734"/>
                <a:ext cx="2268" cy="349280"/>
              </a:xfrm>
              <a:custGeom>
                <a:avLst/>
                <a:gdLst/>
                <a:ahLst/>
                <a:cxnLst/>
                <a:rect l="l" t="t" r="r" b="b"/>
                <a:pathLst>
                  <a:path w="36" h="5545" extrusionOk="0">
                    <a:moveTo>
                      <a:pt x="1" y="0"/>
                    </a:moveTo>
                    <a:lnTo>
                      <a:pt x="1" y="5545"/>
                    </a:lnTo>
                    <a:lnTo>
                      <a:pt x="35" y="554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1" name="Google Shape;1028;p69"/>
              <p:cNvSpPr/>
              <p:nvPr/>
            </p:nvSpPr>
            <p:spPr>
              <a:xfrm>
                <a:off x="4299203" y="3649790"/>
                <a:ext cx="336304" cy="77982"/>
              </a:xfrm>
              <a:custGeom>
                <a:avLst/>
                <a:gdLst/>
                <a:ahLst/>
                <a:cxnLst/>
                <a:rect l="l" t="t" r="r" b="b"/>
                <a:pathLst>
                  <a:path w="5339" h="1238" extrusionOk="0">
                    <a:moveTo>
                      <a:pt x="92" y="35"/>
                    </a:moveTo>
                    <a:lnTo>
                      <a:pt x="5304" y="264"/>
                    </a:lnTo>
                    <a:lnTo>
                      <a:pt x="5304" y="1203"/>
                    </a:lnTo>
                    <a:lnTo>
                      <a:pt x="35" y="1112"/>
                    </a:lnTo>
                    <a:lnTo>
                      <a:pt x="92" y="35"/>
                    </a:lnTo>
                    <a:close/>
                    <a:moveTo>
                      <a:pt x="69" y="1"/>
                    </a:moveTo>
                    <a:lnTo>
                      <a:pt x="1" y="1146"/>
                    </a:lnTo>
                    <a:lnTo>
                      <a:pt x="5327" y="1238"/>
                    </a:lnTo>
                    <a:lnTo>
                      <a:pt x="5339" y="1238"/>
                    </a:lnTo>
                    <a:lnTo>
                      <a:pt x="5339" y="230"/>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2" name="Google Shape;1029;p69"/>
              <p:cNvSpPr/>
              <p:nvPr/>
            </p:nvSpPr>
            <p:spPr>
              <a:xfrm>
                <a:off x="3926862" y="3649790"/>
                <a:ext cx="193442" cy="78738"/>
              </a:xfrm>
              <a:custGeom>
                <a:avLst/>
                <a:gdLst/>
                <a:ahLst/>
                <a:cxnLst/>
                <a:rect l="l" t="t" r="r" b="b"/>
                <a:pathLst>
                  <a:path w="3071" h="1250" extrusionOk="0">
                    <a:moveTo>
                      <a:pt x="3048" y="35"/>
                    </a:moveTo>
                    <a:lnTo>
                      <a:pt x="3048" y="1112"/>
                    </a:lnTo>
                    <a:cubicBezTo>
                      <a:pt x="1999" y="1154"/>
                      <a:pt x="489" y="1216"/>
                      <a:pt x="123" y="1216"/>
                    </a:cubicBezTo>
                    <a:cubicBezTo>
                      <a:pt x="94" y="1216"/>
                      <a:pt x="72" y="1216"/>
                      <a:pt x="58" y="1215"/>
                    </a:cubicBezTo>
                    <a:cubicBezTo>
                      <a:pt x="69" y="1031"/>
                      <a:pt x="69" y="860"/>
                      <a:pt x="58" y="688"/>
                    </a:cubicBezTo>
                    <a:cubicBezTo>
                      <a:pt x="46" y="562"/>
                      <a:pt x="46" y="436"/>
                      <a:pt x="46" y="298"/>
                    </a:cubicBezTo>
                    <a:cubicBezTo>
                      <a:pt x="161" y="264"/>
                      <a:pt x="1891" y="127"/>
                      <a:pt x="3048" y="35"/>
                    </a:cubicBezTo>
                    <a:close/>
                    <a:moveTo>
                      <a:pt x="3071" y="1"/>
                    </a:moveTo>
                    <a:lnTo>
                      <a:pt x="3059" y="12"/>
                    </a:lnTo>
                    <a:cubicBezTo>
                      <a:pt x="1937" y="92"/>
                      <a:pt x="46" y="241"/>
                      <a:pt x="24" y="275"/>
                    </a:cubicBezTo>
                    <a:cubicBezTo>
                      <a:pt x="1" y="413"/>
                      <a:pt x="1" y="550"/>
                      <a:pt x="24" y="688"/>
                    </a:cubicBezTo>
                    <a:cubicBezTo>
                      <a:pt x="35" y="860"/>
                      <a:pt x="35" y="1031"/>
                      <a:pt x="24" y="1203"/>
                    </a:cubicBezTo>
                    <a:lnTo>
                      <a:pt x="12" y="1215"/>
                    </a:lnTo>
                    <a:lnTo>
                      <a:pt x="24" y="1226"/>
                    </a:lnTo>
                    <a:cubicBezTo>
                      <a:pt x="24" y="1238"/>
                      <a:pt x="35" y="1249"/>
                      <a:pt x="207" y="1249"/>
                    </a:cubicBezTo>
                    <a:cubicBezTo>
                      <a:pt x="402" y="1249"/>
                      <a:pt x="780" y="1238"/>
                      <a:pt x="1559" y="1203"/>
                    </a:cubicBezTo>
                    <a:cubicBezTo>
                      <a:pt x="2303" y="1180"/>
                      <a:pt x="3048" y="1146"/>
                      <a:pt x="3059" y="1146"/>
                    </a:cubicBezTo>
                    <a:lnTo>
                      <a:pt x="3071" y="1146"/>
                    </a:lnTo>
                    <a:lnTo>
                      <a:pt x="307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3" name="Google Shape;1030;p69"/>
              <p:cNvSpPr/>
              <p:nvPr/>
            </p:nvSpPr>
            <p:spPr>
              <a:xfrm>
                <a:off x="3645480" y="3659868"/>
                <a:ext cx="158798" cy="90265"/>
              </a:xfrm>
              <a:custGeom>
                <a:avLst/>
                <a:gdLst/>
                <a:ahLst/>
                <a:cxnLst/>
                <a:rect l="l" t="t" r="r" b="b"/>
                <a:pathLst>
                  <a:path w="2521" h="1433" extrusionOk="0">
                    <a:moveTo>
                      <a:pt x="2486" y="35"/>
                    </a:moveTo>
                    <a:lnTo>
                      <a:pt x="2486" y="1261"/>
                    </a:lnTo>
                    <a:lnTo>
                      <a:pt x="34" y="1398"/>
                    </a:lnTo>
                    <a:lnTo>
                      <a:pt x="34" y="379"/>
                    </a:lnTo>
                    <a:lnTo>
                      <a:pt x="2486" y="35"/>
                    </a:lnTo>
                    <a:close/>
                    <a:moveTo>
                      <a:pt x="2520" y="1"/>
                    </a:moveTo>
                    <a:lnTo>
                      <a:pt x="12" y="356"/>
                    </a:lnTo>
                    <a:lnTo>
                      <a:pt x="0" y="356"/>
                    </a:lnTo>
                    <a:lnTo>
                      <a:pt x="0" y="1433"/>
                    </a:lnTo>
                    <a:lnTo>
                      <a:pt x="2497" y="1284"/>
                    </a:lnTo>
                    <a:lnTo>
                      <a:pt x="2520" y="1284"/>
                    </a:lnTo>
                    <a:lnTo>
                      <a:pt x="25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4" name="Google Shape;1031;p69"/>
              <p:cNvSpPr/>
              <p:nvPr/>
            </p:nvSpPr>
            <p:spPr>
              <a:xfrm>
                <a:off x="3398681" y="3688025"/>
                <a:ext cx="143680" cy="67147"/>
              </a:xfrm>
              <a:custGeom>
                <a:avLst/>
                <a:gdLst/>
                <a:ahLst/>
                <a:cxnLst/>
                <a:rect l="l" t="t" r="r" b="b"/>
                <a:pathLst>
                  <a:path w="2281" h="1066" extrusionOk="0">
                    <a:moveTo>
                      <a:pt x="2246" y="35"/>
                    </a:moveTo>
                    <a:lnTo>
                      <a:pt x="2246" y="951"/>
                    </a:lnTo>
                    <a:lnTo>
                      <a:pt x="81" y="1032"/>
                    </a:lnTo>
                    <a:lnTo>
                      <a:pt x="35" y="161"/>
                    </a:lnTo>
                    <a:lnTo>
                      <a:pt x="2246" y="35"/>
                    </a:lnTo>
                    <a:close/>
                    <a:moveTo>
                      <a:pt x="2280" y="1"/>
                    </a:moveTo>
                    <a:lnTo>
                      <a:pt x="0" y="127"/>
                    </a:lnTo>
                    <a:lnTo>
                      <a:pt x="46" y="1055"/>
                    </a:lnTo>
                    <a:lnTo>
                      <a:pt x="46" y="1066"/>
                    </a:lnTo>
                    <a:lnTo>
                      <a:pt x="2269" y="986"/>
                    </a:lnTo>
                    <a:lnTo>
                      <a:pt x="2280" y="986"/>
                    </a:lnTo>
                    <a:lnTo>
                      <a:pt x="22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5" name="Google Shape;1032;p69"/>
              <p:cNvSpPr/>
              <p:nvPr/>
            </p:nvSpPr>
            <p:spPr>
              <a:xfrm>
                <a:off x="3208888" y="3703899"/>
                <a:ext cx="109036" cy="67903"/>
              </a:xfrm>
              <a:custGeom>
                <a:avLst/>
                <a:gdLst/>
                <a:ahLst/>
                <a:cxnLst/>
                <a:rect l="l" t="t" r="r" b="b"/>
                <a:pathLst>
                  <a:path w="1731" h="1078" extrusionOk="0">
                    <a:moveTo>
                      <a:pt x="1696" y="35"/>
                    </a:moveTo>
                    <a:lnTo>
                      <a:pt x="1696" y="986"/>
                    </a:lnTo>
                    <a:lnTo>
                      <a:pt x="69" y="1043"/>
                    </a:lnTo>
                    <a:lnTo>
                      <a:pt x="35" y="207"/>
                    </a:lnTo>
                    <a:lnTo>
                      <a:pt x="1696" y="35"/>
                    </a:lnTo>
                    <a:close/>
                    <a:moveTo>
                      <a:pt x="1730" y="1"/>
                    </a:moveTo>
                    <a:lnTo>
                      <a:pt x="24" y="172"/>
                    </a:lnTo>
                    <a:lnTo>
                      <a:pt x="1" y="172"/>
                    </a:lnTo>
                    <a:lnTo>
                      <a:pt x="35" y="1077"/>
                    </a:lnTo>
                    <a:lnTo>
                      <a:pt x="1730" y="1020"/>
                    </a:lnTo>
                    <a:lnTo>
                      <a:pt x="173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6" name="Google Shape;1033;p69"/>
              <p:cNvSpPr/>
              <p:nvPr/>
            </p:nvSpPr>
            <p:spPr>
              <a:xfrm>
                <a:off x="4758850" y="3675742"/>
                <a:ext cx="256243" cy="64313"/>
              </a:xfrm>
              <a:custGeom>
                <a:avLst/>
                <a:gdLst/>
                <a:ahLst/>
                <a:cxnLst/>
                <a:rect l="l" t="t" r="r" b="b"/>
                <a:pathLst>
                  <a:path w="4068" h="1021" extrusionOk="0">
                    <a:moveTo>
                      <a:pt x="35" y="35"/>
                    </a:moveTo>
                    <a:lnTo>
                      <a:pt x="4033" y="356"/>
                    </a:lnTo>
                    <a:lnTo>
                      <a:pt x="4033" y="986"/>
                    </a:lnTo>
                    <a:lnTo>
                      <a:pt x="35" y="803"/>
                    </a:lnTo>
                    <a:lnTo>
                      <a:pt x="35" y="35"/>
                    </a:lnTo>
                    <a:close/>
                    <a:moveTo>
                      <a:pt x="0" y="1"/>
                    </a:moveTo>
                    <a:lnTo>
                      <a:pt x="0" y="837"/>
                    </a:lnTo>
                    <a:lnTo>
                      <a:pt x="4056" y="1020"/>
                    </a:lnTo>
                    <a:lnTo>
                      <a:pt x="4067" y="1020"/>
                    </a:lnTo>
                    <a:lnTo>
                      <a:pt x="4067" y="333"/>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7" name="Google Shape;1034;p69"/>
              <p:cNvSpPr/>
              <p:nvPr/>
            </p:nvSpPr>
            <p:spPr>
              <a:xfrm>
                <a:off x="5116766" y="3703899"/>
                <a:ext cx="167427" cy="46235"/>
              </a:xfrm>
              <a:custGeom>
                <a:avLst/>
                <a:gdLst/>
                <a:ahLst/>
                <a:cxnLst/>
                <a:rect l="l" t="t" r="r" b="b"/>
                <a:pathLst>
                  <a:path w="2658" h="734" extrusionOk="0">
                    <a:moveTo>
                      <a:pt x="35" y="35"/>
                    </a:moveTo>
                    <a:lnTo>
                      <a:pt x="2623" y="184"/>
                    </a:lnTo>
                    <a:lnTo>
                      <a:pt x="2623" y="699"/>
                    </a:lnTo>
                    <a:lnTo>
                      <a:pt x="35" y="562"/>
                    </a:lnTo>
                    <a:lnTo>
                      <a:pt x="35" y="35"/>
                    </a:lnTo>
                    <a:close/>
                    <a:moveTo>
                      <a:pt x="0" y="1"/>
                    </a:moveTo>
                    <a:lnTo>
                      <a:pt x="0" y="596"/>
                    </a:lnTo>
                    <a:lnTo>
                      <a:pt x="2635" y="734"/>
                    </a:lnTo>
                    <a:lnTo>
                      <a:pt x="2658" y="734"/>
                    </a:lnTo>
                    <a:lnTo>
                      <a:pt x="2658" y="150"/>
                    </a:lnTo>
                    <a:lnTo>
                      <a:pt x="1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8" name="Google Shape;1035;p69"/>
              <p:cNvSpPr/>
              <p:nvPr/>
            </p:nvSpPr>
            <p:spPr>
              <a:xfrm>
                <a:off x="5364951" y="3719773"/>
                <a:ext cx="168183" cy="43337"/>
              </a:xfrm>
              <a:custGeom>
                <a:avLst/>
                <a:gdLst/>
                <a:ahLst/>
                <a:cxnLst/>
                <a:rect l="l" t="t" r="r" b="b"/>
                <a:pathLst>
                  <a:path w="2670" h="688" extrusionOk="0">
                    <a:moveTo>
                      <a:pt x="24" y="35"/>
                    </a:moveTo>
                    <a:lnTo>
                      <a:pt x="2636" y="241"/>
                    </a:lnTo>
                    <a:lnTo>
                      <a:pt x="2636" y="654"/>
                    </a:lnTo>
                    <a:lnTo>
                      <a:pt x="24" y="493"/>
                    </a:lnTo>
                    <a:lnTo>
                      <a:pt x="24" y="35"/>
                    </a:lnTo>
                    <a:close/>
                    <a:moveTo>
                      <a:pt x="1" y="1"/>
                    </a:moveTo>
                    <a:lnTo>
                      <a:pt x="1" y="528"/>
                    </a:lnTo>
                    <a:lnTo>
                      <a:pt x="2647" y="688"/>
                    </a:lnTo>
                    <a:lnTo>
                      <a:pt x="2670" y="688"/>
                    </a:lnTo>
                    <a:lnTo>
                      <a:pt x="2670" y="20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9" name="Google Shape;1036;p69"/>
              <p:cNvSpPr/>
              <p:nvPr/>
            </p:nvSpPr>
            <p:spPr>
              <a:xfrm>
                <a:off x="5785669" y="3755867"/>
                <a:ext cx="96753" cy="28220"/>
              </a:xfrm>
              <a:custGeom>
                <a:avLst/>
                <a:gdLst/>
                <a:ahLst/>
                <a:cxnLst/>
                <a:rect l="l" t="t" r="r" b="b"/>
                <a:pathLst>
                  <a:path w="1536" h="448" extrusionOk="0">
                    <a:moveTo>
                      <a:pt x="35" y="35"/>
                    </a:moveTo>
                    <a:lnTo>
                      <a:pt x="1512" y="115"/>
                    </a:lnTo>
                    <a:lnTo>
                      <a:pt x="1512" y="413"/>
                    </a:lnTo>
                    <a:lnTo>
                      <a:pt x="35" y="321"/>
                    </a:lnTo>
                    <a:lnTo>
                      <a:pt x="35" y="35"/>
                    </a:lnTo>
                    <a:close/>
                    <a:moveTo>
                      <a:pt x="0" y="0"/>
                    </a:moveTo>
                    <a:lnTo>
                      <a:pt x="0" y="356"/>
                    </a:lnTo>
                    <a:lnTo>
                      <a:pt x="1524" y="447"/>
                    </a:lnTo>
                    <a:lnTo>
                      <a:pt x="1535" y="447"/>
                    </a:lnTo>
                    <a:lnTo>
                      <a:pt x="1535" y="81"/>
                    </a:lnTo>
                    <a:lnTo>
                      <a:pt x="1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0" name="Google Shape;1037;p69"/>
              <p:cNvSpPr/>
              <p:nvPr/>
            </p:nvSpPr>
            <p:spPr>
              <a:xfrm>
                <a:off x="5359912" y="2318471"/>
                <a:ext cx="73698" cy="159554"/>
              </a:xfrm>
              <a:custGeom>
                <a:avLst/>
                <a:gdLst/>
                <a:ahLst/>
                <a:cxnLst/>
                <a:rect l="l" t="t" r="r" b="b"/>
                <a:pathLst>
                  <a:path w="1170" h="2533" extrusionOk="0">
                    <a:moveTo>
                      <a:pt x="1" y="1"/>
                    </a:moveTo>
                    <a:lnTo>
                      <a:pt x="1" y="1765"/>
                    </a:lnTo>
                    <a:cubicBezTo>
                      <a:pt x="1" y="1776"/>
                      <a:pt x="12" y="1782"/>
                      <a:pt x="24" y="1782"/>
                    </a:cubicBezTo>
                    <a:cubicBezTo>
                      <a:pt x="35" y="1782"/>
                      <a:pt x="46" y="1776"/>
                      <a:pt x="46" y="1765"/>
                    </a:cubicBezTo>
                    <a:lnTo>
                      <a:pt x="46" y="127"/>
                    </a:lnTo>
                    <a:lnTo>
                      <a:pt x="1112" y="1135"/>
                    </a:lnTo>
                    <a:lnTo>
                      <a:pt x="1112" y="2509"/>
                    </a:lnTo>
                    <a:cubicBezTo>
                      <a:pt x="1112" y="2521"/>
                      <a:pt x="1123" y="2532"/>
                      <a:pt x="1146" y="2532"/>
                    </a:cubicBezTo>
                    <a:cubicBezTo>
                      <a:pt x="1158" y="2532"/>
                      <a:pt x="1169" y="2521"/>
                      <a:pt x="1169" y="2509"/>
                    </a:cubicBezTo>
                    <a:lnTo>
                      <a:pt x="1169" y="111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1" name="Google Shape;1038;p69"/>
              <p:cNvSpPr/>
              <p:nvPr/>
            </p:nvSpPr>
            <p:spPr>
              <a:xfrm>
                <a:off x="5288480" y="2320234"/>
                <a:ext cx="75399" cy="58896"/>
              </a:xfrm>
              <a:custGeom>
                <a:avLst/>
                <a:gdLst/>
                <a:ahLst/>
                <a:cxnLst/>
                <a:rect l="l" t="t" r="r" b="b"/>
                <a:pathLst>
                  <a:path w="1197" h="935" extrusionOk="0">
                    <a:moveTo>
                      <a:pt x="1154" y="1"/>
                    </a:moveTo>
                    <a:cubicBezTo>
                      <a:pt x="1148" y="1"/>
                      <a:pt x="1141" y="3"/>
                      <a:pt x="1135" y="7"/>
                    </a:cubicBezTo>
                    <a:lnTo>
                      <a:pt x="12" y="889"/>
                    </a:lnTo>
                    <a:cubicBezTo>
                      <a:pt x="1" y="901"/>
                      <a:pt x="1" y="912"/>
                      <a:pt x="1" y="924"/>
                    </a:cubicBezTo>
                    <a:cubicBezTo>
                      <a:pt x="12" y="935"/>
                      <a:pt x="24" y="935"/>
                      <a:pt x="24" y="935"/>
                    </a:cubicBezTo>
                    <a:lnTo>
                      <a:pt x="46" y="935"/>
                    </a:lnTo>
                    <a:lnTo>
                      <a:pt x="1169" y="53"/>
                    </a:lnTo>
                    <a:cubicBezTo>
                      <a:pt x="1197" y="34"/>
                      <a:pt x="1180" y="1"/>
                      <a:pt x="115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2" name="Google Shape;1039;p69"/>
              <p:cNvSpPr/>
              <p:nvPr/>
            </p:nvSpPr>
            <p:spPr>
              <a:xfrm>
                <a:off x="3283974" y="2437209"/>
                <a:ext cx="65699" cy="218323"/>
              </a:xfrm>
              <a:custGeom>
                <a:avLst/>
                <a:gdLst/>
                <a:ahLst/>
                <a:cxnLst/>
                <a:rect l="l" t="t" r="r" b="b"/>
                <a:pathLst>
                  <a:path w="1043" h="3466" extrusionOk="0">
                    <a:moveTo>
                      <a:pt x="1028" y="1"/>
                    </a:moveTo>
                    <a:cubicBezTo>
                      <a:pt x="1026" y="1"/>
                      <a:pt x="1023" y="2"/>
                      <a:pt x="1020" y="6"/>
                    </a:cubicBezTo>
                    <a:lnTo>
                      <a:pt x="0" y="624"/>
                    </a:lnTo>
                    <a:lnTo>
                      <a:pt x="0" y="3465"/>
                    </a:lnTo>
                    <a:lnTo>
                      <a:pt x="1031" y="2973"/>
                    </a:lnTo>
                    <a:cubicBezTo>
                      <a:pt x="1042" y="2973"/>
                      <a:pt x="1042" y="2961"/>
                      <a:pt x="1042" y="2950"/>
                    </a:cubicBezTo>
                    <a:cubicBezTo>
                      <a:pt x="1042" y="2950"/>
                      <a:pt x="1037" y="2945"/>
                      <a:pt x="1031" y="2945"/>
                    </a:cubicBezTo>
                    <a:cubicBezTo>
                      <a:pt x="1027" y="2945"/>
                      <a:pt x="1023" y="2946"/>
                      <a:pt x="1020" y="2950"/>
                    </a:cubicBezTo>
                    <a:lnTo>
                      <a:pt x="34" y="3419"/>
                    </a:lnTo>
                    <a:lnTo>
                      <a:pt x="34" y="647"/>
                    </a:lnTo>
                    <a:lnTo>
                      <a:pt x="1031" y="29"/>
                    </a:lnTo>
                    <a:cubicBezTo>
                      <a:pt x="1042" y="29"/>
                      <a:pt x="1042" y="17"/>
                      <a:pt x="1042" y="6"/>
                    </a:cubicBezTo>
                    <a:cubicBezTo>
                      <a:pt x="1035" y="6"/>
                      <a:pt x="1032" y="1"/>
                      <a:pt x="102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3" name="Google Shape;1040;p69"/>
              <p:cNvSpPr/>
              <p:nvPr/>
            </p:nvSpPr>
            <p:spPr>
              <a:xfrm>
                <a:off x="3174243" y="2495287"/>
                <a:ext cx="72250" cy="210765"/>
              </a:xfrm>
              <a:custGeom>
                <a:avLst/>
                <a:gdLst/>
                <a:ahLst/>
                <a:cxnLst/>
                <a:rect l="l" t="t" r="r" b="b"/>
                <a:pathLst>
                  <a:path w="1147" h="3346" extrusionOk="0">
                    <a:moveTo>
                      <a:pt x="1112" y="58"/>
                    </a:moveTo>
                    <a:lnTo>
                      <a:pt x="1112" y="2795"/>
                    </a:lnTo>
                    <a:lnTo>
                      <a:pt x="24" y="3288"/>
                    </a:lnTo>
                    <a:lnTo>
                      <a:pt x="24" y="619"/>
                    </a:lnTo>
                    <a:lnTo>
                      <a:pt x="1112" y="58"/>
                    </a:lnTo>
                    <a:close/>
                    <a:moveTo>
                      <a:pt x="1146" y="0"/>
                    </a:moveTo>
                    <a:lnTo>
                      <a:pt x="1" y="596"/>
                    </a:lnTo>
                    <a:lnTo>
                      <a:pt x="1" y="3345"/>
                    </a:lnTo>
                    <a:lnTo>
                      <a:pt x="1135" y="2830"/>
                    </a:lnTo>
                    <a:lnTo>
                      <a:pt x="1146" y="2818"/>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4" name="Google Shape;1041;p69"/>
              <p:cNvSpPr/>
              <p:nvPr/>
            </p:nvSpPr>
            <p:spPr>
              <a:xfrm>
                <a:off x="3186526" y="2525964"/>
                <a:ext cx="2205" cy="174293"/>
              </a:xfrm>
              <a:custGeom>
                <a:avLst/>
                <a:gdLst/>
                <a:ahLst/>
                <a:cxnLst/>
                <a:rect l="l" t="t" r="r" b="b"/>
                <a:pathLst>
                  <a:path w="35" h="2767" extrusionOk="0">
                    <a:moveTo>
                      <a:pt x="18" y="0"/>
                    </a:moveTo>
                    <a:cubicBezTo>
                      <a:pt x="9" y="0"/>
                      <a:pt x="1" y="6"/>
                      <a:pt x="1" y="17"/>
                    </a:cubicBezTo>
                    <a:lnTo>
                      <a:pt x="1" y="2744"/>
                    </a:lnTo>
                    <a:cubicBezTo>
                      <a:pt x="1" y="2755"/>
                      <a:pt x="1" y="2767"/>
                      <a:pt x="12" y="2767"/>
                    </a:cubicBezTo>
                    <a:cubicBezTo>
                      <a:pt x="23" y="2767"/>
                      <a:pt x="35" y="2755"/>
                      <a:pt x="35" y="275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5" name="Google Shape;1042;p69"/>
              <p:cNvSpPr/>
              <p:nvPr/>
            </p:nvSpPr>
            <p:spPr>
              <a:xfrm>
                <a:off x="3504758" y="2306943"/>
                <a:ext cx="67147" cy="236024"/>
              </a:xfrm>
              <a:custGeom>
                <a:avLst/>
                <a:gdLst/>
                <a:ahLst/>
                <a:cxnLst/>
                <a:rect l="l" t="t" r="r" b="b"/>
                <a:pathLst>
                  <a:path w="1066" h="3747" extrusionOk="0">
                    <a:moveTo>
                      <a:pt x="1031" y="0"/>
                    </a:moveTo>
                    <a:lnTo>
                      <a:pt x="12" y="653"/>
                    </a:lnTo>
                    <a:lnTo>
                      <a:pt x="0" y="653"/>
                    </a:lnTo>
                    <a:lnTo>
                      <a:pt x="0" y="3746"/>
                    </a:lnTo>
                    <a:lnTo>
                      <a:pt x="1043" y="3208"/>
                    </a:lnTo>
                    <a:cubicBezTo>
                      <a:pt x="1066" y="3196"/>
                      <a:pt x="1054" y="3174"/>
                      <a:pt x="1031" y="3174"/>
                    </a:cubicBezTo>
                    <a:lnTo>
                      <a:pt x="35" y="3689"/>
                    </a:lnTo>
                    <a:lnTo>
                      <a:pt x="35" y="676"/>
                    </a:lnTo>
                    <a:lnTo>
                      <a:pt x="1054" y="35"/>
                    </a:lnTo>
                    <a:cubicBezTo>
                      <a:pt x="1054" y="23"/>
                      <a:pt x="1054" y="12"/>
                      <a:pt x="1054" y="12"/>
                    </a:cubicBezTo>
                    <a:cubicBezTo>
                      <a:pt x="1054" y="0"/>
                      <a:pt x="1043"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6" name="Google Shape;1043;p69"/>
              <p:cNvSpPr/>
              <p:nvPr/>
            </p:nvSpPr>
            <p:spPr>
              <a:xfrm>
                <a:off x="3423184" y="2355257"/>
                <a:ext cx="68659" cy="224496"/>
              </a:xfrm>
              <a:custGeom>
                <a:avLst/>
                <a:gdLst/>
                <a:ahLst/>
                <a:cxnLst/>
                <a:rect l="l" t="t" r="r" b="b"/>
                <a:pathLst>
                  <a:path w="1090" h="3564" extrusionOk="0">
                    <a:moveTo>
                      <a:pt x="1055" y="58"/>
                    </a:moveTo>
                    <a:lnTo>
                      <a:pt x="1055" y="3048"/>
                    </a:lnTo>
                    <a:lnTo>
                      <a:pt x="35" y="3506"/>
                    </a:lnTo>
                    <a:lnTo>
                      <a:pt x="35" y="688"/>
                    </a:lnTo>
                    <a:lnTo>
                      <a:pt x="1055" y="58"/>
                    </a:lnTo>
                    <a:close/>
                    <a:moveTo>
                      <a:pt x="1089" y="1"/>
                    </a:moveTo>
                    <a:lnTo>
                      <a:pt x="1" y="665"/>
                    </a:lnTo>
                    <a:lnTo>
                      <a:pt x="1" y="3563"/>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7" name="Google Shape;1044;p69"/>
              <p:cNvSpPr/>
              <p:nvPr/>
            </p:nvSpPr>
            <p:spPr>
              <a:xfrm>
                <a:off x="3433326" y="2390281"/>
                <a:ext cx="2205" cy="184435"/>
              </a:xfrm>
              <a:custGeom>
                <a:avLst/>
                <a:gdLst/>
                <a:ahLst/>
                <a:cxnLst/>
                <a:rect l="l" t="t" r="r" b="b"/>
                <a:pathLst>
                  <a:path w="35" h="2928" extrusionOk="0">
                    <a:moveTo>
                      <a:pt x="17" y="1"/>
                    </a:moveTo>
                    <a:cubicBezTo>
                      <a:pt x="9" y="1"/>
                      <a:pt x="0" y="6"/>
                      <a:pt x="0" y="18"/>
                    </a:cubicBezTo>
                    <a:lnTo>
                      <a:pt x="0" y="2904"/>
                    </a:lnTo>
                    <a:cubicBezTo>
                      <a:pt x="0" y="2916"/>
                      <a:pt x="12" y="2927"/>
                      <a:pt x="23" y="2927"/>
                    </a:cubicBezTo>
                    <a:cubicBezTo>
                      <a:pt x="23" y="2927"/>
                      <a:pt x="35" y="2916"/>
                      <a:pt x="35" y="2904"/>
                    </a:cubicBezTo>
                    <a:lnTo>
                      <a:pt x="35" y="18"/>
                    </a:lnTo>
                    <a:cubicBezTo>
                      <a:pt x="35" y="6"/>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8" name="Google Shape;1045;p69"/>
              <p:cNvSpPr/>
              <p:nvPr/>
            </p:nvSpPr>
            <p:spPr>
              <a:xfrm>
                <a:off x="3517041" y="2340140"/>
                <a:ext cx="2205" cy="195584"/>
              </a:xfrm>
              <a:custGeom>
                <a:avLst/>
                <a:gdLst/>
                <a:ahLst/>
                <a:cxnLst/>
                <a:rect l="l" t="t" r="r" b="b"/>
                <a:pathLst>
                  <a:path w="35" h="3105" extrusionOk="0">
                    <a:moveTo>
                      <a:pt x="23" y="0"/>
                    </a:moveTo>
                    <a:cubicBezTo>
                      <a:pt x="12" y="0"/>
                      <a:pt x="0" y="0"/>
                      <a:pt x="0" y="12"/>
                    </a:cubicBezTo>
                    <a:lnTo>
                      <a:pt x="0" y="3093"/>
                    </a:lnTo>
                    <a:cubicBezTo>
                      <a:pt x="0" y="3105"/>
                      <a:pt x="12" y="3105"/>
                      <a:pt x="12" y="3105"/>
                    </a:cubicBezTo>
                    <a:cubicBezTo>
                      <a:pt x="23" y="3105"/>
                      <a:pt x="34" y="3105"/>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9" name="Google Shape;1046;p69"/>
              <p:cNvSpPr/>
              <p:nvPr/>
            </p:nvSpPr>
            <p:spPr>
              <a:xfrm>
                <a:off x="3645480" y="2212393"/>
                <a:ext cx="89509" cy="256936"/>
              </a:xfrm>
              <a:custGeom>
                <a:avLst/>
                <a:gdLst/>
                <a:ahLst/>
                <a:cxnLst/>
                <a:rect l="l" t="t" r="r" b="b"/>
                <a:pathLst>
                  <a:path w="1421" h="4079" extrusionOk="0">
                    <a:moveTo>
                      <a:pt x="1317" y="70"/>
                    </a:moveTo>
                    <a:lnTo>
                      <a:pt x="1386" y="3288"/>
                    </a:lnTo>
                    <a:lnTo>
                      <a:pt x="34" y="4022"/>
                    </a:lnTo>
                    <a:lnTo>
                      <a:pt x="34" y="860"/>
                    </a:lnTo>
                    <a:lnTo>
                      <a:pt x="1317" y="70"/>
                    </a:lnTo>
                    <a:close/>
                    <a:moveTo>
                      <a:pt x="1340" y="1"/>
                    </a:moveTo>
                    <a:lnTo>
                      <a:pt x="12" y="826"/>
                    </a:lnTo>
                    <a:lnTo>
                      <a:pt x="0" y="837"/>
                    </a:lnTo>
                    <a:lnTo>
                      <a:pt x="0" y="4079"/>
                    </a:lnTo>
                    <a:lnTo>
                      <a:pt x="1421" y="3300"/>
                    </a:lnTo>
                    <a:lnTo>
                      <a:pt x="134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0" name="Google Shape;1047;p69"/>
              <p:cNvSpPr/>
              <p:nvPr/>
            </p:nvSpPr>
            <p:spPr>
              <a:xfrm>
                <a:off x="3749353" y="2142977"/>
                <a:ext cx="94422" cy="270101"/>
              </a:xfrm>
              <a:custGeom>
                <a:avLst/>
                <a:gdLst/>
                <a:ahLst/>
                <a:cxnLst/>
                <a:rect l="l" t="t" r="r" b="b"/>
                <a:pathLst>
                  <a:path w="1499" h="4288" extrusionOk="0">
                    <a:moveTo>
                      <a:pt x="1465" y="1"/>
                    </a:moveTo>
                    <a:cubicBezTo>
                      <a:pt x="1462" y="1"/>
                      <a:pt x="1459" y="2"/>
                      <a:pt x="1455" y="3"/>
                    </a:cubicBezTo>
                    <a:lnTo>
                      <a:pt x="12" y="908"/>
                    </a:lnTo>
                    <a:lnTo>
                      <a:pt x="1" y="920"/>
                    </a:lnTo>
                    <a:lnTo>
                      <a:pt x="1" y="4287"/>
                    </a:lnTo>
                    <a:lnTo>
                      <a:pt x="1478" y="3543"/>
                    </a:lnTo>
                    <a:cubicBezTo>
                      <a:pt x="1490" y="3531"/>
                      <a:pt x="1490" y="3520"/>
                      <a:pt x="1478" y="3520"/>
                    </a:cubicBezTo>
                    <a:cubicBezTo>
                      <a:pt x="1478" y="3508"/>
                      <a:pt x="1467" y="3508"/>
                      <a:pt x="1455" y="3508"/>
                    </a:cubicBezTo>
                    <a:lnTo>
                      <a:pt x="35" y="4230"/>
                    </a:lnTo>
                    <a:lnTo>
                      <a:pt x="35" y="931"/>
                    </a:lnTo>
                    <a:lnTo>
                      <a:pt x="1478" y="37"/>
                    </a:lnTo>
                    <a:cubicBezTo>
                      <a:pt x="1498" y="28"/>
                      <a:pt x="1484" y="1"/>
                      <a:pt x="146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1" name="Google Shape;1048;p69"/>
              <p:cNvSpPr/>
              <p:nvPr/>
            </p:nvSpPr>
            <p:spPr>
              <a:xfrm>
                <a:off x="3655559" y="2258251"/>
                <a:ext cx="2205" cy="203143"/>
              </a:xfrm>
              <a:custGeom>
                <a:avLst/>
                <a:gdLst/>
                <a:ahLst/>
                <a:cxnLst/>
                <a:rect l="l" t="t" r="r" b="b"/>
                <a:pathLst>
                  <a:path w="35" h="3225" extrusionOk="0">
                    <a:moveTo>
                      <a:pt x="18" y="0"/>
                    </a:moveTo>
                    <a:cubicBezTo>
                      <a:pt x="9" y="0"/>
                      <a:pt x="0" y="6"/>
                      <a:pt x="0" y="17"/>
                    </a:cubicBezTo>
                    <a:lnTo>
                      <a:pt x="0" y="3213"/>
                    </a:lnTo>
                    <a:cubicBezTo>
                      <a:pt x="0" y="3225"/>
                      <a:pt x="12" y="3225"/>
                      <a:pt x="12" y="3225"/>
                    </a:cubicBezTo>
                    <a:cubicBezTo>
                      <a:pt x="23" y="3225"/>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2" name="Google Shape;1049;p69"/>
              <p:cNvSpPr/>
              <p:nvPr/>
            </p:nvSpPr>
            <p:spPr>
              <a:xfrm>
                <a:off x="3760880" y="2193307"/>
                <a:ext cx="2268" cy="212528"/>
              </a:xfrm>
              <a:custGeom>
                <a:avLst/>
                <a:gdLst/>
                <a:ahLst/>
                <a:cxnLst/>
                <a:rect l="l" t="t" r="r" b="b"/>
                <a:pathLst>
                  <a:path w="36" h="3374" extrusionOk="0">
                    <a:moveTo>
                      <a:pt x="18" y="0"/>
                    </a:moveTo>
                    <a:cubicBezTo>
                      <a:pt x="10" y="0"/>
                      <a:pt x="1" y="6"/>
                      <a:pt x="1" y="17"/>
                    </a:cubicBezTo>
                    <a:lnTo>
                      <a:pt x="1" y="3351"/>
                    </a:lnTo>
                    <a:cubicBezTo>
                      <a:pt x="1" y="3362"/>
                      <a:pt x="12" y="3374"/>
                      <a:pt x="12" y="3374"/>
                    </a:cubicBezTo>
                    <a:cubicBezTo>
                      <a:pt x="24" y="3374"/>
                      <a:pt x="35" y="3362"/>
                      <a:pt x="35" y="3351"/>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3" name="Google Shape;1050;p69"/>
              <p:cNvSpPr/>
              <p:nvPr/>
            </p:nvSpPr>
            <p:spPr>
              <a:xfrm>
                <a:off x="3928311" y="2036333"/>
                <a:ext cx="85918" cy="284400"/>
              </a:xfrm>
              <a:custGeom>
                <a:avLst/>
                <a:gdLst/>
                <a:ahLst/>
                <a:cxnLst/>
                <a:rect l="l" t="t" r="r" b="b"/>
                <a:pathLst>
                  <a:path w="1364" h="4515" extrusionOk="0">
                    <a:moveTo>
                      <a:pt x="1329" y="69"/>
                    </a:moveTo>
                    <a:lnTo>
                      <a:pt x="1329" y="3747"/>
                    </a:lnTo>
                    <a:lnTo>
                      <a:pt x="35" y="4457"/>
                    </a:lnTo>
                    <a:lnTo>
                      <a:pt x="35" y="894"/>
                    </a:lnTo>
                    <a:lnTo>
                      <a:pt x="1329" y="69"/>
                    </a:lnTo>
                    <a:close/>
                    <a:moveTo>
                      <a:pt x="1364" y="1"/>
                    </a:moveTo>
                    <a:lnTo>
                      <a:pt x="12" y="871"/>
                    </a:lnTo>
                    <a:lnTo>
                      <a:pt x="1" y="871"/>
                    </a:lnTo>
                    <a:lnTo>
                      <a:pt x="1" y="4514"/>
                    </a:lnTo>
                    <a:lnTo>
                      <a:pt x="1352" y="3770"/>
                    </a:lnTo>
                    <a:lnTo>
                      <a:pt x="1364" y="3770"/>
                    </a:lnTo>
                    <a:lnTo>
                      <a:pt x="136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4" name="Google Shape;1051;p69"/>
              <p:cNvSpPr/>
              <p:nvPr/>
            </p:nvSpPr>
            <p:spPr>
              <a:xfrm>
                <a:off x="4037285" y="1949027"/>
                <a:ext cx="104689" cy="311045"/>
              </a:xfrm>
              <a:custGeom>
                <a:avLst/>
                <a:gdLst/>
                <a:ahLst/>
                <a:cxnLst/>
                <a:rect l="l" t="t" r="r" b="b"/>
                <a:pathLst>
                  <a:path w="1662" h="4938" extrusionOk="0">
                    <a:moveTo>
                      <a:pt x="1627" y="69"/>
                    </a:moveTo>
                    <a:lnTo>
                      <a:pt x="1627" y="3976"/>
                    </a:lnTo>
                    <a:lnTo>
                      <a:pt x="35" y="4881"/>
                    </a:lnTo>
                    <a:lnTo>
                      <a:pt x="35" y="1146"/>
                    </a:lnTo>
                    <a:lnTo>
                      <a:pt x="1627" y="69"/>
                    </a:lnTo>
                    <a:close/>
                    <a:moveTo>
                      <a:pt x="1661" y="1"/>
                    </a:moveTo>
                    <a:lnTo>
                      <a:pt x="12" y="1123"/>
                    </a:lnTo>
                    <a:lnTo>
                      <a:pt x="0" y="1123"/>
                    </a:lnTo>
                    <a:lnTo>
                      <a:pt x="0" y="4938"/>
                    </a:lnTo>
                    <a:lnTo>
                      <a:pt x="1650" y="3999"/>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5" name="Google Shape;1052;p69"/>
              <p:cNvSpPr/>
              <p:nvPr/>
            </p:nvSpPr>
            <p:spPr>
              <a:xfrm>
                <a:off x="3938389" y="2084332"/>
                <a:ext cx="2268" cy="231299"/>
              </a:xfrm>
              <a:custGeom>
                <a:avLst/>
                <a:gdLst/>
                <a:ahLst/>
                <a:cxnLst/>
                <a:rect l="l" t="t" r="r" b="b"/>
                <a:pathLst>
                  <a:path w="36" h="3672" extrusionOk="0">
                    <a:moveTo>
                      <a:pt x="18" y="1"/>
                    </a:moveTo>
                    <a:cubicBezTo>
                      <a:pt x="10" y="1"/>
                      <a:pt x="1" y="6"/>
                      <a:pt x="1" y="18"/>
                    </a:cubicBezTo>
                    <a:lnTo>
                      <a:pt x="1" y="3660"/>
                    </a:lnTo>
                    <a:cubicBezTo>
                      <a:pt x="1" y="3672"/>
                      <a:pt x="12" y="3672"/>
                      <a:pt x="12" y="3672"/>
                    </a:cubicBezTo>
                    <a:cubicBezTo>
                      <a:pt x="24" y="3672"/>
                      <a:pt x="35" y="3672"/>
                      <a:pt x="35" y="3660"/>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6" name="Google Shape;1053;p69"/>
              <p:cNvSpPr/>
              <p:nvPr/>
            </p:nvSpPr>
            <p:spPr>
              <a:xfrm>
                <a:off x="4046671" y="2013593"/>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7" name="Google Shape;1054;p69"/>
              <p:cNvSpPr/>
              <p:nvPr/>
            </p:nvSpPr>
            <p:spPr>
              <a:xfrm>
                <a:off x="3283974" y="2700890"/>
                <a:ext cx="66391" cy="210765"/>
              </a:xfrm>
              <a:custGeom>
                <a:avLst/>
                <a:gdLst/>
                <a:ahLst/>
                <a:cxnLst/>
                <a:rect l="l" t="t" r="r" b="b"/>
                <a:pathLst>
                  <a:path w="1054" h="3346" extrusionOk="0">
                    <a:moveTo>
                      <a:pt x="1020" y="1"/>
                    </a:moveTo>
                    <a:lnTo>
                      <a:pt x="0" y="505"/>
                    </a:lnTo>
                    <a:lnTo>
                      <a:pt x="0" y="3346"/>
                    </a:lnTo>
                    <a:lnTo>
                      <a:pt x="1031" y="2979"/>
                    </a:lnTo>
                    <a:cubicBezTo>
                      <a:pt x="1051" y="2969"/>
                      <a:pt x="1045" y="2943"/>
                      <a:pt x="1028" y="2943"/>
                    </a:cubicBezTo>
                    <a:cubicBezTo>
                      <a:pt x="1026" y="2943"/>
                      <a:pt x="1023" y="2943"/>
                      <a:pt x="1020" y="2945"/>
                    </a:cubicBezTo>
                    <a:lnTo>
                      <a:pt x="34" y="3300"/>
                    </a:lnTo>
                    <a:lnTo>
                      <a:pt x="34" y="528"/>
                    </a:lnTo>
                    <a:lnTo>
                      <a:pt x="1031" y="35"/>
                    </a:lnTo>
                    <a:cubicBezTo>
                      <a:pt x="1054" y="24"/>
                      <a:pt x="1042" y="1"/>
                      <a:pt x="102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8" name="Google Shape;1055;p69"/>
              <p:cNvSpPr/>
              <p:nvPr/>
            </p:nvSpPr>
            <p:spPr>
              <a:xfrm>
                <a:off x="3174243" y="2746370"/>
                <a:ext cx="72250" cy="202135"/>
              </a:xfrm>
              <a:custGeom>
                <a:avLst/>
                <a:gdLst/>
                <a:ahLst/>
                <a:cxnLst/>
                <a:rect l="l" t="t" r="r" b="b"/>
                <a:pathLst>
                  <a:path w="1147" h="3209" extrusionOk="0">
                    <a:moveTo>
                      <a:pt x="1112" y="58"/>
                    </a:moveTo>
                    <a:lnTo>
                      <a:pt x="1112" y="2807"/>
                    </a:lnTo>
                    <a:lnTo>
                      <a:pt x="24" y="3162"/>
                    </a:lnTo>
                    <a:lnTo>
                      <a:pt x="24" y="493"/>
                    </a:lnTo>
                    <a:lnTo>
                      <a:pt x="1112" y="58"/>
                    </a:lnTo>
                    <a:close/>
                    <a:moveTo>
                      <a:pt x="1146" y="1"/>
                    </a:moveTo>
                    <a:lnTo>
                      <a:pt x="1" y="470"/>
                    </a:lnTo>
                    <a:lnTo>
                      <a:pt x="1" y="3208"/>
                    </a:lnTo>
                    <a:lnTo>
                      <a:pt x="1135" y="2830"/>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9" name="Google Shape;1056;p69"/>
              <p:cNvSpPr/>
              <p:nvPr/>
            </p:nvSpPr>
            <p:spPr>
              <a:xfrm>
                <a:off x="3186526" y="2770558"/>
                <a:ext cx="2205" cy="174293"/>
              </a:xfrm>
              <a:custGeom>
                <a:avLst/>
                <a:gdLst/>
                <a:ahLst/>
                <a:cxnLst/>
                <a:rect l="l" t="t" r="r" b="b"/>
                <a:pathLst>
                  <a:path w="35" h="2767" extrusionOk="0">
                    <a:moveTo>
                      <a:pt x="18" y="0"/>
                    </a:moveTo>
                    <a:cubicBezTo>
                      <a:pt x="9" y="0"/>
                      <a:pt x="1" y="6"/>
                      <a:pt x="1" y="18"/>
                    </a:cubicBezTo>
                    <a:lnTo>
                      <a:pt x="1" y="2744"/>
                    </a:lnTo>
                    <a:cubicBezTo>
                      <a:pt x="1" y="2755"/>
                      <a:pt x="1" y="2767"/>
                      <a:pt x="12" y="2767"/>
                    </a:cubicBezTo>
                    <a:cubicBezTo>
                      <a:pt x="23" y="2767"/>
                      <a:pt x="35" y="2755"/>
                      <a:pt x="35" y="274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0" name="Google Shape;1057;p69"/>
              <p:cNvSpPr/>
              <p:nvPr/>
            </p:nvSpPr>
            <p:spPr>
              <a:xfrm>
                <a:off x="3504758" y="2596892"/>
                <a:ext cx="67147" cy="228213"/>
              </a:xfrm>
              <a:custGeom>
                <a:avLst/>
                <a:gdLst/>
                <a:ahLst/>
                <a:cxnLst/>
                <a:rect l="l" t="t" r="r" b="b"/>
                <a:pathLst>
                  <a:path w="1066" h="3623" extrusionOk="0">
                    <a:moveTo>
                      <a:pt x="1040" y="0"/>
                    </a:moveTo>
                    <a:cubicBezTo>
                      <a:pt x="1037" y="0"/>
                      <a:pt x="1035" y="1"/>
                      <a:pt x="1031" y="2"/>
                    </a:cubicBezTo>
                    <a:lnTo>
                      <a:pt x="12" y="529"/>
                    </a:lnTo>
                    <a:lnTo>
                      <a:pt x="0" y="541"/>
                    </a:lnTo>
                    <a:lnTo>
                      <a:pt x="0" y="3622"/>
                    </a:lnTo>
                    <a:lnTo>
                      <a:pt x="1043" y="3210"/>
                    </a:lnTo>
                    <a:cubicBezTo>
                      <a:pt x="1066" y="3210"/>
                      <a:pt x="1054" y="3175"/>
                      <a:pt x="1031" y="3175"/>
                    </a:cubicBezTo>
                    <a:lnTo>
                      <a:pt x="35" y="3576"/>
                    </a:lnTo>
                    <a:lnTo>
                      <a:pt x="35" y="552"/>
                    </a:lnTo>
                    <a:lnTo>
                      <a:pt x="1043" y="37"/>
                    </a:lnTo>
                    <a:cubicBezTo>
                      <a:pt x="1062" y="27"/>
                      <a:pt x="1057" y="0"/>
                      <a:pt x="104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1" name="Google Shape;1058;p69"/>
              <p:cNvSpPr/>
              <p:nvPr/>
            </p:nvSpPr>
            <p:spPr>
              <a:xfrm>
                <a:off x="3423184" y="2635946"/>
                <a:ext cx="68659" cy="216560"/>
              </a:xfrm>
              <a:custGeom>
                <a:avLst/>
                <a:gdLst/>
                <a:ahLst/>
                <a:cxnLst/>
                <a:rect l="l" t="t" r="r" b="b"/>
                <a:pathLst>
                  <a:path w="1090" h="3438" extrusionOk="0">
                    <a:moveTo>
                      <a:pt x="1055" y="47"/>
                    </a:moveTo>
                    <a:lnTo>
                      <a:pt x="1055" y="3048"/>
                    </a:lnTo>
                    <a:lnTo>
                      <a:pt x="35" y="3380"/>
                    </a:lnTo>
                    <a:lnTo>
                      <a:pt x="35" y="562"/>
                    </a:lnTo>
                    <a:lnTo>
                      <a:pt x="1055" y="47"/>
                    </a:lnTo>
                    <a:close/>
                    <a:moveTo>
                      <a:pt x="1089" y="1"/>
                    </a:moveTo>
                    <a:lnTo>
                      <a:pt x="12" y="528"/>
                    </a:lnTo>
                    <a:lnTo>
                      <a:pt x="1" y="539"/>
                    </a:lnTo>
                    <a:lnTo>
                      <a:pt x="1" y="3438"/>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2" name="Google Shape;1059;p69"/>
              <p:cNvSpPr/>
              <p:nvPr/>
            </p:nvSpPr>
            <p:spPr>
              <a:xfrm>
                <a:off x="3433326" y="2664481"/>
                <a:ext cx="2205" cy="183679"/>
              </a:xfrm>
              <a:custGeom>
                <a:avLst/>
                <a:gdLst/>
                <a:ahLst/>
                <a:cxnLst/>
                <a:rect l="l" t="t" r="r" b="b"/>
                <a:pathLst>
                  <a:path w="35" h="2916" extrusionOk="0">
                    <a:moveTo>
                      <a:pt x="17" y="0"/>
                    </a:moveTo>
                    <a:cubicBezTo>
                      <a:pt x="9" y="0"/>
                      <a:pt x="0" y="6"/>
                      <a:pt x="0" y="18"/>
                    </a:cubicBezTo>
                    <a:lnTo>
                      <a:pt x="0" y="2904"/>
                    </a:lnTo>
                    <a:cubicBezTo>
                      <a:pt x="0" y="2904"/>
                      <a:pt x="12" y="2916"/>
                      <a:pt x="23" y="2916"/>
                    </a:cubicBezTo>
                    <a:cubicBezTo>
                      <a:pt x="23" y="2916"/>
                      <a:pt x="35" y="2904"/>
                      <a:pt x="35" y="2904"/>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3" name="Google Shape;1060;p69"/>
              <p:cNvSpPr/>
              <p:nvPr/>
            </p:nvSpPr>
            <p:spPr>
              <a:xfrm>
                <a:off x="3517041" y="2623726"/>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4" name="Google Shape;1061;p69"/>
              <p:cNvSpPr/>
              <p:nvPr/>
            </p:nvSpPr>
            <p:spPr>
              <a:xfrm>
                <a:off x="3645480" y="2521995"/>
                <a:ext cx="89509" cy="246102"/>
              </a:xfrm>
              <a:custGeom>
                <a:avLst/>
                <a:gdLst/>
                <a:ahLst/>
                <a:cxnLst/>
                <a:rect l="l" t="t" r="r" b="b"/>
                <a:pathLst>
                  <a:path w="1421" h="3907" extrusionOk="0">
                    <a:moveTo>
                      <a:pt x="1317" y="57"/>
                    </a:moveTo>
                    <a:lnTo>
                      <a:pt x="1386" y="3288"/>
                    </a:lnTo>
                    <a:lnTo>
                      <a:pt x="34" y="3860"/>
                    </a:lnTo>
                    <a:lnTo>
                      <a:pt x="34" y="687"/>
                    </a:lnTo>
                    <a:lnTo>
                      <a:pt x="1317" y="57"/>
                    </a:lnTo>
                    <a:close/>
                    <a:moveTo>
                      <a:pt x="1340" y="0"/>
                    </a:moveTo>
                    <a:lnTo>
                      <a:pt x="12" y="664"/>
                    </a:lnTo>
                    <a:lnTo>
                      <a:pt x="0" y="664"/>
                    </a:lnTo>
                    <a:lnTo>
                      <a:pt x="0" y="3906"/>
                    </a:lnTo>
                    <a:lnTo>
                      <a:pt x="1409" y="3311"/>
                    </a:lnTo>
                    <a:lnTo>
                      <a:pt x="1421" y="3299"/>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5" name="Google Shape;1062;p69"/>
              <p:cNvSpPr/>
              <p:nvPr/>
            </p:nvSpPr>
            <p:spPr>
              <a:xfrm>
                <a:off x="3749353" y="2465681"/>
                <a:ext cx="94422" cy="258385"/>
              </a:xfrm>
              <a:custGeom>
                <a:avLst/>
                <a:gdLst/>
                <a:ahLst/>
                <a:cxnLst/>
                <a:rect l="l" t="t" r="r" b="b"/>
                <a:pathLst>
                  <a:path w="1499" h="4102" extrusionOk="0">
                    <a:moveTo>
                      <a:pt x="1467" y="1"/>
                    </a:moveTo>
                    <a:lnTo>
                      <a:pt x="1" y="745"/>
                    </a:lnTo>
                    <a:lnTo>
                      <a:pt x="1" y="4102"/>
                    </a:lnTo>
                    <a:lnTo>
                      <a:pt x="1478" y="3540"/>
                    </a:lnTo>
                    <a:cubicBezTo>
                      <a:pt x="1498" y="3530"/>
                      <a:pt x="1492" y="3504"/>
                      <a:pt x="1476" y="3504"/>
                    </a:cubicBezTo>
                    <a:cubicBezTo>
                      <a:pt x="1473" y="3504"/>
                      <a:pt x="1470" y="3504"/>
                      <a:pt x="1467" y="3506"/>
                    </a:cubicBezTo>
                    <a:lnTo>
                      <a:pt x="35" y="4056"/>
                    </a:lnTo>
                    <a:lnTo>
                      <a:pt x="35" y="757"/>
                    </a:lnTo>
                    <a:lnTo>
                      <a:pt x="1478" y="35"/>
                    </a:lnTo>
                    <a:cubicBezTo>
                      <a:pt x="1490" y="35"/>
                      <a:pt x="1490" y="23"/>
                      <a:pt x="1490" y="12"/>
                    </a:cubicBezTo>
                    <a:cubicBezTo>
                      <a:pt x="1478" y="1"/>
                      <a:pt x="1467" y="1"/>
                      <a:pt x="14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6" name="Google Shape;1063;p69"/>
              <p:cNvSpPr/>
              <p:nvPr/>
            </p:nvSpPr>
            <p:spPr>
              <a:xfrm>
                <a:off x="3655559" y="2558404"/>
                <a:ext cx="2205" cy="203899"/>
              </a:xfrm>
              <a:custGeom>
                <a:avLst/>
                <a:gdLst/>
                <a:ahLst/>
                <a:cxnLst/>
                <a:rect l="l" t="t" r="r" b="b"/>
                <a:pathLst>
                  <a:path w="35" h="3237" extrusionOk="0">
                    <a:moveTo>
                      <a:pt x="18" y="1"/>
                    </a:moveTo>
                    <a:cubicBezTo>
                      <a:pt x="9" y="1"/>
                      <a:pt x="0" y="6"/>
                      <a:pt x="0" y="18"/>
                    </a:cubicBezTo>
                    <a:lnTo>
                      <a:pt x="0" y="3214"/>
                    </a:lnTo>
                    <a:cubicBezTo>
                      <a:pt x="0" y="3225"/>
                      <a:pt x="12" y="3237"/>
                      <a:pt x="12" y="3237"/>
                    </a:cubicBezTo>
                    <a:cubicBezTo>
                      <a:pt x="23" y="3237"/>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7" name="Google Shape;1064;p69"/>
              <p:cNvSpPr/>
              <p:nvPr/>
            </p:nvSpPr>
            <p:spPr>
              <a:xfrm>
                <a:off x="3760880" y="2506247"/>
                <a:ext cx="2268" cy="212780"/>
              </a:xfrm>
              <a:custGeom>
                <a:avLst/>
                <a:gdLst/>
                <a:ahLst/>
                <a:cxnLst/>
                <a:rect l="l" t="t" r="r" b="b"/>
                <a:pathLst>
                  <a:path w="36" h="3378" extrusionOk="0">
                    <a:moveTo>
                      <a:pt x="18" y="1"/>
                    </a:moveTo>
                    <a:cubicBezTo>
                      <a:pt x="10" y="1"/>
                      <a:pt x="1" y="4"/>
                      <a:pt x="1" y="10"/>
                    </a:cubicBezTo>
                    <a:lnTo>
                      <a:pt x="1" y="3354"/>
                    </a:lnTo>
                    <a:cubicBezTo>
                      <a:pt x="1" y="3366"/>
                      <a:pt x="12" y="3377"/>
                      <a:pt x="12" y="3377"/>
                    </a:cubicBezTo>
                    <a:cubicBezTo>
                      <a:pt x="24" y="3377"/>
                      <a:pt x="35" y="3366"/>
                      <a:pt x="35" y="3354"/>
                    </a:cubicBezTo>
                    <a:lnTo>
                      <a:pt x="35" y="10"/>
                    </a:lnTo>
                    <a:cubicBezTo>
                      <a:pt x="35" y="4"/>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8" name="Google Shape;1065;p69"/>
              <p:cNvSpPr/>
              <p:nvPr/>
            </p:nvSpPr>
            <p:spPr>
              <a:xfrm>
                <a:off x="3928311" y="2379824"/>
                <a:ext cx="85918" cy="273503"/>
              </a:xfrm>
              <a:custGeom>
                <a:avLst/>
                <a:gdLst/>
                <a:ahLst/>
                <a:cxnLst/>
                <a:rect l="l" t="t" r="r" b="b"/>
                <a:pathLst>
                  <a:path w="1364" h="4342" extrusionOk="0">
                    <a:moveTo>
                      <a:pt x="1329" y="58"/>
                    </a:moveTo>
                    <a:lnTo>
                      <a:pt x="1329" y="3735"/>
                    </a:lnTo>
                    <a:lnTo>
                      <a:pt x="35" y="4296"/>
                    </a:lnTo>
                    <a:lnTo>
                      <a:pt x="35" y="722"/>
                    </a:lnTo>
                    <a:lnTo>
                      <a:pt x="1329" y="58"/>
                    </a:lnTo>
                    <a:close/>
                    <a:moveTo>
                      <a:pt x="1364" y="0"/>
                    </a:moveTo>
                    <a:lnTo>
                      <a:pt x="1" y="711"/>
                    </a:lnTo>
                    <a:lnTo>
                      <a:pt x="1" y="4342"/>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9" name="Google Shape;1066;p69"/>
              <p:cNvSpPr/>
              <p:nvPr/>
            </p:nvSpPr>
            <p:spPr>
              <a:xfrm>
                <a:off x="4037285" y="2307636"/>
                <a:ext cx="104689" cy="298069"/>
              </a:xfrm>
              <a:custGeom>
                <a:avLst/>
                <a:gdLst/>
                <a:ahLst/>
                <a:cxnLst/>
                <a:rect l="l" t="t" r="r" b="b"/>
                <a:pathLst>
                  <a:path w="1662" h="4732" extrusionOk="0">
                    <a:moveTo>
                      <a:pt x="1627" y="58"/>
                    </a:moveTo>
                    <a:lnTo>
                      <a:pt x="1627" y="3964"/>
                    </a:lnTo>
                    <a:lnTo>
                      <a:pt x="35" y="4686"/>
                    </a:lnTo>
                    <a:lnTo>
                      <a:pt x="35" y="952"/>
                    </a:lnTo>
                    <a:lnTo>
                      <a:pt x="1627" y="58"/>
                    </a:lnTo>
                    <a:close/>
                    <a:moveTo>
                      <a:pt x="1661" y="1"/>
                    </a:moveTo>
                    <a:lnTo>
                      <a:pt x="0" y="929"/>
                    </a:lnTo>
                    <a:lnTo>
                      <a:pt x="0" y="4732"/>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0" name="Google Shape;1067;p69"/>
              <p:cNvSpPr/>
              <p:nvPr/>
            </p:nvSpPr>
            <p:spPr>
              <a:xfrm>
                <a:off x="3938389" y="2418438"/>
                <a:ext cx="2268" cy="232055"/>
              </a:xfrm>
              <a:custGeom>
                <a:avLst/>
                <a:gdLst/>
                <a:ahLst/>
                <a:cxnLst/>
                <a:rect l="l" t="t" r="r" b="b"/>
                <a:pathLst>
                  <a:path w="36" h="3684" extrusionOk="0">
                    <a:moveTo>
                      <a:pt x="18" y="0"/>
                    </a:moveTo>
                    <a:cubicBezTo>
                      <a:pt x="10" y="0"/>
                      <a:pt x="1" y="6"/>
                      <a:pt x="1" y="17"/>
                    </a:cubicBezTo>
                    <a:lnTo>
                      <a:pt x="1" y="3660"/>
                    </a:lnTo>
                    <a:cubicBezTo>
                      <a:pt x="1" y="3672"/>
                      <a:pt x="12" y="3683"/>
                      <a:pt x="12" y="3683"/>
                    </a:cubicBezTo>
                    <a:cubicBezTo>
                      <a:pt x="24" y="3683"/>
                      <a:pt x="35" y="3672"/>
                      <a:pt x="35" y="3660"/>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1" name="Google Shape;1068;p69"/>
              <p:cNvSpPr/>
              <p:nvPr/>
            </p:nvSpPr>
            <p:spPr>
              <a:xfrm>
                <a:off x="4046671" y="2360675"/>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2" name="Google Shape;1069;p69"/>
              <p:cNvSpPr/>
              <p:nvPr/>
            </p:nvSpPr>
            <p:spPr>
              <a:xfrm>
                <a:off x="3283974" y="2988130"/>
                <a:ext cx="66391" cy="200623"/>
              </a:xfrm>
              <a:custGeom>
                <a:avLst/>
                <a:gdLst/>
                <a:ahLst/>
                <a:cxnLst/>
                <a:rect l="l" t="t" r="r" b="b"/>
                <a:pathLst>
                  <a:path w="1054" h="3185" extrusionOk="0">
                    <a:moveTo>
                      <a:pt x="1020" y="0"/>
                    </a:moveTo>
                    <a:lnTo>
                      <a:pt x="0" y="344"/>
                    </a:lnTo>
                    <a:lnTo>
                      <a:pt x="0" y="3185"/>
                    </a:lnTo>
                    <a:lnTo>
                      <a:pt x="1031" y="2978"/>
                    </a:lnTo>
                    <a:cubicBezTo>
                      <a:pt x="1042" y="2978"/>
                      <a:pt x="1042" y="2967"/>
                      <a:pt x="1042" y="2956"/>
                    </a:cubicBezTo>
                    <a:cubicBezTo>
                      <a:pt x="1042" y="2956"/>
                      <a:pt x="1031" y="2944"/>
                      <a:pt x="1020" y="2944"/>
                    </a:cubicBezTo>
                    <a:lnTo>
                      <a:pt x="34" y="3150"/>
                    </a:lnTo>
                    <a:lnTo>
                      <a:pt x="34" y="367"/>
                    </a:lnTo>
                    <a:lnTo>
                      <a:pt x="1031" y="34"/>
                    </a:lnTo>
                    <a:cubicBezTo>
                      <a:pt x="1054" y="34"/>
                      <a:pt x="1042" y="0"/>
                      <a:pt x="10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3" name="Google Shape;1070;p69"/>
              <p:cNvSpPr/>
              <p:nvPr/>
            </p:nvSpPr>
            <p:spPr>
              <a:xfrm>
                <a:off x="3174243" y="3017673"/>
                <a:ext cx="72250" cy="191301"/>
              </a:xfrm>
              <a:custGeom>
                <a:avLst/>
                <a:gdLst/>
                <a:ahLst/>
                <a:cxnLst/>
                <a:rect l="l" t="t" r="r" b="b"/>
                <a:pathLst>
                  <a:path w="1147" h="3037" extrusionOk="0">
                    <a:moveTo>
                      <a:pt x="1112" y="47"/>
                    </a:moveTo>
                    <a:lnTo>
                      <a:pt x="1112" y="2796"/>
                    </a:lnTo>
                    <a:lnTo>
                      <a:pt x="24" y="2991"/>
                    </a:lnTo>
                    <a:lnTo>
                      <a:pt x="24" y="310"/>
                    </a:lnTo>
                    <a:lnTo>
                      <a:pt x="1112" y="47"/>
                    </a:lnTo>
                    <a:close/>
                    <a:moveTo>
                      <a:pt x="1146" y="1"/>
                    </a:moveTo>
                    <a:lnTo>
                      <a:pt x="12" y="287"/>
                    </a:lnTo>
                    <a:lnTo>
                      <a:pt x="1" y="287"/>
                    </a:lnTo>
                    <a:lnTo>
                      <a:pt x="1" y="3036"/>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4" name="Google Shape;1071;p69"/>
              <p:cNvSpPr/>
              <p:nvPr/>
            </p:nvSpPr>
            <p:spPr>
              <a:xfrm>
                <a:off x="3186526" y="3032476"/>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5" name="Google Shape;1072;p69"/>
              <p:cNvSpPr/>
              <p:nvPr/>
            </p:nvSpPr>
            <p:spPr>
              <a:xfrm>
                <a:off x="3504758" y="2918840"/>
                <a:ext cx="67147" cy="217945"/>
              </a:xfrm>
              <a:custGeom>
                <a:avLst/>
                <a:gdLst/>
                <a:ahLst/>
                <a:cxnLst/>
                <a:rect l="l" t="t" r="r" b="b"/>
                <a:pathLst>
                  <a:path w="1066" h="3460" extrusionOk="0">
                    <a:moveTo>
                      <a:pt x="1031" y="0"/>
                    </a:moveTo>
                    <a:lnTo>
                      <a:pt x="0" y="378"/>
                    </a:lnTo>
                    <a:lnTo>
                      <a:pt x="0" y="3460"/>
                    </a:lnTo>
                    <a:lnTo>
                      <a:pt x="1043" y="3219"/>
                    </a:lnTo>
                    <a:cubicBezTo>
                      <a:pt x="1062" y="3209"/>
                      <a:pt x="1057" y="3183"/>
                      <a:pt x="1047" y="3183"/>
                    </a:cubicBezTo>
                    <a:cubicBezTo>
                      <a:pt x="1046" y="3183"/>
                      <a:pt x="1044" y="3183"/>
                      <a:pt x="1043" y="3185"/>
                    </a:cubicBezTo>
                    <a:lnTo>
                      <a:pt x="35" y="3414"/>
                    </a:lnTo>
                    <a:lnTo>
                      <a:pt x="35" y="401"/>
                    </a:lnTo>
                    <a:lnTo>
                      <a:pt x="1043" y="35"/>
                    </a:lnTo>
                    <a:cubicBezTo>
                      <a:pt x="1066" y="35"/>
                      <a:pt x="1054"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6" name="Google Shape;1073;p69"/>
              <p:cNvSpPr/>
              <p:nvPr/>
            </p:nvSpPr>
            <p:spPr>
              <a:xfrm>
                <a:off x="3423184" y="2945548"/>
                <a:ext cx="68659" cy="205662"/>
              </a:xfrm>
              <a:custGeom>
                <a:avLst/>
                <a:gdLst/>
                <a:ahLst/>
                <a:cxnLst/>
                <a:rect l="l" t="t" r="r" b="b"/>
                <a:pathLst>
                  <a:path w="1090" h="3265" extrusionOk="0">
                    <a:moveTo>
                      <a:pt x="1055" y="46"/>
                    </a:moveTo>
                    <a:lnTo>
                      <a:pt x="1055" y="3047"/>
                    </a:lnTo>
                    <a:lnTo>
                      <a:pt x="35" y="3219"/>
                    </a:lnTo>
                    <a:lnTo>
                      <a:pt x="35" y="390"/>
                    </a:lnTo>
                    <a:lnTo>
                      <a:pt x="1055" y="46"/>
                    </a:lnTo>
                    <a:close/>
                    <a:moveTo>
                      <a:pt x="1089" y="0"/>
                    </a:moveTo>
                    <a:lnTo>
                      <a:pt x="1" y="367"/>
                    </a:lnTo>
                    <a:lnTo>
                      <a:pt x="1" y="3265"/>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7" name="Google Shape;1074;p69"/>
              <p:cNvSpPr/>
              <p:nvPr/>
            </p:nvSpPr>
            <p:spPr>
              <a:xfrm>
                <a:off x="3433326" y="2965201"/>
                <a:ext cx="2205" cy="183868"/>
              </a:xfrm>
              <a:custGeom>
                <a:avLst/>
                <a:gdLst/>
                <a:ahLst/>
                <a:cxnLst/>
                <a:rect l="l" t="t" r="r" b="b"/>
                <a:pathLst>
                  <a:path w="35" h="2919" extrusionOk="0">
                    <a:moveTo>
                      <a:pt x="17" y="0"/>
                    </a:moveTo>
                    <a:cubicBezTo>
                      <a:pt x="9" y="0"/>
                      <a:pt x="0" y="3"/>
                      <a:pt x="0" y="9"/>
                    </a:cubicBezTo>
                    <a:lnTo>
                      <a:pt x="0" y="2907"/>
                    </a:lnTo>
                    <a:cubicBezTo>
                      <a:pt x="0" y="2907"/>
                      <a:pt x="12" y="2919"/>
                      <a:pt x="23" y="2919"/>
                    </a:cubicBezTo>
                    <a:cubicBezTo>
                      <a:pt x="23" y="2919"/>
                      <a:pt x="35" y="2907"/>
                      <a:pt x="35" y="2907"/>
                    </a:cubicBezTo>
                    <a:lnTo>
                      <a:pt x="35" y="9"/>
                    </a:lnTo>
                    <a:cubicBezTo>
                      <a:pt x="35" y="3"/>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8" name="Google Shape;1075;p69"/>
              <p:cNvSpPr/>
              <p:nvPr/>
            </p:nvSpPr>
            <p:spPr>
              <a:xfrm>
                <a:off x="3517041" y="2937611"/>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9" name="Google Shape;1076;p69"/>
              <p:cNvSpPr/>
              <p:nvPr/>
            </p:nvSpPr>
            <p:spPr>
              <a:xfrm>
                <a:off x="3645480" y="2869077"/>
                <a:ext cx="89509" cy="233126"/>
              </a:xfrm>
              <a:custGeom>
                <a:avLst/>
                <a:gdLst/>
                <a:ahLst/>
                <a:cxnLst/>
                <a:rect l="l" t="t" r="r" b="b"/>
                <a:pathLst>
                  <a:path w="1421" h="3701" extrusionOk="0">
                    <a:moveTo>
                      <a:pt x="1306" y="46"/>
                    </a:moveTo>
                    <a:lnTo>
                      <a:pt x="1386" y="3288"/>
                    </a:lnTo>
                    <a:lnTo>
                      <a:pt x="34" y="3654"/>
                    </a:lnTo>
                    <a:lnTo>
                      <a:pt x="34" y="481"/>
                    </a:lnTo>
                    <a:lnTo>
                      <a:pt x="1306" y="46"/>
                    </a:lnTo>
                    <a:close/>
                    <a:moveTo>
                      <a:pt x="1340" y="0"/>
                    </a:moveTo>
                    <a:lnTo>
                      <a:pt x="12" y="458"/>
                    </a:lnTo>
                    <a:lnTo>
                      <a:pt x="0" y="458"/>
                    </a:lnTo>
                    <a:lnTo>
                      <a:pt x="0" y="3700"/>
                    </a:lnTo>
                    <a:lnTo>
                      <a:pt x="1421" y="3311"/>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0" name="Google Shape;1077;p69"/>
              <p:cNvSpPr/>
              <p:nvPr/>
            </p:nvSpPr>
            <p:spPr>
              <a:xfrm>
                <a:off x="3749353" y="2830085"/>
                <a:ext cx="93855" cy="244653"/>
              </a:xfrm>
              <a:custGeom>
                <a:avLst/>
                <a:gdLst/>
                <a:ahLst/>
                <a:cxnLst/>
                <a:rect l="l" t="t" r="r" b="b"/>
                <a:pathLst>
                  <a:path w="1490" h="3884" extrusionOk="0">
                    <a:moveTo>
                      <a:pt x="1467" y="0"/>
                    </a:moveTo>
                    <a:lnTo>
                      <a:pt x="1" y="516"/>
                    </a:lnTo>
                    <a:lnTo>
                      <a:pt x="1" y="3884"/>
                    </a:lnTo>
                    <a:lnTo>
                      <a:pt x="1478" y="3540"/>
                    </a:lnTo>
                    <a:cubicBezTo>
                      <a:pt x="1490" y="3529"/>
                      <a:pt x="1490" y="3506"/>
                      <a:pt x="1467" y="3506"/>
                    </a:cubicBezTo>
                    <a:lnTo>
                      <a:pt x="35" y="3838"/>
                    </a:lnTo>
                    <a:lnTo>
                      <a:pt x="35" y="539"/>
                    </a:lnTo>
                    <a:lnTo>
                      <a:pt x="1478" y="35"/>
                    </a:lnTo>
                    <a:cubicBezTo>
                      <a:pt x="1478" y="35"/>
                      <a:pt x="1490" y="23"/>
                      <a:pt x="1490" y="12"/>
                    </a:cubicBezTo>
                    <a:cubicBezTo>
                      <a:pt x="1478" y="12"/>
                      <a:pt x="1467" y="0"/>
                      <a:pt x="146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1" name="Google Shape;1078;p69"/>
              <p:cNvSpPr/>
              <p:nvPr/>
            </p:nvSpPr>
            <p:spPr>
              <a:xfrm>
                <a:off x="3655559" y="2893958"/>
                <a:ext cx="2205" cy="203899"/>
              </a:xfrm>
              <a:custGeom>
                <a:avLst/>
                <a:gdLst/>
                <a:ahLst/>
                <a:cxnLst/>
                <a:rect l="l" t="t" r="r" b="b"/>
                <a:pathLst>
                  <a:path w="35" h="3237" extrusionOk="0">
                    <a:moveTo>
                      <a:pt x="18" y="0"/>
                    </a:moveTo>
                    <a:cubicBezTo>
                      <a:pt x="9" y="0"/>
                      <a:pt x="0" y="6"/>
                      <a:pt x="0" y="17"/>
                    </a:cubicBezTo>
                    <a:lnTo>
                      <a:pt x="0" y="3213"/>
                    </a:lnTo>
                    <a:cubicBezTo>
                      <a:pt x="0" y="3225"/>
                      <a:pt x="12" y="3236"/>
                      <a:pt x="12" y="3236"/>
                    </a:cubicBezTo>
                    <a:cubicBezTo>
                      <a:pt x="23" y="3236"/>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2" name="Google Shape;1079;p69"/>
              <p:cNvSpPr/>
              <p:nvPr/>
            </p:nvSpPr>
            <p:spPr>
              <a:xfrm>
                <a:off x="3760880" y="2857864"/>
                <a:ext cx="2268" cy="212528"/>
              </a:xfrm>
              <a:custGeom>
                <a:avLst/>
                <a:gdLst/>
                <a:ahLst/>
                <a:cxnLst/>
                <a:rect l="l" t="t" r="r" b="b"/>
                <a:pathLst>
                  <a:path w="36" h="3374" extrusionOk="0">
                    <a:moveTo>
                      <a:pt x="18" y="0"/>
                    </a:moveTo>
                    <a:cubicBezTo>
                      <a:pt x="10" y="0"/>
                      <a:pt x="1" y="6"/>
                      <a:pt x="1" y="18"/>
                    </a:cubicBezTo>
                    <a:lnTo>
                      <a:pt x="1" y="3363"/>
                    </a:lnTo>
                    <a:cubicBezTo>
                      <a:pt x="1" y="3374"/>
                      <a:pt x="12" y="3374"/>
                      <a:pt x="12" y="3374"/>
                    </a:cubicBezTo>
                    <a:cubicBezTo>
                      <a:pt x="24" y="3374"/>
                      <a:pt x="35" y="3374"/>
                      <a:pt x="35" y="3363"/>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3" name="Google Shape;1080;p69"/>
              <p:cNvSpPr/>
              <p:nvPr/>
            </p:nvSpPr>
            <p:spPr>
              <a:xfrm>
                <a:off x="3928311" y="2770936"/>
                <a:ext cx="85918" cy="260527"/>
              </a:xfrm>
              <a:custGeom>
                <a:avLst/>
                <a:gdLst/>
                <a:ahLst/>
                <a:cxnLst/>
                <a:rect l="l" t="t" r="r" b="b"/>
                <a:pathLst>
                  <a:path w="1364" h="4136" extrusionOk="0">
                    <a:moveTo>
                      <a:pt x="1329" y="57"/>
                    </a:moveTo>
                    <a:lnTo>
                      <a:pt x="1329" y="3746"/>
                    </a:lnTo>
                    <a:lnTo>
                      <a:pt x="35" y="4090"/>
                    </a:lnTo>
                    <a:lnTo>
                      <a:pt x="35" y="527"/>
                    </a:lnTo>
                    <a:lnTo>
                      <a:pt x="1329" y="57"/>
                    </a:lnTo>
                    <a:close/>
                    <a:moveTo>
                      <a:pt x="1364" y="0"/>
                    </a:moveTo>
                    <a:lnTo>
                      <a:pt x="1" y="493"/>
                    </a:lnTo>
                    <a:lnTo>
                      <a:pt x="1" y="4135"/>
                    </a:lnTo>
                    <a:lnTo>
                      <a:pt x="1364" y="3769"/>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4" name="Google Shape;1081;p69"/>
              <p:cNvSpPr/>
              <p:nvPr/>
            </p:nvSpPr>
            <p:spPr>
              <a:xfrm>
                <a:off x="4037285" y="2719662"/>
                <a:ext cx="104689" cy="281502"/>
              </a:xfrm>
              <a:custGeom>
                <a:avLst/>
                <a:gdLst/>
                <a:ahLst/>
                <a:cxnLst/>
                <a:rect l="l" t="t" r="r" b="b"/>
                <a:pathLst>
                  <a:path w="1662" h="4469" extrusionOk="0">
                    <a:moveTo>
                      <a:pt x="1627" y="47"/>
                    </a:moveTo>
                    <a:lnTo>
                      <a:pt x="1627" y="3953"/>
                    </a:lnTo>
                    <a:lnTo>
                      <a:pt x="35" y="4422"/>
                    </a:lnTo>
                    <a:lnTo>
                      <a:pt x="35" y="688"/>
                    </a:lnTo>
                    <a:lnTo>
                      <a:pt x="1627" y="47"/>
                    </a:lnTo>
                    <a:close/>
                    <a:moveTo>
                      <a:pt x="1661" y="1"/>
                    </a:moveTo>
                    <a:lnTo>
                      <a:pt x="12" y="654"/>
                    </a:lnTo>
                    <a:lnTo>
                      <a:pt x="0" y="665"/>
                    </a:lnTo>
                    <a:lnTo>
                      <a:pt x="0" y="4468"/>
                    </a:lnTo>
                    <a:lnTo>
                      <a:pt x="1650" y="3976"/>
                    </a:lnTo>
                    <a:lnTo>
                      <a:pt x="1661" y="3976"/>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5" name="Google Shape;1082;p69"/>
              <p:cNvSpPr/>
              <p:nvPr/>
            </p:nvSpPr>
            <p:spPr>
              <a:xfrm>
                <a:off x="3938389" y="2798527"/>
                <a:ext cx="2268" cy="231488"/>
              </a:xfrm>
              <a:custGeom>
                <a:avLst/>
                <a:gdLst/>
                <a:ahLst/>
                <a:cxnLst/>
                <a:rect l="l" t="t" r="r" b="b"/>
                <a:pathLst>
                  <a:path w="36" h="3675" extrusionOk="0">
                    <a:moveTo>
                      <a:pt x="18" y="0"/>
                    </a:moveTo>
                    <a:cubicBezTo>
                      <a:pt x="10" y="0"/>
                      <a:pt x="1" y="3"/>
                      <a:pt x="1" y="9"/>
                    </a:cubicBezTo>
                    <a:lnTo>
                      <a:pt x="1" y="3652"/>
                    </a:lnTo>
                    <a:cubicBezTo>
                      <a:pt x="1" y="3663"/>
                      <a:pt x="12" y="3675"/>
                      <a:pt x="12" y="3675"/>
                    </a:cubicBezTo>
                    <a:cubicBezTo>
                      <a:pt x="24" y="3675"/>
                      <a:pt x="35" y="3663"/>
                      <a:pt x="35" y="3652"/>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6" name="Google Shape;1083;p69"/>
              <p:cNvSpPr/>
              <p:nvPr/>
            </p:nvSpPr>
            <p:spPr>
              <a:xfrm>
                <a:off x="4046671" y="2757582"/>
                <a:ext cx="2205" cy="239236"/>
              </a:xfrm>
              <a:custGeom>
                <a:avLst/>
                <a:gdLst/>
                <a:ahLst/>
                <a:cxnLst/>
                <a:rect l="l" t="t" r="r" b="b"/>
                <a:pathLst>
                  <a:path w="35" h="3798" extrusionOk="0">
                    <a:moveTo>
                      <a:pt x="17" y="0"/>
                    </a:moveTo>
                    <a:cubicBezTo>
                      <a:pt x="9" y="0"/>
                      <a:pt x="0" y="6"/>
                      <a:pt x="0" y="17"/>
                    </a:cubicBezTo>
                    <a:lnTo>
                      <a:pt x="0" y="3786"/>
                    </a:lnTo>
                    <a:cubicBezTo>
                      <a:pt x="0" y="3786"/>
                      <a:pt x="0" y="3798"/>
                      <a:pt x="12" y="3798"/>
                    </a:cubicBezTo>
                    <a:cubicBezTo>
                      <a:pt x="23" y="3798"/>
                      <a:pt x="35" y="3786"/>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7" name="Google Shape;1084;p69"/>
              <p:cNvSpPr/>
              <p:nvPr/>
            </p:nvSpPr>
            <p:spPr>
              <a:xfrm>
                <a:off x="3283974" y="3248473"/>
                <a:ext cx="66202" cy="199363"/>
              </a:xfrm>
              <a:custGeom>
                <a:avLst/>
                <a:gdLst/>
                <a:ahLst/>
                <a:cxnLst/>
                <a:rect l="l" t="t" r="r" b="b"/>
                <a:pathLst>
                  <a:path w="1051" h="3165" extrusionOk="0">
                    <a:moveTo>
                      <a:pt x="1028" y="0"/>
                    </a:moveTo>
                    <a:cubicBezTo>
                      <a:pt x="1026" y="0"/>
                      <a:pt x="1023" y="1"/>
                      <a:pt x="1020" y="2"/>
                    </a:cubicBezTo>
                    <a:lnTo>
                      <a:pt x="11" y="323"/>
                    </a:lnTo>
                    <a:lnTo>
                      <a:pt x="0" y="323"/>
                    </a:lnTo>
                    <a:lnTo>
                      <a:pt x="0" y="3164"/>
                    </a:lnTo>
                    <a:lnTo>
                      <a:pt x="1031" y="2981"/>
                    </a:lnTo>
                    <a:cubicBezTo>
                      <a:pt x="1042" y="2969"/>
                      <a:pt x="1042" y="2969"/>
                      <a:pt x="1042" y="2958"/>
                    </a:cubicBezTo>
                    <a:cubicBezTo>
                      <a:pt x="1042" y="2950"/>
                      <a:pt x="1037" y="2942"/>
                      <a:pt x="1029" y="2942"/>
                    </a:cubicBezTo>
                    <a:cubicBezTo>
                      <a:pt x="1026" y="2942"/>
                      <a:pt x="1023" y="2943"/>
                      <a:pt x="1020" y="2946"/>
                    </a:cubicBezTo>
                    <a:lnTo>
                      <a:pt x="34" y="3118"/>
                    </a:lnTo>
                    <a:lnTo>
                      <a:pt x="34" y="346"/>
                    </a:lnTo>
                    <a:lnTo>
                      <a:pt x="1031" y="37"/>
                    </a:lnTo>
                    <a:cubicBezTo>
                      <a:pt x="1051" y="27"/>
                      <a:pt x="1045" y="0"/>
                      <a:pt x="102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8" name="Google Shape;1085;p69"/>
              <p:cNvSpPr/>
              <p:nvPr/>
            </p:nvSpPr>
            <p:spPr>
              <a:xfrm>
                <a:off x="3174243" y="3276000"/>
                <a:ext cx="72250" cy="189096"/>
              </a:xfrm>
              <a:custGeom>
                <a:avLst/>
                <a:gdLst/>
                <a:ahLst/>
                <a:cxnLst/>
                <a:rect l="l" t="t" r="r" b="b"/>
                <a:pathLst>
                  <a:path w="1147" h="3002" extrusionOk="0">
                    <a:moveTo>
                      <a:pt x="1112" y="47"/>
                    </a:moveTo>
                    <a:lnTo>
                      <a:pt x="1112" y="2796"/>
                    </a:lnTo>
                    <a:lnTo>
                      <a:pt x="24" y="2968"/>
                    </a:lnTo>
                    <a:lnTo>
                      <a:pt x="24" y="287"/>
                    </a:lnTo>
                    <a:lnTo>
                      <a:pt x="1112" y="47"/>
                    </a:lnTo>
                    <a:close/>
                    <a:moveTo>
                      <a:pt x="1146" y="1"/>
                    </a:moveTo>
                    <a:lnTo>
                      <a:pt x="1" y="264"/>
                    </a:lnTo>
                    <a:lnTo>
                      <a:pt x="1" y="3002"/>
                    </a:lnTo>
                    <a:lnTo>
                      <a:pt x="1146" y="2819"/>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9" name="Google Shape;1086;p69"/>
              <p:cNvSpPr/>
              <p:nvPr/>
            </p:nvSpPr>
            <p:spPr>
              <a:xfrm>
                <a:off x="3186526" y="3289354"/>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0" name="Google Shape;1087;p69"/>
              <p:cNvSpPr/>
              <p:nvPr/>
            </p:nvSpPr>
            <p:spPr>
              <a:xfrm>
                <a:off x="3504758" y="3205135"/>
                <a:ext cx="66958" cy="214544"/>
              </a:xfrm>
              <a:custGeom>
                <a:avLst/>
                <a:gdLst/>
                <a:ahLst/>
                <a:cxnLst/>
                <a:rect l="l" t="t" r="r" b="b"/>
                <a:pathLst>
                  <a:path w="1063" h="3406" extrusionOk="0">
                    <a:moveTo>
                      <a:pt x="1040" y="1"/>
                    </a:moveTo>
                    <a:cubicBezTo>
                      <a:pt x="1037" y="1"/>
                      <a:pt x="1035" y="2"/>
                      <a:pt x="1031" y="3"/>
                    </a:cubicBezTo>
                    <a:lnTo>
                      <a:pt x="0" y="312"/>
                    </a:lnTo>
                    <a:lnTo>
                      <a:pt x="0" y="3405"/>
                    </a:lnTo>
                    <a:lnTo>
                      <a:pt x="1043" y="3211"/>
                    </a:lnTo>
                    <a:cubicBezTo>
                      <a:pt x="1054" y="3211"/>
                      <a:pt x="1054" y="3199"/>
                      <a:pt x="1054" y="3188"/>
                    </a:cubicBezTo>
                    <a:cubicBezTo>
                      <a:pt x="1054" y="3176"/>
                      <a:pt x="1043" y="3176"/>
                      <a:pt x="1043" y="3176"/>
                    </a:cubicBezTo>
                    <a:lnTo>
                      <a:pt x="35" y="3359"/>
                    </a:lnTo>
                    <a:lnTo>
                      <a:pt x="35" y="347"/>
                    </a:lnTo>
                    <a:lnTo>
                      <a:pt x="1043" y="37"/>
                    </a:lnTo>
                    <a:cubicBezTo>
                      <a:pt x="1062" y="28"/>
                      <a:pt x="1057" y="1"/>
                      <a:pt x="104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1" name="Google Shape;1088;p69"/>
              <p:cNvSpPr/>
              <p:nvPr/>
            </p:nvSpPr>
            <p:spPr>
              <a:xfrm>
                <a:off x="3423184" y="3227686"/>
                <a:ext cx="68659" cy="201379"/>
              </a:xfrm>
              <a:custGeom>
                <a:avLst/>
                <a:gdLst/>
                <a:ahLst/>
                <a:cxnLst/>
                <a:rect l="l" t="t" r="r" b="b"/>
                <a:pathLst>
                  <a:path w="1090" h="3197" extrusionOk="0">
                    <a:moveTo>
                      <a:pt x="1055" y="46"/>
                    </a:moveTo>
                    <a:lnTo>
                      <a:pt x="1055" y="3036"/>
                    </a:lnTo>
                    <a:lnTo>
                      <a:pt x="35" y="3162"/>
                    </a:lnTo>
                    <a:lnTo>
                      <a:pt x="35" y="332"/>
                    </a:lnTo>
                    <a:lnTo>
                      <a:pt x="1055" y="46"/>
                    </a:lnTo>
                    <a:close/>
                    <a:moveTo>
                      <a:pt x="1089" y="0"/>
                    </a:moveTo>
                    <a:lnTo>
                      <a:pt x="12" y="310"/>
                    </a:lnTo>
                    <a:lnTo>
                      <a:pt x="1" y="310"/>
                    </a:lnTo>
                    <a:lnTo>
                      <a:pt x="1" y="3196"/>
                    </a:lnTo>
                    <a:lnTo>
                      <a:pt x="1078" y="3070"/>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2" name="Google Shape;1089;p69"/>
              <p:cNvSpPr/>
              <p:nvPr/>
            </p:nvSpPr>
            <p:spPr>
              <a:xfrm>
                <a:off x="3433326" y="3243874"/>
                <a:ext cx="2205" cy="183742"/>
              </a:xfrm>
              <a:custGeom>
                <a:avLst/>
                <a:gdLst/>
                <a:ahLst/>
                <a:cxnLst/>
                <a:rect l="l" t="t" r="r" b="b"/>
                <a:pathLst>
                  <a:path w="35" h="2917" extrusionOk="0">
                    <a:moveTo>
                      <a:pt x="17" y="1"/>
                    </a:moveTo>
                    <a:cubicBezTo>
                      <a:pt x="9" y="1"/>
                      <a:pt x="0" y="7"/>
                      <a:pt x="0" y="18"/>
                    </a:cubicBezTo>
                    <a:lnTo>
                      <a:pt x="0" y="2905"/>
                    </a:lnTo>
                    <a:cubicBezTo>
                      <a:pt x="0" y="2916"/>
                      <a:pt x="12" y="2916"/>
                      <a:pt x="23" y="2916"/>
                    </a:cubicBezTo>
                    <a:cubicBezTo>
                      <a:pt x="23" y="2916"/>
                      <a:pt x="35" y="2916"/>
                      <a:pt x="35" y="2905"/>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3" name="Google Shape;1090;p69"/>
              <p:cNvSpPr/>
              <p:nvPr/>
            </p:nvSpPr>
            <p:spPr>
              <a:xfrm>
                <a:off x="3517041" y="3221198"/>
                <a:ext cx="2205" cy="195584"/>
              </a:xfrm>
              <a:custGeom>
                <a:avLst/>
                <a:gdLst/>
                <a:ahLst/>
                <a:cxnLst/>
                <a:rect l="l" t="t" r="r" b="b"/>
                <a:pathLst>
                  <a:path w="35" h="3105" extrusionOk="0">
                    <a:moveTo>
                      <a:pt x="23" y="0"/>
                    </a:moveTo>
                    <a:cubicBezTo>
                      <a:pt x="12" y="0"/>
                      <a:pt x="0" y="0"/>
                      <a:pt x="0" y="12"/>
                    </a:cubicBezTo>
                    <a:lnTo>
                      <a:pt x="0" y="3093"/>
                    </a:lnTo>
                    <a:cubicBezTo>
                      <a:pt x="0" y="3104"/>
                      <a:pt x="12" y="3104"/>
                      <a:pt x="12" y="3104"/>
                    </a:cubicBezTo>
                    <a:cubicBezTo>
                      <a:pt x="23" y="3104"/>
                      <a:pt x="34" y="3104"/>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4" name="Google Shape;1091;p69"/>
              <p:cNvSpPr/>
              <p:nvPr/>
            </p:nvSpPr>
            <p:spPr>
              <a:xfrm>
                <a:off x="3645480" y="3175025"/>
                <a:ext cx="89509" cy="224433"/>
              </a:xfrm>
              <a:custGeom>
                <a:avLst/>
                <a:gdLst/>
                <a:ahLst/>
                <a:cxnLst/>
                <a:rect l="l" t="t" r="r" b="b"/>
                <a:pathLst>
                  <a:path w="1421" h="3563" extrusionOk="0">
                    <a:moveTo>
                      <a:pt x="1317" y="46"/>
                    </a:moveTo>
                    <a:lnTo>
                      <a:pt x="1386" y="3288"/>
                    </a:lnTo>
                    <a:lnTo>
                      <a:pt x="34" y="3517"/>
                    </a:lnTo>
                    <a:lnTo>
                      <a:pt x="34" y="344"/>
                    </a:lnTo>
                    <a:lnTo>
                      <a:pt x="1317" y="46"/>
                    </a:lnTo>
                    <a:close/>
                    <a:moveTo>
                      <a:pt x="1340" y="0"/>
                    </a:moveTo>
                    <a:lnTo>
                      <a:pt x="0" y="321"/>
                    </a:lnTo>
                    <a:lnTo>
                      <a:pt x="0" y="3563"/>
                    </a:lnTo>
                    <a:lnTo>
                      <a:pt x="1398" y="3322"/>
                    </a:lnTo>
                    <a:lnTo>
                      <a:pt x="1421" y="3322"/>
                    </a:lnTo>
                    <a:lnTo>
                      <a:pt x="1340" y="23"/>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5" name="Google Shape;1092;p69"/>
              <p:cNvSpPr/>
              <p:nvPr/>
            </p:nvSpPr>
            <p:spPr>
              <a:xfrm>
                <a:off x="3749353" y="3147435"/>
                <a:ext cx="93855" cy="234701"/>
              </a:xfrm>
              <a:custGeom>
                <a:avLst/>
                <a:gdLst/>
                <a:ahLst/>
                <a:cxnLst/>
                <a:rect l="l" t="t" r="r" b="b"/>
                <a:pathLst>
                  <a:path w="1490" h="3726" extrusionOk="0">
                    <a:moveTo>
                      <a:pt x="1475" y="0"/>
                    </a:moveTo>
                    <a:cubicBezTo>
                      <a:pt x="1473" y="0"/>
                      <a:pt x="1470" y="1"/>
                      <a:pt x="1467" y="3"/>
                    </a:cubicBezTo>
                    <a:lnTo>
                      <a:pt x="12" y="358"/>
                    </a:lnTo>
                    <a:lnTo>
                      <a:pt x="1" y="358"/>
                    </a:lnTo>
                    <a:lnTo>
                      <a:pt x="1" y="3726"/>
                    </a:lnTo>
                    <a:lnTo>
                      <a:pt x="1467" y="3531"/>
                    </a:lnTo>
                    <a:cubicBezTo>
                      <a:pt x="1478" y="3531"/>
                      <a:pt x="1490" y="3531"/>
                      <a:pt x="1490" y="3519"/>
                    </a:cubicBezTo>
                    <a:cubicBezTo>
                      <a:pt x="1482" y="3511"/>
                      <a:pt x="1479" y="3503"/>
                      <a:pt x="1475" y="3503"/>
                    </a:cubicBezTo>
                    <a:cubicBezTo>
                      <a:pt x="1473" y="3503"/>
                      <a:pt x="1470" y="3505"/>
                      <a:pt x="1467" y="3508"/>
                    </a:cubicBezTo>
                    <a:lnTo>
                      <a:pt x="35" y="3691"/>
                    </a:lnTo>
                    <a:lnTo>
                      <a:pt x="35" y="392"/>
                    </a:lnTo>
                    <a:lnTo>
                      <a:pt x="1478" y="37"/>
                    </a:lnTo>
                    <a:cubicBezTo>
                      <a:pt x="1488" y="27"/>
                      <a:pt x="1490" y="0"/>
                      <a:pt x="147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6" name="Google Shape;1093;p69"/>
              <p:cNvSpPr/>
              <p:nvPr/>
            </p:nvSpPr>
            <p:spPr>
              <a:xfrm>
                <a:off x="3655559" y="3192663"/>
                <a:ext cx="2205" cy="203206"/>
              </a:xfrm>
              <a:custGeom>
                <a:avLst/>
                <a:gdLst/>
                <a:ahLst/>
                <a:cxnLst/>
                <a:rect l="l" t="t" r="r" b="b"/>
                <a:pathLst>
                  <a:path w="35" h="3226" extrusionOk="0">
                    <a:moveTo>
                      <a:pt x="18" y="1"/>
                    </a:moveTo>
                    <a:cubicBezTo>
                      <a:pt x="9" y="1"/>
                      <a:pt x="0" y="6"/>
                      <a:pt x="0" y="18"/>
                    </a:cubicBezTo>
                    <a:lnTo>
                      <a:pt x="0" y="3214"/>
                    </a:lnTo>
                    <a:cubicBezTo>
                      <a:pt x="0" y="3225"/>
                      <a:pt x="12" y="3225"/>
                      <a:pt x="12" y="3225"/>
                    </a:cubicBezTo>
                    <a:cubicBezTo>
                      <a:pt x="23" y="3225"/>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7" name="Google Shape;1094;p69"/>
              <p:cNvSpPr/>
              <p:nvPr/>
            </p:nvSpPr>
            <p:spPr>
              <a:xfrm>
                <a:off x="3760880" y="3167403"/>
                <a:ext cx="2268" cy="212591"/>
              </a:xfrm>
              <a:custGeom>
                <a:avLst/>
                <a:gdLst/>
                <a:ahLst/>
                <a:cxnLst/>
                <a:rect l="l" t="t" r="r" b="b"/>
                <a:pathLst>
                  <a:path w="36" h="3375" extrusionOk="0">
                    <a:moveTo>
                      <a:pt x="18" y="1"/>
                    </a:moveTo>
                    <a:cubicBezTo>
                      <a:pt x="10" y="1"/>
                      <a:pt x="1" y="6"/>
                      <a:pt x="1" y="18"/>
                    </a:cubicBezTo>
                    <a:lnTo>
                      <a:pt x="1" y="3351"/>
                    </a:lnTo>
                    <a:cubicBezTo>
                      <a:pt x="1" y="3363"/>
                      <a:pt x="12" y="3374"/>
                      <a:pt x="12" y="3374"/>
                    </a:cubicBezTo>
                    <a:cubicBezTo>
                      <a:pt x="24" y="3374"/>
                      <a:pt x="35" y="3363"/>
                      <a:pt x="35" y="3351"/>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8" name="Google Shape;1095;p69"/>
              <p:cNvSpPr/>
              <p:nvPr/>
            </p:nvSpPr>
            <p:spPr>
              <a:xfrm>
                <a:off x="3928311" y="3105735"/>
                <a:ext cx="85918" cy="251141"/>
              </a:xfrm>
              <a:custGeom>
                <a:avLst/>
                <a:gdLst/>
                <a:ahLst/>
                <a:cxnLst/>
                <a:rect l="l" t="t" r="r" b="b"/>
                <a:pathLst>
                  <a:path w="1364" h="3987" extrusionOk="0">
                    <a:moveTo>
                      <a:pt x="1329" y="46"/>
                    </a:moveTo>
                    <a:lnTo>
                      <a:pt x="1329" y="3735"/>
                    </a:lnTo>
                    <a:lnTo>
                      <a:pt x="35" y="3952"/>
                    </a:lnTo>
                    <a:lnTo>
                      <a:pt x="35" y="378"/>
                    </a:lnTo>
                    <a:lnTo>
                      <a:pt x="1329" y="46"/>
                    </a:lnTo>
                    <a:close/>
                    <a:moveTo>
                      <a:pt x="1364" y="0"/>
                    </a:moveTo>
                    <a:lnTo>
                      <a:pt x="1" y="355"/>
                    </a:lnTo>
                    <a:lnTo>
                      <a:pt x="1" y="3987"/>
                    </a:lnTo>
                    <a:lnTo>
                      <a:pt x="1341" y="3769"/>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9" name="Google Shape;1096;p69"/>
              <p:cNvSpPr/>
              <p:nvPr/>
            </p:nvSpPr>
            <p:spPr>
              <a:xfrm>
                <a:off x="4037285" y="3066743"/>
                <a:ext cx="104689" cy="271361"/>
              </a:xfrm>
              <a:custGeom>
                <a:avLst/>
                <a:gdLst/>
                <a:ahLst/>
                <a:cxnLst/>
                <a:rect l="l" t="t" r="r" b="b"/>
                <a:pathLst>
                  <a:path w="1662" h="4308" extrusionOk="0">
                    <a:moveTo>
                      <a:pt x="1627" y="47"/>
                    </a:moveTo>
                    <a:lnTo>
                      <a:pt x="1627" y="3953"/>
                    </a:lnTo>
                    <a:lnTo>
                      <a:pt x="35" y="4262"/>
                    </a:lnTo>
                    <a:lnTo>
                      <a:pt x="35" y="528"/>
                    </a:lnTo>
                    <a:lnTo>
                      <a:pt x="1627" y="47"/>
                    </a:lnTo>
                    <a:close/>
                    <a:moveTo>
                      <a:pt x="1661" y="1"/>
                    </a:moveTo>
                    <a:lnTo>
                      <a:pt x="0" y="505"/>
                    </a:lnTo>
                    <a:lnTo>
                      <a:pt x="0" y="4308"/>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0" name="Google Shape;1097;p69"/>
              <p:cNvSpPr/>
              <p:nvPr/>
            </p:nvSpPr>
            <p:spPr>
              <a:xfrm>
                <a:off x="3938389" y="3125577"/>
                <a:ext cx="2268" cy="231299"/>
              </a:xfrm>
              <a:custGeom>
                <a:avLst/>
                <a:gdLst/>
                <a:ahLst/>
                <a:cxnLst/>
                <a:rect l="l" t="t" r="r" b="b"/>
                <a:pathLst>
                  <a:path w="36" h="3672" extrusionOk="0">
                    <a:moveTo>
                      <a:pt x="18" y="0"/>
                    </a:moveTo>
                    <a:cubicBezTo>
                      <a:pt x="10" y="0"/>
                      <a:pt x="1" y="6"/>
                      <a:pt x="1" y="18"/>
                    </a:cubicBezTo>
                    <a:lnTo>
                      <a:pt x="1" y="3649"/>
                    </a:lnTo>
                    <a:cubicBezTo>
                      <a:pt x="1" y="3660"/>
                      <a:pt x="12" y="3672"/>
                      <a:pt x="12" y="3672"/>
                    </a:cubicBezTo>
                    <a:cubicBezTo>
                      <a:pt x="24" y="3672"/>
                      <a:pt x="35" y="3660"/>
                      <a:pt x="35" y="3660"/>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1" name="Google Shape;1098;p69"/>
              <p:cNvSpPr/>
              <p:nvPr/>
            </p:nvSpPr>
            <p:spPr>
              <a:xfrm>
                <a:off x="4046671" y="3095278"/>
                <a:ext cx="2205" cy="239236"/>
              </a:xfrm>
              <a:custGeom>
                <a:avLst/>
                <a:gdLst/>
                <a:ahLst/>
                <a:cxnLst/>
                <a:rect l="l" t="t" r="r" b="b"/>
                <a:pathLst>
                  <a:path w="35" h="3798" extrusionOk="0">
                    <a:moveTo>
                      <a:pt x="17" y="0"/>
                    </a:moveTo>
                    <a:cubicBezTo>
                      <a:pt x="9" y="0"/>
                      <a:pt x="0" y="6"/>
                      <a:pt x="0" y="17"/>
                    </a:cubicBezTo>
                    <a:lnTo>
                      <a:pt x="0" y="3786"/>
                    </a:lnTo>
                    <a:cubicBezTo>
                      <a:pt x="0" y="3798"/>
                      <a:pt x="0" y="3798"/>
                      <a:pt x="12" y="3798"/>
                    </a:cubicBezTo>
                    <a:cubicBezTo>
                      <a:pt x="23" y="3798"/>
                      <a:pt x="35" y="3798"/>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2" name="Google Shape;1099;p69"/>
              <p:cNvSpPr/>
              <p:nvPr/>
            </p:nvSpPr>
            <p:spPr>
              <a:xfrm>
                <a:off x="4876454" y="2277337"/>
                <a:ext cx="116972" cy="267078"/>
              </a:xfrm>
              <a:custGeom>
                <a:avLst/>
                <a:gdLst/>
                <a:ahLst/>
                <a:cxnLst/>
                <a:rect l="l" t="t" r="r" b="b"/>
                <a:pathLst>
                  <a:path w="1857" h="4240" extrusionOk="0">
                    <a:moveTo>
                      <a:pt x="104" y="58"/>
                    </a:moveTo>
                    <a:lnTo>
                      <a:pt x="1799" y="1181"/>
                    </a:lnTo>
                    <a:lnTo>
                      <a:pt x="1822" y="4182"/>
                    </a:lnTo>
                    <a:lnTo>
                      <a:pt x="35" y="3151"/>
                    </a:lnTo>
                    <a:lnTo>
                      <a:pt x="104" y="58"/>
                    </a:lnTo>
                    <a:close/>
                    <a:moveTo>
                      <a:pt x="69" y="1"/>
                    </a:moveTo>
                    <a:lnTo>
                      <a:pt x="1" y="3162"/>
                    </a:lnTo>
                    <a:lnTo>
                      <a:pt x="1" y="3174"/>
                    </a:lnTo>
                    <a:lnTo>
                      <a:pt x="1856" y="4239"/>
                    </a:lnTo>
                    <a:lnTo>
                      <a:pt x="1834" y="1169"/>
                    </a:lnTo>
                    <a:lnTo>
                      <a:pt x="1834" y="1158"/>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3" name="Google Shape;1100;p69"/>
              <p:cNvSpPr/>
              <p:nvPr/>
            </p:nvSpPr>
            <p:spPr>
              <a:xfrm>
                <a:off x="4733716" y="2179386"/>
                <a:ext cx="122579" cy="286353"/>
              </a:xfrm>
              <a:custGeom>
                <a:avLst/>
                <a:gdLst/>
                <a:ahLst/>
                <a:cxnLst/>
                <a:rect l="l" t="t" r="r" b="b"/>
                <a:pathLst>
                  <a:path w="1946" h="4546" extrusionOk="0">
                    <a:moveTo>
                      <a:pt x="63" y="1"/>
                    </a:moveTo>
                    <a:cubicBezTo>
                      <a:pt x="59" y="1"/>
                      <a:pt x="56" y="4"/>
                      <a:pt x="56" y="9"/>
                    </a:cubicBezTo>
                    <a:cubicBezTo>
                      <a:pt x="44" y="21"/>
                      <a:pt x="44" y="21"/>
                      <a:pt x="56" y="32"/>
                    </a:cubicBezTo>
                    <a:lnTo>
                      <a:pt x="1889" y="1281"/>
                    </a:lnTo>
                    <a:lnTo>
                      <a:pt x="1912" y="4488"/>
                    </a:lnTo>
                    <a:lnTo>
                      <a:pt x="1912" y="4488"/>
                    </a:lnTo>
                    <a:lnTo>
                      <a:pt x="21" y="3412"/>
                    </a:lnTo>
                    <a:cubicBezTo>
                      <a:pt x="19" y="3409"/>
                      <a:pt x="17" y="3408"/>
                      <a:pt x="15" y="3408"/>
                    </a:cubicBezTo>
                    <a:cubicBezTo>
                      <a:pt x="6" y="3408"/>
                      <a:pt x="1" y="3425"/>
                      <a:pt x="10" y="3434"/>
                    </a:cubicBezTo>
                    <a:lnTo>
                      <a:pt x="1923" y="4534"/>
                    </a:lnTo>
                    <a:lnTo>
                      <a:pt x="1946" y="4546"/>
                    </a:lnTo>
                    <a:lnTo>
                      <a:pt x="1946" y="4546"/>
                    </a:lnTo>
                    <a:lnTo>
                      <a:pt x="1923" y="1281"/>
                    </a:lnTo>
                    <a:lnTo>
                      <a:pt x="1923" y="1269"/>
                    </a:lnTo>
                    <a:lnTo>
                      <a:pt x="79" y="9"/>
                    </a:lnTo>
                    <a:cubicBezTo>
                      <a:pt x="73" y="4"/>
                      <a:pt x="67" y="1"/>
                      <a:pt x="6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4" name="Google Shape;1101;p69"/>
              <p:cNvSpPr/>
              <p:nvPr/>
            </p:nvSpPr>
            <p:spPr>
              <a:xfrm>
                <a:off x="4976043" y="2340833"/>
                <a:ext cx="3653" cy="194198"/>
              </a:xfrm>
              <a:custGeom>
                <a:avLst/>
                <a:gdLst/>
                <a:ahLst/>
                <a:cxnLst/>
                <a:rect l="l" t="t" r="r" b="b"/>
                <a:pathLst>
                  <a:path w="58" h="3083" extrusionOk="0">
                    <a:moveTo>
                      <a:pt x="23" y="1"/>
                    </a:moveTo>
                    <a:cubicBezTo>
                      <a:pt x="12" y="1"/>
                      <a:pt x="0" y="12"/>
                      <a:pt x="0" y="24"/>
                    </a:cubicBezTo>
                    <a:lnTo>
                      <a:pt x="35" y="3059"/>
                    </a:lnTo>
                    <a:cubicBezTo>
                      <a:pt x="35" y="3071"/>
                      <a:pt x="35" y="3082"/>
                      <a:pt x="46" y="3082"/>
                    </a:cubicBezTo>
                    <a:cubicBezTo>
                      <a:pt x="58" y="3082"/>
                      <a:pt x="58" y="3071"/>
                      <a:pt x="58" y="3059"/>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5" name="Google Shape;1102;p69"/>
              <p:cNvSpPr/>
              <p:nvPr/>
            </p:nvSpPr>
            <p:spPr>
              <a:xfrm>
                <a:off x="4837526" y="2248487"/>
                <a:ext cx="3653" cy="207174"/>
              </a:xfrm>
              <a:custGeom>
                <a:avLst/>
                <a:gdLst/>
                <a:ahLst/>
                <a:cxnLst/>
                <a:rect l="l" t="t" r="r" b="b"/>
                <a:pathLst>
                  <a:path w="58" h="3289" extrusionOk="0">
                    <a:moveTo>
                      <a:pt x="12" y="1"/>
                    </a:moveTo>
                    <a:cubicBezTo>
                      <a:pt x="12" y="1"/>
                      <a:pt x="0" y="12"/>
                      <a:pt x="0" y="12"/>
                    </a:cubicBezTo>
                    <a:lnTo>
                      <a:pt x="23" y="3277"/>
                    </a:lnTo>
                    <a:cubicBezTo>
                      <a:pt x="23" y="3288"/>
                      <a:pt x="34" y="3288"/>
                      <a:pt x="46" y="3288"/>
                    </a:cubicBezTo>
                    <a:cubicBezTo>
                      <a:pt x="46" y="3288"/>
                      <a:pt x="57" y="3288"/>
                      <a:pt x="57" y="3277"/>
                    </a:cubicBezTo>
                    <a:lnTo>
                      <a:pt x="34" y="12"/>
                    </a:lnTo>
                    <a:cubicBezTo>
                      <a:pt x="34"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6" name="Google Shape;1103;p69"/>
              <p:cNvSpPr/>
              <p:nvPr/>
            </p:nvSpPr>
            <p:spPr>
              <a:xfrm>
                <a:off x="4878659" y="2576105"/>
                <a:ext cx="116909" cy="251897"/>
              </a:xfrm>
              <a:custGeom>
                <a:avLst/>
                <a:gdLst/>
                <a:ahLst/>
                <a:cxnLst/>
                <a:rect l="l" t="t" r="r" b="b"/>
                <a:pathLst>
                  <a:path w="1856" h="3999" extrusionOk="0">
                    <a:moveTo>
                      <a:pt x="103" y="57"/>
                    </a:moveTo>
                    <a:lnTo>
                      <a:pt x="1799" y="940"/>
                    </a:lnTo>
                    <a:lnTo>
                      <a:pt x="1821" y="3952"/>
                    </a:lnTo>
                    <a:lnTo>
                      <a:pt x="34" y="3162"/>
                    </a:lnTo>
                    <a:lnTo>
                      <a:pt x="103" y="57"/>
                    </a:lnTo>
                    <a:close/>
                    <a:moveTo>
                      <a:pt x="69" y="0"/>
                    </a:moveTo>
                    <a:lnTo>
                      <a:pt x="0" y="3173"/>
                    </a:lnTo>
                    <a:lnTo>
                      <a:pt x="0" y="3185"/>
                    </a:lnTo>
                    <a:lnTo>
                      <a:pt x="1856" y="3998"/>
                    </a:lnTo>
                    <a:lnTo>
                      <a:pt x="1833" y="928"/>
                    </a:lnTo>
                    <a:lnTo>
                      <a:pt x="1833" y="917"/>
                    </a:lnTo>
                    <a:lnTo>
                      <a:pt x="92" y="12"/>
                    </a:lnTo>
                    <a:lnTo>
                      <a:pt x="6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7" name="Google Shape;1104;p69"/>
              <p:cNvSpPr/>
              <p:nvPr/>
            </p:nvSpPr>
            <p:spPr>
              <a:xfrm>
                <a:off x="4734283" y="2495287"/>
                <a:ext cx="124216" cy="273503"/>
              </a:xfrm>
              <a:custGeom>
                <a:avLst/>
                <a:gdLst/>
                <a:ahLst/>
                <a:cxnLst/>
                <a:rect l="l" t="t" r="r" b="b"/>
                <a:pathLst>
                  <a:path w="1972" h="4342" extrusionOk="0">
                    <a:moveTo>
                      <a:pt x="35" y="0"/>
                    </a:moveTo>
                    <a:cubicBezTo>
                      <a:pt x="24" y="0"/>
                      <a:pt x="12" y="0"/>
                      <a:pt x="12" y="12"/>
                    </a:cubicBezTo>
                    <a:cubicBezTo>
                      <a:pt x="1" y="12"/>
                      <a:pt x="1" y="23"/>
                      <a:pt x="12" y="35"/>
                    </a:cubicBezTo>
                    <a:lnTo>
                      <a:pt x="1914" y="1077"/>
                    </a:lnTo>
                    <a:lnTo>
                      <a:pt x="1937" y="4284"/>
                    </a:lnTo>
                    <a:lnTo>
                      <a:pt x="58" y="3471"/>
                    </a:lnTo>
                    <a:cubicBezTo>
                      <a:pt x="47" y="3471"/>
                      <a:pt x="35" y="3471"/>
                      <a:pt x="35" y="3483"/>
                    </a:cubicBezTo>
                    <a:cubicBezTo>
                      <a:pt x="35" y="3494"/>
                      <a:pt x="35" y="3506"/>
                      <a:pt x="47" y="3506"/>
                    </a:cubicBezTo>
                    <a:lnTo>
                      <a:pt x="1948" y="4330"/>
                    </a:lnTo>
                    <a:lnTo>
                      <a:pt x="1971" y="4342"/>
                    </a:lnTo>
                    <a:lnTo>
                      <a:pt x="1971" y="4342"/>
                    </a:lnTo>
                    <a:lnTo>
                      <a:pt x="1948" y="1077"/>
                    </a:lnTo>
                    <a:lnTo>
                      <a:pt x="1948" y="106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8" name="Google Shape;1105;p69"/>
              <p:cNvSpPr/>
              <p:nvPr/>
            </p:nvSpPr>
            <p:spPr>
              <a:xfrm>
                <a:off x="4978941" y="2626624"/>
                <a:ext cx="3653" cy="194135"/>
              </a:xfrm>
              <a:custGeom>
                <a:avLst/>
                <a:gdLst/>
                <a:ahLst/>
                <a:cxnLst/>
                <a:rect l="l" t="t" r="r" b="b"/>
                <a:pathLst>
                  <a:path w="58" h="3082" extrusionOk="0">
                    <a:moveTo>
                      <a:pt x="12" y="0"/>
                    </a:moveTo>
                    <a:cubicBezTo>
                      <a:pt x="0" y="0"/>
                      <a:pt x="0" y="12"/>
                      <a:pt x="0" y="23"/>
                    </a:cubicBezTo>
                    <a:lnTo>
                      <a:pt x="23" y="3059"/>
                    </a:lnTo>
                    <a:cubicBezTo>
                      <a:pt x="23" y="3070"/>
                      <a:pt x="23" y="3082"/>
                      <a:pt x="35" y="3082"/>
                    </a:cubicBezTo>
                    <a:cubicBezTo>
                      <a:pt x="46" y="3082"/>
                      <a:pt x="58" y="3070"/>
                      <a:pt x="58" y="3059"/>
                    </a:cubicBezTo>
                    <a:lnTo>
                      <a:pt x="35" y="23"/>
                    </a:lnTo>
                    <a:cubicBezTo>
                      <a:pt x="23"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9" name="Google Shape;1106;p69"/>
              <p:cNvSpPr/>
              <p:nvPr/>
            </p:nvSpPr>
            <p:spPr>
              <a:xfrm>
                <a:off x="4839667" y="2553743"/>
                <a:ext cx="4409" cy="207111"/>
              </a:xfrm>
              <a:custGeom>
                <a:avLst/>
                <a:gdLst/>
                <a:ahLst/>
                <a:cxnLst/>
                <a:rect l="l" t="t" r="r" b="b"/>
                <a:pathLst>
                  <a:path w="70" h="3288" extrusionOk="0">
                    <a:moveTo>
                      <a:pt x="23" y="0"/>
                    </a:moveTo>
                    <a:cubicBezTo>
                      <a:pt x="12" y="0"/>
                      <a:pt x="0" y="0"/>
                      <a:pt x="0" y="12"/>
                    </a:cubicBezTo>
                    <a:lnTo>
                      <a:pt x="35" y="3276"/>
                    </a:lnTo>
                    <a:cubicBezTo>
                      <a:pt x="35" y="3276"/>
                      <a:pt x="35" y="3288"/>
                      <a:pt x="46" y="3288"/>
                    </a:cubicBezTo>
                    <a:cubicBezTo>
                      <a:pt x="58" y="3288"/>
                      <a:pt x="69" y="3276"/>
                      <a:pt x="69" y="3276"/>
                    </a:cubicBezTo>
                    <a:lnTo>
                      <a:pt x="35" y="12"/>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0" name="Google Shape;1107;p69"/>
              <p:cNvSpPr/>
              <p:nvPr/>
            </p:nvSpPr>
            <p:spPr>
              <a:xfrm>
                <a:off x="4881494" y="2912352"/>
                <a:ext cx="116972" cy="232370"/>
              </a:xfrm>
              <a:custGeom>
                <a:avLst/>
                <a:gdLst/>
                <a:ahLst/>
                <a:cxnLst/>
                <a:rect l="l" t="t" r="r" b="b"/>
                <a:pathLst>
                  <a:path w="1857" h="3689" extrusionOk="0">
                    <a:moveTo>
                      <a:pt x="104" y="46"/>
                    </a:moveTo>
                    <a:lnTo>
                      <a:pt x="1799" y="630"/>
                    </a:lnTo>
                    <a:lnTo>
                      <a:pt x="1822" y="3643"/>
                    </a:lnTo>
                    <a:lnTo>
                      <a:pt x="35" y="3173"/>
                    </a:lnTo>
                    <a:lnTo>
                      <a:pt x="104" y="46"/>
                    </a:lnTo>
                    <a:close/>
                    <a:moveTo>
                      <a:pt x="70" y="0"/>
                    </a:moveTo>
                    <a:lnTo>
                      <a:pt x="1" y="3196"/>
                    </a:lnTo>
                    <a:lnTo>
                      <a:pt x="1857" y="3689"/>
                    </a:lnTo>
                    <a:lnTo>
                      <a:pt x="1834" y="619"/>
                    </a:lnTo>
                    <a:lnTo>
                      <a:pt x="1834" y="607"/>
                    </a:lnTo>
                    <a:lnTo>
                      <a:pt x="7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1" name="Google Shape;1108;p69"/>
              <p:cNvSpPr/>
              <p:nvPr/>
            </p:nvSpPr>
            <p:spPr>
              <a:xfrm>
                <a:off x="4737181" y="2856793"/>
                <a:ext cx="124216" cy="251897"/>
              </a:xfrm>
              <a:custGeom>
                <a:avLst/>
                <a:gdLst/>
                <a:ahLst/>
                <a:cxnLst/>
                <a:rect l="l" t="t" r="r" b="b"/>
                <a:pathLst>
                  <a:path w="1972" h="3999" extrusionOk="0">
                    <a:moveTo>
                      <a:pt x="24" y="0"/>
                    </a:moveTo>
                    <a:cubicBezTo>
                      <a:pt x="24" y="0"/>
                      <a:pt x="12" y="12"/>
                      <a:pt x="1" y="12"/>
                    </a:cubicBezTo>
                    <a:cubicBezTo>
                      <a:pt x="1" y="23"/>
                      <a:pt x="12" y="35"/>
                      <a:pt x="12" y="35"/>
                    </a:cubicBezTo>
                    <a:lnTo>
                      <a:pt x="1914" y="745"/>
                    </a:lnTo>
                    <a:lnTo>
                      <a:pt x="1937" y="3952"/>
                    </a:lnTo>
                    <a:lnTo>
                      <a:pt x="1937" y="3952"/>
                    </a:lnTo>
                    <a:lnTo>
                      <a:pt x="58" y="3483"/>
                    </a:lnTo>
                    <a:cubicBezTo>
                      <a:pt x="35" y="3483"/>
                      <a:pt x="24" y="3506"/>
                      <a:pt x="47" y="3517"/>
                    </a:cubicBezTo>
                    <a:lnTo>
                      <a:pt x="1948" y="3998"/>
                    </a:lnTo>
                    <a:lnTo>
                      <a:pt x="1971" y="3998"/>
                    </a:lnTo>
                    <a:lnTo>
                      <a:pt x="1948" y="733"/>
                    </a:lnTo>
                    <a:lnTo>
                      <a:pt x="1948" y="722"/>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2" name="Google Shape;1109;p69"/>
              <p:cNvSpPr/>
              <p:nvPr/>
            </p:nvSpPr>
            <p:spPr>
              <a:xfrm>
                <a:off x="4981083" y="2946241"/>
                <a:ext cx="3653" cy="193442"/>
              </a:xfrm>
              <a:custGeom>
                <a:avLst/>
                <a:gdLst/>
                <a:ahLst/>
                <a:cxnLst/>
                <a:rect l="l" t="t" r="r" b="b"/>
                <a:pathLst>
                  <a:path w="58" h="3071" extrusionOk="0">
                    <a:moveTo>
                      <a:pt x="24" y="1"/>
                    </a:moveTo>
                    <a:cubicBezTo>
                      <a:pt x="12" y="1"/>
                      <a:pt x="1" y="1"/>
                      <a:pt x="1" y="12"/>
                    </a:cubicBezTo>
                    <a:lnTo>
                      <a:pt x="24" y="3048"/>
                    </a:lnTo>
                    <a:cubicBezTo>
                      <a:pt x="24" y="3059"/>
                      <a:pt x="35" y="3071"/>
                      <a:pt x="46" y="3071"/>
                    </a:cubicBezTo>
                    <a:cubicBezTo>
                      <a:pt x="58" y="3071"/>
                      <a:pt x="58" y="3059"/>
                      <a:pt x="58" y="3048"/>
                    </a:cubicBezTo>
                    <a:lnTo>
                      <a:pt x="35" y="12"/>
                    </a:lnTo>
                    <a:cubicBezTo>
                      <a:pt x="35" y="1"/>
                      <a:pt x="24"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3" name="Google Shape;1110;p69"/>
              <p:cNvSpPr/>
              <p:nvPr/>
            </p:nvSpPr>
            <p:spPr>
              <a:xfrm>
                <a:off x="4842565" y="2896478"/>
                <a:ext cx="4409" cy="207111"/>
              </a:xfrm>
              <a:custGeom>
                <a:avLst/>
                <a:gdLst/>
                <a:ahLst/>
                <a:cxnLst/>
                <a:rect l="l" t="t" r="r" b="b"/>
                <a:pathLst>
                  <a:path w="70" h="3288" extrusionOk="0">
                    <a:moveTo>
                      <a:pt x="23" y="0"/>
                    </a:moveTo>
                    <a:cubicBezTo>
                      <a:pt x="12" y="0"/>
                      <a:pt x="0" y="12"/>
                      <a:pt x="0" y="23"/>
                    </a:cubicBezTo>
                    <a:lnTo>
                      <a:pt x="35" y="3276"/>
                    </a:lnTo>
                    <a:cubicBezTo>
                      <a:pt x="35" y="3288"/>
                      <a:pt x="35" y="3288"/>
                      <a:pt x="46" y="3288"/>
                    </a:cubicBezTo>
                    <a:cubicBezTo>
                      <a:pt x="58" y="3288"/>
                      <a:pt x="69" y="3288"/>
                      <a:pt x="69" y="3276"/>
                    </a:cubicBezTo>
                    <a:lnTo>
                      <a:pt x="35" y="23"/>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4" name="Google Shape;1111;p69"/>
              <p:cNvSpPr/>
              <p:nvPr/>
            </p:nvSpPr>
            <p:spPr>
              <a:xfrm>
                <a:off x="5352290" y="2565081"/>
                <a:ext cx="64691" cy="202261"/>
              </a:xfrm>
              <a:custGeom>
                <a:avLst/>
                <a:gdLst/>
                <a:ahLst/>
                <a:cxnLst/>
                <a:rect l="l" t="t" r="r" b="b"/>
                <a:pathLst>
                  <a:path w="1027" h="3211" extrusionOk="0">
                    <a:moveTo>
                      <a:pt x="23" y="0"/>
                    </a:moveTo>
                    <a:cubicBezTo>
                      <a:pt x="11" y="0"/>
                      <a:pt x="0" y="17"/>
                      <a:pt x="19" y="26"/>
                    </a:cubicBezTo>
                    <a:lnTo>
                      <a:pt x="992" y="691"/>
                    </a:lnTo>
                    <a:lnTo>
                      <a:pt x="992" y="3165"/>
                    </a:lnTo>
                    <a:lnTo>
                      <a:pt x="30" y="2638"/>
                    </a:lnTo>
                    <a:cubicBezTo>
                      <a:pt x="19" y="2638"/>
                      <a:pt x="7" y="2638"/>
                      <a:pt x="7" y="2650"/>
                    </a:cubicBezTo>
                    <a:cubicBezTo>
                      <a:pt x="7" y="2661"/>
                      <a:pt x="7" y="2672"/>
                      <a:pt x="19" y="2672"/>
                    </a:cubicBezTo>
                    <a:lnTo>
                      <a:pt x="1004" y="3199"/>
                    </a:lnTo>
                    <a:lnTo>
                      <a:pt x="1027" y="3211"/>
                    </a:lnTo>
                    <a:lnTo>
                      <a:pt x="1027" y="668"/>
                    </a:lnTo>
                    <a:lnTo>
                      <a:pt x="30"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5" name="Google Shape;1112;p69"/>
              <p:cNvSpPr/>
              <p:nvPr/>
            </p:nvSpPr>
            <p:spPr>
              <a:xfrm>
                <a:off x="5453706" y="2627316"/>
                <a:ext cx="71494" cy="195584"/>
              </a:xfrm>
              <a:custGeom>
                <a:avLst/>
                <a:gdLst/>
                <a:ahLst/>
                <a:cxnLst/>
                <a:rect l="l" t="t" r="r" b="b"/>
                <a:pathLst>
                  <a:path w="1135" h="3105" extrusionOk="0">
                    <a:moveTo>
                      <a:pt x="35" y="58"/>
                    </a:moveTo>
                    <a:lnTo>
                      <a:pt x="1101" y="676"/>
                    </a:lnTo>
                    <a:lnTo>
                      <a:pt x="1101" y="3059"/>
                    </a:lnTo>
                    <a:lnTo>
                      <a:pt x="35" y="2509"/>
                    </a:lnTo>
                    <a:lnTo>
                      <a:pt x="35" y="58"/>
                    </a:lnTo>
                    <a:close/>
                    <a:moveTo>
                      <a:pt x="1" y="1"/>
                    </a:moveTo>
                    <a:lnTo>
                      <a:pt x="1" y="2532"/>
                    </a:lnTo>
                    <a:lnTo>
                      <a:pt x="1135" y="3105"/>
                    </a:lnTo>
                    <a:lnTo>
                      <a:pt x="1135" y="66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6" name="Google Shape;1113;p69"/>
              <p:cNvSpPr/>
              <p:nvPr/>
            </p:nvSpPr>
            <p:spPr>
              <a:xfrm>
                <a:off x="5510713" y="2661584"/>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7" name="Google Shape;1114;p69"/>
              <p:cNvSpPr/>
              <p:nvPr/>
            </p:nvSpPr>
            <p:spPr>
              <a:xfrm>
                <a:off x="5402494" y="2598089"/>
                <a:ext cx="2205" cy="161317"/>
              </a:xfrm>
              <a:custGeom>
                <a:avLst/>
                <a:gdLst/>
                <a:ahLst/>
                <a:cxnLst/>
                <a:rect l="l" t="t" r="r" b="b"/>
                <a:pathLst>
                  <a:path w="35" h="2561" extrusionOk="0">
                    <a:moveTo>
                      <a:pt x="18" y="1"/>
                    </a:moveTo>
                    <a:cubicBezTo>
                      <a:pt x="9" y="1"/>
                      <a:pt x="1" y="6"/>
                      <a:pt x="1" y="18"/>
                    </a:cubicBezTo>
                    <a:lnTo>
                      <a:pt x="1" y="2549"/>
                    </a:lnTo>
                    <a:cubicBezTo>
                      <a:pt x="1" y="2561"/>
                      <a:pt x="1" y="2561"/>
                      <a:pt x="12" y="2561"/>
                    </a:cubicBezTo>
                    <a:cubicBezTo>
                      <a:pt x="23" y="2561"/>
                      <a:pt x="35" y="2561"/>
                      <a:pt x="35" y="2549"/>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8" name="Google Shape;1115;p69"/>
              <p:cNvSpPr/>
              <p:nvPr/>
            </p:nvSpPr>
            <p:spPr>
              <a:xfrm>
                <a:off x="5352164" y="2801802"/>
                <a:ext cx="64817" cy="195017"/>
              </a:xfrm>
              <a:custGeom>
                <a:avLst/>
                <a:gdLst/>
                <a:ahLst/>
                <a:cxnLst/>
                <a:rect l="l" t="t" r="r" b="b"/>
                <a:pathLst>
                  <a:path w="1029" h="3096" extrusionOk="0">
                    <a:moveTo>
                      <a:pt x="23" y="0"/>
                    </a:moveTo>
                    <a:cubicBezTo>
                      <a:pt x="7" y="0"/>
                      <a:pt x="1" y="26"/>
                      <a:pt x="21" y="26"/>
                    </a:cubicBezTo>
                    <a:lnTo>
                      <a:pt x="994" y="564"/>
                    </a:lnTo>
                    <a:lnTo>
                      <a:pt x="994" y="3038"/>
                    </a:lnTo>
                    <a:lnTo>
                      <a:pt x="32" y="2649"/>
                    </a:lnTo>
                    <a:cubicBezTo>
                      <a:pt x="29" y="2647"/>
                      <a:pt x="26" y="2646"/>
                      <a:pt x="23" y="2646"/>
                    </a:cubicBezTo>
                    <a:cubicBezTo>
                      <a:pt x="7" y="2646"/>
                      <a:pt x="1" y="2672"/>
                      <a:pt x="21" y="2672"/>
                    </a:cubicBezTo>
                    <a:lnTo>
                      <a:pt x="1029" y="3096"/>
                    </a:lnTo>
                    <a:lnTo>
                      <a:pt x="1029" y="553"/>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9" name="Google Shape;1116;p69"/>
              <p:cNvSpPr/>
              <p:nvPr/>
            </p:nvSpPr>
            <p:spPr>
              <a:xfrm>
                <a:off x="5453706" y="2852447"/>
                <a:ext cx="71494" cy="186198"/>
              </a:xfrm>
              <a:custGeom>
                <a:avLst/>
                <a:gdLst/>
                <a:ahLst/>
                <a:cxnLst/>
                <a:rect l="l" t="t" r="r" b="b"/>
                <a:pathLst>
                  <a:path w="1135" h="2956" extrusionOk="0">
                    <a:moveTo>
                      <a:pt x="35" y="46"/>
                    </a:moveTo>
                    <a:lnTo>
                      <a:pt x="1101" y="539"/>
                    </a:lnTo>
                    <a:lnTo>
                      <a:pt x="1101" y="2910"/>
                    </a:lnTo>
                    <a:lnTo>
                      <a:pt x="35" y="2498"/>
                    </a:lnTo>
                    <a:lnTo>
                      <a:pt x="35" y="46"/>
                    </a:lnTo>
                    <a:close/>
                    <a:moveTo>
                      <a:pt x="1" y="1"/>
                    </a:moveTo>
                    <a:lnTo>
                      <a:pt x="1" y="2521"/>
                    </a:lnTo>
                    <a:lnTo>
                      <a:pt x="1135" y="2956"/>
                    </a:lnTo>
                    <a:lnTo>
                      <a:pt x="1135" y="516"/>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0" name="Google Shape;1117;p69"/>
              <p:cNvSpPr/>
              <p:nvPr/>
            </p:nvSpPr>
            <p:spPr>
              <a:xfrm>
                <a:off x="5510713" y="2878777"/>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1" name="Google Shape;1118;p69"/>
              <p:cNvSpPr/>
              <p:nvPr/>
            </p:nvSpPr>
            <p:spPr>
              <a:xfrm>
                <a:off x="5402494" y="2829014"/>
                <a:ext cx="2205" cy="161317"/>
              </a:xfrm>
              <a:custGeom>
                <a:avLst/>
                <a:gdLst/>
                <a:ahLst/>
                <a:cxnLst/>
                <a:rect l="l" t="t" r="r" b="b"/>
                <a:pathLst>
                  <a:path w="35" h="2561" extrusionOk="0">
                    <a:moveTo>
                      <a:pt x="18" y="0"/>
                    </a:moveTo>
                    <a:cubicBezTo>
                      <a:pt x="9" y="0"/>
                      <a:pt x="1" y="6"/>
                      <a:pt x="1" y="17"/>
                    </a:cubicBezTo>
                    <a:lnTo>
                      <a:pt x="1" y="2549"/>
                    </a:lnTo>
                    <a:cubicBezTo>
                      <a:pt x="1" y="2549"/>
                      <a:pt x="1" y="2560"/>
                      <a:pt x="12" y="2560"/>
                    </a:cubicBezTo>
                    <a:cubicBezTo>
                      <a:pt x="23" y="2560"/>
                      <a:pt x="23" y="2549"/>
                      <a:pt x="35" y="2549"/>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2" name="Google Shape;1119;p69"/>
              <p:cNvSpPr/>
              <p:nvPr/>
            </p:nvSpPr>
            <p:spPr>
              <a:xfrm>
                <a:off x="5352731" y="3059940"/>
                <a:ext cx="64250" cy="185128"/>
              </a:xfrm>
              <a:custGeom>
                <a:avLst/>
                <a:gdLst/>
                <a:ahLst/>
                <a:cxnLst/>
                <a:rect l="l" t="t" r="r" b="b"/>
                <a:pathLst>
                  <a:path w="1020" h="2939" extrusionOk="0">
                    <a:moveTo>
                      <a:pt x="13" y="1"/>
                    </a:moveTo>
                    <a:cubicBezTo>
                      <a:pt x="6" y="1"/>
                      <a:pt x="0" y="9"/>
                      <a:pt x="0" y="17"/>
                    </a:cubicBezTo>
                    <a:cubicBezTo>
                      <a:pt x="0" y="17"/>
                      <a:pt x="0" y="29"/>
                      <a:pt x="12" y="29"/>
                    </a:cubicBezTo>
                    <a:lnTo>
                      <a:pt x="985" y="418"/>
                    </a:lnTo>
                    <a:lnTo>
                      <a:pt x="985" y="2892"/>
                    </a:lnTo>
                    <a:lnTo>
                      <a:pt x="23" y="2652"/>
                    </a:lnTo>
                    <a:cubicBezTo>
                      <a:pt x="20" y="2648"/>
                      <a:pt x="16" y="2647"/>
                      <a:pt x="13" y="2647"/>
                    </a:cubicBezTo>
                    <a:cubicBezTo>
                      <a:pt x="6" y="2647"/>
                      <a:pt x="0" y="2655"/>
                      <a:pt x="0" y="2663"/>
                    </a:cubicBezTo>
                    <a:cubicBezTo>
                      <a:pt x="0" y="2663"/>
                      <a:pt x="0" y="2675"/>
                      <a:pt x="12" y="2675"/>
                    </a:cubicBezTo>
                    <a:lnTo>
                      <a:pt x="1020" y="2938"/>
                    </a:lnTo>
                    <a:lnTo>
                      <a:pt x="1020" y="395"/>
                    </a:lnTo>
                    <a:lnTo>
                      <a:pt x="23" y="6"/>
                    </a:lnTo>
                    <a:cubicBezTo>
                      <a:pt x="20" y="2"/>
                      <a:pt x="16" y="1"/>
                      <a:pt x="1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3" name="Google Shape;1120;p69"/>
              <p:cNvSpPr/>
              <p:nvPr/>
            </p:nvSpPr>
            <p:spPr>
              <a:xfrm>
                <a:off x="5453706" y="3094900"/>
                <a:ext cx="71494" cy="174671"/>
              </a:xfrm>
              <a:custGeom>
                <a:avLst/>
                <a:gdLst/>
                <a:ahLst/>
                <a:cxnLst/>
                <a:rect l="l" t="t" r="r" b="b"/>
                <a:pathLst>
                  <a:path w="1135" h="2773" extrusionOk="0">
                    <a:moveTo>
                      <a:pt x="35" y="35"/>
                    </a:moveTo>
                    <a:lnTo>
                      <a:pt x="1101" y="356"/>
                    </a:lnTo>
                    <a:lnTo>
                      <a:pt x="1101" y="2738"/>
                    </a:lnTo>
                    <a:lnTo>
                      <a:pt x="35" y="2486"/>
                    </a:lnTo>
                    <a:lnTo>
                      <a:pt x="35" y="35"/>
                    </a:lnTo>
                    <a:close/>
                    <a:moveTo>
                      <a:pt x="1" y="0"/>
                    </a:moveTo>
                    <a:lnTo>
                      <a:pt x="1" y="2521"/>
                    </a:lnTo>
                    <a:lnTo>
                      <a:pt x="1135" y="2773"/>
                    </a:lnTo>
                    <a:lnTo>
                      <a:pt x="1135" y="33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4" name="Google Shape;1121;p69"/>
              <p:cNvSpPr/>
              <p:nvPr/>
            </p:nvSpPr>
            <p:spPr>
              <a:xfrm>
                <a:off x="5510713" y="3111845"/>
                <a:ext cx="2268" cy="155585"/>
              </a:xfrm>
              <a:custGeom>
                <a:avLst/>
                <a:gdLst/>
                <a:ahLst/>
                <a:cxnLst/>
                <a:rect l="l" t="t" r="r" b="b"/>
                <a:pathLst>
                  <a:path w="36" h="2470" extrusionOk="0">
                    <a:moveTo>
                      <a:pt x="18" y="1"/>
                    </a:moveTo>
                    <a:cubicBezTo>
                      <a:pt x="9" y="1"/>
                      <a:pt x="1" y="6"/>
                      <a:pt x="1" y="18"/>
                    </a:cubicBezTo>
                    <a:lnTo>
                      <a:pt x="1" y="2446"/>
                    </a:lnTo>
                    <a:cubicBezTo>
                      <a:pt x="1" y="2458"/>
                      <a:pt x="12" y="2469"/>
                      <a:pt x="24" y="2469"/>
                    </a:cubicBezTo>
                    <a:cubicBezTo>
                      <a:pt x="24" y="2469"/>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5" name="Google Shape;1122;p69"/>
              <p:cNvSpPr/>
              <p:nvPr/>
            </p:nvSpPr>
            <p:spPr>
              <a:xfrm>
                <a:off x="5402494" y="3079404"/>
                <a:ext cx="1512" cy="161317"/>
              </a:xfrm>
              <a:custGeom>
                <a:avLst/>
                <a:gdLst/>
                <a:ahLst/>
                <a:cxnLst/>
                <a:rect l="l" t="t" r="r" b="b"/>
                <a:pathLst>
                  <a:path w="24" h="2561" extrusionOk="0">
                    <a:moveTo>
                      <a:pt x="12" y="0"/>
                    </a:moveTo>
                    <a:cubicBezTo>
                      <a:pt x="6" y="0"/>
                      <a:pt x="1" y="6"/>
                      <a:pt x="1" y="17"/>
                    </a:cubicBezTo>
                    <a:lnTo>
                      <a:pt x="1" y="2549"/>
                    </a:lnTo>
                    <a:cubicBezTo>
                      <a:pt x="1" y="2549"/>
                      <a:pt x="1" y="2560"/>
                      <a:pt x="12" y="2560"/>
                    </a:cubicBezTo>
                    <a:cubicBezTo>
                      <a:pt x="23" y="2560"/>
                      <a:pt x="23" y="2549"/>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6" name="Google Shape;1123;p69"/>
              <p:cNvSpPr/>
              <p:nvPr/>
            </p:nvSpPr>
            <p:spPr>
              <a:xfrm>
                <a:off x="5352164" y="3293889"/>
                <a:ext cx="64817" cy="182797"/>
              </a:xfrm>
              <a:custGeom>
                <a:avLst/>
                <a:gdLst/>
                <a:ahLst/>
                <a:cxnLst/>
                <a:rect l="l" t="t" r="r" b="b"/>
                <a:pathLst>
                  <a:path w="1029" h="2902" extrusionOk="0">
                    <a:moveTo>
                      <a:pt x="23" y="1"/>
                    </a:moveTo>
                    <a:cubicBezTo>
                      <a:pt x="7" y="1"/>
                      <a:pt x="1" y="26"/>
                      <a:pt x="21" y="26"/>
                    </a:cubicBezTo>
                    <a:lnTo>
                      <a:pt x="994" y="381"/>
                    </a:lnTo>
                    <a:lnTo>
                      <a:pt x="994" y="2855"/>
                    </a:lnTo>
                    <a:lnTo>
                      <a:pt x="32" y="2638"/>
                    </a:lnTo>
                    <a:cubicBezTo>
                      <a:pt x="21" y="2638"/>
                      <a:pt x="9" y="2649"/>
                      <a:pt x="9" y="2649"/>
                    </a:cubicBezTo>
                    <a:cubicBezTo>
                      <a:pt x="9" y="2661"/>
                      <a:pt x="9" y="2672"/>
                      <a:pt x="21" y="2672"/>
                    </a:cubicBezTo>
                    <a:lnTo>
                      <a:pt x="1029" y="2901"/>
                    </a:lnTo>
                    <a:lnTo>
                      <a:pt x="1029" y="358"/>
                    </a:lnTo>
                    <a:lnTo>
                      <a:pt x="32" y="3"/>
                    </a:lnTo>
                    <a:cubicBezTo>
                      <a:pt x="29" y="1"/>
                      <a:pt x="26"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7" name="Google Shape;1124;p69"/>
              <p:cNvSpPr/>
              <p:nvPr/>
            </p:nvSpPr>
            <p:spPr>
              <a:xfrm>
                <a:off x="5453706" y="3325070"/>
                <a:ext cx="71494" cy="172530"/>
              </a:xfrm>
              <a:custGeom>
                <a:avLst/>
                <a:gdLst/>
                <a:ahLst/>
                <a:cxnLst/>
                <a:rect l="l" t="t" r="r" b="b"/>
                <a:pathLst>
                  <a:path w="1135" h="2739" extrusionOk="0">
                    <a:moveTo>
                      <a:pt x="35" y="46"/>
                    </a:moveTo>
                    <a:lnTo>
                      <a:pt x="1101" y="321"/>
                    </a:lnTo>
                    <a:lnTo>
                      <a:pt x="1101" y="2693"/>
                    </a:lnTo>
                    <a:lnTo>
                      <a:pt x="35" y="2498"/>
                    </a:lnTo>
                    <a:lnTo>
                      <a:pt x="35" y="46"/>
                    </a:lnTo>
                    <a:close/>
                    <a:moveTo>
                      <a:pt x="1" y="1"/>
                    </a:moveTo>
                    <a:lnTo>
                      <a:pt x="1" y="2521"/>
                    </a:lnTo>
                    <a:lnTo>
                      <a:pt x="1112" y="2738"/>
                    </a:lnTo>
                    <a:lnTo>
                      <a:pt x="1135" y="2738"/>
                    </a:lnTo>
                    <a:lnTo>
                      <a:pt x="1135" y="299"/>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8" name="Google Shape;1125;p69"/>
              <p:cNvSpPr/>
              <p:nvPr/>
            </p:nvSpPr>
            <p:spPr>
              <a:xfrm>
                <a:off x="5510713" y="3340566"/>
                <a:ext cx="2268" cy="154892"/>
              </a:xfrm>
              <a:custGeom>
                <a:avLst/>
                <a:gdLst/>
                <a:ahLst/>
                <a:cxnLst/>
                <a:rect l="l" t="t" r="r" b="b"/>
                <a:pathLst>
                  <a:path w="36" h="2459" extrusionOk="0">
                    <a:moveTo>
                      <a:pt x="18" y="1"/>
                    </a:moveTo>
                    <a:cubicBezTo>
                      <a:pt x="9" y="1"/>
                      <a:pt x="1" y="7"/>
                      <a:pt x="1" y="18"/>
                    </a:cubicBezTo>
                    <a:lnTo>
                      <a:pt x="1" y="2447"/>
                    </a:lnTo>
                    <a:cubicBezTo>
                      <a:pt x="1" y="2447"/>
                      <a:pt x="12" y="2458"/>
                      <a:pt x="24" y="2458"/>
                    </a:cubicBezTo>
                    <a:cubicBezTo>
                      <a:pt x="24" y="2458"/>
                      <a:pt x="35" y="2447"/>
                      <a:pt x="35" y="2447"/>
                    </a:cubicBezTo>
                    <a:lnTo>
                      <a:pt x="35" y="18"/>
                    </a:lnTo>
                    <a:cubicBezTo>
                      <a:pt x="35" y="7"/>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9" name="Google Shape;1126;p69"/>
              <p:cNvSpPr/>
              <p:nvPr/>
            </p:nvSpPr>
            <p:spPr>
              <a:xfrm>
                <a:off x="5402494" y="3311023"/>
                <a:ext cx="1512" cy="162010"/>
              </a:xfrm>
              <a:custGeom>
                <a:avLst/>
                <a:gdLst/>
                <a:ahLst/>
                <a:cxnLst/>
                <a:rect l="l" t="t" r="r" b="b"/>
                <a:pathLst>
                  <a:path w="24" h="2572" extrusionOk="0">
                    <a:moveTo>
                      <a:pt x="12" y="0"/>
                    </a:moveTo>
                    <a:cubicBezTo>
                      <a:pt x="6" y="0"/>
                      <a:pt x="1" y="6"/>
                      <a:pt x="1" y="17"/>
                    </a:cubicBezTo>
                    <a:lnTo>
                      <a:pt x="1" y="2549"/>
                    </a:lnTo>
                    <a:cubicBezTo>
                      <a:pt x="1" y="2561"/>
                      <a:pt x="1" y="2572"/>
                      <a:pt x="12" y="2572"/>
                    </a:cubicBezTo>
                    <a:cubicBezTo>
                      <a:pt x="23" y="2572"/>
                      <a:pt x="23" y="2561"/>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0" name="Google Shape;1127;p69"/>
              <p:cNvSpPr/>
              <p:nvPr/>
            </p:nvSpPr>
            <p:spPr>
              <a:xfrm>
                <a:off x="5595184" y="2721677"/>
                <a:ext cx="43337" cy="170514"/>
              </a:xfrm>
              <a:custGeom>
                <a:avLst/>
                <a:gdLst/>
                <a:ahLst/>
                <a:cxnLst/>
                <a:rect l="l" t="t" r="r" b="b"/>
                <a:pathLst>
                  <a:path w="688" h="2707" extrusionOk="0">
                    <a:moveTo>
                      <a:pt x="26" y="1"/>
                    </a:moveTo>
                    <a:cubicBezTo>
                      <a:pt x="9" y="1"/>
                      <a:pt x="2" y="28"/>
                      <a:pt x="12" y="38"/>
                    </a:cubicBezTo>
                    <a:lnTo>
                      <a:pt x="653" y="461"/>
                    </a:lnTo>
                    <a:lnTo>
                      <a:pt x="653" y="2649"/>
                    </a:lnTo>
                    <a:lnTo>
                      <a:pt x="34" y="2329"/>
                    </a:lnTo>
                    <a:cubicBezTo>
                      <a:pt x="12" y="2329"/>
                      <a:pt x="0" y="2351"/>
                      <a:pt x="23" y="2363"/>
                    </a:cubicBezTo>
                    <a:lnTo>
                      <a:pt x="687" y="2707"/>
                    </a:lnTo>
                    <a:lnTo>
                      <a:pt x="687" y="438"/>
                    </a:lnTo>
                    <a:lnTo>
                      <a:pt x="34" y="3"/>
                    </a:lnTo>
                    <a:cubicBezTo>
                      <a:pt x="31" y="2"/>
                      <a:pt x="28" y="1"/>
                      <a:pt x="2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1" name="Google Shape;1128;p69"/>
              <p:cNvSpPr/>
              <p:nvPr/>
            </p:nvSpPr>
            <p:spPr>
              <a:xfrm>
                <a:off x="5661514" y="2761551"/>
                <a:ext cx="47683" cy="167427"/>
              </a:xfrm>
              <a:custGeom>
                <a:avLst/>
                <a:gdLst/>
                <a:ahLst/>
                <a:cxnLst/>
                <a:rect l="l" t="t" r="r" b="b"/>
                <a:pathLst>
                  <a:path w="757" h="2658" extrusionOk="0">
                    <a:moveTo>
                      <a:pt x="35" y="57"/>
                    </a:moveTo>
                    <a:lnTo>
                      <a:pt x="723" y="470"/>
                    </a:lnTo>
                    <a:lnTo>
                      <a:pt x="723" y="2601"/>
                    </a:lnTo>
                    <a:lnTo>
                      <a:pt x="35" y="2245"/>
                    </a:lnTo>
                    <a:lnTo>
                      <a:pt x="35" y="57"/>
                    </a:lnTo>
                    <a:close/>
                    <a:moveTo>
                      <a:pt x="1" y="0"/>
                    </a:moveTo>
                    <a:lnTo>
                      <a:pt x="1" y="2268"/>
                    </a:lnTo>
                    <a:lnTo>
                      <a:pt x="757" y="2658"/>
                    </a:lnTo>
                    <a:lnTo>
                      <a:pt x="757" y="447"/>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2" name="Google Shape;1129;p69"/>
              <p:cNvSpPr/>
              <p:nvPr/>
            </p:nvSpPr>
            <p:spPr>
              <a:xfrm>
                <a:off x="5699056" y="2784291"/>
                <a:ext cx="2205" cy="139649"/>
              </a:xfrm>
              <a:custGeom>
                <a:avLst/>
                <a:gdLst/>
                <a:ahLst/>
                <a:cxnLst/>
                <a:rect l="l" t="t" r="r" b="b"/>
                <a:pathLst>
                  <a:path w="35" h="2217" extrusionOk="0">
                    <a:moveTo>
                      <a:pt x="18" y="0"/>
                    </a:moveTo>
                    <a:cubicBezTo>
                      <a:pt x="9" y="0"/>
                      <a:pt x="1" y="6"/>
                      <a:pt x="1" y="17"/>
                    </a:cubicBezTo>
                    <a:lnTo>
                      <a:pt x="1" y="2205"/>
                    </a:lnTo>
                    <a:cubicBezTo>
                      <a:pt x="1" y="2217"/>
                      <a:pt x="12" y="2217"/>
                      <a:pt x="24" y="2217"/>
                    </a:cubicBezTo>
                    <a:cubicBezTo>
                      <a:pt x="24" y="2217"/>
                      <a:pt x="35" y="2217"/>
                      <a:pt x="35" y="220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3" name="Google Shape;1130;p69"/>
              <p:cNvSpPr/>
              <p:nvPr/>
            </p:nvSpPr>
            <p:spPr>
              <a:xfrm>
                <a:off x="5628317" y="2743157"/>
                <a:ext cx="2268" cy="143239"/>
              </a:xfrm>
              <a:custGeom>
                <a:avLst/>
                <a:gdLst/>
                <a:ahLst/>
                <a:cxnLst/>
                <a:rect l="l" t="t" r="r" b="b"/>
                <a:pathLst>
                  <a:path w="36" h="2274" extrusionOk="0">
                    <a:moveTo>
                      <a:pt x="18" y="0"/>
                    </a:moveTo>
                    <a:cubicBezTo>
                      <a:pt x="10" y="0"/>
                      <a:pt x="1" y="6"/>
                      <a:pt x="1" y="17"/>
                    </a:cubicBezTo>
                    <a:lnTo>
                      <a:pt x="1" y="2262"/>
                    </a:lnTo>
                    <a:cubicBezTo>
                      <a:pt x="1" y="2274"/>
                      <a:pt x="1" y="2274"/>
                      <a:pt x="12" y="2274"/>
                    </a:cubicBezTo>
                    <a:cubicBezTo>
                      <a:pt x="24" y="2274"/>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4" name="Google Shape;1131;p69"/>
              <p:cNvSpPr/>
              <p:nvPr/>
            </p:nvSpPr>
            <p:spPr>
              <a:xfrm>
                <a:off x="5595373" y="2930241"/>
                <a:ext cx="43148" cy="165412"/>
              </a:xfrm>
              <a:custGeom>
                <a:avLst/>
                <a:gdLst/>
                <a:ahLst/>
                <a:cxnLst/>
                <a:rect l="l" t="t" r="r" b="b"/>
                <a:pathLst>
                  <a:path w="685" h="2626" extrusionOk="0">
                    <a:moveTo>
                      <a:pt x="23" y="0"/>
                    </a:moveTo>
                    <a:cubicBezTo>
                      <a:pt x="6" y="0"/>
                      <a:pt x="0" y="27"/>
                      <a:pt x="20" y="37"/>
                    </a:cubicBezTo>
                    <a:lnTo>
                      <a:pt x="650" y="381"/>
                    </a:lnTo>
                    <a:lnTo>
                      <a:pt x="650" y="2580"/>
                    </a:lnTo>
                    <a:lnTo>
                      <a:pt x="31" y="2340"/>
                    </a:lnTo>
                    <a:cubicBezTo>
                      <a:pt x="28" y="2338"/>
                      <a:pt x="25" y="2337"/>
                      <a:pt x="22" y="2337"/>
                    </a:cubicBezTo>
                    <a:cubicBezTo>
                      <a:pt x="6" y="2337"/>
                      <a:pt x="0" y="2362"/>
                      <a:pt x="20" y="2362"/>
                    </a:cubicBezTo>
                    <a:lnTo>
                      <a:pt x="684" y="2626"/>
                    </a:lnTo>
                    <a:lnTo>
                      <a:pt x="684" y="358"/>
                    </a:lnTo>
                    <a:lnTo>
                      <a:pt x="31"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5" name="Google Shape;1132;p69"/>
              <p:cNvSpPr/>
              <p:nvPr/>
            </p:nvSpPr>
            <p:spPr>
              <a:xfrm>
                <a:off x="5661514" y="2962115"/>
                <a:ext cx="47683" cy="160247"/>
              </a:xfrm>
              <a:custGeom>
                <a:avLst/>
                <a:gdLst/>
                <a:ahLst/>
                <a:cxnLst/>
                <a:rect l="l" t="t" r="r" b="b"/>
                <a:pathLst>
                  <a:path w="757" h="2544" extrusionOk="0">
                    <a:moveTo>
                      <a:pt x="35" y="58"/>
                    </a:moveTo>
                    <a:lnTo>
                      <a:pt x="723" y="367"/>
                    </a:lnTo>
                    <a:lnTo>
                      <a:pt x="723" y="2498"/>
                    </a:lnTo>
                    <a:lnTo>
                      <a:pt x="35" y="2234"/>
                    </a:lnTo>
                    <a:lnTo>
                      <a:pt x="35" y="58"/>
                    </a:lnTo>
                    <a:close/>
                    <a:moveTo>
                      <a:pt x="1" y="1"/>
                    </a:moveTo>
                    <a:lnTo>
                      <a:pt x="1" y="2257"/>
                    </a:lnTo>
                    <a:lnTo>
                      <a:pt x="757" y="2544"/>
                    </a:lnTo>
                    <a:lnTo>
                      <a:pt x="757" y="34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6" name="Google Shape;1133;p69"/>
              <p:cNvSpPr/>
              <p:nvPr/>
            </p:nvSpPr>
            <p:spPr>
              <a:xfrm>
                <a:off x="5699056" y="2979815"/>
                <a:ext cx="2205" cy="139649"/>
              </a:xfrm>
              <a:custGeom>
                <a:avLst/>
                <a:gdLst/>
                <a:ahLst/>
                <a:cxnLst/>
                <a:rect l="l" t="t" r="r" b="b"/>
                <a:pathLst>
                  <a:path w="35" h="2217" extrusionOk="0">
                    <a:moveTo>
                      <a:pt x="18" y="0"/>
                    </a:moveTo>
                    <a:cubicBezTo>
                      <a:pt x="9" y="0"/>
                      <a:pt x="1" y="6"/>
                      <a:pt x="1" y="18"/>
                    </a:cubicBezTo>
                    <a:lnTo>
                      <a:pt x="1" y="2194"/>
                    </a:lnTo>
                    <a:cubicBezTo>
                      <a:pt x="1" y="2206"/>
                      <a:pt x="12" y="2217"/>
                      <a:pt x="24" y="2217"/>
                    </a:cubicBezTo>
                    <a:cubicBezTo>
                      <a:pt x="24" y="2217"/>
                      <a:pt x="35" y="2206"/>
                      <a:pt x="35" y="219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7" name="Google Shape;1134;p69"/>
              <p:cNvSpPr/>
              <p:nvPr/>
            </p:nvSpPr>
            <p:spPr>
              <a:xfrm>
                <a:off x="5628317" y="2948068"/>
                <a:ext cx="2268" cy="143302"/>
              </a:xfrm>
              <a:custGeom>
                <a:avLst/>
                <a:gdLst/>
                <a:ahLst/>
                <a:cxnLst/>
                <a:rect l="l" t="t" r="r" b="b"/>
                <a:pathLst>
                  <a:path w="36" h="2275" extrusionOk="0">
                    <a:moveTo>
                      <a:pt x="18" y="0"/>
                    </a:moveTo>
                    <a:cubicBezTo>
                      <a:pt x="10" y="0"/>
                      <a:pt x="1" y="6"/>
                      <a:pt x="1" y="18"/>
                    </a:cubicBezTo>
                    <a:lnTo>
                      <a:pt x="1" y="2251"/>
                    </a:lnTo>
                    <a:cubicBezTo>
                      <a:pt x="1" y="2263"/>
                      <a:pt x="1" y="2274"/>
                      <a:pt x="12" y="2274"/>
                    </a:cubicBezTo>
                    <a:cubicBezTo>
                      <a:pt x="24" y="2274"/>
                      <a:pt x="35" y="2263"/>
                      <a:pt x="35" y="2251"/>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8" name="Google Shape;1135;p69"/>
              <p:cNvSpPr/>
              <p:nvPr/>
            </p:nvSpPr>
            <p:spPr>
              <a:xfrm>
                <a:off x="5595184" y="3157702"/>
                <a:ext cx="43337" cy="158042"/>
              </a:xfrm>
              <a:custGeom>
                <a:avLst/>
                <a:gdLst/>
                <a:ahLst/>
                <a:cxnLst/>
                <a:rect l="l" t="t" r="r" b="b"/>
                <a:pathLst>
                  <a:path w="688" h="2509" extrusionOk="0">
                    <a:moveTo>
                      <a:pt x="34" y="0"/>
                    </a:moveTo>
                    <a:cubicBezTo>
                      <a:pt x="12" y="0"/>
                      <a:pt x="0" y="23"/>
                      <a:pt x="23" y="34"/>
                    </a:cubicBezTo>
                    <a:lnTo>
                      <a:pt x="653" y="275"/>
                    </a:lnTo>
                    <a:lnTo>
                      <a:pt x="653" y="2463"/>
                    </a:lnTo>
                    <a:lnTo>
                      <a:pt x="34" y="2325"/>
                    </a:lnTo>
                    <a:cubicBezTo>
                      <a:pt x="23" y="2325"/>
                      <a:pt x="12" y="2337"/>
                      <a:pt x="12" y="2348"/>
                    </a:cubicBezTo>
                    <a:cubicBezTo>
                      <a:pt x="12" y="2348"/>
                      <a:pt x="12" y="2360"/>
                      <a:pt x="23" y="2360"/>
                    </a:cubicBezTo>
                    <a:lnTo>
                      <a:pt x="687" y="2509"/>
                    </a:lnTo>
                    <a:lnTo>
                      <a:pt x="687" y="252"/>
                    </a:lnTo>
                    <a:lnTo>
                      <a:pt x="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9" name="Google Shape;1136;p69"/>
              <p:cNvSpPr/>
              <p:nvPr/>
            </p:nvSpPr>
            <p:spPr>
              <a:xfrm>
                <a:off x="5661514" y="3178615"/>
                <a:ext cx="47683" cy="151554"/>
              </a:xfrm>
              <a:custGeom>
                <a:avLst/>
                <a:gdLst/>
                <a:ahLst/>
                <a:cxnLst/>
                <a:rect l="l" t="t" r="r" b="b"/>
                <a:pathLst>
                  <a:path w="757" h="2406" extrusionOk="0">
                    <a:moveTo>
                      <a:pt x="35" y="46"/>
                    </a:moveTo>
                    <a:lnTo>
                      <a:pt x="723" y="229"/>
                    </a:lnTo>
                    <a:lnTo>
                      <a:pt x="723" y="2371"/>
                    </a:lnTo>
                    <a:lnTo>
                      <a:pt x="35" y="2223"/>
                    </a:lnTo>
                    <a:lnTo>
                      <a:pt x="35" y="46"/>
                    </a:lnTo>
                    <a:close/>
                    <a:moveTo>
                      <a:pt x="1" y="0"/>
                    </a:moveTo>
                    <a:lnTo>
                      <a:pt x="1" y="2257"/>
                    </a:lnTo>
                    <a:lnTo>
                      <a:pt x="734" y="2406"/>
                    </a:lnTo>
                    <a:lnTo>
                      <a:pt x="757" y="2406"/>
                    </a:lnTo>
                    <a:lnTo>
                      <a:pt x="757" y="206"/>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0" name="Google Shape;1137;p69"/>
              <p:cNvSpPr/>
              <p:nvPr/>
            </p:nvSpPr>
            <p:spPr>
              <a:xfrm>
                <a:off x="5699056" y="3189072"/>
                <a:ext cx="2205" cy="139649"/>
              </a:xfrm>
              <a:custGeom>
                <a:avLst/>
                <a:gdLst/>
                <a:ahLst/>
                <a:cxnLst/>
                <a:rect l="l" t="t" r="r" b="b"/>
                <a:pathLst>
                  <a:path w="35" h="2217" extrusionOk="0">
                    <a:moveTo>
                      <a:pt x="18" y="0"/>
                    </a:moveTo>
                    <a:cubicBezTo>
                      <a:pt x="9" y="0"/>
                      <a:pt x="1" y="6"/>
                      <a:pt x="1" y="18"/>
                    </a:cubicBezTo>
                    <a:lnTo>
                      <a:pt x="1" y="2205"/>
                    </a:lnTo>
                    <a:cubicBezTo>
                      <a:pt x="1" y="2205"/>
                      <a:pt x="12" y="2217"/>
                      <a:pt x="12" y="2217"/>
                    </a:cubicBezTo>
                    <a:cubicBezTo>
                      <a:pt x="24" y="2217"/>
                      <a:pt x="35" y="2205"/>
                      <a:pt x="35" y="2205"/>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1" name="Google Shape;1138;p69"/>
              <p:cNvSpPr/>
              <p:nvPr/>
            </p:nvSpPr>
            <p:spPr>
              <a:xfrm>
                <a:off x="5628317" y="3169608"/>
                <a:ext cx="2268" cy="143995"/>
              </a:xfrm>
              <a:custGeom>
                <a:avLst/>
                <a:gdLst/>
                <a:ahLst/>
                <a:cxnLst/>
                <a:rect l="l" t="t" r="r" b="b"/>
                <a:pathLst>
                  <a:path w="36" h="2286" extrusionOk="0">
                    <a:moveTo>
                      <a:pt x="18" y="0"/>
                    </a:moveTo>
                    <a:cubicBezTo>
                      <a:pt x="10" y="0"/>
                      <a:pt x="1" y="6"/>
                      <a:pt x="1" y="17"/>
                    </a:cubicBezTo>
                    <a:lnTo>
                      <a:pt x="1" y="2262"/>
                    </a:lnTo>
                    <a:cubicBezTo>
                      <a:pt x="1" y="2274"/>
                      <a:pt x="1" y="2285"/>
                      <a:pt x="12" y="2285"/>
                    </a:cubicBezTo>
                    <a:cubicBezTo>
                      <a:pt x="24" y="2285"/>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2" name="Google Shape;1139;p69"/>
              <p:cNvSpPr/>
              <p:nvPr/>
            </p:nvSpPr>
            <p:spPr>
              <a:xfrm>
                <a:off x="5595184" y="3363306"/>
                <a:ext cx="43337" cy="158105"/>
              </a:xfrm>
              <a:custGeom>
                <a:avLst/>
                <a:gdLst/>
                <a:ahLst/>
                <a:cxnLst/>
                <a:rect l="l" t="t" r="r" b="b"/>
                <a:pathLst>
                  <a:path w="688" h="2510" extrusionOk="0">
                    <a:moveTo>
                      <a:pt x="34" y="1"/>
                    </a:moveTo>
                    <a:cubicBezTo>
                      <a:pt x="12" y="1"/>
                      <a:pt x="0" y="24"/>
                      <a:pt x="23" y="35"/>
                    </a:cubicBezTo>
                    <a:lnTo>
                      <a:pt x="653" y="276"/>
                    </a:lnTo>
                    <a:lnTo>
                      <a:pt x="653" y="2475"/>
                    </a:lnTo>
                    <a:lnTo>
                      <a:pt x="34" y="2338"/>
                    </a:lnTo>
                    <a:cubicBezTo>
                      <a:pt x="31" y="2334"/>
                      <a:pt x="28" y="2333"/>
                      <a:pt x="25" y="2333"/>
                    </a:cubicBezTo>
                    <a:cubicBezTo>
                      <a:pt x="17" y="2333"/>
                      <a:pt x="12" y="2341"/>
                      <a:pt x="12" y="2349"/>
                    </a:cubicBezTo>
                    <a:cubicBezTo>
                      <a:pt x="12" y="2361"/>
                      <a:pt x="12" y="2361"/>
                      <a:pt x="23" y="2361"/>
                    </a:cubicBezTo>
                    <a:lnTo>
                      <a:pt x="687" y="2509"/>
                    </a:lnTo>
                    <a:lnTo>
                      <a:pt x="687" y="253"/>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3" name="Google Shape;1140;p69"/>
              <p:cNvSpPr/>
              <p:nvPr/>
            </p:nvSpPr>
            <p:spPr>
              <a:xfrm>
                <a:off x="5661514" y="3384282"/>
                <a:ext cx="47683" cy="150861"/>
              </a:xfrm>
              <a:custGeom>
                <a:avLst/>
                <a:gdLst/>
                <a:ahLst/>
                <a:cxnLst/>
                <a:rect l="l" t="t" r="r" b="b"/>
                <a:pathLst>
                  <a:path w="757" h="2395" extrusionOk="0">
                    <a:moveTo>
                      <a:pt x="35" y="46"/>
                    </a:moveTo>
                    <a:lnTo>
                      <a:pt x="723" y="229"/>
                    </a:lnTo>
                    <a:lnTo>
                      <a:pt x="723" y="2360"/>
                    </a:lnTo>
                    <a:lnTo>
                      <a:pt x="35" y="2222"/>
                    </a:lnTo>
                    <a:lnTo>
                      <a:pt x="35" y="46"/>
                    </a:lnTo>
                    <a:close/>
                    <a:moveTo>
                      <a:pt x="1" y="0"/>
                    </a:moveTo>
                    <a:lnTo>
                      <a:pt x="1" y="2257"/>
                    </a:lnTo>
                    <a:lnTo>
                      <a:pt x="757" y="2394"/>
                    </a:lnTo>
                    <a:lnTo>
                      <a:pt x="757" y="195"/>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4" name="Google Shape;1141;p69"/>
              <p:cNvSpPr/>
              <p:nvPr/>
            </p:nvSpPr>
            <p:spPr>
              <a:xfrm>
                <a:off x="5699056" y="3394549"/>
                <a:ext cx="2205" cy="139145"/>
              </a:xfrm>
              <a:custGeom>
                <a:avLst/>
                <a:gdLst/>
                <a:ahLst/>
                <a:cxnLst/>
                <a:rect l="l" t="t" r="r" b="b"/>
                <a:pathLst>
                  <a:path w="35" h="2209" extrusionOk="0">
                    <a:moveTo>
                      <a:pt x="18" y="0"/>
                    </a:moveTo>
                    <a:cubicBezTo>
                      <a:pt x="9" y="0"/>
                      <a:pt x="1" y="3"/>
                      <a:pt x="1" y="9"/>
                    </a:cubicBezTo>
                    <a:lnTo>
                      <a:pt x="1" y="2197"/>
                    </a:lnTo>
                    <a:cubicBezTo>
                      <a:pt x="1" y="2208"/>
                      <a:pt x="12" y="2208"/>
                      <a:pt x="12" y="2208"/>
                    </a:cubicBezTo>
                    <a:cubicBezTo>
                      <a:pt x="24" y="2208"/>
                      <a:pt x="35" y="2208"/>
                      <a:pt x="35" y="2197"/>
                    </a:cubicBezTo>
                    <a:lnTo>
                      <a:pt x="35" y="9"/>
                    </a:lnTo>
                    <a:cubicBezTo>
                      <a:pt x="35" y="3"/>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5" name="Google Shape;1142;p69"/>
              <p:cNvSpPr/>
              <p:nvPr/>
            </p:nvSpPr>
            <p:spPr>
              <a:xfrm>
                <a:off x="5628317" y="3375778"/>
                <a:ext cx="2268" cy="143491"/>
              </a:xfrm>
              <a:custGeom>
                <a:avLst/>
                <a:gdLst/>
                <a:ahLst/>
                <a:cxnLst/>
                <a:rect l="l" t="t" r="r" b="b"/>
                <a:pathLst>
                  <a:path w="36" h="2278" extrusionOk="0">
                    <a:moveTo>
                      <a:pt x="18" y="0"/>
                    </a:moveTo>
                    <a:cubicBezTo>
                      <a:pt x="10" y="0"/>
                      <a:pt x="1" y="3"/>
                      <a:pt x="1" y="9"/>
                    </a:cubicBezTo>
                    <a:lnTo>
                      <a:pt x="1" y="2254"/>
                    </a:lnTo>
                    <a:cubicBezTo>
                      <a:pt x="1" y="2266"/>
                      <a:pt x="1" y="2277"/>
                      <a:pt x="12" y="2277"/>
                    </a:cubicBezTo>
                    <a:cubicBezTo>
                      <a:pt x="24" y="2277"/>
                      <a:pt x="24" y="2266"/>
                      <a:pt x="35" y="2254"/>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6" name="Google Shape;1143;p69"/>
              <p:cNvSpPr/>
              <p:nvPr/>
            </p:nvSpPr>
            <p:spPr>
              <a:xfrm>
                <a:off x="5770677" y="2805393"/>
                <a:ext cx="61226" cy="174860"/>
              </a:xfrm>
              <a:custGeom>
                <a:avLst/>
                <a:gdLst/>
                <a:ahLst/>
                <a:cxnLst/>
                <a:rect l="l" t="t" r="r" b="b"/>
                <a:pathLst>
                  <a:path w="972" h="2776" extrusionOk="0">
                    <a:moveTo>
                      <a:pt x="34" y="1"/>
                    </a:moveTo>
                    <a:cubicBezTo>
                      <a:pt x="15" y="1"/>
                      <a:pt x="1" y="27"/>
                      <a:pt x="21" y="37"/>
                    </a:cubicBezTo>
                    <a:lnTo>
                      <a:pt x="937" y="702"/>
                    </a:lnTo>
                    <a:lnTo>
                      <a:pt x="937" y="2718"/>
                    </a:lnTo>
                    <a:lnTo>
                      <a:pt x="32" y="2179"/>
                    </a:lnTo>
                    <a:cubicBezTo>
                      <a:pt x="32" y="2179"/>
                      <a:pt x="21" y="2179"/>
                      <a:pt x="9" y="2191"/>
                    </a:cubicBezTo>
                    <a:cubicBezTo>
                      <a:pt x="9" y="2202"/>
                      <a:pt x="9" y="2214"/>
                      <a:pt x="21" y="2214"/>
                    </a:cubicBezTo>
                    <a:lnTo>
                      <a:pt x="971" y="2775"/>
                    </a:lnTo>
                    <a:lnTo>
                      <a:pt x="971" y="690"/>
                    </a:lnTo>
                    <a:lnTo>
                      <a:pt x="43" y="3"/>
                    </a:lnTo>
                    <a:cubicBezTo>
                      <a:pt x="40" y="1"/>
                      <a:pt x="37" y="1"/>
                      <a:pt x="3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7" name="Google Shape;1144;p69"/>
              <p:cNvSpPr/>
              <p:nvPr/>
            </p:nvSpPr>
            <p:spPr>
              <a:xfrm>
                <a:off x="5866487" y="2870463"/>
                <a:ext cx="66454" cy="165349"/>
              </a:xfrm>
              <a:custGeom>
                <a:avLst/>
                <a:gdLst/>
                <a:ahLst/>
                <a:cxnLst/>
                <a:rect l="l" t="t" r="r" b="b"/>
                <a:pathLst>
                  <a:path w="1055" h="2625" extrusionOk="0">
                    <a:moveTo>
                      <a:pt x="35" y="58"/>
                    </a:moveTo>
                    <a:lnTo>
                      <a:pt x="1031" y="677"/>
                    </a:lnTo>
                    <a:lnTo>
                      <a:pt x="1031" y="2567"/>
                    </a:lnTo>
                    <a:lnTo>
                      <a:pt x="35" y="2028"/>
                    </a:lnTo>
                    <a:lnTo>
                      <a:pt x="35" y="58"/>
                    </a:lnTo>
                    <a:close/>
                    <a:moveTo>
                      <a:pt x="0" y="1"/>
                    </a:moveTo>
                    <a:lnTo>
                      <a:pt x="0" y="2051"/>
                    </a:lnTo>
                    <a:lnTo>
                      <a:pt x="1054" y="2624"/>
                    </a:lnTo>
                    <a:lnTo>
                      <a:pt x="1054" y="665"/>
                    </a:lnTo>
                    <a:lnTo>
                      <a:pt x="23" y="12"/>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8" name="Google Shape;1145;p69"/>
              <p:cNvSpPr/>
              <p:nvPr/>
            </p:nvSpPr>
            <p:spPr>
              <a:xfrm>
                <a:off x="5919840" y="2904793"/>
                <a:ext cx="2268" cy="124531"/>
              </a:xfrm>
              <a:custGeom>
                <a:avLst/>
                <a:gdLst/>
                <a:ahLst/>
                <a:cxnLst/>
                <a:rect l="l" t="t" r="r" b="b"/>
                <a:pathLst>
                  <a:path w="36" h="1977" extrusionOk="0">
                    <a:moveTo>
                      <a:pt x="14" y="0"/>
                    </a:moveTo>
                    <a:cubicBezTo>
                      <a:pt x="7" y="0"/>
                      <a:pt x="1" y="6"/>
                      <a:pt x="1" y="17"/>
                    </a:cubicBezTo>
                    <a:lnTo>
                      <a:pt x="1" y="1965"/>
                    </a:lnTo>
                    <a:cubicBezTo>
                      <a:pt x="1" y="1965"/>
                      <a:pt x="1" y="1976"/>
                      <a:pt x="12" y="1976"/>
                    </a:cubicBezTo>
                    <a:cubicBezTo>
                      <a:pt x="24" y="1976"/>
                      <a:pt x="35" y="1965"/>
                      <a:pt x="35" y="1965"/>
                    </a:cubicBezTo>
                    <a:lnTo>
                      <a:pt x="35" y="17"/>
                    </a:lnTo>
                    <a:cubicBezTo>
                      <a:pt x="30" y="6"/>
                      <a:pt x="21" y="0"/>
                      <a:pt x="1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9" name="Google Shape;1146;p69"/>
              <p:cNvSpPr/>
              <p:nvPr/>
            </p:nvSpPr>
            <p:spPr>
              <a:xfrm>
                <a:off x="5818110" y="2839849"/>
                <a:ext cx="1512" cy="132468"/>
              </a:xfrm>
              <a:custGeom>
                <a:avLst/>
                <a:gdLst/>
                <a:ahLst/>
                <a:cxnLst/>
                <a:rect l="l" t="t" r="r" b="b"/>
                <a:pathLst>
                  <a:path w="24" h="2103" extrusionOk="0">
                    <a:moveTo>
                      <a:pt x="12" y="0"/>
                    </a:moveTo>
                    <a:cubicBezTo>
                      <a:pt x="6" y="0"/>
                      <a:pt x="1" y="6"/>
                      <a:pt x="1" y="17"/>
                    </a:cubicBezTo>
                    <a:lnTo>
                      <a:pt x="1" y="2079"/>
                    </a:lnTo>
                    <a:cubicBezTo>
                      <a:pt x="1" y="2091"/>
                      <a:pt x="1" y="2102"/>
                      <a:pt x="12" y="2102"/>
                    </a:cubicBezTo>
                    <a:cubicBezTo>
                      <a:pt x="24" y="2102"/>
                      <a:pt x="24" y="2091"/>
                      <a:pt x="24" y="2079"/>
                    </a:cubicBezTo>
                    <a:lnTo>
                      <a:pt x="24" y="17"/>
                    </a:lnTo>
                    <a:cubicBezTo>
                      <a:pt x="24"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0" name="Google Shape;1147;p69"/>
              <p:cNvSpPr/>
              <p:nvPr/>
            </p:nvSpPr>
            <p:spPr>
              <a:xfrm>
                <a:off x="5771244" y="3000791"/>
                <a:ext cx="60659" cy="165601"/>
              </a:xfrm>
              <a:custGeom>
                <a:avLst/>
                <a:gdLst/>
                <a:ahLst/>
                <a:cxnLst/>
                <a:rect l="l" t="t" r="r" b="b"/>
                <a:pathLst>
                  <a:path w="963" h="2629" extrusionOk="0">
                    <a:moveTo>
                      <a:pt x="20" y="0"/>
                    </a:moveTo>
                    <a:cubicBezTo>
                      <a:pt x="15" y="0"/>
                      <a:pt x="8" y="5"/>
                      <a:pt x="0" y="5"/>
                    </a:cubicBezTo>
                    <a:cubicBezTo>
                      <a:pt x="0" y="17"/>
                      <a:pt x="0" y="28"/>
                      <a:pt x="12" y="28"/>
                    </a:cubicBezTo>
                    <a:lnTo>
                      <a:pt x="928" y="567"/>
                    </a:lnTo>
                    <a:lnTo>
                      <a:pt x="928" y="2583"/>
                    </a:lnTo>
                    <a:lnTo>
                      <a:pt x="23" y="2182"/>
                    </a:lnTo>
                    <a:cubicBezTo>
                      <a:pt x="23" y="2182"/>
                      <a:pt x="12" y="2182"/>
                      <a:pt x="0" y="2193"/>
                    </a:cubicBezTo>
                    <a:cubicBezTo>
                      <a:pt x="0" y="2193"/>
                      <a:pt x="0" y="2205"/>
                      <a:pt x="12" y="2216"/>
                    </a:cubicBezTo>
                    <a:lnTo>
                      <a:pt x="939" y="2617"/>
                    </a:lnTo>
                    <a:lnTo>
                      <a:pt x="962" y="2629"/>
                    </a:lnTo>
                    <a:lnTo>
                      <a:pt x="962" y="555"/>
                    </a:lnTo>
                    <a:lnTo>
                      <a:pt x="23" y="5"/>
                    </a:lnTo>
                    <a:cubicBezTo>
                      <a:pt x="23" y="1"/>
                      <a:pt x="22" y="0"/>
                      <a:pt x="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1" name="Google Shape;1148;p69"/>
              <p:cNvSpPr/>
              <p:nvPr/>
            </p:nvSpPr>
            <p:spPr>
              <a:xfrm>
                <a:off x="5866487" y="3051625"/>
                <a:ext cx="66454" cy="156593"/>
              </a:xfrm>
              <a:custGeom>
                <a:avLst/>
                <a:gdLst/>
                <a:ahLst/>
                <a:cxnLst/>
                <a:rect l="l" t="t" r="r" b="b"/>
                <a:pathLst>
                  <a:path w="1055" h="2486" extrusionOk="0">
                    <a:moveTo>
                      <a:pt x="35" y="57"/>
                    </a:moveTo>
                    <a:lnTo>
                      <a:pt x="1020" y="550"/>
                    </a:lnTo>
                    <a:lnTo>
                      <a:pt x="1020" y="2429"/>
                    </a:lnTo>
                    <a:lnTo>
                      <a:pt x="35" y="2028"/>
                    </a:lnTo>
                    <a:lnTo>
                      <a:pt x="35" y="57"/>
                    </a:lnTo>
                    <a:close/>
                    <a:moveTo>
                      <a:pt x="0" y="0"/>
                    </a:moveTo>
                    <a:lnTo>
                      <a:pt x="0" y="2051"/>
                    </a:lnTo>
                    <a:lnTo>
                      <a:pt x="1054" y="2486"/>
                    </a:lnTo>
                    <a:lnTo>
                      <a:pt x="1054" y="52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2" name="Google Shape;1149;p69"/>
              <p:cNvSpPr/>
              <p:nvPr/>
            </p:nvSpPr>
            <p:spPr>
              <a:xfrm>
                <a:off x="5919840" y="3078648"/>
                <a:ext cx="2268" cy="124531"/>
              </a:xfrm>
              <a:custGeom>
                <a:avLst/>
                <a:gdLst/>
                <a:ahLst/>
                <a:cxnLst/>
                <a:rect l="l" t="t" r="r" b="b"/>
                <a:pathLst>
                  <a:path w="36" h="1977" extrusionOk="0">
                    <a:moveTo>
                      <a:pt x="14" y="1"/>
                    </a:moveTo>
                    <a:cubicBezTo>
                      <a:pt x="7" y="1"/>
                      <a:pt x="1" y="6"/>
                      <a:pt x="1" y="18"/>
                    </a:cubicBezTo>
                    <a:lnTo>
                      <a:pt x="1" y="1965"/>
                    </a:lnTo>
                    <a:cubicBezTo>
                      <a:pt x="1" y="1965"/>
                      <a:pt x="1" y="1977"/>
                      <a:pt x="12" y="1977"/>
                    </a:cubicBezTo>
                    <a:cubicBezTo>
                      <a:pt x="24" y="1977"/>
                      <a:pt x="35" y="1965"/>
                      <a:pt x="35" y="1965"/>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3" name="Google Shape;1150;p69"/>
              <p:cNvSpPr/>
              <p:nvPr/>
            </p:nvSpPr>
            <p:spPr>
              <a:xfrm>
                <a:off x="5818110" y="3028129"/>
                <a:ext cx="1512" cy="132468"/>
              </a:xfrm>
              <a:custGeom>
                <a:avLst/>
                <a:gdLst/>
                <a:ahLst/>
                <a:cxnLst/>
                <a:rect l="l" t="t" r="r" b="b"/>
                <a:pathLst>
                  <a:path w="24" h="2103" extrusionOk="0">
                    <a:moveTo>
                      <a:pt x="12" y="1"/>
                    </a:moveTo>
                    <a:cubicBezTo>
                      <a:pt x="6" y="1"/>
                      <a:pt x="1" y="7"/>
                      <a:pt x="1" y="18"/>
                    </a:cubicBezTo>
                    <a:lnTo>
                      <a:pt x="1" y="2080"/>
                    </a:lnTo>
                    <a:cubicBezTo>
                      <a:pt x="1" y="2091"/>
                      <a:pt x="1" y="2103"/>
                      <a:pt x="12" y="2103"/>
                    </a:cubicBezTo>
                    <a:cubicBezTo>
                      <a:pt x="24" y="2103"/>
                      <a:pt x="24" y="2091"/>
                      <a:pt x="24" y="2080"/>
                    </a:cubicBezTo>
                    <a:lnTo>
                      <a:pt x="24" y="18"/>
                    </a:lnTo>
                    <a:cubicBezTo>
                      <a:pt x="24" y="7"/>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4" name="Google Shape;1151;p69"/>
              <p:cNvSpPr/>
              <p:nvPr/>
            </p:nvSpPr>
            <p:spPr>
              <a:xfrm>
                <a:off x="5770677" y="3213828"/>
                <a:ext cx="61226" cy="154577"/>
              </a:xfrm>
              <a:custGeom>
                <a:avLst/>
                <a:gdLst/>
                <a:ahLst/>
                <a:cxnLst/>
                <a:rect l="l" t="t" r="r" b="b"/>
                <a:pathLst>
                  <a:path w="972" h="2454" extrusionOk="0">
                    <a:moveTo>
                      <a:pt x="23" y="0"/>
                    </a:moveTo>
                    <a:cubicBezTo>
                      <a:pt x="7" y="0"/>
                      <a:pt x="1" y="25"/>
                      <a:pt x="21" y="25"/>
                    </a:cubicBezTo>
                    <a:lnTo>
                      <a:pt x="937" y="404"/>
                    </a:lnTo>
                    <a:lnTo>
                      <a:pt x="937" y="2420"/>
                    </a:lnTo>
                    <a:lnTo>
                      <a:pt x="32" y="2179"/>
                    </a:lnTo>
                    <a:cubicBezTo>
                      <a:pt x="29" y="2177"/>
                      <a:pt x="26" y="2177"/>
                      <a:pt x="23" y="2177"/>
                    </a:cubicBezTo>
                    <a:cubicBezTo>
                      <a:pt x="7" y="2177"/>
                      <a:pt x="1" y="2204"/>
                      <a:pt x="21" y="2213"/>
                    </a:cubicBezTo>
                    <a:lnTo>
                      <a:pt x="948" y="2454"/>
                    </a:lnTo>
                    <a:lnTo>
                      <a:pt x="971" y="2454"/>
                    </a:lnTo>
                    <a:lnTo>
                      <a:pt x="971" y="381"/>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5" name="Google Shape;1152;p69"/>
              <p:cNvSpPr/>
              <p:nvPr/>
            </p:nvSpPr>
            <p:spPr>
              <a:xfrm>
                <a:off x="5866487" y="3247843"/>
                <a:ext cx="66454" cy="144436"/>
              </a:xfrm>
              <a:custGeom>
                <a:avLst/>
                <a:gdLst/>
                <a:ahLst/>
                <a:cxnLst/>
                <a:rect l="l" t="t" r="r" b="b"/>
                <a:pathLst>
                  <a:path w="1055" h="2293" extrusionOk="0">
                    <a:moveTo>
                      <a:pt x="35" y="47"/>
                    </a:moveTo>
                    <a:lnTo>
                      <a:pt x="1020" y="368"/>
                    </a:lnTo>
                    <a:lnTo>
                      <a:pt x="1020" y="2258"/>
                    </a:lnTo>
                    <a:lnTo>
                      <a:pt x="35" y="2029"/>
                    </a:lnTo>
                    <a:lnTo>
                      <a:pt x="35" y="47"/>
                    </a:lnTo>
                    <a:close/>
                    <a:moveTo>
                      <a:pt x="0" y="1"/>
                    </a:moveTo>
                    <a:lnTo>
                      <a:pt x="0" y="2051"/>
                    </a:lnTo>
                    <a:lnTo>
                      <a:pt x="1043" y="2292"/>
                    </a:lnTo>
                    <a:lnTo>
                      <a:pt x="1054" y="2292"/>
                    </a:lnTo>
                    <a:lnTo>
                      <a:pt x="1054" y="345"/>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6" name="Google Shape;1153;p69"/>
              <p:cNvSpPr/>
              <p:nvPr/>
            </p:nvSpPr>
            <p:spPr>
              <a:xfrm>
                <a:off x="5919840" y="3265543"/>
                <a:ext cx="2268" cy="124531"/>
              </a:xfrm>
              <a:custGeom>
                <a:avLst/>
                <a:gdLst/>
                <a:ahLst/>
                <a:cxnLst/>
                <a:rect l="l" t="t" r="r" b="b"/>
                <a:pathLst>
                  <a:path w="36" h="1977" extrusionOk="0">
                    <a:moveTo>
                      <a:pt x="14" y="1"/>
                    </a:moveTo>
                    <a:cubicBezTo>
                      <a:pt x="7" y="1"/>
                      <a:pt x="1" y="6"/>
                      <a:pt x="1" y="18"/>
                    </a:cubicBezTo>
                    <a:lnTo>
                      <a:pt x="1" y="1954"/>
                    </a:lnTo>
                    <a:cubicBezTo>
                      <a:pt x="1" y="1965"/>
                      <a:pt x="1" y="1977"/>
                      <a:pt x="12" y="1977"/>
                    </a:cubicBezTo>
                    <a:cubicBezTo>
                      <a:pt x="24" y="1977"/>
                      <a:pt x="35" y="1965"/>
                      <a:pt x="35" y="1954"/>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7" name="Google Shape;1154;p69"/>
              <p:cNvSpPr/>
              <p:nvPr/>
            </p:nvSpPr>
            <p:spPr>
              <a:xfrm>
                <a:off x="5818110" y="3232347"/>
                <a:ext cx="1512" cy="132468"/>
              </a:xfrm>
              <a:custGeom>
                <a:avLst/>
                <a:gdLst/>
                <a:ahLst/>
                <a:cxnLst/>
                <a:rect l="l" t="t" r="r" b="b"/>
                <a:pathLst>
                  <a:path w="24" h="2103" extrusionOk="0">
                    <a:moveTo>
                      <a:pt x="12" y="1"/>
                    </a:moveTo>
                    <a:cubicBezTo>
                      <a:pt x="6" y="1"/>
                      <a:pt x="1" y="6"/>
                      <a:pt x="1" y="18"/>
                    </a:cubicBezTo>
                    <a:lnTo>
                      <a:pt x="1" y="2091"/>
                    </a:lnTo>
                    <a:cubicBezTo>
                      <a:pt x="1" y="2091"/>
                      <a:pt x="1" y="2103"/>
                      <a:pt x="12" y="2103"/>
                    </a:cubicBezTo>
                    <a:cubicBezTo>
                      <a:pt x="24" y="2103"/>
                      <a:pt x="24" y="2091"/>
                      <a:pt x="24" y="2091"/>
                    </a:cubicBezTo>
                    <a:lnTo>
                      <a:pt x="24" y="18"/>
                    </a:lnTo>
                    <a:cubicBezTo>
                      <a:pt x="24" y="6"/>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8" name="Google Shape;1155;p69"/>
              <p:cNvSpPr/>
              <p:nvPr/>
            </p:nvSpPr>
            <p:spPr>
              <a:xfrm>
                <a:off x="5771244" y="3405888"/>
                <a:ext cx="60659" cy="151617"/>
              </a:xfrm>
              <a:custGeom>
                <a:avLst/>
                <a:gdLst/>
                <a:ahLst/>
                <a:cxnLst/>
                <a:rect l="l" t="t" r="r" b="b"/>
                <a:pathLst>
                  <a:path w="963" h="2407" extrusionOk="0">
                    <a:moveTo>
                      <a:pt x="23" y="1"/>
                    </a:moveTo>
                    <a:cubicBezTo>
                      <a:pt x="12" y="1"/>
                      <a:pt x="12" y="12"/>
                      <a:pt x="0" y="12"/>
                    </a:cubicBezTo>
                    <a:cubicBezTo>
                      <a:pt x="0" y="24"/>
                      <a:pt x="0" y="35"/>
                      <a:pt x="12" y="35"/>
                    </a:cubicBezTo>
                    <a:lnTo>
                      <a:pt x="928" y="344"/>
                    </a:lnTo>
                    <a:lnTo>
                      <a:pt x="928" y="2360"/>
                    </a:lnTo>
                    <a:lnTo>
                      <a:pt x="23" y="2189"/>
                    </a:lnTo>
                    <a:cubicBezTo>
                      <a:pt x="20" y="2185"/>
                      <a:pt x="16" y="2184"/>
                      <a:pt x="13" y="2184"/>
                    </a:cubicBezTo>
                    <a:cubicBezTo>
                      <a:pt x="6" y="2184"/>
                      <a:pt x="0" y="2192"/>
                      <a:pt x="0" y="2200"/>
                    </a:cubicBezTo>
                    <a:cubicBezTo>
                      <a:pt x="0" y="2212"/>
                      <a:pt x="12" y="2212"/>
                      <a:pt x="12" y="2212"/>
                    </a:cubicBezTo>
                    <a:lnTo>
                      <a:pt x="939" y="2395"/>
                    </a:lnTo>
                    <a:lnTo>
                      <a:pt x="962" y="2406"/>
                    </a:lnTo>
                    <a:lnTo>
                      <a:pt x="962" y="321"/>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9" name="Google Shape;1156;p69"/>
              <p:cNvSpPr/>
              <p:nvPr/>
            </p:nvSpPr>
            <p:spPr>
              <a:xfrm>
                <a:off x="5866487" y="3434045"/>
                <a:ext cx="66454" cy="140783"/>
              </a:xfrm>
              <a:custGeom>
                <a:avLst/>
                <a:gdLst/>
                <a:ahLst/>
                <a:cxnLst/>
                <a:rect l="l" t="t" r="r" b="b"/>
                <a:pathLst>
                  <a:path w="1055" h="2235" extrusionOk="0">
                    <a:moveTo>
                      <a:pt x="35" y="46"/>
                    </a:moveTo>
                    <a:lnTo>
                      <a:pt x="1020" y="298"/>
                    </a:lnTo>
                    <a:lnTo>
                      <a:pt x="1020" y="2188"/>
                    </a:lnTo>
                    <a:lnTo>
                      <a:pt x="23" y="2028"/>
                    </a:lnTo>
                    <a:lnTo>
                      <a:pt x="35" y="46"/>
                    </a:lnTo>
                    <a:close/>
                    <a:moveTo>
                      <a:pt x="0" y="0"/>
                    </a:moveTo>
                    <a:lnTo>
                      <a:pt x="0" y="2051"/>
                    </a:lnTo>
                    <a:lnTo>
                      <a:pt x="1054" y="2234"/>
                    </a:lnTo>
                    <a:lnTo>
                      <a:pt x="1054" y="275"/>
                    </a:lnTo>
                    <a:lnTo>
                      <a:pt x="12"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0" name="Google Shape;1157;p69"/>
              <p:cNvSpPr/>
              <p:nvPr/>
            </p:nvSpPr>
            <p:spPr>
              <a:xfrm>
                <a:off x="5919840" y="3448092"/>
                <a:ext cx="2268" cy="124531"/>
              </a:xfrm>
              <a:custGeom>
                <a:avLst/>
                <a:gdLst/>
                <a:ahLst/>
                <a:cxnLst/>
                <a:rect l="l" t="t" r="r" b="b"/>
                <a:pathLst>
                  <a:path w="36" h="1977" extrusionOk="0">
                    <a:moveTo>
                      <a:pt x="14" y="1"/>
                    </a:moveTo>
                    <a:cubicBezTo>
                      <a:pt x="7" y="1"/>
                      <a:pt x="1" y="7"/>
                      <a:pt x="1" y="18"/>
                    </a:cubicBezTo>
                    <a:lnTo>
                      <a:pt x="1" y="1965"/>
                    </a:lnTo>
                    <a:cubicBezTo>
                      <a:pt x="1" y="1977"/>
                      <a:pt x="1" y="1977"/>
                      <a:pt x="12" y="1977"/>
                    </a:cubicBezTo>
                    <a:cubicBezTo>
                      <a:pt x="24" y="1977"/>
                      <a:pt x="24" y="1977"/>
                      <a:pt x="35" y="1965"/>
                    </a:cubicBezTo>
                    <a:lnTo>
                      <a:pt x="35" y="18"/>
                    </a:lnTo>
                    <a:cubicBezTo>
                      <a:pt x="30" y="7"/>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1" name="Google Shape;1158;p69"/>
              <p:cNvSpPr/>
              <p:nvPr/>
            </p:nvSpPr>
            <p:spPr>
              <a:xfrm>
                <a:off x="5817417" y="3422139"/>
                <a:ext cx="2205" cy="132468"/>
              </a:xfrm>
              <a:custGeom>
                <a:avLst/>
                <a:gdLst/>
                <a:ahLst/>
                <a:cxnLst/>
                <a:rect l="l" t="t" r="r" b="b"/>
                <a:pathLst>
                  <a:path w="35" h="2103" extrusionOk="0">
                    <a:moveTo>
                      <a:pt x="17" y="0"/>
                    </a:moveTo>
                    <a:cubicBezTo>
                      <a:pt x="9" y="0"/>
                      <a:pt x="0" y="6"/>
                      <a:pt x="0" y="18"/>
                    </a:cubicBezTo>
                    <a:lnTo>
                      <a:pt x="0" y="2080"/>
                    </a:lnTo>
                    <a:cubicBezTo>
                      <a:pt x="0" y="2091"/>
                      <a:pt x="12" y="2102"/>
                      <a:pt x="23" y="2102"/>
                    </a:cubicBezTo>
                    <a:cubicBezTo>
                      <a:pt x="35" y="2102"/>
                      <a:pt x="35" y="2091"/>
                      <a:pt x="35" y="2080"/>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2" name="Google Shape;1159;p69"/>
              <p:cNvSpPr/>
              <p:nvPr/>
            </p:nvSpPr>
            <p:spPr>
              <a:xfrm>
                <a:off x="5076514" y="2418627"/>
                <a:ext cx="96564" cy="236150"/>
              </a:xfrm>
              <a:custGeom>
                <a:avLst/>
                <a:gdLst/>
                <a:ahLst/>
                <a:cxnLst/>
                <a:rect l="l" t="t" r="r" b="b"/>
                <a:pathLst>
                  <a:path w="1533" h="3749" extrusionOk="0">
                    <a:moveTo>
                      <a:pt x="27" y="1"/>
                    </a:moveTo>
                    <a:cubicBezTo>
                      <a:pt x="15" y="1"/>
                      <a:pt x="1" y="27"/>
                      <a:pt x="21" y="37"/>
                    </a:cubicBezTo>
                    <a:lnTo>
                      <a:pt x="1487" y="965"/>
                    </a:lnTo>
                    <a:lnTo>
                      <a:pt x="1498" y="3692"/>
                    </a:lnTo>
                    <a:lnTo>
                      <a:pt x="44" y="2924"/>
                    </a:lnTo>
                    <a:cubicBezTo>
                      <a:pt x="40" y="2922"/>
                      <a:pt x="37" y="2922"/>
                      <a:pt x="35" y="2922"/>
                    </a:cubicBezTo>
                    <a:cubicBezTo>
                      <a:pt x="18" y="2922"/>
                      <a:pt x="12" y="2949"/>
                      <a:pt x="32" y="2958"/>
                    </a:cubicBezTo>
                    <a:lnTo>
                      <a:pt x="1533" y="3749"/>
                    </a:lnTo>
                    <a:lnTo>
                      <a:pt x="1521" y="954"/>
                    </a:lnTo>
                    <a:lnTo>
                      <a:pt x="1521" y="942"/>
                    </a:lnTo>
                    <a:lnTo>
                      <a:pt x="32" y="3"/>
                    </a:lnTo>
                    <a:cubicBezTo>
                      <a:pt x="31" y="1"/>
                      <a:pt x="29" y="1"/>
                      <a:pt x="2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3" name="Google Shape;1160;p69"/>
              <p:cNvSpPr/>
              <p:nvPr/>
            </p:nvSpPr>
            <p:spPr>
              <a:xfrm>
                <a:off x="5191788" y="2488799"/>
                <a:ext cx="99650" cy="221536"/>
              </a:xfrm>
              <a:custGeom>
                <a:avLst/>
                <a:gdLst/>
                <a:ahLst/>
                <a:cxnLst/>
                <a:rect l="l" t="t" r="r" b="b"/>
                <a:pathLst>
                  <a:path w="1582" h="3517" extrusionOk="0">
                    <a:moveTo>
                      <a:pt x="35" y="57"/>
                    </a:moveTo>
                    <a:lnTo>
                      <a:pt x="1536" y="951"/>
                    </a:lnTo>
                    <a:lnTo>
                      <a:pt x="1547" y="3460"/>
                    </a:lnTo>
                    <a:lnTo>
                      <a:pt x="46" y="2761"/>
                    </a:lnTo>
                    <a:lnTo>
                      <a:pt x="35" y="57"/>
                    </a:lnTo>
                    <a:close/>
                    <a:moveTo>
                      <a:pt x="1" y="0"/>
                    </a:moveTo>
                    <a:lnTo>
                      <a:pt x="12" y="2772"/>
                    </a:lnTo>
                    <a:lnTo>
                      <a:pt x="12" y="2784"/>
                    </a:lnTo>
                    <a:lnTo>
                      <a:pt x="1581" y="3517"/>
                    </a:lnTo>
                    <a:lnTo>
                      <a:pt x="1570" y="939"/>
                    </a:lnTo>
                    <a:lnTo>
                      <a:pt x="35" y="12"/>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4" name="Google Shape;1161;p69"/>
              <p:cNvSpPr/>
              <p:nvPr/>
            </p:nvSpPr>
            <p:spPr>
              <a:xfrm>
                <a:off x="5273362" y="2538562"/>
                <a:ext cx="2898" cy="163837"/>
              </a:xfrm>
              <a:custGeom>
                <a:avLst/>
                <a:gdLst/>
                <a:ahLst/>
                <a:cxnLst/>
                <a:rect l="l" t="t" r="r" b="b"/>
                <a:pathLst>
                  <a:path w="46" h="2601" extrusionOk="0">
                    <a:moveTo>
                      <a:pt x="23" y="1"/>
                    </a:moveTo>
                    <a:cubicBezTo>
                      <a:pt x="11" y="1"/>
                      <a:pt x="0" y="1"/>
                      <a:pt x="0" y="12"/>
                    </a:cubicBezTo>
                    <a:lnTo>
                      <a:pt x="11" y="2589"/>
                    </a:lnTo>
                    <a:cubicBezTo>
                      <a:pt x="11" y="2589"/>
                      <a:pt x="23" y="2601"/>
                      <a:pt x="23" y="2601"/>
                    </a:cubicBezTo>
                    <a:cubicBezTo>
                      <a:pt x="34" y="2601"/>
                      <a:pt x="46" y="2589"/>
                      <a:pt x="46" y="2589"/>
                    </a:cubicBezTo>
                    <a:lnTo>
                      <a:pt x="34" y="12"/>
                    </a:lnTo>
                    <a:cubicBezTo>
                      <a:pt x="34" y="1"/>
                      <a:pt x="23"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5" name="Google Shape;1162;p69"/>
              <p:cNvSpPr/>
              <p:nvPr/>
            </p:nvSpPr>
            <p:spPr>
              <a:xfrm>
                <a:off x="5152104" y="2466437"/>
                <a:ext cx="3653" cy="178262"/>
              </a:xfrm>
              <a:custGeom>
                <a:avLst/>
                <a:gdLst/>
                <a:ahLst/>
                <a:cxnLst/>
                <a:rect l="l" t="t" r="r" b="b"/>
                <a:pathLst>
                  <a:path w="58" h="2830" extrusionOk="0">
                    <a:moveTo>
                      <a:pt x="23" y="0"/>
                    </a:moveTo>
                    <a:cubicBezTo>
                      <a:pt x="12" y="0"/>
                      <a:pt x="1" y="11"/>
                      <a:pt x="1" y="11"/>
                    </a:cubicBezTo>
                    <a:lnTo>
                      <a:pt x="23" y="2818"/>
                    </a:lnTo>
                    <a:cubicBezTo>
                      <a:pt x="23" y="2818"/>
                      <a:pt x="23" y="2829"/>
                      <a:pt x="35" y="2829"/>
                    </a:cubicBezTo>
                    <a:cubicBezTo>
                      <a:pt x="46" y="2829"/>
                      <a:pt x="58" y="2818"/>
                      <a:pt x="58" y="2818"/>
                    </a:cubicBezTo>
                    <a:lnTo>
                      <a:pt x="35" y="11"/>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6" name="Google Shape;1163;p69"/>
              <p:cNvSpPr/>
              <p:nvPr/>
            </p:nvSpPr>
            <p:spPr>
              <a:xfrm>
                <a:off x="5077774" y="2685772"/>
                <a:ext cx="96060" cy="224433"/>
              </a:xfrm>
              <a:custGeom>
                <a:avLst/>
                <a:gdLst/>
                <a:ahLst/>
                <a:cxnLst/>
                <a:rect l="l" t="t" r="r" b="b"/>
                <a:pathLst>
                  <a:path w="1525" h="3563" extrusionOk="0">
                    <a:moveTo>
                      <a:pt x="35" y="0"/>
                    </a:moveTo>
                    <a:cubicBezTo>
                      <a:pt x="24" y="0"/>
                      <a:pt x="12" y="0"/>
                      <a:pt x="12" y="12"/>
                    </a:cubicBezTo>
                    <a:cubicBezTo>
                      <a:pt x="1" y="12"/>
                      <a:pt x="12" y="23"/>
                      <a:pt x="12" y="35"/>
                    </a:cubicBezTo>
                    <a:lnTo>
                      <a:pt x="1478" y="779"/>
                    </a:lnTo>
                    <a:lnTo>
                      <a:pt x="1490" y="3517"/>
                    </a:lnTo>
                    <a:lnTo>
                      <a:pt x="35" y="2921"/>
                    </a:lnTo>
                    <a:cubicBezTo>
                      <a:pt x="24" y="2921"/>
                      <a:pt x="1" y="2944"/>
                      <a:pt x="24" y="2956"/>
                    </a:cubicBezTo>
                    <a:lnTo>
                      <a:pt x="1524" y="3563"/>
                    </a:lnTo>
                    <a:lnTo>
                      <a:pt x="1513" y="779"/>
                    </a:lnTo>
                    <a:lnTo>
                      <a:pt x="1513" y="76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7" name="Google Shape;1164;p69"/>
              <p:cNvSpPr/>
              <p:nvPr/>
            </p:nvSpPr>
            <p:spPr>
              <a:xfrm>
                <a:off x="5193237" y="2742023"/>
                <a:ext cx="98894" cy="210072"/>
              </a:xfrm>
              <a:custGeom>
                <a:avLst/>
                <a:gdLst/>
                <a:ahLst/>
                <a:cxnLst/>
                <a:rect l="l" t="t" r="r" b="b"/>
                <a:pathLst>
                  <a:path w="1570" h="3335" extrusionOk="0">
                    <a:moveTo>
                      <a:pt x="35" y="58"/>
                    </a:moveTo>
                    <a:lnTo>
                      <a:pt x="1524" y="780"/>
                    </a:lnTo>
                    <a:lnTo>
                      <a:pt x="1536" y="3289"/>
                    </a:lnTo>
                    <a:lnTo>
                      <a:pt x="35" y="2762"/>
                    </a:lnTo>
                    <a:lnTo>
                      <a:pt x="35" y="58"/>
                    </a:lnTo>
                    <a:close/>
                    <a:moveTo>
                      <a:pt x="1" y="1"/>
                    </a:moveTo>
                    <a:lnTo>
                      <a:pt x="12" y="2773"/>
                    </a:lnTo>
                    <a:lnTo>
                      <a:pt x="12" y="2785"/>
                    </a:lnTo>
                    <a:lnTo>
                      <a:pt x="1570" y="3334"/>
                    </a:lnTo>
                    <a:lnTo>
                      <a:pt x="1558" y="768"/>
                    </a:lnTo>
                    <a:lnTo>
                      <a:pt x="1558" y="75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8" name="Google Shape;1165;p69"/>
              <p:cNvSpPr/>
              <p:nvPr/>
            </p:nvSpPr>
            <p:spPr>
              <a:xfrm>
                <a:off x="5274055" y="2782464"/>
                <a:ext cx="2961" cy="163837"/>
              </a:xfrm>
              <a:custGeom>
                <a:avLst/>
                <a:gdLst/>
                <a:ahLst/>
                <a:cxnLst/>
                <a:rect l="l" t="t" r="r" b="b"/>
                <a:pathLst>
                  <a:path w="47" h="2601" extrusionOk="0">
                    <a:moveTo>
                      <a:pt x="23" y="0"/>
                    </a:moveTo>
                    <a:cubicBezTo>
                      <a:pt x="12" y="0"/>
                      <a:pt x="0" y="12"/>
                      <a:pt x="0" y="12"/>
                    </a:cubicBezTo>
                    <a:lnTo>
                      <a:pt x="12" y="2589"/>
                    </a:lnTo>
                    <a:cubicBezTo>
                      <a:pt x="12" y="2601"/>
                      <a:pt x="23" y="2601"/>
                      <a:pt x="35" y="2601"/>
                    </a:cubicBezTo>
                    <a:cubicBezTo>
                      <a:pt x="35" y="2601"/>
                      <a:pt x="46" y="2601"/>
                      <a:pt x="46" y="2589"/>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9" name="Google Shape;1166;p69"/>
              <p:cNvSpPr/>
              <p:nvPr/>
            </p:nvSpPr>
            <p:spPr>
              <a:xfrm>
                <a:off x="5153553" y="2724701"/>
                <a:ext cx="2961" cy="178325"/>
              </a:xfrm>
              <a:custGeom>
                <a:avLst/>
                <a:gdLst/>
                <a:ahLst/>
                <a:cxnLst/>
                <a:rect l="l" t="t" r="r" b="b"/>
                <a:pathLst>
                  <a:path w="47" h="2831" extrusionOk="0">
                    <a:moveTo>
                      <a:pt x="12" y="1"/>
                    </a:moveTo>
                    <a:cubicBezTo>
                      <a:pt x="0" y="1"/>
                      <a:pt x="0" y="1"/>
                      <a:pt x="0" y="12"/>
                    </a:cubicBezTo>
                    <a:lnTo>
                      <a:pt x="12" y="2807"/>
                    </a:lnTo>
                    <a:cubicBezTo>
                      <a:pt x="12" y="2819"/>
                      <a:pt x="23" y="2830"/>
                      <a:pt x="23" y="2830"/>
                    </a:cubicBezTo>
                    <a:cubicBezTo>
                      <a:pt x="35" y="2830"/>
                      <a:pt x="46" y="2819"/>
                      <a:pt x="46" y="2807"/>
                    </a:cubicBezTo>
                    <a:lnTo>
                      <a:pt x="35" y="12"/>
                    </a:lnTo>
                    <a:cubicBezTo>
                      <a:pt x="35"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0" name="Google Shape;1167;p69"/>
              <p:cNvSpPr/>
              <p:nvPr/>
            </p:nvSpPr>
            <p:spPr>
              <a:xfrm>
                <a:off x="5078719" y="2982209"/>
                <a:ext cx="96564" cy="210891"/>
              </a:xfrm>
              <a:custGeom>
                <a:avLst/>
                <a:gdLst/>
                <a:ahLst/>
                <a:cxnLst/>
                <a:rect l="l" t="t" r="r" b="b"/>
                <a:pathLst>
                  <a:path w="1533" h="3348" extrusionOk="0">
                    <a:moveTo>
                      <a:pt x="23" y="0"/>
                    </a:moveTo>
                    <a:cubicBezTo>
                      <a:pt x="6" y="0"/>
                      <a:pt x="0" y="27"/>
                      <a:pt x="20" y="37"/>
                    </a:cubicBezTo>
                    <a:lnTo>
                      <a:pt x="1486" y="564"/>
                    </a:lnTo>
                    <a:lnTo>
                      <a:pt x="1498" y="3302"/>
                    </a:lnTo>
                    <a:lnTo>
                      <a:pt x="43" y="2924"/>
                    </a:lnTo>
                    <a:cubicBezTo>
                      <a:pt x="40" y="2922"/>
                      <a:pt x="37" y="2921"/>
                      <a:pt x="34" y="2921"/>
                    </a:cubicBezTo>
                    <a:cubicBezTo>
                      <a:pt x="18" y="2921"/>
                      <a:pt x="12" y="2948"/>
                      <a:pt x="31" y="2958"/>
                    </a:cubicBezTo>
                    <a:lnTo>
                      <a:pt x="1532" y="3347"/>
                    </a:lnTo>
                    <a:lnTo>
                      <a:pt x="1532" y="3347"/>
                    </a:lnTo>
                    <a:lnTo>
                      <a:pt x="1521" y="552"/>
                    </a:lnTo>
                    <a:lnTo>
                      <a:pt x="1521" y="541"/>
                    </a:lnTo>
                    <a:lnTo>
                      <a:pt x="31" y="2"/>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1" name="Google Shape;1168;p69"/>
              <p:cNvSpPr/>
              <p:nvPr/>
            </p:nvSpPr>
            <p:spPr>
              <a:xfrm>
                <a:off x="5193930" y="3022019"/>
                <a:ext cx="98957" cy="196340"/>
              </a:xfrm>
              <a:custGeom>
                <a:avLst/>
                <a:gdLst/>
                <a:ahLst/>
                <a:cxnLst/>
                <a:rect l="l" t="t" r="r" b="b"/>
                <a:pathLst>
                  <a:path w="1571" h="3117" extrusionOk="0">
                    <a:moveTo>
                      <a:pt x="35" y="46"/>
                    </a:moveTo>
                    <a:lnTo>
                      <a:pt x="1536" y="562"/>
                    </a:lnTo>
                    <a:lnTo>
                      <a:pt x="1536" y="3070"/>
                    </a:lnTo>
                    <a:lnTo>
                      <a:pt x="47" y="2761"/>
                    </a:lnTo>
                    <a:lnTo>
                      <a:pt x="35" y="46"/>
                    </a:lnTo>
                    <a:close/>
                    <a:moveTo>
                      <a:pt x="1" y="1"/>
                    </a:moveTo>
                    <a:lnTo>
                      <a:pt x="12" y="2773"/>
                    </a:lnTo>
                    <a:lnTo>
                      <a:pt x="12" y="2784"/>
                    </a:lnTo>
                    <a:lnTo>
                      <a:pt x="1570" y="3116"/>
                    </a:lnTo>
                    <a:lnTo>
                      <a:pt x="1559" y="550"/>
                    </a:lnTo>
                    <a:lnTo>
                      <a:pt x="1559" y="539"/>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2" name="Google Shape;1169;p69"/>
              <p:cNvSpPr/>
              <p:nvPr/>
            </p:nvSpPr>
            <p:spPr>
              <a:xfrm>
                <a:off x="5275503" y="3050176"/>
                <a:ext cx="2205" cy="164593"/>
              </a:xfrm>
              <a:custGeom>
                <a:avLst/>
                <a:gdLst/>
                <a:ahLst/>
                <a:cxnLst/>
                <a:rect l="l" t="t" r="r" b="b"/>
                <a:pathLst>
                  <a:path w="35" h="2613" extrusionOk="0">
                    <a:moveTo>
                      <a:pt x="12" y="0"/>
                    </a:moveTo>
                    <a:cubicBezTo>
                      <a:pt x="0" y="0"/>
                      <a:pt x="0" y="12"/>
                      <a:pt x="0" y="23"/>
                    </a:cubicBezTo>
                    <a:lnTo>
                      <a:pt x="0" y="2589"/>
                    </a:lnTo>
                    <a:cubicBezTo>
                      <a:pt x="12" y="2601"/>
                      <a:pt x="12" y="2612"/>
                      <a:pt x="23" y="2612"/>
                    </a:cubicBezTo>
                    <a:cubicBezTo>
                      <a:pt x="35" y="2612"/>
                      <a:pt x="35" y="2601"/>
                      <a:pt x="35" y="2589"/>
                    </a:cubicBezTo>
                    <a:lnTo>
                      <a:pt x="35" y="23"/>
                    </a:lnTo>
                    <a:cubicBezTo>
                      <a:pt x="35"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3" name="Google Shape;1170;p69"/>
              <p:cNvSpPr/>
              <p:nvPr/>
            </p:nvSpPr>
            <p:spPr>
              <a:xfrm>
                <a:off x="5154245" y="3009736"/>
                <a:ext cx="2961" cy="178325"/>
              </a:xfrm>
              <a:custGeom>
                <a:avLst/>
                <a:gdLst/>
                <a:ahLst/>
                <a:cxnLst/>
                <a:rect l="l" t="t" r="r" b="b"/>
                <a:pathLst>
                  <a:path w="47" h="2831" extrusionOk="0">
                    <a:moveTo>
                      <a:pt x="12" y="1"/>
                    </a:moveTo>
                    <a:cubicBezTo>
                      <a:pt x="12" y="1"/>
                      <a:pt x="1" y="12"/>
                      <a:pt x="1" y="12"/>
                    </a:cubicBezTo>
                    <a:lnTo>
                      <a:pt x="12" y="2819"/>
                    </a:lnTo>
                    <a:cubicBezTo>
                      <a:pt x="12" y="2819"/>
                      <a:pt x="24" y="2830"/>
                      <a:pt x="35" y="2830"/>
                    </a:cubicBezTo>
                    <a:cubicBezTo>
                      <a:pt x="47" y="2830"/>
                      <a:pt x="47" y="2819"/>
                      <a:pt x="47" y="2819"/>
                    </a:cubicBezTo>
                    <a:lnTo>
                      <a:pt x="35" y="12"/>
                    </a:lnTo>
                    <a:cubicBezTo>
                      <a:pt x="35" y="12"/>
                      <a:pt x="24"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4" name="Google Shape;1171;p69"/>
              <p:cNvSpPr/>
              <p:nvPr/>
            </p:nvSpPr>
            <p:spPr>
              <a:xfrm>
                <a:off x="5079412" y="3245575"/>
                <a:ext cx="96564" cy="203647"/>
              </a:xfrm>
              <a:custGeom>
                <a:avLst/>
                <a:gdLst/>
                <a:ahLst/>
                <a:cxnLst/>
                <a:rect l="l" t="t" r="r" b="b"/>
                <a:pathLst>
                  <a:path w="1533" h="3233" extrusionOk="0">
                    <a:moveTo>
                      <a:pt x="23" y="0"/>
                    </a:moveTo>
                    <a:cubicBezTo>
                      <a:pt x="6" y="0"/>
                      <a:pt x="1" y="26"/>
                      <a:pt x="20" y="26"/>
                    </a:cubicBezTo>
                    <a:lnTo>
                      <a:pt x="1487" y="461"/>
                    </a:lnTo>
                    <a:lnTo>
                      <a:pt x="1498" y="3187"/>
                    </a:lnTo>
                    <a:lnTo>
                      <a:pt x="43" y="2924"/>
                    </a:lnTo>
                    <a:cubicBezTo>
                      <a:pt x="40" y="2922"/>
                      <a:pt x="37" y="2921"/>
                      <a:pt x="35" y="2921"/>
                    </a:cubicBezTo>
                    <a:cubicBezTo>
                      <a:pt x="18" y="2921"/>
                      <a:pt x="12" y="2948"/>
                      <a:pt x="32" y="2958"/>
                    </a:cubicBezTo>
                    <a:lnTo>
                      <a:pt x="1533" y="3233"/>
                    </a:lnTo>
                    <a:lnTo>
                      <a:pt x="1521" y="438"/>
                    </a:lnTo>
                    <a:lnTo>
                      <a:pt x="1521" y="426"/>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5" name="Google Shape;1172;p69"/>
              <p:cNvSpPr/>
              <p:nvPr/>
            </p:nvSpPr>
            <p:spPr>
              <a:xfrm>
                <a:off x="5194686" y="3276756"/>
                <a:ext cx="98894" cy="188340"/>
              </a:xfrm>
              <a:custGeom>
                <a:avLst/>
                <a:gdLst/>
                <a:ahLst/>
                <a:cxnLst/>
                <a:rect l="l" t="t" r="r" b="b"/>
                <a:pathLst>
                  <a:path w="1570" h="2990" extrusionOk="0">
                    <a:moveTo>
                      <a:pt x="35" y="46"/>
                    </a:moveTo>
                    <a:lnTo>
                      <a:pt x="1535" y="447"/>
                    </a:lnTo>
                    <a:lnTo>
                      <a:pt x="1547" y="2956"/>
                    </a:lnTo>
                    <a:lnTo>
                      <a:pt x="46" y="2749"/>
                    </a:lnTo>
                    <a:lnTo>
                      <a:pt x="35" y="46"/>
                    </a:lnTo>
                    <a:close/>
                    <a:moveTo>
                      <a:pt x="0" y="0"/>
                    </a:moveTo>
                    <a:lnTo>
                      <a:pt x="12" y="2772"/>
                    </a:lnTo>
                    <a:lnTo>
                      <a:pt x="12" y="2784"/>
                    </a:lnTo>
                    <a:lnTo>
                      <a:pt x="1558" y="2990"/>
                    </a:lnTo>
                    <a:lnTo>
                      <a:pt x="1570" y="2990"/>
                    </a:lnTo>
                    <a:lnTo>
                      <a:pt x="1570" y="435"/>
                    </a:lnTo>
                    <a:lnTo>
                      <a:pt x="1570" y="424"/>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6" name="Google Shape;1173;p69"/>
              <p:cNvSpPr/>
              <p:nvPr/>
            </p:nvSpPr>
            <p:spPr>
              <a:xfrm>
                <a:off x="5276196" y="3299118"/>
                <a:ext cx="2961" cy="163837"/>
              </a:xfrm>
              <a:custGeom>
                <a:avLst/>
                <a:gdLst/>
                <a:ahLst/>
                <a:cxnLst/>
                <a:rect l="l" t="t" r="r" b="b"/>
                <a:pathLst>
                  <a:path w="47" h="2601" extrusionOk="0">
                    <a:moveTo>
                      <a:pt x="12" y="0"/>
                    </a:moveTo>
                    <a:cubicBezTo>
                      <a:pt x="12" y="0"/>
                      <a:pt x="1" y="0"/>
                      <a:pt x="1" y="12"/>
                    </a:cubicBezTo>
                    <a:lnTo>
                      <a:pt x="12" y="2589"/>
                    </a:lnTo>
                    <a:cubicBezTo>
                      <a:pt x="12" y="2601"/>
                      <a:pt x="12" y="2601"/>
                      <a:pt x="24" y="2601"/>
                    </a:cubicBezTo>
                    <a:cubicBezTo>
                      <a:pt x="35" y="2601"/>
                      <a:pt x="47" y="2601"/>
                      <a:pt x="47" y="2589"/>
                    </a:cubicBezTo>
                    <a:lnTo>
                      <a:pt x="35" y="12"/>
                    </a:lnTo>
                    <a:cubicBezTo>
                      <a:pt x="35" y="0"/>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7" name="Google Shape;1174;p69"/>
              <p:cNvSpPr/>
              <p:nvPr/>
            </p:nvSpPr>
            <p:spPr>
              <a:xfrm>
                <a:off x="5155001" y="3267370"/>
                <a:ext cx="2961" cy="178262"/>
              </a:xfrm>
              <a:custGeom>
                <a:avLst/>
                <a:gdLst/>
                <a:ahLst/>
                <a:cxnLst/>
                <a:rect l="l" t="t" r="r" b="b"/>
                <a:pathLst>
                  <a:path w="47" h="2830" extrusionOk="0">
                    <a:moveTo>
                      <a:pt x="23" y="0"/>
                    </a:moveTo>
                    <a:cubicBezTo>
                      <a:pt x="12" y="0"/>
                      <a:pt x="0" y="12"/>
                      <a:pt x="0" y="12"/>
                    </a:cubicBezTo>
                    <a:lnTo>
                      <a:pt x="23" y="2807"/>
                    </a:lnTo>
                    <a:cubicBezTo>
                      <a:pt x="23" y="2818"/>
                      <a:pt x="23" y="2830"/>
                      <a:pt x="35" y="2830"/>
                    </a:cubicBezTo>
                    <a:cubicBezTo>
                      <a:pt x="46" y="2830"/>
                      <a:pt x="46" y="2818"/>
                      <a:pt x="46" y="2807"/>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8" name="Google Shape;1175;p69"/>
              <p:cNvSpPr/>
              <p:nvPr/>
            </p:nvSpPr>
            <p:spPr>
              <a:xfrm>
                <a:off x="4883698" y="3208158"/>
                <a:ext cx="116909" cy="218008"/>
              </a:xfrm>
              <a:custGeom>
                <a:avLst/>
                <a:gdLst/>
                <a:ahLst/>
                <a:cxnLst/>
                <a:rect l="l" t="t" r="r" b="b"/>
                <a:pathLst>
                  <a:path w="1856" h="3461" extrusionOk="0">
                    <a:moveTo>
                      <a:pt x="103" y="35"/>
                    </a:moveTo>
                    <a:lnTo>
                      <a:pt x="1799" y="413"/>
                    </a:lnTo>
                    <a:lnTo>
                      <a:pt x="1822" y="3426"/>
                    </a:lnTo>
                    <a:lnTo>
                      <a:pt x="35" y="3174"/>
                    </a:lnTo>
                    <a:lnTo>
                      <a:pt x="103" y="35"/>
                    </a:lnTo>
                    <a:close/>
                    <a:moveTo>
                      <a:pt x="69" y="1"/>
                    </a:moveTo>
                    <a:lnTo>
                      <a:pt x="0" y="3197"/>
                    </a:lnTo>
                    <a:lnTo>
                      <a:pt x="0" y="3208"/>
                    </a:lnTo>
                    <a:lnTo>
                      <a:pt x="1833" y="3460"/>
                    </a:lnTo>
                    <a:lnTo>
                      <a:pt x="1856" y="3460"/>
                    </a:lnTo>
                    <a:lnTo>
                      <a:pt x="1833" y="402"/>
                    </a:lnTo>
                    <a:lnTo>
                      <a:pt x="1833" y="390"/>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9" name="Google Shape;1176;p69"/>
              <p:cNvSpPr/>
              <p:nvPr/>
            </p:nvSpPr>
            <p:spPr>
              <a:xfrm>
                <a:off x="4740078" y="3172127"/>
                <a:ext cx="124153" cy="236024"/>
              </a:xfrm>
              <a:custGeom>
                <a:avLst/>
                <a:gdLst/>
                <a:ahLst/>
                <a:cxnLst/>
                <a:rect l="l" t="t" r="r" b="b"/>
                <a:pathLst>
                  <a:path w="1971" h="3747" extrusionOk="0">
                    <a:moveTo>
                      <a:pt x="24" y="0"/>
                    </a:moveTo>
                    <a:cubicBezTo>
                      <a:pt x="12" y="0"/>
                      <a:pt x="1" y="0"/>
                      <a:pt x="1" y="12"/>
                    </a:cubicBezTo>
                    <a:cubicBezTo>
                      <a:pt x="1" y="23"/>
                      <a:pt x="1" y="23"/>
                      <a:pt x="12" y="35"/>
                    </a:cubicBezTo>
                    <a:lnTo>
                      <a:pt x="1902" y="493"/>
                    </a:lnTo>
                    <a:lnTo>
                      <a:pt x="1937" y="3700"/>
                    </a:lnTo>
                    <a:lnTo>
                      <a:pt x="1937" y="3700"/>
                    </a:lnTo>
                    <a:lnTo>
                      <a:pt x="46" y="3471"/>
                    </a:lnTo>
                    <a:cubicBezTo>
                      <a:pt x="35" y="3471"/>
                      <a:pt x="35" y="3483"/>
                      <a:pt x="35" y="3494"/>
                    </a:cubicBezTo>
                    <a:cubicBezTo>
                      <a:pt x="24" y="3494"/>
                      <a:pt x="35" y="3505"/>
                      <a:pt x="46" y="3505"/>
                    </a:cubicBezTo>
                    <a:lnTo>
                      <a:pt x="1948" y="3735"/>
                    </a:lnTo>
                    <a:lnTo>
                      <a:pt x="1971" y="3746"/>
                    </a:lnTo>
                    <a:lnTo>
                      <a:pt x="1937" y="481"/>
                    </a:lnTo>
                    <a:lnTo>
                      <a:pt x="1937" y="470"/>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0" name="Google Shape;1177;p69"/>
              <p:cNvSpPr/>
              <p:nvPr/>
            </p:nvSpPr>
            <p:spPr>
              <a:xfrm>
                <a:off x="4983287" y="3229827"/>
                <a:ext cx="4346" cy="193442"/>
              </a:xfrm>
              <a:custGeom>
                <a:avLst/>
                <a:gdLst/>
                <a:ahLst/>
                <a:cxnLst/>
                <a:rect l="l" t="t" r="r" b="b"/>
                <a:pathLst>
                  <a:path w="69" h="3071" extrusionOk="0">
                    <a:moveTo>
                      <a:pt x="23" y="1"/>
                    </a:moveTo>
                    <a:cubicBezTo>
                      <a:pt x="11" y="1"/>
                      <a:pt x="0" y="1"/>
                      <a:pt x="0" y="12"/>
                    </a:cubicBezTo>
                    <a:lnTo>
                      <a:pt x="34" y="3059"/>
                    </a:lnTo>
                    <a:cubicBezTo>
                      <a:pt x="34" y="3059"/>
                      <a:pt x="34" y="3071"/>
                      <a:pt x="46" y="3071"/>
                    </a:cubicBezTo>
                    <a:cubicBezTo>
                      <a:pt x="57" y="3071"/>
                      <a:pt x="69" y="3059"/>
                      <a:pt x="69" y="3059"/>
                    </a:cubicBezTo>
                    <a:lnTo>
                      <a:pt x="34" y="12"/>
                    </a:lnTo>
                    <a:cubicBezTo>
                      <a:pt x="34" y="1"/>
                      <a:pt x="34"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1" name="Google Shape;1178;p69"/>
              <p:cNvSpPr/>
              <p:nvPr/>
            </p:nvSpPr>
            <p:spPr>
              <a:xfrm>
                <a:off x="4845463" y="3198080"/>
                <a:ext cx="3653" cy="207174"/>
              </a:xfrm>
              <a:custGeom>
                <a:avLst/>
                <a:gdLst/>
                <a:ahLst/>
                <a:cxnLst/>
                <a:rect l="l" t="t" r="r" b="b"/>
                <a:pathLst>
                  <a:path w="58" h="3289" extrusionOk="0">
                    <a:moveTo>
                      <a:pt x="12" y="1"/>
                    </a:moveTo>
                    <a:cubicBezTo>
                      <a:pt x="0" y="1"/>
                      <a:pt x="0" y="1"/>
                      <a:pt x="0" y="12"/>
                    </a:cubicBezTo>
                    <a:lnTo>
                      <a:pt x="23" y="3265"/>
                    </a:lnTo>
                    <a:cubicBezTo>
                      <a:pt x="23" y="3277"/>
                      <a:pt x="34" y="3288"/>
                      <a:pt x="34" y="3288"/>
                    </a:cubicBezTo>
                    <a:cubicBezTo>
                      <a:pt x="46" y="3288"/>
                      <a:pt x="57" y="3277"/>
                      <a:pt x="57" y="3265"/>
                    </a:cubicBezTo>
                    <a:lnTo>
                      <a:pt x="34" y="12"/>
                    </a:lnTo>
                    <a:cubicBezTo>
                      <a:pt x="34"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2" name="Google Shape;1179;p69"/>
              <p:cNvSpPr/>
              <p:nvPr/>
            </p:nvSpPr>
            <p:spPr>
              <a:xfrm>
                <a:off x="4510601" y="2073876"/>
                <a:ext cx="140090" cy="305250"/>
              </a:xfrm>
              <a:custGeom>
                <a:avLst/>
                <a:gdLst/>
                <a:ahLst/>
                <a:cxnLst/>
                <a:rect l="l" t="t" r="r" b="b"/>
                <a:pathLst>
                  <a:path w="2224" h="4846" extrusionOk="0">
                    <a:moveTo>
                      <a:pt x="35" y="58"/>
                    </a:moveTo>
                    <a:lnTo>
                      <a:pt x="2177" y="1352"/>
                    </a:lnTo>
                    <a:lnTo>
                      <a:pt x="2189" y="4789"/>
                    </a:lnTo>
                    <a:lnTo>
                      <a:pt x="47" y="3689"/>
                    </a:lnTo>
                    <a:lnTo>
                      <a:pt x="35" y="58"/>
                    </a:lnTo>
                    <a:close/>
                    <a:moveTo>
                      <a:pt x="1" y="0"/>
                    </a:moveTo>
                    <a:lnTo>
                      <a:pt x="12" y="3689"/>
                    </a:lnTo>
                    <a:lnTo>
                      <a:pt x="12" y="3700"/>
                    </a:lnTo>
                    <a:lnTo>
                      <a:pt x="2223" y="4846"/>
                    </a:lnTo>
                    <a:lnTo>
                      <a:pt x="2212" y="1341"/>
                    </a:lnTo>
                    <a:lnTo>
                      <a:pt x="35" y="2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3" name="Google Shape;1180;p69"/>
              <p:cNvSpPr/>
              <p:nvPr/>
            </p:nvSpPr>
            <p:spPr>
              <a:xfrm>
                <a:off x="4300652" y="1936051"/>
                <a:ext cx="170325" cy="349280"/>
              </a:xfrm>
              <a:custGeom>
                <a:avLst/>
                <a:gdLst/>
                <a:ahLst/>
                <a:cxnLst/>
                <a:rect l="l" t="t" r="r" b="b"/>
                <a:pathLst>
                  <a:path w="2704" h="5545" extrusionOk="0">
                    <a:moveTo>
                      <a:pt x="35" y="69"/>
                    </a:moveTo>
                    <a:lnTo>
                      <a:pt x="2669" y="1799"/>
                    </a:lnTo>
                    <a:lnTo>
                      <a:pt x="2669" y="5488"/>
                    </a:lnTo>
                    <a:lnTo>
                      <a:pt x="46" y="4021"/>
                    </a:lnTo>
                    <a:lnTo>
                      <a:pt x="35" y="69"/>
                    </a:lnTo>
                    <a:close/>
                    <a:moveTo>
                      <a:pt x="0" y="0"/>
                    </a:moveTo>
                    <a:lnTo>
                      <a:pt x="12" y="4033"/>
                    </a:lnTo>
                    <a:lnTo>
                      <a:pt x="12" y="4044"/>
                    </a:lnTo>
                    <a:lnTo>
                      <a:pt x="2704" y="5545"/>
                    </a:lnTo>
                    <a:lnTo>
                      <a:pt x="2704" y="1787"/>
                    </a:lnTo>
                    <a:lnTo>
                      <a:pt x="2704" y="1776"/>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4" name="Google Shape;1181;p69"/>
              <p:cNvSpPr/>
              <p:nvPr/>
            </p:nvSpPr>
            <p:spPr>
              <a:xfrm>
                <a:off x="4631103" y="2147450"/>
                <a:ext cx="2961" cy="224496"/>
              </a:xfrm>
              <a:custGeom>
                <a:avLst/>
                <a:gdLst/>
                <a:ahLst/>
                <a:cxnLst/>
                <a:rect l="l" t="t" r="r" b="b"/>
                <a:pathLst>
                  <a:path w="47" h="3564" extrusionOk="0">
                    <a:moveTo>
                      <a:pt x="24" y="1"/>
                    </a:moveTo>
                    <a:cubicBezTo>
                      <a:pt x="12" y="1"/>
                      <a:pt x="1" y="12"/>
                      <a:pt x="1" y="24"/>
                    </a:cubicBezTo>
                    <a:lnTo>
                      <a:pt x="12" y="3540"/>
                    </a:lnTo>
                    <a:cubicBezTo>
                      <a:pt x="12" y="3552"/>
                      <a:pt x="24" y="3563"/>
                      <a:pt x="24" y="3563"/>
                    </a:cubicBezTo>
                    <a:cubicBezTo>
                      <a:pt x="35" y="3563"/>
                      <a:pt x="47" y="3552"/>
                      <a:pt x="47" y="3540"/>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5" name="Google Shape;1182;p69"/>
              <p:cNvSpPr/>
              <p:nvPr/>
            </p:nvSpPr>
            <p:spPr>
              <a:xfrm>
                <a:off x="4453594" y="2037782"/>
                <a:ext cx="2961" cy="237472"/>
              </a:xfrm>
              <a:custGeom>
                <a:avLst/>
                <a:gdLst/>
                <a:ahLst/>
                <a:cxnLst/>
                <a:rect l="l" t="t" r="r" b="b"/>
                <a:pathLst>
                  <a:path w="47" h="3770" extrusionOk="0">
                    <a:moveTo>
                      <a:pt x="24" y="1"/>
                    </a:moveTo>
                    <a:cubicBezTo>
                      <a:pt x="12" y="1"/>
                      <a:pt x="1" y="12"/>
                      <a:pt x="1" y="24"/>
                    </a:cubicBezTo>
                    <a:lnTo>
                      <a:pt x="12" y="3758"/>
                    </a:lnTo>
                    <a:cubicBezTo>
                      <a:pt x="12" y="3769"/>
                      <a:pt x="24" y="3769"/>
                      <a:pt x="35" y="3769"/>
                    </a:cubicBezTo>
                    <a:cubicBezTo>
                      <a:pt x="35" y="3769"/>
                      <a:pt x="47" y="3769"/>
                      <a:pt x="47" y="3758"/>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6" name="Google Shape;1183;p69"/>
              <p:cNvSpPr/>
              <p:nvPr/>
            </p:nvSpPr>
            <p:spPr>
              <a:xfrm>
                <a:off x="4511357" y="2411572"/>
                <a:ext cx="140027" cy="288683"/>
              </a:xfrm>
              <a:custGeom>
                <a:avLst/>
                <a:gdLst/>
                <a:ahLst/>
                <a:cxnLst/>
                <a:rect l="l" t="t" r="r" b="b"/>
                <a:pathLst>
                  <a:path w="2223" h="4583" extrusionOk="0">
                    <a:moveTo>
                      <a:pt x="35" y="58"/>
                    </a:moveTo>
                    <a:lnTo>
                      <a:pt x="2177" y="1100"/>
                    </a:lnTo>
                    <a:lnTo>
                      <a:pt x="2188" y="4537"/>
                    </a:lnTo>
                    <a:lnTo>
                      <a:pt x="2188" y="4537"/>
                    </a:lnTo>
                    <a:lnTo>
                      <a:pt x="46" y="3678"/>
                    </a:lnTo>
                    <a:lnTo>
                      <a:pt x="35" y="58"/>
                    </a:lnTo>
                    <a:close/>
                    <a:moveTo>
                      <a:pt x="0" y="0"/>
                    </a:moveTo>
                    <a:lnTo>
                      <a:pt x="12" y="3689"/>
                    </a:lnTo>
                    <a:lnTo>
                      <a:pt x="12" y="3700"/>
                    </a:lnTo>
                    <a:lnTo>
                      <a:pt x="2200" y="4571"/>
                    </a:lnTo>
                    <a:lnTo>
                      <a:pt x="2223" y="4583"/>
                    </a:lnTo>
                    <a:lnTo>
                      <a:pt x="2211" y="1089"/>
                    </a:lnTo>
                    <a:lnTo>
                      <a:pt x="2211" y="107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7" name="Google Shape;1184;p69"/>
              <p:cNvSpPr/>
              <p:nvPr/>
            </p:nvSpPr>
            <p:spPr>
              <a:xfrm>
                <a:off x="4301345" y="2299006"/>
                <a:ext cx="170388" cy="328367"/>
              </a:xfrm>
              <a:custGeom>
                <a:avLst/>
                <a:gdLst/>
                <a:ahLst/>
                <a:cxnLst/>
                <a:rect l="l" t="t" r="r" b="b"/>
                <a:pathLst>
                  <a:path w="2705" h="5213" extrusionOk="0">
                    <a:moveTo>
                      <a:pt x="35" y="58"/>
                    </a:moveTo>
                    <a:lnTo>
                      <a:pt x="2670" y="1467"/>
                    </a:lnTo>
                    <a:lnTo>
                      <a:pt x="2670" y="5167"/>
                    </a:lnTo>
                    <a:lnTo>
                      <a:pt x="47" y="4010"/>
                    </a:lnTo>
                    <a:lnTo>
                      <a:pt x="35" y="58"/>
                    </a:lnTo>
                    <a:close/>
                    <a:moveTo>
                      <a:pt x="1" y="0"/>
                    </a:moveTo>
                    <a:lnTo>
                      <a:pt x="12" y="4021"/>
                    </a:lnTo>
                    <a:lnTo>
                      <a:pt x="12" y="4033"/>
                    </a:lnTo>
                    <a:lnTo>
                      <a:pt x="2704" y="5213"/>
                    </a:lnTo>
                    <a:lnTo>
                      <a:pt x="2704" y="1455"/>
                    </a:lnTo>
                    <a:lnTo>
                      <a:pt x="2704" y="144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8" name="Google Shape;1185;p69"/>
              <p:cNvSpPr/>
              <p:nvPr/>
            </p:nvSpPr>
            <p:spPr>
              <a:xfrm>
                <a:off x="4631859" y="2470720"/>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9" name="Google Shape;1186;p69"/>
              <p:cNvSpPr/>
              <p:nvPr/>
            </p:nvSpPr>
            <p:spPr>
              <a:xfrm>
                <a:off x="4454350" y="2381966"/>
                <a:ext cx="2961" cy="237472"/>
              </a:xfrm>
              <a:custGeom>
                <a:avLst/>
                <a:gdLst/>
                <a:ahLst/>
                <a:cxnLst/>
                <a:rect l="l" t="t" r="r" b="b"/>
                <a:pathLst>
                  <a:path w="47" h="3770" extrusionOk="0">
                    <a:moveTo>
                      <a:pt x="23" y="1"/>
                    </a:moveTo>
                    <a:cubicBezTo>
                      <a:pt x="12" y="1"/>
                      <a:pt x="0" y="12"/>
                      <a:pt x="0" y="24"/>
                    </a:cubicBezTo>
                    <a:lnTo>
                      <a:pt x="12" y="3758"/>
                    </a:lnTo>
                    <a:cubicBezTo>
                      <a:pt x="12" y="3758"/>
                      <a:pt x="23" y="3770"/>
                      <a:pt x="35" y="3770"/>
                    </a:cubicBezTo>
                    <a:cubicBezTo>
                      <a:pt x="35" y="3770"/>
                      <a:pt x="46" y="3758"/>
                      <a:pt x="46" y="3758"/>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0" name="Google Shape;1187;p69"/>
              <p:cNvSpPr/>
              <p:nvPr/>
            </p:nvSpPr>
            <p:spPr>
              <a:xfrm>
                <a:off x="4512050" y="2796196"/>
                <a:ext cx="140090" cy="268463"/>
              </a:xfrm>
              <a:custGeom>
                <a:avLst/>
                <a:gdLst/>
                <a:ahLst/>
                <a:cxnLst/>
                <a:rect l="l" t="t" r="r" b="b"/>
                <a:pathLst>
                  <a:path w="2224" h="4262" extrusionOk="0">
                    <a:moveTo>
                      <a:pt x="35" y="57"/>
                    </a:moveTo>
                    <a:lnTo>
                      <a:pt x="2177" y="779"/>
                    </a:lnTo>
                    <a:lnTo>
                      <a:pt x="2189" y="4227"/>
                    </a:lnTo>
                    <a:lnTo>
                      <a:pt x="47" y="3677"/>
                    </a:lnTo>
                    <a:lnTo>
                      <a:pt x="35" y="57"/>
                    </a:lnTo>
                    <a:close/>
                    <a:moveTo>
                      <a:pt x="1" y="0"/>
                    </a:moveTo>
                    <a:lnTo>
                      <a:pt x="12" y="3689"/>
                    </a:lnTo>
                    <a:lnTo>
                      <a:pt x="12" y="3700"/>
                    </a:lnTo>
                    <a:lnTo>
                      <a:pt x="2200" y="4261"/>
                    </a:lnTo>
                    <a:lnTo>
                      <a:pt x="2223" y="4261"/>
                    </a:lnTo>
                    <a:lnTo>
                      <a:pt x="2212" y="768"/>
                    </a:lnTo>
                    <a:lnTo>
                      <a:pt x="2212" y="756"/>
                    </a:lnTo>
                    <a:lnTo>
                      <a:pt x="24" y="1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1" name="Google Shape;1188;p69"/>
              <p:cNvSpPr/>
              <p:nvPr/>
            </p:nvSpPr>
            <p:spPr>
              <a:xfrm>
                <a:off x="4302793" y="2716071"/>
                <a:ext cx="169632" cy="302415"/>
              </a:xfrm>
              <a:custGeom>
                <a:avLst/>
                <a:gdLst/>
                <a:ahLst/>
                <a:cxnLst/>
                <a:rect l="l" t="t" r="r" b="b"/>
                <a:pathLst>
                  <a:path w="2693" h="4801" extrusionOk="0">
                    <a:moveTo>
                      <a:pt x="24" y="46"/>
                    </a:moveTo>
                    <a:lnTo>
                      <a:pt x="2658" y="1054"/>
                    </a:lnTo>
                    <a:lnTo>
                      <a:pt x="2670" y="4754"/>
                    </a:lnTo>
                    <a:lnTo>
                      <a:pt x="35" y="3998"/>
                    </a:lnTo>
                    <a:lnTo>
                      <a:pt x="24" y="46"/>
                    </a:lnTo>
                    <a:close/>
                    <a:moveTo>
                      <a:pt x="1" y="1"/>
                    </a:moveTo>
                    <a:lnTo>
                      <a:pt x="1" y="4010"/>
                    </a:lnTo>
                    <a:lnTo>
                      <a:pt x="1" y="4021"/>
                    </a:lnTo>
                    <a:lnTo>
                      <a:pt x="2681" y="4789"/>
                    </a:lnTo>
                    <a:lnTo>
                      <a:pt x="2693" y="4800"/>
                    </a:lnTo>
                    <a:lnTo>
                      <a:pt x="2693" y="1043"/>
                    </a:lnTo>
                    <a:lnTo>
                      <a:pt x="2693" y="1031"/>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2" name="Google Shape;1189;p69"/>
              <p:cNvSpPr/>
              <p:nvPr/>
            </p:nvSpPr>
            <p:spPr>
              <a:xfrm>
                <a:off x="4632552" y="2838022"/>
                <a:ext cx="2961" cy="223740"/>
              </a:xfrm>
              <a:custGeom>
                <a:avLst/>
                <a:gdLst/>
                <a:ahLst/>
                <a:cxnLst/>
                <a:rect l="l" t="t" r="r" b="b"/>
                <a:pathLst>
                  <a:path w="47" h="3552" extrusionOk="0">
                    <a:moveTo>
                      <a:pt x="24" y="0"/>
                    </a:moveTo>
                    <a:cubicBezTo>
                      <a:pt x="12" y="0"/>
                      <a:pt x="1" y="12"/>
                      <a:pt x="1" y="23"/>
                    </a:cubicBezTo>
                    <a:lnTo>
                      <a:pt x="12" y="3540"/>
                    </a:lnTo>
                    <a:cubicBezTo>
                      <a:pt x="12" y="3552"/>
                      <a:pt x="24" y="3552"/>
                      <a:pt x="24" y="3552"/>
                    </a:cubicBezTo>
                    <a:cubicBezTo>
                      <a:pt x="35" y="3552"/>
                      <a:pt x="47" y="3552"/>
                      <a:pt x="47" y="3540"/>
                    </a:cubicBezTo>
                    <a:lnTo>
                      <a:pt x="35" y="23"/>
                    </a:lnTo>
                    <a:cubicBezTo>
                      <a:pt x="35" y="12"/>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3" name="Google Shape;1190;p69"/>
              <p:cNvSpPr/>
              <p:nvPr/>
            </p:nvSpPr>
            <p:spPr>
              <a:xfrm>
                <a:off x="4455799" y="2775220"/>
                <a:ext cx="2205" cy="237472"/>
              </a:xfrm>
              <a:custGeom>
                <a:avLst/>
                <a:gdLst/>
                <a:ahLst/>
                <a:cxnLst/>
                <a:rect l="l" t="t" r="r" b="b"/>
                <a:pathLst>
                  <a:path w="35" h="3770" extrusionOk="0">
                    <a:moveTo>
                      <a:pt x="12" y="1"/>
                    </a:moveTo>
                    <a:cubicBezTo>
                      <a:pt x="0" y="1"/>
                      <a:pt x="0" y="12"/>
                      <a:pt x="0" y="24"/>
                    </a:cubicBezTo>
                    <a:lnTo>
                      <a:pt x="0" y="3747"/>
                    </a:lnTo>
                    <a:cubicBezTo>
                      <a:pt x="0" y="3758"/>
                      <a:pt x="12" y="3770"/>
                      <a:pt x="23" y="3770"/>
                    </a:cubicBezTo>
                    <a:cubicBezTo>
                      <a:pt x="35" y="3770"/>
                      <a:pt x="35" y="3758"/>
                      <a:pt x="35" y="3747"/>
                    </a:cubicBezTo>
                    <a:lnTo>
                      <a:pt x="35" y="24"/>
                    </a:lnTo>
                    <a:cubicBezTo>
                      <a:pt x="35"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4" name="Google Shape;1191;p69"/>
              <p:cNvSpPr/>
              <p:nvPr/>
            </p:nvSpPr>
            <p:spPr>
              <a:xfrm>
                <a:off x="4512806" y="3125199"/>
                <a:ext cx="140027" cy="254039"/>
              </a:xfrm>
              <a:custGeom>
                <a:avLst/>
                <a:gdLst/>
                <a:ahLst/>
                <a:cxnLst/>
                <a:rect l="l" t="t" r="r" b="b"/>
                <a:pathLst>
                  <a:path w="2223" h="4033" extrusionOk="0">
                    <a:moveTo>
                      <a:pt x="35" y="46"/>
                    </a:moveTo>
                    <a:lnTo>
                      <a:pt x="2177" y="550"/>
                    </a:lnTo>
                    <a:lnTo>
                      <a:pt x="2188" y="3998"/>
                    </a:lnTo>
                    <a:lnTo>
                      <a:pt x="46" y="3678"/>
                    </a:lnTo>
                    <a:lnTo>
                      <a:pt x="35" y="46"/>
                    </a:lnTo>
                    <a:close/>
                    <a:moveTo>
                      <a:pt x="0" y="1"/>
                    </a:moveTo>
                    <a:lnTo>
                      <a:pt x="12" y="3689"/>
                    </a:lnTo>
                    <a:lnTo>
                      <a:pt x="12" y="3701"/>
                    </a:lnTo>
                    <a:lnTo>
                      <a:pt x="2200" y="4033"/>
                    </a:lnTo>
                    <a:lnTo>
                      <a:pt x="2223" y="4033"/>
                    </a:lnTo>
                    <a:lnTo>
                      <a:pt x="2211" y="539"/>
                    </a:lnTo>
                    <a:lnTo>
                      <a:pt x="2211" y="528"/>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5" name="Google Shape;1192;p69"/>
              <p:cNvSpPr/>
              <p:nvPr/>
            </p:nvSpPr>
            <p:spPr>
              <a:xfrm>
                <a:off x="4303549" y="3067499"/>
                <a:ext cx="169632" cy="283644"/>
              </a:xfrm>
              <a:custGeom>
                <a:avLst/>
                <a:gdLst/>
                <a:ahLst/>
                <a:cxnLst/>
                <a:rect l="l" t="t" r="r" b="b"/>
                <a:pathLst>
                  <a:path w="2693" h="4503" extrusionOk="0">
                    <a:moveTo>
                      <a:pt x="23" y="46"/>
                    </a:moveTo>
                    <a:lnTo>
                      <a:pt x="2658" y="768"/>
                    </a:lnTo>
                    <a:lnTo>
                      <a:pt x="2669" y="4468"/>
                    </a:lnTo>
                    <a:lnTo>
                      <a:pt x="35" y="3998"/>
                    </a:lnTo>
                    <a:lnTo>
                      <a:pt x="23" y="46"/>
                    </a:lnTo>
                    <a:close/>
                    <a:moveTo>
                      <a:pt x="0" y="0"/>
                    </a:moveTo>
                    <a:lnTo>
                      <a:pt x="0" y="4021"/>
                    </a:lnTo>
                    <a:lnTo>
                      <a:pt x="0" y="4032"/>
                    </a:lnTo>
                    <a:lnTo>
                      <a:pt x="2692" y="4502"/>
                    </a:lnTo>
                    <a:lnTo>
                      <a:pt x="2692" y="756"/>
                    </a:lnTo>
                    <a:lnTo>
                      <a:pt x="2692" y="745"/>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6" name="Google Shape;1193;p69"/>
              <p:cNvSpPr/>
              <p:nvPr/>
            </p:nvSpPr>
            <p:spPr>
              <a:xfrm>
                <a:off x="4633308" y="3154049"/>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7" name="Google Shape;1194;p69"/>
              <p:cNvSpPr/>
              <p:nvPr/>
            </p:nvSpPr>
            <p:spPr>
              <a:xfrm>
                <a:off x="4456492" y="3110081"/>
                <a:ext cx="2268" cy="237409"/>
              </a:xfrm>
              <a:custGeom>
                <a:avLst/>
                <a:gdLst/>
                <a:ahLst/>
                <a:cxnLst/>
                <a:rect l="l" t="t" r="r" b="b"/>
                <a:pathLst>
                  <a:path w="36" h="3769" extrusionOk="0">
                    <a:moveTo>
                      <a:pt x="12" y="0"/>
                    </a:moveTo>
                    <a:cubicBezTo>
                      <a:pt x="1" y="0"/>
                      <a:pt x="1" y="11"/>
                      <a:pt x="1" y="23"/>
                    </a:cubicBezTo>
                    <a:lnTo>
                      <a:pt x="1" y="3757"/>
                    </a:lnTo>
                    <a:cubicBezTo>
                      <a:pt x="1" y="3757"/>
                      <a:pt x="12" y="3769"/>
                      <a:pt x="24" y="3769"/>
                    </a:cubicBezTo>
                    <a:cubicBezTo>
                      <a:pt x="35" y="3769"/>
                      <a:pt x="35" y="3757"/>
                      <a:pt x="35" y="3757"/>
                    </a:cubicBezTo>
                    <a:lnTo>
                      <a:pt x="24" y="23"/>
                    </a:lnTo>
                    <a:cubicBezTo>
                      <a:pt x="35" y="11"/>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8" name="Google Shape;1195;p69"/>
              <p:cNvSpPr/>
              <p:nvPr/>
            </p:nvSpPr>
            <p:spPr>
              <a:xfrm>
                <a:off x="2870499" y="1389098"/>
                <a:ext cx="1429432" cy="1080216"/>
              </a:xfrm>
              <a:custGeom>
                <a:avLst/>
                <a:gdLst/>
                <a:ahLst/>
                <a:cxnLst/>
                <a:rect l="l" t="t" r="r" b="b"/>
                <a:pathLst>
                  <a:path w="22693" h="17149" extrusionOk="0">
                    <a:moveTo>
                      <a:pt x="22693" y="0"/>
                    </a:moveTo>
                    <a:lnTo>
                      <a:pt x="19841" y="2120"/>
                    </a:lnTo>
                    <a:lnTo>
                      <a:pt x="17000" y="4262"/>
                    </a:lnTo>
                    <a:lnTo>
                      <a:pt x="11318" y="8535"/>
                    </a:lnTo>
                    <a:lnTo>
                      <a:pt x="5659" y="12830"/>
                    </a:lnTo>
                    <a:lnTo>
                      <a:pt x="2818" y="14984"/>
                    </a:lnTo>
                    <a:lnTo>
                      <a:pt x="0" y="17149"/>
                    </a:lnTo>
                    <a:lnTo>
                      <a:pt x="0" y="17149"/>
                    </a:lnTo>
                    <a:lnTo>
                      <a:pt x="2853" y="15030"/>
                    </a:lnTo>
                    <a:lnTo>
                      <a:pt x="5693" y="12888"/>
                    </a:lnTo>
                    <a:lnTo>
                      <a:pt x="11375" y="8615"/>
                    </a:lnTo>
                    <a:lnTo>
                      <a:pt x="17046" y="4319"/>
                    </a:lnTo>
                    <a:lnTo>
                      <a:pt x="19875" y="2165"/>
                    </a:lnTo>
                    <a:lnTo>
                      <a:pt x="2269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9" name="Google Shape;1196;p69"/>
              <p:cNvSpPr/>
              <p:nvPr/>
            </p:nvSpPr>
            <p:spPr>
              <a:xfrm>
                <a:off x="3841698" y="1416500"/>
                <a:ext cx="2379825" cy="1585332"/>
              </a:xfrm>
              <a:custGeom>
                <a:avLst/>
                <a:gdLst/>
                <a:ahLst/>
                <a:cxnLst/>
                <a:rect l="l" t="t" r="r" b="b"/>
                <a:pathLst>
                  <a:path w="37781" h="25168" extrusionOk="0">
                    <a:moveTo>
                      <a:pt x="1" y="1"/>
                    </a:moveTo>
                    <a:lnTo>
                      <a:pt x="4709" y="3162"/>
                    </a:lnTo>
                    <a:lnTo>
                      <a:pt x="9429" y="6313"/>
                    </a:lnTo>
                    <a:lnTo>
                      <a:pt x="18868" y="12624"/>
                    </a:lnTo>
                    <a:lnTo>
                      <a:pt x="28318" y="18902"/>
                    </a:lnTo>
                    <a:lnTo>
                      <a:pt x="33049" y="22041"/>
                    </a:lnTo>
                    <a:lnTo>
                      <a:pt x="37780" y="25168"/>
                    </a:lnTo>
                    <a:lnTo>
                      <a:pt x="33072" y="22006"/>
                    </a:lnTo>
                    <a:lnTo>
                      <a:pt x="28364" y="18845"/>
                    </a:lnTo>
                    <a:lnTo>
                      <a:pt x="18925" y="12544"/>
                    </a:lnTo>
                    <a:lnTo>
                      <a:pt x="9463" y="6267"/>
                    </a:lnTo>
                    <a:lnTo>
                      <a:pt x="4743" y="3128"/>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0" name="Google Shape;1197;p69"/>
              <p:cNvSpPr/>
              <p:nvPr/>
            </p:nvSpPr>
            <p:spPr>
              <a:xfrm>
                <a:off x="2971474" y="3086963"/>
                <a:ext cx="3134571" cy="471228"/>
              </a:xfrm>
              <a:custGeom>
                <a:avLst/>
                <a:gdLst/>
                <a:ahLst/>
                <a:cxnLst/>
                <a:rect l="l" t="t" r="r" b="b"/>
                <a:pathLst>
                  <a:path w="49763" h="7481" extrusionOk="0">
                    <a:moveTo>
                      <a:pt x="49762" y="0"/>
                    </a:moveTo>
                    <a:lnTo>
                      <a:pt x="43531" y="917"/>
                    </a:lnTo>
                    <a:lnTo>
                      <a:pt x="37311" y="1845"/>
                    </a:lnTo>
                    <a:lnTo>
                      <a:pt x="24870" y="3700"/>
                    </a:lnTo>
                    <a:lnTo>
                      <a:pt x="12430" y="5579"/>
                    </a:lnTo>
                    <a:lnTo>
                      <a:pt x="6210" y="6518"/>
                    </a:lnTo>
                    <a:lnTo>
                      <a:pt x="1" y="7481"/>
                    </a:lnTo>
                    <a:lnTo>
                      <a:pt x="6221" y="6576"/>
                    </a:lnTo>
                    <a:lnTo>
                      <a:pt x="12441" y="5648"/>
                    </a:lnTo>
                    <a:lnTo>
                      <a:pt x="24882" y="3792"/>
                    </a:lnTo>
                    <a:lnTo>
                      <a:pt x="37322" y="1913"/>
                    </a:lnTo>
                    <a:lnTo>
                      <a:pt x="43542" y="963"/>
                    </a:lnTo>
                    <a:lnTo>
                      <a:pt x="4976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1" name="Google Shape;1198;p69"/>
              <p:cNvSpPr/>
              <p:nvPr/>
            </p:nvSpPr>
            <p:spPr>
              <a:xfrm>
                <a:off x="3802769" y="4032146"/>
                <a:ext cx="2572953" cy="282258"/>
              </a:xfrm>
              <a:custGeom>
                <a:avLst/>
                <a:gdLst/>
                <a:ahLst/>
                <a:cxnLst/>
                <a:rect l="l" t="t" r="r" b="b"/>
                <a:pathLst>
                  <a:path w="40847" h="4481" extrusionOk="0">
                    <a:moveTo>
                      <a:pt x="40789" y="1"/>
                    </a:moveTo>
                    <a:cubicBezTo>
                      <a:pt x="40787" y="1"/>
                      <a:pt x="40784" y="1"/>
                      <a:pt x="40781" y="2"/>
                    </a:cubicBezTo>
                    <a:lnTo>
                      <a:pt x="0" y="4481"/>
                    </a:lnTo>
                    <a:lnTo>
                      <a:pt x="40781" y="105"/>
                    </a:lnTo>
                    <a:lnTo>
                      <a:pt x="40792" y="105"/>
                    </a:lnTo>
                    <a:cubicBezTo>
                      <a:pt x="40847" y="94"/>
                      <a:pt x="40839" y="1"/>
                      <a:pt x="4078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2" name="Google Shape;1199;p69"/>
              <p:cNvSpPr/>
              <p:nvPr/>
            </p:nvSpPr>
            <p:spPr>
              <a:xfrm>
                <a:off x="2806500" y="4095641"/>
                <a:ext cx="1826080" cy="222355"/>
              </a:xfrm>
              <a:custGeom>
                <a:avLst/>
                <a:gdLst/>
                <a:ahLst/>
                <a:cxnLst/>
                <a:rect l="l" t="t" r="r" b="b"/>
                <a:pathLst>
                  <a:path w="28990" h="3530" extrusionOk="0">
                    <a:moveTo>
                      <a:pt x="67" y="1"/>
                    </a:moveTo>
                    <a:cubicBezTo>
                      <a:pt x="7" y="1"/>
                      <a:pt x="0" y="93"/>
                      <a:pt x="65" y="93"/>
                    </a:cubicBezTo>
                    <a:lnTo>
                      <a:pt x="28990" y="3530"/>
                    </a:lnTo>
                    <a:lnTo>
                      <a:pt x="77" y="2"/>
                    </a:lnTo>
                    <a:cubicBezTo>
                      <a:pt x="73" y="1"/>
                      <a:pt x="70" y="1"/>
                      <a:pt x="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3" name="Google Shape;1200;p69"/>
              <p:cNvSpPr/>
              <p:nvPr/>
            </p:nvSpPr>
            <p:spPr>
              <a:xfrm>
                <a:off x="6021634" y="1631552"/>
                <a:ext cx="6551" cy="1995712"/>
              </a:xfrm>
              <a:custGeom>
                <a:avLst/>
                <a:gdLst/>
                <a:ahLst/>
                <a:cxnLst/>
                <a:rect l="l" t="t" r="r" b="b"/>
                <a:pathLst>
                  <a:path w="104" h="31683" extrusionOk="0">
                    <a:moveTo>
                      <a:pt x="46" y="0"/>
                    </a:moveTo>
                    <a:lnTo>
                      <a:pt x="0" y="31640"/>
                    </a:lnTo>
                    <a:cubicBezTo>
                      <a:pt x="0" y="31668"/>
                      <a:pt x="23" y="31683"/>
                      <a:pt x="47" y="31683"/>
                    </a:cubicBezTo>
                    <a:cubicBezTo>
                      <a:pt x="72" y="31683"/>
                      <a:pt x="97" y="31668"/>
                      <a:pt x="103" y="31640"/>
                    </a:cubicBezTo>
                    <a:lnTo>
                      <a:pt x="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4" name="Google Shape;1201;p69"/>
              <p:cNvSpPr/>
              <p:nvPr/>
            </p:nvSpPr>
            <p:spPr>
              <a:xfrm>
                <a:off x="2985962" y="1772967"/>
                <a:ext cx="8693" cy="2435319"/>
              </a:xfrm>
              <a:custGeom>
                <a:avLst/>
                <a:gdLst/>
                <a:ahLst/>
                <a:cxnLst/>
                <a:rect l="l" t="t" r="r" b="b"/>
                <a:pathLst>
                  <a:path w="138" h="38662" extrusionOk="0">
                    <a:moveTo>
                      <a:pt x="69" y="1"/>
                    </a:moveTo>
                    <a:lnTo>
                      <a:pt x="34" y="4835"/>
                    </a:lnTo>
                    <a:lnTo>
                      <a:pt x="23" y="9669"/>
                    </a:lnTo>
                    <a:lnTo>
                      <a:pt x="0" y="19337"/>
                    </a:lnTo>
                    <a:lnTo>
                      <a:pt x="23" y="28994"/>
                    </a:lnTo>
                    <a:lnTo>
                      <a:pt x="34" y="33828"/>
                    </a:lnTo>
                    <a:lnTo>
                      <a:pt x="69" y="38662"/>
                    </a:lnTo>
                    <a:lnTo>
                      <a:pt x="103" y="33828"/>
                    </a:lnTo>
                    <a:lnTo>
                      <a:pt x="115" y="28994"/>
                    </a:lnTo>
                    <a:lnTo>
                      <a:pt x="138" y="19337"/>
                    </a:lnTo>
                    <a:lnTo>
                      <a:pt x="115" y="9669"/>
                    </a:lnTo>
                    <a:lnTo>
                      <a:pt x="103" y="4835"/>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6" name="Google Shape;1206;p69"/>
            <p:cNvSpPr/>
            <p:nvPr/>
          </p:nvSpPr>
          <p:spPr>
            <a:xfrm>
              <a:off x="11201809" y="4387041"/>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 name="Google Shape;1209;p69"/>
            <p:cNvSpPr/>
            <p:nvPr/>
          </p:nvSpPr>
          <p:spPr>
            <a:xfrm>
              <a:off x="11976318" y="4946915"/>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 name="Google Shape;1212;p69"/>
            <p:cNvSpPr/>
            <p:nvPr/>
          </p:nvSpPr>
          <p:spPr>
            <a:xfrm>
              <a:off x="12807609" y="645769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 name="Google Shape;1212;p69"/>
            <p:cNvSpPr/>
            <p:nvPr/>
          </p:nvSpPr>
          <p:spPr>
            <a:xfrm>
              <a:off x="11289748" y="5529282"/>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 name="Google Shape;1209;p69"/>
            <p:cNvSpPr/>
            <p:nvPr/>
          </p:nvSpPr>
          <p:spPr>
            <a:xfrm>
              <a:off x="13829736" y="561986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 name="Google Shape;1209;p69"/>
            <p:cNvSpPr/>
            <p:nvPr/>
          </p:nvSpPr>
          <p:spPr>
            <a:xfrm>
              <a:off x="14723898" y="4912563"/>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 name="Google Shape;1212;p69"/>
            <p:cNvSpPr/>
            <p:nvPr/>
          </p:nvSpPr>
          <p:spPr>
            <a:xfrm>
              <a:off x="13249473" y="4328706"/>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grpSp>
        <p:nvGrpSpPr>
          <p:cNvPr id="295" name="Group 294"/>
          <p:cNvGrpSpPr/>
          <p:nvPr/>
        </p:nvGrpSpPr>
        <p:grpSpPr>
          <a:xfrm>
            <a:off x="5448624" y="4632431"/>
            <a:ext cx="710520" cy="617602"/>
            <a:chOff x="9240148" y="2614050"/>
            <a:chExt cx="710520" cy="617602"/>
          </a:xfrm>
        </p:grpSpPr>
        <p:sp>
          <p:nvSpPr>
            <p:cNvPr id="296" name="Half Frame 295"/>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7" name="Half Frame 296"/>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8" name="Half Frame 297"/>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9" name="Half Frame 298"/>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596" name="Group 595"/>
          <p:cNvGrpSpPr/>
          <p:nvPr/>
        </p:nvGrpSpPr>
        <p:grpSpPr>
          <a:xfrm>
            <a:off x="-724581" y="-1612121"/>
            <a:ext cx="5369536" cy="4337892"/>
            <a:chOff x="10283793" y="2766191"/>
            <a:chExt cx="5369536" cy="4337892"/>
          </a:xfrm>
        </p:grpSpPr>
        <p:grpSp>
          <p:nvGrpSpPr>
            <p:cNvPr id="597" name="Google Shape;919;p69"/>
            <p:cNvGrpSpPr/>
            <p:nvPr/>
          </p:nvGrpSpPr>
          <p:grpSpPr>
            <a:xfrm>
              <a:off x="10283793" y="2766191"/>
              <a:ext cx="5369536" cy="4337892"/>
              <a:chOff x="2806500" y="1389098"/>
              <a:chExt cx="3569221" cy="2928898"/>
            </a:xfrm>
          </p:grpSpPr>
          <p:sp>
            <p:nvSpPr>
              <p:cNvPr id="605" name="Google Shape;920;p69"/>
              <p:cNvSpPr/>
              <p:nvPr/>
            </p:nvSpPr>
            <p:spPr>
              <a:xfrm>
                <a:off x="4150544" y="1770258"/>
                <a:ext cx="6551" cy="1616197"/>
              </a:xfrm>
              <a:custGeom>
                <a:avLst/>
                <a:gdLst/>
                <a:ahLst/>
                <a:cxnLst/>
                <a:rect l="l" t="t" r="r" b="b"/>
                <a:pathLst>
                  <a:path w="104" h="25658" extrusionOk="0">
                    <a:moveTo>
                      <a:pt x="48" y="1"/>
                    </a:moveTo>
                    <a:cubicBezTo>
                      <a:pt x="24" y="1"/>
                      <a:pt x="1" y="15"/>
                      <a:pt x="1" y="44"/>
                    </a:cubicBezTo>
                    <a:lnTo>
                      <a:pt x="1" y="25600"/>
                    </a:lnTo>
                    <a:cubicBezTo>
                      <a:pt x="1" y="25634"/>
                      <a:pt x="24" y="25657"/>
                      <a:pt x="47" y="25657"/>
                    </a:cubicBezTo>
                    <a:cubicBezTo>
                      <a:pt x="81" y="25657"/>
                      <a:pt x="104" y="25634"/>
                      <a:pt x="104" y="25600"/>
                    </a:cubicBezTo>
                    <a:lnTo>
                      <a:pt x="104" y="44"/>
                    </a:lnTo>
                    <a:cubicBezTo>
                      <a:pt x="98" y="15"/>
                      <a:pt x="72" y="1"/>
                      <a:pt x="4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6" name="Google Shape;921;p69"/>
              <p:cNvSpPr/>
              <p:nvPr/>
            </p:nvSpPr>
            <p:spPr>
              <a:xfrm>
                <a:off x="4280431" y="1781975"/>
                <a:ext cx="6551" cy="1604481"/>
              </a:xfrm>
              <a:custGeom>
                <a:avLst/>
                <a:gdLst/>
                <a:ahLst/>
                <a:cxnLst/>
                <a:rect l="l" t="t" r="r" b="b"/>
                <a:pathLst>
                  <a:path w="104" h="25472" extrusionOk="0">
                    <a:moveTo>
                      <a:pt x="57" y="1"/>
                    </a:moveTo>
                    <a:cubicBezTo>
                      <a:pt x="32" y="1"/>
                      <a:pt x="6" y="18"/>
                      <a:pt x="1" y="52"/>
                    </a:cubicBezTo>
                    <a:lnTo>
                      <a:pt x="1" y="25426"/>
                    </a:lnTo>
                    <a:cubicBezTo>
                      <a:pt x="1" y="25448"/>
                      <a:pt x="24" y="25471"/>
                      <a:pt x="58" y="25471"/>
                    </a:cubicBezTo>
                    <a:cubicBezTo>
                      <a:pt x="81" y="25471"/>
                      <a:pt x="104" y="25448"/>
                      <a:pt x="104" y="25426"/>
                    </a:cubicBezTo>
                    <a:lnTo>
                      <a:pt x="104" y="52"/>
                    </a:lnTo>
                    <a:cubicBezTo>
                      <a:pt x="104" y="18"/>
                      <a:pt x="81" y="1"/>
                      <a:pt x="5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7" name="Google Shape;922;p69"/>
              <p:cNvSpPr/>
              <p:nvPr/>
            </p:nvSpPr>
            <p:spPr>
              <a:xfrm>
                <a:off x="3068922" y="3370550"/>
                <a:ext cx="3011867" cy="275707"/>
              </a:xfrm>
              <a:custGeom>
                <a:avLst/>
                <a:gdLst/>
                <a:ahLst/>
                <a:cxnLst/>
                <a:rect l="l" t="t" r="r" b="b"/>
                <a:pathLst>
                  <a:path w="47815" h="4377" extrusionOk="0">
                    <a:moveTo>
                      <a:pt x="18157" y="103"/>
                    </a:moveTo>
                    <a:lnTo>
                      <a:pt x="47711" y="4181"/>
                    </a:lnTo>
                    <a:lnTo>
                      <a:pt x="47711" y="4262"/>
                    </a:lnTo>
                    <a:lnTo>
                      <a:pt x="18157" y="481"/>
                    </a:lnTo>
                    <a:lnTo>
                      <a:pt x="18145" y="481"/>
                    </a:lnTo>
                    <a:lnTo>
                      <a:pt x="92" y="2899"/>
                    </a:lnTo>
                    <a:lnTo>
                      <a:pt x="92" y="2784"/>
                    </a:lnTo>
                    <a:cubicBezTo>
                      <a:pt x="1077" y="2646"/>
                      <a:pt x="17355" y="218"/>
                      <a:pt x="18157" y="103"/>
                    </a:cubicBezTo>
                    <a:close/>
                    <a:moveTo>
                      <a:pt x="18157" y="0"/>
                    </a:moveTo>
                    <a:cubicBezTo>
                      <a:pt x="17974" y="23"/>
                      <a:pt x="207" y="2669"/>
                      <a:pt x="46" y="2692"/>
                    </a:cubicBezTo>
                    <a:lnTo>
                      <a:pt x="0" y="2692"/>
                    </a:lnTo>
                    <a:lnTo>
                      <a:pt x="0" y="3013"/>
                    </a:lnTo>
                    <a:lnTo>
                      <a:pt x="18145" y="573"/>
                    </a:lnTo>
                    <a:lnTo>
                      <a:pt x="47757" y="4365"/>
                    </a:lnTo>
                    <a:lnTo>
                      <a:pt x="47814" y="4376"/>
                    </a:lnTo>
                    <a:lnTo>
                      <a:pt x="47814" y="4101"/>
                    </a:lnTo>
                    <a:lnTo>
                      <a:pt x="181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8" name="Google Shape;923;p69"/>
              <p:cNvSpPr/>
              <p:nvPr/>
            </p:nvSpPr>
            <p:spPr>
              <a:xfrm>
                <a:off x="3078307" y="3400848"/>
                <a:ext cx="2992403" cy="254795"/>
              </a:xfrm>
              <a:custGeom>
                <a:avLst/>
                <a:gdLst/>
                <a:ahLst/>
                <a:cxnLst/>
                <a:rect l="l" t="t" r="r" b="b"/>
                <a:pathLst>
                  <a:path w="47506" h="4045" extrusionOk="0">
                    <a:moveTo>
                      <a:pt x="17996" y="92"/>
                    </a:moveTo>
                    <a:lnTo>
                      <a:pt x="47425" y="3861"/>
                    </a:lnTo>
                    <a:lnTo>
                      <a:pt x="47425" y="3953"/>
                    </a:lnTo>
                    <a:lnTo>
                      <a:pt x="17985" y="482"/>
                    </a:lnTo>
                    <a:lnTo>
                      <a:pt x="80" y="2624"/>
                    </a:lnTo>
                    <a:lnTo>
                      <a:pt x="80" y="2486"/>
                    </a:lnTo>
                    <a:cubicBezTo>
                      <a:pt x="985" y="2372"/>
                      <a:pt x="17217" y="195"/>
                      <a:pt x="17996" y="92"/>
                    </a:cubicBezTo>
                    <a:close/>
                    <a:moveTo>
                      <a:pt x="17996" y="0"/>
                    </a:moveTo>
                    <a:cubicBezTo>
                      <a:pt x="17813" y="23"/>
                      <a:pt x="184" y="2395"/>
                      <a:pt x="35" y="2418"/>
                    </a:cubicBezTo>
                    <a:lnTo>
                      <a:pt x="0" y="2418"/>
                    </a:lnTo>
                    <a:lnTo>
                      <a:pt x="0" y="2715"/>
                    </a:lnTo>
                    <a:lnTo>
                      <a:pt x="17985" y="562"/>
                    </a:lnTo>
                    <a:lnTo>
                      <a:pt x="47459" y="4033"/>
                    </a:lnTo>
                    <a:lnTo>
                      <a:pt x="47505" y="4044"/>
                    </a:lnTo>
                    <a:lnTo>
                      <a:pt x="47505" y="3781"/>
                    </a:lnTo>
                    <a:lnTo>
                      <a:pt x="1800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9" name="Google Shape;924;p69"/>
              <p:cNvSpPr/>
              <p:nvPr/>
            </p:nvSpPr>
            <p:spPr>
              <a:xfrm>
                <a:off x="3096323" y="3431147"/>
                <a:ext cx="2956310" cy="233126"/>
              </a:xfrm>
              <a:custGeom>
                <a:avLst/>
                <a:gdLst/>
                <a:ahLst/>
                <a:cxnLst/>
                <a:rect l="l" t="t" r="r" b="b"/>
                <a:pathLst>
                  <a:path w="46933" h="3701" extrusionOk="0">
                    <a:moveTo>
                      <a:pt x="17688" y="81"/>
                    </a:moveTo>
                    <a:lnTo>
                      <a:pt x="46852" y="3517"/>
                    </a:lnTo>
                    <a:lnTo>
                      <a:pt x="46852" y="3609"/>
                    </a:lnTo>
                    <a:lnTo>
                      <a:pt x="17676" y="470"/>
                    </a:lnTo>
                    <a:lnTo>
                      <a:pt x="81" y="2315"/>
                    </a:lnTo>
                    <a:lnTo>
                      <a:pt x="81" y="2189"/>
                    </a:lnTo>
                    <a:cubicBezTo>
                      <a:pt x="974" y="2085"/>
                      <a:pt x="17000" y="172"/>
                      <a:pt x="17688" y="81"/>
                    </a:cubicBezTo>
                    <a:close/>
                    <a:moveTo>
                      <a:pt x="17688" y="1"/>
                    </a:moveTo>
                    <a:cubicBezTo>
                      <a:pt x="17516" y="23"/>
                      <a:pt x="184" y="2097"/>
                      <a:pt x="47" y="2108"/>
                    </a:cubicBezTo>
                    <a:lnTo>
                      <a:pt x="1" y="2120"/>
                    </a:lnTo>
                    <a:lnTo>
                      <a:pt x="1" y="2406"/>
                    </a:lnTo>
                    <a:lnTo>
                      <a:pt x="17676" y="550"/>
                    </a:lnTo>
                    <a:lnTo>
                      <a:pt x="46887" y="3689"/>
                    </a:lnTo>
                    <a:lnTo>
                      <a:pt x="46933" y="3701"/>
                    </a:lnTo>
                    <a:lnTo>
                      <a:pt x="46933" y="3437"/>
                    </a:lnTo>
                    <a:lnTo>
                      <a:pt x="17688"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0" name="Google Shape;925;p69"/>
              <p:cNvSpPr/>
              <p:nvPr/>
            </p:nvSpPr>
            <p:spPr>
              <a:xfrm>
                <a:off x="3141047" y="3460753"/>
                <a:ext cx="2911587" cy="251141"/>
              </a:xfrm>
              <a:custGeom>
                <a:avLst/>
                <a:gdLst/>
                <a:ahLst/>
                <a:cxnLst/>
                <a:rect l="l" t="t" r="r" b="b"/>
                <a:pathLst>
                  <a:path w="46223" h="3987" extrusionOk="0">
                    <a:moveTo>
                      <a:pt x="16966" y="80"/>
                    </a:moveTo>
                    <a:lnTo>
                      <a:pt x="46142" y="3219"/>
                    </a:lnTo>
                    <a:lnTo>
                      <a:pt x="46142" y="3895"/>
                    </a:lnTo>
                    <a:lnTo>
                      <a:pt x="16909" y="917"/>
                    </a:lnTo>
                    <a:lnTo>
                      <a:pt x="81" y="2841"/>
                    </a:lnTo>
                    <a:lnTo>
                      <a:pt x="81" y="1856"/>
                    </a:lnTo>
                    <a:lnTo>
                      <a:pt x="16966" y="80"/>
                    </a:lnTo>
                    <a:close/>
                    <a:moveTo>
                      <a:pt x="16966" y="0"/>
                    </a:moveTo>
                    <a:lnTo>
                      <a:pt x="35" y="1776"/>
                    </a:lnTo>
                    <a:lnTo>
                      <a:pt x="1" y="1787"/>
                    </a:lnTo>
                    <a:lnTo>
                      <a:pt x="1" y="2933"/>
                    </a:lnTo>
                    <a:lnTo>
                      <a:pt x="16909" y="997"/>
                    </a:lnTo>
                    <a:lnTo>
                      <a:pt x="46177" y="3975"/>
                    </a:lnTo>
                    <a:lnTo>
                      <a:pt x="46223" y="3987"/>
                    </a:lnTo>
                    <a:lnTo>
                      <a:pt x="46223" y="3139"/>
                    </a:lnTo>
                    <a:lnTo>
                      <a:pt x="1696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1" name="Google Shape;926;p69"/>
              <p:cNvSpPr/>
              <p:nvPr/>
            </p:nvSpPr>
            <p:spPr>
              <a:xfrm>
                <a:off x="3143251" y="3519209"/>
                <a:ext cx="2907240" cy="191238"/>
              </a:xfrm>
              <a:custGeom>
                <a:avLst/>
                <a:gdLst/>
                <a:ahLst/>
                <a:cxnLst/>
                <a:rect l="l" t="t" r="r" b="b"/>
                <a:pathLst>
                  <a:path w="46154" h="3036" extrusionOk="0">
                    <a:moveTo>
                      <a:pt x="16874" y="57"/>
                    </a:moveTo>
                    <a:lnTo>
                      <a:pt x="38341" y="2245"/>
                    </a:lnTo>
                    <a:lnTo>
                      <a:pt x="16874" y="206"/>
                    </a:lnTo>
                    <a:lnTo>
                      <a:pt x="791" y="1936"/>
                    </a:lnTo>
                    <a:lnTo>
                      <a:pt x="470" y="1936"/>
                    </a:lnTo>
                    <a:lnTo>
                      <a:pt x="16874" y="57"/>
                    </a:lnTo>
                    <a:close/>
                    <a:moveTo>
                      <a:pt x="16874" y="0"/>
                    </a:moveTo>
                    <a:lnTo>
                      <a:pt x="0" y="1936"/>
                    </a:lnTo>
                    <a:lnTo>
                      <a:pt x="0" y="1982"/>
                    </a:lnTo>
                    <a:lnTo>
                      <a:pt x="802" y="1982"/>
                    </a:lnTo>
                    <a:lnTo>
                      <a:pt x="16874" y="252"/>
                    </a:lnTo>
                    <a:lnTo>
                      <a:pt x="46142" y="3036"/>
                    </a:lnTo>
                    <a:lnTo>
                      <a:pt x="46153" y="2978"/>
                    </a:lnTo>
                    <a:lnTo>
                      <a:pt x="1687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2" name="Google Shape;927;p69"/>
              <p:cNvSpPr/>
              <p:nvPr/>
            </p:nvSpPr>
            <p:spPr>
              <a:xfrm>
                <a:off x="4133977" y="3532185"/>
                <a:ext cx="151554" cy="597523"/>
              </a:xfrm>
              <a:custGeom>
                <a:avLst/>
                <a:gdLst/>
                <a:ahLst/>
                <a:cxnLst/>
                <a:rect l="l" t="t" r="r" b="b"/>
                <a:pathLst>
                  <a:path w="2406" h="9486" extrusionOk="0">
                    <a:moveTo>
                      <a:pt x="1146" y="46"/>
                    </a:moveTo>
                    <a:lnTo>
                      <a:pt x="2349" y="172"/>
                    </a:lnTo>
                    <a:lnTo>
                      <a:pt x="2349" y="665"/>
                    </a:lnTo>
                    <a:lnTo>
                      <a:pt x="2142" y="665"/>
                    </a:lnTo>
                    <a:lnTo>
                      <a:pt x="2142" y="9359"/>
                    </a:lnTo>
                    <a:lnTo>
                      <a:pt x="1089" y="9428"/>
                    </a:lnTo>
                    <a:lnTo>
                      <a:pt x="252" y="9371"/>
                    </a:lnTo>
                    <a:lnTo>
                      <a:pt x="252" y="573"/>
                    </a:lnTo>
                    <a:lnTo>
                      <a:pt x="58" y="573"/>
                    </a:lnTo>
                    <a:lnTo>
                      <a:pt x="58" y="172"/>
                    </a:lnTo>
                    <a:lnTo>
                      <a:pt x="1146" y="46"/>
                    </a:lnTo>
                    <a:close/>
                    <a:moveTo>
                      <a:pt x="1146" y="0"/>
                    </a:moveTo>
                    <a:lnTo>
                      <a:pt x="0" y="115"/>
                    </a:lnTo>
                    <a:lnTo>
                      <a:pt x="0" y="630"/>
                    </a:lnTo>
                    <a:lnTo>
                      <a:pt x="195" y="630"/>
                    </a:lnTo>
                    <a:lnTo>
                      <a:pt x="195" y="9428"/>
                    </a:lnTo>
                    <a:lnTo>
                      <a:pt x="1089" y="9485"/>
                    </a:lnTo>
                    <a:lnTo>
                      <a:pt x="2177" y="9416"/>
                    </a:lnTo>
                    <a:lnTo>
                      <a:pt x="2200" y="9405"/>
                    </a:lnTo>
                    <a:lnTo>
                      <a:pt x="2200" y="711"/>
                    </a:lnTo>
                    <a:lnTo>
                      <a:pt x="2406" y="711"/>
                    </a:lnTo>
                    <a:lnTo>
                      <a:pt x="2406" y="115"/>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3" name="Google Shape;928;p69"/>
              <p:cNvSpPr/>
              <p:nvPr/>
            </p:nvSpPr>
            <p:spPr>
              <a:xfrm>
                <a:off x="3158432" y="3593539"/>
                <a:ext cx="1114860" cy="91021"/>
              </a:xfrm>
              <a:custGeom>
                <a:avLst/>
                <a:gdLst/>
                <a:ahLst/>
                <a:cxnLst/>
                <a:rect l="l" t="t" r="r" b="b"/>
                <a:pathLst>
                  <a:path w="17699" h="1445" extrusionOk="0">
                    <a:moveTo>
                      <a:pt x="16633" y="0"/>
                    </a:moveTo>
                    <a:lnTo>
                      <a:pt x="34" y="1398"/>
                    </a:lnTo>
                    <a:cubicBezTo>
                      <a:pt x="3" y="1398"/>
                      <a:pt x="0" y="1445"/>
                      <a:pt x="26" y="1445"/>
                    </a:cubicBezTo>
                    <a:cubicBezTo>
                      <a:pt x="28" y="1445"/>
                      <a:pt x="31" y="1444"/>
                      <a:pt x="34" y="1443"/>
                    </a:cubicBezTo>
                    <a:lnTo>
                      <a:pt x="16633" y="46"/>
                    </a:lnTo>
                    <a:lnTo>
                      <a:pt x="17652" y="137"/>
                    </a:lnTo>
                    <a:cubicBezTo>
                      <a:pt x="17698" y="137"/>
                      <a:pt x="17698" y="80"/>
                      <a:pt x="17664" y="80"/>
                    </a:cubicBezTo>
                    <a:lnTo>
                      <a:pt x="1663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4" name="Google Shape;929;p69"/>
              <p:cNvSpPr/>
              <p:nvPr/>
            </p:nvSpPr>
            <p:spPr>
              <a:xfrm>
                <a:off x="3158369" y="3607964"/>
                <a:ext cx="1114167" cy="86611"/>
              </a:xfrm>
              <a:custGeom>
                <a:avLst/>
                <a:gdLst/>
                <a:ahLst/>
                <a:cxnLst/>
                <a:rect l="l" t="t" r="r" b="b"/>
                <a:pathLst>
                  <a:path w="17688" h="1375" extrusionOk="0">
                    <a:moveTo>
                      <a:pt x="16634" y="0"/>
                    </a:moveTo>
                    <a:lnTo>
                      <a:pt x="35" y="1317"/>
                    </a:lnTo>
                    <a:cubicBezTo>
                      <a:pt x="1" y="1317"/>
                      <a:pt x="1" y="1375"/>
                      <a:pt x="35" y="1375"/>
                    </a:cubicBezTo>
                    <a:lnTo>
                      <a:pt x="47" y="1375"/>
                    </a:lnTo>
                    <a:lnTo>
                      <a:pt x="16634" y="46"/>
                    </a:lnTo>
                    <a:lnTo>
                      <a:pt x="17653" y="138"/>
                    </a:lnTo>
                    <a:cubicBezTo>
                      <a:pt x="17676" y="138"/>
                      <a:pt x="17688" y="126"/>
                      <a:pt x="17688" y="115"/>
                    </a:cubicBezTo>
                    <a:cubicBezTo>
                      <a:pt x="17688" y="92"/>
                      <a:pt x="17676" y="80"/>
                      <a:pt x="17665" y="80"/>
                    </a:cubicBezTo>
                    <a:lnTo>
                      <a:pt x="166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5" name="Google Shape;930;p69"/>
              <p:cNvSpPr/>
              <p:nvPr/>
            </p:nvSpPr>
            <p:spPr>
              <a:xfrm>
                <a:off x="4146260" y="4072650"/>
                <a:ext cx="126295" cy="3653"/>
              </a:xfrm>
              <a:custGeom>
                <a:avLst/>
                <a:gdLst/>
                <a:ahLst/>
                <a:cxnLst/>
                <a:rect l="l" t="t" r="r" b="b"/>
                <a:pathLst>
                  <a:path w="2005" h="58" extrusionOk="0">
                    <a:moveTo>
                      <a:pt x="23" y="0"/>
                    </a:moveTo>
                    <a:cubicBezTo>
                      <a:pt x="0" y="0"/>
                      <a:pt x="0" y="46"/>
                      <a:pt x="23" y="58"/>
                    </a:cubicBezTo>
                    <a:lnTo>
                      <a:pt x="1982" y="58"/>
                    </a:lnTo>
                    <a:cubicBezTo>
                      <a:pt x="2005" y="46"/>
                      <a:pt x="2005" y="0"/>
                      <a:pt x="198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6" name="Google Shape;931;p69"/>
              <p:cNvSpPr/>
              <p:nvPr/>
            </p:nvSpPr>
            <p:spPr>
              <a:xfrm>
                <a:off x="4204653" y="3607775"/>
                <a:ext cx="2961" cy="468520"/>
              </a:xfrm>
              <a:custGeom>
                <a:avLst/>
                <a:gdLst/>
                <a:ahLst/>
                <a:cxnLst/>
                <a:rect l="l" t="t" r="r" b="b"/>
                <a:pathLst>
                  <a:path w="47" h="7438" extrusionOk="0">
                    <a:moveTo>
                      <a:pt x="24" y="0"/>
                    </a:moveTo>
                    <a:cubicBezTo>
                      <a:pt x="12" y="0"/>
                      <a:pt x="1" y="9"/>
                      <a:pt x="1" y="26"/>
                    </a:cubicBezTo>
                    <a:lnTo>
                      <a:pt x="1" y="7403"/>
                    </a:lnTo>
                    <a:cubicBezTo>
                      <a:pt x="1" y="7415"/>
                      <a:pt x="12" y="7438"/>
                      <a:pt x="24" y="7438"/>
                    </a:cubicBezTo>
                    <a:cubicBezTo>
                      <a:pt x="35" y="7426"/>
                      <a:pt x="47" y="7415"/>
                      <a:pt x="47" y="7403"/>
                    </a:cubicBezTo>
                    <a:lnTo>
                      <a:pt x="47" y="26"/>
                    </a:lnTo>
                    <a:cubicBezTo>
                      <a:pt x="47" y="9"/>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7" name="Google Shape;932;p69"/>
              <p:cNvSpPr/>
              <p:nvPr/>
            </p:nvSpPr>
            <p:spPr>
              <a:xfrm>
                <a:off x="3154779" y="3640971"/>
                <a:ext cx="995809" cy="476456"/>
              </a:xfrm>
              <a:custGeom>
                <a:avLst/>
                <a:gdLst/>
                <a:ahLst/>
                <a:cxnLst/>
                <a:rect l="l" t="t" r="r" b="b"/>
                <a:pathLst>
                  <a:path w="15809" h="7564" extrusionOk="0">
                    <a:moveTo>
                      <a:pt x="29" y="0"/>
                    </a:moveTo>
                    <a:cubicBezTo>
                      <a:pt x="15" y="0"/>
                      <a:pt x="1" y="9"/>
                      <a:pt x="1" y="26"/>
                    </a:cubicBezTo>
                    <a:lnTo>
                      <a:pt x="1" y="7094"/>
                    </a:lnTo>
                    <a:lnTo>
                      <a:pt x="15763" y="7563"/>
                    </a:lnTo>
                    <a:lnTo>
                      <a:pt x="15774" y="7563"/>
                    </a:lnTo>
                    <a:cubicBezTo>
                      <a:pt x="15809" y="7563"/>
                      <a:pt x="15809" y="7506"/>
                      <a:pt x="15774" y="7506"/>
                    </a:cubicBezTo>
                    <a:lnTo>
                      <a:pt x="58" y="7037"/>
                    </a:ln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8" name="Google Shape;933;p69"/>
              <p:cNvSpPr/>
              <p:nvPr/>
            </p:nvSpPr>
            <p:spPr>
              <a:xfrm>
                <a:off x="3860469" y="3557445"/>
                <a:ext cx="41195" cy="558532"/>
              </a:xfrm>
              <a:custGeom>
                <a:avLst/>
                <a:gdLst/>
                <a:ahLst/>
                <a:cxnLst/>
                <a:rect l="l" t="t" r="r" b="b"/>
                <a:pathLst>
                  <a:path w="654" h="8867" extrusionOk="0">
                    <a:moveTo>
                      <a:pt x="138" y="69"/>
                    </a:moveTo>
                    <a:lnTo>
                      <a:pt x="608" y="172"/>
                    </a:lnTo>
                    <a:lnTo>
                      <a:pt x="608" y="8718"/>
                    </a:lnTo>
                    <a:lnTo>
                      <a:pt x="321" y="8798"/>
                    </a:lnTo>
                    <a:lnTo>
                      <a:pt x="321" y="733"/>
                    </a:lnTo>
                    <a:lnTo>
                      <a:pt x="310" y="722"/>
                    </a:lnTo>
                    <a:cubicBezTo>
                      <a:pt x="310" y="722"/>
                      <a:pt x="69" y="390"/>
                      <a:pt x="138" y="69"/>
                    </a:cubicBezTo>
                    <a:close/>
                    <a:moveTo>
                      <a:pt x="104" y="0"/>
                    </a:moveTo>
                    <a:lnTo>
                      <a:pt x="92" y="23"/>
                    </a:lnTo>
                    <a:cubicBezTo>
                      <a:pt x="1" y="355"/>
                      <a:pt x="230" y="688"/>
                      <a:pt x="264" y="745"/>
                    </a:cubicBezTo>
                    <a:lnTo>
                      <a:pt x="264" y="8867"/>
                    </a:lnTo>
                    <a:lnTo>
                      <a:pt x="654" y="8763"/>
                    </a:lnTo>
                    <a:lnTo>
                      <a:pt x="654" y="126"/>
                    </a:lnTo>
                    <a:lnTo>
                      <a:pt x="1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9" name="Google Shape;934;p69"/>
              <p:cNvSpPr/>
              <p:nvPr/>
            </p:nvSpPr>
            <p:spPr>
              <a:xfrm>
                <a:off x="3812848" y="3564248"/>
                <a:ext cx="68596" cy="551729"/>
              </a:xfrm>
              <a:custGeom>
                <a:avLst/>
                <a:gdLst/>
                <a:ahLst/>
                <a:cxnLst/>
                <a:rect l="l" t="t" r="r" b="b"/>
                <a:pathLst>
                  <a:path w="1089" h="8759" extrusionOk="0">
                    <a:moveTo>
                      <a:pt x="114" y="1"/>
                    </a:moveTo>
                    <a:cubicBezTo>
                      <a:pt x="105" y="1"/>
                      <a:pt x="97" y="6"/>
                      <a:pt x="92" y="18"/>
                    </a:cubicBezTo>
                    <a:cubicBezTo>
                      <a:pt x="1" y="350"/>
                      <a:pt x="218" y="683"/>
                      <a:pt x="264" y="740"/>
                    </a:cubicBezTo>
                    <a:lnTo>
                      <a:pt x="264" y="8713"/>
                    </a:lnTo>
                    <a:lnTo>
                      <a:pt x="1043" y="8759"/>
                    </a:lnTo>
                    <a:cubicBezTo>
                      <a:pt x="1089" y="8759"/>
                      <a:pt x="1089" y="8701"/>
                      <a:pt x="1055" y="8701"/>
                    </a:cubicBezTo>
                    <a:lnTo>
                      <a:pt x="310" y="8667"/>
                    </a:lnTo>
                    <a:lnTo>
                      <a:pt x="310" y="717"/>
                    </a:lnTo>
                    <a:cubicBezTo>
                      <a:pt x="299" y="706"/>
                      <a:pt x="47" y="362"/>
                      <a:pt x="138" y="30"/>
                    </a:cubicBezTo>
                    <a:cubicBezTo>
                      <a:pt x="145" y="15"/>
                      <a:pt x="130" y="1"/>
                      <a:pt x="1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0" name="Google Shape;935;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1" name="Google Shape;936;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2" name="Google Shape;937;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3" name="Google Shape;938;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4" name="Google Shape;939;p69"/>
              <p:cNvSpPr/>
              <p:nvPr/>
            </p:nvSpPr>
            <p:spPr>
              <a:xfrm>
                <a:off x="3351752" y="3615900"/>
                <a:ext cx="31810" cy="485653"/>
              </a:xfrm>
              <a:custGeom>
                <a:avLst/>
                <a:gdLst/>
                <a:ahLst/>
                <a:cxnLst/>
                <a:rect l="l" t="t" r="r" b="b"/>
                <a:pathLst>
                  <a:path w="505" h="7710" extrusionOk="0">
                    <a:moveTo>
                      <a:pt x="104" y="80"/>
                    </a:moveTo>
                    <a:lnTo>
                      <a:pt x="436" y="138"/>
                    </a:lnTo>
                    <a:lnTo>
                      <a:pt x="436" y="7549"/>
                    </a:lnTo>
                    <a:lnTo>
                      <a:pt x="241" y="7618"/>
                    </a:lnTo>
                    <a:lnTo>
                      <a:pt x="241" y="630"/>
                    </a:lnTo>
                    <a:lnTo>
                      <a:pt x="230" y="619"/>
                    </a:lnTo>
                    <a:cubicBezTo>
                      <a:pt x="127" y="458"/>
                      <a:pt x="81" y="264"/>
                      <a:pt x="104" y="80"/>
                    </a:cubicBezTo>
                    <a:close/>
                    <a:moveTo>
                      <a:pt x="47" y="0"/>
                    </a:moveTo>
                    <a:lnTo>
                      <a:pt x="35" y="23"/>
                    </a:lnTo>
                    <a:cubicBezTo>
                      <a:pt x="1" y="241"/>
                      <a:pt x="47" y="470"/>
                      <a:pt x="173" y="653"/>
                    </a:cubicBezTo>
                    <a:lnTo>
                      <a:pt x="173" y="7709"/>
                    </a:lnTo>
                    <a:lnTo>
                      <a:pt x="505" y="7606"/>
                    </a:lnTo>
                    <a:lnTo>
                      <a:pt x="505" y="69"/>
                    </a:lnTo>
                    <a:lnTo>
                      <a:pt x="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5" name="Google Shape;940;p69"/>
              <p:cNvSpPr/>
              <p:nvPr/>
            </p:nvSpPr>
            <p:spPr>
              <a:xfrm>
                <a:off x="3324351" y="3619491"/>
                <a:ext cx="43337" cy="481307"/>
              </a:xfrm>
              <a:custGeom>
                <a:avLst/>
                <a:gdLst/>
                <a:ahLst/>
                <a:cxnLst/>
                <a:rect l="l" t="t" r="r" b="b"/>
                <a:pathLst>
                  <a:path w="688" h="7641" extrusionOk="0">
                    <a:moveTo>
                      <a:pt x="69" y="1"/>
                    </a:moveTo>
                    <a:cubicBezTo>
                      <a:pt x="55" y="1"/>
                      <a:pt x="40" y="11"/>
                      <a:pt x="35" y="35"/>
                    </a:cubicBezTo>
                    <a:cubicBezTo>
                      <a:pt x="1" y="264"/>
                      <a:pt x="46" y="504"/>
                      <a:pt x="161" y="699"/>
                    </a:cubicBezTo>
                    <a:lnTo>
                      <a:pt x="161" y="7618"/>
                    </a:lnTo>
                    <a:lnTo>
                      <a:pt x="642" y="7641"/>
                    </a:lnTo>
                    <a:cubicBezTo>
                      <a:pt x="688" y="7641"/>
                      <a:pt x="688" y="7572"/>
                      <a:pt x="642" y="7572"/>
                    </a:cubicBezTo>
                    <a:lnTo>
                      <a:pt x="241" y="7549"/>
                    </a:lnTo>
                    <a:lnTo>
                      <a:pt x="241" y="676"/>
                    </a:lnTo>
                    <a:lnTo>
                      <a:pt x="230" y="676"/>
                    </a:lnTo>
                    <a:cubicBezTo>
                      <a:pt x="115" y="482"/>
                      <a:pt x="69" y="264"/>
                      <a:pt x="104" y="46"/>
                    </a:cubicBezTo>
                    <a:cubicBezTo>
                      <a:pt x="110" y="20"/>
                      <a:pt x="90" y="1"/>
                      <a:pt x="6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6" name="Google Shape;941;p69"/>
              <p:cNvSpPr/>
              <p:nvPr/>
            </p:nvSpPr>
            <p:spPr>
              <a:xfrm>
                <a:off x="3169204" y="3638262"/>
                <a:ext cx="28220" cy="455355"/>
              </a:xfrm>
              <a:custGeom>
                <a:avLst/>
                <a:gdLst/>
                <a:ahLst/>
                <a:cxnLst/>
                <a:rect l="l" t="t" r="r" b="b"/>
                <a:pathLst>
                  <a:path w="448" h="7229" extrusionOk="0">
                    <a:moveTo>
                      <a:pt x="69" y="35"/>
                    </a:moveTo>
                    <a:lnTo>
                      <a:pt x="413" y="80"/>
                    </a:lnTo>
                    <a:lnTo>
                      <a:pt x="413" y="7114"/>
                    </a:lnTo>
                    <a:lnTo>
                      <a:pt x="195" y="7183"/>
                    </a:lnTo>
                    <a:lnTo>
                      <a:pt x="195" y="584"/>
                    </a:lnTo>
                    <a:lnTo>
                      <a:pt x="195" y="573"/>
                    </a:lnTo>
                    <a:cubicBezTo>
                      <a:pt x="81" y="424"/>
                      <a:pt x="35" y="229"/>
                      <a:pt x="69" y="35"/>
                    </a:cubicBezTo>
                    <a:close/>
                    <a:moveTo>
                      <a:pt x="35" y="0"/>
                    </a:moveTo>
                    <a:lnTo>
                      <a:pt x="35" y="12"/>
                    </a:lnTo>
                    <a:cubicBezTo>
                      <a:pt x="1" y="218"/>
                      <a:pt x="46" y="424"/>
                      <a:pt x="161" y="596"/>
                    </a:cubicBezTo>
                    <a:lnTo>
                      <a:pt x="161" y="7228"/>
                    </a:lnTo>
                    <a:lnTo>
                      <a:pt x="447" y="7137"/>
                    </a:lnTo>
                    <a:lnTo>
                      <a:pt x="447" y="4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7" name="Google Shape;942;p69"/>
              <p:cNvSpPr/>
              <p:nvPr/>
            </p:nvSpPr>
            <p:spPr>
              <a:xfrm>
                <a:off x="3142495" y="3642546"/>
                <a:ext cx="38298" cy="451071"/>
              </a:xfrm>
              <a:custGeom>
                <a:avLst/>
                <a:gdLst/>
                <a:ahLst/>
                <a:cxnLst/>
                <a:rect l="l" t="t" r="r" b="b"/>
                <a:pathLst>
                  <a:path w="608" h="7161" extrusionOk="0">
                    <a:moveTo>
                      <a:pt x="35" y="1"/>
                    </a:moveTo>
                    <a:cubicBezTo>
                      <a:pt x="1" y="219"/>
                      <a:pt x="47" y="436"/>
                      <a:pt x="161" y="631"/>
                    </a:cubicBezTo>
                    <a:lnTo>
                      <a:pt x="161" y="7138"/>
                    </a:lnTo>
                    <a:lnTo>
                      <a:pt x="596" y="7160"/>
                    </a:lnTo>
                    <a:lnTo>
                      <a:pt x="608" y="7126"/>
                    </a:lnTo>
                    <a:lnTo>
                      <a:pt x="196" y="7115"/>
                    </a:lnTo>
                    <a:lnTo>
                      <a:pt x="196" y="620"/>
                    </a:lnTo>
                    <a:cubicBezTo>
                      <a:pt x="81" y="436"/>
                      <a:pt x="47" y="219"/>
                      <a:pt x="7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8" name="Google Shape;943;p69"/>
              <p:cNvSpPr/>
              <p:nvPr/>
            </p:nvSpPr>
            <p:spPr>
              <a:xfrm>
                <a:off x="3154086" y="4059673"/>
                <a:ext cx="746117" cy="12283"/>
              </a:xfrm>
              <a:custGeom>
                <a:avLst/>
                <a:gdLst/>
                <a:ahLst/>
                <a:cxnLst/>
                <a:rect l="l" t="t" r="r" b="b"/>
                <a:pathLst>
                  <a:path w="11845" h="195" extrusionOk="0">
                    <a:moveTo>
                      <a:pt x="0" y="0"/>
                    </a:moveTo>
                    <a:lnTo>
                      <a:pt x="0" y="34"/>
                    </a:lnTo>
                    <a:lnTo>
                      <a:pt x="11845" y="195"/>
                    </a:lnTo>
                    <a:lnTo>
                      <a:pt x="11845" y="160"/>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9" name="Google Shape;944;p69"/>
              <p:cNvSpPr/>
              <p:nvPr/>
            </p:nvSpPr>
            <p:spPr>
              <a:xfrm>
                <a:off x="4268904" y="3598578"/>
                <a:ext cx="1287327" cy="113319"/>
              </a:xfrm>
              <a:custGeom>
                <a:avLst/>
                <a:gdLst/>
                <a:ahLst/>
                <a:cxnLst/>
                <a:rect l="l" t="t" r="r" b="b"/>
                <a:pathLst>
                  <a:path w="20437" h="1799" extrusionOk="0">
                    <a:moveTo>
                      <a:pt x="35" y="0"/>
                    </a:moveTo>
                    <a:cubicBezTo>
                      <a:pt x="23" y="0"/>
                      <a:pt x="0" y="12"/>
                      <a:pt x="0" y="23"/>
                    </a:cubicBezTo>
                    <a:cubicBezTo>
                      <a:pt x="0" y="46"/>
                      <a:pt x="12" y="57"/>
                      <a:pt x="23" y="57"/>
                    </a:cubicBezTo>
                    <a:lnTo>
                      <a:pt x="20402" y="1799"/>
                    </a:lnTo>
                    <a:cubicBezTo>
                      <a:pt x="20425" y="1799"/>
                      <a:pt x="20436" y="1787"/>
                      <a:pt x="20436" y="1764"/>
                    </a:cubicBezTo>
                    <a:cubicBezTo>
                      <a:pt x="20436" y="1753"/>
                      <a:pt x="20425" y="1741"/>
                      <a:pt x="20414" y="1741"/>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0" name="Google Shape;945;p69"/>
              <p:cNvSpPr/>
              <p:nvPr/>
            </p:nvSpPr>
            <p:spPr>
              <a:xfrm>
                <a:off x="5769795" y="3727017"/>
                <a:ext cx="282888" cy="26771"/>
              </a:xfrm>
              <a:custGeom>
                <a:avLst/>
                <a:gdLst/>
                <a:ahLst/>
                <a:cxnLst/>
                <a:rect l="l" t="t" r="r" b="b"/>
                <a:pathLst>
                  <a:path w="4491" h="425" extrusionOk="0">
                    <a:moveTo>
                      <a:pt x="35" y="0"/>
                    </a:moveTo>
                    <a:cubicBezTo>
                      <a:pt x="23" y="0"/>
                      <a:pt x="12" y="12"/>
                      <a:pt x="12" y="23"/>
                    </a:cubicBezTo>
                    <a:cubicBezTo>
                      <a:pt x="0" y="35"/>
                      <a:pt x="12" y="46"/>
                      <a:pt x="35" y="46"/>
                    </a:cubicBezTo>
                    <a:lnTo>
                      <a:pt x="4445" y="424"/>
                    </a:lnTo>
                    <a:cubicBezTo>
                      <a:pt x="4479" y="424"/>
                      <a:pt x="4491" y="378"/>
                      <a:pt x="4445" y="378"/>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1" name="Google Shape;946;p69"/>
              <p:cNvSpPr/>
              <p:nvPr/>
            </p:nvSpPr>
            <p:spPr>
              <a:xfrm>
                <a:off x="4268904" y="3613003"/>
                <a:ext cx="1288020" cy="109729"/>
              </a:xfrm>
              <a:custGeom>
                <a:avLst/>
                <a:gdLst/>
                <a:ahLst/>
                <a:cxnLst/>
                <a:rect l="l" t="t" r="r" b="b"/>
                <a:pathLst>
                  <a:path w="20448" h="1742" extrusionOk="0">
                    <a:moveTo>
                      <a:pt x="35" y="0"/>
                    </a:moveTo>
                    <a:cubicBezTo>
                      <a:pt x="23" y="0"/>
                      <a:pt x="0" y="12"/>
                      <a:pt x="0" y="23"/>
                    </a:cubicBezTo>
                    <a:cubicBezTo>
                      <a:pt x="0" y="46"/>
                      <a:pt x="12" y="58"/>
                      <a:pt x="23" y="58"/>
                    </a:cubicBezTo>
                    <a:lnTo>
                      <a:pt x="20402" y="1741"/>
                    </a:lnTo>
                    <a:cubicBezTo>
                      <a:pt x="20448" y="1741"/>
                      <a:pt x="20448" y="1684"/>
                      <a:pt x="20414" y="1684"/>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2" name="Google Shape;947;p69"/>
              <p:cNvSpPr/>
              <p:nvPr/>
            </p:nvSpPr>
            <p:spPr>
              <a:xfrm>
                <a:off x="5769795" y="3737095"/>
                <a:ext cx="282888" cy="26771"/>
              </a:xfrm>
              <a:custGeom>
                <a:avLst/>
                <a:gdLst/>
                <a:ahLst/>
                <a:cxnLst/>
                <a:rect l="l" t="t" r="r" b="b"/>
                <a:pathLst>
                  <a:path w="4491" h="425" extrusionOk="0">
                    <a:moveTo>
                      <a:pt x="35" y="1"/>
                    </a:moveTo>
                    <a:cubicBezTo>
                      <a:pt x="23" y="1"/>
                      <a:pt x="12" y="12"/>
                      <a:pt x="12" y="23"/>
                    </a:cubicBezTo>
                    <a:cubicBezTo>
                      <a:pt x="0" y="46"/>
                      <a:pt x="12" y="58"/>
                      <a:pt x="35" y="58"/>
                    </a:cubicBezTo>
                    <a:lnTo>
                      <a:pt x="4445" y="424"/>
                    </a:lnTo>
                    <a:cubicBezTo>
                      <a:pt x="4479" y="424"/>
                      <a:pt x="4491" y="367"/>
                      <a:pt x="4445" y="367"/>
                    </a:cubicBez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3" name="Google Shape;948;p69"/>
              <p:cNvSpPr/>
              <p:nvPr/>
            </p:nvSpPr>
            <p:spPr>
              <a:xfrm>
                <a:off x="4269597" y="3707364"/>
                <a:ext cx="1782365" cy="410065"/>
              </a:xfrm>
              <a:custGeom>
                <a:avLst/>
                <a:gdLst/>
                <a:ahLst/>
                <a:cxnLst/>
                <a:rect l="l" t="t" r="r" b="b"/>
                <a:pathLst>
                  <a:path w="28296" h="6510" extrusionOk="0">
                    <a:moveTo>
                      <a:pt x="28262" y="0"/>
                    </a:moveTo>
                    <a:cubicBezTo>
                      <a:pt x="28249" y="0"/>
                      <a:pt x="28238" y="9"/>
                      <a:pt x="28238" y="26"/>
                    </a:cubicBezTo>
                    <a:lnTo>
                      <a:pt x="28238" y="5456"/>
                    </a:lnTo>
                    <a:lnTo>
                      <a:pt x="35" y="6452"/>
                    </a:lnTo>
                    <a:cubicBezTo>
                      <a:pt x="1" y="6452"/>
                      <a:pt x="1" y="6509"/>
                      <a:pt x="35" y="6509"/>
                    </a:cubicBezTo>
                    <a:lnTo>
                      <a:pt x="35" y="6498"/>
                    </a:lnTo>
                    <a:lnTo>
                      <a:pt x="28261" y="5501"/>
                    </a:lnTo>
                    <a:lnTo>
                      <a:pt x="28295" y="5501"/>
                    </a:lnTo>
                    <a:lnTo>
                      <a:pt x="28295" y="26"/>
                    </a:lnTo>
                    <a:cubicBezTo>
                      <a:pt x="28289" y="9"/>
                      <a:pt x="28275" y="0"/>
                      <a:pt x="2826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4" name="Google Shape;949;p69"/>
              <p:cNvSpPr/>
              <p:nvPr/>
            </p:nvSpPr>
            <p:spPr>
              <a:xfrm>
                <a:off x="4668646" y="3568972"/>
                <a:ext cx="43337" cy="544108"/>
              </a:xfrm>
              <a:custGeom>
                <a:avLst/>
                <a:gdLst/>
                <a:ahLst/>
                <a:cxnLst/>
                <a:rect l="l" t="t" r="r" b="b"/>
                <a:pathLst>
                  <a:path w="688" h="8638" extrusionOk="0">
                    <a:moveTo>
                      <a:pt x="516" y="92"/>
                    </a:moveTo>
                    <a:lnTo>
                      <a:pt x="516" y="92"/>
                    </a:lnTo>
                    <a:cubicBezTo>
                      <a:pt x="585" y="390"/>
                      <a:pt x="344" y="699"/>
                      <a:pt x="344" y="711"/>
                    </a:cubicBezTo>
                    <a:lnTo>
                      <a:pt x="333" y="711"/>
                    </a:lnTo>
                    <a:lnTo>
                      <a:pt x="333" y="8523"/>
                    </a:lnTo>
                    <a:lnTo>
                      <a:pt x="81" y="8454"/>
                    </a:lnTo>
                    <a:lnTo>
                      <a:pt x="81" y="172"/>
                    </a:lnTo>
                    <a:lnTo>
                      <a:pt x="516" y="92"/>
                    </a:lnTo>
                    <a:close/>
                    <a:moveTo>
                      <a:pt x="585" y="1"/>
                    </a:moveTo>
                    <a:lnTo>
                      <a:pt x="1" y="104"/>
                    </a:lnTo>
                    <a:lnTo>
                      <a:pt x="1" y="8523"/>
                    </a:lnTo>
                    <a:lnTo>
                      <a:pt x="424" y="8638"/>
                    </a:lnTo>
                    <a:lnTo>
                      <a:pt x="424" y="745"/>
                    </a:lnTo>
                    <a:cubicBezTo>
                      <a:pt x="470" y="676"/>
                      <a:pt x="688" y="356"/>
                      <a:pt x="585" y="35"/>
                    </a:cubicBezTo>
                    <a:lnTo>
                      <a:pt x="58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5" name="Google Shape;950;p69"/>
              <p:cNvSpPr/>
              <p:nvPr/>
            </p:nvSpPr>
            <p:spPr>
              <a:xfrm>
                <a:off x="4688866" y="3569413"/>
                <a:ext cx="70738" cy="542974"/>
              </a:xfrm>
              <a:custGeom>
                <a:avLst/>
                <a:gdLst/>
                <a:ahLst/>
                <a:cxnLst/>
                <a:rect l="l" t="t" r="r" b="b"/>
                <a:pathLst>
                  <a:path w="1123" h="8620" extrusionOk="0">
                    <a:moveTo>
                      <a:pt x="992" y="0"/>
                    </a:moveTo>
                    <a:cubicBezTo>
                      <a:pt x="986" y="0"/>
                      <a:pt x="980" y="2"/>
                      <a:pt x="974" y="5"/>
                    </a:cubicBezTo>
                    <a:cubicBezTo>
                      <a:pt x="951" y="5"/>
                      <a:pt x="940" y="28"/>
                      <a:pt x="951" y="51"/>
                    </a:cubicBezTo>
                    <a:cubicBezTo>
                      <a:pt x="1043" y="360"/>
                      <a:pt x="791" y="795"/>
                      <a:pt x="779" y="795"/>
                    </a:cubicBezTo>
                    <a:lnTo>
                      <a:pt x="779" y="807"/>
                    </a:lnTo>
                    <a:lnTo>
                      <a:pt x="779" y="8493"/>
                    </a:lnTo>
                    <a:lnTo>
                      <a:pt x="58" y="8528"/>
                    </a:lnTo>
                    <a:cubicBezTo>
                      <a:pt x="0" y="8528"/>
                      <a:pt x="0" y="8619"/>
                      <a:pt x="58" y="8619"/>
                    </a:cubicBezTo>
                    <a:lnTo>
                      <a:pt x="859" y="8573"/>
                    </a:lnTo>
                    <a:lnTo>
                      <a:pt x="859" y="830"/>
                    </a:lnTo>
                    <a:cubicBezTo>
                      <a:pt x="905" y="761"/>
                      <a:pt x="1123" y="349"/>
                      <a:pt x="1031" y="28"/>
                    </a:cubicBezTo>
                    <a:cubicBezTo>
                      <a:pt x="1023" y="11"/>
                      <a:pt x="1008" y="0"/>
                      <a:pt x="99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6" name="Google Shape;951;p69"/>
              <p:cNvSpPr/>
              <p:nvPr/>
            </p:nvSpPr>
            <p:spPr>
              <a:xfrm>
                <a:off x="5035192" y="3607208"/>
                <a:ext cx="36912" cy="490755"/>
              </a:xfrm>
              <a:custGeom>
                <a:avLst/>
                <a:gdLst/>
                <a:ahLst/>
                <a:cxnLst/>
                <a:rect l="l" t="t" r="r" b="b"/>
                <a:pathLst>
                  <a:path w="586" h="7791" extrusionOk="0">
                    <a:moveTo>
                      <a:pt x="482" y="92"/>
                    </a:moveTo>
                    <a:lnTo>
                      <a:pt x="482" y="92"/>
                    </a:lnTo>
                    <a:cubicBezTo>
                      <a:pt x="505" y="276"/>
                      <a:pt x="448" y="470"/>
                      <a:pt x="322" y="619"/>
                    </a:cubicBezTo>
                    <a:lnTo>
                      <a:pt x="310" y="631"/>
                    </a:lnTo>
                    <a:lnTo>
                      <a:pt x="310" y="7687"/>
                    </a:lnTo>
                    <a:lnTo>
                      <a:pt x="70" y="7630"/>
                    </a:lnTo>
                    <a:lnTo>
                      <a:pt x="70" y="127"/>
                    </a:lnTo>
                    <a:lnTo>
                      <a:pt x="482" y="92"/>
                    </a:lnTo>
                    <a:close/>
                    <a:moveTo>
                      <a:pt x="539" y="1"/>
                    </a:moveTo>
                    <a:lnTo>
                      <a:pt x="1" y="58"/>
                    </a:lnTo>
                    <a:lnTo>
                      <a:pt x="1" y="7687"/>
                    </a:lnTo>
                    <a:lnTo>
                      <a:pt x="390" y="7790"/>
                    </a:lnTo>
                    <a:lnTo>
                      <a:pt x="390" y="654"/>
                    </a:lnTo>
                    <a:cubicBezTo>
                      <a:pt x="528" y="482"/>
                      <a:pt x="585" y="253"/>
                      <a:pt x="539" y="35"/>
                    </a:cubicBezTo>
                    <a:lnTo>
                      <a:pt x="53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7" name="Google Shape;952;p69"/>
              <p:cNvSpPr/>
              <p:nvPr/>
            </p:nvSpPr>
            <p:spPr>
              <a:xfrm>
                <a:off x="5053963" y="3609475"/>
                <a:ext cx="54927" cy="487732"/>
              </a:xfrm>
              <a:custGeom>
                <a:avLst/>
                <a:gdLst/>
                <a:ahLst/>
                <a:cxnLst/>
                <a:rect l="l" t="t" r="r" b="b"/>
                <a:pathLst>
                  <a:path w="872" h="7743" extrusionOk="0">
                    <a:moveTo>
                      <a:pt x="743" y="0"/>
                    </a:moveTo>
                    <a:cubicBezTo>
                      <a:pt x="720" y="0"/>
                      <a:pt x="697" y="22"/>
                      <a:pt x="711" y="56"/>
                    </a:cubicBezTo>
                    <a:cubicBezTo>
                      <a:pt x="791" y="331"/>
                      <a:pt x="562" y="641"/>
                      <a:pt x="562" y="641"/>
                    </a:cubicBezTo>
                    <a:lnTo>
                      <a:pt x="551" y="652"/>
                    </a:lnTo>
                    <a:lnTo>
                      <a:pt x="551" y="7651"/>
                    </a:lnTo>
                    <a:lnTo>
                      <a:pt x="58" y="7663"/>
                    </a:lnTo>
                    <a:cubicBezTo>
                      <a:pt x="1" y="7663"/>
                      <a:pt x="1" y="7743"/>
                      <a:pt x="58" y="7743"/>
                    </a:cubicBezTo>
                    <a:lnTo>
                      <a:pt x="631" y="7720"/>
                    </a:lnTo>
                    <a:lnTo>
                      <a:pt x="631" y="675"/>
                    </a:lnTo>
                    <a:cubicBezTo>
                      <a:pt x="665" y="618"/>
                      <a:pt x="871" y="320"/>
                      <a:pt x="780" y="33"/>
                    </a:cubicBezTo>
                    <a:cubicBezTo>
                      <a:pt x="775" y="10"/>
                      <a:pt x="759" y="0"/>
                      <a:pt x="74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8" name="Google Shape;953;p69"/>
              <p:cNvSpPr/>
              <p:nvPr/>
            </p:nvSpPr>
            <p:spPr>
              <a:xfrm>
                <a:off x="5301456" y="3634609"/>
                <a:ext cx="31810" cy="454662"/>
              </a:xfrm>
              <a:custGeom>
                <a:avLst/>
                <a:gdLst/>
                <a:ahLst/>
                <a:cxnLst/>
                <a:rect l="l" t="t" r="r" b="b"/>
                <a:pathLst>
                  <a:path w="505" h="7218" extrusionOk="0">
                    <a:moveTo>
                      <a:pt x="402" y="70"/>
                    </a:moveTo>
                    <a:cubicBezTo>
                      <a:pt x="425" y="242"/>
                      <a:pt x="379" y="402"/>
                      <a:pt x="264" y="539"/>
                    </a:cubicBezTo>
                    <a:lnTo>
                      <a:pt x="253" y="551"/>
                    </a:lnTo>
                    <a:lnTo>
                      <a:pt x="253" y="7115"/>
                    </a:lnTo>
                    <a:lnTo>
                      <a:pt x="70" y="7057"/>
                    </a:lnTo>
                    <a:lnTo>
                      <a:pt x="70" y="81"/>
                    </a:lnTo>
                    <a:lnTo>
                      <a:pt x="402" y="70"/>
                    </a:lnTo>
                    <a:close/>
                    <a:moveTo>
                      <a:pt x="459" y="1"/>
                    </a:moveTo>
                    <a:lnTo>
                      <a:pt x="1" y="12"/>
                    </a:lnTo>
                    <a:lnTo>
                      <a:pt x="1" y="7103"/>
                    </a:lnTo>
                    <a:lnTo>
                      <a:pt x="333" y="7218"/>
                    </a:lnTo>
                    <a:lnTo>
                      <a:pt x="333" y="574"/>
                    </a:lnTo>
                    <a:cubicBezTo>
                      <a:pt x="459" y="425"/>
                      <a:pt x="505" y="219"/>
                      <a:pt x="459" y="24"/>
                    </a:cubicBezTo>
                    <a:lnTo>
                      <a:pt x="45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9" name="Google Shape;954;p69"/>
              <p:cNvSpPr/>
              <p:nvPr/>
            </p:nvSpPr>
            <p:spPr>
              <a:xfrm>
                <a:off x="5317330" y="3635050"/>
                <a:ext cx="43400" cy="453528"/>
              </a:xfrm>
              <a:custGeom>
                <a:avLst/>
                <a:gdLst/>
                <a:ahLst/>
                <a:cxnLst/>
                <a:rect l="l" t="t" r="r" b="b"/>
                <a:pathLst>
                  <a:path w="689" h="7200" extrusionOk="0">
                    <a:moveTo>
                      <a:pt x="619" y="1"/>
                    </a:moveTo>
                    <a:cubicBezTo>
                      <a:pt x="615" y="1"/>
                      <a:pt x="611" y="2"/>
                      <a:pt x="608" y="5"/>
                    </a:cubicBezTo>
                    <a:cubicBezTo>
                      <a:pt x="585" y="5"/>
                      <a:pt x="574" y="28"/>
                      <a:pt x="585" y="40"/>
                    </a:cubicBezTo>
                    <a:cubicBezTo>
                      <a:pt x="619" y="235"/>
                      <a:pt x="574" y="418"/>
                      <a:pt x="459" y="567"/>
                    </a:cubicBezTo>
                    <a:lnTo>
                      <a:pt x="448" y="578"/>
                    </a:lnTo>
                    <a:lnTo>
                      <a:pt x="448" y="7108"/>
                    </a:lnTo>
                    <a:lnTo>
                      <a:pt x="35" y="7119"/>
                    </a:lnTo>
                    <a:cubicBezTo>
                      <a:pt x="1" y="7131"/>
                      <a:pt x="1" y="7188"/>
                      <a:pt x="47" y="7199"/>
                    </a:cubicBezTo>
                    <a:lnTo>
                      <a:pt x="516" y="7176"/>
                    </a:lnTo>
                    <a:lnTo>
                      <a:pt x="516" y="601"/>
                    </a:lnTo>
                    <a:cubicBezTo>
                      <a:pt x="642" y="441"/>
                      <a:pt x="688" y="235"/>
                      <a:pt x="654" y="28"/>
                    </a:cubicBezTo>
                    <a:cubicBezTo>
                      <a:pt x="645" y="12"/>
                      <a:pt x="631" y="1"/>
                      <a:pt x="61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0" name="Google Shape;955;p69"/>
              <p:cNvSpPr/>
              <p:nvPr/>
            </p:nvSpPr>
            <p:spPr>
              <a:xfrm>
                <a:off x="5771937" y="4034414"/>
                <a:ext cx="277849" cy="8000"/>
              </a:xfrm>
              <a:custGeom>
                <a:avLst/>
                <a:gdLst/>
                <a:ahLst/>
                <a:cxnLst/>
                <a:rect l="l" t="t" r="r" b="b"/>
                <a:pathLst>
                  <a:path w="4411" h="127" extrusionOk="0">
                    <a:moveTo>
                      <a:pt x="4411" y="0"/>
                    </a:moveTo>
                    <a:lnTo>
                      <a:pt x="1" y="103"/>
                    </a:lnTo>
                    <a:lnTo>
                      <a:pt x="1" y="126"/>
                    </a:lnTo>
                    <a:lnTo>
                      <a:pt x="4411" y="34"/>
                    </a:lnTo>
                    <a:lnTo>
                      <a:pt x="441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1" name="Google Shape;956;p69"/>
              <p:cNvSpPr/>
              <p:nvPr/>
            </p:nvSpPr>
            <p:spPr>
              <a:xfrm>
                <a:off x="4271046" y="4045941"/>
                <a:ext cx="1283043" cy="28912"/>
              </a:xfrm>
              <a:custGeom>
                <a:avLst/>
                <a:gdLst/>
                <a:ahLst/>
                <a:cxnLst/>
                <a:rect l="l" t="t" r="r" b="b"/>
                <a:pathLst>
                  <a:path w="20369" h="459" extrusionOk="0">
                    <a:moveTo>
                      <a:pt x="20368" y="0"/>
                    </a:moveTo>
                    <a:lnTo>
                      <a:pt x="1" y="424"/>
                    </a:lnTo>
                    <a:lnTo>
                      <a:pt x="1" y="459"/>
                    </a:lnTo>
                    <a:lnTo>
                      <a:pt x="20368" y="35"/>
                    </a:lnTo>
                    <a:lnTo>
                      <a:pt x="203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2" name="Google Shape;957;p69"/>
              <p:cNvSpPr/>
              <p:nvPr/>
            </p:nvSpPr>
            <p:spPr>
              <a:xfrm>
                <a:off x="3102811" y="1655551"/>
                <a:ext cx="2899304" cy="1225785"/>
              </a:xfrm>
              <a:custGeom>
                <a:avLst/>
                <a:gdLst/>
                <a:ahLst/>
                <a:cxnLst/>
                <a:rect l="l" t="t" r="r" b="b"/>
                <a:pathLst>
                  <a:path w="46028" h="19460" extrusionOk="0">
                    <a:moveTo>
                      <a:pt x="17516" y="112"/>
                    </a:moveTo>
                    <a:lnTo>
                      <a:pt x="45936" y="19059"/>
                    </a:lnTo>
                    <a:lnTo>
                      <a:pt x="45936" y="19322"/>
                    </a:lnTo>
                    <a:lnTo>
                      <a:pt x="17539" y="559"/>
                    </a:lnTo>
                    <a:lnTo>
                      <a:pt x="17481" y="559"/>
                    </a:lnTo>
                    <a:lnTo>
                      <a:pt x="92" y="12312"/>
                    </a:lnTo>
                    <a:lnTo>
                      <a:pt x="92" y="12060"/>
                    </a:lnTo>
                    <a:lnTo>
                      <a:pt x="17516" y="112"/>
                    </a:lnTo>
                    <a:close/>
                    <a:moveTo>
                      <a:pt x="17516" y="0"/>
                    </a:moveTo>
                    <a:cubicBezTo>
                      <a:pt x="17507" y="0"/>
                      <a:pt x="17499" y="3"/>
                      <a:pt x="17493" y="9"/>
                    </a:cubicBezTo>
                    <a:lnTo>
                      <a:pt x="12" y="11991"/>
                    </a:lnTo>
                    <a:cubicBezTo>
                      <a:pt x="1" y="11991"/>
                      <a:pt x="1" y="12014"/>
                      <a:pt x="1" y="12025"/>
                    </a:cubicBezTo>
                    <a:lnTo>
                      <a:pt x="1" y="12415"/>
                    </a:lnTo>
                    <a:cubicBezTo>
                      <a:pt x="1" y="12426"/>
                      <a:pt x="1" y="12449"/>
                      <a:pt x="24" y="12461"/>
                    </a:cubicBezTo>
                    <a:cubicBezTo>
                      <a:pt x="35" y="12461"/>
                      <a:pt x="58" y="12461"/>
                      <a:pt x="70" y="12449"/>
                    </a:cubicBezTo>
                    <a:lnTo>
                      <a:pt x="17516" y="662"/>
                    </a:lnTo>
                    <a:lnTo>
                      <a:pt x="45959" y="19460"/>
                    </a:lnTo>
                    <a:lnTo>
                      <a:pt x="46005" y="19460"/>
                    </a:lnTo>
                    <a:cubicBezTo>
                      <a:pt x="46028" y="19448"/>
                      <a:pt x="46028" y="19437"/>
                      <a:pt x="46028" y="19414"/>
                    </a:cubicBezTo>
                    <a:lnTo>
                      <a:pt x="46028" y="19036"/>
                    </a:lnTo>
                    <a:cubicBezTo>
                      <a:pt x="46028" y="19024"/>
                      <a:pt x="46028" y="19002"/>
                      <a:pt x="46005" y="19002"/>
                    </a:cubicBezTo>
                    <a:lnTo>
                      <a:pt x="17539" y="9"/>
                    </a:lnTo>
                    <a:cubicBezTo>
                      <a:pt x="17533" y="3"/>
                      <a:pt x="17524" y="0"/>
                      <a:pt x="1751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3" name="Google Shape;958;p69"/>
              <p:cNvSpPr/>
              <p:nvPr/>
            </p:nvSpPr>
            <p:spPr>
              <a:xfrm>
                <a:off x="3103567" y="1736180"/>
                <a:ext cx="2897855" cy="1143709"/>
              </a:xfrm>
              <a:custGeom>
                <a:avLst/>
                <a:gdLst/>
                <a:ahLst/>
                <a:cxnLst/>
                <a:rect l="l" t="t" r="r" b="b"/>
                <a:pathLst>
                  <a:path w="46005" h="18157" extrusionOk="0">
                    <a:moveTo>
                      <a:pt x="17504" y="0"/>
                    </a:moveTo>
                    <a:lnTo>
                      <a:pt x="630" y="11100"/>
                    </a:lnTo>
                    <a:lnTo>
                      <a:pt x="35" y="11100"/>
                    </a:lnTo>
                    <a:cubicBezTo>
                      <a:pt x="0" y="11100"/>
                      <a:pt x="0" y="11158"/>
                      <a:pt x="35" y="11158"/>
                    </a:cubicBezTo>
                    <a:lnTo>
                      <a:pt x="642" y="11158"/>
                    </a:lnTo>
                    <a:lnTo>
                      <a:pt x="17504" y="69"/>
                    </a:lnTo>
                    <a:lnTo>
                      <a:pt x="45432" y="18157"/>
                    </a:lnTo>
                    <a:lnTo>
                      <a:pt x="45970" y="18157"/>
                    </a:lnTo>
                    <a:cubicBezTo>
                      <a:pt x="46004" y="18157"/>
                      <a:pt x="46004" y="18111"/>
                      <a:pt x="45970" y="18111"/>
                    </a:cubicBezTo>
                    <a:lnTo>
                      <a:pt x="45454" y="18111"/>
                    </a:lnTo>
                    <a:lnTo>
                      <a:pt x="17515" y="12"/>
                    </a:lnTo>
                    <a:lnTo>
                      <a:pt x="175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4" name="Google Shape;959;p69"/>
              <p:cNvSpPr/>
              <p:nvPr/>
            </p:nvSpPr>
            <p:spPr>
              <a:xfrm>
                <a:off x="4203204" y="1735613"/>
                <a:ext cx="5858" cy="1641456"/>
              </a:xfrm>
              <a:custGeom>
                <a:avLst/>
                <a:gdLst/>
                <a:ahLst/>
                <a:cxnLst/>
                <a:rect l="l" t="t" r="r" b="b"/>
                <a:pathLst>
                  <a:path w="93" h="26059" extrusionOk="0">
                    <a:moveTo>
                      <a:pt x="47" y="1"/>
                    </a:moveTo>
                    <a:cubicBezTo>
                      <a:pt x="24" y="1"/>
                      <a:pt x="1" y="15"/>
                      <a:pt x="1" y="44"/>
                    </a:cubicBezTo>
                    <a:lnTo>
                      <a:pt x="1" y="26013"/>
                    </a:lnTo>
                    <a:cubicBezTo>
                      <a:pt x="1" y="26036"/>
                      <a:pt x="24" y="26058"/>
                      <a:pt x="47" y="26058"/>
                    </a:cubicBezTo>
                    <a:cubicBezTo>
                      <a:pt x="70" y="26058"/>
                      <a:pt x="93" y="26036"/>
                      <a:pt x="93" y="26013"/>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5" name="Google Shape;960;p69"/>
              <p:cNvSpPr/>
              <p:nvPr/>
            </p:nvSpPr>
            <p:spPr>
              <a:xfrm>
                <a:off x="3141803" y="2435949"/>
                <a:ext cx="3653" cy="1099175"/>
              </a:xfrm>
              <a:custGeom>
                <a:avLst/>
                <a:gdLst/>
                <a:ahLst/>
                <a:cxnLst/>
                <a:rect l="l" t="t" r="r" b="b"/>
                <a:pathLst>
                  <a:path w="58" h="17450" extrusionOk="0">
                    <a:moveTo>
                      <a:pt x="29" y="0"/>
                    </a:moveTo>
                    <a:cubicBezTo>
                      <a:pt x="15" y="0"/>
                      <a:pt x="0" y="9"/>
                      <a:pt x="0" y="26"/>
                    </a:cubicBezTo>
                    <a:lnTo>
                      <a:pt x="0" y="17426"/>
                    </a:lnTo>
                    <a:cubicBezTo>
                      <a:pt x="0" y="17438"/>
                      <a:pt x="12" y="17449"/>
                      <a:pt x="23" y="17449"/>
                    </a:cubicBezTo>
                    <a:cubicBezTo>
                      <a:pt x="46" y="17449"/>
                      <a:pt x="58" y="17438"/>
                      <a:pt x="58" y="17426"/>
                    </a:cubicBezTo>
                    <a:lnTo>
                      <a:pt x="58" y="26"/>
                    </a:lnTo>
                    <a:cubicBezTo>
                      <a:pt x="58" y="9"/>
                      <a:pt x="43"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6" name="Google Shape;961;p69"/>
              <p:cNvSpPr/>
              <p:nvPr/>
            </p:nvSpPr>
            <p:spPr>
              <a:xfrm>
                <a:off x="5964627" y="2876825"/>
                <a:ext cx="2898" cy="741266"/>
              </a:xfrm>
              <a:custGeom>
                <a:avLst/>
                <a:gdLst/>
                <a:ahLst/>
                <a:cxnLst/>
                <a:rect l="l" t="t" r="r" b="b"/>
                <a:pathLst>
                  <a:path w="46" h="11768" extrusionOk="0">
                    <a:moveTo>
                      <a:pt x="23" y="0"/>
                    </a:moveTo>
                    <a:cubicBezTo>
                      <a:pt x="12" y="0"/>
                      <a:pt x="0" y="9"/>
                      <a:pt x="0" y="26"/>
                    </a:cubicBezTo>
                    <a:lnTo>
                      <a:pt x="0" y="11745"/>
                    </a:lnTo>
                    <a:cubicBezTo>
                      <a:pt x="0" y="11756"/>
                      <a:pt x="12" y="11767"/>
                      <a:pt x="23" y="11767"/>
                    </a:cubicBezTo>
                    <a:cubicBezTo>
                      <a:pt x="34" y="11767"/>
                      <a:pt x="46" y="11756"/>
                      <a:pt x="46" y="11745"/>
                    </a:cubicBezTo>
                    <a:lnTo>
                      <a:pt x="46" y="26"/>
                    </a:lnTo>
                    <a:cubicBezTo>
                      <a:pt x="46" y="9"/>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7" name="Google Shape;962;p69"/>
              <p:cNvSpPr/>
              <p:nvPr/>
            </p:nvSpPr>
            <p:spPr>
              <a:xfrm>
                <a:off x="3346713" y="2271416"/>
                <a:ext cx="3653" cy="1234100"/>
              </a:xfrm>
              <a:custGeom>
                <a:avLst/>
                <a:gdLst/>
                <a:ahLst/>
                <a:cxnLst/>
                <a:rect l="l" t="t" r="r" b="b"/>
                <a:pathLst>
                  <a:path w="58" h="19592" extrusionOk="0">
                    <a:moveTo>
                      <a:pt x="29" y="0"/>
                    </a:moveTo>
                    <a:cubicBezTo>
                      <a:pt x="15" y="0"/>
                      <a:pt x="1" y="9"/>
                      <a:pt x="1" y="26"/>
                    </a:cubicBezTo>
                    <a:lnTo>
                      <a:pt x="1" y="19557"/>
                    </a:lnTo>
                    <a:cubicBezTo>
                      <a:pt x="1" y="19580"/>
                      <a:pt x="12" y="19591"/>
                      <a:pt x="35" y="19591"/>
                    </a:cubicBezTo>
                    <a:cubicBezTo>
                      <a:pt x="46" y="19591"/>
                      <a:pt x="58" y="19580"/>
                      <a:pt x="58" y="19557"/>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8" name="Google Shape;963;p69"/>
              <p:cNvSpPr/>
              <p:nvPr/>
            </p:nvSpPr>
            <p:spPr>
              <a:xfrm>
                <a:off x="3374114" y="2251385"/>
                <a:ext cx="27527" cy="1249785"/>
              </a:xfrm>
              <a:custGeom>
                <a:avLst/>
                <a:gdLst/>
                <a:ahLst/>
                <a:cxnLst/>
                <a:rect l="l" t="t" r="r" b="b"/>
                <a:pathLst>
                  <a:path w="437" h="19841" extrusionOk="0">
                    <a:moveTo>
                      <a:pt x="1" y="0"/>
                    </a:moveTo>
                    <a:lnTo>
                      <a:pt x="1" y="19818"/>
                    </a:lnTo>
                    <a:cubicBezTo>
                      <a:pt x="1" y="19829"/>
                      <a:pt x="24" y="19841"/>
                      <a:pt x="35" y="19841"/>
                    </a:cubicBezTo>
                    <a:cubicBezTo>
                      <a:pt x="47" y="19841"/>
                      <a:pt x="58" y="19829"/>
                      <a:pt x="58" y="19818"/>
                    </a:cubicBezTo>
                    <a:lnTo>
                      <a:pt x="58" y="92"/>
                    </a:lnTo>
                    <a:lnTo>
                      <a:pt x="379" y="287"/>
                    </a:lnTo>
                    <a:lnTo>
                      <a:pt x="379" y="19761"/>
                    </a:lnTo>
                    <a:cubicBezTo>
                      <a:pt x="379" y="19778"/>
                      <a:pt x="393" y="19786"/>
                      <a:pt x="408" y="19786"/>
                    </a:cubicBezTo>
                    <a:cubicBezTo>
                      <a:pt x="422" y="19786"/>
                      <a:pt x="436" y="19778"/>
                      <a:pt x="436" y="19761"/>
                    </a:cubicBezTo>
                    <a:lnTo>
                      <a:pt x="436" y="26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9" name="Google Shape;964;p69"/>
              <p:cNvSpPr/>
              <p:nvPr/>
            </p:nvSpPr>
            <p:spPr>
              <a:xfrm>
                <a:off x="3102118" y="2435004"/>
                <a:ext cx="6929" cy="1107301"/>
              </a:xfrm>
              <a:custGeom>
                <a:avLst/>
                <a:gdLst/>
                <a:ahLst/>
                <a:cxnLst/>
                <a:rect l="l" t="t" r="r" b="b"/>
                <a:pathLst>
                  <a:path w="110" h="17579" extrusionOk="0">
                    <a:moveTo>
                      <a:pt x="56" y="1"/>
                    </a:moveTo>
                    <a:cubicBezTo>
                      <a:pt x="29" y="1"/>
                      <a:pt x="0" y="18"/>
                      <a:pt x="0" y="52"/>
                    </a:cubicBezTo>
                    <a:lnTo>
                      <a:pt x="0" y="17521"/>
                    </a:lnTo>
                    <a:cubicBezTo>
                      <a:pt x="0" y="17556"/>
                      <a:pt x="23" y="17579"/>
                      <a:pt x="58" y="17579"/>
                    </a:cubicBezTo>
                    <a:cubicBezTo>
                      <a:pt x="81" y="17579"/>
                      <a:pt x="103" y="17556"/>
                      <a:pt x="103" y="17521"/>
                    </a:cubicBezTo>
                    <a:lnTo>
                      <a:pt x="103" y="52"/>
                    </a:lnTo>
                    <a:cubicBezTo>
                      <a:pt x="109" y="18"/>
                      <a:pt x="83" y="1"/>
                      <a:pt x="5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0" name="Google Shape;965;p69"/>
              <p:cNvSpPr/>
              <p:nvPr/>
            </p:nvSpPr>
            <p:spPr>
              <a:xfrm>
                <a:off x="3131661" y="2417367"/>
                <a:ext cx="26771" cy="1119206"/>
              </a:xfrm>
              <a:custGeom>
                <a:avLst/>
                <a:gdLst/>
                <a:ahLst/>
                <a:cxnLst/>
                <a:rect l="l" t="t" r="r" b="b"/>
                <a:pathLst>
                  <a:path w="425" h="17768" extrusionOk="0">
                    <a:moveTo>
                      <a:pt x="1" y="0"/>
                    </a:moveTo>
                    <a:lnTo>
                      <a:pt x="1" y="17744"/>
                    </a:lnTo>
                    <a:cubicBezTo>
                      <a:pt x="1" y="17756"/>
                      <a:pt x="12" y="17767"/>
                      <a:pt x="24" y="17767"/>
                    </a:cubicBezTo>
                    <a:cubicBezTo>
                      <a:pt x="35" y="17767"/>
                      <a:pt x="47" y="17756"/>
                      <a:pt x="47" y="17744"/>
                    </a:cubicBezTo>
                    <a:lnTo>
                      <a:pt x="47" y="80"/>
                    </a:lnTo>
                    <a:lnTo>
                      <a:pt x="368" y="195"/>
                    </a:lnTo>
                    <a:lnTo>
                      <a:pt x="368" y="17652"/>
                    </a:lnTo>
                    <a:cubicBezTo>
                      <a:pt x="368" y="17670"/>
                      <a:pt x="382" y="17678"/>
                      <a:pt x="396" y="17678"/>
                    </a:cubicBezTo>
                    <a:cubicBezTo>
                      <a:pt x="411" y="17678"/>
                      <a:pt x="425" y="17670"/>
                      <a:pt x="425" y="17652"/>
                    </a:cubicBezTo>
                    <a:lnTo>
                      <a:pt x="425" y="160"/>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1" name="Google Shape;966;p69"/>
              <p:cNvSpPr/>
              <p:nvPr/>
            </p:nvSpPr>
            <p:spPr>
              <a:xfrm>
                <a:off x="3567497" y="2119481"/>
                <a:ext cx="5858" cy="1354285"/>
              </a:xfrm>
              <a:custGeom>
                <a:avLst/>
                <a:gdLst/>
                <a:ahLst/>
                <a:cxnLst/>
                <a:rect l="l" t="t" r="r" b="b"/>
                <a:pathLst>
                  <a:path w="93" h="21500" extrusionOk="0">
                    <a:moveTo>
                      <a:pt x="47" y="1"/>
                    </a:moveTo>
                    <a:cubicBezTo>
                      <a:pt x="24" y="1"/>
                      <a:pt x="1" y="15"/>
                      <a:pt x="1" y="44"/>
                    </a:cubicBezTo>
                    <a:lnTo>
                      <a:pt x="1" y="21454"/>
                    </a:lnTo>
                    <a:cubicBezTo>
                      <a:pt x="1" y="21477"/>
                      <a:pt x="12" y="21499"/>
                      <a:pt x="47" y="21499"/>
                    </a:cubicBezTo>
                    <a:cubicBezTo>
                      <a:pt x="70" y="21499"/>
                      <a:pt x="93" y="21477"/>
                      <a:pt x="93" y="21454"/>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2" name="Google Shape;967;p69"/>
              <p:cNvSpPr/>
              <p:nvPr/>
            </p:nvSpPr>
            <p:spPr>
              <a:xfrm>
                <a:off x="3602898" y="2094096"/>
                <a:ext cx="36849" cy="1374631"/>
              </a:xfrm>
              <a:custGeom>
                <a:avLst/>
                <a:gdLst/>
                <a:ahLst/>
                <a:cxnLst/>
                <a:rect l="l" t="t" r="r" b="b"/>
                <a:pathLst>
                  <a:path w="585" h="21823" extrusionOk="0">
                    <a:moveTo>
                      <a:pt x="0" y="0"/>
                    </a:moveTo>
                    <a:lnTo>
                      <a:pt x="0" y="21765"/>
                    </a:lnTo>
                    <a:cubicBezTo>
                      <a:pt x="0" y="21799"/>
                      <a:pt x="23" y="21822"/>
                      <a:pt x="46" y="21822"/>
                    </a:cubicBezTo>
                    <a:cubicBezTo>
                      <a:pt x="80" y="21822"/>
                      <a:pt x="103" y="21799"/>
                      <a:pt x="103" y="21765"/>
                    </a:cubicBezTo>
                    <a:lnTo>
                      <a:pt x="103" y="149"/>
                    </a:lnTo>
                    <a:lnTo>
                      <a:pt x="493" y="332"/>
                    </a:lnTo>
                    <a:lnTo>
                      <a:pt x="493" y="21696"/>
                    </a:lnTo>
                    <a:cubicBezTo>
                      <a:pt x="493" y="21725"/>
                      <a:pt x="516" y="21739"/>
                      <a:pt x="539" y="21739"/>
                    </a:cubicBezTo>
                    <a:cubicBezTo>
                      <a:pt x="562" y="21739"/>
                      <a:pt x="584" y="21725"/>
                      <a:pt x="584" y="21696"/>
                    </a:cubicBezTo>
                    <a:lnTo>
                      <a:pt x="584" y="264"/>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3" name="Google Shape;968;p69"/>
              <p:cNvSpPr/>
              <p:nvPr/>
            </p:nvSpPr>
            <p:spPr>
              <a:xfrm>
                <a:off x="3838863" y="1934980"/>
                <a:ext cx="6173" cy="1494753"/>
              </a:xfrm>
              <a:custGeom>
                <a:avLst/>
                <a:gdLst/>
                <a:ahLst/>
                <a:cxnLst/>
                <a:rect l="l" t="t" r="r" b="b"/>
                <a:pathLst>
                  <a:path w="98" h="23730" extrusionOk="0">
                    <a:moveTo>
                      <a:pt x="50" y="0"/>
                    </a:moveTo>
                    <a:cubicBezTo>
                      <a:pt x="26" y="0"/>
                      <a:pt x="0" y="17"/>
                      <a:pt x="0" y="52"/>
                    </a:cubicBezTo>
                    <a:lnTo>
                      <a:pt x="0" y="23684"/>
                    </a:lnTo>
                    <a:cubicBezTo>
                      <a:pt x="0" y="23707"/>
                      <a:pt x="23" y="23730"/>
                      <a:pt x="46" y="23730"/>
                    </a:cubicBezTo>
                    <a:cubicBezTo>
                      <a:pt x="80" y="23730"/>
                      <a:pt x="92" y="23707"/>
                      <a:pt x="92" y="23684"/>
                    </a:cubicBezTo>
                    <a:lnTo>
                      <a:pt x="92" y="52"/>
                    </a:lnTo>
                    <a:cubicBezTo>
                      <a:pt x="97" y="17"/>
                      <a:pt x="75" y="0"/>
                      <a:pt x="5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4" name="Google Shape;969;p69"/>
              <p:cNvSpPr/>
              <p:nvPr/>
            </p:nvSpPr>
            <p:spPr>
              <a:xfrm>
                <a:off x="3874894" y="1909343"/>
                <a:ext cx="36912" cy="1518248"/>
              </a:xfrm>
              <a:custGeom>
                <a:avLst/>
                <a:gdLst/>
                <a:ahLst/>
                <a:cxnLst/>
                <a:rect l="l" t="t" r="r" b="b"/>
                <a:pathLst>
                  <a:path w="586" h="24103" extrusionOk="0">
                    <a:moveTo>
                      <a:pt x="1" y="1"/>
                    </a:moveTo>
                    <a:lnTo>
                      <a:pt x="1" y="24056"/>
                    </a:lnTo>
                    <a:cubicBezTo>
                      <a:pt x="1" y="24079"/>
                      <a:pt x="12" y="24102"/>
                      <a:pt x="47" y="24102"/>
                    </a:cubicBezTo>
                    <a:cubicBezTo>
                      <a:pt x="70" y="24102"/>
                      <a:pt x="92" y="24079"/>
                      <a:pt x="92" y="24056"/>
                    </a:cubicBezTo>
                    <a:lnTo>
                      <a:pt x="92" y="172"/>
                    </a:lnTo>
                    <a:lnTo>
                      <a:pt x="482" y="424"/>
                    </a:lnTo>
                    <a:lnTo>
                      <a:pt x="482" y="23976"/>
                    </a:lnTo>
                    <a:cubicBezTo>
                      <a:pt x="488" y="24011"/>
                      <a:pt x="511" y="24028"/>
                      <a:pt x="534" y="24028"/>
                    </a:cubicBezTo>
                    <a:cubicBezTo>
                      <a:pt x="556" y="24028"/>
                      <a:pt x="579" y="24011"/>
                      <a:pt x="585" y="23976"/>
                    </a:cubicBezTo>
                    <a:lnTo>
                      <a:pt x="585" y="36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5" name="Google Shape;970;p69"/>
              <p:cNvSpPr/>
              <p:nvPr/>
            </p:nvSpPr>
            <p:spPr>
              <a:xfrm>
                <a:off x="5351975" y="2449618"/>
                <a:ext cx="3653" cy="1083302"/>
              </a:xfrm>
              <a:custGeom>
                <a:avLst/>
                <a:gdLst/>
                <a:ahLst/>
                <a:cxnLst/>
                <a:rect l="l" t="t" r="r" b="b"/>
                <a:pathLst>
                  <a:path w="58" h="17198" extrusionOk="0">
                    <a:moveTo>
                      <a:pt x="29" y="1"/>
                    </a:moveTo>
                    <a:cubicBezTo>
                      <a:pt x="15" y="1"/>
                      <a:pt x="1" y="9"/>
                      <a:pt x="1" y="26"/>
                    </a:cubicBezTo>
                    <a:lnTo>
                      <a:pt x="1" y="17175"/>
                    </a:lnTo>
                    <a:cubicBezTo>
                      <a:pt x="1" y="17186"/>
                      <a:pt x="12" y="17198"/>
                      <a:pt x="24" y="17198"/>
                    </a:cubicBezTo>
                    <a:cubicBezTo>
                      <a:pt x="46" y="17198"/>
                      <a:pt x="58" y="17186"/>
                      <a:pt x="58" y="17175"/>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6" name="Google Shape;971;p69"/>
              <p:cNvSpPr/>
              <p:nvPr/>
            </p:nvSpPr>
            <p:spPr>
              <a:xfrm>
                <a:off x="5300763" y="2429587"/>
                <a:ext cx="27464" cy="1099742"/>
              </a:xfrm>
              <a:custGeom>
                <a:avLst/>
                <a:gdLst/>
                <a:ahLst/>
                <a:cxnLst/>
                <a:rect l="l" t="t" r="r" b="b"/>
                <a:pathLst>
                  <a:path w="436" h="17459" extrusionOk="0">
                    <a:moveTo>
                      <a:pt x="436" y="1"/>
                    </a:moveTo>
                    <a:lnTo>
                      <a:pt x="0" y="299"/>
                    </a:lnTo>
                    <a:lnTo>
                      <a:pt x="0" y="17390"/>
                    </a:lnTo>
                    <a:cubicBezTo>
                      <a:pt x="0" y="17401"/>
                      <a:pt x="15" y="17407"/>
                      <a:pt x="29" y="17407"/>
                    </a:cubicBezTo>
                    <a:cubicBezTo>
                      <a:pt x="43" y="17407"/>
                      <a:pt x="58" y="17401"/>
                      <a:pt x="58" y="17390"/>
                    </a:cubicBezTo>
                    <a:lnTo>
                      <a:pt x="58" y="333"/>
                    </a:lnTo>
                    <a:lnTo>
                      <a:pt x="378" y="104"/>
                    </a:lnTo>
                    <a:lnTo>
                      <a:pt x="378" y="17436"/>
                    </a:lnTo>
                    <a:cubicBezTo>
                      <a:pt x="378" y="17447"/>
                      <a:pt x="390" y="17458"/>
                      <a:pt x="401" y="17458"/>
                    </a:cubicBezTo>
                    <a:cubicBezTo>
                      <a:pt x="424" y="17458"/>
                      <a:pt x="436" y="17447"/>
                      <a:pt x="436" y="17436"/>
                    </a:cubicBezTo>
                    <a:lnTo>
                      <a:pt x="43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7" name="Google Shape;972;p69"/>
              <p:cNvSpPr/>
              <p:nvPr/>
            </p:nvSpPr>
            <p:spPr>
              <a:xfrm>
                <a:off x="5595184" y="2609112"/>
                <a:ext cx="3653" cy="957763"/>
              </a:xfrm>
              <a:custGeom>
                <a:avLst/>
                <a:gdLst/>
                <a:ahLst/>
                <a:cxnLst/>
                <a:rect l="l" t="t" r="r" b="b"/>
                <a:pathLst>
                  <a:path w="58" h="15205" extrusionOk="0">
                    <a:moveTo>
                      <a:pt x="24" y="0"/>
                    </a:moveTo>
                    <a:cubicBezTo>
                      <a:pt x="12" y="0"/>
                      <a:pt x="0" y="9"/>
                      <a:pt x="0" y="26"/>
                    </a:cubicBezTo>
                    <a:lnTo>
                      <a:pt x="0" y="15170"/>
                    </a:lnTo>
                    <a:cubicBezTo>
                      <a:pt x="0" y="15193"/>
                      <a:pt x="12" y="15204"/>
                      <a:pt x="23" y="15204"/>
                    </a:cubicBezTo>
                    <a:cubicBezTo>
                      <a:pt x="34" y="15204"/>
                      <a:pt x="57" y="15193"/>
                      <a:pt x="57" y="15170"/>
                    </a:cubicBezTo>
                    <a:lnTo>
                      <a:pt x="57" y="26"/>
                    </a:lnTo>
                    <a:cubicBezTo>
                      <a:pt x="52" y="9"/>
                      <a:pt x="37"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8" name="Google Shape;973;p69"/>
              <p:cNvSpPr/>
              <p:nvPr/>
            </p:nvSpPr>
            <p:spPr>
              <a:xfrm>
                <a:off x="5543909" y="2591223"/>
                <a:ext cx="26771" cy="971999"/>
              </a:xfrm>
              <a:custGeom>
                <a:avLst/>
                <a:gdLst/>
                <a:ahLst/>
                <a:cxnLst/>
                <a:rect l="l" t="t" r="r" b="b"/>
                <a:pathLst>
                  <a:path w="425" h="15431" extrusionOk="0">
                    <a:moveTo>
                      <a:pt x="425" y="1"/>
                    </a:moveTo>
                    <a:lnTo>
                      <a:pt x="1" y="207"/>
                    </a:lnTo>
                    <a:lnTo>
                      <a:pt x="1" y="15351"/>
                    </a:lnTo>
                    <a:cubicBezTo>
                      <a:pt x="1" y="15368"/>
                      <a:pt x="15" y="15376"/>
                      <a:pt x="29" y="15376"/>
                    </a:cubicBezTo>
                    <a:cubicBezTo>
                      <a:pt x="44" y="15376"/>
                      <a:pt x="58" y="15368"/>
                      <a:pt x="58" y="15351"/>
                    </a:cubicBezTo>
                    <a:lnTo>
                      <a:pt x="58" y="241"/>
                    </a:lnTo>
                    <a:lnTo>
                      <a:pt x="379" y="81"/>
                    </a:lnTo>
                    <a:lnTo>
                      <a:pt x="379" y="15397"/>
                    </a:lnTo>
                    <a:cubicBezTo>
                      <a:pt x="379" y="15419"/>
                      <a:pt x="390" y="15431"/>
                      <a:pt x="402" y="15431"/>
                    </a:cubicBezTo>
                    <a:cubicBezTo>
                      <a:pt x="413" y="15431"/>
                      <a:pt x="425" y="15408"/>
                      <a:pt x="425" y="15397"/>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9" name="Google Shape;974;p69"/>
              <p:cNvSpPr/>
              <p:nvPr/>
            </p:nvSpPr>
            <p:spPr>
              <a:xfrm>
                <a:off x="5769795" y="2723819"/>
                <a:ext cx="3653" cy="866868"/>
              </a:xfrm>
              <a:custGeom>
                <a:avLst/>
                <a:gdLst/>
                <a:ahLst/>
                <a:cxnLst/>
                <a:rect l="l" t="t" r="r" b="b"/>
                <a:pathLst>
                  <a:path w="58" h="13762" extrusionOk="0">
                    <a:moveTo>
                      <a:pt x="35" y="1"/>
                    </a:moveTo>
                    <a:cubicBezTo>
                      <a:pt x="23" y="1"/>
                      <a:pt x="12" y="9"/>
                      <a:pt x="12" y="26"/>
                    </a:cubicBezTo>
                    <a:lnTo>
                      <a:pt x="12" y="13738"/>
                    </a:lnTo>
                    <a:cubicBezTo>
                      <a:pt x="0" y="13750"/>
                      <a:pt x="23" y="13761"/>
                      <a:pt x="35" y="13761"/>
                    </a:cubicBezTo>
                    <a:cubicBezTo>
                      <a:pt x="46" y="13761"/>
                      <a:pt x="57" y="13750"/>
                      <a:pt x="57" y="13738"/>
                    </a:cubicBezTo>
                    <a:lnTo>
                      <a:pt x="57" y="26"/>
                    </a:lnTo>
                    <a:cubicBezTo>
                      <a:pt x="57" y="9"/>
                      <a:pt x="46" y="1"/>
                      <a:pt x="3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0" name="Google Shape;975;p69"/>
              <p:cNvSpPr/>
              <p:nvPr/>
            </p:nvSpPr>
            <p:spPr>
              <a:xfrm>
                <a:off x="5718899" y="2705992"/>
                <a:ext cx="27149" cy="881041"/>
              </a:xfrm>
              <a:custGeom>
                <a:avLst/>
                <a:gdLst/>
                <a:ahLst/>
                <a:cxnLst/>
                <a:rect l="l" t="t" r="r" b="b"/>
                <a:pathLst>
                  <a:path w="431" h="13987" extrusionOk="0">
                    <a:moveTo>
                      <a:pt x="430" y="0"/>
                    </a:moveTo>
                    <a:lnTo>
                      <a:pt x="6" y="206"/>
                    </a:lnTo>
                    <a:lnTo>
                      <a:pt x="6" y="13907"/>
                    </a:lnTo>
                    <a:cubicBezTo>
                      <a:pt x="1" y="13930"/>
                      <a:pt x="12" y="13941"/>
                      <a:pt x="25" y="13941"/>
                    </a:cubicBezTo>
                    <a:cubicBezTo>
                      <a:pt x="38" y="13941"/>
                      <a:pt x="52" y="13930"/>
                      <a:pt x="52" y="13907"/>
                    </a:cubicBezTo>
                    <a:lnTo>
                      <a:pt x="52" y="241"/>
                    </a:lnTo>
                    <a:lnTo>
                      <a:pt x="373" y="80"/>
                    </a:lnTo>
                    <a:lnTo>
                      <a:pt x="373" y="13964"/>
                    </a:lnTo>
                    <a:cubicBezTo>
                      <a:pt x="373" y="13975"/>
                      <a:pt x="384" y="13987"/>
                      <a:pt x="407" y="13987"/>
                    </a:cubicBezTo>
                    <a:cubicBezTo>
                      <a:pt x="419" y="13987"/>
                      <a:pt x="430" y="13975"/>
                      <a:pt x="430" y="13964"/>
                    </a:cubicBezTo>
                    <a:lnTo>
                      <a:pt x="43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1" name="Google Shape;976;p69"/>
              <p:cNvSpPr/>
              <p:nvPr/>
            </p:nvSpPr>
            <p:spPr>
              <a:xfrm>
                <a:off x="5996375" y="2872856"/>
                <a:ext cx="5795" cy="751723"/>
              </a:xfrm>
              <a:custGeom>
                <a:avLst/>
                <a:gdLst/>
                <a:ahLst/>
                <a:cxnLst/>
                <a:rect l="l" t="t" r="r" b="b"/>
                <a:pathLst>
                  <a:path w="92" h="11934" extrusionOk="0">
                    <a:moveTo>
                      <a:pt x="46" y="0"/>
                    </a:moveTo>
                    <a:cubicBezTo>
                      <a:pt x="23" y="0"/>
                      <a:pt x="0" y="14"/>
                      <a:pt x="0" y="43"/>
                    </a:cubicBezTo>
                    <a:lnTo>
                      <a:pt x="0" y="11876"/>
                    </a:lnTo>
                    <a:cubicBezTo>
                      <a:pt x="0" y="11911"/>
                      <a:pt x="23" y="11934"/>
                      <a:pt x="46" y="11934"/>
                    </a:cubicBezTo>
                    <a:cubicBezTo>
                      <a:pt x="80" y="11934"/>
                      <a:pt x="92" y="11911"/>
                      <a:pt x="92" y="11876"/>
                    </a:cubicBezTo>
                    <a:lnTo>
                      <a:pt x="92" y="43"/>
                    </a:lnTo>
                    <a:cubicBezTo>
                      <a:pt x="92" y="14"/>
                      <a:pt x="69" y="0"/>
                      <a:pt x="4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2" name="Google Shape;977;p69"/>
              <p:cNvSpPr/>
              <p:nvPr/>
            </p:nvSpPr>
            <p:spPr>
              <a:xfrm>
                <a:off x="5946549" y="2856038"/>
                <a:ext cx="26771" cy="762746"/>
              </a:xfrm>
              <a:custGeom>
                <a:avLst/>
                <a:gdLst/>
                <a:ahLst/>
                <a:cxnLst/>
                <a:rect l="l" t="t" r="r" b="b"/>
                <a:pathLst>
                  <a:path w="425" h="12109" extrusionOk="0">
                    <a:moveTo>
                      <a:pt x="425" y="1"/>
                    </a:moveTo>
                    <a:lnTo>
                      <a:pt x="1" y="207"/>
                    </a:lnTo>
                    <a:lnTo>
                      <a:pt x="1" y="12040"/>
                    </a:lnTo>
                    <a:cubicBezTo>
                      <a:pt x="1" y="12063"/>
                      <a:pt x="15" y="12075"/>
                      <a:pt x="29" y="12075"/>
                    </a:cubicBezTo>
                    <a:cubicBezTo>
                      <a:pt x="44" y="12075"/>
                      <a:pt x="58" y="12063"/>
                      <a:pt x="58" y="12040"/>
                    </a:cubicBezTo>
                    <a:lnTo>
                      <a:pt x="58" y="241"/>
                    </a:lnTo>
                    <a:lnTo>
                      <a:pt x="379" y="92"/>
                    </a:lnTo>
                    <a:lnTo>
                      <a:pt x="379" y="12075"/>
                    </a:lnTo>
                    <a:cubicBezTo>
                      <a:pt x="379" y="12097"/>
                      <a:pt x="390" y="12109"/>
                      <a:pt x="402" y="12109"/>
                    </a:cubicBezTo>
                    <a:cubicBezTo>
                      <a:pt x="413" y="12109"/>
                      <a:pt x="425" y="12097"/>
                      <a:pt x="425" y="12075"/>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3" name="Google Shape;978;p69"/>
              <p:cNvSpPr/>
              <p:nvPr/>
            </p:nvSpPr>
            <p:spPr>
              <a:xfrm>
                <a:off x="5077774" y="2268330"/>
                <a:ext cx="6551" cy="1228557"/>
              </a:xfrm>
              <a:custGeom>
                <a:avLst/>
                <a:gdLst/>
                <a:ahLst/>
                <a:cxnLst/>
                <a:rect l="l" t="t" r="r" b="b"/>
                <a:pathLst>
                  <a:path w="104" h="19504" extrusionOk="0">
                    <a:moveTo>
                      <a:pt x="52" y="1"/>
                    </a:moveTo>
                    <a:cubicBezTo>
                      <a:pt x="26" y="1"/>
                      <a:pt x="1" y="18"/>
                      <a:pt x="1" y="52"/>
                    </a:cubicBezTo>
                    <a:lnTo>
                      <a:pt x="1" y="19457"/>
                    </a:lnTo>
                    <a:cubicBezTo>
                      <a:pt x="1" y="19480"/>
                      <a:pt x="24" y="19503"/>
                      <a:pt x="46" y="19503"/>
                    </a:cubicBezTo>
                    <a:cubicBezTo>
                      <a:pt x="81" y="19503"/>
                      <a:pt x="104" y="19480"/>
                      <a:pt x="104" y="19457"/>
                    </a:cubicBezTo>
                    <a:lnTo>
                      <a:pt x="104" y="52"/>
                    </a:lnTo>
                    <a:cubicBezTo>
                      <a:pt x="104" y="18"/>
                      <a:pt x="78" y="1"/>
                      <a:pt x="5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4" name="Google Shape;979;p69"/>
              <p:cNvSpPr/>
              <p:nvPr/>
            </p:nvSpPr>
            <p:spPr>
              <a:xfrm>
                <a:off x="5011381" y="2243448"/>
                <a:ext cx="36912" cy="1248336"/>
              </a:xfrm>
              <a:custGeom>
                <a:avLst/>
                <a:gdLst/>
                <a:ahLst/>
                <a:cxnLst/>
                <a:rect l="l" t="t" r="r" b="b"/>
                <a:pathLst>
                  <a:path w="586" h="19818" extrusionOk="0">
                    <a:moveTo>
                      <a:pt x="585" y="0"/>
                    </a:moveTo>
                    <a:lnTo>
                      <a:pt x="1" y="264"/>
                    </a:lnTo>
                    <a:lnTo>
                      <a:pt x="1" y="19703"/>
                    </a:lnTo>
                    <a:cubicBezTo>
                      <a:pt x="1" y="19738"/>
                      <a:pt x="24" y="19755"/>
                      <a:pt x="47" y="19755"/>
                    </a:cubicBezTo>
                    <a:cubicBezTo>
                      <a:pt x="70" y="19755"/>
                      <a:pt x="92" y="19738"/>
                      <a:pt x="92" y="19703"/>
                    </a:cubicBezTo>
                    <a:lnTo>
                      <a:pt x="92" y="321"/>
                    </a:lnTo>
                    <a:lnTo>
                      <a:pt x="482" y="149"/>
                    </a:lnTo>
                    <a:lnTo>
                      <a:pt x="482" y="19772"/>
                    </a:lnTo>
                    <a:cubicBezTo>
                      <a:pt x="482" y="19795"/>
                      <a:pt x="505" y="19818"/>
                      <a:pt x="539" y="19818"/>
                    </a:cubicBezTo>
                    <a:cubicBezTo>
                      <a:pt x="562" y="19818"/>
                      <a:pt x="585" y="19795"/>
                      <a:pt x="585" y="19772"/>
                    </a:cubicBezTo>
                    <a:lnTo>
                      <a:pt x="5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5" name="Google Shape;980;p69"/>
              <p:cNvSpPr/>
              <p:nvPr/>
            </p:nvSpPr>
            <p:spPr>
              <a:xfrm>
                <a:off x="4734283" y="2041561"/>
                <a:ext cx="6614" cy="1408393"/>
              </a:xfrm>
              <a:custGeom>
                <a:avLst/>
                <a:gdLst/>
                <a:ahLst/>
                <a:cxnLst/>
                <a:rect l="l" t="t" r="r" b="b"/>
                <a:pathLst>
                  <a:path w="105" h="22359" extrusionOk="0">
                    <a:moveTo>
                      <a:pt x="53" y="1"/>
                    </a:moveTo>
                    <a:cubicBezTo>
                      <a:pt x="27" y="1"/>
                      <a:pt x="1" y="15"/>
                      <a:pt x="1" y="44"/>
                    </a:cubicBezTo>
                    <a:lnTo>
                      <a:pt x="1" y="22301"/>
                    </a:lnTo>
                    <a:cubicBezTo>
                      <a:pt x="1" y="22336"/>
                      <a:pt x="24" y="22358"/>
                      <a:pt x="58" y="22358"/>
                    </a:cubicBezTo>
                    <a:cubicBezTo>
                      <a:pt x="81" y="22358"/>
                      <a:pt x="104" y="22336"/>
                      <a:pt x="104" y="22301"/>
                    </a:cubicBezTo>
                    <a:lnTo>
                      <a:pt x="104" y="44"/>
                    </a:lnTo>
                    <a:cubicBezTo>
                      <a:pt x="104" y="15"/>
                      <a:pt x="78" y="1"/>
                      <a:pt x="5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6" name="Google Shape;981;p69"/>
              <p:cNvSpPr/>
              <p:nvPr/>
            </p:nvSpPr>
            <p:spPr>
              <a:xfrm>
                <a:off x="4667953" y="2015420"/>
                <a:ext cx="36849" cy="1428739"/>
              </a:xfrm>
              <a:custGeom>
                <a:avLst/>
                <a:gdLst/>
                <a:ahLst/>
                <a:cxnLst/>
                <a:rect l="l" t="t" r="r" b="b"/>
                <a:pathLst>
                  <a:path w="585" h="22682" extrusionOk="0">
                    <a:moveTo>
                      <a:pt x="584" y="1"/>
                    </a:moveTo>
                    <a:lnTo>
                      <a:pt x="0" y="367"/>
                    </a:lnTo>
                    <a:lnTo>
                      <a:pt x="0" y="22567"/>
                    </a:lnTo>
                    <a:cubicBezTo>
                      <a:pt x="0" y="22602"/>
                      <a:pt x="26" y="22619"/>
                      <a:pt x="52" y="22619"/>
                    </a:cubicBezTo>
                    <a:cubicBezTo>
                      <a:pt x="77" y="22619"/>
                      <a:pt x="103" y="22602"/>
                      <a:pt x="103" y="22567"/>
                    </a:cubicBezTo>
                    <a:lnTo>
                      <a:pt x="103" y="424"/>
                    </a:lnTo>
                    <a:lnTo>
                      <a:pt x="493" y="184"/>
                    </a:lnTo>
                    <a:lnTo>
                      <a:pt x="493" y="22636"/>
                    </a:lnTo>
                    <a:cubicBezTo>
                      <a:pt x="493" y="22659"/>
                      <a:pt x="516" y="22682"/>
                      <a:pt x="539" y="22682"/>
                    </a:cubicBezTo>
                    <a:cubicBezTo>
                      <a:pt x="561" y="22682"/>
                      <a:pt x="584" y="22659"/>
                      <a:pt x="584" y="22636"/>
                    </a:cubicBezTo>
                    <a:lnTo>
                      <a:pt x="58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7" name="Google Shape;982;p69"/>
              <p:cNvSpPr/>
              <p:nvPr/>
            </p:nvSpPr>
            <p:spPr>
              <a:xfrm>
                <a:off x="5897479" y="3693065"/>
                <a:ext cx="28220" cy="372397"/>
              </a:xfrm>
              <a:custGeom>
                <a:avLst/>
                <a:gdLst/>
                <a:ahLst/>
                <a:cxnLst/>
                <a:rect l="l" t="t" r="r" b="b"/>
                <a:pathLst>
                  <a:path w="448" h="5912" extrusionOk="0">
                    <a:moveTo>
                      <a:pt x="35" y="35"/>
                    </a:moveTo>
                    <a:lnTo>
                      <a:pt x="379" y="70"/>
                    </a:lnTo>
                    <a:cubicBezTo>
                      <a:pt x="413" y="241"/>
                      <a:pt x="367" y="425"/>
                      <a:pt x="253" y="562"/>
                    </a:cubicBezTo>
                    <a:lnTo>
                      <a:pt x="253" y="5866"/>
                    </a:lnTo>
                    <a:lnTo>
                      <a:pt x="35" y="5797"/>
                    </a:lnTo>
                    <a:lnTo>
                      <a:pt x="35" y="35"/>
                    </a:lnTo>
                    <a:close/>
                    <a:moveTo>
                      <a:pt x="1" y="1"/>
                    </a:moveTo>
                    <a:lnTo>
                      <a:pt x="1" y="5820"/>
                    </a:lnTo>
                    <a:lnTo>
                      <a:pt x="287" y="5912"/>
                    </a:lnTo>
                    <a:lnTo>
                      <a:pt x="287" y="574"/>
                    </a:lnTo>
                    <a:cubicBezTo>
                      <a:pt x="402" y="425"/>
                      <a:pt x="448" y="230"/>
                      <a:pt x="413" y="47"/>
                    </a:cubicBezTo>
                    <a:lnTo>
                      <a:pt x="402" y="3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8" name="Google Shape;983;p69"/>
              <p:cNvSpPr/>
              <p:nvPr/>
            </p:nvSpPr>
            <p:spPr>
              <a:xfrm>
                <a:off x="5914108" y="3698104"/>
                <a:ext cx="38991" cy="367358"/>
              </a:xfrm>
              <a:custGeom>
                <a:avLst/>
                <a:gdLst/>
                <a:ahLst/>
                <a:cxnLst/>
                <a:rect l="l" t="t" r="r" b="b"/>
                <a:pathLst>
                  <a:path w="619" h="5832" extrusionOk="0">
                    <a:moveTo>
                      <a:pt x="562" y="1"/>
                    </a:moveTo>
                    <a:lnTo>
                      <a:pt x="539" y="12"/>
                    </a:lnTo>
                    <a:cubicBezTo>
                      <a:pt x="584" y="184"/>
                      <a:pt x="539" y="379"/>
                      <a:pt x="413" y="516"/>
                    </a:cubicBezTo>
                    <a:lnTo>
                      <a:pt x="401" y="516"/>
                    </a:lnTo>
                    <a:lnTo>
                      <a:pt x="401" y="5774"/>
                    </a:lnTo>
                    <a:lnTo>
                      <a:pt x="0" y="5797"/>
                    </a:lnTo>
                    <a:lnTo>
                      <a:pt x="0" y="5832"/>
                    </a:lnTo>
                    <a:lnTo>
                      <a:pt x="436" y="5809"/>
                    </a:lnTo>
                    <a:lnTo>
                      <a:pt x="436" y="528"/>
                    </a:lnTo>
                    <a:cubicBezTo>
                      <a:pt x="573" y="390"/>
                      <a:pt x="619" y="184"/>
                      <a:pt x="56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9" name="Google Shape;984;p69"/>
              <p:cNvSpPr/>
              <p:nvPr/>
            </p:nvSpPr>
            <p:spPr>
              <a:xfrm>
                <a:off x="3195912" y="3778922"/>
                <a:ext cx="141476" cy="9449"/>
              </a:xfrm>
              <a:custGeom>
                <a:avLst/>
                <a:gdLst/>
                <a:ahLst/>
                <a:cxnLst/>
                <a:rect l="l" t="t" r="r" b="b"/>
                <a:pathLst>
                  <a:path w="2246" h="150" extrusionOk="0">
                    <a:moveTo>
                      <a:pt x="2234" y="1"/>
                    </a:moveTo>
                    <a:lnTo>
                      <a:pt x="1" y="116"/>
                    </a:lnTo>
                    <a:lnTo>
                      <a:pt x="1" y="150"/>
                    </a:lnTo>
                    <a:lnTo>
                      <a:pt x="2246" y="35"/>
                    </a:lnTo>
                    <a:lnTo>
                      <a:pt x="22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0" name="Google Shape;985;p69"/>
              <p:cNvSpPr/>
              <p:nvPr/>
            </p:nvSpPr>
            <p:spPr>
              <a:xfrm>
                <a:off x="3195912" y="3988934"/>
                <a:ext cx="141476" cy="5858"/>
              </a:xfrm>
              <a:custGeom>
                <a:avLst/>
                <a:gdLst/>
                <a:ahLst/>
                <a:cxnLst/>
                <a:rect l="l" t="t" r="r" b="b"/>
                <a:pathLst>
                  <a:path w="2246" h="93" extrusionOk="0">
                    <a:moveTo>
                      <a:pt x="1" y="0"/>
                    </a:moveTo>
                    <a:lnTo>
                      <a:pt x="1" y="35"/>
                    </a:lnTo>
                    <a:lnTo>
                      <a:pt x="2234" y="92"/>
                    </a:lnTo>
                    <a:lnTo>
                      <a:pt x="2246" y="58"/>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1" name="Google Shape;986;p69"/>
              <p:cNvSpPr/>
              <p:nvPr/>
            </p:nvSpPr>
            <p:spPr>
              <a:xfrm>
                <a:off x="3195912" y="4004052"/>
                <a:ext cx="141476" cy="2268"/>
              </a:xfrm>
              <a:custGeom>
                <a:avLst/>
                <a:gdLst/>
                <a:ahLst/>
                <a:cxnLst/>
                <a:rect l="l" t="t" r="r" b="b"/>
                <a:pathLst>
                  <a:path w="2246" h="36" extrusionOk="0">
                    <a:moveTo>
                      <a:pt x="1" y="1"/>
                    </a:moveTo>
                    <a:lnTo>
                      <a:pt x="1" y="35"/>
                    </a:lnTo>
                    <a:lnTo>
                      <a:pt x="2246" y="35"/>
                    </a:lnTo>
                    <a:lnTo>
                      <a:pt x="22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2" name="Google Shape;987;p69"/>
              <p:cNvSpPr/>
              <p:nvPr/>
            </p:nvSpPr>
            <p:spPr>
              <a:xfrm>
                <a:off x="3211093" y="3786859"/>
                <a:ext cx="2205" cy="203584"/>
              </a:xfrm>
              <a:custGeom>
                <a:avLst/>
                <a:gdLst/>
                <a:ahLst/>
                <a:cxnLst/>
                <a:rect l="l" t="t" r="r" b="b"/>
                <a:pathLst>
                  <a:path w="35" h="3232" extrusionOk="0">
                    <a:moveTo>
                      <a:pt x="0" y="1"/>
                    </a:moveTo>
                    <a:lnTo>
                      <a:pt x="0" y="3231"/>
                    </a:lnTo>
                    <a:lnTo>
                      <a:pt x="34" y="3231"/>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3" name="Google Shape;988;p69"/>
              <p:cNvSpPr/>
              <p:nvPr/>
            </p:nvSpPr>
            <p:spPr>
              <a:xfrm>
                <a:off x="3381358" y="3988934"/>
                <a:ext cx="185506" cy="3653"/>
              </a:xfrm>
              <a:custGeom>
                <a:avLst/>
                <a:gdLst/>
                <a:ahLst/>
                <a:cxnLst/>
                <a:rect l="l" t="t" r="r" b="b"/>
                <a:pathLst>
                  <a:path w="2945" h="58" extrusionOk="0">
                    <a:moveTo>
                      <a:pt x="2944" y="0"/>
                    </a:moveTo>
                    <a:lnTo>
                      <a:pt x="0" y="23"/>
                    </a:lnTo>
                    <a:lnTo>
                      <a:pt x="0" y="58"/>
                    </a:lnTo>
                    <a:lnTo>
                      <a:pt x="2944" y="35"/>
                    </a:lnTo>
                    <a:lnTo>
                      <a:pt x="294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4" name="Google Shape;989;p69"/>
              <p:cNvSpPr/>
              <p:nvPr/>
            </p:nvSpPr>
            <p:spPr>
              <a:xfrm>
                <a:off x="3381358" y="4000462"/>
                <a:ext cx="185506" cy="2961"/>
              </a:xfrm>
              <a:custGeom>
                <a:avLst/>
                <a:gdLst/>
                <a:ahLst/>
                <a:cxnLst/>
                <a:rect l="l" t="t" r="r" b="b"/>
                <a:pathLst>
                  <a:path w="2945" h="47" extrusionOk="0">
                    <a:moveTo>
                      <a:pt x="2944" y="1"/>
                    </a:moveTo>
                    <a:lnTo>
                      <a:pt x="0" y="12"/>
                    </a:lnTo>
                    <a:lnTo>
                      <a:pt x="0" y="47"/>
                    </a:lnTo>
                    <a:lnTo>
                      <a:pt x="2944" y="35"/>
                    </a:lnTo>
                    <a:lnTo>
                      <a:pt x="294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5" name="Google Shape;990;p69"/>
              <p:cNvSpPr/>
              <p:nvPr/>
            </p:nvSpPr>
            <p:spPr>
              <a:xfrm>
                <a:off x="3379216" y="3768150"/>
                <a:ext cx="186198" cy="8693"/>
              </a:xfrm>
              <a:custGeom>
                <a:avLst/>
                <a:gdLst/>
                <a:ahLst/>
                <a:cxnLst/>
                <a:rect l="l" t="t" r="r" b="b"/>
                <a:pathLst>
                  <a:path w="2956" h="138" extrusionOk="0">
                    <a:moveTo>
                      <a:pt x="2956" y="0"/>
                    </a:moveTo>
                    <a:lnTo>
                      <a:pt x="0" y="115"/>
                    </a:lnTo>
                    <a:lnTo>
                      <a:pt x="0" y="138"/>
                    </a:lnTo>
                    <a:lnTo>
                      <a:pt x="2956" y="35"/>
                    </a:lnTo>
                    <a:lnTo>
                      <a:pt x="295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6" name="Google Shape;991;p69"/>
              <p:cNvSpPr/>
              <p:nvPr/>
            </p:nvSpPr>
            <p:spPr>
              <a:xfrm>
                <a:off x="3400822" y="3775331"/>
                <a:ext cx="2961" cy="216560"/>
              </a:xfrm>
              <a:custGeom>
                <a:avLst/>
                <a:gdLst/>
                <a:ahLst/>
                <a:cxnLst/>
                <a:rect l="l" t="t" r="r" b="b"/>
                <a:pathLst>
                  <a:path w="47" h="3438" extrusionOk="0">
                    <a:moveTo>
                      <a:pt x="1" y="1"/>
                    </a:moveTo>
                    <a:lnTo>
                      <a:pt x="12" y="3437"/>
                    </a:lnTo>
                    <a:lnTo>
                      <a:pt x="47" y="3437"/>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7" name="Google Shape;992;p69"/>
              <p:cNvSpPr/>
              <p:nvPr/>
            </p:nvSpPr>
            <p:spPr>
              <a:xfrm>
                <a:off x="3620221" y="3760906"/>
                <a:ext cx="212906" cy="8000"/>
              </a:xfrm>
              <a:custGeom>
                <a:avLst/>
                <a:gdLst/>
                <a:ahLst/>
                <a:cxnLst/>
                <a:rect l="l" t="t" r="r" b="b"/>
                <a:pathLst>
                  <a:path w="3380" h="127" extrusionOk="0">
                    <a:moveTo>
                      <a:pt x="3379" y="1"/>
                    </a:moveTo>
                    <a:lnTo>
                      <a:pt x="0" y="92"/>
                    </a:lnTo>
                    <a:lnTo>
                      <a:pt x="0" y="127"/>
                    </a:lnTo>
                    <a:lnTo>
                      <a:pt x="3379" y="35"/>
                    </a:lnTo>
                    <a:lnTo>
                      <a:pt x="337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8" name="Google Shape;993;p69"/>
              <p:cNvSpPr/>
              <p:nvPr/>
            </p:nvSpPr>
            <p:spPr>
              <a:xfrm>
                <a:off x="3620221" y="3986037"/>
                <a:ext cx="207867" cy="2961"/>
              </a:xfrm>
              <a:custGeom>
                <a:avLst/>
                <a:gdLst/>
                <a:ahLst/>
                <a:cxnLst/>
                <a:rect l="l" t="t" r="r" b="b"/>
                <a:pathLst>
                  <a:path w="3300" h="47" extrusionOk="0">
                    <a:moveTo>
                      <a:pt x="3299" y="1"/>
                    </a:moveTo>
                    <a:lnTo>
                      <a:pt x="0" y="12"/>
                    </a:lnTo>
                    <a:lnTo>
                      <a:pt x="0" y="46"/>
                    </a:lnTo>
                    <a:lnTo>
                      <a:pt x="3299" y="35"/>
                    </a:lnTo>
                    <a:lnTo>
                      <a:pt x="329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9" name="Google Shape;994;p69"/>
              <p:cNvSpPr/>
              <p:nvPr/>
            </p:nvSpPr>
            <p:spPr>
              <a:xfrm>
                <a:off x="3620221" y="3997564"/>
                <a:ext cx="210765" cy="2961"/>
              </a:xfrm>
              <a:custGeom>
                <a:avLst/>
                <a:gdLst/>
                <a:ahLst/>
                <a:cxnLst/>
                <a:rect l="l" t="t" r="r" b="b"/>
                <a:pathLst>
                  <a:path w="3346" h="47" extrusionOk="0">
                    <a:moveTo>
                      <a:pt x="3345" y="1"/>
                    </a:moveTo>
                    <a:lnTo>
                      <a:pt x="0" y="12"/>
                    </a:lnTo>
                    <a:lnTo>
                      <a:pt x="0" y="47"/>
                    </a:lnTo>
                    <a:lnTo>
                      <a:pt x="3345" y="35"/>
                    </a:lnTo>
                    <a:lnTo>
                      <a:pt x="334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0" name="Google Shape;995;p69"/>
              <p:cNvSpPr/>
              <p:nvPr/>
            </p:nvSpPr>
            <p:spPr>
              <a:xfrm>
                <a:off x="3639685" y="3766701"/>
                <a:ext cx="2205" cy="218701"/>
              </a:xfrm>
              <a:custGeom>
                <a:avLst/>
                <a:gdLst/>
                <a:ahLst/>
                <a:cxnLst/>
                <a:rect l="l" t="t" r="r" b="b"/>
                <a:pathLst>
                  <a:path w="35" h="3472" extrusionOk="0">
                    <a:moveTo>
                      <a:pt x="0" y="0"/>
                    </a:moveTo>
                    <a:lnTo>
                      <a:pt x="0" y="3471"/>
                    </a:lnTo>
                    <a:lnTo>
                      <a:pt x="35" y="3471"/>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1" name="Google Shape;996;p69"/>
              <p:cNvSpPr/>
              <p:nvPr/>
            </p:nvSpPr>
            <p:spPr>
              <a:xfrm>
                <a:off x="3900154" y="3750828"/>
                <a:ext cx="248307" cy="5795"/>
              </a:xfrm>
              <a:custGeom>
                <a:avLst/>
                <a:gdLst/>
                <a:ahLst/>
                <a:cxnLst/>
                <a:rect l="l" t="t" r="r" b="b"/>
                <a:pathLst>
                  <a:path w="3942" h="92" extrusionOk="0">
                    <a:moveTo>
                      <a:pt x="3941" y="0"/>
                    </a:moveTo>
                    <a:lnTo>
                      <a:pt x="1" y="58"/>
                    </a:lnTo>
                    <a:lnTo>
                      <a:pt x="1" y="92"/>
                    </a:lnTo>
                    <a:lnTo>
                      <a:pt x="3941" y="35"/>
                    </a:lnTo>
                    <a:lnTo>
                      <a:pt x="394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2" name="Google Shape;997;p69"/>
              <p:cNvSpPr/>
              <p:nvPr/>
            </p:nvSpPr>
            <p:spPr>
              <a:xfrm>
                <a:off x="4012026" y="3754418"/>
                <a:ext cx="2205" cy="357216"/>
              </a:xfrm>
              <a:custGeom>
                <a:avLst/>
                <a:gdLst/>
                <a:ahLst/>
                <a:cxnLst/>
                <a:rect l="l" t="t" r="r" b="b"/>
                <a:pathLst>
                  <a:path w="35" h="5671" extrusionOk="0">
                    <a:moveTo>
                      <a:pt x="0" y="1"/>
                    </a:moveTo>
                    <a:lnTo>
                      <a:pt x="0" y="5671"/>
                    </a:lnTo>
                    <a:lnTo>
                      <a:pt x="35" y="5671"/>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3" name="Google Shape;998;p69"/>
              <p:cNvSpPr/>
              <p:nvPr/>
            </p:nvSpPr>
            <p:spPr>
              <a:xfrm>
                <a:off x="3916783" y="3771741"/>
                <a:ext cx="80123" cy="243204"/>
              </a:xfrm>
              <a:custGeom>
                <a:avLst/>
                <a:gdLst/>
                <a:ahLst/>
                <a:cxnLst/>
                <a:rect l="l" t="t" r="r" b="b"/>
                <a:pathLst>
                  <a:path w="1272" h="3861" extrusionOk="0">
                    <a:moveTo>
                      <a:pt x="1237" y="35"/>
                    </a:moveTo>
                    <a:lnTo>
                      <a:pt x="1237" y="3826"/>
                    </a:lnTo>
                    <a:lnTo>
                      <a:pt x="103" y="3826"/>
                    </a:lnTo>
                    <a:lnTo>
                      <a:pt x="35" y="35"/>
                    </a:lnTo>
                    <a:close/>
                    <a:moveTo>
                      <a:pt x="0" y="0"/>
                    </a:moveTo>
                    <a:lnTo>
                      <a:pt x="69" y="3861"/>
                    </a:lnTo>
                    <a:lnTo>
                      <a:pt x="1272" y="3861"/>
                    </a:lnTo>
                    <a:lnTo>
                      <a:pt x="127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4" name="Google Shape;999;p69"/>
              <p:cNvSpPr/>
              <p:nvPr/>
            </p:nvSpPr>
            <p:spPr>
              <a:xfrm>
                <a:off x="4025695" y="3769599"/>
                <a:ext cx="106138" cy="245346"/>
              </a:xfrm>
              <a:custGeom>
                <a:avLst/>
                <a:gdLst/>
                <a:ahLst/>
                <a:cxnLst/>
                <a:rect l="l" t="t" r="r" b="b"/>
                <a:pathLst>
                  <a:path w="1685" h="3895" extrusionOk="0">
                    <a:moveTo>
                      <a:pt x="1651" y="34"/>
                    </a:moveTo>
                    <a:lnTo>
                      <a:pt x="1651" y="3860"/>
                    </a:lnTo>
                    <a:lnTo>
                      <a:pt x="35" y="3860"/>
                    </a:lnTo>
                    <a:lnTo>
                      <a:pt x="35" y="69"/>
                    </a:lnTo>
                    <a:lnTo>
                      <a:pt x="1651" y="34"/>
                    </a:lnTo>
                    <a:close/>
                    <a:moveTo>
                      <a:pt x="1685" y="0"/>
                    </a:moveTo>
                    <a:lnTo>
                      <a:pt x="24" y="34"/>
                    </a:lnTo>
                    <a:lnTo>
                      <a:pt x="1" y="34"/>
                    </a:lnTo>
                    <a:lnTo>
                      <a:pt x="1" y="3895"/>
                    </a:lnTo>
                    <a:lnTo>
                      <a:pt x="1685" y="3895"/>
                    </a:lnTo>
                    <a:lnTo>
                      <a:pt x="16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5" name="Google Shape;1000;p69"/>
              <p:cNvSpPr/>
              <p:nvPr/>
            </p:nvSpPr>
            <p:spPr>
              <a:xfrm>
                <a:off x="4271046" y="4026477"/>
                <a:ext cx="399798" cy="10141"/>
              </a:xfrm>
              <a:custGeom>
                <a:avLst/>
                <a:gdLst/>
                <a:ahLst/>
                <a:cxnLst/>
                <a:rect l="l" t="t" r="r" b="b"/>
                <a:pathLst>
                  <a:path w="6347" h="161" extrusionOk="0">
                    <a:moveTo>
                      <a:pt x="6347" y="0"/>
                    </a:moveTo>
                    <a:lnTo>
                      <a:pt x="1" y="126"/>
                    </a:lnTo>
                    <a:lnTo>
                      <a:pt x="1" y="160"/>
                    </a:lnTo>
                    <a:lnTo>
                      <a:pt x="6347" y="34"/>
                    </a:lnTo>
                    <a:lnTo>
                      <a:pt x="63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6" name="Google Shape;1001;p69"/>
              <p:cNvSpPr/>
              <p:nvPr/>
            </p:nvSpPr>
            <p:spPr>
              <a:xfrm>
                <a:off x="4271802" y="4006950"/>
                <a:ext cx="399042" cy="8000"/>
              </a:xfrm>
              <a:custGeom>
                <a:avLst/>
                <a:gdLst/>
                <a:ahLst/>
                <a:cxnLst/>
                <a:rect l="l" t="t" r="r" b="b"/>
                <a:pathLst>
                  <a:path w="6335" h="127" extrusionOk="0">
                    <a:moveTo>
                      <a:pt x="6335" y="1"/>
                    </a:moveTo>
                    <a:lnTo>
                      <a:pt x="0" y="92"/>
                    </a:lnTo>
                    <a:lnTo>
                      <a:pt x="0" y="127"/>
                    </a:lnTo>
                    <a:lnTo>
                      <a:pt x="6335" y="24"/>
                    </a:lnTo>
                    <a:lnTo>
                      <a:pt x="63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7" name="Google Shape;1002;p69"/>
              <p:cNvSpPr/>
              <p:nvPr/>
            </p:nvSpPr>
            <p:spPr>
              <a:xfrm>
                <a:off x="4271802" y="3744339"/>
                <a:ext cx="399042" cy="8693"/>
              </a:xfrm>
              <a:custGeom>
                <a:avLst/>
                <a:gdLst/>
                <a:ahLst/>
                <a:cxnLst/>
                <a:rect l="l" t="t" r="r" b="b"/>
                <a:pathLst>
                  <a:path w="6335" h="138" extrusionOk="0">
                    <a:moveTo>
                      <a:pt x="0" y="0"/>
                    </a:moveTo>
                    <a:lnTo>
                      <a:pt x="0" y="34"/>
                    </a:lnTo>
                    <a:lnTo>
                      <a:pt x="6335" y="138"/>
                    </a:lnTo>
                    <a:lnTo>
                      <a:pt x="6335" y="103"/>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8" name="Google Shape;1003;p69"/>
              <p:cNvSpPr/>
              <p:nvPr/>
            </p:nvSpPr>
            <p:spPr>
              <a:xfrm>
                <a:off x="4652772" y="3748623"/>
                <a:ext cx="2205" cy="259141"/>
              </a:xfrm>
              <a:custGeom>
                <a:avLst/>
                <a:gdLst/>
                <a:ahLst/>
                <a:cxnLst/>
                <a:rect l="l" t="t" r="r" b="b"/>
                <a:pathLst>
                  <a:path w="35" h="4114" extrusionOk="0">
                    <a:moveTo>
                      <a:pt x="1" y="1"/>
                    </a:moveTo>
                    <a:lnTo>
                      <a:pt x="1" y="4113"/>
                    </a:lnTo>
                    <a:lnTo>
                      <a:pt x="35" y="4113"/>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9" name="Google Shape;1004;p69"/>
              <p:cNvSpPr/>
              <p:nvPr/>
            </p:nvSpPr>
            <p:spPr>
              <a:xfrm>
                <a:off x="4740078" y="3750828"/>
                <a:ext cx="294478" cy="12283"/>
              </a:xfrm>
              <a:custGeom>
                <a:avLst/>
                <a:gdLst/>
                <a:ahLst/>
                <a:cxnLst/>
                <a:rect l="l" t="t" r="r" b="b"/>
                <a:pathLst>
                  <a:path w="4675" h="195" extrusionOk="0">
                    <a:moveTo>
                      <a:pt x="1" y="0"/>
                    </a:moveTo>
                    <a:lnTo>
                      <a:pt x="1" y="35"/>
                    </a:lnTo>
                    <a:lnTo>
                      <a:pt x="4674" y="195"/>
                    </a:lnTo>
                    <a:lnTo>
                      <a:pt x="4674" y="16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0" name="Google Shape;1005;p69"/>
              <p:cNvSpPr/>
              <p:nvPr/>
            </p:nvSpPr>
            <p:spPr>
              <a:xfrm>
                <a:off x="4740078" y="4001910"/>
                <a:ext cx="297376" cy="3653"/>
              </a:xfrm>
              <a:custGeom>
                <a:avLst/>
                <a:gdLst/>
                <a:ahLst/>
                <a:cxnLst/>
                <a:rect l="l" t="t" r="r" b="b"/>
                <a:pathLst>
                  <a:path w="4721" h="58" extrusionOk="0">
                    <a:moveTo>
                      <a:pt x="4720" y="1"/>
                    </a:moveTo>
                    <a:lnTo>
                      <a:pt x="1" y="24"/>
                    </a:lnTo>
                    <a:lnTo>
                      <a:pt x="1" y="58"/>
                    </a:lnTo>
                    <a:lnTo>
                      <a:pt x="4720" y="35"/>
                    </a:lnTo>
                    <a:lnTo>
                      <a:pt x="47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1" name="Google Shape;1006;p69"/>
              <p:cNvSpPr/>
              <p:nvPr/>
            </p:nvSpPr>
            <p:spPr>
              <a:xfrm>
                <a:off x="4740078" y="4018540"/>
                <a:ext cx="297376" cy="3653"/>
              </a:xfrm>
              <a:custGeom>
                <a:avLst/>
                <a:gdLst/>
                <a:ahLst/>
                <a:cxnLst/>
                <a:rect l="l" t="t" r="r" b="b"/>
                <a:pathLst>
                  <a:path w="4721" h="58" extrusionOk="0">
                    <a:moveTo>
                      <a:pt x="4720" y="0"/>
                    </a:moveTo>
                    <a:lnTo>
                      <a:pt x="1" y="23"/>
                    </a:lnTo>
                    <a:lnTo>
                      <a:pt x="1" y="57"/>
                    </a:lnTo>
                    <a:lnTo>
                      <a:pt x="4720" y="34"/>
                    </a:lnTo>
                    <a:lnTo>
                      <a:pt x="472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2" name="Google Shape;1007;p69"/>
              <p:cNvSpPr/>
              <p:nvPr/>
            </p:nvSpPr>
            <p:spPr>
              <a:xfrm>
                <a:off x="5017177" y="3761662"/>
                <a:ext cx="2205" cy="241756"/>
              </a:xfrm>
              <a:custGeom>
                <a:avLst/>
                <a:gdLst/>
                <a:ahLst/>
                <a:cxnLst/>
                <a:rect l="l" t="t" r="r" b="b"/>
                <a:pathLst>
                  <a:path w="35" h="3838" extrusionOk="0">
                    <a:moveTo>
                      <a:pt x="0" y="0"/>
                    </a:moveTo>
                    <a:lnTo>
                      <a:pt x="0" y="3838"/>
                    </a:lnTo>
                    <a:lnTo>
                      <a:pt x="35" y="383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3" name="Google Shape;1008;p69"/>
              <p:cNvSpPr/>
              <p:nvPr/>
            </p:nvSpPr>
            <p:spPr>
              <a:xfrm>
                <a:off x="5090750" y="4001910"/>
                <a:ext cx="212969" cy="2205"/>
              </a:xfrm>
              <a:custGeom>
                <a:avLst/>
                <a:gdLst/>
                <a:ahLst/>
                <a:cxnLst/>
                <a:rect l="l" t="t" r="r" b="b"/>
                <a:pathLst>
                  <a:path w="3381" h="35" extrusionOk="0">
                    <a:moveTo>
                      <a:pt x="1" y="1"/>
                    </a:moveTo>
                    <a:lnTo>
                      <a:pt x="1" y="35"/>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4" name="Google Shape;1009;p69"/>
              <p:cNvSpPr/>
              <p:nvPr/>
            </p:nvSpPr>
            <p:spPr>
              <a:xfrm>
                <a:off x="5090750" y="4017784"/>
                <a:ext cx="212969" cy="4409"/>
              </a:xfrm>
              <a:custGeom>
                <a:avLst/>
                <a:gdLst/>
                <a:ahLst/>
                <a:cxnLst/>
                <a:rect l="l" t="t" r="r" b="b"/>
                <a:pathLst>
                  <a:path w="3381" h="70" extrusionOk="0">
                    <a:moveTo>
                      <a:pt x="3380" y="1"/>
                    </a:moveTo>
                    <a:lnTo>
                      <a:pt x="1" y="35"/>
                    </a:lnTo>
                    <a:lnTo>
                      <a:pt x="1" y="69"/>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5" name="Google Shape;1010;p69"/>
              <p:cNvSpPr/>
              <p:nvPr/>
            </p:nvSpPr>
            <p:spPr>
              <a:xfrm>
                <a:off x="5090750" y="3760906"/>
                <a:ext cx="212969" cy="8000"/>
              </a:xfrm>
              <a:custGeom>
                <a:avLst/>
                <a:gdLst/>
                <a:ahLst/>
                <a:cxnLst/>
                <a:rect l="l" t="t" r="r" b="b"/>
                <a:pathLst>
                  <a:path w="3381" h="127" extrusionOk="0">
                    <a:moveTo>
                      <a:pt x="1" y="1"/>
                    </a:moveTo>
                    <a:lnTo>
                      <a:pt x="1" y="35"/>
                    </a:lnTo>
                    <a:lnTo>
                      <a:pt x="3380" y="127"/>
                    </a:lnTo>
                    <a:lnTo>
                      <a:pt x="3380" y="9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6" name="Google Shape;1011;p69"/>
              <p:cNvSpPr/>
              <p:nvPr/>
            </p:nvSpPr>
            <p:spPr>
              <a:xfrm>
                <a:off x="5289236" y="3767394"/>
                <a:ext cx="2205" cy="236024"/>
              </a:xfrm>
              <a:custGeom>
                <a:avLst/>
                <a:gdLst/>
                <a:ahLst/>
                <a:cxnLst/>
                <a:rect l="l" t="t" r="r" b="b"/>
                <a:pathLst>
                  <a:path w="35" h="3747" extrusionOk="0">
                    <a:moveTo>
                      <a:pt x="0" y="1"/>
                    </a:moveTo>
                    <a:lnTo>
                      <a:pt x="0" y="3747"/>
                    </a:lnTo>
                    <a:lnTo>
                      <a:pt x="34" y="3747"/>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7" name="Google Shape;1012;p69"/>
              <p:cNvSpPr/>
              <p:nvPr/>
            </p:nvSpPr>
            <p:spPr>
              <a:xfrm>
                <a:off x="5552602" y="3659742"/>
                <a:ext cx="3653" cy="412207"/>
              </a:xfrm>
              <a:custGeom>
                <a:avLst/>
                <a:gdLst/>
                <a:ahLst/>
                <a:cxnLst/>
                <a:rect l="l" t="t" r="r" b="b"/>
                <a:pathLst>
                  <a:path w="58" h="6544" extrusionOk="0">
                    <a:moveTo>
                      <a:pt x="25" y="0"/>
                    </a:moveTo>
                    <a:cubicBezTo>
                      <a:pt x="12" y="0"/>
                      <a:pt x="0" y="9"/>
                      <a:pt x="0" y="26"/>
                    </a:cubicBezTo>
                    <a:lnTo>
                      <a:pt x="0" y="6509"/>
                    </a:lnTo>
                    <a:cubicBezTo>
                      <a:pt x="0" y="6532"/>
                      <a:pt x="12" y="6544"/>
                      <a:pt x="23" y="6544"/>
                    </a:cubicBezTo>
                    <a:cubicBezTo>
                      <a:pt x="46" y="6544"/>
                      <a:pt x="57" y="6532"/>
                      <a:pt x="57" y="6509"/>
                    </a:cubicBezTo>
                    <a:lnTo>
                      <a:pt x="57" y="26"/>
                    </a:lnTo>
                    <a:cubicBezTo>
                      <a:pt x="52" y="9"/>
                      <a:pt x="37" y="0"/>
                      <a:pt x="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8" name="Google Shape;1013;p69"/>
              <p:cNvSpPr/>
              <p:nvPr/>
            </p:nvSpPr>
            <p:spPr>
              <a:xfrm>
                <a:off x="5769795" y="3679018"/>
                <a:ext cx="3653" cy="384995"/>
              </a:xfrm>
              <a:custGeom>
                <a:avLst/>
                <a:gdLst/>
                <a:ahLst/>
                <a:cxnLst/>
                <a:rect l="l" t="t" r="r" b="b"/>
                <a:pathLst>
                  <a:path w="58" h="6112" extrusionOk="0">
                    <a:moveTo>
                      <a:pt x="35" y="0"/>
                    </a:moveTo>
                    <a:cubicBezTo>
                      <a:pt x="23" y="0"/>
                      <a:pt x="12" y="6"/>
                      <a:pt x="12" y="18"/>
                    </a:cubicBezTo>
                    <a:lnTo>
                      <a:pt x="12" y="6089"/>
                    </a:lnTo>
                    <a:cubicBezTo>
                      <a:pt x="0" y="6100"/>
                      <a:pt x="23" y="6112"/>
                      <a:pt x="35" y="6112"/>
                    </a:cubicBezTo>
                    <a:cubicBezTo>
                      <a:pt x="46" y="6112"/>
                      <a:pt x="57" y="6100"/>
                      <a:pt x="57" y="6089"/>
                    </a:cubicBezTo>
                    <a:lnTo>
                      <a:pt x="57" y="18"/>
                    </a:lnTo>
                    <a:cubicBezTo>
                      <a:pt x="57" y="6"/>
                      <a:pt x="46" y="0"/>
                      <a:pt x="3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9" name="Google Shape;1014;p69"/>
              <p:cNvSpPr/>
              <p:nvPr/>
            </p:nvSpPr>
            <p:spPr>
              <a:xfrm>
                <a:off x="5590837" y="3703899"/>
                <a:ext cx="150105" cy="364460"/>
              </a:xfrm>
              <a:custGeom>
                <a:avLst/>
                <a:gdLst/>
                <a:ahLst/>
                <a:cxnLst/>
                <a:rect l="l" t="t" r="r" b="b"/>
                <a:pathLst>
                  <a:path w="2383" h="5786" extrusionOk="0">
                    <a:moveTo>
                      <a:pt x="0" y="1"/>
                    </a:moveTo>
                    <a:lnTo>
                      <a:pt x="0" y="5785"/>
                    </a:lnTo>
                    <a:lnTo>
                      <a:pt x="35" y="5785"/>
                    </a:lnTo>
                    <a:lnTo>
                      <a:pt x="35" y="35"/>
                    </a:lnTo>
                    <a:lnTo>
                      <a:pt x="2349" y="207"/>
                    </a:lnTo>
                    <a:lnTo>
                      <a:pt x="2349" y="5694"/>
                    </a:lnTo>
                    <a:lnTo>
                      <a:pt x="2383" y="5694"/>
                    </a:lnTo>
                    <a:lnTo>
                      <a:pt x="2383" y="172"/>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0" name="Google Shape;1015;p69"/>
              <p:cNvSpPr/>
              <p:nvPr/>
            </p:nvSpPr>
            <p:spPr>
              <a:xfrm>
                <a:off x="5347628" y="4001910"/>
                <a:ext cx="206481" cy="2205"/>
              </a:xfrm>
              <a:custGeom>
                <a:avLst/>
                <a:gdLst/>
                <a:ahLst/>
                <a:cxnLst/>
                <a:rect l="l" t="t" r="r" b="b"/>
                <a:pathLst>
                  <a:path w="3278" h="35" extrusionOk="0">
                    <a:moveTo>
                      <a:pt x="1" y="1"/>
                    </a:moveTo>
                    <a:lnTo>
                      <a:pt x="1" y="35"/>
                    </a:lnTo>
                    <a:lnTo>
                      <a:pt x="3277" y="35"/>
                    </a:lnTo>
                    <a:lnTo>
                      <a:pt x="3277"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1" name="Google Shape;1016;p69"/>
              <p:cNvSpPr/>
              <p:nvPr/>
            </p:nvSpPr>
            <p:spPr>
              <a:xfrm>
                <a:off x="5347628" y="4015643"/>
                <a:ext cx="206481" cy="4346"/>
              </a:xfrm>
              <a:custGeom>
                <a:avLst/>
                <a:gdLst/>
                <a:ahLst/>
                <a:cxnLst/>
                <a:rect l="l" t="t" r="r" b="b"/>
                <a:pathLst>
                  <a:path w="3278" h="69" extrusionOk="0">
                    <a:moveTo>
                      <a:pt x="3277" y="0"/>
                    </a:moveTo>
                    <a:lnTo>
                      <a:pt x="1" y="35"/>
                    </a:lnTo>
                    <a:lnTo>
                      <a:pt x="1" y="69"/>
                    </a:lnTo>
                    <a:lnTo>
                      <a:pt x="3277" y="35"/>
                    </a:lnTo>
                    <a:lnTo>
                      <a:pt x="327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2" name="Google Shape;1017;p69"/>
              <p:cNvSpPr/>
              <p:nvPr/>
            </p:nvSpPr>
            <p:spPr>
              <a:xfrm>
                <a:off x="5347628" y="3765945"/>
                <a:ext cx="206481" cy="13039"/>
              </a:xfrm>
              <a:custGeom>
                <a:avLst/>
                <a:gdLst/>
                <a:ahLst/>
                <a:cxnLst/>
                <a:rect l="l" t="t" r="r" b="b"/>
                <a:pathLst>
                  <a:path w="3278" h="207" extrusionOk="0">
                    <a:moveTo>
                      <a:pt x="1" y="1"/>
                    </a:moveTo>
                    <a:lnTo>
                      <a:pt x="1" y="35"/>
                    </a:lnTo>
                    <a:lnTo>
                      <a:pt x="3277" y="207"/>
                    </a:lnTo>
                    <a:lnTo>
                      <a:pt x="3277" y="173"/>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3" name="Google Shape;1018;p69"/>
              <p:cNvSpPr/>
              <p:nvPr/>
            </p:nvSpPr>
            <p:spPr>
              <a:xfrm>
                <a:off x="5538870" y="3776780"/>
                <a:ext cx="2205" cy="226638"/>
              </a:xfrm>
              <a:custGeom>
                <a:avLst/>
                <a:gdLst/>
                <a:ahLst/>
                <a:cxnLst/>
                <a:rect l="l" t="t" r="r" b="b"/>
                <a:pathLst>
                  <a:path w="35" h="3598" extrusionOk="0">
                    <a:moveTo>
                      <a:pt x="1" y="1"/>
                    </a:moveTo>
                    <a:lnTo>
                      <a:pt x="1" y="3598"/>
                    </a:lnTo>
                    <a:lnTo>
                      <a:pt x="35" y="3598"/>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4" name="Google Shape;1019;p69"/>
              <p:cNvSpPr/>
              <p:nvPr/>
            </p:nvSpPr>
            <p:spPr>
              <a:xfrm>
                <a:off x="5771937" y="3786859"/>
                <a:ext cx="127051" cy="8756"/>
              </a:xfrm>
              <a:custGeom>
                <a:avLst/>
                <a:gdLst/>
                <a:ahLst/>
                <a:cxnLst/>
                <a:rect l="l" t="t" r="r" b="b"/>
                <a:pathLst>
                  <a:path w="2017" h="139" extrusionOk="0">
                    <a:moveTo>
                      <a:pt x="1" y="1"/>
                    </a:moveTo>
                    <a:lnTo>
                      <a:pt x="1" y="35"/>
                    </a:lnTo>
                    <a:lnTo>
                      <a:pt x="2005" y="138"/>
                    </a:lnTo>
                    <a:lnTo>
                      <a:pt x="2017" y="10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5" name="Google Shape;1020;p69"/>
              <p:cNvSpPr/>
              <p:nvPr/>
            </p:nvSpPr>
            <p:spPr>
              <a:xfrm>
                <a:off x="5771937" y="3995422"/>
                <a:ext cx="126358" cy="1512"/>
              </a:xfrm>
              <a:custGeom>
                <a:avLst/>
                <a:gdLst/>
                <a:ahLst/>
                <a:cxnLst/>
                <a:rect l="l" t="t" r="r" b="b"/>
                <a:pathLst>
                  <a:path w="2006" h="24" extrusionOk="0">
                    <a:moveTo>
                      <a:pt x="1" y="1"/>
                    </a:moveTo>
                    <a:lnTo>
                      <a:pt x="1" y="23"/>
                    </a:lnTo>
                    <a:lnTo>
                      <a:pt x="2005" y="23"/>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6" name="Google Shape;1021;p69"/>
              <p:cNvSpPr/>
              <p:nvPr/>
            </p:nvSpPr>
            <p:spPr>
              <a:xfrm>
                <a:off x="5771937" y="4004052"/>
                <a:ext cx="126358" cy="3716"/>
              </a:xfrm>
              <a:custGeom>
                <a:avLst/>
                <a:gdLst/>
                <a:ahLst/>
                <a:cxnLst/>
                <a:rect l="l" t="t" r="r" b="b"/>
                <a:pathLst>
                  <a:path w="2006" h="59" extrusionOk="0">
                    <a:moveTo>
                      <a:pt x="2005" y="1"/>
                    </a:moveTo>
                    <a:lnTo>
                      <a:pt x="1" y="24"/>
                    </a:lnTo>
                    <a:lnTo>
                      <a:pt x="1" y="58"/>
                    </a:lnTo>
                    <a:lnTo>
                      <a:pt x="2005" y="35"/>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7" name="Google Shape;1022;p69"/>
              <p:cNvSpPr/>
              <p:nvPr/>
            </p:nvSpPr>
            <p:spPr>
              <a:xfrm>
                <a:off x="5884502" y="3793410"/>
                <a:ext cx="2205" cy="200623"/>
              </a:xfrm>
              <a:custGeom>
                <a:avLst/>
                <a:gdLst/>
                <a:ahLst/>
                <a:cxnLst/>
                <a:rect l="l" t="t" r="r" b="b"/>
                <a:pathLst>
                  <a:path w="35" h="3185" extrusionOk="0">
                    <a:moveTo>
                      <a:pt x="1" y="0"/>
                    </a:moveTo>
                    <a:lnTo>
                      <a:pt x="1" y="3185"/>
                    </a:lnTo>
                    <a:lnTo>
                      <a:pt x="35" y="318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8" name="Google Shape;1023;p69"/>
              <p:cNvSpPr/>
              <p:nvPr/>
            </p:nvSpPr>
            <p:spPr>
              <a:xfrm>
                <a:off x="3296194" y="2467697"/>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9" name="Google Shape;1024;p69"/>
              <p:cNvSpPr/>
              <p:nvPr/>
            </p:nvSpPr>
            <p:spPr>
              <a:xfrm>
                <a:off x="3296194" y="272526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0" name="Google Shape;1025;p69"/>
              <p:cNvSpPr/>
              <p:nvPr/>
            </p:nvSpPr>
            <p:spPr>
              <a:xfrm>
                <a:off x="3296194" y="300450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1" name="Google Shape;1026;p69"/>
              <p:cNvSpPr/>
              <p:nvPr/>
            </p:nvSpPr>
            <p:spPr>
              <a:xfrm>
                <a:off x="3296194" y="3263591"/>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2" name="Google Shape;1027;p69"/>
              <p:cNvSpPr/>
              <p:nvPr/>
            </p:nvSpPr>
            <p:spPr>
              <a:xfrm>
                <a:off x="5719969" y="3714734"/>
                <a:ext cx="2268" cy="349280"/>
              </a:xfrm>
              <a:custGeom>
                <a:avLst/>
                <a:gdLst/>
                <a:ahLst/>
                <a:cxnLst/>
                <a:rect l="l" t="t" r="r" b="b"/>
                <a:pathLst>
                  <a:path w="36" h="5545" extrusionOk="0">
                    <a:moveTo>
                      <a:pt x="1" y="0"/>
                    </a:moveTo>
                    <a:lnTo>
                      <a:pt x="1" y="5545"/>
                    </a:lnTo>
                    <a:lnTo>
                      <a:pt x="35" y="554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3" name="Google Shape;1028;p69"/>
              <p:cNvSpPr/>
              <p:nvPr/>
            </p:nvSpPr>
            <p:spPr>
              <a:xfrm>
                <a:off x="4299203" y="3649790"/>
                <a:ext cx="336304" cy="77982"/>
              </a:xfrm>
              <a:custGeom>
                <a:avLst/>
                <a:gdLst/>
                <a:ahLst/>
                <a:cxnLst/>
                <a:rect l="l" t="t" r="r" b="b"/>
                <a:pathLst>
                  <a:path w="5339" h="1238" extrusionOk="0">
                    <a:moveTo>
                      <a:pt x="92" y="35"/>
                    </a:moveTo>
                    <a:lnTo>
                      <a:pt x="5304" y="264"/>
                    </a:lnTo>
                    <a:lnTo>
                      <a:pt x="5304" y="1203"/>
                    </a:lnTo>
                    <a:lnTo>
                      <a:pt x="35" y="1112"/>
                    </a:lnTo>
                    <a:lnTo>
                      <a:pt x="92" y="35"/>
                    </a:lnTo>
                    <a:close/>
                    <a:moveTo>
                      <a:pt x="69" y="1"/>
                    </a:moveTo>
                    <a:lnTo>
                      <a:pt x="1" y="1146"/>
                    </a:lnTo>
                    <a:lnTo>
                      <a:pt x="5327" y="1238"/>
                    </a:lnTo>
                    <a:lnTo>
                      <a:pt x="5339" y="1238"/>
                    </a:lnTo>
                    <a:lnTo>
                      <a:pt x="5339" y="230"/>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4" name="Google Shape;1029;p69"/>
              <p:cNvSpPr/>
              <p:nvPr/>
            </p:nvSpPr>
            <p:spPr>
              <a:xfrm>
                <a:off x="3926862" y="3649790"/>
                <a:ext cx="193442" cy="78738"/>
              </a:xfrm>
              <a:custGeom>
                <a:avLst/>
                <a:gdLst/>
                <a:ahLst/>
                <a:cxnLst/>
                <a:rect l="l" t="t" r="r" b="b"/>
                <a:pathLst>
                  <a:path w="3071" h="1250" extrusionOk="0">
                    <a:moveTo>
                      <a:pt x="3048" y="35"/>
                    </a:moveTo>
                    <a:lnTo>
                      <a:pt x="3048" y="1112"/>
                    </a:lnTo>
                    <a:cubicBezTo>
                      <a:pt x="1999" y="1154"/>
                      <a:pt x="489" y="1216"/>
                      <a:pt x="123" y="1216"/>
                    </a:cubicBezTo>
                    <a:cubicBezTo>
                      <a:pt x="94" y="1216"/>
                      <a:pt x="72" y="1216"/>
                      <a:pt x="58" y="1215"/>
                    </a:cubicBezTo>
                    <a:cubicBezTo>
                      <a:pt x="69" y="1031"/>
                      <a:pt x="69" y="860"/>
                      <a:pt x="58" y="688"/>
                    </a:cubicBezTo>
                    <a:cubicBezTo>
                      <a:pt x="46" y="562"/>
                      <a:pt x="46" y="436"/>
                      <a:pt x="46" y="298"/>
                    </a:cubicBezTo>
                    <a:cubicBezTo>
                      <a:pt x="161" y="264"/>
                      <a:pt x="1891" y="127"/>
                      <a:pt x="3048" y="35"/>
                    </a:cubicBezTo>
                    <a:close/>
                    <a:moveTo>
                      <a:pt x="3071" y="1"/>
                    </a:moveTo>
                    <a:lnTo>
                      <a:pt x="3059" y="12"/>
                    </a:lnTo>
                    <a:cubicBezTo>
                      <a:pt x="1937" y="92"/>
                      <a:pt x="46" y="241"/>
                      <a:pt x="24" y="275"/>
                    </a:cubicBezTo>
                    <a:cubicBezTo>
                      <a:pt x="1" y="413"/>
                      <a:pt x="1" y="550"/>
                      <a:pt x="24" y="688"/>
                    </a:cubicBezTo>
                    <a:cubicBezTo>
                      <a:pt x="35" y="860"/>
                      <a:pt x="35" y="1031"/>
                      <a:pt x="24" y="1203"/>
                    </a:cubicBezTo>
                    <a:lnTo>
                      <a:pt x="12" y="1215"/>
                    </a:lnTo>
                    <a:lnTo>
                      <a:pt x="24" y="1226"/>
                    </a:lnTo>
                    <a:cubicBezTo>
                      <a:pt x="24" y="1238"/>
                      <a:pt x="35" y="1249"/>
                      <a:pt x="207" y="1249"/>
                    </a:cubicBezTo>
                    <a:cubicBezTo>
                      <a:pt x="402" y="1249"/>
                      <a:pt x="780" y="1238"/>
                      <a:pt x="1559" y="1203"/>
                    </a:cubicBezTo>
                    <a:cubicBezTo>
                      <a:pt x="2303" y="1180"/>
                      <a:pt x="3048" y="1146"/>
                      <a:pt x="3059" y="1146"/>
                    </a:cubicBezTo>
                    <a:lnTo>
                      <a:pt x="3071" y="1146"/>
                    </a:lnTo>
                    <a:lnTo>
                      <a:pt x="307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5" name="Google Shape;1030;p69"/>
              <p:cNvSpPr/>
              <p:nvPr/>
            </p:nvSpPr>
            <p:spPr>
              <a:xfrm>
                <a:off x="3645480" y="3659868"/>
                <a:ext cx="158798" cy="90265"/>
              </a:xfrm>
              <a:custGeom>
                <a:avLst/>
                <a:gdLst/>
                <a:ahLst/>
                <a:cxnLst/>
                <a:rect l="l" t="t" r="r" b="b"/>
                <a:pathLst>
                  <a:path w="2521" h="1433" extrusionOk="0">
                    <a:moveTo>
                      <a:pt x="2486" y="35"/>
                    </a:moveTo>
                    <a:lnTo>
                      <a:pt x="2486" y="1261"/>
                    </a:lnTo>
                    <a:lnTo>
                      <a:pt x="34" y="1398"/>
                    </a:lnTo>
                    <a:lnTo>
                      <a:pt x="34" y="379"/>
                    </a:lnTo>
                    <a:lnTo>
                      <a:pt x="2486" y="35"/>
                    </a:lnTo>
                    <a:close/>
                    <a:moveTo>
                      <a:pt x="2520" y="1"/>
                    </a:moveTo>
                    <a:lnTo>
                      <a:pt x="12" y="356"/>
                    </a:lnTo>
                    <a:lnTo>
                      <a:pt x="0" y="356"/>
                    </a:lnTo>
                    <a:lnTo>
                      <a:pt x="0" y="1433"/>
                    </a:lnTo>
                    <a:lnTo>
                      <a:pt x="2497" y="1284"/>
                    </a:lnTo>
                    <a:lnTo>
                      <a:pt x="2520" y="1284"/>
                    </a:lnTo>
                    <a:lnTo>
                      <a:pt x="25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6" name="Google Shape;1031;p69"/>
              <p:cNvSpPr/>
              <p:nvPr/>
            </p:nvSpPr>
            <p:spPr>
              <a:xfrm>
                <a:off x="3398681" y="3688025"/>
                <a:ext cx="143680" cy="67147"/>
              </a:xfrm>
              <a:custGeom>
                <a:avLst/>
                <a:gdLst/>
                <a:ahLst/>
                <a:cxnLst/>
                <a:rect l="l" t="t" r="r" b="b"/>
                <a:pathLst>
                  <a:path w="2281" h="1066" extrusionOk="0">
                    <a:moveTo>
                      <a:pt x="2246" y="35"/>
                    </a:moveTo>
                    <a:lnTo>
                      <a:pt x="2246" y="951"/>
                    </a:lnTo>
                    <a:lnTo>
                      <a:pt x="81" y="1032"/>
                    </a:lnTo>
                    <a:lnTo>
                      <a:pt x="35" y="161"/>
                    </a:lnTo>
                    <a:lnTo>
                      <a:pt x="2246" y="35"/>
                    </a:lnTo>
                    <a:close/>
                    <a:moveTo>
                      <a:pt x="2280" y="1"/>
                    </a:moveTo>
                    <a:lnTo>
                      <a:pt x="0" y="127"/>
                    </a:lnTo>
                    <a:lnTo>
                      <a:pt x="46" y="1055"/>
                    </a:lnTo>
                    <a:lnTo>
                      <a:pt x="46" y="1066"/>
                    </a:lnTo>
                    <a:lnTo>
                      <a:pt x="2269" y="986"/>
                    </a:lnTo>
                    <a:lnTo>
                      <a:pt x="2280" y="986"/>
                    </a:lnTo>
                    <a:lnTo>
                      <a:pt x="22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7" name="Google Shape;1032;p69"/>
              <p:cNvSpPr/>
              <p:nvPr/>
            </p:nvSpPr>
            <p:spPr>
              <a:xfrm>
                <a:off x="3208888" y="3703899"/>
                <a:ext cx="109036" cy="67903"/>
              </a:xfrm>
              <a:custGeom>
                <a:avLst/>
                <a:gdLst/>
                <a:ahLst/>
                <a:cxnLst/>
                <a:rect l="l" t="t" r="r" b="b"/>
                <a:pathLst>
                  <a:path w="1731" h="1078" extrusionOk="0">
                    <a:moveTo>
                      <a:pt x="1696" y="35"/>
                    </a:moveTo>
                    <a:lnTo>
                      <a:pt x="1696" y="986"/>
                    </a:lnTo>
                    <a:lnTo>
                      <a:pt x="69" y="1043"/>
                    </a:lnTo>
                    <a:lnTo>
                      <a:pt x="35" y="207"/>
                    </a:lnTo>
                    <a:lnTo>
                      <a:pt x="1696" y="35"/>
                    </a:lnTo>
                    <a:close/>
                    <a:moveTo>
                      <a:pt x="1730" y="1"/>
                    </a:moveTo>
                    <a:lnTo>
                      <a:pt x="24" y="172"/>
                    </a:lnTo>
                    <a:lnTo>
                      <a:pt x="1" y="172"/>
                    </a:lnTo>
                    <a:lnTo>
                      <a:pt x="35" y="1077"/>
                    </a:lnTo>
                    <a:lnTo>
                      <a:pt x="1730" y="1020"/>
                    </a:lnTo>
                    <a:lnTo>
                      <a:pt x="173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8" name="Google Shape;1033;p69"/>
              <p:cNvSpPr/>
              <p:nvPr/>
            </p:nvSpPr>
            <p:spPr>
              <a:xfrm>
                <a:off x="4758850" y="3675742"/>
                <a:ext cx="256243" cy="64313"/>
              </a:xfrm>
              <a:custGeom>
                <a:avLst/>
                <a:gdLst/>
                <a:ahLst/>
                <a:cxnLst/>
                <a:rect l="l" t="t" r="r" b="b"/>
                <a:pathLst>
                  <a:path w="4068" h="1021" extrusionOk="0">
                    <a:moveTo>
                      <a:pt x="35" y="35"/>
                    </a:moveTo>
                    <a:lnTo>
                      <a:pt x="4033" y="356"/>
                    </a:lnTo>
                    <a:lnTo>
                      <a:pt x="4033" y="986"/>
                    </a:lnTo>
                    <a:lnTo>
                      <a:pt x="35" y="803"/>
                    </a:lnTo>
                    <a:lnTo>
                      <a:pt x="35" y="35"/>
                    </a:lnTo>
                    <a:close/>
                    <a:moveTo>
                      <a:pt x="0" y="1"/>
                    </a:moveTo>
                    <a:lnTo>
                      <a:pt x="0" y="837"/>
                    </a:lnTo>
                    <a:lnTo>
                      <a:pt x="4056" y="1020"/>
                    </a:lnTo>
                    <a:lnTo>
                      <a:pt x="4067" y="1020"/>
                    </a:lnTo>
                    <a:lnTo>
                      <a:pt x="4067" y="333"/>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9" name="Google Shape;1034;p69"/>
              <p:cNvSpPr/>
              <p:nvPr/>
            </p:nvSpPr>
            <p:spPr>
              <a:xfrm>
                <a:off x="5116766" y="3703899"/>
                <a:ext cx="167427" cy="46235"/>
              </a:xfrm>
              <a:custGeom>
                <a:avLst/>
                <a:gdLst/>
                <a:ahLst/>
                <a:cxnLst/>
                <a:rect l="l" t="t" r="r" b="b"/>
                <a:pathLst>
                  <a:path w="2658" h="734" extrusionOk="0">
                    <a:moveTo>
                      <a:pt x="35" y="35"/>
                    </a:moveTo>
                    <a:lnTo>
                      <a:pt x="2623" y="184"/>
                    </a:lnTo>
                    <a:lnTo>
                      <a:pt x="2623" y="699"/>
                    </a:lnTo>
                    <a:lnTo>
                      <a:pt x="35" y="562"/>
                    </a:lnTo>
                    <a:lnTo>
                      <a:pt x="35" y="35"/>
                    </a:lnTo>
                    <a:close/>
                    <a:moveTo>
                      <a:pt x="0" y="1"/>
                    </a:moveTo>
                    <a:lnTo>
                      <a:pt x="0" y="596"/>
                    </a:lnTo>
                    <a:lnTo>
                      <a:pt x="2635" y="734"/>
                    </a:lnTo>
                    <a:lnTo>
                      <a:pt x="2658" y="734"/>
                    </a:lnTo>
                    <a:lnTo>
                      <a:pt x="2658" y="150"/>
                    </a:lnTo>
                    <a:lnTo>
                      <a:pt x="1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0" name="Google Shape;1035;p69"/>
              <p:cNvSpPr/>
              <p:nvPr/>
            </p:nvSpPr>
            <p:spPr>
              <a:xfrm>
                <a:off x="5364951" y="3719773"/>
                <a:ext cx="168183" cy="43337"/>
              </a:xfrm>
              <a:custGeom>
                <a:avLst/>
                <a:gdLst/>
                <a:ahLst/>
                <a:cxnLst/>
                <a:rect l="l" t="t" r="r" b="b"/>
                <a:pathLst>
                  <a:path w="2670" h="688" extrusionOk="0">
                    <a:moveTo>
                      <a:pt x="24" y="35"/>
                    </a:moveTo>
                    <a:lnTo>
                      <a:pt x="2636" y="241"/>
                    </a:lnTo>
                    <a:lnTo>
                      <a:pt x="2636" y="654"/>
                    </a:lnTo>
                    <a:lnTo>
                      <a:pt x="24" y="493"/>
                    </a:lnTo>
                    <a:lnTo>
                      <a:pt x="24" y="35"/>
                    </a:lnTo>
                    <a:close/>
                    <a:moveTo>
                      <a:pt x="1" y="1"/>
                    </a:moveTo>
                    <a:lnTo>
                      <a:pt x="1" y="528"/>
                    </a:lnTo>
                    <a:lnTo>
                      <a:pt x="2647" y="688"/>
                    </a:lnTo>
                    <a:lnTo>
                      <a:pt x="2670" y="688"/>
                    </a:lnTo>
                    <a:lnTo>
                      <a:pt x="2670" y="20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1" name="Google Shape;1036;p69"/>
              <p:cNvSpPr/>
              <p:nvPr/>
            </p:nvSpPr>
            <p:spPr>
              <a:xfrm>
                <a:off x="5785669" y="3755867"/>
                <a:ext cx="96753" cy="28220"/>
              </a:xfrm>
              <a:custGeom>
                <a:avLst/>
                <a:gdLst/>
                <a:ahLst/>
                <a:cxnLst/>
                <a:rect l="l" t="t" r="r" b="b"/>
                <a:pathLst>
                  <a:path w="1536" h="448" extrusionOk="0">
                    <a:moveTo>
                      <a:pt x="35" y="35"/>
                    </a:moveTo>
                    <a:lnTo>
                      <a:pt x="1512" y="115"/>
                    </a:lnTo>
                    <a:lnTo>
                      <a:pt x="1512" y="413"/>
                    </a:lnTo>
                    <a:lnTo>
                      <a:pt x="35" y="321"/>
                    </a:lnTo>
                    <a:lnTo>
                      <a:pt x="35" y="35"/>
                    </a:lnTo>
                    <a:close/>
                    <a:moveTo>
                      <a:pt x="0" y="0"/>
                    </a:moveTo>
                    <a:lnTo>
                      <a:pt x="0" y="356"/>
                    </a:lnTo>
                    <a:lnTo>
                      <a:pt x="1524" y="447"/>
                    </a:lnTo>
                    <a:lnTo>
                      <a:pt x="1535" y="447"/>
                    </a:lnTo>
                    <a:lnTo>
                      <a:pt x="1535" y="81"/>
                    </a:lnTo>
                    <a:lnTo>
                      <a:pt x="1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2" name="Google Shape;1037;p69"/>
              <p:cNvSpPr/>
              <p:nvPr/>
            </p:nvSpPr>
            <p:spPr>
              <a:xfrm>
                <a:off x="5359912" y="2318471"/>
                <a:ext cx="73698" cy="159554"/>
              </a:xfrm>
              <a:custGeom>
                <a:avLst/>
                <a:gdLst/>
                <a:ahLst/>
                <a:cxnLst/>
                <a:rect l="l" t="t" r="r" b="b"/>
                <a:pathLst>
                  <a:path w="1170" h="2533" extrusionOk="0">
                    <a:moveTo>
                      <a:pt x="1" y="1"/>
                    </a:moveTo>
                    <a:lnTo>
                      <a:pt x="1" y="1765"/>
                    </a:lnTo>
                    <a:cubicBezTo>
                      <a:pt x="1" y="1776"/>
                      <a:pt x="12" y="1782"/>
                      <a:pt x="24" y="1782"/>
                    </a:cubicBezTo>
                    <a:cubicBezTo>
                      <a:pt x="35" y="1782"/>
                      <a:pt x="46" y="1776"/>
                      <a:pt x="46" y="1765"/>
                    </a:cubicBezTo>
                    <a:lnTo>
                      <a:pt x="46" y="127"/>
                    </a:lnTo>
                    <a:lnTo>
                      <a:pt x="1112" y="1135"/>
                    </a:lnTo>
                    <a:lnTo>
                      <a:pt x="1112" y="2509"/>
                    </a:lnTo>
                    <a:cubicBezTo>
                      <a:pt x="1112" y="2521"/>
                      <a:pt x="1123" y="2532"/>
                      <a:pt x="1146" y="2532"/>
                    </a:cubicBezTo>
                    <a:cubicBezTo>
                      <a:pt x="1158" y="2532"/>
                      <a:pt x="1169" y="2521"/>
                      <a:pt x="1169" y="2509"/>
                    </a:cubicBezTo>
                    <a:lnTo>
                      <a:pt x="1169" y="111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3" name="Google Shape;1038;p69"/>
              <p:cNvSpPr/>
              <p:nvPr/>
            </p:nvSpPr>
            <p:spPr>
              <a:xfrm>
                <a:off x="5288480" y="2320234"/>
                <a:ext cx="75399" cy="58896"/>
              </a:xfrm>
              <a:custGeom>
                <a:avLst/>
                <a:gdLst/>
                <a:ahLst/>
                <a:cxnLst/>
                <a:rect l="l" t="t" r="r" b="b"/>
                <a:pathLst>
                  <a:path w="1197" h="935" extrusionOk="0">
                    <a:moveTo>
                      <a:pt x="1154" y="1"/>
                    </a:moveTo>
                    <a:cubicBezTo>
                      <a:pt x="1148" y="1"/>
                      <a:pt x="1141" y="3"/>
                      <a:pt x="1135" y="7"/>
                    </a:cubicBezTo>
                    <a:lnTo>
                      <a:pt x="12" y="889"/>
                    </a:lnTo>
                    <a:cubicBezTo>
                      <a:pt x="1" y="901"/>
                      <a:pt x="1" y="912"/>
                      <a:pt x="1" y="924"/>
                    </a:cubicBezTo>
                    <a:cubicBezTo>
                      <a:pt x="12" y="935"/>
                      <a:pt x="24" y="935"/>
                      <a:pt x="24" y="935"/>
                    </a:cubicBezTo>
                    <a:lnTo>
                      <a:pt x="46" y="935"/>
                    </a:lnTo>
                    <a:lnTo>
                      <a:pt x="1169" y="53"/>
                    </a:lnTo>
                    <a:cubicBezTo>
                      <a:pt x="1197" y="34"/>
                      <a:pt x="1180" y="1"/>
                      <a:pt x="115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4" name="Google Shape;1039;p69"/>
              <p:cNvSpPr/>
              <p:nvPr/>
            </p:nvSpPr>
            <p:spPr>
              <a:xfrm>
                <a:off x="3283974" y="2437209"/>
                <a:ext cx="65699" cy="218323"/>
              </a:xfrm>
              <a:custGeom>
                <a:avLst/>
                <a:gdLst/>
                <a:ahLst/>
                <a:cxnLst/>
                <a:rect l="l" t="t" r="r" b="b"/>
                <a:pathLst>
                  <a:path w="1043" h="3466" extrusionOk="0">
                    <a:moveTo>
                      <a:pt x="1028" y="1"/>
                    </a:moveTo>
                    <a:cubicBezTo>
                      <a:pt x="1026" y="1"/>
                      <a:pt x="1023" y="2"/>
                      <a:pt x="1020" y="6"/>
                    </a:cubicBezTo>
                    <a:lnTo>
                      <a:pt x="0" y="624"/>
                    </a:lnTo>
                    <a:lnTo>
                      <a:pt x="0" y="3465"/>
                    </a:lnTo>
                    <a:lnTo>
                      <a:pt x="1031" y="2973"/>
                    </a:lnTo>
                    <a:cubicBezTo>
                      <a:pt x="1042" y="2973"/>
                      <a:pt x="1042" y="2961"/>
                      <a:pt x="1042" y="2950"/>
                    </a:cubicBezTo>
                    <a:cubicBezTo>
                      <a:pt x="1042" y="2950"/>
                      <a:pt x="1037" y="2945"/>
                      <a:pt x="1031" y="2945"/>
                    </a:cubicBezTo>
                    <a:cubicBezTo>
                      <a:pt x="1027" y="2945"/>
                      <a:pt x="1023" y="2946"/>
                      <a:pt x="1020" y="2950"/>
                    </a:cubicBezTo>
                    <a:lnTo>
                      <a:pt x="34" y="3419"/>
                    </a:lnTo>
                    <a:lnTo>
                      <a:pt x="34" y="647"/>
                    </a:lnTo>
                    <a:lnTo>
                      <a:pt x="1031" y="29"/>
                    </a:lnTo>
                    <a:cubicBezTo>
                      <a:pt x="1042" y="29"/>
                      <a:pt x="1042" y="17"/>
                      <a:pt x="1042" y="6"/>
                    </a:cubicBezTo>
                    <a:cubicBezTo>
                      <a:pt x="1035" y="6"/>
                      <a:pt x="1032" y="1"/>
                      <a:pt x="102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5" name="Google Shape;1040;p69"/>
              <p:cNvSpPr/>
              <p:nvPr/>
            </p:nvSpPr>
            <p:spPr>
              <a:xfrm>
                <a:off x="3174243" y="2495287"/>
                <a:ext cx="72250" cy="210765"/>
              </a:xfrm>
              <a:custGeom>
                <a:avLst/>
                <a:gdLst/>
                <a:ahLst/>
                <a:cxnLst/>
                <a:rect l="l" t="t" r="r" b="b"/>
                <a:pathLst>
                  <a:path w="1147" h="3346" extrusionOk="0">
                    <a:moveTo>
                      <a:pt x="1112" y="58"/>
                    </a:moveTo>
                    <a:lnTo>
                      <a:pt x="1112" y="2795"/>
                    </a:lnTo>
                    <a:lnTo>
                      <a:pt x="24" y="3288"/>
                    </a:lnTo>
                    <a:lnTo>
                      <a:pt x="24" y="619"/>
                    </a:lnTo>
                    <a:lnTo>
                      <a:pt x="1112" y="58"/>
                    </a:lnTo>
                    <a:close/>
                    <a:moveTo>
                      <a:pt x="1146" y="0"/>
                    </a:moveTo>
                    <a:lnTo>
                      <a:pt x="1" y="596"/>
                    </a:lnTo>
                    <a:lnTo>
                      <a:pt x="1" y="3345"/>
                    </a:lnTo>
                    <a:lnTo>
                      <a:pt x="1135" y="2830"/>
                    </a:lnTo>
                    <a:lnTo>
                      <a:pt x="1146" y="2818"/>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6" name="Google Shape;1041;p69"/>
              <p:cNvSpPr/>
              <p:nvPr/>
            </p:nvSpPr>
            <p:spPr>
              <a:xfrm>
                <a:off x="3186526" y="2525964"/>
                <a:ext cx="2205" cy="174293"/>
              </a:xfrm>
              <a:custGeom>
                <a:avLst/>
                <a:gdLst/>
                <a:ahLst/>
                <a:cxnLst/>
                <a:rect l="l" t="t" r="r" b="b"/>
                <a:pathLst>
                  <a:path w="35" h="2767" extrusionOk="0">
                    <a:moveTo>
                      <a:pt x="18" y="0"/>
                    </a:moveTo>
                    <a:cubicBezTo>
                      <a:pt x="9" y="0"/>
                      <a:pt x="1" y="6"/>
                      <a:pt x="1" y="17"/>
                    </a:cubicBezTo>
                    <a:lnTo>
                      <a:pt x="1" y="2744"/>
                    </a:lnTo>
                    <a:cubicBezTo>
                      <a:pt x="1" y="2755"/>
                      <a:pt x="1" y="2767"/>
                      <a:pt x="12" y="2767"/>
                    </a:cubicBezTo>
                    <a:cubicBezTo>
                      <a:pt x="23" y="2767"/>
                      <a:pt x="35" y="2755"/>
                      <a:pt x="35" y="275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7" name="Google Shape;1042;p69"/>
              <p:cNvSpPr/>
              <p:nvPr/>
            </p:nvSpPr>
            <p:spPr>
              <a:xfrm>
                <a:off x="3504758" y="2306943"/>
                <a:ext cx="67147" cy="236024"/>
              </a:xfrm>
              <a:custGeom>
                <a:avLst/>
                <a:gdLst/>
                <a:ahLst/>
                <a:cxnLst/>
                <a:rect l="l" t="t" r="r" b="b"/>
                <a:pathLst>
                  <a:path w="1066" h="3747" extrusionOk="0">
                    <a:moveTo>
                      <a:pt x="1031" y="0"/>
                    </a:moveTo>
                    <a:lnTo>
                      <a:pt x="12" y="653"/>
                    </a:lnTo>
                    <a:lnTo>
                      <a:pt x="0" y="653"/>
                    </a:lnTo>
                    <a:lnTo>
                      <a:pt x="0" y="3746"/>
                    </a:lnTo>
                    <a:lnTo>
                      <a:pt x="1043" y="3208"/>
                    </a:lnTo>
                    <a:cubicBezTo>
                      <a:pt x="1066" y="3196"/>
                      <a:pt x="1054" y="3174"/>
                      <a:pt x="1031" y="3174"/>
                    </a:cubicBezTo>
                    <a:lnTo>
                      <a:pt x="35" y="3689"/>
                    </a:lnTo>
                    <a:lnTo>
                      <a:pt x="35" y="676"/>
                    </a:lnTo>
                    <a:lnTo>
                      <a:pt x="1054" y="35"/>
                    </a:lnTo>
                    <a:cubicBezTo>
                      <a:pt x="1054" y="23"/>
                      <a:pt x="1054" y="12"/>
                      <a:pt x="1054" y="12"/>
                    </a:cubicBezTo>
                    <a:cubicBezTo>
                      <a:pt x="1054" y="0"/>
                      <a:pt x="1043"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8" name="Google Shape;1043;p69"/>
              <p:cNvSpPr/>
              <p:nvPr/>
            </p:nvSpPr>
            <p:spPr>
              <a:xfrm>
                <a:off x="3423184" y="2355257"/>
                <a:ext cx="68659" cy="224496"/>
              </a:xfrm>
              <a:custGeom>
                <a:avLst/>
                <a:gdLst/>
                <a:ahLst/>
                <a:cxnLst/>
                <a:rect l="l" t="t" r="r" b="b"/>
                <a:pathLst>
                  <a:path w="1090" h="3564" extrusionOk="0">
                    <a:moveTo>
                      <a:pt x="1055" y="58"/>
                    </a:moveTo>
                    <a:lnTo>
                      <a:pt x="1055" y="3048"/>
                    </a:lnTo>
                    <a:lnTo>
                      <a:pt x="35" y="3506"/>
                    </a:lnTo>
                    <a:lnTo>
                      <a:pt x="35" y="688"/>
                    </a:lnTo>
                    <a:lnTo>
                      <a:pt x="1055" y="58"/>
                    </a:lnTo>
                    <a:close/>
                    <a:moveTo>
                      <a:pt x="1089" y="1"/>
                    </a:moveTo>
                    <a:lnTo>
                      <a:pt x="1" y="665"/>
                    </a:lnTo>
                    <a:lnTo>
                      <a:pt x="1" y="3563"/>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9" name="Google Shape;1044;p69"/>
              <p:cNvSpPr/>
              <p:nvPr/>
            </p:nvSpPr>
            <p:spPr>
              <a:xfrm>
                <a:off x="3433326" y="2390281"/>
                <a:ext cx="2205" cy="184435"/>
              </a:xfrm>
              <a:custGeom>
                <a:avLst/>
                <a:gdLst/>
                <a:ahLst/>
                <a:cxnLst/>
                <a:rect l="l" t="t" r="r" b="b"/>
                <a:pathLst>
                  <a:path w="35" h="2928" extrusionOk="0">
                    <a:moveTo>
                      <a:pt x="17" y="1"/>
                    </a:moveTo>
                    <a:cubicBezTo>
                      <a:pt x="9" y="1"/>
                      <a:pt x="0" y="6"/>
                      <a:pt x="0" y="18"/>
                    </a:cubicBezTo>
                    <a:lnTo>
                      <a:pt x="0" y="2904"/>
                    </a:lnTo>
                    <a:cubicBezTo>
                      <a:pt x="0" y="2916"/>
                      <a:pt x="12" y="2927"/>
                      <a:pt x="23" y="2927"/>
                    </a:cubicBezTo>
                    <a:cubicBezTo>
                      <a:pt x="23" y="2927"/>
                      <a:pt x="35" y="2916"/>
                      <a:pt x="35" y="2904"/>
                    </a:cubicBezTo>
                    <a:lnTo>
                      <a:pt x="35" y="18"/>
                    </a:lnTo>
                    <a:cubicBezTo>
                      <a:pt x="35" y="6"/>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0" name="Google Shape;1045;p69"/>
              <p:cNvSpPr/>
              <p:nvPr/>
            </p:nvSpPr>
            <p:spPr>
              <a:xfrm>
                <a:off x="3517041" y="2340140"/>
                <a:ext cx="2205" cy="195584"/>
              </a:xfrm>
              <a:custGeom>
                <a:avLst/>
                <a:gdLst/>
                <a:ahLst/>
                <a:cxnLst/>
                <a:rect l="l" t="t" r="r" b="b"/>
                <a:pathLst>
                  <a:path w="35" h="3105" extrusionOk="0">
                    <a:moveTo>
                      <a:pt x="23" y="0"/>
                    </a:moveTo>
                    <a:cubicBezTo>
                      <a:pt x="12" y="0"/>
                      <a:pt x="0" y="0"/>
                      <a:pt x="0" y="12"/>
                    </a:cubicBezTo>
                    <a:lnTo>
                      <a:pt x="0" y="3093"/>
                    </a:lnTo>
                    <a:cubicBezTo>
                      <a:pt x="0" y="3105"/>
                      <a:pt x="12" y="3105"/>
                      <a:pt x="12" y="3105"/>
                    </a:cubicBezTo>
                    <a:cubicBezTo>
                      <a:pt x="23" y="3105"/>
                      <a:pt x="34" y="3105"/>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1" name="Google Shape;1046;p69"/>
              <p:cNvSpPr/>
              <p:nvPr/>
            </p:nvSpPr>
            <p:spPr>
              <a:xfrm>
                <a:off x="3645480" y="2212393"/>
                <a:ext cx="89509" cy="256936"/>
              </a:xfrm>
              <a:custGeom>
                <a:avLst/>
                <a:gdLst/>
                <a:ahLst/>
                <a:cxnLst/>
                <a:rect l="l" t="t" r="r" b="b"/>
                <a:pathLst>
                  <a:path w="1421" h="4079" extrusionOk="0">
                    <a:moveTo>
                      <a:pt x="1317" y="70"/>
                    </a:moveTo>
                    <a:lnTo>
                      <a:pt x="1386" y="3288"/>
                    </a:lnTo>
                    <a:lnTo>
                      <a:pt x="34" y="4022"/>
                    </a:lnTo>
                    <a:lnTo>
                      <a:pt x="34" y="860"/>
                    </a:lnTo>
                    <a:lnTo>
                      <a:pt x="1317" y="70"/>
                    </a:lnTo>
                    <a:close/>
                    <a:moveTo>
                      <a:pt x="1340" y="1"/>
                    </a:moveTo>
                    <a:lnTo>
                      <a:pt x="12" y="826"/>
                    </a:lnTo>
                    <a:lnTo>
                      <a:pt x="0" y="837"/>
                    </a:lnTo>
                    <a:lnTo>
                      <a:pt x="0" y="4079"/>
                    </a:lnTo>
                    <a:lnTo>
                      <a:pt x="1421" y="3300"/>
                    </a:lnTo>
                    <a:lnTo>
                      <a:pt x="134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2" name="Google Shape;1047;p69"/>
              <p:cNvSpPr/>
              <p:nvPr/>
            </p:nvSpPr>
            <p:spPr>
              <a:xfrm>
                <a:off x="3749353" y="2142977"/>
                <a:ext cx="94422" cy="270101"/>
              </a:xfrm>
              <a:custGeom>
                <a:avLst/>
                <a:gdLst/>
                <a:ahLst/>
                <a:cxnLst/>
                <a:rect l="l" t="t" r="r" b="b"/>
                <a:pathLst>
                  <a:path w="1499" h="4288" extrusionOk="0">
                    <a:moveTo>
                      <a:pt x="1465" y="1"/>
                    </a:moveTo>
                    <a:cubicBezTo>
                      <a:pt x="1462" y="1"/>
                      <a:pt x="1459" y="2"/>
                      <a:pt x="1455" y="3"/>
                    </a:cubicBezTo>
                    <a:lnTo>
                      <a:pt x="12" y="908"/>
                    </a:lnTo>
                    <a:lnTo>
                      <a:pt x="1" y="920"/>
                    </a:lnTo>
                    <a:lnTo>
                      <a:pt x="1" y="4287"/>
                    </a:lnTo>
                    <a:lnTo>
                      <a:pt x="1478" y="3543"/>
                    </a:lnTo>
                    <a:cubicBezTo>
                      <a:pt x="1490" y="3531"/>
                      <a:pt x="1490" y="3520"/>
                      <a:pt x="1478" y="3520"/>
                    </a:cubicBezTo>
                    <a:cubicBezTo>
                      <a:pt x="1478" y="3508"/>
                      <a:pt x="1467" y="3508"/>
                      <a:pt x="1455" y="3508"/>
                    </a:cubicBezTo>
                    <a:lnTo>
                      <a:pt x="35" y="4230"/>
                    </a:lnTo>
                    <a:lnTo>
                      <a:pt x="35" y="931"/>
                    </a:lnTo>
                    <a:lnTo>
                      <a:pt x="1478" y="37"/>
                    </a:lnTo>
                    <a:cubicBezTo>
                      <a:pt x="1498" y="28"/>
                      <a:pt x="1484" y="1"/>
                      <a:pt x="146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3" name="Google Shape;1048;p69"/>
              <p:cNvSpPr/>
              <p:nvPr/>
            </p:nvSpPr>
            <p:spPr>
              <a:xfrm>
                <a:off x="3655559" y="2258251"/>
                <a:ext cx="2205" cy="203143"/>
              </a:xfrm>
              <a:custGeom>
                <a:avLst/>
                <a:gdLst/>
                <a:ahLst/>
                <a:cxnLst/>
                <a:rect l="l" t="t" r="r" b="b"/>
                <a:pathLst>
                  <a:path w="35" h="3225" extrusionOk="0">
                    <a:moveTo>
                      <a:pt x="18" y="0"/>
                    </a:moveTo>
                    <a:cubicBezTo>
                      <a:pt x="9" y="0"/>
                      <a:pt x="0" y="6"/>
                      <a:pt x="0" y="17"/>
                    </a:cubicBezTo>
                    <a:lnTo>
                      <a:pt x="0" y="3213"/>
                    </a:lnTo>
                    <a:cubicBezTo>
                      <a:pt x="0" y="3225"/>
                      <a:pt x="12" y="3225"/>
                      <a:pt x="12" y="3225"/>
                    </a:cubicBezTo>
                    <a:cubicBezTo>
                      <a:pt x="23" y="3225"/>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4" name="Google Shape;1049;p69"/>
              <p:cNvSpPr/>
              <p:nvPr/>
            </p:nvSpPr>
            <p:spPr>
              <a:xfrm>
                <a:off x="3760880" y="2193307"/>
                <a:ext cx="2268" cy="212528"/>
              </a:xfrm>
              <a:custGeom>
                <a:avLst/>
                <a:gdLst/>
                <a:ahLst/>
                <a:cxnLst/>
                <a:rect l="l" t="t" r="r" b="b"/>
                <a:pathLst>
                  <a:path w="36" h="3374" extrusionOk="0">
                    <a:moveTo>
                      <a:pt x="18" y="0"/>
                    </a:moveTo>
                    <a:cubicBezTo>
                      <a:pt x="10" y="0"/>
                      <a:pt x="1" y="6"/>
                      <a:pt x="1" y="17"/>
                    </a:cubicBezTo>
                    <a:lnTo>
                      <a:pt x="1" y="3351"/>
                    </a:lnTo>
                    <a:cubicBezTo>
                      <a:pt x="1" y="3362"/>
                      <a:pt x="12" y="3374"/>
                      <a:pt x="12" y="3374"/>
                    </a:cubicBezTo>
                    <a:cubicBezTo>
                      <a:pt x="24" y="3374"/>
                      <a:pt x="35" y="3362"/>
                      <a:pt x="35" y="3351"/>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5" name="Google Shape;1050;p69"/>
              <p:cNvSpPr/>
              <p:nvPr/>
            </p:nvSpPr>
            <p:spPr>
              <a:xfrm>
                <a:off x="3928311" y="2036333"/>
                <a:ext cx="85918" cy="284400"/>
              </a:xfrm>
              <a:custGeom>
                <a:avLst/>
                <a:gdLst/>
                <a:ahLst/>
                <a:cxnLst/>
                <a:rect l="l" t="t" r="r" b="b"/>
                <a:pathLst>
                  <a:path w="1364" h="4515" extrusionOk="0">
                    <a:moveTo>
                      <a:pt x="1329" y="69"/>
                    </a:moveTo>
                    <a:lnTo>
                      <a:pt x="1329" y="3747"/>
                    </a:lnTo>
                    <a:lnTo>
                      <a:pt x="35" y="4457"/>
                    </a:lnTo>
                    <a:lnTo>
                      <a:pt x="35" y="894"/>
                    </a:lnTo>
                    <a:lnTo>
                      <a:pt x="1329" y="69"/>
                    </a:lnTo>
                    <a:close/>
                    <a:moveTo>
                      <a:pt x="1364" y="1"/>
                    </a:moveTo>
                    <a:lnTo>
                      <a:pt x="12" y="871"/>
                    </a:lnTo>
                    <a:lnTo>
                      <a:pt x="1" y="871"/>
                    </a:lnTo>
                    <a:lnTo>
                      <a:pt x="1" y="4514"/>
                    </a:lnTo>
                    <a:lnTo>
                      <a:pt x="1352" y="3770"/>
                    </a:lnTo>
                    <a:lnTo>
                      <a:pt x="1364" y="3770"/>
                    </a:lnTo>
                    <a:lnTo>
                      <a:pt x="136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6" name="Google Shape;1051;p69"/>
              <p:cNvSpPr/>
              <p:nvPr/>
            </p:nvSpPr>
            <p:spPr>
              <a:xfrm>
                <a:off x="4037285" y="1949027"/>
                <a:ext cx="104689" cy="311045"/>
              </a:xfrm>
              <a:custGeom>
                <a:avLst/>
                <a:gdLst/>
                <a:ahLst/>
                <a:cxnLst/>
                <a:rect l="l" t="t" r="r" b="b"/>
                <a:pathLst>
                  <a:path w="1662" h="4938" extrusionOk="0">
                    <a:moveTo>
                      <a:pt x="1627" y="69"/>
                    </a:moveTo>
                    <a:lnTo>
                      <a:pt x="1627" y="3976"/>
                    </a:lnTo>
                    <a:lnTo>
                      <a:pt x="35" y="4881"/>
                    </a:lnTo>
                    <a:lnTo>
                      <a:pt x="35" y="1146"/>
                    </a:lnTo>
                    <a:lnTo>
                      <a:pt x="1627" y="69"/>
                    </a:lnTo>
                    <a:close/>
                    <a:moveTo>
                      <a:pt x="1661" y="1"/>
                    </a:moveTo>
                    <a:lnTo>
                      <a:pt x="12" y="1123"/>
                    </a:lnTo>
                    <a:lnTo>
                      <a:pt x="0" y="1123"/>
                    </a:lnTo>
                    <a:lnTo>
                      <a:pt x="0" y="4938"/>
                    </a:lnTo>
                    <a:lnTo>
                      <a:pt x="1650" y="3999"/>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7" name="Google Shape;1052;p69"/>
              <p:cNvSpPr/>
              <p:nvPr/>
            </p:nvSpPr>
            <p:spPr>
              <a:xfrm>
                <a:off x="3938389" y="2084332"/>
                <a:ext cx="2268" cy="231299"/>
              </a:xfrm>
              <a:custGeom>
                <a:avLst/>
                <a:gdLst/>
                <a:ahLst/>
                <a:cxnLst/>
                <a:rect l="l" t="t" r="r" b="b"/>
                <a:pathLst>
                  <a:path w="36" h="3672" extrusionOk="0">
                    <a:moveTo>
                      <a:pt x="18" y="1"/>
                    </a:moveTo>
                    <a:cubicBezTo>
                      <a:pt x="10" y="1"/>
                      <a:pt x="1" y="6"/>
                      <a:pt x="1" y="18"/>
                    </a:cubicBezTo>
                    <a:lnTo>
                      <a:pt x="1" y="3660"/>
                    </a:lnTo>
                    <a:cubicBezTo>
                      <a:pt x="1" y="3672"/>
                      <a:pt x="12" y="3672"/>
                      <a:pt x="12" y="3672"/>
                    </a:cubicBezTo>
                    <a:cubicBezTo>
                      <a:pt x="24" y="3672"/>
                      <a:pt x="35" y="3672"/>
                      <a:pt x="35" y="3660"/>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8" name="Google Shape;1053;p69"/>
              <p:cNvSpPr/>
              <p:nvPr/>
            </p:nvSpPr>
            <p:spPr>
              <a:xfrm>
                <a:off x="4046671" y="2013593"/>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9" name="Google Shape;1054;p69"/>
              <p:cNvSpPr/>
              <p:nvPr/>
            </p:nvSpPr>
            <p:spPr>
              <a:xfrm>
                <a:off x="3283974" y="2700890"/>
                <a:ext cx="66391" cy="210765"/>
              </a:xfrm>
              <a:custGeom>
                <a:avLst/>
                <a:gdLst/>
                <a:ahLst/>
                <a:cxnLst/>
                <a:rect l="l" t="t" r="r" b="b"/>
                <a:pathLst>
                  <a:path w="1054" h="3346" extrusionOk="0">
                    <a:moveTo>
                      <a:pt x="1020" y="1"/>
                    </a:moveTo>
                    <a:lnTo>
                      <a:pt x="0" y="505"/>
                    </a:lnTo>
                    <a:lnTo>
                      <a:pt x="0" y="3346"/>
                    </a:lnTo>
                    <a:lnTo>
                      <a:pt x="1031" y="2979"/>
                    </a:lnTo>
                    <a:cubicBezTo>
                      <a:pt x="1051" y="2969"/>
                      <a:pt x="1045" y="2943"/>
                      <a:pt x="1028" y="2943"/>
                    </a:cubicBezTo>
                    <a:cubicBezTo>
                      <a:pt x="1026" y="2943"/>
                      <a:pt x="1023" y="2943"/>
                      <a:pt x="1020" y="2945"/>
                    </a:cubicBezTo>
                    <a:lnTo>
                      <a:pt x="34" y="3300"/>
                    </a:lnTo>
                    <a:lnTo>
                      <a:pt x="34" y="528"/>
                    </a:lnTo>
                    <a:lnTo>
                      <a:pt x="1031" y="35"/>
                    </a:lnTo>
                    <a:cubicBezTo>
                      <a:pt x="1054" y="24"/>
                      <a:pt x="1042" y="1"/>
                      <a:pt x="102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0" name="Google Shape;1055;p69"/>
              <p:cNvSpPr/>
              <p:nvPr/>
            </p:nvSpPr>
            <p:spPr>
              <a:xfrm>
                <a:off x="3174243" y="2746370"/>
                <a:ext cx="72250" cy="202135"/>
              </a:xfrm>
              <a:custGeom>
                <a:avLst/>
                <a:gdLst/>
                <a:ahLst/>
                <a:cxnLst/>
                <a:rect l="l" t="t" r="r" b="b"/>
                <a:pathLst>
                  <a:path w="1147" h="3209" extrusionOk="0">
                    <a:moveTo>
                      <a:pt x="1112" y="58"/>
                    </a:moveTo>
                    <a:lnTo>
                      <a:pt x="1112" y="2807"/>
                    </a:lnTo>
                    <a:lnTo>
                      <a:pt x="24" y="3162"/>
                    </a:lnTo>
                    <a:lnTo>
                      <a:pt x="24" y="493"/>
                    </a:lnTo>
                    <a:lnTo>
                      <a:pt x="1112" y="58"/>
                    </a:lnTo>
                    <a:close/>
                    <a:moveTo>
                      <a:pt x="1146" y="1"/>
                    </a:moveTo>
                    <a:lnTo>
                      <a:pt x="1" y="470"/>
                    </a:lnTo>
                    <a:lnTo>
                      <a:pt x="1" y="3208"/>
                    </a:lnTo>
                    <a:lnTo>
                      <a:pt x="1135" y="2830"/>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1" name="Google Shape;1056;p69"/>
              <p:cNvSpPr/>
              <p:nvPr/>
            </p:nvSpPr>
            <p:spPr>
              <a:xfrm>
                <a:off x="3186526" y="2770558"/>
                <a:ext cx="2205" cy="174293"/>
              </a:xfrm>
              <a:custGeom>
                <a:avLst/>
                <a:gdLst/>
                <a:ahLst/>
                <a:cxnLst/>
                <a:rect l="l" t="t" r="r" b="b"/>
                <a:pathLst>
                  <a:path w="35" h="2767" extrusionOk="0">
                    <a:moveTo>
                      <a:pt x="18" y="0"/>
                    </a:moveTo>
                    <a:cubicBezTo>
                      <a:pt x="9" y="0"/>
                      <a:pt x="1" y="6"/>
                      <a:pt x="1" y="18"/>
                    </a:cubicBezTo>
                    <a:lnTo>
                      <a:pt x="1" y="2744"/>
                    </a:lnTo>
                    <a:cubicBezTo>
                      <a:pt x="1" y="2755"/>
                      <a:pt x="1" y="2767"/>
                      <a:pt x="12" y="2767"/>
                    </a:cubicBezTo>
                    <a:cubicBezTo>
                      <a:pt x="23" y="2767"/>
                      <a:pt x="35" y="2755"/>
                      <a:pt x="35" y="274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2" name="Google Shape;1057;p69"/>
              <p:cNvSpPr/>
              <p:nvPr/>
            </p:nvSpPr>
            <p:spPr>
              <a:xfrm>
                <a:off x="3504758" y="2596892"/>
                <a:ext cx="67147" cy="228213"/>
              </a:xfrm>
              <a:custGeom>
                <a:avLst/>
                <a:gdLst/>
                <a:ahLst/>
                <a:cxnLst/>
                <a:rect l="l" t="t" r="r" b="b"/>
                <a:pathLst>
                  <a:path w="1066" h="3623" extrusionOk="0">
                    <a:moveTo>
                      <a:pt x="1040" y="0"/>
                    </a:moveTo>
                    <a:cubicBezTo>
                      <a:pt x="1037" y="0"/>
                      <a:pt x="1035" y="1"/>
                      <a:pt x="1031" y="2"/>
                    </a:cubicBezTo>
                    <a:lnTo>
                      <a:pt x="12" y="529"/>
                    </a:lnTo>
                    <a:lnTo>
                      <a:pt x="0" y="541"/>
                    </a:lnTo>
                    <a:lnTo>
                      <a:pt x="0" y="3622"/>
                    </a:lnTo>
                    <a:lnTo>
                      <a:pt x="1043" y="3210"/>
                    </a:lnTo>
                    <a:cubicBezTo>
                      <a:pt x="1066" y="3210"/>
                      <a:pt x="1054" y="3175"/>
                      <a:pt x="1031" y="3175"/>
                    </a:cubicBezTo>
                    <a:lnTo>
                      <a:pt x="35" y="3576"/>
                    </a:lnTo>
                    <a:lnTo>
                      <a:pt x="35" y="552"/>
                    </a:lnTo>
                    <a:lnTo>
                      <a:pt x="1043" y="37"/>
                    </a:lnTo>
                    <a:cubicBezTo>
                      <a:pt x="1062" y="27"/>
                      <a:pt x="1057" y="0"/>
                      <a:pt x="104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3" name="Google Shape;1058;p69"/>
              <p:cNvSpPr/>
              <p:nvPr/>
            </p:nvSpPr>
            <p:spPr>
              <a:xfrm>
                <a:off x="3423184" y="2635946"/>
                <a:ext cx="68659" cy="216560"/>
              </a:xfrm>
              <a:custGeom>
                <a:avLst/>
                <a:gdLst/>
                <a:ahLst/>
                <a:cxnLst/>
                <a:rect l="l" t="t" r="r" b="b"/>
                <a:pathLst>
                  <a:path w="1090" h="3438" extrusionOk="0">
                    <a:moveTo>
                      <a:pt x="1055" y="47"/>
                    </a:moveTo>
                    <a:lnTo>
                      <a:pt x="1055" y="3048"/>
                    </a:lnTo>
                    <a:lnTo>
                      <a:pt x="35" y="3380"/>
                    </a:lnTo>
                    <a:lnTo>
                      <a:pt x="35" y="562"/>
                    </a:lnTo>
                    <a:lnTo>
                      <a:pt x="1055" y="47"/>
                    </a:lnTo>
                    <a:close/>
                    <a:moveTo>
                      <a:pt x="1089" y="1"/>
                    </a:moveTo>
                    <a:lnTo>
                      <a:pt x="12" y="528"/>
                    </a:lnTo>
                    <a:lnTo>
                      <a:pt x="1" y="539"/>
                    </a:lnTo>
                    <a:lnTo>
                      <a:pt x="1" y="3438"/>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4" name="Google Shape;1059;p69"/>
              <p:cNvSpPr/>
              <p:nvPr/>
            </p:nvSpPr>
            <p:spPr>
              <a:xfrm>
                <a:off x="3433326" y="2664481"/>
                <a:ext cx="2205" cy="183679"/>
              </a:xfrm>
              <a:custGeom>
                <a:avLst/>
                <a:gdLst/>
                <a:ahLst/>
                <a:cxnLst/>
                <a:rect l="l" t="t" r="r" b="b"/>
                <a:pathLst>
                  <a:path w="35" h="2916" extrusionOk="0">
                    <a:moveTo>
                      <a:pt x="17" y="0"/>
                    </a:moveTo>
                    <a:cubicBezTo>
                      <a:pt x="9" y="0"/>
                      <a:pt x="0" y="6"/>
                      <a:pt x="0" y="18"/>
                    </a:cubicBezTo>
                    <a:lnTo>
                      <a:pt x="0" y="2904"/>
                    </a:lnTo>
                    <a:cubicBezTo>
                      <a:pt x="0" y="2904"/>
                      <a:pt x="12" y="2916"/>
                      <a:pt x="23" y="2916"/>
                    </a:cubicBezTo>
                    <a:cubicBezTo>
                      <a:pt x="23" y="2916"/>
                      <a:pt x="35" y="2904"/>
                      <a:pt x="35" y="2904"/>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5" name="Google Shape;1060;p69"/>
              <p:cNvSpPr/>
              <p:nvPr/>
            </p:nvSpPr>
            <p:spPr>
              <a:xfrm>
                <a:off x="3517041" y="2623726"/>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6" name="Google Shape;1061;p69"/>
              <p:cNvSpPr/>
              <p:nvPr/>
            </p:nvSpPr>
            <p:spPr>
              <a:xfrm>
                <a:off x="3645480" y="2521995"/>
                <a:ext cx="89509" cy="246102"/>
              </a:xfrm>
              <a:custGeom>
                <a:avLst/>
                <a:gdLst/>
                <a:ahLst/>
                <a:cxnLst/>
                <a:rect l="l" t="t" r="r" b="b"/>
                <a:pathLst>
                  <a:path w="1421" h="3907" extrusionOk="0">
                    <a:moveTo>
                      <a:pt x="1317" y="57"/>
                    </a:moveTo>
                    <a:lnTo>
                      <a:pt x="1386" y="3288"/>
                    </a:lnTo>
                    <a:lnTo>
                      <a:pt x="34" y="3860"/>
                    </a:lnTo>
                    <a:lnTo>
                      <a:pt x="34" y="687"/>
                    </a:lnTo>
                    <a:lnTo>
                      <a:pt x="1317" y="57"/>
                    </a:lnTo>
                    <a:close/>
                    <a:moveTo>
                      <a:pt x="1340" y="0"/>
                    </a:moveTo>
                    <a:lnTo>
                      <a:pt x="12" y="664"/>
                    </a:lnTo>
                    <a:lnTo>
                      <a:pt x="0" y="664"/>
                    </a:lnTo>
                    <a:lnTo>
                      <a:pt x="0" y="3906"/>
                    </a:lnTo>
                    <a:lnTo>
                      <a:pt x="1409" y="3311"/>
                    </a:lnTo>
                    <a:lnTo>
                      <a:pt x="1421" y="3299"/>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7" name="Google Shape;1062;p69"/>
              <p:cNvSpPr/>
              <p:nvPr/>
            </p:nvSpPr>
            <p:spPr>
              <a:xfrm>
                <a:off x="3749353" y="2465681"/>
                <a:ext cx="94422" cy="258385"/>
              </a:xfrm>
              <a:custGeom>
                <a:avLst/>
                <a:gdLst/>
                <a:ahLst/>
                <a:cxnLst/>
                <a:rect l="l" t="t" r="r" b="b"/>
                <a:pathLst>
                  <a:path w="1499" h="4102" extrusionOk="0">
                    <a:moveTo>
                      <a:pt x="1467" y="1"/>
                    </a:moveTo>
                    <a:lnTo>
                      <a:pt x="1" y="745"/>
                    </a:lnTo>
                    <a:lnTo>
                      <a:pt x="1" y="4102"/>
                    </a:lnTo>
                    <a:lnTo>
                      <a:pt x="1478" y="3540"/>
                    </a:lnTo>
                    <a:cubicBezTo>
                      <a:pt x="1498" y="3530"/>
                      <a:pt x="1492" y="3504"/>
                      <a:pt x="1476" y="3504"/>
                    </a:cubicBezTo>
                    <a:cubicBezTo>
                      <a:pt x="1473" y="3504"/>
                      <a:pt x="1470" y="3504"/>
                      <a:pt x="1467" y="3506"/>
                    </a:cubicBezTo>
                    <a:lnTo>
                      <a:pt x="35" y="4056"/>
                    </a:lnTo>
                    <a:lnTo>
                      <a:pt x="35" y="757"/>
                    </a:lnTo>
                    <a:lnTo>
                      <a:pt x="1478" y="35"/>
                    </a:lnTo>
                    <a:cubicBezTo>
                      <a:pt x="1490" y="35"/>
                      <a:pt x="1490" y="23"/>
                      <a:pt x="1490" y="12"/>
                    </a:cubicBezTo>
                    <a:cubicBezTo>
                      <a:pt x="1478" y="1"/>
                      <a:pt x="1467" y="1"/>
                      <a:pt x="14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8" name="Google Shape;1063;p69"/>
              <p:cNvSpPr/>
              <p:nvPr/>
            </p:nvSpPr>
            <p:spPr>
              <a:xfrm>
                <a:off x="3655559" y="2558404"/>
                <a:ext cx="2205" cy="203899"/>
              </a:xfrm>
              <a:custGeom>
                <a:avLst/>
                <a:gdLst/>
                <a:ahLst/>
                <a:cxnLst/>
                <a:rect l="l" t="t" r="r" b="b"/>
                <a:pathLst>
                  <a:path w="35" h="3237" extrusionOk="0">
                    <a:moveTo>
                      <a:pt x="18" y="1"/>
                    </a:moveTo>
                    <a:cubicBezTo>
                      <a:pt x="9" y="1"/>
                      <a:pt x="0" y="6"/>
                      <a:pt x="0" y="18"/>
                    </a:cubicBezTo>
                    <a:lnTo>
                      <a:pt x="0" y="3214"/>
                    </a:lnTo>
                    <a:cubicBezTo>
                      <a:pt x="0" y="3225"/>
                      <a:pt x="12" y="3237"/>
                      <a:pt x="12" y="3237"/>
                    </a:cubicBezTo>
                    <a:cubicBezTo>
                      <a:pt x="23" y="3237"/>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9" name="Google Shape;1064;p69"/>
              <p:cNvSpPr/>
              <p:nvPr/>
            </p:nvSpPr>
            <p:spPr>
              <a:xfrm>
                <a:off x="3760880" y="2506247"/>
                <a:ext cx="2268" cy="212780"/>
              </a:xfrm>
              <a:custGeom>
                <a:avLst/>
                <a:gdLst/>
                <a:ahLst/>
                <a:cxnLst/>
                <a:rect l="l" t="t" r="r" b="b"/>
                <a:pathLst>
                  <a:path w="36" h="3378" extrusionOk="0">
                    <a:moveTo>
                      <a:pt x="18" y="1"/>
                    </a:moveTo>
                    <a:cubicBezTo>
                      <a:pt x="10" y="1"/>
                      <a:pt x="1" y="4"/>
                      <a:pt x="1" y="10"/>
                    </a:cubicBezTo>
                    <a:lnTo>
                      <a:pt x="1" y="3354"/>
                    </a:lnTo>
                    <a:cubicBezTo>
                      <a:pt x="1" y="3366"/>
                      <a:pt x="12" y="3377"/>
                      <a:pt x="12" y="3377"/>
                    </a:cubicBezTo>
                    <a:cubicBezTo>
                      <a:pt x="24" y="3377"/>
                      <a:pt x="35" y="3366"/>
                      <a:pt x="35" y="3354"/>
                    </a:cubicBezTo>
                    <a:lnTo>
                      <a:pt x="35" y="10"/>
                    </a:lnTo>
                    <a:cubicBezTo>
                      <a:pt x="35" y="4"/>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0" name="Google Shape;1065;p69"/>
              <p:cNvSpPr/>
              <p:nvPr/>
            </p:nvSpPr>
            <p:spPr>
              <a:xfrm>
                <a:off x="3928311" y="2379824"/>
                <a:ext cx="85918" cy="273503"/>
              </a:xfrm>
              <a:custGeom>
                <a:avLst/>
                <a:gdLst/>
                <a:ahLst/>
                <a:cxnLst/>
                <a:rect l="l" t="t" r="r" b="b"/>
                <a:pathLst>
                  <a:path w="1364" h="4342" extrusionOk="0">
                    <a:moveTo>
                      <a:pt x="1329" y="58"/>
                    </a:moveTo>
                    <a:lnTo>
                      <a:pt x="1329" y="3735"/>
                    </a:lnTo>
                    <a:lnTo>
                      <a:pt x="35" y="4296"/>
                    </a:lnTo>
                    <a:lnTo>
                      <a:pt x="35" y="722"/>
                    </a:lnTo>
                    <a:lnTo>
                      <a:pt x="1329" y="58"/>
                    </a:lnTo>
                    <a:close/>
                    <a:moveTo>
                      <a:pt x="1364" y="0"/>
                    </a:moveTo>
                    <a:lnTo>
                      <a:pt x="1" y="711"/>
                    </a:lnTo>
                    <a:lnTo>
                      <a:pt x="1" y="4342"/>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1" name="Google Shape;1066;p69"/>
              <p:cNvSpPr/>
              <p:nvPr/>
            </p:nvSpPr>
            <p:spPr>
              <a:xfrm>
                <a:off x="4037285" y="2307636"/>
                <a:ext cx="104689" cy="298069"/>
              </a:xfrm>
              <a:custGeom>
                <a:avLst/>
                <a:gdLst/>
                <a:ahLst/>
                <a:cxnLst/>
                <a:rect l="l" t="t" r="r" b="b"/>
                <a:pathLst>
                  <a:path w="1662" h="4732" extrusionOk="0">
                    <a:moveTo>
                      <a:pt x="1627" y="58"/>
                    </a:moveTo>
                    <a:lnTo>
                      <a:pt x="1627" y="3964"/>
                    </a:lnTo>
                    <a:lnTo>
                      <a:pt x="35" y="4686"/>
                    </a:lnTo>
                    <a:lnTo>
                      <a:pt x="35" y="952"/>
                    </a:lnTo>
                    <a:lnTo>
                      <a:pt x="1627" y="58"/>
                    </a:lnTo>
                    <a:close/>
                    <a:moveTo>
                      <a:pt x="1661" y="1"/>
                    </a:moveTo>
                    <a:lnTo>
                      <a:pt x="0" y="929"/>
                    </a:lnTo>
                    <a:lnTo>
                      <a:pt x="0" y="4732"/>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2" name="Google Shape;1067;p69"/>
              <p:cNvSpPr/>
              <p:nvPr/>
            </p:nvSpPr>
            <p:spPr>
              <a:xfrm>
                <a:off x="3938389" y="2418438"/>
                <a:ext cx="2268" cy="232055"/>
              </a:xfrm>
              <a:custGeom>
                <a:avLst/>
                <a:gdLst/>
                <a:ahLst/>
                <a:cxnLst/>
                <a:rect l="l" t="t" r="r" b="b"/>
                <a:pathLst>
                  <a:path w="36" h="3684" extrusionOk="0">
                    <a:moveTo>
                      <a:pt x="18" y="0"/>
                    </a:moveTo>
                    <a:cubicBezTo>
                      <a:pt x="10" y="0"/>
                      <a:pt x="1" y="6"/>
                      <a:pt x="1" y="17"/>
                    </a:cubicBezTo>
                    <a:lnTo>
                      <a:pt x="1" y="3660"/>
                    </a:lnTo>
                    <a:cubicBezTo>
                      <a:pt x="1" y="3672"/>
                      <a:pt x="12" y="3683"/>
                      <a:pt x="12" y="3683"/>
                    </a:cubicBezTo>
                    <a:cubicBezTo>
                      <a:pt x="24" y="3683"/>
                      <a:pt x="35" y="3672"/>
                      <a:pt x="35" y="3660"/>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3" name="Google Shape;1068;p69"/>
              <p:cNvSpPr/>
              <p:nvPr/>
            </p:nvSpPr>
            <p:spPr>
              <a:xfrm>
                <a:off x="4046671" y="2360675"/>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4" name="Google Shape;1069;p69"/>
              <p:cNvSpPr/>
              <p:nvPr/>
            </p:nvSpPr>
            <p:spPr>
              <a:xfrm>
                <a:off x="3283974" y="2988130"/>
                <a:ext cx="66391" cy="200623"/>
              </a:xfrm>
              <a:custGeom>
                <a:avLst/>
                <a:gdLst/>
                <a:ahLst/>
                <a:cxnLst/>
                <a:rect l="l" t="t" r="r" b="b"/>
                <a:pathLst>
                  <a:path w="1054" h="3185" extrusionOk="0">
                    <a:moveTo>
                      <a:pt x="1020" y="0"/>
                    </a:moveTo>
                    <a:lnTo>
                      <a:pt x="0" y="344"/>
                    </a:lnTo>
                    <a:lnTo>
                      <a:pt x="0" y="3185"/>
                    </a:lnTo>
                    <a:lnTo>
                      <a:pt x="1031" y="2978"/>
                    </a:lnTo>
                    <a:cubicBezTo>
                      <a:pt x="1042" y="2978"/>
                      <a:pt x="1042" y="2967"/>
                      <a:pt x="1042" y="2956"/>
                    </a:cubicBezTo>
                    <a:cubicBezTo>
                      <a:pt x="1042" y="2956"/>
                      <a:pt x="1031" y="2944"/>
                      <a:pt x="1020" y="2944"/>
                    </a:cubicBezTo>
                    <a:lnTo>
                      <a:pt x="34" y="3150"/>
                    </a:lnTo>
                    <a:lnTo>
                      <a:pt x="34" y="367"/>
                    </a:lnTo>
                    <a:lnTo>
                      <a:pt x="1031" y="34"/>
                    </a:lnTo>
                    <a:cubicBezTo>
                      <a:pt x="1054" y="34"/>
                      <a:pt x="1042" y="0"/>
                      <a:pt x="10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5" name="Google Shape;1070;p69"/>
              <p:cNvSpPr/>
              <p:nvPr/>
            </p:nvSpPr>
            <p:spPr>
              <a:xfrm>
                <a:off x="3174243" y="3017673"/>
                <a:ext cx="72250" cy="191301"/>
              </a:xfrm>
              <a:custGeom>
                <a:avLst/>
                <a:gdLst/>
                <a:ahLst/>
                <a:cxnLst/>
                <a:rect l="l" t="t" r="r" b="b"/>
                <a:pathLst>
                  <a:path w="1147" h="3037" extrusionOk="0">
                    <a:moveTo>
                      <a:pt x="1112" y="47"/>
                    </a:moveTo>
                    <a:lnTo>
                      <a:pt x="1112" y="2796"/>
                    </a:lnTo>
                    <a:lnTo>
                      <a:pt x="24" y="2991"/>
                    </a:lnTo>
                    <a:lnTo>
                      <a:pt x="24" y="310"/>
                    </a:lnTo>
                    <a:lnTo>
                      <a:pt x="1112" y="47"/>
                    </a:lnTo>
                    <a:close/>
                    <a:moveTo>
                      <a:pt x="1146" y="1"/>
                    </a:moveTo>
                    <a:lnTo>
                      <a:pt x="12" y="287"/>
                    </a:lnTo>
                    <a:lnTo>
                      <a:pt x="1" y="287"/>
                    </a:lnTo>
                    <a:lnTo>
                      <a:pt x="1" y="3036"/>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6" name="Google Shape;1071;p69"/>
              <p:cNvSpPr/>
              <p:nvPr/>
            </p:nvSpPr>
            <p:spPr>
              <a:xfrm>
                <a:off x="3186526" y="3032476"/>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7" name="Google Shape;1072;p69"/>
              <p:cNvSpPr/>
              <p:nvPr/>
            </p:nvSpPr>
            <p:spPr>
              <a:xfrm>
                <a:off x="3504758" y="2918840"/>
                <a:ext cx="67147" cy="217945"/>
              </a:xfrm>
              <a:custGeom>
                <a:avLst/>
                <a:gdLst/>
                <a:ahLst/>
                <a:cxnLst/>
                <a:rect l="l" t="t" r="r" b="b"/>
                <a:pathLst>
                  <a:path w="1066" h="3460" extrusionOk="0">
                    <a:moveTo>
                      <a:pt x="1031" y="0"/>
                    </a:moveTo>
                    <a:lnTo>
                      <a:pt x="0" y="378"/>
                    </a:lnTo>
                    <a:lnTo>
                      <a:pt x="0" y="3460"/>
                    </a:lnTo>
                    <a:lnTo>
                      <a:pt x="1043" y="3219"/>
                    </a:lnTo>
                    <a:cubicBezTo>
                      <a:pt x="1062" y="3209"/>
                      <a:pt x="1057" y="3183"/>
                      <a:pt x="1047" y="3183"/>
                    </a:cubicBezTo>
                    <a:cubicBezTo>
                      <a:pt x="1046" y="3183"/>
                      <a:pt x="1044" y="3183"/>
                      <a:pt x="1043" y="3185"/>
                    </a:cubicBezTo>
                    <a:lnTo>
                      <a:pt x="35" y="3414"/>
                    </a:lnTo>
                    <a:lnTo>
                      <a:pt x="35" y="401"/>
                    </a:lnTo>
                    <a:lnTo>
                      <a:pt x="1043" y="35"/>
                    </a:lnTo>
                    <a:cubicBezTo>
                      <a:pt x="1066" y="35"/>
                      <a:pt x="1054"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8" name="Google Shape;1073;p69"/>
              <p:cNvSpPr/>
              <p:nvPr/>
            </p:nvSpPr>
            <p:spPr>
              <a:xfrm>
                <a:off x="3423184" y="2945548"/>
                <a:ext cx="68659" cy="205662"/>
              </a:xfrm>
              <a:custGeom>
                <a:avLst/>
                <a:gdLst/>
                <a:ahLst/>
                <a:cxnLst/>
                <a:rect l="l" t="t" r="r" b="b"/>
                <a:pathLst>
                  <a:path w="1090" h="3265" extrusionOk="0">
                    <a:moveTo>
                      <a:pt x="1055" y="46"/>
                    </a:moveTo>
                    <a:lnTo>
                      <a:pt x="1055" y="3047"/>
                    </a:lnTo>
                    <a:lnTo>
                      <a:pt x="35" y="3219"/>
                    </a:lnTo>
                    <a:lnTo>
                      <a:pt x="35" y="390"/>
                    </a:lnTo>
                    <a:lnTo>
                      <a:pt x="1055" y="46"/>
                    </a:lnTo>
                    <a:close/>
                    <a:moveTo>
                      <a:pt x="1089" y="0"/>
                    </a:moveTo>
                    <a:lnTo>
                      <a:pt x="1" y="367"/>
                    </a:lnTo>
                    <a:lnTo>
                      <a:pt x="1" y="3265"/>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9" name="Google Shape;1074;p69"/>
              <p:cNvSpPr/>
              <p:nvPr/>
            </p:nvSpPr>
            <p:spPr>
              <a:xfrm>
                <a:off x="3433326" y="2965201"/>
                <a:ext cx="2205" cy="183868"/>
              </a:xfrm>
              <a:custGeom>
                <a:avLst/>
                <a:gdLst/>
                <a:ahLst/>
                <a:cxnLst/>
                <a:rect l="l" t="t" r="r" b="b"/>
                <a:pathLst>
                  <a:path w="35" h="2919" extrusionOk="0">
                    <a:moveTo>
                      <a:pt x="17" y="0"/>
                    </a:moveTo>
                    <a:cubicBezTo>
                      <a:pt x="9" y="0"/>
                      <a:pt x="0" y="3"/>
                      <a:pt x="0" y="9"/>
                    </a:cubicBezTo>
                    <a:lnTo>
                      <a:pt x="0" y="2907"/>
                    </a:lnTo>
                    <a:cubicBezTo>
                      <a:pt x="0" y="2907"/>
                      <a:pt x="12" y="2919"/>
                      <a:pt x="23" y="2919"/>
                    </a:cubicBezTo>
                    <a:cubicBezTo>
                      <a:pt x="23" y="2919"/>
                      <a:pt x="35" y="2907"/>
                      <a:pt x="35" y="2907"/>
                    </a:cubicBezTo>
                    <a:lnTo>
                      <a:pt x="35" y="9"/>
                    </a:lnTo>
                    <a:cubicBezTo>
                      <a:pt x="35" y="3"/>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0" name="Google Shape;1075;p69"/>
              <p:cNvSpPr/>
              <p:nvPr/>
            </p:nvSpPr>
            <p:spPr>
              <a:xfrm>
                <a:off x="3517041" y="2937611"/>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1" name="Google Shape;1076;p69"/>
              <p:cNvSpPr/>
              <p:nvPr/>
            </p:nvSpPr>
            <p:spPr>
              <a:xfrm>
                <a:off x="3645480" y="2869077"/>
                <a:ext cx="89509" cy="233126"/>
              </a:xfrm>
              <a:custGeom>
                <a:avLst/>
                <a:gdLst/>
                <a:ahLst/>
                <a:cxnLst/>
                <a:rect l="l" t="t" r="r" b="b"/>
                <a:pathLst>
                  <a:path w="1421" h="3701" extrusionOk="0">
                    <a:moveTo>
                      <a:pt x="1306" y="46"/>
                    </a:moveTo>
                    <a:lnTo>
                      <a:pt x="1386" y="3288"/>
                    </a:lnTo>
                    <a:lnTo>
                      <a:pt x="34" y="3654"/>
                    </a:lnTo>
                    <a:lnTo>
                      <a:pt x="34" y="481"/>
                    </a:lnTo>
                    <a:lnTo>
                      <a:pt x="1306" y="46"/>
                    </a:lnTo>
                    <a:close/>
                    <a:moveTo>
                      <a:pt x="1340" y="0"/>
                    </a:moveTo>
                    <a:lnTo>
                      <a:pt x="12" y="458"/>
                    </a:lnTo>
                    <a:lnTo>
                      <a:pt x="0" y="458"/>
                    </a:lnTo>
                    <a:lnTo>
                      <a:pt x="0" y="3700"/>
                    </a:lnTo>
                    <a:lnTo>
                      <a:pt x="1421" y="3311"/>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2" name="Google Shape;1077;p69"/>
              <p:cNvSpPr/>
              <p:nvPr/>
            </p:nvSpPr>
            <p:spPr>
              <a:xfrm>
                <a:off x="3749353" y="2830085"/>
                <a:ext cx="93855" cy="244653"/>
              </a:xfrm>
              <a:custGeom>
                <a:avLst/>
                <a:gdLst/>
                <a:ahLst/>
                <a:cxnLst/>
                <a:rect l="l" t="t" r="r" b="b"/>
                <a:pathLst>
                  <a:path w="1490" h="3884" extrusionOk="0">
                    <a:moveTo>
                      <a:pt x="1467" y="0"/>
                    </a:moveTo>
                    <a:lnTo>
                      <a:pt x="1" y="516"/>
                    </a:lnTo>
                    <a:lnTo>
                      <a:pt x="1" y="3884"/>
                    </a:lnTo>
                    <a:lnTo>
                      <a:pt x="1478" y="3540"/>
                    </a:lnTo>
                    <a:cubicBezTo>
                      <a:pt x="1490" y="3529"/>
                      <a:pt x="1490" y="3506"/>
                      <a:pt x="1467" y="3506"/>
                    </a:cubicBezTo>
                    <a:lnTo>
                      <a:pt x="35" y="3838"/>
                    </a:lnTo>
                    <a:lnTo>
                      <a:pt x="35" y="539"/>
                    </a:lnTo>
                    <a:lnTo>
                      <a:pt x="1478" y="35"/>
                    </a:lnTo>
                    <a:cubicBezTo>
                      <a:pt x="1478" y="35"/>
                      <a:pt x="1490" y="23"/>
                      <a:pt x="1490" y="12"/>
                    </a:cubicBezTo>
                    <a:cubicBezTo>
                      <a:pt x="1478" y="12"/>
                      <a:pt x="1467" y="0"/>
                      <a:pt x="146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3" name="Google Shape;1078;p69"/>
              <p:cNvSpPr/>
              <p:nvPr/>
            </p:nvSpPr>
            <p:spPr>
              <a:xfrm>
                <a:off x="3655559" y="2893958"/>
                <a:ext cx="2205" cy="203899"/>
              </a:xfrm>
              <a:custGeom>
                <a:avLst/>
                <a:gdLst/>
                <a:ahLst/>
                <a:cxnLst/>
                <a:rect l="l" t="t" r="r" b="b"/>
                <a:pathLst>
                  <a:path w="35" h="3237" extrusionOk="0">
                    <a:moveTo>
                      <a:pt x="18" y="0"/>
                    </a:moveTo>
                    <a:cubicBezTo>
                      <a:pt x="9" y="0"/>
                      <a:pt x="0" y="6"/>
                      <a:pt x="0" y="17"/>
                    </a:cubicBezTo>
                    <a:lnTo>
                      <a:pt x="0" y="3213"/>
                    </a:lnTo>
                    <a:cubicBezTo>
                      <a:pt x="0" y="3225"/>
                      <a:pt x="12" y="3236"/>
                      <a:pt x="12" y="3236"/>
                    </a:cubicBezTo>
                    <a:cubicBezTo>
                      <a:pt x="23" y="3236"/>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4" name="Google Shape;1079;p69"/>
              <p:cNvSpPr/>
              <p:nvPr/>
            </p:nvSpPr>
            <p:spPr>
              <a:xfrm>
                <a:off x="3760880" y="2857864"/>
                <a:ext cx="2268" cy="212528"/>
              </a:xfrm>
              <a:custGeom>
                <a:avLst/>
                <a:gdLst/>
                <a:ahLst/>
                <a:cxnLst/>
                <a:rect l="l" t="t" r="r" b="b"/>
                <a:pathLst>
                  <a:path w="36" h="3374" extrusionOk="0">
                    <a:moveTo>
                      <a:pt x="18" y="0"/>
                    </a:moveTo>
                    <a:cubicBezTo>
                      <a:pt x="10" y="0"/>
                      <a:pt x="1" y="6"/>
                      <a:pt x="1" y="18"/>
                    </a:cubicBezTo>
                    <a:lnTo>
                      <a:pt x="1" y="3363"/>
                    </a:lnTo>
                    <a:cubicBezTo>
                      <a:pt x="1" y="3374"/>
                      <a:pt x="12" y="3374"/>
                      <a:pt x="12" y="3374"/>
                    </a:cubicBezTo>
                    <a:cubicBezTo>
                      <a:pt x="24" y="3374"/>
                      <a:pt x="35" y="3374"/>
                      <a:pt x="35" y="3363"/>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5" name="Google Shape;1080;p69"/>
              <p:cNvSpPr/>
              <p:nvPr/>
            </p:nvSpPr>
            <p:spPr>
              <a:xfrm>
                <a:off x="3928311" y="2770936"/>
                <a:ext cx="85918" cy="260527"/>
              </a:xfrm>
              <a:custGeom>
                <a:avLst/>
                <a:gdLst/>
                <a:ahLst/>
                <a:cxnLst/>
                <a:rect l="l" t="t" r="r" b="b"/>
                <a:pathLst>
                  <a:path w="1364" h="4136" extrusionOk="0">
                    <a:moveTo>
                      <a:pt x="1329" y="57"/>
                    </a:moveTo>
                    <a:lnTo>
                      <a:pt x="1329" y="3746"/>
                    </a:lnTo>
                    <a:lnTo>
                      <a:pt x="35" y="4090"/>
                    </a:lnTo>
                    <a:lnTo>
                      <a:pt x="35" y="527"/>
                    </a:lnTo>
                    <a:lnTo>
                      <a:pt x="1329" y="57"/>
                    </a:lnTo>
                    <a:close/>
                    <a:moveTo>
                      <a:pt x="1364" y="0"/>
                    </a:moveTo>
                    <a:lnTo>
                      <a:pt x="1" y="493"/>
                    </a:lnTo>
                    <a:lnTo>
                      <a:pt x="1" y="4135"/>
                    </a:lnTo>
                    <a:lnTo>
                      <a:pt x="1364" y="3769"/>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6" name="Google Shape;1081;p69"/>
              <p:cNvSpPr/>
              <p:nvPr/>
            </p:nvSpPr>
            <p:spPr>
              <a:xfrm>
                <a:off x="4037285" y="2719662"/>
                <a:ext cx="104689" cy="281502"/>
              </a:xfrm>
              <a:custGeom>
                <a:avLst/>
                <a:gdLst/>
                <a:ahLst/>
                <a:cxnLst/>
                <a:rect l="l" t="t" r="r" b="b"/>
                <a:pathLst>
                  <a:path w="1662" h="4469" extrusionOk="0">
                    <a:moveTo>
                      <a:pt x="1627" y="47"/>
                    </a:moveTo>
                    <a:lnTo>
                      <a:pt x="1627" y="3953"/>
                    </a:lnTo>
                    <a:lnTo>
                      <a:pt x="35" y="4422"/>
                    </a:lnTo>
                    <a:lnTo>
                      <a:pt x="35" y="688"/>
                    </a:lnTo>
                    <a:lnTo>
                      <a:pt x="1627" y="47"/>
                    </a:lnTo>
                    <a:close/>
                    <a:moveTo>
                      <a:pt x="1661" y="1"/>
                    </a:moveTo>
                    <a:lnTo>
                      <a:pt x="12" y="654"/>
                    </a:lnTo>
                    <a:lnTo>
                      <a:pt x="0" y="665"/>
                    </a:lnTo>
                    <a:lnTo>
                      <a:pt x="0" y="4468"/>
                    </a:lnTo>
                    <a:lnTo>
                      <a:pt x="1650" y="3976"/>
                    </a:lnTo>
                    <a:lnTo>
                      <a:pt x="1661" y="3976"/>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7" name="Google Shape;1082;p69"/>
              <p:cNvSpPr/>
              <p:nvPr/>
            </p:nvSpPr>
            <p:spPr>
              <a:xfrm>
                <a:off x="3938389" y="2798527"/>
                <a:ext cx="2268" cy="231488"/>
              </a:xfrm>
              <a:custGeom>
                <a:avLst/>
                <a:gdLst/>
                <a:ahLst/>
                <a:cxnLst/>
                <a:rect l="l" t="t" r="r" b="b"/>
                <a:pathLst>
                  <a:path w="36" h="3675" extrusionOk="0">
                    <a:moveTo>
                      <a:pt x="18" y="0"/>
                    </a:moveTo>
                    <a:cubicBezTo>
                      <a:pt x="10" y="0"/>
                      <a:pt x="1" y="3"/>
                      <a:pt x="1" y="9"/>
                    </a:cubicBezTo>
                    <a:lnTo>
                      <a:pt x="1" y="3652"/>
                    </a:lnTo>
                    <a:cubicBezTo>
                      <a:pt x="1" y="3663"/>
                      <a:pt x="12" y="3675"/>
                      <a:pt x="12" y="3675"/>
                    </a:cubicBezTo>
                    <a:cubicBezTo>
                      <a:pt x="24" y="3675"/>
                      <a:pt x="35" y="3663"/>
                      <a:pt x="35" y="3652"/>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8" name="Google Shape;1083;p69"/>
              <p:cNvSpPr/>
              <p:nvPr/>
            </p:nvSpPr>
            <p:spPr>
              <a:xfrm>
                <a:off x="4046671" y="2757582"/>
                <a:ext cx="2205" cy="239236"/>
              </a:xfrm>
              <a:custGeom>
                <a:avLst/>
                <a:gdLst/>
                <a:ahLst/>
                <a:cxnLst/>
                <a:rect l="l" t="t" r="r" b="b"/>
                <a:pathLst>
                  <a:path w="35" h="3798" extrusionOk="0">
                    <a:moveTo>
                      <a:pt x="17" y="0"/>
                    </a:moveTo>
                    <a:cubicBezTo>
                      <a:pt x="9" y="0"/>
                      <a:pt x="0" y="6"/>
                      <a:pt x="0" y="17"/>
                    </a:cubicBezTo>
                    <a:lnTo>
                      <a:pt x="0" y="3786"/>
                    </a:lnTo>
                    <a:cubicBezTo>
                      <a:pt x="0" y="3786"/>
                      <a:pt x="0" y="3798"/>
                      <a:pt x="12" y="3798"/>
                    </a:cubicBezTo>
                    <a:cubicBezTo>
                      <a:pt x="23" y="3798"/>
                      <a:pt x="35" y="3786"/>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9" name="Google Shape;1084;p69"/>
              <p:cNvSpPr/>
              <p:nvPr/>
            </p:nvSpPr>
            <p:spPr>
              <a:xfrm>
                <a:off x="3283974" y="3248473"/>
                <a:ext cx="66202" cy="199363"/>
              </a:xfrm>
              <a:custGeom>
                <a:avLst/>
                <a:gdLst/>
                <a:ahLst/>
                <a:cxnLst/>
                <a:rect l="l" t="t" r="r" b="b"/>
                <a:pathLst>
                  <a:path w="1051" h="3165" extrusionOk="0">
                    <a:moveTo>
                      <a:pt x="1028" y="0"/>
                    </a:moveTo>
                    <a:cubicBezTo>
                      <a:pt x="1026" y="0"/>
                      <a:pt x="1023" y="1"/>
                      <a:pt x="1020" y="2"/>
                    </a:cubicBezTo>
                    <a:lnTo>
                      <a:pt x="11" y="323"/>
                    </a:lnTo>
                    <a:lnTo>
                      <a:pt x="0" y="323"/>
                    </a:lnTo>
                    <a:lnTo>
                      <a:pt x="0" y="3164"/>
                    </a:lnTo>
                    <a:lnTo>
                      <a:pt x="1031" y="2981"/>
                    </a:lnTo>
                    <a:cubicBezTo>
                      <a:pt x="1042" y="2969"/>
                      <a:pt x="1042" y="2969"/>
                      <a:pt x="1042" y="2958"/>
                    </a:cubicBezTo>
                    <a:cubicBezTo>
                      <a:pt x="1042" y="2950"/>
                      <a:pt x="1037" y="2942"/>
                      <a:pt x="1029" y="2942"/>
                    </a:cubicBezTo>
                    <a:cubicBezTo>
                      <a:pt x="1026" y="2942"/>
                      <a:pt x="1023" y="2943"/>
                      <a:pt x="1020" y="2946"/>
                    </a:cubicBezTo>
                    <a:lnTo>
                      <a:pt x="34" y="3118"/>
                    </a:lnTo>
                    <a:lnTo>
                      <a:pt x="34" y="346"/>
                    </a:lnTo>
                    <a:lnTo>
                      <a:pt x="1031" y="37"/>
                    </a:lnTo>
                    <a:cubicBezTo>
                      <a:pt x="1051" y="27"/>
                      <a:pt x="1045" y="0"/>
                      <a:pt x="102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0" name="Google Shape;1085;p69"/>
              <p:cNvSpPr/>
              <p:nvPr/>
            </p:nvSpPr>
            <p:spPr>
              <a:xfrm>
                <a:off x="3174243" y="3276000"/>
                <a:ext cx="72250" cy="189096"/>
              </a:xfrm>
              <a:custGeom>
                <a:avLst/>
                <a:gdLst/>
                <a:ahLst/>
                <a:cxnLst/>
                <a:rect l="l" t="t" r="r" b="b"/>
                <a:pathLst>
                  <a:path w="1147" h="3002" extrusionOk="0">
                    <a:moveTo>
                      <a:pt x="1112" y="47"/>
                    </a:moveTo>
                    <a:lnTo>
                      <a:pt x="1112" y="2796"/>
                    </a:lnTo>
                    <a:lnTo>
                      <a:pt x="24" y="2968"/>
                    </a:lnTo>
                    <a:lnTo>
                      <a:pt x="24" y="287"/>
                    </a:lnTo>
                    <a:lnTo>
                      <a:pt x="1112" y="47"/>
                    </a:lnTo>
                    <a:close/>
                    <a:moveTo>
                      <a:pt x="1146" y="1"/>
                    </a:moveTo>
                    <a:lnTo>
                      <a:pt x="1" y="264"/>
                    </a:lnTo>
                    <a:lnTo>
                      <a:pt x="1" y="3002"/>
                    </a:lnTo>
                    <a:lnTo>
                      <a:pt x="1146" y="2819"/>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1" name="Google Shape;1086;p69"/>
              <p:cNvSpPr/>
              <p:nvPr/>
            </p:nvSpPr>
            <p:spPr>
              <a:xfrm>
                <a:off x="3186526" y="3289354"/>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2" name="Google Shape;1087;p69"/>
              <p:cNvSpPr/>
              <p:nvPr/>
            </p:nvSpPr>
            <p:spPr>
              <a:xfrm>
                <a:off x="3504758" y="3205135"/>
                <a:ext cx="66958" cy="214544"/>
              </a:xfrm>
              <a:custGeom>
                <a:avLst/>
                <a:gdLst/>
                <a:ahLst/>
                <a:cxnLst/>
                <a:rect l="l" t="t" r="r" b="b"/>
                <a:pathLst>
                  <a:path w="1063" h="3406" extrusionOk="0">
                    <a:moveTo>
                      <a:pt x="1040" y="1"/>
                    </a:moveTo>
                    <a:cubicBezTo>
                      <a:pt x="1037" y="1"/>
                      <a:pt x="1035" y="2"/>
                      <a:pt x="1031" y="3"/>
                    </a:cubicBezTo>
                    <a:lnTo>
                      <a:pt x="0" y="312"/>
                    </a:lnTo>
                    <a:lnTo>
                      <a:pt x="0" y="3405"/>
                    </a:lnTo>
                    <a:lnTo>
                      <a:pt x="1043" y="3211"/>
                    </a:lnTo>
                    <a:cubicBezTo>
                      <a:pt x="1054" y="3211"/>
                      <a:pt x="1054" y="3199"/>
                      <a:pt x="1054" y="3188"/>
                    </a:cubicBezTo>
                    <a:cubicBezTo>
                      <a:pt x="1054" y="3176"/>
                      <a:pt x="1043" y="3176"/>
                      <a:pt x="1043" y="3176"/>
                    </a:cubicBezTo>
                    <a:lnTo>
                      <a:pt x="35" y="3359"/>
                    </a:lnTo>
                    <a:lnTo>
                      <a:pt x="35" y="347"/>
                    </a:lnTo>
                    <a:lnTo>
                      <a:pt x="1043" y="37"/>
                    </a:lnTo>
                    <a:cubicBezTo>
                      <a:pt x="1062" y="28"/>
                      <a:pt x="1057" y="1"/>
                      <a:pt x="104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3" name="Google Shape;1088;p69"/>
              <p:cNvSpPr/>
              <p:nvPr/>
            </p:nvSpPr>
            <p:spPr>
              <a:xfrm>
                <a:off x="3423184" y="3227686"/>
                <a:ext cx="68659" cy="201379"/>
              </a:xfrm>
              <a:custGeom>
                <a:avLst/>
                <a:gdLst/>
                <a:ahLst/>
                <a:cxnLst/>
                <a:rect l="l" t="t" r="r" b="b"/>
                <a:pathLst>
                  <a:path w="1090" h="3197" extrusionOk="0">
                    <a:moveTo>
                      <a:pt x="1055" y="46"/>
                    </a:moveTo>
                    <a:lnTo>
                      <a:pt x="1055" y="3036"/>
                    </a:lnTo>
                    <a:lnTo>
                      <a:pt x="35" y="3162"/>
                    </a:lnTo>
                    <a:lnTo>
                      <a:pt x="35" y="332"/>
                    </a:lnTo>
                    <a:lnTo>
                      <a:pt x="1055" y="46"/>
                    </a:lnTo>
                    <a:close/>
                    <a:moveTo>
                      <a:pt x="1089" y="0"/>
                    </a:moveTo>
                    <a:lnTo>
                      <a:pt x="12" y="310"/>
                    </a:lnTo>
                    <a:lnTo>
                      <a:pt x="1" y="310"/>
                    </a:lnTo>
                    <a:lnTo>
                      <a:pt x="1" y="3196"/>
                    </a:lnTo>
                    <a:lnTo>
                      <a:pt x="1078" y="3070"/>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4" name="Google Shape;1089;p69"/>
              <p:cNvSpPr/>
              <p:nvPr/>
            </p:nvSpPr>
            <p:spPr>
              <a:xfrm>
                <a:off x="3433326" y="3243874"/>
                <a:ext cx="2205" cy="183742"/>
              </a:xfrm>
              <a:custGeom>
                <a:avLst/>
                <a:gdLst/>
                <a:ahLst/>
                <a:cxnLst/>
                <a:rect l="l" t="t" r="r" b="b"/>
                <a:pathLst>
                  <a:path w="35" h="2917" extrusionOk="0">
                    <a:moveTo>
                      <a:pt x="17" y="1"/>
                    </a:moveTo>
                    <a:cubicBezTo>
                      <a:pt x="9" y="1"/>
                      <a:pt x="0" y="7"/>
                      <a:pt x="0" y="18"/>
                    </a:cubicBezTo>
                    <a:lnTo>
                      <a:pt x="0" y="2905"/>
                    </a:lnTo>
                    <a:cubicBezTo>
                      <a:pt x="0" y="2916"/>
                      <a:pt x="12" y="2916"/>
                      <a:pt x="23" y="2916"/>
                    </a:cubicBezTo>
                    <a:cubicBezTo>
                      <a:pt x="23" y="2916"/>
                      <a:pt x="35" y="2916"/>
                      <a:pt x="35" y="2905"/>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5" name="Google Shape;1090;p69"/>
              <p:cNvSpPr/>
              <p:nvPr/>
            </p:nvSpPr>
            <p:spPr>
              <a:xfrm>
                <a:off x="3517041" y="3221198"/>
                <a:ext cx="2205" cy="195584"/>
              </a:xfrm>
              <a:custGeom>
                <a:avLst/>
                <a:gdLst/>
                <a:ahLst/>
                <a:cxnLst/>
                <a:rect l="l" t="t" r="r" b="b"/>
                <a:pathLst>
                  <a:path w="35" h="3105" extrusionOk="0">
                    <a:moveTo>
                      <a:pt x="23" y="0"/>
                    </a:moveTo>
                    <a:cubicBezTo>
                      <a:pt x="12" y="0"/>
                      <a:pt x="0" y="0"/>
                      <a:pt x="0" y="12"/>
                    </a:cubicBezTo>
                    <a:lnTo>
                      <a:pt x="0" y="3093"/>
                    </a:lnTo>
                    <a:cubicBezTo>
                      <a:pt x="0" y="3104"/>
                      <a:pt x="12" y="3104"/>
                      <a:pt x="12" y="3104"/>
                    </a:cubicBezTo>
                    <a:cubicBezTo>
                      <a:pt x="23" y="3104"/>
                      <a:pt x="34" y="3104"/>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6" name="Google Shape;1091;p69"/>
              <p:cNvSpPr/>
              <p:nvPr/>
            </p:nvSpPr>
            <p:spPr>
              <a:xfrm>
                <a:off x="3645480" y="3175025"/>
                <a:ext cx="89509" cy="224433"/>
              </a:xfrm>
              <a:custGeom>
                <a:avLst/>
                <a:gdLst/>
                <a:ahLst/>
                <a:cxnLst/>
                <a:rect l="l" t="t" r="r" b="b"/>
                <a:pathLst>
                  <a:path w="1421" h="3563" extrusionOk="0">
                    <a:moveTo>
                      <a:pt x="1317" y="46"/>
                    </a:moveTo>
                    <a:lnTo>
                      <a:pt x="1386" y="3288"/>
                    </a:lnTo>
                    <a:lnTo>
                      <a:pt x="34" y="3517"/>
                    </a:lnTo>
                    <a:lnTo>
                      <a:pt x="34" y="344"/>
                    </a:lnTo>
                    <a:lnTo>
                      <a:pt x="1317" y="46"/>
                    </a:lnTo>
                    <a:close/>
                    <a:moveTo>
                      <a:pt x="1340" y="0"/>
                    </a:moveTo>
                    <a:lnTo>
                      <a:pt x="0" y="321"/>
                    </a:lnTo>
                    <a:lnTo>
                      <a:pt x="0" y="3563"/>
                    </a:lnTo>
                    <a:lnTo>
                      <a:pt x="1398" y="3322"/>
                    </a:lnTo>
                    <a:lnTo>
                      <a:pt x="1421" y="3322"/>
                    </a:lnTo>
                    <a:lnTo>
                      <a:pt x="1340" y="23"/>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7" name="Google Shape;1092;p69"/>
              <p:cNvSpPr/>
              <p:nvPr/>
            </p:nvSpPr>
            <p:spPr>
              <a:xfrm>
                <a:off x="3749353" y="3147435"/>
                <a:ext cx="93855" cy="234701"/>
              </a:xfrm>
              <a:custGeom>
                <a:avLst/>
                <a:gdLst/>
                <a:ahLst/>
                <a:cxnLst/>
                <a:rect l="l" t="t" r="r" b="b"/>
                <a:pathLst>
                  <a:path w="1490" h="3726" extrusionOk="0">
                    <a:moveTo>
                      <a:pt x="1475" y="0"/>
                    </a:moveTo>
                    <a:cubicBezTo>
                      <a:pt x="1473" y="0"/>
                      <a:pt x="1470" y="1"/>
                      <a:pt x="1467" y="3"/>
                    </a:cubicBezTo>
                    <a:lnTo>
                      <a:pt x="12" y="358"/>
                    </a:lnTo>
                    <a:lnTo>
                      <a:pt x="1" y="358"/>
                    </a:lnTo>
                    <a:lnTo>
                      <a:pt x="1" y="3726"/>
                    </a:lnTo>
                    <a:lnTo>
                      <a:pt x="1467" y="3531"/>
                    </a:lnTo>
                    <a:cubicBezTo>
                      <a:pt x="1478" y="3531"/>
                      <a:pt x="1490" y="3531"/>
                      <a:pt x="1490" y="3519"/>
                    </a:cubicBezTo>
                    <a:cubicBezTo>
                      <a:pt x="1482" y="3511"/>
                      <a:pt x="1479" y="3503"/>
                      <a:pt x="1475" y="3503"/>
                    </a:cubicBezTo>
                    <a:cubicBezTo>
                      <a:pt x="1473" y="3503"/>
                      <a:pt x="1470" y="3505"/>
                      <a:pt x="1467" y="3508"/>
                    </a:cubicBezTo>
                    <a:lnTo>
                      <a:pt x="35" y="3691"/>
                    </a:lnTo>
                    <a:lnTo>
                      <a:pt x="35" y="392"/>
                    </a:lnTo>
                    <a:lnTo>
                      <a:pt x="1478" y="37"/>
                    </a:lnTo>
                    <a:cubicBezTo>
                      <a:pt x="1488" y="27"/>
                      <a:pt x="1490" y="0"/>
                      <a:pt x="147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8" name="Google Shape;1093;p69"/>
              <p:cNvSpPr/>
              <p:nvPr/>
            </p:nvSpPr>
            <p:spPr>
              <a:xfrm>
                <a:off x="3655559" y="3192663"/>
                <a:ext cx="2205" cy="203206"/>
              </a:xfrm>
              <a:custGeom>
                <a:avLst/>
                <a:gdLst/>
                <a:ahLst/>
                <a:cxnLst/>
                <a:rect l="l" t="t" r="r" b="b"/>
                <a:pathLst>
                  <a:path w="35" h="3226" extrusionOk="0">
                    <a:moveTo>
                      <a:pt x="18" y="1"/>
                    </a:moveTo>
                    <a:cubicBezTo>
                      <a:pt x="9" y="1"/>
                      <a:pt x="0" y="6"/>
                      <a:pt x="0" y="18"/>
                    </a:cubicBezTo>
                    <a:lnTo>
                      <a:pt x="0" y="3214"/>
                    </a:lnTo>
                    <a:cubicBezTo>
                      <a:pt x="0" y="3225"/>
                      <a:pt x="12" y="3225"/>
                      <a:pt x="12" y="3225"/>
                    </a:cubicBezTo>
                    <a:cubicBezTo>
                      <a:pt x="23" y="3225"/>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9" name="Google Shape;1094;p69"/>
              <p:cNvSpPr/>
              <p:nvPr/>
            </p:nvSpPr>
            <p:spPr>
              <a:xfrm>
                <a:off x="3760880" y="3167403"/>
                <a:ext cx="2268" cy="212591"/>
              </a:xfrm>
              <a:custGeom>
                <a:avLst/>
                <a:gdLst/>
                <a:ahLst/>
                <a:cxnLst/>
                <a:rect l="l" t="t" r="r" b="b"/>
                <a:pathLst>
                  <a:path w="36" h="3375" extrusionOk="0">
                    <a:moveTo>
                      <a:pt x="18" y="1"/>
                    </a:moveTo>
                    <a:cubicBezTo>
                      <a:pt x="10" y="1"/>
                      <a:pt x="1" y="6"/>
                      <a:pt x="1" y="18"/>
                    </a:cubicBezTo>
                    <a:lnTo>
                      <a:pt x="1" y="3351"/>
                    </a:lnTo>
                    <a:cubicBezTo>
                      <a:pt x="1" y="3363"/>
                      <a:pt x="12" y="3374"/>
                      <a:pt x="12" y="3374"/>
                    </a:cubicBezTo>
                    <a:cubicBezTo>
                      <a:pt x="24" y="3374"/>
                      <a:pt x="35" y="3363"/>
                      <a:pt x="35" y="3351"/>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0" name="Google Shape;1095;p69"/>
              <p:cNvSpPr/>
              <p:nvPr/>
            </p:nvSpPr>
            <p:spPr>
              <a:xfrm>
                <a:off x="3928311" y="3105735"/>
                <a:ext cx="85918" cy="251141"/>
              </a:xfrm>
              <a:custGeom>
                <a:avLst/>
                <a:gdLst/>
                <a:ahLst/>
                <a:cxnLst/>
                <a:rect l="l" t="t" r="r" b="b"/>
                <a:pathLst>
                  <a:path w="1364" h="3987" extrusionOk="0">
                    <a:moveTo>
                      <a:pt x="1329" y="46"/>
                    </a:moveTo>
                    <a:lnTo>
                      <a:pt x="1329" y="3735"/>
                    </a:lnTo>
                    <a:lnTo>
                      <a:pt x="35" y="3952"/>
                    </a:lnTo>
                    <a:lnTo>
                      <a:pt x="35" y="378"/>
                    </a:lnTo>
                    <a:lnTo>
                      <a:pt x="1329" y="46"/>
                    </a:lnTo>
                    <a:close/>
                    <a:moveTo>
                      <a:pt x="1364" y="0"/>
                    </a:moveTo>
                    <a:lnTo>
                      <a:pt x="1" y="355"/>
                    </a:lnTo>
                    <a:lnTo>
                      <a:pt x="1" y="3987"/>
                    </a:lnTo>
                    <a:lnTo>
                      <a:pt x="1341" y="3769"/>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1" name="Google Shape;1096;p69"/>
              <p:cNvSpPr/>
              <p:nvPr/>
            </p:nvSpPr>
            <p:spPr>
              <a:xfrm>
                <a:off x="4037285" y="3066743"/>
                <a:ext cx="104689" cy="271361"/>
              </a:xfrm>
              <a:custGeom>
                <a:avLst/>
                <a:gdLst/>
                <a:ahLst/>
                <a:cxnLst/>
                <a:rect l="l" t="t" r="r" b="b"/>
                <a:pathLst>
                  <a:path w="1662" h="4308" extrusionOk="0">
                    <a:moveTo>
                      <a:pt x="1627" y="47"/>
                    </a:moveTo>
                    <a:lnTo>
                      <a:pt x="1627" y="3953"/>
                    </a:lnTo>
                    <a:lnTo>
                      <a:pt x="35" y="4262"/>
                    </a:lnTo>
                    <a:lnTo>
                      <a:pt x="35" y="528"/>
                    </a:lnTo>
                    <a:lnTo>
                      <a:pt x="1627" y="47"/>
                    </a:lnTo>
                    <a:close/>
                    <a:moveTo>
                      <a:pt x="1661" y="1"/>
                    </a:moveTo>
                    <a:lnTo>
                      <a:pt x="0" y="505"/>
                    </a:lnTo>
                    <a:lnTo>
                      <a:pt x="0" y="4308"/>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2" name="Google Shape;1097;p69"/>
              <p:cNvSpPr/>
              <p:nvPr/>
            </p:nvSpPr>
            <p:spPr>
              <a:xfrm>
                <a:off x="3938389" y="3125577"/>
                <a:ext cx="2268" cy="231299"/>
              </a:xfrm>
              <a:custGeom>
                <a:avLst/>
                <a:gdLst/>
                <a:ahLst/>
                <a:cxnLst/>
                <a:rect l="l" t="t" r="r" b="b"/>
                <a:pathLst>
                  <a:path w="36" h="3672" extrusionOk="0">
                    <a:moveTo>
                      <a:pt x="18" y="0"/>
                    </a:moveTo>
                    <a:cubicBezTo>
                      <a:pt x="10" y="0"/>
                      <a:pt x="1" y="6"/>
                      <a:pt x="1" y="18"/>
                    </a:cubicBezTo>
                    <a:lnTo>
                      <a:pt x="1" y="3649"/>
                    </a:lnTo>
                    <a:cubicBezTo>
                      <a:pt x="1" y="3660"/>
                      <a:pt x="12" y="3672"/>
                      <a:pt x="12" y="3672"/>
                    </a:cubicBezTo>
                    <a:cubicBezTo>
                      <a:pt x="24" y="3672"/>
                      <a:pt x="35" y="3660"/>
                      <a:pt x="35" y="3660"/>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3" name="Google Shape;1098;p69"/>
              <p:cNvSpPr/>
              <p:nvPr/>
            </p:nvSpPr>
            <p:spPr>
              <a:xfrm>
                <a:off x="4046671" y="3095278"/>
                <a:ext cx="2205" cy="239236"/>
              </a:xfrm>
              <a:custGeom>
                <a:avLst/>
                <a:gdLst/>
                <a:ahLst/>
                <a:cxnLst/>
                <a:rect l="l" t="t" r="r" b="b"/>
                <a:pathLst>
                  <a:path w="35" h="3798" extrusionOk="0">
                    <a:moveTo>
                      <a:pt x="17" y="0"/>
                    </a:moveTo>
                    <a:cubicBezTo>
                      <a:pt x="9" y="0"/>
                      <a:pt x="0" y="6"/>
                      <a:pt x="0" y="17"/>
                    </a:cubicBezTo>
                    <a:lnTo>
                      <a:pt x="0" y="3786"/>
                    </a:lnTo>
                    <a:cubicBezTo>
                      <a:pt x="0" y="3798"/>
                      <a:pt x="0" y="3798"/>
                      <a:pt x="12" y="3798"/>
                    </a:cubicBezTo>
                    <a:cubicBezTo>
                      <a:pt x="23" y="3798"/>
                      <a:pt x="35" y="3798"/>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4" name="Google Shape;1099;p69"/>
              <p:cNvSpPr/>
              <p:nvPr/>
            </p:nvSpPr>
            <p:spPr>
              <a:xfrm>
                <a:off x="4876454" y="2277337"/>
                <a:ext cx="116972" cy="267078"/>
              </a:xfrm>
              <a:custGeom>
                <a:avLst/>
                <a:gdLst/>
                <a:ahLst/>
                <a:cxnLst/>
                <a:rect l="l" t="t" r="r" b="b"/>
                <a:pathLst>
                  <a:path w="1857" h="4240" extrusionOk="0">
                    <a:moveTo>
                      <a:pt x="104" y="58"/>
                    </a:moveTo>
                    <a:lnTo>
                      <a:pt x="1799" y="1181"/>
                    </a:lnTo>
                    <a:lnTo>
                      <a:pt x="1822" y="4182"/>
                    </a:lnTo>
                    <a:lnTo>
                      <a:pt x="35" y="3151"/>
                    </a:lnTo>
                    <a:lnTo>
                      <a:pt x="104" y="58"/>
                    </a:lnTo>
                    <a:close/>
                    <a:moveTo>
                      <a:pt x="69" y="1"/>
                    </a:moveTo>
                    <a:lnTo>
                      <a:pt x="1" y="3162"/>
                    </a:lnTo>
                    <a:lnTo>
                      <a:pt x="1" y="3174"/>
                    </a:lnTo>
                    <a:lnTo>
                      <a:pt x="1856" y="4239"/>
                    </a:lnTo>
                    <a:lnTo>
                      <a:pt x="1834" y="1169"/>
                    </a:lnTo>
                    <a:lnTo>
                      <a:pt x="1834" y="1158"/>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5" name="Google Shape;1100;p69"/>
              <p:cNvSpPr/>
              <p:nvPr/>
            </p:nvSpPr>
            <p:spPr>
              <a:xfrm>
                <a:off x="4733716" y="2179386"/>
                <a:ext cx="122579" cy="286353"/>
              </a:xfrm>
              <a:custGeom>
                <a:avLst/>
                <a:gdLst/>
                <a:ahLst/>
                <a:cxnLst/>
                <a:rect l="l" t="t" r="r" b="b"/>
                <a:pathLst>
                  <a:path w="1946" h="4546" extrusionOk="0">
                    <a:moveTo>
                      <a:pt x="63" y="1"/>
                    </a:moveTo>
                    <a:cubicBezTo>
                      <a:pt x="59" y="1"/>
                      <a:pt x="56" y="4"/>
                      <a:pt x="56" y="9"/>
                    </a:cubicBezTo>
                    <a:cubicBezTo>
                      <a:pt x="44" y="21"/>
                      <a:pt x="44" y="21"/>
                      <a:pt x="56" y="32"/>
                    </a:cubicBezTo>
                    <a:lnTo>
                      <a:pt x="1889" y="1281"/>
                    </a:lnTo>
                    <a:lnTo>
                      <a:pt x="1912" y="4488"/>
                    </a:lnTo>
                    <a:lnTo>
                      <a:pt x="1912" y="4488"/>
                    </a:lnTo>
                    <a:lnTo>
                      <a:pt x="21" y="3412"/>
                    </a:lnTo>
                    <a:cubicBezTo>
                      <a:pt x="19" y="3409"/>
                      <a:pt x="17" y="3408"/>
                      <a:pt x="15" y="3408"/>
                    </a:cubicBezTo>
                    <a:cubicBezTo>
                      <a:pt x="6" y="3408"/>
                      <a:pt x="1" y="3425"/>
                      <a:pt x="10" y="3434"/>
                    </a:cubicBezTo>
                    <a:lnTo>
                      <a:pt x="1923" y="4534"/>
                    </a:lnTo>
                    <a:lnTo>
                      <a:pt x="1946" y="4546"/>
                    </a:lnTo>
                    <a:lnTo>
                      <a:pt x="1946" y="4546"/>
                    </a:lnTo>
                    <a:lnTo>
                      <a:pt x="1923" y="1281"/>
                    </a:lnTo>
                    <a:lnTo>
                      <a:pt x="1923" y="1269"/>
                    </a:lnTo>
                    <a:lnTo>
                      <a:pt x="79" y="9"/>
                    </a:lnTo>
                    <a:cubicBezTo>
                      <a:pt x="73" y="4"/>
                      <a:pt x="67" y="1"/>
                      <a:pt x="6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6" name="Google Shape;1101;p69"/>
              <p:cNvSpPr/>
              <p:nvPr/>
            </p:nvSpPr>
            <p:spPr>
              <a:xfrm>
                <a:off x="4976043" y="2340833"/>
                <a:ext cx="3653" cy="194198"/>
              </a:xfrm>
              <a:custGeom>
                <a:avLst/>
                <a:gdLst/>
                <a:ahLst/>
                <a:cxnLst/>
                <a:rect l="l" t="t" r="r" b="b"/>
                <a:pathLst>
                  <a:path w="58" h="3083" extrusionOk="0">
                    <a:moveTo>
                      <a:pt x="23" y="1"/>
                    </a:moveTo>
                    <a:cubicBezTo>
                      <a:pt x="12" y="1"/>
                      <a:pt x="0" y="12"/>
                      <a:pt x="0" y="24"/>
                    </a:cubicBezTo>
                    <a:lnTo>
                      <a:pt x="35" y="3059"/>
                    </a:lnTo>
                    <a:cubicBezTo>
                      <a:pt x="35" y="3071"/>
                      <a:pt x="35" y="3082"/>
                      <a:pt x="46" y="3082"/>
                    </a:cubicBezTo>
                    <a:cubicBezTo>
                      <a:pt x="58" y="3082"/>
                      <a:pt x="58" y="3071"/>
                      <a:pt x="58" y="3059"/>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7" name="Google Shape;1102;p69"/>
              <p:cNvSpPr/>
              <p:nvPr/>
            </p:nvSpPr>
            <p:spPr>
              <a:xfrm>
                <a:off x="4837526" y="2248487"/>
                <a:ext cx="3653" cy="207174"/>
              </a:xfrm>
              <a:custGeom>
                <a:avLst/>
                <a:gdLst/>
                <a:ahLst/>
                <a:cxnLst/>
                <a:rect l="l" t="t" r="r" b="b"/>
                <a:pathLst>
                  <a:path w="58" h="3289" extrusionOk="0">
                    <a:moveTo>
                      <a:pt x="12" y="1"/>
                    </a:moveTo>
                    <a:cubicBezTo>
                      <a:pt x="12" y="1"/>
                      <a:pt x="0" y="12"/>
                      <a:pt x="0" y="12"/>
                    </a:cubicBezTo>
                    <a:lnTo>
                      <a:pt x="23" y="3277"/>
                    </a:lnTo>
                    <a:cubicBezTo>
                      <a:pt x="23" y="3288"/>
                      <a:pt x="34" y="3288"/>
                      <a:pt x="46" y="3288"/>
                    </a:cubicBezTo>
                    <a:cubicBezTo>
                      <a:pt x="46" y="3288"/>
                      <a:pt x="57" y="3288"/>
                      <a:pt x="57" y="3277"/>
                    </a:cubicBezTo>
                    <a:lnTo>
                      <a:pt x="34" y="12"/>
                    </a:lnTo>
                    <a:cubicBezTo>
                      <a:pt x="34"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8" name="Google Shape;1103;p69"/>
              <p:cNvSpPr/>
              <p:nvPr/>
            </p:nvSpPr>
            <p:spPr>
              <a:xfrm>
                <a:off x="4878659" y="2576105"/>
                <a:ext cx="116909" cy="251897"/>
              </a:xfrm>
              <a:custGeom>
                <a:avLst/>
                <a:gdLst/>
                <a:ahLst/>
                <a:cxnLst/>
                <a:rect l="l" t="t" r="r" b="b"/>
                <a:pathLst>
                  <a:path w="1856" h="3999" extrusionOk="0">
                    <a:moveTo>
                      <a:pt x="103" y="57"/>
                    </a:moveTo>
                    <a:lnTo>
                      <a:pt x="1799" y="940"/>
                    </a:lnTo>
                    <a:lnTo>
                      <a:pt x="1821" y="3952"/>
                    </a:lnTo>
                    <a:lnTo>
                      <a:pt x="34" y="3162"/>
                    </a:lnTo>
                    <a:lnTo>
                      <a:pt x="103" y="57"/>
                    </a:lnTo>
                    <a:close/>
                    <a:moveTo>
                      <a:pt x="69" y="0"/>
                    </a:moveTo>
                    <a:lnTo>
                      <a:pt x="0" y="3173"/>
                    </a:lnTo>
                    <a:lnTo>
                      <a:pt x="0" y="3185"/>
                    </a:lnTo>
                    <a:lnTo>
                      <a:pt x="1856" y="3998"/>
                    </a:lnTo>
                    <a:lnTo>
                      <a:pt x="1833" y="928"/>
                    </a:lnTo>
                    <a:lnTo>
                      <a:pt x="1833" y="917"/>
                    </a:lnTo>
                    <a:lnTo>
                      <a:pt x="92" y="12"/>
                    </a:lnTo>
                    <a:lnTo>
                      <a:pt x="6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9" name="Google Shape;1104;p69"/>
              <p:cNvSpPr/>
              <p:nvPr/>
            </p:nvSpPr>
            <p:spPr>
              <a:xfrm>
                <a:off x="4734283" y="2495287"/>
                <a:ext cx="124216" cy="273503"/>
              </a:xfrm>
              <a:custGeom>
                <a:avLst/>
                <a:gdLst/>
                <a:ahLst/>
                <a:cxnLst/>
                <a:rect l="l" t="t" r="r" b="b"/>
                <a:pathLst>
                  <a:path w="1972" h="4342" extrusionOk="0">
                    <a:moveTo>
                      <a:pt x="35" y="0"/>
                    </a:moveTo>
                    <a:cubicBezTo>
                      <a:pt x="24" y="0"/>
                      <a:pt x="12" y="0"/>
                      <a:pt x="12" y="12"/>
                    </a:cubicBezTo>
                    <a:cubicBezTo>
                      <a:pt x="1" y="12"/>
                      <a:pt x="1" y="23"/>
                      <a:pt x="12" y="35"/>
                    </a:cubicBezTo>
                    <a:lnTo>
                      <a:pt x="1914" y="1077"/>
                    </a:lnTo>
                    <a:lnTo>
                      <a:pt x="1937" y="4284"/>
                    </a:lnTo>
                    <a:lnTo>
                      <a:pt x="58" y="3471"/>
                    </a:lnTo>
                    <a:cubicBezTo>
                      <a:pt x="47" y="3471"/>
                      <a:pt x="35" y="3471"/>
                      <a:pt x="35" y="3483"/>
                    </a:cubicBezTo>
                    <a:cubicBezTo>
                      <a:pt x="35" y="3494"/>
                      <a:pt x="35" y="3506"/>
                      <a:pt x="47" y="3506"/>
                    </a:cubicBezTo>
                    <a:lnTo>
                      <a:pt x="1948" y="4330"/>
                    </a:lnTo>
                    <a:lnTo>
                      <a:pt x="1971" y="4342"/>
                    </a:lnTo>
                    <a:lnTo>
                      <a:pt x="1971" y="4342"/>
                    </a:lnTo>
                    <a:lnTo>
                      <a:pt x="1948" y="1077"/>
                    </a:lnTo>
                    <a:lnTo>
                      <a:pt x="1948" y="106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0" name="Google Shape;1105;p69"/>
              <p:cNvSpPr/>
              <p:nvPr/>
            </p:nvSpPr>
            <p:spPr>
              <a:xfrm>
                <a:off x="4978941" y="2626624"/>
                <a:ext cx="3653" cy="194135"/>
              </a:xfrm>
              <a:custGeom>
                <a:avLst/>
                <a:gdLst/>
                <a:ahLst/>
                <a:cxnLst/>
                <a:rect l="l" t="t" r="r" b="b"/>
                <a:pathLst>
                  <a:path w="58" h="3082" extrusionOk="0">
                    <a:moveTo>
                      <a:pt x="12" y="0"/>
                    </a:moveTo>
                    <a:cubicBezTo>
                      <a:pt x="0" y="0"/>
                      <a:pt x="0" y="12"/>
                      <a:pt x="0" y="23"/>
                    </a:cubicBezTo>
                    <a:lnTo>
                      <a:pt x="23" y="3059"/>
                    </a:lnTo>
                    <a:cubicBezTo>
                      <a:pt x="23" y="3070"/>
                      <a:pt x="23" y="3082"/>
                      <a:pt x="35" y="3082"/>
                    </a:cubicBezTo>
                    <a:cubicBezTo>
                      <a:pt x="46" y="3082"/>
                      <a:pt x="58" y="3070"/>
                      <a:pt x="58" y="3059"/>
                    </a:cubicBezTo>
                    <a:lnTo>
                      <a:pt x="35" y="23"/>
                    </a:lnTo>
                    <a:cubicBezTo>
                      <a:pt x="23"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1" name="Google Shape;1106;p69"/>
              <p:cNvSpPr/>
              <p:nvPr/>
            </p:nvSpPr>
            <p:spPr>
              <a:xfrm>
                <a:off x="4839667" y="2553743"/>
                <a:ext cx="4409" cy="207111"/>
              </a:xfrm>
              <a:custGeom>
                <a:avLst/>
                <a:gdLst/>
                <a:ahLst/>
                <a:cxnLst/>
                <a:rect l="l" t="t" r="r" b="b"/>
                <a:pathLst>
                  <a:path w="70" h="3288" extrusionOk="0">
                    <a:moveTo>
                      <a:pt x="23" y="0"/>
                    </a:moveTo>
                    <a:cubicBezTo>
                      <a:pt x="12" y="0"/>
                      <a:pt x="0" y="0"/>
                      <a:pt x="0" y="12"/>
                    </a:cubicBezTo>
                    <a:lnTo>
                      <a:pt x="35" y="3276"/>
                    </a:lnTo>
                    <a:cubicBezTo>
                      <a:pt x="35" y="3276"/>
                      <a:pt x="35" y="3288"/>
                      <a:pt x="46" y="3288"/>
                    </a:cubicBezTo>
                    <a:cubicBezTo>
                      <a:pt x="58" y="3288"/>
                      <a:pt x="69" y="3276"/>
                      <a:pt x="69" y="3276"/>
                    </a:cubicBezTo>
                    <a:lnTo>
                      <a:pt x="35" y="12"/>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2" name="Google Shape;1107;p69"/>
              <p:cNvSpPr/>
              <p:nvPr/>
            </p:nvSpPr>
            <p:spPr>
              <a:xfrm>
                <a:off x="4881494" y="2912352"/>
                <a:ext cx="116972" cy="232370"/>
              </a:xfrm>
              <a:custGeom>
                <a:avLst/>
                <a:gdLst/>
                <a:ahLst/>
                <a:cxnLst/>
                <a:rect l="l" t="t" r="r" b="b"/>
                <a:pathLst>
                  <a:path w="1857" h="3689" extrusionOk="0">
                    <a:moveTo>
                      <a:pt x="104" y="46"/>
                    </a:moveTo>
                    <a:lnTo>
                      <a:pt x="1799" y="630"/>
                    </a:lnTo>
                    <a:lnTo>
                      <a:pt x="1822" y="3643"/>
                    </a:lnTo>
                    <a:lnTo>
                      <a:pt x="35" y="3173"/>
                    </a:lnTo>
                    <a:lnTo>
                      <a:pt x="104" y="46"/>
                    </a:lnTo>
                    <a:close/>
                    <a:moveTo>
                      <a:pt x="70" y="0"/>
                    </a:moveTo>
                    <a:lnTo>
                      <a:pt x="1" y="3196"/>
                    </a:lnTo>
                    <a:lnTo>
                      <a:pt x="1857" y="3689"/>
                    </a:lnTo>
                    <a:lnTo>
                      <a:pt x="1834" y="619"/>
                    </a:lnTo>
                    <a:lnTo>
                      <a:pt x="1834" y="607"/>
                    </a:lnTo>
                    <a:lnTo>
                      <a:pt x="7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3" name="Google Shape;1108;p69"/>
              <p:cNvSpPr/>
              <p:nvPr/>
            </p:nvSpPr>
            <p:spPr>
              <a:xfrm>
                <a:off x="4737181" y="2856793"/>
                <a:ext cx="124216" cy="251897"/>
              </a:xfrm>
              <a:custGeom>
                <a:avLst/>
                <a:gdLst/>
                <a:ahLst/>
                <a:cxnLst/>
                <a:rect l="l" t="t" r="r" b="b"/>
                <a:pathLst>
                  <a:path w="1972" h="3999" extrusionOk="0">
                    <a:moveTo>
                      <a:pt x="24" y="0"/>
                    </a:moveTo>
                    <a:cubicBezTo>
                      <a:pt x="24" y="0"/>
                      <a:pt x="12" y="12"/>
                      <a:pt x="1" y="12"/>
                    </a:cubicBezTo>
                    <a:cubicBezTo>
                      <a:pt x="1" y="23"/>
                      <a:pt x="12" y="35"/>
                      <a:pt x="12" y="35"/>
                    </a:cubicBezTo>
                    <a:lnTo>
                      <a:pt x="1914" y="745"/>
                    </a:lnTo>
                    <a:lnTo>
                      <a:pt x="1937" y="3952"/>
                    </a:lnTo>
                    <a:lnTo>
                      <a:pt x="1937" y="3952"/>
                    </a:lnTo>
                    <a:lnTo>
                      <a:pt x="58" y="3483"/>
                    </a:lnTo>
                    <a:cubicBezTo>
                      <a:pt x="35" y="3483"/>
                      <a:pt x="24" y="3506"/>
                      <a:pt x="47" y="3517"/>
                    </a:cubicBezTo>
                    <a:lnTo>
                      <a:pt x="1948" y="3998"/>
                    </a:lnTo>
                    <a:lnTo>
                      <a:pt x="1971" y="3998"/>
                    </a:lnTo>
                    <a:lnTo>
                      <a:pt x="1948" y="733"/>
                    </a:lnTo>
                    <a:lnTo>
                      <a:pt x="1948" y="722"/>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4" name="Google Shape;1109;p69"/>
              <p:cNvSpPr/>
              <p:nvPr/>
            </p:nvSpPr>
            <p:spPr>
              <a:xfrm>
                <a:off x="4981083" y="2946241"/>
                <a:ext cx="3653" cy="193442"/>
              </a:xfrm>
              <a:custGeom>
                <a:avLst/>
                <a:gdLst/>
                <a:ahLst/>
                <a:cxnLst/>
                <a:rect l="l" t="t" r="r" b="b"/>
                <a:pathLst>
                  <a:path w="58" h="3071" extrusionOk="0">
                    <a:moveTo>
                      <a:pt x="24" y="1"/>
                    </a:moveTo>
                    <a:cubicBezTo>
                      <a:pt x="12" y="1"/>
                      <a:pt x="1" y="1"/>
                      <a:pt x="1" y="12"/>
                    </a:cubicBezTo>
                    <a:lnTo>
                      <a:pt x="24" y="3048"/>
                    </a:lnTo>
                    <a:cubicBezTo>
                      <a:pt x="24" y="3059"/>
                      <a:pt x="35" y="3071"/>
                      <a:pt x="46" y="3071"/>
                    </a:cubicBezTo>
                    <a:cubicBezTo>
                      <a:pt x="58" y="3071"/>
                      <a:pt x="58" y="3059"/>
                      <a:pt x="58" y="3048"/>
                    </a:cubicBezTo>
                    <a:lnTo>
                      <a:pt x="35" y="12"/>
                    </a:lnTo>
                    <a:cubicBezTo>
                      <a:pt x="35" y="1"/>
                      <a:pt x="24"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5" name="Google Shape;1110;p69"/>
              <p:cNvSpPr/>
              <p:nvPr/>
            </p:nvSpPr>
            <p:spPr>
              <a:xfrm>
                <a:off x="4842565" y="2896478"/>
                <a:ext cx="4409" cy="207111"/>
              </a:xfrm>
              <a:custGeom>
                <a:avLst/>
                <a:gdLst/>
                <a:ahLst/>
                <a:cxnLst/>
                <a:rect l="l" t="t" r="r" b="b"/>
                <a:pathLst>
                  <a:path w="70" h="3288" extrusionOk="0">
                    <a:moveTo>
                      <a:pt x="23" y="0"/>
                    </a:moveTo>
                    <a:cubicBezTo>
                      <a:pt x="12" y="0"/>
                      <a:pt x="0" y="12"/>
                      <a:pt x="0" y="23"/>
                    </a:cubicBezTo>
                    <a:lnTo>
                      <a:pt x="35" y="3276"/>
                    </a:lnTo>
                    <a:cubicBezTo>
                      <a:pt x="35" y="3288"/>
                      <a:pt x="35" y="3288"/>
                      <a:pt x="46" y="3288"/>
                    </a:cubicBezTo>
                    <a:cubicBezTo>
                      <a:pt x="58" y="3288"/>
                      <a:pt x="69" y="3288"/>
                      <a:pt x="69" y="3276"/>
                    </a:cubicBezTo>
                    <a:lnTo>
                      <a:pt x="35" y="23"/>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6" name="Google Shape;1111;p69"/>
              <p:cNvSpPr/>
              <p:nvPr/>
            </p:nvSpPr>
            <p:spPr>
              <a:xfrm>
                <a:off x="5352290" y="2565081"/>
                <a:ext cx="64691" cy="202261"/>
              </a:xfrm>
              <a:custGeom>
                <a:avLst/>
                <a:gdLst/>
                <a:ahLst/>
                <a:cxnLst/>
                <a:rect l="l" t="t" r="r" b="b"/>
                <a:pathLst>
                  <a:path w="1027" h="3211" extrusionOk="0">
                    <a:moveTo>
                      <a:pt x="23" y="0"/>
                    </a:moveTo>
                    <a:cubicBezTo>
                      <a:pt x="11" y="0"/>
                      <a:pt x="0" y="17"/>
                      <a:pt x="19" y="26"/>
                    </a:cubicBezTo>
                    <a:lnTo>
                      <a:pt x="992" y="691"/>
                    </a:lnTo>
                    <a:lnTo>
                      <a:pt x="992" y="3165"/>
                    </a:lnTo>
                    <a:lnTo>
                      <a:pt x="30" y="2638"/>
                    </a:lnTo>
                    <a:cubicBezTo>
                      <a:pt x="19" y="2638"/>
                      <a:pt x="7" y="2638"/>
                      <a:pt x="7" y="2650"/>
                    </a:cubicBezTo>
                    <a:cubicBezTo>
                      <a:pt x="7" y="2661"/>
                      <a:pt x="7" y="2672"/>
                      <a:pt x="19" y="2672"/>
                    </a:cubicBezTo>
                    <a:lnTo>
                      <a:pt x="1004" y="3199"/>
                    </a:lnTo>
                    <a:lnTo>
                      <a:pt x="1027" y="3211"/>
                    </a:lnTo>
                    <a:lnTo>
                      <a:pt x="1027" y="668"/>
                    </a:lnTo>
                    <a:lnTo>
                      <a:pt x="30"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7" name="Google Shape;1112;p69"/>
              <p:cNvSpPr/>
              <p:nvPr/>
            </p:nvSpPr>
            <p:spPr>
              <a:xfrm>
                <a:off x="5453706" y="2627316"/>
                <a:ext cx="71494" cy="195584"/>
              </a:xfrm>
              <a:custGeom>
                <a:avLst/>
                <a:gdLst/>
                <a:ahLst/>
                <a:cxnLst/>
                <a:rect l="l" t="t" r="r" b="b"/>
                <a:pathLst>
                  <a:path w="1135" h="3105" extrusionOk="0">
                    <a:moveTo>
                      <a:pt x="35" y="58"/>
                    </a:moveTo>
                    <a:lnTo>
                      <a:pt x="1101" y="676"/>
                    </a:lnTo>
                    <a:lnTo>
                      <a:pt x="1101" y="3059"/>
                    </a:lnTo>
                    <a:lnTo>
                      <a:pt x="35" y="2509"/>
                    </a:lnTo>
                    <a:lnTo>
                      <a:pt x="35" y="58"/>
                    </a:lnTo>
                    <a:close/>
                    <a:moveTo>
                      <a:pt x="1" y="1"/>
                    </a:moveTo>
                    <a:lnTo>
                      <a:pt x="1" y="2532"/>
                    </a:lnTo>
                    <a:lnTo>
                      <a:pt x="1135" y="3105"/>
                    </a:lnTo>
                    <a:lnTo>
                      <a:pt x="1135" y="66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8" name="Google Shape;1113;p69"/>
              <p:cNvSpPr/>
              <p:nvPr/>
            </p:nvSpPr>
            <p:spPr>
              <a:xfrm>
                <a:off x="5510713" y="2661584"/>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9" name="Google Shape;1114;p69"/>
              <p:cNvSpPr/>
              <p:nvPr/>
            </p:nvSpPr>
            <p:spPr>
              <a:xfrm>
                <a:off x="5402494" y="2598089"/>
                <a:ext cx="2205" cy="161317"/>
              </a:xfrm>
              <a:custGeom>
                <a:avLst/>
                <a:gdLst/>
                <a:ahLst/>
                <a:cxnLst/>
                <a:rect l="l" t="t" r="r" b="b"/>
                <a:pathLst>
                  <a:path w="35" h="2561" extrusionOk="0">
                    <a:moveTo>
                      <a:pt x="18" y="1"/>
                    </a:moveTo>
                    <a:cubicBezTo>
                      <a:pt x="9" y="1"/>
                      <a:pt x="1" y="6"/>
                      <a:pt x="1" y="18"/>
                    </a:cubicBezTo>
                    <a:lnTo>
                      <a:pt x="1" y="2549"/>
                    </a:lnTo>
                    <a:cubicBezTo>
                      <a:pt x="1" y="2561"/>
                      <a:pt x="1" y="2561"/>
                      <a:pt x="12" y="2561"/>
                    </a:cubicBezTo>
                    <a:cubicBezTo>
                      <a:pt x="23" y="2561"/>
                      <a:pt x="35" y="2561"/>
                      <a:pt x="35" y="2549"/>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0" name="Google Shape;1115;p69"/>
              <p:cNvSpPr/>
              <p:nvPr/>
            </p:nvSpPr>
            <p:spPr>
              <a:xfrm>
                <a:off x="5352164" y="2801802"/>
                <a:ext cx="64817" cy="195017"/>
              </a:xfrm>
              <a:custGeom>
                <a:avLst/>
                <a:gdLst/>
                <a:ahLst/>
                <a:cxnLst/>
                <a:rect l="l" t="t" r="r" b="b"/>
                <a:pathLst>
                  <a:path w="1029" h="3096" extrusionOk="0">
                    <a:moveTo>
                      <a:pt x="23" y="0"/>
                    </a:moveTo>
                    <a:cubicBezTo>
                      <a:pt x="7" y="0"/>
                      <a:pt x="1" y="26"/>
                      <a:pt x="21" y="26"/>
                    </a:cubicBezTo>
                    <a:lnTo>
                      <a:pt x="994" y="564"/>
                    </a:lnTo>
                    <a:lnTo>
                      <a:pt x="994" y="3038"/>
                    </a:lnTo>
                    <a:lnTo>
                      <a:pt x="32" y="2649"/>
                    </a:lnTo>
                    <a:cubicBezTo>
                      <a:pt x="29" y="2647"/>
                      <a:pt x="26" y="2646"/>
                      <a:pt x="23" y="2646"/>
                    </a:cubicBezTo>
                    <a:cubicBezTo>
                      <a:pt x="7" y="2646"/>
                      <a:pt x="1" y="2672"/>
                      <a:pt x="21" y="2672"/>
                    </a:cubicBezTo>
                    <a:lnTo>
                      <a:pt x="1029" y="3096"/>
                    </a:lnTo>
                    <a:lnTo>
                      <a:pt x="1029" y="553"/>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1" name="Google Shape;1116;p69"/>
              <p:cNvSpPr/>
              <p:nvPr/>
            </p:nvSpPr>
            <p:spPr>
              <a:xfrm>
                <a:off x="5453706" y="2852447"/>
                <a:ext cx="71494" cy="186198"/>
              </a:xfrm>
              <a:custGeom>
                <a:avLst/>
                <a:gdLst/>
                <a:ahLst/>
                <a:cxnLst/>
                <a:rect l="l" t="t" r="r" b="b"/>
                <a:pathLst>
                  <a:path w="1135" h="2956" extrusionOk="0">
                    <a:moveTo>
                      <a:pt x="35" y="46"/>
                    </a:moveTo>
                    <a:lnTo>
                      <a:pt x="1101" y="539"/>
                    </a:lnTo>
                    <a:lnTo>
                      <a:pt x="1101" y="2910"/>
                    </a:lnTo>
                    <a:lnTo>
                      <a:pt x="35" y="2498"/>
                    </a:lnTo>
                    <a:lnTo>
                      <a:pt x="35" y="46"/>
                    </a:lnTo>
                    <a:close/>
                    <a:moveTo>
                      <a:pt x="1" y="1"/>
                    </a:moveTo>
                    <a:lnTo>
                      <a:pt x="1" y="2521"/>
                    </a:lnTo>
                    <a:lnTo>
                      <a:pt x="1135" y="2956"/>
                    </a:lnTo>
                    <a:lnTo>
                      <a:pt x="1135" y="516"/>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2" name="Google Shape;1117;p69"/>
              <p:cNvSpPr/>
              <p:nvPr/>
            </p:nvSpPr>
            <p:spPr>
              <a:xfrm>
                <a:off x="5510713" y="2878777"/>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3" name="Google Shape;1118;p69"/>
              <p:cNvSpPr/>
              <p:nvPr/>
            </p:nvSpPr>
            <p:spPr>
              <a:xfrm>
                <a:off x="5402494" y="2829014"/>
                <a:ext cx="2205" cy="161317"/>
              </a:xfrm>
              <a:custGeom>
                <a:avLst/>
                <a:gdLst/>
                <a:ahLst/>
                <a:cxnLst/>
                <a:rect l="l" t="t" r="r" b="b"/>
                <a:pathLst>
                  <a:path w="35" h="2561" extrusionOk="0">
                    <a:moveTo>
                      <a:pt x="18" y="0"/>
                    </a:moveTo>
                    <a:cubicBezTo>
                      <a:pt x="9" y="0"/>
                      <a:pt x="1" y="6"/>
                      <a:pt x="1" y="17"/>
                    </a:cubicBezTo>
                    <a:lnTo>
                      <a:pt x="1" y="2549"/>
                    </a:lnTo>
                    <a:cubicBezTo>
                      <a:pt x="1" y="2549"/>
                      <a:pt x="1" y="2560"/>
                      <a:pt x="12" y="2560"/>
                    </a:cubicBezTo>
                    <a:cubicBezTo>
                      <a:pt x="23" y="2560"/>
                      <a:pt x="23" y="2549"/>
                      <a:pt x="35" y="2549"/>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4" name="Google Shape;1119;p69"/>
              <p:cNvSpPr/>
              <p:nvPr/>
            </p:nvSpPr>
            <p:spPr>
              <a:xfrm>
                <a:off x="5352731" y="3059940"/>
                <a:ext cx="64250" cy="185128"/>
              </a:xfrm>
              <a:custGeom>
                <a:avLst/>
                <a:gdLst/>
                <a:ahLst/>
                <a:cxnLst/>
                <a:rect l="l" t="t" r="r" b="b"/>
                <a:pathLst>
                  <a:path w="1020" h="2939" extrusionOk="0">
                    <a:moveTo>
                      <a:pt x="13" y="1"/>
                    </a:moveTo>
                    <a:cubicBezTo>
                      <a:pt x="6" y="1"/>
                      <a:pt x="0" y="9"/>
                      <a:pt x="0" y="17"/>
                    </a:cubicBezTo>
                    <a:cubicBezTo>
                      <a:pt x="0" y="17"/>
                      <a:pt x="0" y="29"/>
                      <a:pt x="12" y="29"/>
                    </a:cubicBezTo>
                    <a:lnTo>
                      <a:pt x="985" y="418"/>
                    </a:lnTo>
                    <a:lnTo>
                      <a:pt x="985" y="2892"/>
                    </a:lnTo>
                    <a:lnTo>
                      <a:pt x="23" y="2652"/>
                    </a:lnTo>
                    <a:cubicBezTo>
                      <a:pt x="20" y="2648"/>
                      <a:pt x="16" y="2647"/>
                      <a:pt x="13" y="2647"/>
                    </a:cubicBezTo>
                    <a:cubicBezTo>
                      <a:pt x="6" y="2647"/>
                      <a:pt x="0" y="2655"/>
                      <a:pt x="0" y="2663"/>
                    </a:cubicBezTo>
                    <a:cubicBezTo>
                      <a:pt x="0" y="2663"/>
                      <a:pt x="0" y="2675"/>
                      <a:pt x="12" y="2675"/>
                    </a:cubicBezTo>
                    <a:lnTo>
                      <a:pt x="1020" y="2938"/>
                    </a:lnTo>
                    <a:lnTo>
                      <a:pt x="1020" y="395"/>
                    </a:lnTo>
                    <a:lnTo>
                      <a:pt x="23" y="6"/>
                    </a:lnTo>
                    <a:cubicBezTo>
                      <a:pt x="20" y="2"/>
                      <a:pt x="16" y="1"/>
                      <a:pt x="1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5" name="Google Shape;1120;p69"/>
              <p:cNvSpPr/>
              <p:nvPr/>
            </p:nvSpPr>
            <p:spPr>
              <a:xfrm>
                <a:off x="5453706" y="3094900"/>
                <a:ext cx="71494" cy="174671"/>
              </a:xfrm>
              <a:custGeom>
                <a:avLst/>
                <a:gdLst/>
                <a:ahLst/>
                <a:cxnLst/>
                <a:rect l="l" t="t" r="r" b="b"/>
                <a:pathLst>
                  <a:path w="1135" h="2773" extrusionOk="0">
                    <a:moveTo>
                      <a:pt x="35" y="35"/>
                    </a:moveTo>
                    <a:lnTo>
                      <a:pt x="1101" y="356"/>
                    </a:lnTo>
                    <a:lnTo>
                      <a:pt x="1101" y="2738"/>
                    </a:lnTo>
                    <a:lnTo>
                      <a:pt x="35" y="2486"/>
                    </a:lnTo>
                    <a:lnTo>
                      <a:pt x="35" y="35"/>
                    </a:lnTo>
                    <a:close/>
                    <a:moveTo>
                      <a:pt x="1" y="0"/>
                    </a:moveTo>
                    <a:lnTo>
                      <a:pt x="1" y="2521"/>
                    </a:lnTo>
                    <a:lnTo>
                      <a:pt x="1135" y="2773"/>
                    </a:lnTo>
                    <a:lnTo>
                      <a:pt x="1135" y="33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6" name="Google Shape;1121;p69"/>
              <p:cNvSpPr/>
              <p:nvPr/>
            </p:nvSpPr>
            <p:spPr>
              <a:xfrm>
                <a:off x="5510713" y="3111845"/>
                <a:ext cx="2268" cy="155585"/>
              </a:xfrm>
              <a:custGeom>
                <a:avLst/>
                <a:gdLst/>
                <a:ahLst/>
                <a:cxnLst/>
                <a:rect l="l" t="t" r="r" b="b"/>
                <a:pathLst>
                  <a:path w="36" h="2470" extrusionOk="0">
                    <a:moveTo>
                      <a:pt x="18" y="1"/>
                    </a:moveTo>
                    <a:cubicBezTo>
                      <a:pt x="9" y="1"/>
                      <a:pt x="1" y="6"/>
                      <a:pt x="1" y="18"/>
                    </a:cubicBezTo>
                    <a:lnTo>
                      <a:pt x="1" y="2446"/>
                    </a:lnTo>
                    <a:cubicBezTo>
                      <a:pt x="1" y="2458"/>
                      <a:pt x="12" y="2469"/>
                      <a:pt x="24" y="2469"/>
                    </a:cubicBezTo>
                    <a:cubicBezTo>
                      <a:pt x="24" y="2469"/>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7" name="Google Shape;1122;p69"/>
              <p:cNvSpPr/>
              <p:nvPr/>
            </p:nvSpPr>
            <p:spPr>
              <a:xfrm>
                <a:off x="5402494" y="3079404"/>
                <a:ext cx="1512" cy="161317"/>
              </a:xfrm>
              <a:custGeom>
                <a:avLst/>
                <a:gdLst/>
                <a:ahLst/>
                <a:cxnLst/>
                <a:rect l="l" t="t" r="r" b="b"/>
                <a:pathLst>
                  <a:path w="24" h="2561" extrusionOk="0">
                    <a:moveTo>
                      <a:pt x="12" y="0"/>
                    </a:moveTo>
                    <a:cubicBezTo>
                      <a:pt x="6" y="0"/>
                      <a:pt x="1" y="6"/>
                      <a:pt x="1" y="17"/>
                    </a:cubicBezTo>
                    <a:lnTo>
                      <a:pt x="1" y="2549"/>
                    </a:lnTo>
                    <a:cubicBezTo>
                      <a:pt x="1" y="2549"/>
                      <a:pt x="1" y="2560"/>
                      <a:pt x="12" y="2560"/>
                    </a:cubicBezTo>
                    <a:cubicBezTo>
                      <a:pt x="23" y="2560"/>
                      <a:pt x="23" y="2549"/>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8" name="Google Shape;1123;p69"/>
              <p:cNvSpPr/>
              <p:nvPr/>
            </p:nvSpPr>
            <p:spPr>
              <a:xfrm>
                <a:off x="5352164" y="3293889"/>
                <a:ext cx="64817" cy="182797"/>
              </a:xfrm>
              <a:custGeom>
                <a:avLst/>
                <a:gdLst/>
                <a:ahLst/>
                <a:cxnLst/>
                <a:rect l="l" t="t" r="r" b="b"/>
                <a:pathLst>
                  <a:path w="1029" h="2902" extrusionOk="0">
                    <a:moveTo>
                      <a:pt x="23" y="1"/>
                    </a:moveTo>
                    <a:cubicBezTo>
                      <a:pt x="7" y="1"/>
                      <a:pt x="1" y="26"/>
                      <a:pt x="21" y="26"/>
                    </a:cubicBezTo>
                    <a:lnTo>
                      <a:pt x="994" y="381"/>
                    </a:lnTo>
                    <a:lnTo>
                      <a:pt x="994" y="2855"/>
                    </a:lnTo>
                    <a:lnTo>
                      <a:pt x="32" y="2638"/>
                    </a:lnTo>
                    <a:cubicBezTo>
                      <a:pt x="21" y="2638"/>
                      <a:pt x="9" y="2649"/>
                      <a:pt x="9" y="2649"/>
                    </a:cubicBezTo>
                    <a:cubicBezTo>
                      <a:pt x="9" y="2661"/>
                      <a:pt x="9" y="2672"/>
                      <a:pt x="21" y="2672"/>
                    </a:cubicBezTo>
                    <a:lnTo>
                      <a:pt x="1029" y="2901"/>
                    </a:lnTo>
                    <a:lnTo>
                      <a:pt x="1029" y="358"/>
                    </a:lnTo>
                    <a:lnTo>
                      <a:pt x="32" y="3"/>
                    </a:lnTo>
                    <a:cubicBezTo>
                      <a:pt x="29" y="1"/>
                      <a:pt x="26"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9" name="Google Shape;1124;p69"/>
              <p:cNvSpPr/>
              <p:nvPr/>
            </p:nvSpPr>
            <p:spPr>
              <a:xfrm>
                <a:off x="5453706" y="3325070"/>
                <a:ext cx="71494" cy="172530"/>
              </a:xfrm>
              <a:custGeom>
                <a:avLst/>
                <a:gdLst/>
                <a:ahLst/>
                <a:cxnLst/>
                <a:rect l="l" t="t" r="r" b="b"/>
                <a:pathLst>
                  <a:path w="1135" h="2739" extrusionOk="0">
                    <a:moveTo>
                      <a:pt x="35" y="46"/>
                    </a:moveTo>
                    <a:lnTo>
                      <a:pt x="1101" y="321"/>
                    </a:lnTo>
                    <a:lnTo>
                      <a:pt x="1101" y="2693"/>
                    </a:lnTo>
                    <a:lnTo>
                      <a:pt x="35" y="2498"/>
                    </a:lnTo>
                    <a:lnTo>
                      <a:pt x="35" y="46"/>
                    </a:lnTo>
                    <a:close/>
                    <a:moveTo>
                      <a:pt x="1" y="1"/>
                    </a:moveTo>
                    <a:lnTo>
                      <a:pt x="1" y="2521"/>
                    </a:lnTo>
                    <a:lnTo>
                      <a:pt x="1112" y="2738"/>
                    </a:lnTo>
                    <a:lnTo>
                      <a:pt x="1135" y="2738"/>
                    </a:lnTo>
                    <a:lnTo>
                      <a:pt x="1135" y="299"/>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0" name="Google Shape;1125;p69"/>
              <p:cNvSpPr/>
              <p:nvPr/>
            </p:nvSpPr>
            <p:spPr>
              <a:xfrm>
                <a:off x="5510713" y="3340566"/>
                <a:ext cx="2268" cy="154892"/>
              </a:xfrm>
              <a:custGeom>
                <a:avLst/>
                <a:gdLst/>
                <a:ahLst/>
                <a:cxnLst/>
                <a:rect l="l" t="t" r="r" b="b"/>
                <a:pathLst>
                  <a:path w="36" h="2459" extrusionOk="0">
                    <a:moveTo>
                      <a:pt x="18" y="1"/>
                    </a:moveTo>
                    <a:cubicBezTo>
                      <a:pt x="9" y="1"/>
                      <a:pt x="1" y="7"/>
                      <a:pt x="1" y="18"/>
                    </a:cubicBezTo>
                    <a:lnTo>
                      <a:pt x="1" y="2447"/>
                    </a:lnTo>
                    <a:cubicBezTo>
                      <a:pt x="1" y="2447"/>
                      <a:pt x="12" y="2458"/>
                      <a:pt x="24" y="2458"/>
                    </a:cubicBezTo>
                    <a:cubicBezTo>
                      <a:pt x="24" y="2458"/>
                      <a:pt x="35" y="2447"/>
                      <a:pt x="35" y="2447"/>
                    </a:cubicBezTo>
                    <a:lnTo>
                      <a:pt x="35" y="18"/>
                    </a:lnTo>
                    <a:cubicBezTo>
                      <a:pt x="35" y="7"/>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1" name="Google Shape;1126;p69"/>
              <p:cNvSpPr/>
              <p:nvPr/>
            </p:nvSpPr>
            <p:spPr>
              <a:xfrm>
                <a:off x="5402494" y="3311023"/>
                <a:ext cx="1512" cy="162010"/>
              </a:xfrm>
              <a:custGeom>
                <a:avLst/>
                <a:gdLst/>
                <a:ahLst/>
                <a:cxnLst/>
                <a:rect l="l" t="t" r="r" b="b"/>
                <a:pathLst>
                  <a:path w="24" h="2572" extrusionOk="0">
                    <a:moveTo>
                      <a:pt x="12" y="0"/>
                    </a:moveTo>
                    <a:cubicBezTo>
                      <a:pt x="6" y="0"/>
                      <a:pt x="1" y="6"/>
                      <a:pt x="1" y="17"/>
                    </a:cubicBezTo>
                    <a:lnTo>
                      <a:pt x="1" y="2549"/>
                    </a:lnTo>
                    <a:cubicBezTo>
                      <a:pt x="1" y="2561"/>
                      <a:pt x="1" y="2572"/>
                      <a:pt x="12" y="2572"/>
                    </a:cubicBezTo>
                    <a:cubicBezTo>
                      <a:pt x="23" y="2572"/>
                      <a:pt x="23" y="2561"/>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2" name="Google Shape;1127;p69"/>
              <p:cNvSpPr/>
              <p:nvPr/>
            </p:nvSpPr>
            <p:spPr>
              <a:xfrm>
                <a:off x="5595184" y="2721677"/>
                <a:ext cx="43337" cy="170514"/>
              </a:xfrm>
              <a:custGeom>
                <a:avLst/>
                <a:gdLst/>
                <a:ahLst/>
                <a:cxnLst/>
                <a:rect l="l" t="t" r="r" b="b"/>
                <a:pathLst>
                  <a:path w="688" h="2707" extrusionOk="0">
                    <a:moveTo>
                      <a:pt x="26" y="1"/>
                    </a:moveTo>
                    <a:cubicBezTo>
                      <a:pt x="9" y="1"/>
                      <a:pt x="2" y="28"/>
                      <a:pt x="12" y="38"/>
                    </a:cubicBezTo>
                    <a:lnTo>
                      <a:pt x="653" y="461"/>
                    </a:lnTo>
                    <a:lnTo>
                      <a:pt x="653" y="2649"/>
                    </a:lnTo>
                    <a:lnTo>
                      <a:pt x="34" y="2329"/>
                    </a:lnTo>
                    <a:cubicBezTo>
                      <a:pt x="12" y="2329"/>
                      <a:pt x="0" y="2351"/>
                      <a:pt x="23" y="2363"/>
                    </a:cubicBezTo>
                    <a:lnTo>
                      <a:pt x="687" y="2707"/>
                    </a:lnTo>
                    <a:lnTo>
                      <a:pt x="687" y="438"/>
                    </a:lnTo>
                    <a:lnTo>
                      <a:pt x="34" y="3"/>
                    </a:lnTo>
                    <a:cubicBezTo>
                      <a:pt x="31" y="2"/>
                      <a:pt x="28" y="1"/>
                      <a:pt x="2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3" name="Google Shape;1128;p69"/>
              <p:cNvSpPr/>
              <p:nvPr/>
            </p:nvSpPr>
            <p:spPr>
              <a:xfrm>
                <a:off x="5661514" y="2761551"/>
                <a:ext cx="47683" cy="167427"/>
              </a:xfrm>
              <a:custGeom>
                <a:avLst/>
                <a:gdLst/>
                <a:ahLst/>
                <a:cxnLst/>
                <a:rect l="l" t="t" r="r" b="b"/>
                <a:pathLst>
                  <a:path w="757" h="2658" extrusionOk="0">
                    <a:moveTo>
                      <a:pt x="35" y="57"/>
                    </a:moveTo>
                    <a:lnTo>
                      <a:pt x="723" y="470"/>
                    </a:lnTo>
                    <a:lnTo>
                      <a:pt x="723" y="2601"/>
                    </a:lnTo>
                    <a:lnTo>
                      <a:pt x="35" y="2245"/>
                    </a:lnTo>
                    <a:lnTo>
                      <a:pt x="35" y="57"/>
                    </a:lnTo>
                    <a:close/>
                    <a:moveTo>
                      <a:pt x="1" y="0"/>
                    </a:moveTo>
                    <a:lnTo>
                      <a:pt x="1" y="2268"/>
                    </a:lnTo>
                    <a:lnTo>
                      <a:pt x="757" y="2658"/>
                    </a:lnTo>
                    <a:lnTo>
                      <a:pt x="757" y="447"/>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4" name="Google Shape;1129;p69"/>
              <p:cNvSpPr/>
              <p:nvPr/>
            </p:nvSpPr>
            <p:spPr>
              <a:xfrm>
                <a:off x="5699056" y="2784291"/>
                <a:ext cx="2205" cy="139649"/>
              </a:xfrm>
              <a:custGeom>
                <a:avLst/>
                <a:gdLst/>
                <a:ahLst/>
                <a:cxnLst/>
                <a:rect l="l" t="t" r="r" b="b"/>
                <a:pathLst>
                  <a:path w="35" h="2217" extrusionOk="0">
                    <a:moveTo>
                      <a:pt x="18" y="0"/>
                    </a:moveTo>
                    <a:cubicBezTo>
                      <a:pt x="9" y="0"/>
                      <a:pt x="1" y="6"/>
                      <a:pt x="1" y="17"/>
                    </a:cubicBezTo>
                    <a:lnTo>
                      <a:pt x="1" y="2205"/>
                    </a:lnTo>
                    <a:cubicBezTo>
                      <a:pt x="1" y="2217"/>
                      <a:pt x="12" y="2217"/>
                      <a:pt x="24" y="2217"/>
                    </a:cubicBezTo>
                    <a:cubicBezTo>
                      <a:pt x="24" y="2217"/>
                      <a:pt x="35" y="2217"/>
                      <a:pt x="35" y="220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5" name="Google Shape;1130;p69"/>
              <p:cNvSpPr/>
              <p:nvPr/>
            </p:nvSpPr>
            <p:spPr>
              <a:xfrm>
                <a:off x="5628317" y="2743157"/>
                <a:ext cx="2268" cy="143239"/>
              </a:xfrm>
              <a:custGeom>
                <a:avLst/>
                <a:gdLst/>
                <a:ahLst/>
                <a:cxnLst/>
                <a:rect l="l" t="t" r="r" b="b"/>
                <a:pathLst>
                  <a:path w="36" h="2274" extrusionOk="0">
                    <a:moveTo>
                      <a:pt x="18" y="0"/>
                    </a:moveTo>
                    <a:cubicBezTo>
                      <a:pt x="10" y="0"/>
                      <a:pt x="1" y="6"/>
                      <a:pt x="1" y="17"/>
                    </a:cubicBezTo>
                    <a:lnTo>
                      <a:pt x="1" y="2262"/>
                    </a:lnTo>
                    <a:cubicBezTo>
                      <a:pt x="1" y="2274"/>
                      <a:pt x="1" y="2274"/>
                      <a:pt x="12" y="2274"/>
                    </a:cubicBezTo>
                    <a:cubicBezTo>
                      <a:pt x="24" y="2274"/>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6" name="Google Shape;1131;p69"/>
              <p:cNvSpPr/>
              <p:nvPr/>
            </p:nvSpPr>
            <p:spPr>
              <a:xfrm>
                <a:off x="5595373" y="2930241"/>
                <a:ext cx="43148" cy="165412"/>
              </a:xfrm>
              <a:custGeom>
                <a:avLst/>
                <a:gdLst/>
                <a:ahLst/>
                <a:cxnLst/>
                <a:rect l="l" t="t" r="r" b="b"/>
                <a:pathLst>
                  <a:path w="685" h="2626" extrusionOk="0">
                    <a:moveTo>
                      <a:pt x="23" y="0"/>
                    </a:moveTo>
                    <a:cubicBezTo>
                      <a:pt x="6" y="0"/>
                      <a:pt x="0" y="27"/>
                      <a:pt x="20" y="37"/>
                    </a:cubicBezTo>
                    <a:lnTo>
                      <a:pt x="650" y="381"/>
                    </a:lnTo>
                    <a:lnTo>
                      <a:pt x="650" y="2580"/>
                    </a:lnTo>
                    <a:lnTo>
                      <a:pt x="31" y="2340"/>
                    </a:lnTo>
                    <a:cubicBezTo>
                      <a:pt x="28" y="2338"/>
                      <a:pt x="25" y="2337"/>
                      <a:pt x="22" y="2337"/>
                    </a:cubicBezTo>
                    <a:cubicBezTo>
                      <a:pt x="6" y="2337"/>
                      <a:pt x="0" y="2362"/>
                      <a:pt x="20" y="2362"/>
                    </a:cubicBezTo>
                    <a:lnTo>
                      <a:pt x="684" y="2626"/>
                    </a:lnTo>
                    <a:lnTo>
                      <a:pt x="684" y="358"/>
                    </a:lnTo>
                    <a:lnTo>
                      <a:pt x="31"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7" name="Google Shape;1132;p69"/>
              <p:cNvSpPr/>
              <p:nvPr/>
            </p:nvSpPr>
            <p:spPr>
              <a:xfrm>
                <a:off x="5661514" y="2962115"/>
                <a:ext cx="47683" cy="160247"/>
              </a:xfrm>
              <a:custGeom>
                <a:avLst/>
                <a:gdLst/>
                <a:ahLst/>
                <a:cxnLst/>
                <a:rect l="l" t="t" r="r" b="b"/>
                <a:pathLst>
                  <a:path w="757" h="2544" extrusionOk="0">
                    <a:moveTo>
                      <a:pt x="35" y="58"/>
                    </a:moveTo>
                    <a:lnTo>
                      <a:pt x="723" y="367"/>
                    </a:lnTo>
                    <a:lnTo>
                      <a:pt x="723" y="2498"/>
                    </a:lnTo>
                    <a:lnTo>
                      <a:pt x="35" y="2234"/>
                    </a:lnTo>
                    <a:lnTo>
                      <a:pt x="35" y="58"/>
                    </a:lnTo>
                    <a:close/>
                    <a:moveTo>
                      <a:pt x="1" y="1"/>
                    </a:moveTo>
                    <a:lnTo>
                      <a:pt x="1" y="2257"/>
                    </a:lnTo>
                    <a:lnTo>
                      <a:pt x="757" y="2544"/>
                    </a:lnTo>
                    <a:lnTo>
                      <a:pt x="757" y="34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8" name="Google Shape;1133;p69"/>
              <p:cNvSpPr/>
              <p:nvPr/>
            </p:nvSpPr>
            <p:spPr>
              <a:xfrm>
                <a:off x="5699056" y="2979815"/>
                <a:ext cx="2205" cy="139649"/>
              </a:xfrm>
              <a:custGeom>
                <a:avLst/>
                <a:gdLst/>
                <a:ahLst/>
                <a:cxnLst/>
                <a:rect l="l" t="t" r="r" b="b"/>
                <a:pathLst>
                  <a:path w="35" h="2217" extrusionOk="0">
                    <a:moveTo>
                      <a:pt x="18" y="0"/>
                    </a:moveTo>
                    <a:cubicBezTo>
                      <a:pt x="9" y="0"/>
                      <a:pt x="1" y="6"/>
                      <a:pt x="1" y="18"/>
                    </a:cubicBezTo>
                    <a:lnTo>
                      <a:pt x="1" y="2194"/>
                    </a:lnTo>
                    <a:cubicBezTo>
                      <a:pt x="1" y="2206"/>
                      <a:pt x="12" y="2217"/>
                      <a:pt x="24" y="2217"/>
                    </a:cubicBezTo>
                    <a:cubicBezTo>
                      <a:pt x="24" y="2217"/>
                      <a:pt x="35" y="2206"/>
                      <a:pt x="35" y="219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9" name="Google Shape;1134;p69"/>
              <p:cNvSpPr/>
              <p:nvPr/>
            </p:nvSpPr>
            <p:spPr>
              <a:xfrm>
                <a:off x="5628317" y="2948068"/>
                <a:ext cx="2268" cy="143302"/>
              </a:xfrm>
              <a:custGeom>
                <a:avLst/>
                <a:gdLst/>
                <a:ahLst/>
                <a:cxnLst/>
                <a:rect l="l" t="t" r="r" b="b"/>
                <a:pathLst>
                  <a:path w="36" h="2275" extrusionOk="0">
                    <a:moveTo>
                      <a:pt x="18" y="0"/>
                    </a:moveTo>
                    <a:cubicBezTo>
                      <a:pt x="10" y="0"/>
                      <a:pt x="1" y="6"/>
                      <a:pt x="1" y="18"/>
                    </a:cubicBezTo>
                    <a:lnTo>
                      <a:pt x="1" y="2251"/>
                    </a:lnTo>
                    <a:cubicBezTo>
                      <a:pt x="1" y="2263"/>
                      <a:pt x="1" y="2274"/>
                      <a:pt x="12" y="2274"/>
                    </a:cubicBezTo>
                    <a:cubicBezTo>
                      <a:pt x="24" y="2274"/>
                      <a:pt x="35" y="2263"/>
                      <a:pt x="35" y="2251"/>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0" name="Google Shape;1135;p69"/>
              <p:cNvSpPr/>
              <p:nvPr/>
            </p:nvSpPr>
            <p:spPr>
              <a:xfrm>
                <a:off x="5595184" y="3157702"/>
                <a:ext cx="43337" cy="158042"/>
              </a:xfrm>
              <a:custGeom>
                <a:avLst/>
                <a:gdLst/>
                <a:ahLst/>
                <a:cxnLst/>
                <a:rect l="l" t="t" r="r" b="b"/>
                <a:pathLst>
                  <a:path w="688" h="2509" extrusionOk="0">
                    <a:moveTo>
                      <a:pt x="34" y="0"/>
                    </a:moveTo>
                    <a:cubicBezTo>
                      <a:pt x="12" y="0"/>
                      <a:pt x="0" y="23"/>
                      <a:pt x="23" y="34"/>
                    </a:cubicBezTo>
                    <a:lnTo>
                      <a:pt x="653" y="275"/>
                    </a:lnTo>
                    <a:lnTo>
                      <a:pt x="653" y="2463"/>
                    </a:lnTo>
                    <a:lnTo>
                      <a:pt x="34" y="2325"/>
                    </a:lnTo>
                    <a:cubicBezTo>
                      <a:pt x="23" y="2325"/>
                      <a:pt x="12" y="2337"/>
                      <a:pt x="12" y="2348"/>
                    </a:cubicBezTo>
                    <a:cubicBezTo>
                      <a:pt x="12" y="2348"/>
                      <a:pt x="12" y="2360"/>
                      <a:pt x="23" y="2360"/>
                    </a:cubicBezTo>
                    <a:lnTo>
                      <a:pt x="687" y="2509"/>
                    </a:lnTo>
                    <a:lnTo>
                      <a:pt x="687" y="252"/>
                    </a:lnTo>
                    <a:lnTo>
                      <a:pt x="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1" name="Google Shape;1136;p69"/>
              <p:cNvSpPr/>
              <p:nvPr/>
            </p:nvSpPr>
            <p:spPr>
              <a:xfrm>
                <a:off x="5661514" y="3178615"/>
                <a:ext cx="47683" cy="151554"/>
              </a:xfrm>
              <a:custGeom>
                <a:avLst/>
                <a:gdLst/>
                <a:ahLst/>
                <a:cxnLst/>
                <a:rect l="l" t="t" r="r" b="b"/>
                <a:pathLst>
                  <a:path w="757" h="2406" extrusionOk="0">
                    <a:moveTo>
                      <a:pt x="35" y="46"/>
                    </a:moveTo>
                    <a:lnTo>
                      <a:pt x="723" y="229"/>
                    </a:lnTo>
                    <a:lnTo>
                      <a:pt x="723" y="2371"/>
                    </a:lnTo>
                    <a:lnTo>
                      <a:pt x="35" y="2223"/>
                    </a:lnTo>
                    <a:lnTo>
                      <a:pt x="35" y="46"/>
                    </a:lnTo>
                    <a:close/>
                    <a:moveTo>
                      <a:pt x="1" y="0"/>
                    </a:moveTo>
                    <a:lnTo>
                      <a:pt x="1" y="2257"/>
                    </a:lnTo>
                    <a:lnTo>
                      <a:pt x="734" y="2406"/>
                    </a:lnTo>
                    <a:lnTo>
                      <a:pt x="757" y="2406"/>
                    </a:lnTo>
                    <a:lnTo>
                      <a:pt x="757" y="206"/>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2" name="Google Shape;1137;p69"/>
              <p:cNvSpPr/>
              <p:nvPr/>
            </p:nvSpPr>
            <p:spPr>
              <a:xfrm>
                <a:off x="5699056" y="3189072"/>
                <a:ext cx="2205" cy="139649"/>
              </a:xfrm>
              <a:custGeom>
                <a:avLst/>
                <a:gdLst/>
                <a:ahLst/>
                <a:cxnLst/>
                <a:rect l="l" t="t" r="r" b="b"/>
                <a:pathLst>
                  <a:path w="35" h="2217" extrusionOk="0">
                    <a:moveTo>
                      <a:pt x="18" y="0"/>
                    </a:moveTo>
                    <a:cubicBezTo>
                      <a:pt x="9" y="0"/>
                      <a:pt x="1" y="6"/>
                      <a:pt x="1" y="18"/>
                    </a:cubicBezTo>
                    <a:lnTo>
                      <a:pt x="1" y="2205"/>
                    </a:lnTo>
                    <a:cubicBezTo>
                      <a:pt x="1" y="2205"/>
                      <a:pt x="12" y="2217"/>
                      <a:pt x="12" y="2217"/>
                    </a:cubicBezTo>
                    <a:cubicBezTo>
                      <a:pt x="24" y="2217"/>
                      <a:pt x="35" y="2205"/>
                      <a:pt x="35" y="2205"/>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3" name="Google Shape;1138;p69"/>
              <p:cNvSpPr/>
              <p:nvPr/>
            </p:nvSpPr>
            <p:spPr>
              <a:xfrm>
                <a:off x="5628317" y="3169608"/>
                <a:ext cx="2268" cy="143995"/>
              </a:xfrm>
              <a:custGeom>
                <a:avLst/>
                <a:gdLst/>
                <a:ahLst/>
                <a:cxnLst/>
                <a:rect l="l" t="t" r="r" b="b"/>
                <a:pathLst>
                  <a:path w="36" h="2286" extrusionOk="0">
                    <a:moveTo>
                      <a:pt x="18" y="0"/>
                    </a:moveTo>
                    <a:cubicBezTo>
                      <a:pt x="10" y="0"/>
                      <a:pt x="1" y="6"/>
                      <a:pt x="1" y="17"/>
                    </a:cubicBezTo>
                    <a:lnTo>
                      <a:pt x="1" y="2262"/>
                    </a:lnTo>
                    <a:cubicBezTo>
                      <a:pt x="1" y="2274"/>
                      <a:pt x="1" y="2285"/>
                      <a:pt x="12" y="2285"/>
                    </a:cubicBezTo>
                    <a:cubicBezTo>
                      <a:pt x="24" y="2285"/>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4" name="Google Shape;1139;p69"/>
              <p:cNvSpPr/>
              <p:nvPr/>
            </p:nvSpPr>
            <p:spPr>
              <a:xfrm>
                <a:off x="5595184" y="3363306"/>
                <a:ext cx="43337" cy="158105"/>
              </a:xfrm>
              <a:custGeom>
                <a:avLst/>
                <a:gdLst/>
                <a:ahLst/>
                <a:cxnLst/>
                <a:rect l="l" t="t" r="r" b="b"/>
                <a:pathLst>
                  <a:path w="688" h="2510" extrusionOk="0">
                    <a:moveTo>
                      <a:pt x="34" y="1"/>
                    </a:moveTo>
                    <a:cubicBezTo>
                      <a:pt x="12" y="1"/>
                      <a:pt x="0" y="24"/>
                      <a:pt x="23" y="35"/>
                    </a:cubicBezTo>
                    <a:lnTo>
                      <a:pt x="653" y="276"/>
                    </a:lnTo>
                    <a:lnTo>
                      <a:pt x="653" y="2475"/>
                    </a:lnTo>
                    <a:lnTo>
                      <a:pt x="34" y="2338"/>
                    </a:lnTo>
                    <a:cubicBezTo>
                      <a:pt x="31" y="2334"/>
                      <a:pt x="28" y="2333"/>
                      <a:pt x="25" y="2333"/>
                    </a:cubicBezTo>
                    <a:cubicBezTo>
                      <a:pt x="17" y="2333"/>
                      <a:pt x="12" y="2341"/>
                      <a:pt x="12" y="2349"/>
                    </a:cubicBezTo>
                    <a:cubicBezTo>
                      <a:pt x="12" y="2361"/>
                      <a:pt x="12" y="2361"/>
                      <a:pt x="23" y="2361"/>
                    </a:cubicBezTo>
                    <a:lnTo>
                      <a:pt x="687" y="2509"/>
                    </a:lnTo>
                    <a:lnTo>
                      <a:pt x="687" y="253"/>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5" name="Google Shape;1140;p69"/>
              <p:cNvSpPr/>
              <p:nvPr/>
            </p:nvSpPr>
            <p:spPr>
              <a:xfrm>
                <a:off x="5661514" y="3384282"/>
                <a:ext cx="47683" cy="150861"/>
              </a:xfrm>
              <a:custGeom>
                <a:avLst/>
                <a:gdLst/>
                <a:ahLst/>
                <a:cxnLst/>
                <a:rect l="l" t="t" r="r" b="b"/>
                <a:pathLst>
                  <a:path w="757" h="2395" extrusionOk="0">
                    <a:moveTo>
                      <a:pt x="35" y="46"/>
                    </a:moveTo>
                    <a:lnTo>
                      <a:pt x="723" y="229"/>
                    </a:lnTo>
                    <a:lnTo>
                      <a:pt x="723" y="2360"/>
                    </a:lnTo>
                    <a:lnTo>
                      <a:pt x="35" y="2222"/>
                    </a:lnTo>
                    <a:lnTo>
                      <a:pt x="35" y="46"/>
                    </a:lnTo>
                    <a:close/>
                    <a:moveTo>
                      <a:pt x="1" y="0"/>
                    </a:moveTo>
                    <a:lnTo>
                      <a:pt x="1" y="2257"/>
                    </a:lnTo>
                    <a:lnTo>
                      <a:pt x="757" y="2394"/>
                    </a:lnTo>
                    <a:lnTo>
                      <a:pt x="757" y="195"/>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6" name="Google Shape;1141;p69"/>
              <p:cNvSpPr/>
              <p:nvPr/>
            </p:nvSpPr>
            <p:spPr>
              <a:xfrm>
                <a:off x="5699056" y="3394549"/>
                <a:ext cx="2205" cy="139145"/>
              </a:xfrm>
              <a:custGeom>
                <a:avLst/>
                <a:gdLst/>
                <a:ahLst/>
                <a:cxnLst/>
                <a:rect l="l" t="t" r="r" b="b"/>
                <a:pathLst>
                  <a:path w="35" h="2209" extrusionOk="0">
                    <a:moveTo>
                      <a:pt x="18" y="0"/>
                    </a:moveTo>
                    <a:cubicBezTo>
                      <a:pt x="9" y="0"/>
                      <a:pt x="1" y="3"/>
                      <a:pt x="1" y="9"/>
                    </a:cubicBezTo>
                    <a:lnTo>
                      <a:pt x="1" y="2197"/>
                    </a:lnTo>
                    <a:cubicBezTo>
                      <a:pt x="1" y="2208"/>
                      <a:pt x="12" y="2208"/>
                      <a:pt x="12" y="2208"/>
                    </a:cubicBezTo>
                    <a:cubicBezTo>
                      <a:pt x="24" y="2208"/>
                      <a:pt x="35" y="2208"/>
                      <a:pt x="35" y="2197"/>
                    </a:cubicBezTo>
                    <a:lnTo>
                      <a:pt x="35" y="9"/>
                    </a:lnTo>
                    <a:cubicBezTo>
                      <a:pt x="35" y="3"/>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7" name="Google Shape;1142;p69"/>
              <p:cNvSpPr/>
              <p:nvPr/>
            </p:nvSpPr>
            <p:spPr>
              <a:xfrm>
                <a:off x="5628317" y="3375778"/>
                <a:ext cx="2268" cy="143491"/>
              </a:xfrm>
              <a:custGeom>
                <a:avLst/>
                <a:gdLst/>
                <a:ahLst/>
                <a:cxnLst/>
                <a:rect l="l" t="t" r="r" b="b"/>
                <a:pathLst>
                  <a:path w="36" h="2278" extrusionOk="0">
                    <a:moveTo>
                      <a:pt x="18" y="0"/>
                    </a:moveTo>
                    <a:cubicBezTo>
                      <a:pt x="10" y="0"/>
                      <a:pt x="1" y="3"/>
                      <a:pt x="1" y="9"/>
                    </a:cubicBezTo>
                    <a:lnTo>
                      <a:pt x="1" y="2254"/>
                    </a:lnTo>
                    <a:cubicBezTo>
                      <a:pt x="1" y="2266"/>
                      <a:pt x="1" y="2277"/>
                      <a:pt x="12" y="2277"/>
                    </a:cubicBezTo>
                    <a:cubicBezTo>
                      <a:pt x="24" y="2277"/>
                      <a:pt x="24" y="2266"/>
                      <a:pt x="35" y="2254"/>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8" name="Google Shape;1143;p69"/>
              <p:cNvSpPr/>
              <p:nvPr/>
            </p:nvSpPr>
            <p:spPr>
              <a:xfrm>
                <a:off x="5770677" y="2805393"/>
                <a:ext cx="61226" cy="174860"/>
              </a:xfrm>
              <a:custGeom>
                <a:avLst/>
                <a:gdLst/>
                <a:ahLst/>
                <a:cxnLst/>
                <a:rect l="l" t="t" r="r" b="b"/>
                <a:pathLst>
                  <a:path w="972" h="2776" extrusionOk="0">
                    <a:moveTo>
                      <a:pt x="34" y="1"/>
                    </a:moveTo>
                    <a:cubicBezTo>
                      <a:pt x="15" y="1"/>
                      <a:pt x="1" y="27"/>
                      <a:pt x="21" y="37"/>
                    </a:cubicBezTo>
                    <a:lnTo>
                      <a:pt x="937" y="702"/>
                    </a:lnTo>
                    <a:lnTo>
                      <a:pt x="937" y="2718"/>
                    </a:lnTo>
                    <a:lnTo>
                      <a:pt x="32" y="2179"/>
                    </a:lnTo>
                    <a:cubicBezTo>
                      <a:pt x="32" y="2179"/>
                      <a:pt x="21" y="2179"/>
                      <a:pt x="9" y="2191"/>
                    </a:cubicBezTo>
                    <a:cubicBezTo>
                      <a:pt x="9" y="2202"/>
                      <a:pt x="9" y="2214"/>
                      <a:pt x="21" y="2214"/>
                    </a:cubicBezTo>
                    <a:lnTo>
                      <a:pt x="971" y="2775"/>
                    </a:lnTo>
                    <a:lnTo>
                      <a:pt x="971" y="690"/>
                    </a:lnTo>
                    <a:lnTo>
                      <a:pt x="43" y="3"/>
                    </a:lnTo>
                    <a:cubicBezTo>
                      <a:pt x="40" y="1"/>
                      <a:pt x="37" y="1"/>
                      <a:pt x="3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9" name="Google Shape;1144;p69"/>
              <p:cNvSpPr/>
              <p:nvPr/>
            </p:nvSpPr>
            <p:spPr>
              <a:xfrm>
                <a:off x="5866487" y="2870463"/>
                <a:ext cx="66454" cy="165349"/>
              </a:xfrm>
              <a:custGeom>
                <a:avLst/>
                <a:gdLst/>
                <a:ahLst/>
                <a:cxnLst/>
                <a:rect l="l" t="t" r="r" b="b"/>
                <a:pathLst>
                  <a:path w="1055" h="2625" extrusionOk="0">
                    <a:moveTo>
                      <a:pt x="35" y="58"/>
                    </a:moveTo>
                    <a:lnTo>
                      <a:pt x="1031" y="677"/>
                    </a:lnTo>
                    <a:lnTo>
                      <a:pt x="1031" y="2567"/>
                    </a:lnTo>
                    <a:lnTo>
                      <a:pt x="35" y="2028"/>
                    </a:lnTo>
                    <a:lnTo>
                      <a:pt x="35" y="58"/>
                    </a:lnTo>
                    <a:close/>
                    <a:moveTo>
                      <a:pt x="0" y="1"/>
                    </a:moveTo>
                    <a:lnTo>
                      <a:pt x="0" y="2051"/>
                    </a:lnTo>
                    <a:lnTo>
                      <a:pt x="1054" y="2624"/>
                    </a:lnTo>
                    <a:lnTo>
                      <a:pt x="1054" y="665"/>
                    </a:lnTo>
                    <a:lnTo>
                      <a:pt x="23" y="12"/>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0" name="Google Shape;1145;p69"/>
              <p:cNvSpPr/>
              <p:nvPr/>
            </p:nvSpPr>
            <p:spPr>
              <a:xfrm>
                <a:off x="5919840" y="2904793"/>
                <a:ext cx="2268" cy="124531"/>
              </a:xfrm>
              <a:custGeom>
                <a:avLst/>
                <a:gdLst/>
                <a:ahLst/>
                <a:cxnLst/>
                <a:rect l="l" t="t" r="r" b="b"/>
                <a:pathLst>
                  <a:path w="36" h="1977" extrusionOk="0">
                    <a:moveTo>
                      <a:pt x="14" y="0"/>
                    </a:moveTo>
                    <a:cubicBezTo>
                      <a:pt x="7" y="0"/>
                      <a:pt x="1" y="6"/>
                      <a:pt x="1" y="17"/>
                    </a:cubicBezTo>
                    <a:lnTo>
                      <a:pt x="1" y="1965"/>
                    </a:lnTo>
                    <a:cubicBezTo>
                      <a:pt x="1" y="1965"/>
                      <a:pt x="1" y="1976"/>
                      <a:pt x="12" y="1976"/>
                    </a:cubicBezTo>
                    <a:cubicBezTo>
                      <a:pt x="24" y="1976"/>
                      <a:pt x="35" y="1965"/>
                      <a:pt x="35" y="1965"/>
                    </a:cubicBezTo>
                    <a:lnTo>
                      <a:pt x="35" y="17"/>
                    </a:lnTo>
                    <a:cubicBezTo>
                      <a:pt x="30" y="6"/>
                      <a:pt x="21" y="0"/>
                      <a:pt x="1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1" name="Google Shape;1146;p69"/>
              <p:cNvSpPr/>
              <p:nvPr/>
            </p:nvSpPr>
            <p:spPr>
              <a:xfrm>
                <a:off x="5818110" y="2839849"/>
                <a:ext cx="1512" cy="132468"/>
              </a:xfrm>
              <a:custGeom>
                <a:avLst/>
                <a:gdLst/>
                <a:ahLst/>
                <a:cxnLst/>
                <a:rect l="l" t="t" r="r" b="b"/>
                <a:pathLst>
                  <a:path w="24" h="2103" extrusionOk="0">
                    <a:moveTo>
                      <a:pt x="12" y="0"/>
                    </a:moveTo>
                    <a:cubicBezTo>
                      <a:pt x="6" y="0"/>
                      <a:pt x="1" y="6"/>
                      <a:pt x="1" y="17"/>
                    </a:cubicBezTo>
                    <a:lnTo>
                      <a:pt x="1" y="2079"/>
                    </a:lnTo>
                    <a:cubicBezTo>
                      <a:pt x="1" y="2091"/>
                      <a:pt x="1" y="2102"/>
                      <a:pt x="12" y="2102"/>
                    </a:cubicBezTo>
                    <a:cubicBezTo>
                      <a:pt x="24" y="2102"/>
                      <a:pt x="24" y="2091"/>
                      <a:pt x="24" y="2079"/>
                    </a:cubicBezTo>
                    <a:lnTo>
                      <a:pt x="24" y="17"/>
                    </a:lnTo>
                    <a:cubicBezTo>
                      <a:pt x="24"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2" name="Google Shape;1147;p69"/>
              <p:cNvSpPr/>
              <p:nvPr/>
            </p:nvSpPr>
            <p:spPr>
              <a:xfrm>
                <a:off x="5771244" y="3000791"/>
                <a:ext cx="60659" cy="165601"/>
              </a:xfrm>
              <a:custGeom>
                <a:avLst/>
                <a:gdLst/>
                <a:ahLst/>
                <a:cxnLst/>
                <a:rect l="l" t="t" r="r" b="b"/>
                <a:pathLst>
                  <a:path w="963" h="2629" extrusionOk="0">
                    <a:moveTo>
                      <a:pt x="20" y="0"/>
                    </a:moveTo>
                    <a:cubicBezTo>
                      <a:pt x="15" y="0"/>
                      <a:pt x="8" y="5"/>
                      <a:pt x="0" y="5"/>
                    </a:cubicBezTo>
                    <a:cubicBezTo>
                      <a:pt x="0" y="17"/>
                      <a:pt x="0" y="28"/>
                      <a:pt x="12" y="28"/>
                    </a:cubicBezTo>
                    <a:lnTo>
                      <a:pt x="928" y="567"/>
                    </a:lnTo>
                    <a:lnTo>
                      <a:pt x="928" y="2583"/>
                    </a:lnTo>
                    <a:lnTo>
                      <a:pt x="23" y="2182"/>
                    </a:lnTo>
                    <a:cubicBezTo>
                      <a:pt x="23" y="2182"/>
                      <a:pt x="12" y="2182"/>
                      <a:pt x="0" y="2193"/>
                    </a:cubicBezTo>
                    <a:cubicBezTo>
                      <a:pt x="0" y="2193"/>
                      <a:pt x="0" y="2205"/>
                      <a:pt x="12" y="2216"/>
                    </a:cubicBezTo>
                    <a:lnTo>
                      <a:pt x="939" y="2617"/>
                    </a:lnTo>
                    <a:lnTo>
                      <a:pt x="962" y="2629"/>
                    </a:lnTo>
                    <a:lnTo>
                      <a:pt x="962" y="555"/>
                    </a:lnTo>
                    <a:lnTo>
                      <a:pt x="23" y="5"/>
                    </a:lnTo>
                    <a:cubicBezTo>
                      <a:pt x="23" y="1"/>
                      <a:pt x="22" y="0"/>
                      <a:pt x="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3" name="Google Shape;1148;p69"/>
              <p:cNvSpPr/>
              <p:nvPr/>
            </p:nvSpPr>
            <p:spPr>
              <a:xfrm>
                <a:off x="5866487" y="3051625"/>
                <a:ext cx="66454" cy="156593"/>
              </a:xfrm>
              <a:custGeom>
                <a:avLst/>
                <a:gdLst/>
                <a:ahLst/>
                <a:cxnLst/>
                <a:rect l="l" t="t" r="r" b="b"/>
                <a:pathLst>
                  <a:path w="1055" h="2486" extrusionOk="0">
                    <a:moveTo>
                      <a:pt x="35" y="57"/>
                    </a:moveTo>
                    <a:lnTo>
                      <a:pt x="1020" y="550"/>
                    </a:lnTo>
                    <a:lnTo>
                      <a:pt x="1020" y="2429"/>
                    </a:lnTo>
                    <a:lnTo>
                      <a:pt x="35" y="2028"/>
                    </a:lnTo>
                    <a:lnTo>
                      <a:pt x="35" y="57"/>
                    </a:lnTo>
                    <a:close/>
                    <a:moveTo>
                      <a:pt x="0" y="0"/>
                    </a:moveTo>
                    <a:lnTo>
                      <a:pt x="0" y="2051"/>
                    </a:lnTo>
                    <a:lnTo>
                      <a:pt x="1054" y="2486"/>
                    </a:lnTo>
                    <a:lnTo>
                      <a:pt x="1054" y="52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4" name="Google Shape;1149;p69"/>
              <p:cNvSpPr/>
              <p:nvPr/>
            </p:nvSpPr>
            <p:spPr>
              <a:xfrm>
                <a:off x="5919840" y="3078648"/>
                <a:ext cx="2268" cy="124531"/>
              </a:xfrm>
              <a:custGeom>
                <a:avLst/>
                <a:gdLst/>
                <a:ahLst/>
                <a:cxnLst/>
                <a:rect l="l" t="t" r="r" b="b"/>
                <a:pathLst>
                  <a:path w="36" h="1977" extrusionOk="0">
                    <a:moveTo>
                      <a:pt x="14" y="1"/>
                    </a:moveTo>
                    <a:cubicBezTo>
                      <a:pt x="7" y="1"/>
                      <a:pt x="1" y="6"/>
                      <a:pt x="1" y="18"/>
                    </a:cubicBezTo>
                    <a:lnTo>
                      <a:pt x="1" y="1965"/>
                    </a:lnTo>
                    <a:cubicBezTo>
                      <a:pt x="1" y="1965"/>
                      <a:pt x="1" y="1977"/>
                      <a:pt x="12" y="1977"/>
                    </a:cubicBezTo>
                    <a:cubicBezTo>
                      <a:pt x="24" y="1977"/>
                      <a:pt x="35" y="1965"/>
                      <a:pt x="35" y="1965"/>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5" name="Google Shape;1150;p69"/>
              <p:cNvSpPr/>
              <p:nvPr/>
            </p:nvSpPr>
            <p:spPr>
              <a:xfrm>
                <a:off x="5818110" y="3028129"/>
                <a:ext cx="1512" cy="132468"/>
              </a:xfrm>
              <a:custGeom>
                <a:avLst/>
                <a:gdLst/>
                <a:ahLst/>
                <a:cxnLst/>
                <a:rect l="l" t="t" r="r" b="b"/>
                <a:pathLst>
                  <a:path w="24" h="2103" extrusionOk="0">
                    <a:moveTo>
                      <a:pt x="12" y="1"/>
                    </a:moveTo>
                    <a:cubicBezTo>
                      <a:pt x="6" y="1"/>
                      <a:pt x="1" y="7"/>
                      <a:pt x="1" y="18"/>
                    </a:cubicBezTo>
                    <a:lnTo>
                      <a:pt x="1" y="2080"/>
                    </a:lnTo>
                    <a:cubicBezTo>
                      <a:pt x="1" y="2091"/>
                      <a:pt x="1" y="2103"/>
                      <a:pt x="12" y="2103"/>
                    </a:cubicBezTo>
                    <a:cubicBezTo>
                      <a:pt x="24" y="2103"/>
                      <a:pt x="24" y="2091"/>
                      <a:pt x="24" y="2080"/>
                    </a:cubicBezTo>
                    <a:lnTo>
                      <a:pt x="24" y="18"/>
                    </a:lnTo>
                    <a:cubicBezTo>
                      <a:pt x="24" y="7"/>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6" name="Google Shape;1151;p69"/>
              <p:cNvSpPr/>
              <p:nvPr/>
            </p:nvSpPr>
            <p:spPr>
              <a:xfrm>
                <a:off x="5770677" y="3213828"/>
                <a:ext cx="61226" cy="154577"/>
              </a:xfrm>
              <a:custGeom>
                <a:avLst/>
                <a:gdLst/>
                <a:ahLst/>
                <a:cxnLst/>
                <a:rect l="l" t="t" r="r" b="b"/>
                <a:pathLst>
                  <a:path w="972" h="2454" extrusionOk="0">
                    <a:moveTo>
                      <a:pt x="23" y="0"/>
                    </a:moveTo>
                    <a:cubicBezTo>
                      <a:pt x="7" y="0"/>
                      <a:pt x="1" y="25"/>
                      <a:pt x="21" y="25"/>
                    </a:cubicBezTo>
                    <a:lnTo>
                      <a:pt x="937" y="404"/>
                    </a:lnTo>
                    <a:lnTo>
                      <a:pt x="937" y="2420"/>
                    </a:lnTo>
                    <a:lnTo>
                      <a:pt x="32" y="2179"/>
                    </a:lnTo>
                    <a:cubicBezTo>
                      <a:pt x="29" y="2177"/>
                      <a:pt x="26" y="2177"/>
                      <a:pt x="23" y="2177"/>
                    </a:cubicBezTo>
                    <a:cubicBezTo>
                      <a:pt x="7" y="2177"/>
                      <a:pt x="1" y="2204"/>
                      <a:pt x="21" y="2213"/>
                    </a:cubicBezTo>
                    <a:lnTo>
                      <a:pt x="948" y="2454"/>
                    </a:lnTo>
                    <a:lnTo>
                      <a:pt x="971" y="2454"/>
                    </a:lnTo>
                    <a:lnTo>
                      <a:pt x="971" y="381"/>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7" name="Google Shape;1152;p69"/>
              <p:cNvSpPr/>
              <p:nvPr/>
            </p:nvSpPr>
            <p:spPr>
              <a:xfrm>
                <a:off x="5866487" y="3247843"/>
                <a:ext cx="66454" cy="144436"/>
              </a:xfrm>
              <a:custGeom>
                <a:avLst/>
                <a:gdLst/>
                <a:ahLst/>
                <a:cxnLst/>
                <a:rect l="l" t="t" r="r" b="b"/>
                <a:pathLst>
                  <a:path w="1055" h="2293" extrusionOk="0">
                    <a:moveTo>
                      <a:pt x="35" y="47"/>
                    </a:moveTo>
                    <a:lnTo>
                      <a:pt x="1020" y="368"/>
                    </a:lnTo>
                    <a:lnTo>
                      <a:pt x="1020" y="2258"/>
                    </a:lnTo>
                    <a:lnTo>
                      <a:pt x="35" y="2029"/>
                    </a:lnTo>
                    <a:lnTo>
                      <a:pt x="35" y="47"/>
                    </a:lnTo>
                    <a:close/>
                    <a:moveTo>
                      <a:pt x="0" y="1"/>
                    </a:moveTo>
                    <a:lnTo>
                      <a:pt x="0" y="2051"/>
                    </a:lnTo>
                    <a:lnTo>
                      <a:pt x="1043" y="2292"/>
                    </a:lnTo>
                    <a:lnTo>
                      <a:pt x="1054" y="2292"/>
                    </a:lnTo>
                    <a:lnTo>
                      <a:pt x="1054" y="345"/>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8" name="Google Shape;1153;p69"/>
              <p:cNvSpPr/>
              <p:nvPr/>
            </p:nvSpPr>
            <p:spPr>
              <a:xfrm>
                <a:off x="5919840" y="3265543"/>
                <a:ext cx="2268" cy="124531"/>
              </a:xfrm>
              <a:custGeom>
                <a:avLst/>
                <a:gdLst/>
                <a:ahLst/>
                <a:cxnLst/>
                <a:rect l="l" t="t" r="r" b="b"/>
                <a:pathLst>
                  <a:path w="36" h="1977" extrusionOk="0">
                    <a:moveTo>
                      <a:pt x="14" y="1"/>
                    </a:moveTo>
                    <a:cubicBezTo>
                      <a:pt x="7" y="1"/>
                      <a:pt x="1" y="6"/>
                      <a:pt x="1" y="18"/>
                    </a:cubicBezTo>
                    <a:lnTo>
                      <a:pt x="1" y="1954"/>
                    </a:lnTo>
                    <a:cubicBezTo>
                      <a:pt x="1" y="1965"/>
                      <a:pt x="1" y="1977"/>
                      <a:pt x="12" y="1977"/>
                    </a:cubicBezTo>
                    <a:cubicBezTo>
                      <a:pt x="24" y="1977"/>
                      <a:pt x="35" y="1965"/>
                      <a:pt x="35" y="1954"/>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9" name="Google Shape;1154;p69"/>
              <p:cNvSpPr/>
              <p:nvPr/>
            </p:nvSpPr>
            <p:spPr>
              <a:xfrm>
                <a:off x="5818110" y="3232347"/>
                <a:ext cx="1512" cy="132468"/>
              </a:xfrm>
              <a:custGeom>
                <a:avLst/>
                <a:gdLst/>
                <a:ahLst/>
                <a:cxnLst/>
                <a:rect l="l" t="t" r="r" b="b"/>
                <a:pathLst>
                  <a:path w="24" h="2103" extrusionOk="0">
                    <a:moveTo>
                      <a:pt x="12" y="1"/>
                    </a:moveTo>
                    <a:cubicBezTo>
                      <a:pt x="6" y="1"/>
                      <a:pt x="1" y="6"/>
                      <a:pt x="1" y="18"/>
                    </a:cubicBezTo>
                    <a:lnTo>
                      <a:pt x="1" y="2091"/>
                    </a:lnTo>
                    <a:cubicBezTo>
                      <a:pt x="1" y="2091"/>
                      <a:pt x="1" y="2103"/>
                      <a:pt x="12" y="2103"/>
                    </a:cubicBezTo>
                    <a:cubicBezTo>
                      <a:pt x="24" y="2103"/>
                      <a:pt x="24" y="2091"/>
                      <a:pt x="24" y="2091"/>
                    </a:cubicBezTo>
                    <a:lnTo>
                      <a:pt x="24" y="18"/>
                    </a:lnTo>
                    <a:cubicBezTo>
                      <a:pt x="24" y="6"/>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0" name="Google Shape;1155;p69"/>
              <p:cNvSpPr/>
              <p:nvPr/>
            </p:nvSpPr>
            <p:spPr>
              <a:xfrm>
                <a:off x="5771244" y="3405888"/>
                <a:ext cx="60659" cy="151617"/>
              </a:xfrm>
              <a:custGeom>
                <a:avLst/>
                <a:gdLst/>
                <a:ahLst/>
                <a:cxnLst/>
                <a:rect l="l" t="t" r="r" b="b"/>
                <a:pathLst>
                  <a:path w="963" h="2407" extrusionOk="0">
                    <a:moveTo>
                      <a:pt x="23" y="1"/>
                    </a:moveTo>
                    <a:cubicBezTo>
                      <a:pt x="12" y="1"/>
                      <a:pt x="12" y="12"/>
                      <a:pt x="0" y="12"/>
                    </a:cubicBezTo>
                    <a:cubicBezTo>
                      <a:pt x="0" y="24"/>
                      <a:pt x="0" y="35"/>
                      <a:pt x="12" y="35"/>
                    </a:cubicBezTo>
                    <a:lnTo>
                      <a:pt x="928" y="344"/>
                    </a:lnTo>
                    <a:lnTo>
                      <a:pt x="928" y="2360"/>
                    </a:lnTo>
                    <a:lnTo>
                      <a:pt x="23" y="2189"/>
                    </a:lnTo>
                    <a:cubicBezTo>
                      <a:pt x="20" y="2185"/>
                      <a:pt x="16" y="2184"/>
                      <a:pt x="13" y="2184"/>
                    </a:cubicBezTo>
                    <a:cubicBezTo>
                      <a:pt x="6" y="2184"/>
                      <a:pt x="0" y="2192"/>
                      <a:pt x="0" y="2200"/>
                    </a:cubicBezTo>
                    <a:cubicBezTo>
                      <a:pt x="0" y="2212"/>
                      <a:pt x="12" y="2212"/>
                      <a:pt x="12" y="2212"/>
                    </a:cubicBezTo>
                    <a:lnTo>
                      <a:pt x="939" y="2395"/>
                    </a:lnTo>
                    <a:lnTo>
                      <a:pt x="962" y="2406"/>
                    </a:lnTo>
                    <a:lnTo>
                      <a:pt x="962" y="321"/>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1" name="Google Shape;1156;p69"/>
              <p:cNvSpPr/>
              <p:nvPr/>
            </p:nvSpPr>
            <p:spPr>
              <a:xfrm>
                <a:off x="5866487" y="3434045"/>
                <a:ext cx="66454" cy="140783"/>
              </a:xfrm>
              <a:custGeom>
                <a:avLst/>
                <a:gdLst/>
                <a:ahLst/>
                <a:cxnLst/>
                <a:rect l="l" t="t" r="r" b="b"/>
                <a:pathLst>
                  <a:path w="1055" h="2235" extrusionOk="0">
                    <a:moveTo>
                      <a:pt x="35" y="46"/>
                    </a:moveTo>
                    <a:lnTo>
                      <a:pt x="1020" y="298"/>
                    </a:lnTo>
                    <a:lnTo>
                      <a:pt x="1020" y="2188"/>
                    </a:lnTo>
                    <a:lnTo>
                      <a:pt x="23" y="2028"/>
                    </a:lnTo>
                    <a:lnTo>
                      <a:pt x="35" y="46"/>
                    </a:lnTo>
                    <a:close/>
                    <a:moveTo>
                      <a:pt x="0" y="0"/>
                    </a:moveTo>
                    <a:lnTo>
                      <a:pt x="0" y="2051"/>
                    </a:lnTo>
                    <a:lnTo>
                      <a:pt x="1054" y="2234"/>
                    </a:lnTo>
                    <a:lnTo>
                      <a:pt x="1054" y="275"/>
                    </a:lnTo>
                    <a:lnTo>
                      <a:pt x="12"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2" name="Google Shape;1157;p69"/>
              <p:cNvSpPr/>
              <p:nvPr/>
            </p:nvSpPr>
            <p:spPr>
              <a:xfrm>
                <a:off x="5919840" y="3448092"/>
                <a:ext cx="2268" cy="124531"/>
              </a:xfrm>
              <a:custGeom>
                <a:avLst/>
                <a:gdLst/>
                <a:ahLst/>
                <a:cxnLst/>
                <a:rect l="l" t="t" r="r" b="b"/>
                <a:pathLst>
                  <a:path w="36" h="1977" extrusionOk="0">
                    <a:moveTo>
                      <a:pt x="14" y="1"/>
                    </a:moveTo>
                    <a:cubicBezTo>
                      <a:pt x="7" y="1"/>
                      <a:pt x="1" y="7"/>
                      <a:pt x="1" y="18"/>
                    </a:cubicBezTo>
                    <a:lnTo>
                      <a:pt x="1" y="1965"/>
                    </a:lnTo>
                    <a:cubicBezTo>
                      <a:pt x="1" y="1977"/>
                      <a:pt x="1" y="1977"/>
                      <a:pt x="12" y="1977"/>
                    </a:cubicBezTo>
                    <a:cubicBezTo>
                      <a:pt x="24" y="1977"/>
                      <a:pt x="24" y="1977"/>
                      <a:pt x="35" y="1965"/>
                    </a:cubicBezTo>
                    <a:lnTo>
                      <a:pt x="35" y="18"/>
                    </a:lnTo>
                    <a:cubicBezTo>
                      <a:pt x="30" y="7"/>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3" name="Google Shape;1158;p69"/>
              <p:cNvSpPr/>
              <p:nvPr/>
            </p:nvSpPr>
            <p:spPr>
              <a:xfrm>
                <a:off x="5817417" y="3422139"/>
                <a:ext cx="2205" cy="132468"/>
              </a:xfrm>
              <a:custGeom>
                <a:avLst/>
                <a:gdLst/>
                <a:ahLst/>
                <a:cxnLst/>
                <a:rect l="l" t="t" r="r" b="b"/>
                <a:pathLst>
                  <a:path w="35" h="2103" extrusionOk="0">
                    <a:moveTo>
                      <a:pt x="17" y="0"/>
                    </a:moveTo>
                    <a:cubicBezTo>
                      <a:pt x="9" y="0"/>
                      <a:pt x="0" y="6"/>
                      <a:pt x="0" y="18"/>
                    </a:cubicBezTo>
                    <a:lnTo>
                      <a:pt x="0" y="2080"/>
                    </a:lnTo>
                    <a:cubicBezTo>
                      <a:pt x="0" y="2091"/>
                      <a:pt x="12" y="2102"/>
                      <a:pt x="23" y="2102"/>
                    </a:cubicBezTo>
                    <a:cubicBezTo>
                      <a:pt x="35" y="2102"/>
                      <a:pt x="35" y="2091"/>
                      <a:pt x="35" y="2080"/>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4" name="Google Shape;1159;p69"/>
              <p:cNvSpPr/>
              <p:nvPr/>
            </p:nvSpPr>
            <p:spPr>
              <a:xfrm>
                <a:off x="5076514" y="2418627"/>
                <a:ext cx="96564" cy="236150"/>
              </a:xfrm>
              <a:custGeom>
                <a:avLst/>
                <a:gdLst/>
                <a:ahLst/>
                <a:cxnLst/>
                <a:rect l="l" t="t" r="r" b="b"/>
                <a:pathLst>
                  <a:path w="1533" h="3749" extrusionOk="0">
                    <a:moveTo>
                      <a:pt x="27" y="1"/>
                    </a:moveTo>
                    <a:cubicBezTo>
                      <a:pt x="15" y="1"/>
                      <a:pt x="1" y="27"/>
                      <a:pt x="21" y="37"/>
                    </a:cubicBezTo>
                    <a:lnTo>
                      <a:pt x="1487" y="965"/>
                    </a:lnTo>
                    <a:lnTo>
                      <a:pt x="1498" y="3692"/>
                    </a:lnTo>
                    <a:lnTo>
                      <a:pt x="44" y="2924"/>
                    </a:lnTo>
                    <a:cubicBezTo>
                      <a:pt x="40" y="2922"/>
                      <a:pt x="37" y="2922"/>
                      <a:pt x="35" y="2922"/>
                    </a:cubicBezTo>
                    <a:cubicBezTo>
                      <a:pt x="18" y="2922"/>
                      <a:pt x="12" y="2949"/>
                      <a:pt x="32" y="2958"/>
                    </a:cubicBezTo>
                    <a:lnTo>
                      <a:pt x="1533" y="3749"/>
                    </a:lnTo>
                    <a:lnTo>
                      <a:pt x="1521" y="954"/>
                    </a:lnTo>
                    <a:lnTo>
                      <a:pt x="1521" y="942"/>
                    </a:lnTo>
                    <a:lnTo>
                      <a:pt x="32" y="3"/>
                    </a:lnTo>
                    <a:cubicBezTo>
                      <a:pt x="31" y="1"/>
                      <a:pt x="29" y="1"/>
                      <a:pt x="2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5" name="Google Shape;1160;p69"/>
              <p:cNvSpPr/>
              <p:nvPr/>
            </p:nvSpPr>
            <p:spPr>
              <a:xfrm>
                <a:off x="5191788" y="2488799"/>
                <a:ext cx="99650" cy="221536"/>
              </a:xfrm>
              <a:custGeom>
                <a:avLst/>
                <a:gdLst/>
                <a:ahLst/>
                <a:cxnLst/>
                <a:rect l="l" t="t" r="r" b="b"/>
                <a:pathLst>
                  <a:path w="1582" h="3517" extrusionOk="0">
                    <a:moveTo>
                      <a:pt x="35" y="57"/>
                    </a:moveTo>
                    <a:lnTo>
                      <a:pt x="1536" y="951"/>
                    </a:lnTo>
                    <a:lnTo>
                      <a:pt x="1547" y="3460"/>
                    </a:lnTo>
                    <a:lnTo>
                      <a:pt x="46" y="2761"/>
                    </a:lnTo>
                    <a:lnTo>
                      <a:pt x="35" y="57"/>
                    </a:lnTo>
                    <a:close/>
                    <a:moveTo>
                      <a:pt x="1" y="0"/>
                    </a:moveTo>
                    <a:lnTo>
                      <a:pt x="12" y="2772"/>
                    </a:lnTo>
                    <a:lnTo>
                      <a:pt x="12" y="2784"/>
                    </a:lnTo>
                    <a:lnTo>
                      <a:pt x="1581" y="3517"/>
                    </a:lnTo>
                    <a:lnTo>
                      <a:pt x="1570" y="939"/>
                    </a:lnTo>
                    <a:lnTo>
                      <a:pt x="35" y="12"/>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6" name="Google Shape;1161;p69"/>
              <p:cNvSpPr/>
              <p:nvPr/>
            </p:nvSpPr>
            <p:spPr>
              <a:xfrm>
                <a:off x="5273362" y="2538562"/>
                <a:ext cx="2898" cy="163837"/>
              </a:xfrm>
              <a:custGeom>
                <a:avLst/>
                <a:gdLst/>
                <a:ahLst/>
                <a:cxnLst/>
                <a:rect l="l" t="t" r="r" b="b"/>
                <a:pathLst>
                  <a:path w="46" h="2601" extrusionOk="0">
                    <a:moveTo>
                      <a:pt x="23" y="1"/>
                    </a:moveTo>
                    <a:cubicBezTo>
                      <a:pt x="11" y="1"/>
                      <a:pt x="0" y="1"/>
                      <a:pt x="0" y="12"/>
                    </a:cubicBezTo>
                    <a:lnTo>
                      <a:pt x="11" y="2589"/>
                    </a:lnTo>
                    <a:cubicBezTo>
                      <a:pt x="11" y="2589"/>
                      <a:pt x="23" y="2601"/>
                      <a:pt x="23" y="2601"/>
                    </a:cubicBezTo>
                    <a:cubicBezTo>
                      <a:pt x="34" y="2601"/>
                      <a:pt x="46" y="2589"/>
                      <a:pt x="46" y="2589"/>
                    </a:cubicBezTo>
                    <a:lnTo>
                      <a:pt x="34" y="12"/>
                    </a:lnTo>
                    <a:cubicBezTo>
                      <a:pt x="34" y="1"/>
                      <a:pt x="23"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7" name="Google Shape;1162;p69"/>
              <p:cNvSpPr/>
              <p:nvPr/>
            </p:nvSpPr>
            <p:spPr>
              <a:xfrm>
                <a:off x="5152104" y="2466437"/>
                <a:ext cx="3653" cy="178262"/>
              </a:xfrm>
              <a:custGeom>
                <a:avLst/>
                <a:gdLst/>
                <a:ahLst/>
                <a:cxnLst/>
                <a:rect l="l" t="t" r="r" b="b"/>
                <a:pathLst>
                  <a:path w="58" h="2830" extrusionOk="0">
                    <a:moveTo>
                      <a:pt x="23" y="0"/>
                    </a:moveTo>
                    <a:cubicBezTo>
                      <a:pt x="12" y="0"/>
                      <a:pt x="1" y="11"/>
                      <a:pt x="1" y="11"/>
                    </a:cubicBezTo>
                    <a:lnTo>
                      <a:pt x="23" y="2818"/>
                    </a:lnTo>
                    <a:cubicBezTo>
                      <a:pt x="23" y="2818"/>
                      <a:pt x="23" y="2829"/>
                      <a:pt x="35" y="2829"/>
                    </a:cubicBezTo>
                    <a:cubicBezTo>
                      <a:pt x="46" y="2829"/>
                      <a:pt x="58" y="2818"/>
                      <a:pt x="58" y="2818"/>
                    </a:cubicBezTo>
                    <a:lnTo>
                      <a:pt x="35" y="11"/>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8" name="Google Shape;1163;p69"/>
              <p:cNvSpPr/>
              <p:nvPr/>
            </p:nvSpPr>
            <p:spPr>
              <a:xfrm>
                <a:off x="5077774" y="2685772"/>
                <a:ext cx="96060" cy="224433"/>
              </a:xfrm>
              <a:custGeom>
                <a:avLst/>
                <a:gdLst/>
                <a:ahLst/>
                <a:cxnLst/>
                <a:rect l="l" t="t" r="r" b="b"/>
                <a:pathLst>
                  <a:path w="1525" h="3563" extrusionOk="0">
                    <a:moveTo>
                      <a:pt x="35" y="0"/>
                    </a:moveTo>
                    <a:cubicBezTo>
                      <a:pt x="24" y="0"/>
                      <a:pt x="12" y="0"/>
                      <a:pt x="12" y="12"/>
                    </a:cubicBezTo>
                    <a:cubicBezTo>
                      <a:pt x="1" y="12"/>
                      <a:pt x="12" y="23"/>
                      <a:pt x="12" y="35"/>
                    </a:cubicBezTo>
                    <a:lnTo>
                      <a:pt x="1478" y="779"/>
                    </a:lnTo>
                    <a:lnTo>
                      <a:pt x="1490" y="3517"/>
                    </a:lnTo>
                    <a:lnTo>
                      <a:pt x="35" y="2921"/>
                    </a:lnTo>
                    <a:cubicBezTo>
                      <a:pt x="24" y="2921"/>
                      <a:pt x="1" y="2944"/>
                      <a:pt x="24" y="2956"/>
                    </a:cubicBezTo>
                    <a:lnTo>
                      <a:pt x="1524" y="3563"/>
                    </a:lnTo>
                    <a:lnTo>
                      <a:pt x="1513" y="779"/>
                    </a:lnTo>
                    <a:lnTo>
                      <a:pt x="1513" y="76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9" name="Google Shape;1164;p69"/>
              <p:cNvSpPr/>
              <p:nvPr/>
            </p:nvSpPr>
            <p:spPr>
              <a:xfrm>
                <a:off x="5193237" y="2742023"/>
                <a:ext cx="98894" cy="210072"/>
              </a:xfrm>
              <a:custGeom>
                <a:avLst/>
                <a:gdLst/>
                <a:ahLst/>
                <a:cxnLst/>
                <a:rect l="l" t="t" r="r" b="b"/>
                <a:pathLst>
                  <a:path w="1570" h="3335" extrusionOk="0">
                    <a:moveTo>
                      <a:pt x="35" y="58"/>
                    </a:moveTo>
                    <a:lnTo>
                      <a:pt x="1524" y="780"/>
                    </a:lnTo>
                    <a:lnTo>
                      <a:pt x="1536" y="3289"/>
                    </a:lnTo>
                    <a:lnTo>
                      <a:pt x="35" y="2762"/>
                    </a:lnTo>
                    <a:lnTo>
                      <a:pt x="35" y="58"/>
                    </a:lnTo>
                    <a:close/>
                    <a:moveTo>
                      <a:pt x="1" y="1"/>
                    </a:moveTo>
                    <a:lnTo>
                      <a:pt x="12" y="2773"/>
                    </a:lnTo>
                    <a:lnTo>
                      <a:pt x="12" y="2785"/>
                    </a:lnTo>
                    <a:lnTo>
                      <a:pt x="1570" y="3334"/>
                    </a:lnTo>
                    <a:lnTo>
                      <a:pt x="1558" y="768"/>
                    </a:lnTo>
                    <a:lnTo>
                      <a:pt x="1558" y="75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0" name="Google Shape;1165;p69"/>
              <p:cNvSpPr/>
              <p:nvPr/>
            </p:nvSpPr>
            <p:spPr>
              <a:xfrm>
                <a:off x="5274055" y="2782464"/>
                <a:ext cx="2961" cy="163837"/>
              </a:xfrm>
              <a:custGeom>
                <a:avLst/>
                <a:gdLst/>
                <a:ahLst/>
                <a:cxnLst/>
                <a:rect l="l" t="t" r="r" b="b"/>
                <a:pathLst>
                  <a:path w="47" h="2601" extrusionOk="0">
                    <a:moveTo>
                      <a:pt x="23" y="0"/>
                    </a:moveTo>
                    <a:cubicBezTo>
                      <a:pt x="12" y="0"/>
                      <a:pt x="0" y="12"/>
                      <a:pt x="0" y="12"/>
                    </a:cubicBezTo>
                    <a:lnTo>
                      <a:pt x="12" y="2589"/>
                    </a:lnTo>
                    <a:cubicBezTo>
                      <a:pt x="12" y="2601"/>
                      <a:pt x="23" y="2601"/>
                      <a:pt x="35" y="2601"/>
                    </a:cubicBezTo>
                    <a:cubicBezTo>
                      <a:pt x="35" y="2601"/>
                      <a:pt x="46" y="2601"/>
                      <a:pt x="46" y="2589"/>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1" name="Google Shape;1166;p69"/>
              <p:cNvSpPr/>
              <p:nvPr/>
            </p:nvSpPr>
            <p:spPr>
              <a:xfrm>
                <a:off x="5153553" y="2724701"/>
                <a:ext cx="2961" cy="178325"/>
              </a:xfrm>
              <a:custGeom>
                <a:avLst/>
                <a:gdLst/>
                <a:ahLst/>
                <a:cxnLst/>
                <a:rect l="l" t="t" r="r" b="b"/>
                <a:pathLst>
                  <a:path w="47" h="2831" extrusionOk="0">
                    <a:moveTo>
                      <a:pt x="12" y="1"/>
                    </a:moveTo>
                    <a:cubicBezTo>
                      <a:pt x="0" y="1"/>
                      <a:pt x="0" y="1"/>
                      <a:pt x="0" y="12"/>
                    </a:cubicBezTo>
                    <a:lnTo>
                      <a:pt x="12" y="2807"/>
                    </a:lnTo>
                    <a:cubicBezTo>
                      <a:pt x="12" y="2819"/>
                      <a:pt x="23" y="2830"/>
                      <a:pt x="23" y="2830"/>
                    </a:cubicBezTo>
                    <a:cubicBezTo>
                      <a:pt x="35" y="2830"/>
                      <a:pt x="46" y="2819"/>
                      <a:pt x="46" y="2807"/>
                    </a:cubicBezTo>
                    <a:lnTo>
                      <a:pt x="35" y="12"/>
                    </a:lnTo>
                    <a:cubicBezTo>
                      <a:pt x="35"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2" name="Google Shape;1167;p69"/>
              <p:cNvSpPr/>
              <p:nvPr/>
            </p:nvSpPr>
            <p:spPr>
              <a:xfrm>
                <a:off x="5078719" y="2982209"/>
                <a:ext cx="96564" cy="210891"/>
              </a:xfrm>
              <a:custGeom>
                <a:avLst/>
                <a:gdLst/>
                <a:ahLst/>
                <a:cxnLst/>
                <a:rect l="l" t="t" r="r" b="b"/>
                <a:pathLst>
                  <a:path w="1533" h="3348" extrusionOk="0">
                    <a:moveTo>
                      <a:pt x="23" y="0"/>
                    </a:moveTo>
                    <a:cubicBezTo>
                      <a:pt x="6" y="0"/>
                      <a:pt x="0" y="27"/>
                      <a:pt x="20" y="37"/>
                    </a:cubicBezTo>
                    <a:lnTo>
                      <a:pt x="1486" y="564"/>
                    </a:lnTo>
                    <a:lnTo>
                      <a:pt x="1498" y="3302"/>
                    </a:lnTo>
                    <a:lnTo>
                      <a:pt x="43" y="2924"/>
                    </a:lnTo>
                    <a:cubicBezTo>
                      <a:pt x="40" y="2922"/>
                      <a:pt x="37" y="2921"/>
                      <a:pt x="34" y="2921"/>
                    </a:cubicBezTo>
                    <a:cubicBezTo>
                      <a:pt x="18" y="2921"/>
                      <a:pt x="12" y="2948"/>
                      <a:pt x="31" y="2958"/>
                    </a:cubicBezTo>
                    <a:lnTo>
                      <a:pt x="1532" y="3347"/>
                    </a:lnTo>
                    <a:lnTo>
                      <a:pt x="1532" y="3347"/>
                    </a:lnTo>
                    <a:lnTo>
                      <a:pt x="1521" y="552"/>
                    </a:lnTo>
                    <a:lnTo>
                      <a:pt x="1521" y="541"/>
                    </a:lnTo>
                    <a:lnTo>
                      <a:pt x="31" y="2"/>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3" name="Google Shape;1168;p69"/>
              <p:cNvSpPr/>
              <p:nvPr/>
            </p:nvSpPr>
            <p:spPr>
              <a:xfrm>
                <a:off x="5193930" y="3022019"/>
                <a:ext cx="98957" cy="196340"/>
              </a:xfrm>
              <a:custGeom>
                <a:avLst/>
                <a:gdLst/>
                <a:ahLst/>
                <a:cxnLst/>
                <a:rect l="l" t="t" r="r" b="b"/>
                <a:pathLst>
                  <a:path w="1571" h="3117" extrusionOk="0">
                    <a:moveTo>
                      <a:pt x="35" y="46"/>
                    </a:moveTo>
                    <a:lnTo>
                      <a:pt x="1536" y="562"/>
                    </a:lnTo>
                    <a:lnTo>
                      <a:pt x="1536" y="3070"/>
                    </a:lnTo>
                    <a:lnTo>
                      <a:pt x="47" y="2761"/>
                    </a:lnTo>
                    <a:lnTo>
                      <a:pt x="35" y="46"/>
                    </a:lnTo>
                    <a:close/>
                    <a:moveTo>
                      <a:pt x="1" y="1"/>
                    </a:moveTo>
                    <a:lnTo>
                      <a:pt x="12" y="2773"/>
                    </a:lnTo>
                    <a:lnTo>
                      <a:pt x="12" y="2784"/>
                    </a:lnTo>
                    <a:lnTo>
                      <a:pt x="1570" y="3116"/>
                    </a:lnTo>
                    <a:lnTo>
                      <a:pt x="1559" y="550"/>
                    </a:lnTo>
                    <a:lnTo>
                      <a:pt x="1559" y="539"/>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4" name="Google Shape;1169;p69"/>
              <p:cNvSpPr/>
              <p:nvPr/>
            </p:nvSpPr>
            <p:spPr>
              <a:xfrm>
                <a:off x="5275503" y="3050176"/>
                <a:ext cx="2205" cy="164593"/>
              </a:xfrm>
              <a:custGeom>
                <a:avLst/>
                <a:gdLst/>
                <a:ahLst/>
                <a:cxnLst/>
                <a:rect l="l" t="t" r="r" b="b"/>
                <a:pathLst>
                  <a:path w="35" h="2613" extrusionOk="0">
                    <a:moveTo>
                      <a:pt x="12" y="0"/>
                    </a:moveTo>
                    <a:cubicBezTo>
                      <a:pt x="0" y="0"/>
                      <a:pt x="0" y="12"/>
                      <a:pt x="0" y="23"/>
                    </a:cubicBezTo>
                    <a:lnTo>
                      <a:pt x="0" y="2589"/>
                    </a:lnTo>
                    <a:cubicBezTo>
                      <a:pt x="12" y="2601"/>
                      <a:pt x="12" y="2612"/>
                      <a:pt x="23" y="2612"/>
                    </a:cubicBezTo>
                    <a:cubicBezTo>
                      <a:pt x="35" y="2612"/>
                      <a:pt x="35" y="2601"/>
                      <a:pt x="35" y="2589"/>
                    </a:cubicBezTo>
                    <a:lnTo>
                      <a:pt x="35" y="23"/>
                    </a:lnTo>
                    <a:cubicBezTo>
                      <a:pt x="35"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5" name="Google Shape;1170;p69"/>
              <p:cNvSpPr/>
              <p:nvPr/>
            </p:nvSpPr>
            <p:spPr>
              <a:xfrm>
                <a:off x="5154245" y="3009736"/>
                <a:ext cx="2961" cy="178325"/>
              </a:xfrm>
              <a:custGeom>
                <a:avLst/>
                <a:gdLst/>
                <a:ahLst/>
                <a:cxnLst/>
                <a:rect l="l" t="t" r="r" b="b"/>
                <a:pathLst>
                  <a:path w="47" h="2831" extrusionOk="0">
                    <a:moveTo>
                      <a:pt x="12" y="1"/>
                    </a:moveTo>
                    <a:cubicBezTo>
                      <a:pt x="12" y="1"/>
                      <a:pt x="1" y="12"/>
                      <a:pt x="1" y="12"/>
                    </a:cubicBezTo>
                    <a:lnTo>
                      <a:pt x="12" y="2819"/>
                    </a:lnTo>
                    <a:cubicBezTo>
                      <a:pt x="12" y="2819"/>
                      <a:pt x="24" y="2830"/>
                      <a:pt x="35" y="2830"/>
                    </a:cubicBezTo>
                    <a:cubicBezTo>
                      <a:pt x="47" y="2830"/>
                      <a:pt x="47" y="2819"/>
                      <a:pt x="47" y="2819"/>
                    </a:cubicBezTo>
                    <a:lnTo>
                      <a:pt x="35" y="12"/>
                    </a:lnTo>
                    <a:cubicBezTo>
                      <a:pt x="35" y="12"/>
                      <a:pt x="24"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6" name="Google Shape;1171;p69"/>
              <p:cNvSpPr/>
              <p:nvPr/>
            </p:nvSpPr>
            <p:spPr>
              <a:xfrm>
                <a:off x="5079412" y="3245575"/>
                <a:ext cx="96564" cy="203647"/>
              </a:xfrm>
              <a:custGeom>
                <a:avLst/>
                <a:gdLst/>
                <a:ahLst/>
                <a:cxnLst/>
                <a:rect l="l" t="t" r="r" b="b"/>
                <a:pathLst>
                  <a:path w="1533" h="3233" extrusionOk="0">
                    <a:moveTo>
                      <a:pt x="23" y="0"/>
                    </a:moveTo>
                    <a:cubicBezTo>
                      <a:pt x="6" y="0"/>
                      <a:pt x="1" y="26"/>
                      <a:pt x="20" y="26"/>
                    </a:cubicBezTo>
                    <a:lnTo>
                      <a:pt x="1487" y="461"/>
                    </a:lnTo>
                    <a:lnTo>
                      <a:pt x="1498" y="3187"/>
                    </a:lnTo>
                    <a:lnTo>
                      <a:pt x="43" y="2924"/>
                    </a:lnTo>
                    <a:cubicBezTo>
                      <a:pt x="40" y="2922"/>
                      <a:pt x="37" y="2921"/>
                      <a:pt x="35" y="2921"/>
                    </a:cubicBezTo>
                    <a:cubicBezTo>
                      <a:pt x="18" y="2921"/>
                      <a:pt x="12" y="2948"/>
                      <a:pt x="32" y="2958"/>
                    </a:cubicBezTo>
                    <a:lnTo>
                      <a:pt x="1533" y="3233"/>
                    </a:lnTo>
                    <a:lnTo>
                      <a:pt x="1521" y="438"/>
                    </a:lnTo>
                    <a:lnTo>
                      <a:pt x="1521" y="426"/>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7" name="Google Shape;1172;p69"/>
              <p:cNvSpPr/>
              <p:nvPr/>
            </p:nvSpPr>
            <p:spPr>
              <a:xfrm>
                <a:off x="5194686" y="3276756"/>
                <a:ext cx="98894" cy="188340"/>
              </a:xfrm>
              <a:custGeom>
                <a:avLst/>
                <a:gdLst/>
                <a:ahLst/>
                <a:cxnLst/>
                <a:rect l="l" t="t" r="r" b="b"/>
                <a:pathLst>
                  <a:path w="1570" h="2990" extrusionOk="0">
                    <a:moveTo>
                      <a:pt x="35" y="46"/>
                    </a:moveTo>
                    <a:lnTo>
                      <a:pt x="1535" y="447"/>
                    </a:lnTo>
                    <a:lnTo>
                      <a:pt x="1547" y="2956"/>
                    </a:lnTo>
                    <a:lnTo>
                      <a:pt x="46" y="2749"/>
                    </a:lnTo>
                    <a:lnTo>
                      <a:pt x="35" y="46"/>
                    </a:lnTo>
                    <a:close/>
                    <a:moveTo>
                      <a:pt x="0" y="0"/>
                    </a:moveTo>
                    <a:lnTo>
                      <a:pt x="12" y="2772"/>
                    </a:lnTo>
                    <a:lnTo>
                      <a:pt x="12" y="2784"/>
                    </a:lnTo>
                    <a:lnTo>
                      <a:pt x="1558" y="2990"/>
                    </a:lnTo>
                    <a:lnTo>
                      <a:pt x="1570" y="2990"/>
                    </a:lnTo>
                    <a:lnTo>
                      <a:pt x="1570" y="435"/>
                    </a:lnTo>
                    <a:lnTo>
                      <a:pt x="1570" y="424"/>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8" name="Google Shape;1173;p69"/>
              <p:cNvSpPr/>
              <p:nvPr/>
            </p:nvSpPr>
            <p:spPr>
              <a:xfrm>
                <a:off x="5276196" y="3299118"/>
                <a:ext cx="2961" cy="163837"/>
              </a:xfrm>
              <a:custGeom>
                <a:avLst/>
                <a:gdLst/>
                <a:ahLst/>
                <a:cxnLst/>
                <a:rect l="l" t="t" r="r" b="b"/>
                <a:pathLst>
                  <a:path w="47" h="2601" extrusionOk="0">
                    <a:moveTo>
                      <a:pt x="12" y="0"/>
                    </a:moveTo>
                    <a:cubicBezTo>
                      <a:pt x="12" y="0"/>
                      <a:pt x="1" y="0"/>
                      <a:pt x="1" y="12"/>
                    </a:cubicBezTo>
                    <a:lnTo>
                      <a:pt x="12" y="2589"/>
                    </a:lnTo>
                    <a:cubicBezTo>
                      <a:pt x="12" y="2601"/>
                      <a:pt x="12" y="2601"/>
                      <a:pt x="24" y="2601"/>
                    </a:cubicBezTo>
                    <a:cubicBezTo>
                      <a:pt x="35" y="2601"/>
                      <a:pt x="47" y="2601"/>
                      <a:pt x="47" y="2589"/>
                    </a:cubicBezTo>
                    <a:lnTo>
                      <a:pt x="35" y="12"/>
                    </a:lnTo>
                    <a:cubicBezTo>
                      <a:pt x="35" y="0"/>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9" name="Google Shape;1174;p69"/>
              <p:cNvSpPr/>
              <p:nvPr/>
            </p:nvSpPr>
            <p:spPr>
              <a:xfrm>
                <a:off x="5155001" y="3267370"/>
                <a:ext cx="2961" cy="178262"/>
              </a:xfrm>
              <a:custGeom>
                <a:avLst/>
                <a:gdLst/>
                <a:ahLst/>
                <a:cxnLst/>
                <a:rect l="l" t="t" r="r" b="b"/>
                <a:pathLst>
                  <a:path w="47" h="2830" extrusionOk="0">
                    <a:moveTo>
                      <a:pt x="23" y="0"/>
                    </a:moveTo>
                    <a:cubicBezTo>
                      <a:pt x="12" y="0"/>
                      <a:pt x="0" y="12"/>
                      <a:pt x="0" y="12"/>
                    </a:cubicBezTo>
                    <a:lnTo>
                      <a:pt x="23" y="2807"/>
                    </a:lnTo>
                    <a:cubicBezTo>
                      <a:pt x="23" y="2818"/>
                      <a:pt x="23" y="2830"/>
                      <a:pt x="35" y="2830"/>
                    </a:cubicBezTo>
                    <a:cubicBezTo>
                      <a:pt x="46" y="2830"/>
                      <a:pt x="46" y="2818"/>
                      <a:pt x="46" y="2807"/>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0" name="Google Shape;1175;p69"/>
              <p:cNvSpPr/>
              <p:nvPr/>
            </p:nvSpPr>
            <p:spPr>
              <a:xfrm>
                <a:off x="4883698" y="3208158"/>
                <a:ext cx="116909" cy="218008"/>
              </a:xfrm>
              <a:custGeom>
                <a:avLst/>
                <a:gdLst/>
                <a:ahLst/>
                <a:cxnLst/>
                <a:rect l="l" t="t" r="r" b="b"/>
                <a:pathLst>
                  <a:path w="1856" h="3461" extrusionOk="0">
                    <a:moveTo>
                      <a:pt x="103" y="35"/>
                    </a:moveTo>
                    <a:lnTo>
                      <a:pt x="1799" y="413"/>
                    </a:lnTo>
                    <a:lnTo>
                      <a:pt x="1822" y="3426"/>
                    </a:lnTo>
                    <a:lnTo>
                      <a:pt x="35" y="3174"/>
                    </a:lnTo>
                    <a:lnTo>
                      <a:pt x="103" y="35"/>
                    </a:lnTo>
                    <a:close/>
                    <a:moveTo>
                      <a:pt x="69" y="1"/>
                    </a:moveTo>
                    <a:lnTo>
                      <a:pt x="0" y="3197"/>
                    </a:lnTo>
                    <a:lnTo>
                      <a:pt x="0" y="3208"/>
                    </a:lnTo>
                    <a:lnTo>
                      <a:pt x="1833" y="3460"/>
                    </a:lnTo>
                    <a:lnTo>
                      <a:pt x="1856" y="3460"/>
                    </a:lnTo>
                    <a:lnTo>
                      <a:pt x="1833" y="402"/>
                    </a:lnTo>
                    <a:lnTo>
                      <a:pt x="1833" y="390"/>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1" name="Google Shape;1176;p69"/>
              <p:cNvSpPr/>
              <p:nvPr/>
            </p:nvSpPr>
            <p:spPr>
              <a:xfrm>
                <a:off x="4740078" y="3172127"/>
                <a:ext cx="124153" cy="236024"/>
              </a:xfrm>
              <a:custGeom>
                <a:avLst/>
                <a:gdLst/>
                <a:ahLst/>
                <a:cxnLst/>
                <a:rect l="l" t="t" r="r" b="b"/>
                <a:pathLst>
                  <a:path w="1971" h="3747" extrusionOk="0">
                    <a:moveTo>
                      <a:pt x="24" y="0"/>
                    </a:moveTo>
                    <a:cubicBezTo>
                      <a:pt x="12" y="0"/>
                      <a:pt x="1" y="0"/>
                      <a:pt x="1" y="12"/>
                    </a:cubicBezTo>
                    <a:cubicBezTo>
                      <a:pt x="1" y="23"/>
                      <a:pt x="1" y="23"/>
                      <a:pt x="12" y="35"/>
                    </a:cubicBezTo>
                    <a:lnTo>
                      <a:pt x="1902" y="493"/>
                    </a:lnTo>
                    <a:lnTo>
                      <a:pt x="1937" y="3700"/>
                    </a:lnTo>
                    <a:lnTo>
                      <a:pt x="1937" y="3700"/>
                    </a:lnTo>
                    <a:lnTo>
                      <a:pt x="46" y="3471"/>
                    </a:lnTo>
                    <a:cubicBezTo>
                      <a:pt x="35" y="3471"/>
                      <a:pt x="35" y="3483"/>
                      <a:pt x="35" y="3494"/>
                    </a:cubicBezTo>
                    <a:cubicBezTo>
                      <a:pt x="24" y="3494"/>
                      <a:pt x="35" y="3505"/>
                      <a:pt x="46" y="3505"/>
                    </a:cubicBezTo>
                    <a:lnTo>
                      <a:pt x="1948" y="3735"/>
                    </a:lnTo>
                    <a:lnTo>
                      <a:pt x="1971" y="3746"/>
                    </a:lnTo>
                    <a:lnTo>
                      <a:pt x="1937" y="481"/>
                    </a:lnTo>
                    <a:lnTo>
                      <a:pt x="1937" y="470"/>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2" name="Google Shape;1177;p69"/>
              <p:cNvSpPr/>
              <p:nvPr/>
            </p:nvSpPr>
            <p:spPr>
              <a:xfrm>
                <a:off x="4983287" y="3229827"/>
                <a:ext cx="4346" cy="193442"/>
              </a:xfrm>
              <a:custGeom>
                <a:avLst/>
                <a:gdLst/>
                <a:ahLst/>
                <a:cxnLst/>
                <a:rect l="l" t="t" r="r" b="b"/>
                <a:pathLst>
                  <a:path w="69" h="3071" extrusionOk="0">
                    <a:moveTo>
                      <a:pt x="23" y="1"/>
                    </a:moveTo>
                    <a:cubicBezTo>
                      <a:pt x="11" y="1"/>
                      <a:pt x="0" y="1"/>
                      <a:pt x="0" y="12"/>
                    </a:cubicBezTo>
                    <a:lnTo>
                      <a:pt x="34" y="3059"/>
                    </a:lnTo>
                    <a:cubicBezTo>
                      <a:pt x="34" y="3059"/>
                      <a:pt x="34" y="3071"/>
                      <a:pt x="46" y="3071"/>
                    </a:cubicBezTo>
                    <a:cubicBezTo>
                      <a:pt x="57" y="3071"/>
                      <a:pt x="69" y="3059"/>
                      <a:pt x="69" y="3059"/>
                    </a:cubicBezTo>
                    <a:lnTo>
                      <a:pt x="34" y="12"/>
                    </a:lnTo>
                    <a:cubicBezTo>
                      <a:pt x="34" y="1"/>
                      <a:pt x="34"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3" name="Google Shape;1178;p69"/>
              <p:cNvSpPr/>
              <p:nvPr/>
            </p:nvSpPr>
            <p:spPr>
              <a:xfrm>
                <a:off x="4845463" y="3198080"/>
                <a:ext cx="3653" cy="207174"/>
              </a:xfrm>
              <a:custGeom>
                <a:avLst/>
                <a:gdLst/>
                <a:ahLst/>
                <a:cxnLst/>
                <a:rect l="l" t="t" r="r" b="b"/>
                <a:pathLst>
                  <a:path w="58" h="3289" extrusionOk="0">
                    <a:moveTo>
                      <a:pt x="12" y="1"/>
                    </a:moveTo>
                    <a:cubicBezTo>
                      <a:pt x="0" y="1"/>
                      <a:pt x="0" y="1"/>
                      <a:pt x="0" y="12"/>
                    </a:cubicBezTo>
                    <a:lnTo>
                      <a:pt x="23" y="3265"/>
                    </a:lnTo>
                    <a:cubicBezTo>
                      <a:pt x="23" y="3277"/>
                      <a:pt x="34" y="3288"/>
                      <a:pt x="34" y="3288"/>
                    </a:cubicBezTo>
                    <a:cubicBezTo>
                      <a:pt x="46" y="3288"/>
                      <a:pt x="57" y="3277"/>
                      <a:pt x="57" y="3265"/>
                    </a:cubicBezTo>
                    <a:lnTo>
                      <a:pt x="34" y="12"/>
                    </a:lnTo>
                    <a:cubicBezTo>
                      <a:pt x="34"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4" name="Google Shape;1179;p69"/>
              <p:cNvSpPr/>
              <p:nvPr/>
            </p:nvSpPr>
            <p:spPr>
              <a:xfrm>
                <a:off x="4510601" y="2073876"/>
                <a:ext cx="140090" cy="305250"/>
              </a:xfrm>
              <a:custGeom>
                <a:avLst/>
                <a:gdLst/>
                <a:ahLst/>
                <a:cxnLst/>
                <a:rect l="l" t="t" r="r" b="b"/>
                <a:pathLst>
                  <a:path w="2224" h="4846" extrusionOk="0">
                    <a:moveTo>
                      <a:pt x="35" y="58"/>
                    </a:moveTo>
                    <a:lnTo>
                      <a:pt x="2177" y="1352"/>
                    </a:lnTo>
                    <a:lnTo>
                      <a:pt x="2189" y="4789"/>
                    </a:lnTo>
                    <a:lnTo>
                      <a:pt x="47" y="3689"/>
                    </a:lnTo>
                    <a:lnTo>
                      <a:pt x="35" y="58"/>
                    </a:lnTo>
                    <a:close/>
                    <a:moveTo>
                      <a:pt x="1" y="0"/>
                    </a:moveTo>
                    <a:lnTo>
                      <a:pt x="12" y="3689"/>
                    </a:lnTo>
                    <a:lnTo>
                      <a:pt x="12" y="3700"/>
                    </a:lnTo>
                    <a:lnTo>
                      <a:pt x="2223" y="4846"/>
                    </a:lnTo>
                    <a:lnTo>
                      <a:pt x="2212" y="1341"/>
                    </a:lnTo>
                    <a:lnTo>
                      <a:pt x="35" y="2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5" name="Google Shape;1180;p69"/>
              <p:cNvSpPr/>
              <p:nvPr/>
            </p:nvSpPr>
            <p:spPr>
              <a:xfrm>
                <a:off x="4300652" y="1936051"/>
                <a:ext cx="170325" cy="349280"/>
              </a:xfrm>
              <a:custGeom>
                <a:avLst/>
                <a:gdLst/>
                <a:ahLst/>
                <a:cxnLst/>
                <a:rect l="l" t="t" r="r" b="b"/>
                <a:pathLst>
                  <a:path w="2704" h="5545" extrusionOk="0">
                    <a:moveTo>
                      <a:pt x="35" y="69"/>
                    </a:moveTo>
                    <a:lnTo>
                      <a:pt x="2669" y="1799"/>
                    </a:lnTo>
                    <a:lnTo>
                      <a:pt x="2669" y="5488"/>
                    </a:lnTo>
                    <a:lnTo>
                      <a:pt x="46" y="4021"/>
                    </a:lnTo>
                    <a:lnTo>
                      <a:pt x="35" y="69"/>
                    </a:lnTo>
                    <a:close/>
                    <a:moveTo>
                      <a:pt x="0" y="0"/>
                    </a:moveTo>
                    <a:lnTo>
                      <a:pt x="12" y="4033"/>
                    </a:lnTo>
                    <a:lnTo>
                      <a:pt x="12" y="4044"/>
                    </a:lnTo>
                    <a:lnTo>
                      <a:pt x="2704" y="5545"/>
                    </a:lnTo>
                    <a:lnTo>
                      <a:pt x="2704" y="1787"/>
                    </a:lnTo>
                    <a:lnTo>
                      <a:pt x="2704" y="1776"/>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6" name="Google Shape;1181;p69"/>
              <p:cNvSpPr/>
              <p:nvPr/>
            </p:nvSpPr>
            <p:spPr>
              <a:xfrm>
                <a:off x="4631103" y="2147450"/>
                <a:ext cx="2961" cy="224496"/>
              </a:xfrm>
              <a:custGeom>
                <a:avLst/>
                <a:gdLst/>
                <a:ahLst/>
                <a:cxnLst/>
                <a:rect l="l" t="t" r="r" b="b"/>
                <a:pathLst>
                  <a:path w="47" h="3564" extrusionOk="0">
                    <a:moveTo>
                      <a:pt x="24" y="1"/>
                    </a:moveTo>
                    <a:cubicBezTo>
                      <a:pt x="12" y="1"/>
                      <a:pt x="1" y="12"/>
                      <a:pt x="1" y="24"/>
                    </a:cubicBezTo>
                    <a:lnTo>
                      <a:pt x="12" y="3540"/>
                    </a:lnTo>
                    <a:cubicBezTo>
                      <a:pt x="12" y="3552"/>
                      <a:pt x="24" y="3563"/>
                      <a:pt x="24" y="3563"/>
                    </a:cubicBezTo>
                    <a:cubicBezTo>
                      <a:pt x="35" y="3563"/>
                      <a:pt x="47" y="3552"/>
                      <a:pt x="47" y="3540"/>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7" name="Google Shape;1182;p69"/>
              <p:cNvSpPr/>
              <p:nvPr/>
            </p:nvSpPr>
            <p:spPr>
              <a:xfrm>
                <a:off x="4453594" y="2037782"/>
                <a:ext cx="2961" cy="237472"/>
              </a:xfrm>
              <a:custGeom>
                <a:avLst/>
                <a:gdLst/>
                <a:ahLst/>
                <a:cxnLst/>
                <a:rect l="l" t="t" r="r" b="b"/>
                <a:pathLst>
                  <a:path w="47" h="3770" extrusionOk="0">
                    <a:moveTo>
                      <a:pt x="24" y="1"/>
                    </a:moveTo>
                    <a:cubicBezTo>
                      <a:pt x="12" y="1"/>
                      <a:pt x="1" y="12"/>
                      <a:pt x="1" y="24"/>
                    </a:cubicBezTo>
                    <a:lnTo>
                      <a:pt x="12" y="3758"/>
                    </a:lnTo>
                    <a:cubicBezTo>
                      <a:pt x="12" y="3769"/>
                      <a:pt x="24" y="3769"/>
                      <a:pt x="35" y="3769"/>
                    </a:cubicBezTo>
                    <a:cubicBezTo>
                      <a:pt x="35" y="3769"/>
                      <a:pt x="47" y="3769"/>
                      <a:pt x="47" y="3758"/>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8" name="Google Shape;1183;p69"/>
              <p:cNvSpPr/>
              <p:nvPr/>
            </p:nvSpPr>
            <p:spPr>
              <a:xfrm>
                <a:off x="4511357" y="2411572"/>
                <a:ext cx="140027" cy="288683"/>
              </a:xfrm>
              <a:custGeom>
                <a:avLst/>
                <a:gdLst/>
                <a:ahLst/>
                <a:cxnLst/>
                <a:rect l="l" t="t" r="r" b="b"/>
                <a:pathLst>
                  <a:path w="2223" h="4583" extrusionOk="0">
                    <a:moveTo>
                      <a:pt x="35" y="58"/>
                    </a:moveTo>
                    <a:lnTo>
                      <a:pt x="2177" y="1100"/>
                    </a:lnTo>
                    <a:lnTo>
                      <a:pt x="2188" y="4537"/>
                    </a:lnTo>
                    <a:lnTo>
                      <a:pt x="2188" y="4537"/>
                    </a:lnTo>
                    <a:lnTo>
                      <a:pt x="46" y="3678"/>
                    </a:lnTo>
                    <a:lnTo>
                      <a:pt x="35" y="58"/>
                    </a:lnTo>
                    <a:close/>
                    <a:moveTo>
                      <a:pt x="0" y="0"/>
                    </a:moveTo>
                    <a:lnTo>
                      <a:pt x="12" y="3689"/>
                    </a:lnTo>
                    <a:lnTo>
                      <a:pt x="12" y="3700"/>
                    </a:lnTo>
                    <a:lnTo>
                      <a:pt x="2200" y="4571"/>
                    </a:lnTo>
                    <a:lnTo>
                      <a:pt x="2223" y="4583"/>
                    </a:lnTo>
                    <a:lnTo>
                      <a:pt x="2211" y="1089"/>
                    </a:lnTo>
                    <a:lnTo>
                      <a:pt x="2211" y="107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9" name="Google Shape;1184;p69"/>
              <p:cNvSpPr/>
              <p:nvPr/>
            </p:nvSpPr>
            <p:spPr>
              <a:xfrm>
                <a:off x="4301345" y="2299006"/>
                <a:ext cx="170388" cy="328367"/>
              </a:xfrm>
              <a:custGeom>
                <a:avLst/>
                <a:gdLst/>
                <a:ahLst/>
                <a:cxnLst/>
                <a:rect l="l" t="t" r="r" b="b"/>
                <a:pathLst>
                  <a:path w="2705" h="5213" extrusionOk="0">
                    <a:moveTo>
                      <a:pt x="35" y="58"/>
                    </a:moveTo>
                    <a:lnTo>
                      <a:pt x="2670" y="1467"/>
                    </a:lnTo>
                    <a:lnTo>
                      <a:pt x="2670" y="5167"/>
                    </a:lnTo>
                    <a:lnTo>
                      <a:pt x="47" y="4010"/>
                    </a:lnTo>
                    <a:lnTo>
                      <a:pt x="35" y="58"/>
                    </a:lnTo>
                    <a:close/>
                    <a:moveTo>
                      <a:pt x="1" y="0"/>
                    </a:moveTo>
                    <a:lnTo>
                      <a:pt x="12" y="4021"/>
                    </a:lnTo>
                    <a:lnTo>
                      <a:pt x="12" y="4033"/>
                    </a:lnTo>
                    <a:lnTo>
                      <a:pt x="2704" y="5213"/>
                    </a:lnTo>
                    <a:lnTo>
                      <a:pt x="2704" y="1455"/>
                    </a:lnTo>
                    <a:lnTo>
                      <a:pt x="2704" y="144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0" name="Google Shape;1185;p69"/>
              <p:cNvSpPr/>
              <p:nvPr/>
            </p:nvSpPr>
            <p:spPr>
              <a:xfrm>
                <a:off x="4631859" y="2470720"/>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1" name="Google Shape;1186;p69"/>
              <p:cNvSpPr/>
              <p:nvPr/>
            </p:nvSpPr>
            <p:spPr>
              <a:xfrm>
                <a:off x="4454350" y="2381966"/>
                <a:ext cx="2961" cy="237472"/>
              </a:xfrm>
              <a:custGeom>
                <a:avLst/>
                <a:gdLst/>
                <a:ahLst/>
                <a:cxnLst/>
                <a:rect l="l" t="t" r="r" b="b"/>
                <a:pathLst>
                  <a:path w="47" h="3770" extrusionOk="0">
                    <a:moveTo>
                      <a:pt x="23" y="1"/>
                    </a:moveTo>
                    <a:cubicBezTo>
                      <a:pt x="12" y="1"/>
                      <a:pt x="0" y="12"/>
                      <a:pt x="0" y="24"/>
                    </a:cubicBezTo>
                    <a:lnTo>
                      <a:pt x="12" y="3758"/>
                    </a:lnTo>
                    <a:cubicBezTo>
                      <a:pt x="12" y="3758"/>
                      <a:pt x="23" y="3770"/>
                      <a:pt x="35" y="3770"/>
                    </a:cubicBezTo>
                    <a:cubicBezTo>
                      <a:pt x="35" y="3770"/>
                      <a:pt x="46" y="3758"/>
                      <a:pt x="46" y="3758"/>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2" name="Google Shape;1187;p69"/>
              <p:cNvSpPr/>
              <p:nvPr/>
            </p:nvSpPr>
            <p:spPr>
              <a:xfrm>
                <a:off x="4512050" y="2796196"/>
                <a:ext cx="140090" cy="268463"/>
              </a:xfrm>
              <a:custGeom>
                <a:avLst/>
                <a:gdLst/>
                <a:ahLst/>
                <a:cxnLst/>
                <a:rect l="l" t="t" r="r" b="b"/>
                <a:pathLst>
                  <a:path w="2224" h="4262" extrusionOk="0">
                    <a:moveTo>
                      <a:pt x="35" y="57"/>
                    </a:moveTo>
                    <a:lnTo>
                      <a:pt x="2177" y="779"/>
                    </a:lnTo>
                    <a:lnTo>
                      <a:pt x="2189" y="4227"/>
                    </a:lnTo>
                    <a:lnTo>
                      <a:pt x="47" y="3677"/>
                    </a:lnTo>
                    <a:lnTo>
                      <a:pt x="35" y="57"/>
                    </a:lnTo>
                    <a:close/>
                    <a:moveTo>
                      <a:pt x="1" y="0"/>
                    </a:moveTo>
                    <a:lnTo>
                      <a:pt x="12" y="3689"/>
                    </a:lnTo>
                    <a:lnTo>
                      <a:pt x="12" y="3700"/>
                    </a:lnTo>
                    <a:lnTo>
                      <a:pt x="2200" y="4261"/>
                    </a:lnTo>
                    <a:lnTo>
                      <a:pt x="2223" y="4261"/>
                    </a:lnTo>
                    <a:lnTo>
                      <a:pt x="2212" y="768"/>
                    </a:lnTo>
                    <a:lnTo>
                      <a:pt x="2212" y="756"/>
                    </a:lnTo>
                    <a:lnTo>
                      <a:pt x="24" y="1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3" name="Google Shape;1188;p69"/>
              <p:cNvSpPr/>
              <p:nvPr/>
            </p:nvSpPr>
            <p:spPr>
              <a:xfrm>
                <a:off x="4302793" y="2716071"/>
                <a:ext cx="169632" cy="302415"/>
              </a:xfrm>
              <a:custGeom>
                <a:avLst/>
                <a:gdLst/>
                <a:ahLst/>
                <a:cxnLst/>
                <a:rect l="l" t="t" r="r" b="b"/>
                <a:pathLst>
                  <a:path w="2693" h="4801" extrusionOk="0">
                    <a:moveTo>
                      <a:pt x="24" y="46"/>
                    </a:moveTo>
                    <a:lnTo>
                      <a:pt x="2658" y="1054"/>
                    </a:lnTo>
                    <a:lnTo>
                      <a:pt x="2670" y="4754"/>
                    </a:lnTo>
                    <a:lnTo>
                      <a:pt x="35" y="3998"/>
                    </a:lnTo>
                    <a:lnTo>
                      <a:pt x="24" y="46"/>
                    </a:lnTo>
                    <a:close/>
                    <a:moveTo>
                      <a:pt x="1" y="1"/>
                    </a:moveTo>
                    <a:lnTo>
                      <a:pt x="1" y="4010"/>
                    </a:lnTo>
                    <a:lnTo>
                      <a:pt x="1" y="4021"/>
                    </a:lnTo>
                    <a:lnTo>
                      <a:pt x="2681" y="4789"/>
                    </a:lnTo>
                    <a:lnTo>
                      <a:pt x="2693" y="4800"/>
                    </a:lnTo>
                    <a:lnTo>
                      <a:pt x="2693" y="1043"/>
                    </a:lnTo>
                    <a:lnTo>
                      <a:pt x="2693" y="1031"/>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4" name="Google Shape;1189;p69"/>
              <p:cNvSpPr/>
              <p:nvPr/>
            </p:nvSpPr>
            <p:spPr>
              <a:xfrm>
                <a:off x="4632552" y="2838022"/>
                <a:ext cx="2961" cy="223740"/>
              </a:xfrm>
              <a:custGeom>
                <a:avLst/>
                <a:gdLst/>
                <a:ahLst/>
                <a:cxnLst/>
                <a:rect l="l" t="t" r="r" b="b"/>
                <a:pathLst>
                  <a:path w="47" h="3552" extrusionOk="0">
                    <a:moveTo>
                      <a:pt x="24" y="0"/>
                    </a:moveTo>
                    <a:cubicBezTo>
                      <a:pt x="12" y="0"/>
                      <a:pt x="1" y="12"/>
                      <a:pt x="1" y="23"/>
                    </a:cubicBezTo>
                    <a:lnTo>
                      <a:pt x="12" y="3540"/>
                    </a:lnTo>
                    <a:cubicBezTo>
                      <a:pt x="12" y="3552"/>
                      <a:pt x="24" y="3552"/>
                      <a:pt x="24" y="3552"/>
                    </a:cubicBezTo>
                    <a:cubicBezTo>
                      <a:pt x="35" y="3552"/>
                      <a:pt x="47" y="3552"/>
                      <a:pt x="47" y="3540"/>
                    </a:cubicBezTo>
                    <a:lnTo>
                      <a:pt x="35" y="23"/>
                    </a:lnTo>
                    <a:cubicBezTo>
                      <a:pt x="35" y="12"/>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5" name="Google Shape;1190;p69"/>
              <p:cNvSpPr/>
              <p:nvPr/>
            </p:nvSpPr>
            <p:spPr>
              <a:xfrm>
                <a:off x="4455799" y="2775220"/>
                <a:ext cx="2205" cy="237472"/>
              </a:xfrm>
              <a:custGeom>
                <a:avLst/>
                <a:gdLst/>
                <a:ahLst/>
                <a:cxnLst/>
                <a:rect l="l" t="t" r="r" b="b"/>
                <a:pathLst>
                  <a:path w="35" h="3770" extrusionOk="0">
                    <a:moveTo>
                      <a:pt x="12" y="1"/>
                    </a:moveTo>
                    <a:cubicBezTo>
                      <a:pt x="0" y="1"/>
                      <a:pt x="0" y="12"/>
                      <a:pt x="0" y="24"/>
                    </a:cubicBezTo>
                    <a:lnTo>
                      <a:pt x="0" y="3747"/>
                    </a:lnTo>
                    <a:cubicBezTo>
                      <a:pt x="0" y="3758"/>
                      <a:pt x="12" y="3770"/>
                      <a:pt x="23" y="3770"/>
                    </a:cubicBezTo>
                    <a:cubicBezTo>
                      <a:pt x="35" y="3770"/>
                      <a:pt x="35" y="3758"/>
                      <a:pt x="35" y="3747"/>
                    </a:cubicBezTo>
                    <a:lnTo>
                      <a:pt x="35" y="24"/>
                    </a:lnTo>
                    <a:cubicBezTo>
                      <a:pt x="35"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6" name="Google Shape;1191;p69"/>
              <p:cNvSpPr/>
              <p:nvPr/>
            </p:nvSpPr>
            <p:spPr>
              <a:xfrm>
                <a:off x="4512806" y="3125199"/>
                <a:ext cx="140027" cy="254039"/>
              </a:xfrm>
              <a:custGeom>
                <a:avLst/>
                <a:gdLst/>
                <a:ahLst/>
                <a:cxnLst/>
                <a:rect l="l" t="t" r="r" b="b"/>
                <a:pathLst>
                  <a:path w="2223" h="4033" extrusionOk="0">
                    <a:moveTo>
                      <a:pt x="35" y="46"/>
                    </a:moveTo>
                    <a:lnTo>
                      <a:pt x="2177" y="550"/>
                    </a:lnTo>
                    <a:lnTo>
                      <a:pt x="2188" y="3998"/>
                    </a:lnTo>
                    <a:lnTo>
                      <a:pt x="46" y="3678"/>
                    </a:lnTo>
                    <a:lnTo>
                      <a:pt x="35" y="46"/>
                    </a:lnTo>
                    <a:close/>
                    <a:moveTo>
                      <a:pt x="0" y="1"/>
                    </a:moveTo>
                    <a:lnTo>
                      <a:pt x="12" y="3689"/>
                    </a:lnTo>
                    <a:lnTo>
                      <a:pt x="12" y="3701"/>
                    </a:lnTo>
                    <a:lnTo>
                      <a:pt x="2200" y="4033"/>
                    </a:lnTo>
                    <a:lnTo>
                      <a:pt x="2223" y="4033"/>
                    </a:lnTo>
                    <a:lnTo>
                      <a:pt x="2211" y="539"/>
                    </a:lnTo>
                    <a:lnTo>
                      <a:pt x="2211" y="528"/>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7" name="Google Shape;1192;p69"/>
              <p:cNvSpPr/>
              <p:nvPr/>
            </p:nvSpPr>
            <p:spPr>
              <a:xfrm>
                <a:off x="4303549" y="3067499"/>
                <a:ext cx="169632" cy="283644"/>
              </a:xfrm>
              <a:custGeom>
                <a:avLst/>
                <a:gdLst/>
                <a:ahLst/>
                <a:cxnLst/>
                <a:rect l="l" t="t" r="r" b="b"/>
                <a:pathLst>
                  <a:path w="2693" h="4503" extrusionOk="0">
                    <a:moveTo>
                      <a:pt x="23" y="46"/>
                    </a:moveTo>
                    <a:lnTo>
                      <a:pt x="2658" y="768"/>
                    </a:lnTo>
                    <a:lnTo>
                      <a:pt x="2669" y="4468"/>
                    </a:lnTo>
                    <a:lnTo>
                      <a:pt x="35" y="3998"/>
                    </a:lnTo>
                    <a:lnTo>
                      <a:pt x="23" y="46"/>
                    </a:lnTo>
                    <a:close/>
                    <a:moveTo>
                      <a:pt x="0" y="0"/>
                    </a:moveTo>
                    <a:lnTo>
                      <a:pt x="0" y="4021"/>
                    </a:lnTo>
                    <a:lnTo>
                      <a:pt x="0" y="4032"/>
                    </a:lnTo>
                    <a:lnTo>
                      <a:pt x="2692" y="4502"/>
                    </a:lnTo>
                    <a:lnTo>
                      <a:pt x="2692" y="756"/>
                    </a:lnTo>
                    <a:lnTo>
                      <a:pt x="2692" y="745"/>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8" name="Google Shape;1193;p69"/>
              <p:cNvSpPr/>
              <p:nvPr/>
            </p:nvSpPr>
            <p:spPr>
              <a:xfrm>
                <a:off x="4633308" y="3154049"/>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9" name="Google Shape;1194;p69"/>
              <p:cNvSpPr/>
              <p:nvPr/>
            </p:nvSpPr>
            <p:spPr>
              <a:xfrm>
                <a:off x="4456492" y="3110081"/>
                <a:ext cx="2268" cy="237409"/>
              </a:xfrm>
              <a:custGeom>
                <a:avLst/>
                <a:gdLst/>
                <a:ahLst/>
                <a:cxnLst/>
                <a:rect l="l" t="t" r="r" b="b"/>
                <a:pathLst>
                  <a:path w="36" h="3769" extrusionOk="0">
                    <a:moveTo>
                      <a:pt x="12" y="0"/>
                    </a:moveTo>
                    <a:cubicBezTo>
                      <a:pt x="1" y="0"/>
                      <a:pt x="1" y="11"/>
                      <a:pt x="1" y="23"/>
                    </a:cubicBezTo>
                    <a:lnTo>
                      <a:pt x="1" y="3757"/>
                    </a:lnTo>
                    <a:cubicBezTo>
                      <a:pt x="1" y="3757"/>
                      <a:pt x="12" y="3769"/>
                      <a:pt x="24" y="3769"/>
                    </a:cubicBezTo>
                    <a:cubicBezTo>
                      <a:pt x="35" y="3769"/>
                      <a:pt x="35" y="3757"/>
                      <a:pt x="35" y="3757"/>
                    </a:cubicBezTo>
                    <a:lnTo>
                      <a:pt x="24" y="23"/>
                    </a:lnTo>
                    <a:cubicBezTo>
                      <a:pt x="35" y="11"/>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0" name="Google Shape;1195;p69"/>
              <p:cNvSpPr/>
              <p:nvPr/>
            </p:nvSpPr>
            <p:spPr>
              <a:xfrm>
                <a:off x="2870499" y="1389098"/>
                <a:ext cx="1429432" cy="1080216"/>
              </a:xfrm>
              <a:custGeom>
                <a:avLst/>
                <a:gdLst/>
                <a:ahLst/>
                <a:cxnLst/>
                <a:rect l="l" t="t" r="r" b="b"/>
                <a:pathLst>
                  <a:path w="22693" h="17149" extrusionOk="0">
                    <a:moveTo>
                      <a:pt x="22693" y="0"/>
                    </a:moveTo>
                    <a:lnTo>
                      <a:pt x="19841" y="2120"/>
                    </a:lnTo>
                    <a:lnTo>
                      <a:pt x="17000" y="4262"/>
                    </a:lnTo>
                    <a:lnTo>
                      <a:pt x="11318" y="8535"/>
                    </a:lnTo>
                    <a:lnTo>
                      <a:pt x="5659" y="12830"/>
                    </a:lnTo>
                    <a:lnTo>
                      <a:pt x="2818" y="14984"/>
                    </a:lnTo>
                    <a:lnTo>
                      <a:pt x="0" y="17149"/>
                    </a:lnTo>
                    <a:lnTo>
                      <a:pt x="0" y="17149"/>
                    </a:lnTo>
                    <a:lnTo>
                      <a:pt x="2853" y="15030"/>
                    </a:lnTo>
                    <a:lnTo>
                      <a:pt x="5693" y="12888"/>
                    </a:lnTo>
                    <a:lnTo>
                      <a:pt x="11375" y="8615"/>
                    </a:lnTo>
                    <a:lnTo>
                      <a:pt x="17046" y="4319"/>
                    </a:lnTo>
                    <a:lnTo>
                      <a:pt x="19875" y="2165"/>
                    </a:lnTo>
                    <a:lnTo>
                      <a:pt x="2269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1" name="Google Shape;1196;p69"/>
              <p:cNvSpPr/>
              <p:nvPr/>
            </p:nvSpPr>
            <p:spPr>
              <a:xfrm>
                <a:off x="3841698" y="1416500"/>
                <a:ext cx="2379825" cy="1585332"/>
              </a:xfrm>
              <a:custGeom>
                <a:avLst/>
                <a:gdLst/>
                <a:ahLst/>
                <a:cxnLst/>
                <a:rect l="l" t="t" r="r" b="b"/>
                <a:pathLst>
                  <a:path w="37781" h="25168" extrusionOk="0">
                    <a:moveTo>
                      <a:pt x="1" y="1"/>
                    </a:moveTo>
                    <a:lnTo>
                      <a:pt x="4709" y="3162"/>
                    </a:lnTo>
                    <a:lnTo>
                      <a:pt x="9429" y="6313"/>
                    </a:lnTo>
                    <a:lnTo>
                      <a:pt x="18868" y="12624"/>
                    </a:lnTo>
                    <a:lnTo>
                      <a:pt x="28318" y="18902"/>
                    </a:lnTo>
                    <a:lnTo>
                      <a:pt x="33049" y="22041"/>
                    </a:lnTo>
                    <a:lnTo>
                      <a:pt x="37780" y="25168"/>
                    </a:lnTo>
                    <a:lnTo>
                      <a:pt x="33072" y="22006"/>
                    </a:lnTo>
                    <a:lnTo>
                      <a:pt x="28364" y="18845"/>
                    </a:lnTo>
                    <a:lnTo>
                      <a:pt x="18925" y="12544"/>
                    </a:lnTo>
                    <a:lnTo>
                      <a:pt x="9463" y="6267"/>
                    </a:lnTo>
                    <a:lnTo>
                      <a:pt x="4743" y="3128"/>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2" name="Google Shape;1197;p69"/>
              <p:cNvSpPr/>
              <p:nvPr/>
            </p:nvSpPr>
            <p:spPr>
              <a:xfrm>
                <a:off x="2971474" y="3086963"/>
                <a:ext cx="3134571" cy="471228"/>
              </a:xfrm>
              <a:custGeom>
                <a:avLst/>
                <a:gdLst/>
                <a:ahLst/>
                <a:cxnLst/>
                <a:rect l="l" t="t" r="r" b="b"/>
                <a:pathLst>
                  <a:path w="49763" h="7481" extrusionOk="0">
                    <a:moveTo>
                      <a:pt x="49762" y="0"/>
                    </a:moveTo>
                    <a:lnTo>
                      <a:pt x="43531" y="917"/>
                    </a:lnTo>
                    <a:lnTo>
                      <a:pt x="37311" y="1845"/>
                    </a:lnTo>
                    <a:lnTo>
                      <a:pt x="24870" y="3700"/>
                    </a:lnTo>
                    <a:lnTo>
                      <a:pt x="12430" y="5579"/>
                    </a:lnTo>
                    <a:lnTo>
                      <a:pt x="6210" y="6518"/>
                    </a:lnTo>
                    <a:lnTo>
                      <a:pt x="1" y="7481"/>
                    </a:lnTo>
                    <a:lnTo>
                      <a:pt x="6221" y="6576"/>
                    </a:lnTo>
                    <a:lnTo>
                      <a:pt x="12441" y="5648"/>
                    </a:lnTo>
                    <a:lnTo>
                      <a:pt x="24882" y="3792"/>
                    </a:lnTo>
                    <a:lnTo>
                      <a:pt x="37322" y="1913"/>
                    </a:lnTo>
                    <a:lnTo>
                      <a:pt x="43542" y="963"/>
                    </a:lnTo>
                    <a:lnTo>
                      <a:pt x="4976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3" name="Google Shape;1198;p69"/>
              <p:cNvSpPr/>
              <p:nvPr/>
            </p:nvSpPr>
            <p:spPr>
              <a:xfrm>
                <a:off x="3802769" y="4032146"/>
                <a:ext cx="2572953" cy="282258"/>
              </a:xfrm>
              <a:custGeom>
                <a:avLst/>
                <a:gdLst/>
                <a:ahLst/>
                <a:cxnLst/>
                <a:rect l="l" t="t" r="r" b="b"/>
                <a:pathLst>
                  <a:path w="40847" h="4481" extrusionOk="0">
                    <a:moveTo>
                      <a:pt x="40789" y="1"/>
                    </a:moveTo>
                    <a:cubicBezTo>
                      <a:pt x="40787" y="1"/>
                      <a:pt x="40784" y="1"/>
                      <a:pt x="40781" y="2"/>
                    </a:cubicBezTo>
                    <a:lnTo>
                      <a:pt x="0" y="4481"/>
                    </a:lnTo>
                    <a:lnTo>
                      <a:pt x="40781" y="105"/>
                    </a:lnTo>
                    <a:lnTo>
                      <a:pt x="40792" y="105"/>
                    </a:lnTo>
                    <a:cubicBezTo>
                      <a:pt x="40847" y="94"/>
                      <a:pt x="40839" y="1"/>
                      <a:pt x="4078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4" name="Google Shape;1199;p69"/>
              <p:cNvSpPr/>
              <p:nvPr/>
            </p:nvSpPr>
            <p:spPr>
              <a:xfrm>
                <a:off x="2806500" y="4095641"/>
                <a:ext cx="1826080" cy="222355"/>
              </a:xfrm>
              <a:custGeom>
                <a:avLst/>
                <a:gdLst/>
                <a:ahLst/>
                <a:cxnLst/>
                <a:rect l="l" t="t" r="r" b="b"/>
                <a:pathLst>
                  <a:path w="28990" h="3530" extrusionOk="0">
                    <a:moveTo>
                      <a:pt x="67" y="1"/>
                    </a:moveTo>
                    <a:cubicBezTo>
                      <a:pt x="7" y="1"/>
                      <a:pt x="0" y="93"/>
                      <a:pt x="65" y="93"/>
                    </a:cubicBezTo>
                    <a:lnTo>
                      <a:pt x="28990" y="3530"/>
                    </a:lnTo>
                    <a:lnTo>
                      <a:pt x="77" y="2"/>
                    </a:lnTo>
                    <a:cubicBezTo>
                      <a:pt x="73" y="1"/>
                      <a:pt x="70" y="1"/>
                      <a:pt x="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5" name="Google Shape;1200;p69"/>
              <p:cNvSpPr/>
              <p:nvPr/>
            </p:nvSpPr>
            <p:spPr>
              <a:xfrm>
                <a:off x="6021634" y="1631552"/>
                <a:ext cx="6551" cy="1995712"/>
              </a:xfrm>
              <a:custGeom>
                <a:avLst/>
                <a:gdLst/>
                <a:ahLst/>
                <a:cxnLst/>
                <a:rect l="l" t="t" r="r" b="b"/>
                <a:pathLst>
                  <a:path w="104" h="31683" extrusionOk="0">
                    <a:moveTo>
                      <a:pt x="46" y="0"/>
                    </a:moveTo>
                    <a:lnTo>
                      <a:pt x="0" y="31640"/>
                    </a:lnTo>
                    <a:cubicBezTo>
                      <a:pt x="0" y="31668"/>
                      <a:pt x="23" y="31683"/>
                      <a:pt x="47" y="31683"/>
                    </a:cubicBezTo>
                    <a:cubicBezTo>
                      <a:pt x="72" y="31683"/>
                      <a:pt x="97" y="31668"/>
                      <a:pt x="103" y="31640"/>
                    </a:cubicBezTo>
                    <a:lnTo>
                      <a:pt x="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6" name="Google Shape;1201;p69"/>
              <p:cNvSpPr/>
              <p:nvPr/>
            </p:nvSpPr>
            <p:spPr>
              <a:xfrm>
                <a:off x="2985962" y="1772967"/>
                <a:ext cx="8693" cy="2435319"/>
              </a:xfrm>
              <a:custGeom>
                <a:avLst/>
                <a:gdLst/>
                <a:ahLst/>
                <a:cxnLst/>
                <a:rect l="l" t="t" r="r" b="b"/>
                <a:pathLst>
                  <a:path w="138" h="38662" extrusionOk="0">
                    <a:moveTo>
                      <a:pt x="69" y="1"/>
                    </a:moveTo>
                    <a:lnTo>
                      <a:pt x="34" y="4835"/>
                    </a:lnTo>
                    <a:lnTo>
                      <a:pt x="23" y="9669"/>
                    </a:lnTo>
                    <a:lnTo>
                      <a:pt x="0" y="19337"/>
                    </a:lnTo>
                    <a:lnTo>
                      <a:pt x="23" y="28994"/>
                    </a:lnTo>
                    <a:lnTo>
                      <a:pt x="34" y="33828"/>
                    </a:lnTo>
                    <a:lnTo>
                      <a:pt x="69" y="38662"/>
                    </a:lnTo>
                    <a:lnTo>
                      <a:pt x="103" y="33828"/>
                    </a:lnTo>
                    <a:lnTo>
                      <a:pt x="115" y="28994"/>
                    </a:lnTo>
                    <a:lnTo>
                      <a:pt x="138" y="19337"/>
                    </a:lnTo>
                    <a:lnTo>
                      <a:pt x="115" y="9669"/>
                    </a:lnTo>
                    <a:lnTo>
                      <a:pt x="103" y="4835"/>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598" name="Google Shape;1206;p69"/>
            <p:cNvSpPr/>
            <p:nvPr/>
          </p:nvSpPr>
          <p:spPr>
            <a:xfrm>
              <a:off x="11201809" y="4387041"/>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9" name="Google Shape;1209;p69"/>
            <p:cNvSpPr/>
            <p:nvPr/>
          </p:nvSpPr>
          <p:spPr>
            <a:xfrm>
              <a:off x="11976318" y="4946915"/>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0" name="Google Shape;1212;p69"/>
            <p:cNvSpPr/>
            <p:nvPr/>
          </p:nvSpPr>
          <p:spPr>
            <a:xfrm>
              <a:off x="12807609" y="645769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1" name="Google Shape;1212;p69"/>
            <p:cNvSpPr/>
            <p:nvPr/>
          </p:nvSpPr>
          <p:spPr>
            <a:xfrm>
              <a:off x="11289748" y="5529282"/>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2" name="Google Shape;1209;p69"/>
            <p:cNvSpPr/>
            <p:nvPr/>
          </p:nvSpPr>
          <p:spPr>
            <a:xfrm>
              <a:off x="13829736" y="561986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3" name="Google Shape;1209;p69"/>
            <p:cNvSpPr/>
            <p:nvPr/>
          </p:nvSpPr>
          <p:spPr>
            <a:xfrm>
              <a:off x="14723898" y="4912563"/>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4" name="Google Shape;1212;p69"/>
            <p:cNvSpPr/>
            <p:nvPr/>
          </p:nvSpPr>
          <p:spPr>
            <a:xfrm>
              <a:off x="13249473" y="4328706"/>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grpSp>
        <p:nvGrpSpPr>
          <p:cNvPr id="887" name="Group 886"/>
          <p:cNvGrpSpPr/>
          <p:nvPr/>
        </p:nvGrpSpPr>
        <p:grpSpPr>
          <a:xfrm>
            <a:off x="624740" y="299776"/>
            <a:ext cx="710520" cy="617602"/>
            <a:chOff x="9240148" y="2614050"/>
            <a:chExt cx="710520" cy="617602"/>
          </a:xfrm>
        </p:grpSpPr>
        <p:sp>
          <p:nvSpPr>
            <p:cNvPr id="888" name="Half Frame 887"/>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89" name="Half Frame 888"/>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90" name="Half Frame 889"/>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91" name="Half Frame 890"/>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484" name="Rectangle 1483"/>
          <p:cNvSpPr/>
          <p:nvPr/>
        </p:nvSpPr>
        <p:spPr>
          <a:xfrm>
            <a:off x="4803799" y="253560"/>
            <a:ext cx="7122245" cy="6395590"/>
          </a:xfrm>
          <a:prstGeom prst="rect">
            <a:avLst/>
          </a:prstGeom>
          <a:noFill/>
          <a:ln w="57150">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88" name="Group 1187"/>
          <p:cNvGrpSpPr/>
          <p:nvPr/>
        </p:nvGrpSpPr>
        <p:grpSpPr>
          <a:xfrm>
            <a:off x="8087642" y="3010371"/>
            <a:ext cx="710520" cy="617602"/>
            <a:chOff x="9240148" y="2614050"/>
            <a:chExt cx="710520" cy="617602"/>
          </a:xfrm>
        </p:grpSpPr>
        <p:sp>
          <p:nvSpPr>
            <p:cNvPr id="1189" name="Half Frame 1188"/>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90" name="Half Frame 1189"/>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91" name="Half Frame 1190"/>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92" name="Half Frame 1191"/>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892" name="TextBox 891"/>
          <p:cNvSpPr txBox="1"/>
          <p:nvPr/>
        </p:nvSpPr>
        <p:spPr>
          <a:xfrm>
            <a:off x="4958948" y="437308"/>
            <a:ext cx="6836749" cy="369332"/>
          </a:xfrm>
          <a:prstGeom prst="rect">
            <a:avLst/>
          </a:prstGeom>
          <a:noFill/>
        </p:spPr>
        <p:txBody>
          <a:bodyPr wrap="square" rtlCol="0">
            <a:spAutoFit/>
          </a:bodyPr>
          <a:lstStyle/>
          <a:p>
            <a:pPr algn="r" rtl="1">
              <a:spcBef>
                <a:spcPts val="3500"/>
              </a:spcBef>
            </a:pPr>
            <a:r>
              <a:rPr lang="ar-YE" dirty="0">
                <a:solidFill>
                  <a:srgbClr val="0070C0"/>
                </a:solidFill>
                <a:latin typeface="GE SS Two Bold" panose="020A0503020102020204" pitchFamily="18" charset="-78"/>
                <a:ea typeface="GE SS Two Bold" panose="020A0503020102020204" pitchFamily="18" charset="-78"/>
                <a:cs typeface="GE SS Two Bold" panose="020A0503020102020204" pitchFamily="18" charset="-78"/>
              </a:rPr>
              <a:t>مهام إدارة التسويق و الإعلام:</a:t>
            </a:r>
          </a:p>
        </p:txBody>
      </p:sp>
    </p:spTree>
    <p:extLst>
      <p:ext uri="{BB962C8B-B14F-4D97-AF65-F5344CB8AC3E}">
        <p14:creationId xmlns:p14="http://schemas.microsoft.com/office/powerpoint/2010/main" val="176413579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nodeType="withEffect" p14:presetBounceEnd="60000">
                                      <p:stCondLst>
                                        <p:cond delay="0"/>
                                      </p:stCondLst>
                                      <p:childTnLst>
                                        <p:animMotion origin="layout" path="M -2.08333E-7 -2.96296E-6 L -0.39583 -0.63009 " pathEditMode="relative" rAng="0" ptsTypes="AA" p14:bounceEnd="60000">
                                          <p:cBhvr>
                                            <p:cTn id="6" dur="900" fill="hold"/>
                                            <p:tgtEl>
                                              <p:spTgt spid="4"/>
                                            </p:tgtEl>
                                            <p:attrNameLst>
                                              <p:attrName>ppt_x</p:attrName>
                                              <p:attrName>ppt_y</p:attrName>
                                            </p:attrNameLst>
                                          </p:cBhvr>
                                          <p:rCtr x="-19792" y="-31505"/>
                                        </p:animMotion>
                                      </p:childTnLst>
                                    </p:cTn>
                                  </p:par>
                                  <p:par>
                                    <p:cTn id="7" presetID="42" presetClass="path" presetSubtype="0" fill="hold" nodeType="withEffect" p14:presetBounceEnd="60000">
                                      <p:stCondLst>
                                        <p:cond delay="100"/>
                                      </p:stCondLst>
                                      <p:childTnLst>
                                        <p:animMotion origin="layout" path="M -1.66667E-6 -3.7037E-7 L -0.3957 -0.63171 " pathEditMode="relative" rAng="0" ptsTypes="AA" p14:bounceEnd="60000">
                                          <p:cBhvr>
                                            <p:cTn id="8" dur="900" fill="hold"/>
                                            <p:tgtEl>
                                              <p:spTgt spid="295"/>
                                            </p:tgtEl>
                                            <p:attrNameLst>
                                              <p:attrName>ppt_x</p:attrName>
                                              <p:attrName>ppt_y</p:attrName>
                                            </p:attrNameLst>
                                          </p:cBhvr>
                                          <p:rCtr x="-19792" y="-31597"/>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87"/>
                                            </p:tgtEl>
                                            <p:attrNameLst>
                                              <p:attrName>style.visibility</p:attrName>
                                            </p:attrNameLst>
                                          </p:cBhvr>
                                          <p:to>
                                            <p:strVal val="visible"/>
                                          </p:to>
                                        </p:set>
                                      </p:childTnLst>
                                    </p:cTn>
                                  </p:par>
                                  <p:par>
                                    <p:cTn id="13" presetID="42" presetClass="path" presetSubtype="0" fill="hold" nodeType="withEffect" p14:presetBounceEnd="60000">
                                      <p:stCondLst>
                                        <p:cond delay="0"/>
                                      </p:stCondLst>
                                      <p:childTnLst>
                                        <p:animMotion origin="layout" path="M 1.45833E-6 2.59259E-6 L 0.07044 0.21551 " pathEditMode="relative" rAng="0" ptsTypes="AA" p14:bounceEnd="60000">
                                          <p:cBhvr>
                                            <p:cTn id="14" dur="900" fill="hold"/>
                                            <p:tgtEl>
                                              <p:spTgt spid="887"/>
                                            </p:tgtEl>
                                            <p:attrNameLst>
                                              <p:attrName>ppt_x</p:attrName>
                                              <p:attrName>ppt_y</p:attrName>
                                            </p:attrNameLst>
                                          </p:cBhvr>
                                          <p:rCtr x="3516" y="10764"/>
                                        </p:animMotion>
                                      </p:childTnLst>
                                    </p:cTn>
                                  </p:par>
                                  <p:par>
                                    <p:cTn id="15" presetID="1" presetClass="exit" presetSubtype="0" fill="hold" nodeType="withEffect">
                                      <p:stCondLst>
                                        <p:cond delay="0"/>
                                      </p:stCondLst>
                                      <p:childTnLst>
                                        <p:set>
                                          <p:cBhvr>
                                            <p:cTn id="16" dur="1" fill="hold">
                                              <p:stCondLst>
                                                <p:cond delay="0"/>
                                              </p:stCondLst>
                                            </p:cTn>
                                            <p:tgtEl>
                                              <p:spTgt spid="295"/>
                                            </p:tgtEl>
                                            <p:attrNameLst>
                                              <p:attrName>style.visibility</p:attrName>
                                            </p:attrNameLst>
                                          </p:cBhvr>
                                          <p:to>
                                            <p:strVal val="hidden"/>
                                          </p:to>
                                        </p:set>
                                      </p:childTnLst>
                                    </p:cTn>
                                  </p:par>
                                </p:childTnLst>
                              </p:cTn>
                            </p:par>
                            <p:par>
                              <p:cTn id="17" fill="hold">
                                <p:stCondLst>
                                  <p:cond delay="900"/>
                                </p:stCondLst>
                                <p:childTnLst>
                                  <p:par>
                                    <p:cTn id="18" presetID="1" presetClass="entr" presetSubtype="0" fill="hold" nodeType="afterEffect">
                                      <p:stCondLst>
                                        <p:cond delay="0"/>
                                      </p:stCondLst>
                                      <p:childTnLst>
                                        <p:set>
                                          <p:cBhvr>
                                            <p:cTn id="19" dur="1" fill="hold">
                                              <p:stCondLst>
                                                <p:cond delay="0"/>
                                              </p:stCondLst>
                                            </p:cTn>
                                            <p:tgtEl>
                                              <p:spTgt spid="1188"/>
                                            </p:tgtEl>
                                            <p:attrNameLst>
                                              <p:attrName>style.visibility</p:attrName>
                                            </p:attrNameLst>
                                          </p:cBhvr>
                                          <p:to>
                                            <p:strVal val="visible"/>
                                          </p:to>
                                        </p:set>
                                      </p:childTnLst>
                                    </p:cTn>
                                  </p:par>
                                  <p:par>
                                    <p:cTn id="20" presetID="42" presetClass="path" presetSubtype="0" fill="hold" nodeType="withEffect" p14:presetBounceEnd="60000">
                                      <p:stCondLst>
                                        <p:cond delay="0"/>
                                      </p:stCondLst>
                                      <p:childTnLst>
                                        <p:animMotion origin="layout" path="M 2.08333E-6 3.7037E-6 L -0.54518 -0.17246 " pathEditMode="relative" rAng="0" ptsTypes="AA" p14:bounceEnd="60000">
                                          <p:cBhvr>
                                            <p:cTn id="21" dur="900" spd="-100000" fill="hold"/>
                                            <p:tgtEl>
                                              <p:spTgt spid="1188"/>
                                            </p:tgtEl>
                                            <p:attrNameLst>
                                              <p:attrName>ppt_x</p:attrName>
                                              <p:attrName>ppt_y</p:attrName>
                                            </p:attrNameLst>
                                          </p:cBhvr>
                                          <p:rCtr x="-27266" y="-8634"/>
                                        </p:animMotion>
                                      </p:childTnLst>
                                    </p:cTn>
                                  </p:par>
                                  <p:par>
                                    <p:cTn id="22" presetID="10" presetClass="exit" presetSubtype="0" fill="hold" nodeType="withEffect">
                                      <p:stCondLst>
                                        <p:cond delay="300"/>
                                      </p:stCondLst>
                                      <p:childTnLst>
                                        <p:animEffect transition="out" filter="fade">
                                          <p:cBhvr>
                                            <p:cTn id="23" dur="500"/>
                                            <p:tgtEl>
                                              <p:spTgt spid="1188"/>
                                            </p:tgtEl>
                                          </p:cBhvr>
                                        </p:animEffect>
                                        <p:set>
                                          <p:cBhvr>
                                            <p:cTn id="24" dur="1" fill="hold">
                                              <p:stCondLst>
                                                <p:cond delay="499"/>
                                              </p:stCondLst>
                                            </p:cTn>
                                            <p:tgtEl>
                                              <p:spTgt spid="1188"/>
                                            </p:tgtEl>
                                            <p:attrNameLst>
                                              <p:attrName>style.visibility</p:attrName>
                                            </p:attrNameLst>
                                          </p:cBhvr>
                                          <p:to>
                                            <p:strVal val="hidden"/>
                                          </p:to>
                                        </p:set>
                                      </p:childTnLst>
                                    </p:cTn>
                                  </p:par>
                                  <p:par>
                                    <p:cTn id="25" presetID="53" presetClass="entr" presetSubtype="16" fill="hold" grpId="0" nodeType="withEffect">
                                      <p:stCondLst>
                                        <p:cond delay="300"/>
                                      </p:stCondLst>
                                      <p:childTnLst>
                                        <p:set>
                                          <p:cBhvr>
                                            <p:cTn id="26" dur="1" fill="hold">
                                              <p:stCondLst>
                                                <p:cond delay="0"/>
                                              </p:stCondLst>
                                            </p:cTn>
                                            <p:tgtEl>
                                              <p:spTgt spid="1484"/>
                                            </p:tgtEl>
                                            <p:attrNameLst>
                                              <p:attrName>style.visibility</p:attrName>
                                            </p:attrNameLst>
                                          </p:cBhvr>
                                          <p:to>
                                            <p:strVal val="visible"/>
                                          </p:to>
                                        </p:set>
                                        <p:anim calcmode="lin" valueType="num">
                                          <p:cBhvr>
                                            <p:cTn id="27" dur="500" fill="hold"/>
                                            <p:tgtEl>
                                              <p:spTgt spid="1484"/>
                                            </p:tgtEl>
                                            <p:attrNameLst>
                                              <p:attrName>ppt_w</p:attrName>
                                            </p:attrNameLst>
                                          </p:cBhvr>
                                          <p:tavLst>
                                            <p:tav tm="0">
                                              <p:val>
                                                <p:fltVal val="0"/>
                                              </p:val>
                                            </p:tav>
                                            <p:tav tm="100000">
                                              <p:val>
                                                <p:strVal val="#ppt_w"/>
                                              </p:val>
                                            </p:tav>
                                          </p:tavLst>
                                        </p:anim>
                                        <p:anim calcmode="lin" valueType="num">
                                          <p:cBhvr>
                                            <p:cTn id="28" dur="500" fill="hold"/>
                                            <p:tgtEl>
                                              <p:spTgt spid="1484"/>
                                            </p:tgtEl>
                                            <p:attrNameLst>
                                              <p:attrName>ppt_h</p:attrName>
                                            </p:attrNameLst>
                                          </p:cBhvr>
                                          <p:tavLst>
                                            <p:tav tm="0">
                                              <p:val>
                                                <p:fltVal val="0"/>
                                              </p:val>
                                            </p:tav>
                                            <p:tav tm="100000">
                                              <p:val>
                                                <p:strVal val="#ppt_h"/>
                                              </p:val>
                                            </p:tav>
                                          </p:tavLst>
                                        </p:anim>
                                        <p:animEffect transition="in" filter="fade">
                                          <p:cBhvr>
                                            <p:cTn id="29" dur="500"/>
                                            <p:tgtEl>
                                              <p:spTgt spid="1484"/>
                                            </p:tgtEl>
                                          </p:cBhvr>
                                        </p:animEffect>
                                      </p:childTnLst>
                                    </p:cTn>
                                  </p:par>
                                </p:childTnLst>
                              </p:cTn>
                            </p:par>
                            <p:par>
                              <p:cTn id="30" fill="hold">
                                <p:stCondLst>
                                  <p:cond delay="1800"/>
                                </p:stCondLst>
                                <p:childTnLst>
                                  <p:par>
                                    <p:cTn id="31" presetID="1" presetClass="entr" presetSubtype="0" fill="hold" grpId="0" nodeType="afterEffect">
                                      <p:stCondLst>
                                        <p:cond delay="0"/>
                                      </p:stCondLst>
                                      <p:childTnLst>
                                        <p:set>
                                          <p:cBhvr>
                                            <p:cTn id="32" dur="1" fill="hold">
                                              <p:stCondLst>
                                                <p:cond delay="0"/>
                                              </p:stCondLst>
                                            </p:cTn>
                                            <p:tgtEl>
                                              <p:spTgt spid="8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 grpId="0" animBg="1"/>
          <p:bldP spid="89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nodeType="withEffect">
                                      <p:stCondLst>
                                        <p:cond delay="0"/>
                                      </p:stCondLst>
                                      <p:childTnLst>
                                        <p:animMotion origin="layout" path="M -2.08333E-7 -2.96296E-6 L -0.39583 -0.63009 " pathEditMode="relative" rAng="0" ptsTypes="AA">
                                          <p:cBhvr>
                                            <p:cTn id="6" dur="900" fill="hold"/>
                                            <p:tgtEl>
                                              <p:spTgt spid="4"/>
                                            </p:tgtEl>
                                            <p:attrNameLst>
                                              <p:attrName>ppt_x</p:attrName>
                                              <p:attrName>ppt_y</p:attrName>
                                            </p:attrNameLst>
                                          </p:cBhvr>
                                          <p:rCtr x="-19792" y="-31505"/>
                                        </p:animMotion>
                                      </p:childTnLst>
                                    </p:cTn>
                                  </p:par>
                                  <p:par>
                                    <p:cTn id="7" presetID="42" presetClass="path" presetSubtype="0" fill="hold" nodeType="withEffect">
                                      <p:stCondLst>
                                        <p:cond delay="100"/>
                                      </p:stCondLst>
                                      <p:childTnLst>
                                        <p:animMotion origin="layout" path="M -1.66667E-6 -3.7037E-7 L -0.3957 -0.63171 " pathEditMode="relative" rAng="0" ptsTypes="AA">
                                          <p:cBhvr>
                                            <p:cTn id="8" dur="900" fill="hold"/>
                                            <p:tgtEl>
                                              <p:spTgt spid="295"/>
                                            </p:tgtEl>
                                            <p:attrNameLst>
                                              <p:attrName>ppt_x</p:attrName>
                                              <p:attrName>ppt_y</p:attrName>
                                            </p:attrNameLst>
                                          </p:cBhvr>
                                          <p:rCtr x="-19792" y="-31597"/>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87"/>
                                            </p:tgtEl>
                                            <p:attrNameLst>
                                              <p:attrName>style.visibility</p:attrName>
                                            </p:attrNameLst>
                                          </p:cBhvr>
                                          <p:to>
                                            <p:strVal val="visible"/>
                                          </p:to>
                                        </p:set>
                                      </p:childTnLst>
                                    </p:cTn>
                                  </p:par>
                                  <p:par>
                                    <p:cTn id="13" presetID="42" presetClass="path" presetSubtype="0" fill="hold" nodeType="withEffect">
                                      <p:stCondLst>
                                        <p:cond delay="0"/>
                                      </p:stCondLst>
                                      <p:childTnLst>
                                        <p:animMotion origin="layout" path="M 1.45833E-6 2.59259E-6 L 0.07044 0.21551 " pathEditMode="relative" rAng="0" ptsTypes="AA">
                                          <p:cBhvr>
                                            <p:cTn id="14" dur="900" fill="hold"/>
                                            <p:tgtEl>
                                              <p:spTgt spid="887"/>
                                            </p:tgtEl>
                                            <p:attrNameLst>
                                              <p:attrName>ppt_x</p:attrName>
                                              <p:attrName>ppt_y</p:attrName>
                                            </p:attrNameLst>
                                          </p:cBhvr>
                                          <p:rCtr x="3516" y="10764"/>
                                        </p:animMotion>
                                      </p:childTnLst>
                                    </p:cTn>
                                  </p:par>
                                  <p:par>
                                    <p:cTn id="15" presetID="1" presetClass="exit" presetSubtype="0" fill="hold" nodeType="withEffect">
                                      <p:stCondLst>
                                        <p:cond delay="0"/>
                                      </p:stCondLst>
                                      <p:childTnLst>
                                        <p:set>
                                          <p:cBhvr>
                                            <p:cTn id="16" dur="1" fill="hold">
                                              <p:stCondLst>
                                                <p:cond delay="0"/>
                                              </p:stCondLst>
                                            </p:cTn>
                                            <p:tgtEl>
                                              <p:spTgt spid="295"/>
                                            </p:tgtEl>
                                            <p:attrNameLst>
                                              <p:attrName>style.visibility</p:attrName>
                                            </p:attrNameLst>
                                          </p:cBhvr>
                                          <p:to>
                                            <p:strVal val="hidden"/>
                                          </p:to>
                                        </p:set>
                                      </p:childTnLst>
                                    </p:cTn>
                                  </p:par>
                                </p:childTnLst>
                              </p:cTn>
                            </p:par>
                            <p:par>
                              <p:cTn id="17" fill="hold">
                                <p:stCondLst>
                                  <p:cond delay="900"/>
                                </p:stCondLst>
                                <p:childTnLst>
                                  <p:par>
                                    <p:cTn id="18" presetID="1" presetClass="entr" presetSubtype="0" fill="hold" nodeType="afterEffect">
                                      <p:stCondLst>
                                        <p:cond delay="0"/>
                                      </p:stCondLst>
                                      <p:childTnLst>
                                        <p:set>
                                          <p:cBhvr>
                                            <p:cTn id="19" dur="1" fill="hold">
                                              <p:stCondLst>
                                                <p:cond delay="0"/>
                                              </p:stCondLst>
                                            </p:cTn>
                                            <p:tgtEl>
                                              <p:spTgt spid="1188"/>
                                            </p:tgtEl>
                                            <p:attrNameLst>
                                              <p:attrName>style.visibility</p:attrName>
                                            </p:attrNameLst>
                                          </p:cBhvr>
                                          <p:to>
                                            <p:strVal val="visible"/>
                                          </p:to>
                                        </p:set>
                                      </p:childTnLst>
                                    </p:cTn>
                                  </p:par>
                                  <p:par>
                                    <p:cTn id="20" presetID="42" presetClass="path" presetSubtype="0" fill="hold" nodeType="withEffect">
                                      <p:stCondLst>
                                        <p:cond delay="0"/>
                                      </p:stCondLst>
                                      <p:childTnLst>
                                        <p:animMotion origin="layout" path="M 2.08333E-6 3.7037E-6 L -0.54518 -0.17246 " pathEditMode="relative" rAng="0" ptsTypes="AA">
                                          <p:cBhvr>
                                            <p:cTn id="21" dur="900" spd="-100000" fill="hold"/>
                                            <p:tgtEl>
                                              <p:spTgt spid="1188"/>
                                            </p:tgtEl>
                                            <p:attrNameLst>
                                              <p:attrName>ppt_x</p:attrName>
                                              <p:attrName>ppt_y</p:attrName>
                                            </p:attrNameLst>
                                          </p:cBhvr>
                                          <p:rCtr x="-27266" y="-8634"/>
                                        </p:animMotion>
                                      </p:childTnLst>
                                    </p:cTn>
                                  </p:par>
                                  <p:par>
                                    <p:cTn id="22" presetID="10" presetClass="exit" presetSubtype="0" fill="hold" nodeType="withEffect">
                                      <p:stCondLst>
                                        <p:cond delay="300"/>
                                      </p:stCondLst>
                                      <p:childTnLst>
                                        <p:animEffect transition="out" filter="fade">
                                          <p:cBhvr>
                                            <p:cTn id="23" dur="500"/>
                                            <p:tgtEl>
                                              <p:spTgt spid="1188"/>
                                            </p:tgtEl>
                                          </p:cBhvr>
                                        </p:animEffect>
                                        <p:set>
                                          <p:cBhvr>
                                            <p:cTn id="24" dur="1" fill="hold">
                                              <p:stCondLst>
                                                <p:cond delay="499"/>
                                              </p:stCondLst>
                                            </p:cTn>
                                            <p:tgtEl>
                                              <p:spTgt spid="1188"/>
                                            </p:tgtEl>
                                            <p:attrNameLst>
                                              <p:attrName>style.visibility</p:attrName>
                                            </p:attrNameLst>
                                          </p:cBhvr>
                                          <p:to>
                                            <p:strVal val="hidden"/>
                                          </p:to>
                                        </p:set>
                                      </p:childTnLst>
                                    </p:cTn>
                                  </p:par>
                                  <p:par>
                                    <p:cTn id="25" presetID="53" presetClass="entr" presetSubtype="16" fill="hold" grpId="0" nodeType="withEffect">
                                      <p:stCondLst>
                                        <p:cond delay="300"/>
                                      </p:stCondLst>
                                      <p:childTnLst>
                                        <p:set>
                                          <p:cBhvr>
                                            <p:cTn id="26" dur="1" fill="hold">
                                              <p:stCondLst>
                                                <p:cond delay="0"/>
                                              </p:stCondLst>
                                            </p:cTn>
                                            <p:tgtEl>
                                              <p:spTgt spid="1484"/>
                                            </p:tgtEl>
                                            <p:attrNameLst>
                                              <p:attrName>style.visibility</p:attrName>
                                            </p:attrNameLst>
                                          </p:cBhvr>
                                          <p:to>
                                            <p:strVal val="visible"/>
                                          </p:to>
                                        </p:set>
                                        <p:anim calcmode="lin" valueType="num">
                                          <p:cBhvr>
                                            <p:cTn id="27" dur="500" fill="hold"/>
                                            <p:tgtEl>
                                              <p:spTgt spid="1484"/>
                                            </p:tgtEl>
                                            <p:attrNameLst>
                                              <p:attrName>ppt_w</p:attrName>
                                            </p:attrNameLst>
                                          </p:cBhvr>
                                          <p:tavLst>
                                            <p:tav tm="0">
                                              <p:val>
                                                <p:fltVal val="0"/>
                                              </p:val>
                                            </p:tav>
                                            <p:tav tm="100000">
                                              <p:val>
                                                <p:strVal val="#ppt_w"/>
                                              </p:val>
                                            </p:tav>
                                          </p:tavLst>
                                        </p:anim>
                                        <p:anim calcmode="lin" valueType="num">
                                          <p:cBhvr>
                                            <p:cTn id="28" dur="500" fill="hold"/>
                                            <p:tgtEl>
                                              <p:spTgt spid="1484"/>
                                            </p:tgtEl>
                                            <p:attrNameLst>
                                              <p:attrName>ppt_h</p:attrName>
                                            </p:attrNameLst>
                                          </p:cBhvr>
                                          <p:tavLst>
                                            <p:tav tm="0">
                                              <p:val>
                                                <p:fltVal val="0"/>
                                              </p:val>
                                            </p:tav>
                                            <p:tav tm="100000">
                                              <p:val>
                                                <p:strVal val="#ppt_h"/>
                                              </p:val>
                                            </p:tav>
                                          </p:tavLst>
                                        </p:anim>
                                        <p:animEffect transition="in" filter="fade">
                                          <p:cBhvr>
                                            <p:cTn id="29" dur="500"/>
                                            <p:tgtEl>
                                              <p:spTgt spid="1484"/>
                                            </p:tgtEl>
                                          </p:cBhvr>
                                        </p:animEffect>
                                      </p:childTnLst>
                                    </p:cTn>
                                  </p:par>
                                </p:childTnLst>
                              </p:cTn>
                            </p:par>
                            <p:par>
                              <p:cTn id="30" fill="hold">
                                <p:stCondLst>
                                  <p:cond delay="1800"/>
                                </p:stCondLst>
                                <p:childTnLst>
                                  <p:par>
                                    <p:cTn id="31" presetID="1" presetClass="entr" presetSubtype="0" fill="hold" grpId="0" nodeType="afterEffect">
                                      <p:stCondLst>
                                        <p:cond delay="0"/>
                                      </p:stCondLst>
                                      <p:childTnLst>
                                        <p:set>
                                          <p:cBhvr>
                                            <p:cTn id="32" dur="1" fill="hold">
                                              <p:stCondLst>
                                                <p:cond delay="0"/>
                                              </p:stCondLst>
                                            </p:cTn>
                                            <p:tgtEl>
                                              <p:spTgt spid="8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 grpId="0" animBg="1"/>
          <p:bldP spid="892"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44925" y="-599090"/>
            <a:ext cx="874000" cy="5990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0070C0"/>
                </a:solidFill>
              </a:rPr>
              <a:t>5</a:t>
            </a:r>
          </a:p>
        </p:txBody>
      </p:sp>
      <p:grpSp>
        <p:nvGrpSpPr>
          <p:cNvPr id="3" name="Group 2"/>
          <p:cNvGrpSpPr/>
          <p:nvPr/>
        </p:nvGrpSpPr>
        <p:grpSpPr>
          <a:xfrm>
            <a:off x="-724581" y="-1612121"/>
            <a:ext cx="5369536" cy="4337892"/>
            <a:chOff x="10283793" y="2766191"/>
            <a:chExt cx="5369536" cy="4337892"/>
          </a:xfrm>
        </p:grpSpPr>
        <p:grpSp>
          <p:nvGrpSpPr>
            <p:cNvPr id="4" name="Google Shape;919;p69"/>
            <p:cNvGrpSpPr/>
            <p:nvPr/>
          </p:nvGrpSpPr>
          <p:grpSpPr>
            <a:xfrm>
              <a:off x="10283793" y="2766191"/>
              <a:ext cx="5369536" cy="4337892"/>
              <a:chOff x="2806500" y="1389098"/>
              <a:chExt cx="3569221" cy="2928898"/>
            </a:xfrm>
          </p:grpSpPr>
          <p:sp>
            <p:nvSpPr>
              <p:cNvPr id="12" name="Google Shape;920;p69"/>
              <p:cNvSpPr/>
              <p:nvPr/>
            </p:nvSpPr>
            <p:spPr>
              <a:xfrm>
                <a:off x="4150544" y="1770258"/>
                <a:ext cx="6551" cy="1616197"/>
              </a:xfrm>
              <a:custGeom>
                <a:avLst/>
                <a:gdLst/>
                <a:ahLst/>
                <a:cxnLst/>
                <a:rect l="l" t="t" r="r" b="b"/>
                <a:pathLst>
                  <a:path w="104" h="25658" extrusionOk="0">
                    <a:moveTo>
                      <a:pt x="48" y="1"/>
                    </a:moveTo>
                    <a:cubicBezTo>
                      <a:pt x="24" y="1"/>
                      <a:pt x="1" y="15"/>
                      <a:pt x="1" y="44"/>
                    </a:cubicBezTo>
                    <a:lnTo>
                      <a:pt x="1" y="25600"/>
                    </a:lnTo>
                    <a:cubicBezTo>
                      <a:pt x="1" y="25634"/>
                      <a:pt x="24" y="25657"/>
                      <a:pt x="47" y="25657"/>
                    </a:cubicBezTo>
                    <a:cubicBezTo>
                      <a:pt x="81" y="25657"/>
                      <a:pt x="104" y="25634"/>
                      <a:pt x="104" y="25600"/>
                    </a:cubicBezTo>
                    <a:lnTo>
                      <a:pt x="104" y="44"/>
                    </a:lnTo>
                    <a:cubicBezTo>
                      <a:pt x="98" y="15"/>
                      <a:pt x="72" y="1"/>
                      <a:pt x="4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 name="Google Shape;921;p69"/>
              <p:cNvSpPr/>
              <p:nvPr/>
            </p:nvSpPr>
            <p:spPr>
              <a:xfrm>
                <a:off x="4280431" y="1781975"/>
                <a:ext cx="6551" cy="1604481"/>
              </a:xfrm>
              <a:custGeom>
                <a:avLst/>
                <a:gdLst/>
                <a:ahLst/>
                <a:cxnLst/>
                <a:rect l="l" t="t" r="r" b="b"/>
                <a:pathLst>
                  <a:path w="104" h="25472" extrusionOk="0">
                    <a:moveTo>
                      <a:pt x="57" y="1"/>
                    </a:moveTo>
                    <a:cubicBezTo>
                      <a:pt x="32" y="1"/>
                      <a:pt x="6" y="18"/>
                      <a:pt x="1" y="52"/>
                    </a:cubicBezTo>
                    <a:lnTo>
                      <a:pt x="1" y="25426"/>
                    </a:lnTo>
                    <a:cubicBezTo>
                      <a:pt x="1" y="25448"/>
                      <a:pt x="24" y="25471"/>
                      <a:pt x="58" y="25471"/>
                    </a:cubicBezTo>
                    <a:cubicBezTo>
                      <a:pt x="81" y="25471"/>
                      <a:pt x="104" y="25448"/>
                      <a:pt x="104" y="25426"/>
                    </a:cubicBezTo>
                    <a:lnTo>
                      <a:pt x="104" y="52"/>
                    </a:lnTo>
                    <a:cubicBezTo>
                      <a:pt x="104" y="18"/>
                      <a:pt x="81" y="1"/>
                      <a:pt x="5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 name="Google Shape;922;p69"/>
              <p:cNvSpPr/>
              <p:nvPr/>
            </p:nvSpPr>
            <p:spPr>
              <a:xfrm>
                <a:off x="3068922" y="3370550"/>
                <a:ext cx="3011867" cy="275707"/>
              </a:xfrm>
              <a:custGeom>
                <a:avLst/>
                <a:gdLst/>
                <a:ahLst/>
                <a:cxnLst/>
                <a:rect l="l" t="t" r="r" b="b"/>
                <a:pathLst>
                  <a:path w="47815" h="4377" extrusionOk="0">
                    <a:moveTo>
                      <a:pt x="18157" y="103"/>
                    </a:moveTo>
                    <a:lnTo>
                      <a:pt x="47711" y="4181"/>
                    </a:lnTo>
                    <a:lnTo>
                      <a:pt x="47711" y="4262"/>
                    </a:lnTo>
                    <a:lnTo>
                      <a:pt x="18157" y="481"/>
                    </a:lnTo>
                    <a:lnTo>
                      <a:pt x="18145" y="481"/>
                    </a:lnTo>
                    <a:lnTo>
                      <a:pt x="92" y="2899"/>
                    </a:lnTo>
                    <a:lnTo>
                      <a:pt x="92" y="2784"/>
                    </a:lnTo>
                    <a:cubicBezTo>
                      <a:pt x="1077" y="2646"/>
                      <a:pt x="17355" y="218"/>
                      <a:pt x="18157" y="103"/>
                    </a:cubicBezTo>
                    <a:close/>
                    <a:moveTo>
                      <a:pt x="18157" y="0"/>
                    </a:moveTo>
                    <a:cubicBezTo>
                      <a:pt x="17974" y="23"/>
                      <a:pt x="207" y="2669"/>
                      <a:pt x="46" y="2692"/>
                    </a:cubicBezTo>
                    <a:lnTo>
                      <a:pt x="0" y="2692"/>
                    </a:lnTo>
                    <a:lnTo>
                      <a:pt x="0" y="3013"/>
                    </a:lnTo>
                    <a:lnTo>
                      <a:pt x="18145" y="573"/>
                    </a:lnTo>
                    <a:lnTo>
                      <a:pt x="47757" y="4365"/>
                    </a:lnTo>
                    <a:lnTo>
                      <a:pt x="47814" y="4376"/>
                    </a:lnTo>
                    <a:lnTo>
                      <a:pt x="47814" y="4101"/>
                    </a:lnTo>
                    <a:lnTo>
                      <a:pt x="181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 name="Google Shape;923;p69"/>
              <p:cNvSpPr/>
              <p:nvPr/>
            </p:nvSpPr>
            <p:spPr>
              <a:xfrm>
                <a:off x="3078307" y="3400848"/>
                <a:ext cx="2992403" cy="254795"/>
              </a:xfrm>
              <a:custGeom>
                <a:avLst/>
                <a:gdLst/>
                <a:ahLst/>
                <a:cxnLst/>
                <a:rect l="l" t="t" r="r" b="b"/>
                <a:pathLst>
                  <a:path w="47506" h="4045" extrusionOk="0">
                    <a:moveTo>
                      <a:pt x="17996" y="92"/>
                    </a:moveTo>
                    <a:lnTo>
                      <a:pt x="47425" y="3861"/>
                    </a:lnTo>
                    <a:lnTo>
                      <a:pt x="47425" y="3953"/>
                    </a:lnTo>
                    <a:lnTo>
                      <a:pt x="17985" y="482"/>
                    </a:lnTo>
                    <a:lnTo>
                      <a:pt x="80" y="2624"/>
                    </a:lnTo>
                    <a:lnTo>
                      <a:pt x="80" y="2486"/>
                    </a:lnTo>
                    <a:cubicBezTo>
                      <a:pt x="985" y="2372"/>
                      <a:pt x="17217" y="195"/>
                      <a:pt x="17996" y="92"/>
                    </a:cubicBezTo>
                    <a:close/>
                    <a:moveTo>
                      <a:pt x="17996" y="0"/>
                    </a:moveTo>
                    <a:cubicBezTo>
                      <a:pt x="17813" y="23"/>
                      <a:pt x="184" y="2395"/>
                      <a:pt x="35" y="2418"/>
                    </a:cubicBezTo>
                    <a:lnTo>
                      <a:pt x="0" y="2418"/>
                    </a:lnTo>
                    <a:lnTo>
                      <a:pt x="0" y="2715"/>
                    </a:lnTo>
                    <a:lnTo>
                      <a:pt x="17985" y="562"/>
                    </a:lnTo>
                    <a:lnTo>
                      <a:pt x="47459" y="4033"/>
                    </a:lnTo>
                    <a:lnTo>
                      <a:pt x="47505" y="4044"/>
                    </a:lnTo>
                    <a:lnTo>
                      <a:pt x="47505" y="3781"/>
                    </a:lnTo>
                    <a:lnTo>
                      <a:pt x="1800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 name="Google Shape;924;p69"/>
              <p:cNvSpPr/>
              <p:nvPr/>
            </p:nvSpPr>
            <p:spPr>
              <a:xfrm>
                <a:off x="3096323" y="3431147"/>
                <a:ext cx="2956310" cy="233126"/>
              </a:xfrm>
              <a:custGeom>
                <a:avLst/>
                <a:gdLst/>
                <a:ahLst/>
                <a:cxnLst/>
                <a:rect l="l" t="t" r="r" b="b"/>
                <a:pathLst>
                  <a:path w="46933" h="3701" extrusionOk="0">
                    <a:moveTo>
                      <a:pt x="17688" y="81"/>
                    </a:moveTo>
                    <a:lnTo>
                      <a:pt x="46852" y="3517"/>
                    </a:lnTo>
                    <a:lnTo>
                      <a:pt x="46852" y="3609"/>
                    </a:lnTo>
                    <a:lnTo>
                      <a:pt x="17676" y="470"/>
                    </a:lnTo>
                    <a:lnTo>
                      <a:pt x="81" y="2315"/>
                    </a:lnTo>
                    <a:lnTo>
                      <a:pt x="81" y="2189"/>
                    </a:lnTo>
                    <a:cubicBezTo>
                      <a:pt x="974" y="2085"/>
                      <a:pt x="17000" y="172"/>
                      <a:pt x="17688" y="81"/>
                    </a:cubicBezTo>
                    <a:close/>
                    <a:moveTo>
                      <a:pt x="17688" y="1"/>
                    </a:moveTo>
                    <a:cubicBezTo>
                      <a:pt x="17516" y="23"/>
                      <a:pt x="184" y="2097"/>
                      <a:pt x="47" y="2108"/>
                    </a:cubicBezTo>
                    <a:lnTo>
                      <a:pt x="1" y="2120"/>
                    </a:lnTo>
                    <a:lnTo>
                      <a:pt x="1" y="2406"/>
                    </a:lnTo>
                    <a:lnTo>
                      <a:pt x="17676" y="550"/>
                    </a:lnTo>
                    <a:lnTo>
                      <a:pt x="46887" y="3689"/>
                    </a:lnTo>
                    <a:lnTo>
                      <a:pt x="46933" y="3701"/>
                    </a:lnTo>
                    <a:lnTo>
                      <a:pt x="46933" y="3437"/>
                    </a:lnTo>
                    <a:lnTo>
                      <a:pt x="17688"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 name="Google Shape;925;p69"/>
              <p:cNvSpPr/>
              <p:nvPr/>
            </p:nvSpPr>
            <p:spPr>
              <a:xfrm>
                <a:off x="3141047" y="3460753"/>
                <a:ext cx="2911587" cy="251141"/>
              </a:xfrm>
              <a:custGeom>
                <a:avLst/>
                <a:gdLst/>
                <a:ahLst/>
                <a:cxnLst/>
                <a:rect l="l" t="t" r="r" b="b"/>
                <a:pathLst>
                  <a:path w="46223" h="3987" extrusionOk="0">
                    <a:moveTo>
                      <a:pt x="16966" y="80"/>
                    </a:moveTo>
                    <a:lnTo>
                      <a:pt x="46142" y="3219"/>
                    </a:lnTo>
                    <a:lnTo>
                      <a:pt x="46142" y="3895"/>
                    </a:lnTo>
                    <a:lnTo>
                      <a:pt x="16909" y="917"/>
                    </a:lnTo>
                    <a:lnTo>
                      <a:pt x="81" y="2841"/>
                    </a:lnTo>
                    <a:lnTo>
                      <a:pt x="81" y="1856"/>
                    </a:lnTo>
                    <a:lnTo>
                      <a:pt x="16966" y="80"/>
                    </a:lnTo>
                    <a:close/>
                    <a:moveTo>
                      <a:pt x="16966" y="0"/>
                    </a:moveTo>
                    <a:lnTo>
                      <a:pt x="35" y="1776"/>
                    </a:lnTo>
                    <a:lnTo>
                      <a:pt x="1" y="1787"/>
                    </a:lnTo>
                    <a:lnTo>
                      <a:pt x="1" y="2933"/>
                    </a:lnTo>
                    <a:lnTo>
                      <a:pt x="16909" y="997"/>
                    </a:lnTo>
                    <a:lnTo>
                      <a:pt x="46177" y="3975"/>
                    </a:lnTo>
                    <a:lnTo>
                      <a:pt x="46223" y="3987"/>
                    </a:lnTo>
                    <a:lnTo>
                      <a:pt x="46223" y="3139"/>
                    </a:lnTo>
                    <a:lnTo>
                      <a:pt x="1696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 name="Google Shape;926;p69"/>
              <p:cNvSpPr/>
              <p:nvPr/>
            </p:nvSpPr>
            <p:spPr>
              <a:xfrm>
                <a:off x="3143251" y="3519209"/>
                <a:ext cx="2907240" cy="191238"/>
              </a:xfrm>
              <a:custGeom>
                <a:avLst/>
                <a:gdLst/>
                <a:ahLst/>
                <a:cxnLst/>
                <a:rect l="l" t="t" r="r" b="b"/>
                <a:pathLst>
                  <a:path w="46154" h="3036" extrusionOk="0">
                    <a:moveTo>
                      <a:pt x="16874" y="57"/>
                    </a:moveTo>
                    <a:lnTo>
                      <a:pt x="38341" y="2245"/>
                    </a:lnTo>
                    <a:lnTo>
                      <a:pt x="16874" y="206"/>
                    </a:lnTo>
                    <a:lnTo>
                      <a:pt x="791" y="1936"/>
                    </a:lnTo>
                    <a:lnTo>
                      <a:pt x="470" y="1936"/>
                    </a:lnTo>
                    <a:lnTo>
                      <a:pt x="16874" y="57"/>
                    </a:lnTo>
                    <a:close/>
                    <a:moveTo>
                      <a:pt x="16874" y="0"/>
                    </a:moveTo>
                    <a:lnTo>
                      <a:pt x="0" y="1936"/>
                    </a:lnTo>
                    <a:lnTo>
                      <a:pt x="0" y="1982"/>
                    </a:lnTo>
                    <a:lnTo>
                      <a:pt x="802" y="1982"/>
                    </a:lnTo>
                    <a:lnTo>
                      <a:pt x="16874" y="252"/>
                    </a:lnTo>
                    <a:lnTo>
                      <a:pt x="46142" y="3036"/>
                    </a:lnTo>
                    <a:lnTo>
                      <a:pt x="46153" y="2978"/>
                    </a:lnTo>
                    <a:lnTo>
                      <a:pt x="1687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 name="Google Shape;927;p69"/>
              <p:cNvSpPr/>
              <p:nvPr/>
            </p:nvSpPr>
            <p:spPr>
              <a:xfrm>
                <a:off x="4133977" y="3532185"/>
                <a:ext cx="151554" cy="597523"/>
              </a:xfrm>
              <a:custGeom>
                <a:avLst/>
                <a:gdLst/>
                <a:ahLst/>
                <a:cxnLst/>
                <a:rect l="l" t="t" r="r" b="b"/>
                <a:pathLst>
                  <a:path w="2406" h="9486" extrusionOk="0">
                    <a:moveTo>
                      <a:pt x="1146" y="46"/>
                    </a:moveTo>
                    <a:lnTo>
                      <a:pt x="2349" y="172"/>
                    </a:lnTo>
                    <a:lnTo>
                      <a:pt x="2349" y="665"/>
                    </a:lnTo>
                    <a:lnTo>
                      <a:pt x="2142" y="665"/>
                    </a:lnTo>
                    <a:lnTo>
                      <a:pt x="2142" y="9359"/>
                    </a:lnTo>
                    <a:lnTo>
                      <a:pt x="1089" y="9428"/>
                    </a:lnTo>
                    <a:lnTo>
                      <a:pt x="252" y="9371"/>
                    </a:lnTo>
                    <a:lnTo>
                      <a:pt x="252" y="573"/>
                    </a:lnTo>
                    <a:lnTo>
                      <a:pt x="58" y="573"/>
                    </a:lnTo>
                    <a:lnTo>
                      <a:pt x="58" y="172"/>
                    </a:lnTo>
                    <a:lnTo>
                      <a:pt x="1146" y="46"/>
                    </a:lnTo>
                    <a:close/>
                    <a:moveTo>
                      <a:pt x="1146" y="0"/>
                    </a:moveTo>
                    <a:lnTo>
                      <a:pt x="0" y="115"/>
                    </a:lnTo>
                    <a:lnTo>
                      <a:pt x="0" y="630"/>
                    </a:lnTo>
                    <a:lnTo>
                      <a:pt x="195" y="630"/>
                    </a:lnTo>
                    <a:lnTo>
                      <a:pt x="195" y="9428"/>
                    </a:lnTo>
                    <a:lnTo>
                      <a:pt x="1089" y="9485"/>
                    </a:lnTo>
                    <a:lnTo>
                      <a:pt x="2177" y="9416"/>
                    </a:lnTo>
                    <a:lnTo>
                      <a:pt x="2200" y="9405"/>
                    </a:lnTo>
                    <a:lnTo>
                      <a:pt x="2200" y="711"/>
                    </a:lnTo>
                    <a:lnTo>
                      <a:pt x="2406" y="711"/>
                    </a:lnTo>
                    <a:lnTo>
                      <a:pt x="2406" y="115"/>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 name="Google Shape;928;p69"/>
              <p:cNvSpPr/>
              <p:nvPr/>
            </p:nvSpPr>
            <p:spPr>
              <a:xfrm>
                <a:off x="3158432" y="3593539"/>
                <a:ext cx="1114860" cy="91021"/>
              </a:xfrm>
              <a:custGeom>
                <a:avLst/>
                <a:gdLst/>
                <a:ahLst/>
                <a:cxnLst/>
                <a:rect l="l" t="t" r="r" b="b"/>
                <a:pathLst>
                  <a:path w="17699" h="1445" extrusionOk="0">
                    <a:moveTo>
                      <a:pt x="16633" y="0"/>
                    </a:moveTo>
                    <a:lnTo>
                      <a:pt x="34" y="1398"/>
                    </a:lnTo>
                    <a:cubicBezTo>
                      <a:pt x="3" y="1398"/>
                      <a:pt x="0" y="1445"/>
                      <a:pt x="26" y="1445"/>
                    </a:cubicBezTo>
                    <a:cubicBezTo>
                      <a:pt x="28" y="1445"/>
                      <a:pt x="31" y="1444"/>
                      <a:pt x="34" y="1443"/>
                    </a:cubicBezTo>
                    <a:lnTo>
                      <a:pt x="16633" y="46"/>
                    </a:lnTo>
                    <a:lnTo>
                      <a:pt x="17652" y="137"/>
                    </a:lnTo>
                    <a:cubicBezTo>
                      <a:pt x="17698" y="137"/>
                      <a:pt x="17698" y="80"/>
                      <a:pt x="17664" y="80"/>
                    </a:cubicBezTo>
                    <a:lnTo>
                      <a:pt x="1663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 name="Google Shape;929;p69"/>
              <p:cNvSpPr/>
              <p:nvPr/>
            </p:nvSpPr>
            <p:spPr>
              <a:xfrm>
                <a:off x="3158369" y="3607964"/>
                <a:ext cx="1114167" cy="86611"/>
              </a:xfrm>
              <a:custGeom>
                <a:avLst/>
                <a:gdLst/>
                <a:ahLst/>
                <a:cxnLst/>
                <a:rect l="l" t="t" r="r" b="b"/>
                <a:pathLst>
                  <a:path w="17688" h="1375" extrusionOk="0">
                    <a:moveTo>
                      <a:pt x="16634" y="0"/>
                    </a:moveTo>
                    <a:lnTo>
                      <a:pt x="35" y="1317"/>
                    </a:lnTo>
                    <a:cubicBezTo>
                      <a:pt x="1" y="1317"/>
                      <a:pt x="1" y="1375"/>
                      <a:pt x="35" y="1375"/>
                    </a:cubicBezTo>
                    <a:lnTo>
                      <a:pt x="47" y="1375"/>
                    </a:lnTo>
                    <a:lnTo>
                      <a:pt x="16634" y="46"/>
                    </a:lnTo>
                    <a:lnTo>
                      <a:pt x="17653" y="138"/>
                    </a:lnTo>
                    <a:cubicBezTo>
                      <a:pt x="17676" y="138"/>
                      <a:pt x="17688" y="126"/>
                      <a:pt x="17688" y="115"/>
                    </a:cubicBezTo>
                    <a:cubicBezTo>
                      <a:pt x="17688" y="92"/>
                      <a:pt x="17676" y="80"/>
                      <a:pt x="17665" y="80"/>
                    </a:cubicBezTo>
                    <a:lnTo>
                      <a:pt x="166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 name="Google Shape;930;p69"/>
              <p:cNvSpPr/>
              <p:nvPr/>
            </p:nvSpPr>
            <p:spPr>
              <a:xfrm>
                <a:off x="4146260" y="4072650"/>
                <a:ext cx="126295" cy="3653"/>
              </a:xfrm>
              <a:custGeom>
                <a:avLst/>
                <a:gdLst/>
                <a:ahLst/>
                <a:cxnLst/>
                <a:rect l="l" t="t" r="r" b="b"/>
                <a:pathLst>
                  <a:path w="2005" h="58" extrusionOk="0">
                    <a:moveTo>
                      <a:pt x="23" y="0"/>
                    </a:moveTo>
                    <a:cubicBezTo>
                      <a:pt x="0" y="0"/>
                      <a:pt x="0" y="46"/>
                      <a:pt x="23" y="58"/>
                    </a:cubicBezTo>
                    <a:lnTo>
                      <a:pt x="1982" y="58"/>
                    </a:lnTo>
                    <a:cubicBezTo>
                      <a:pt x="2005" y="46"/>
                      <a:pt x="2005" y="0"/>
                      <a:pt x="198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 name="Google Shape;931;p69"/>
              <p:cNvSpPr/>
              <p:nvPr/>
            </p:nvSpPr>
            <p:spPr>
              <a:xfrm>
                <a:off x="4204653" y="3607775"/>
                <a:ext cx="2961" cy="468520"/>
              </a:xfrm>
              <a:custGeom>
                <a:avLst/>
                <a:gdLst/>
                <a:ahLst/>
                <a:cxnLst/>
                <a:rect l="l" t="t" r="r" b="b"/>
                <a:pathLst>
                  <a:path w="47" h="7438" extrusionOk="0">
                    <a:moveTo>
                      <a:pt x="24" y="0"/>
                    </a:moveTo>
                    <a:cubicBezTo>
                      <a:pt x="12" y="0"/>
                      <a:pt x="1" y="9"/>
                      <a:pt x="1" y="26"/>
                    </a:cubicBezTo>
                    <a:lnTo>
                      <a:pt x="1" y="7403"/>
                    </a:lnTo>
                    <a:cubicBezTo>
                      <a:pt x="1" y="7415"/>
                      <a:pt x="12" y="7438"/>
                      <a:pt x="24" y="7438"/>
                    </a:cubicBezTo>
                    <a:cubicBezTo>
                      <a:pt x="35" y="7426"/>
                      <a:pt x="47" y="7415"/>
                      <a:pt x="47" y="7403"/>
                    </a:cubicBezTo>
                    <a:lnTo>
                      <a:pt x="47" y="26"/>
                    </a:lnTo>
                    <a:cubicBezTo>
                      <a:pt x="47" y="9"/>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 name="Google Shape;932;p69"/>
              <p:cNvSpPr/>
              <p:nvPr/>
            </p:nvSpPr>
            <p:spPr>
              <a:xfrm>
                <a:off x="3154779" y="3640971"/>
                <a:ext cx="995809" cy="476456"/>
              </a:xfrm>
              <a:custGeom>
                <a:avLst/>
                <a:gdLst/>
                <a:ahLst/>
                <a:cxnLst/>
                <a:rect l="l" t="t" r="r" b="b"/>
                <a:pathLst>
                  <a:path w="15809" h="7564" extrusionOk="0">
                    <a:moveTo>
                      <a:pt x="29" y="0"/>
                    </a:moveTo>
                    <a:cubicBezTo>
                      <a:pt x="15" y="0"/>
                      <a:pt x="1" y="9"/>
                      <a:pt x="1" y="26"/>
                    </a:cubicBezTo>
                    <a:lnTo>
                      <a:pt x="1" y="7094"/>
                    </a:lnTo>
                    <a:lnTo>
                      <a:pt x="15763" y="7563"/>
                    </a:lnTo>
                    <a:lnTo>
                      <a:pt x="15774" y="7563"/>
                    </a:lnTo>
                    <a:cubicBezTo>
                      <a:pt x="15809" y="7563"/>
                      <a:pt x="15809" y="7506"/>
                      <a:pt x="15774" y="7506"/>
                    </a:cubicBezTo>
                    <a:lnTo>
                      <a:pt x="58" y="7037"/>
                    </a:ln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 name="Google Shape;933;p69"/>
              <p:cNvSpPr/>
              <p:nvPr/>
            </p:nvSpPr>
            <p:spPr>
              <a:xfrm>
                <a:off x="3860469" y="3557445"/>
                <a:ext cx="41195" cy="558532"/>
              </a:xfrm>
              <a:custGeom>
                <a:avLst/>
                <a:gdLst/>
                <a:ahLst/>
                <a:cxnLst/>
                <a:rect l="l" t="t" r="r" b="b"/>
                <a:pathLst>
                  <a:path w="654" h="8867" extrusionOk="0">
                    <a:moveTo>
                      <a:pt x="138" y="69"/>
                    </a:moveTo>
                    <a:lnTo>
                      <a:pt x="608" y="172"/>
                    </a:lnTo>
                    <a:lnTo>
                      <a:pt x="608" y="8718"/>
                    </a:lnTo>
                    <a:lnTo>
                      <a:pt x="321" y="8798"/>
                    </a:lnTo>
                    <a:lnTo>
                      <a:pt x="321" y="733"/>
                    </a:lnTo>
                    <a:lnTo>
                      <a:pt x="310" y="722"/>
                    </a:lnTo>
                    <a:cubicBezTo>
                      <a:pt x="310" y="722"/>
                      <a:pt x="69" y="390"/>
                      <a:pt x="138" y="69"/>
                    </a:cubicBezTo>
                    <a:close/>
                    <a:moveTo>
                      <a:pt x="104" y="0"/>
                    </a:moveTo>
                    <a:lnTo>
                      <a:pt x="92" y="23"/>
                    </a:lnTo>
                    <a:cubicBezTo>
                      <a:pt x="1" y="355"/>
                      <a:pt x="230" y="688"/>
                      <a:pt x="264" y="745"/>
                    </a:cubicBezTo>
                    <a:lnTo>
                      <a:pt x="264" y="8867"/>
                    </a:lnTo>
                    <a:lnTo>
                      <a:pt x="654" y="8763"/>
                    </a:lnTo>
                    <a:lnTo>
                      <a:pt x="654" y="126"/>
                    </a:lnTo>
                    <a:lnTo>
                      <a:pt x="1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 name="Google Shape;934;p69"/>
              <p:cNvSpPr/>
              <p:nvPr/>
            </p:nvSpPr>
            <p:spPr>
              <a:xfrm>
                <a:off x="3812848" y="3564248"/>
                <a:ext cx="68596" cy="551729"/>
              </a:xfrm>
              <a:custGeom>
                <a:avLst/>
                <a:gdLst/>
                <a:ahLst/>
                <a:cxnLst/>
                <a:rect l="l" t="t" r="r" b="b"/>
                <a:pathLst>
                  <a:path w="1089" h="8759" extrusionOk="0">
                    <a:moveTo>
                      <a:pt x="114" y="1"/>
                    </a:moveTo>
                    <a:cubicBezTo>
                      <a:pt x="105" y="1"/>
                      <a:pt x="97" y="6"/>
                      <a:pt x="92" y="18"/>
                    </a:cubicBezTo>
                    <a:cubicBezTo>
                      <a:pt x="1" y="350"/>
                      <a:pt x="218" y="683"/>
                      <a:pt x="264" y="740"/>
                    </a:cubicBezTo>
                    <a:lnTo>
                      <a:pt x="264" y="8713"/>
                    </a:lnTo>
                    <a:lnTo>
                      <a:pt x="1043" y="8759"/>
                    </a:lnTo>
                    <a:cubicBezTo>
                      <a:pt x="1089" y="8759"/>
                      <a:pt x="1089" y="8701"/>
                      <a:pt x="1055" y="8701"/>
                    </a:cubicBezTo>
                    <a:lnTo>
                      <a:pt x="310" y="8667"/>
                    </a:lnTo>
                    <a:lnTo>
                      <a:pt x="310" y="717"/>
                    </a:lnTo>
                    <a:cubicBezTo>
                      <a:pt x="299" y="706"/>
                      <a:pt x="47" y="362"/>
                      <a:pt x="138" y="30"/>
                    </a:cubicBezTo>
                    <a:cubicBezTo>
                      <a:pt x="145" y="15"/>
                      <a:pt x="130" y="1"/>
                      <a:pt x="1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 name="Google Shape;935;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 name="Google Shape;936;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 name="Google Shape;937;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 name="Google Shape;938;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 name="Google Shape;939;p69"/>
              <p:cNvSpPr/>
              <p:nvPr/>
            </p:nvSpPr>
            <p:spPr>
              <a:xfrm>
                <a:off x="3351752" y="3615900"/>
                <a:ext cx="31810" cy="485653"/>
              </a:xfrm>
              <a:custGeom>
                <a:avLst/>
                <a:gdLst/>
                <a:ahLst/>
                <a:cxnLst/>
                <a:rect l="l" t="t" r="r" b="b"/>
                <a:pathLst>
                  <a:path w="505" h="7710" extrusionOk="0">
                    <a:moveTo>
                      <a:pt x="104" y="80"/>
                    </a:moveTo>
                    <a:lnTo>
                      <a:pt x="436" y="138"/>
                    </a:lnTo>
                    <a:lnTo>
                      <a:pt x="436" y="7549"/>
                    </a:lnTo>
                    <a:lnTo>
                      <a:pt x="241" y="7618"/>
                    </a:lnTo>
                    <a:lnTo>
                      <a:pt x="241" y="630"/>
                    </a:lnTo>
                    <a:lnTo>
                      <a:pt x="230" y="619"/>
                    </a:lnTo>
                    <a:cubicBezTo>
                      <a:pt x="127" y="458"/>
                      <a:pt x="81" y="264"/>
                      <a:pt x="104" y="80"/>
                    </a:cubicBezTo>
                    <a:close/>
                    <a:moveTo>
                      <a:pt x="47" y="0"/>
                    </a:moveTo>
                    <a:lnTo>
                      <a:pt x="35" y="23"/>
                    </a:lnTo>
                    <a:cubicBezTo>
                      <a:pt x="1" y="241"/>
                      <a:pt x="47" y="470"/>
                      <a:pt x="173" y="653"/>
                    </a:cubicBezTo>
                    <a:lnTo>
                      <a:pt x="173" y="7709"/>
                    </a:lnTo>
                    <a:lnTo>
                      <a:pt x="505" y="7606"/>
                    </a:lnTo>
                    <a:lnTo>
                      <a:pt x="505" y="69"/>
                    </a:lnTo>
                    <a:lnTo>
                      <a:pt x="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 name="Google Shape;940;p69"/>
              <p:cNvSpPr/>
              <p:nvPr/>
            </p:nvSpPr>
            <p:spPr>
              <a:xfrm>
                <a:off x="3324351" y="3619491"/>
                <a:ext cx="43337" cy="481307"/>
              </a:xfrm>
              <a:custGeom>
                <a:avLst/>
                <a:gdLst/>
                <a:ahLst/>
                <a:cxnLst/>
                <a:rect l="l" t="t" r="r" b="b"/>
                <a:pathLst>
                  <a:path w="688" h="7641" extrusionOk="0">
                    <a:moveTo>
                      <a:pt x="69" y="1"/>
                    </a:moveTo>
                    <a:cubicBezTo>
                      <a:pt x="55" y="1"/>
                      <a:pt x="40" y="11"/>
                      <a:pt x="35" y="35"/>
                    </a:cubicBezTo>
                    <a:cubicBezTo>
                      <a:pt x="1" y="264"/>
                      <a:pt x="46" y="504"/>
                      <a:pt x="161" y="699"/>
                    </a:cubicBezTo>
                    <a:lnTo>
                      <a:pt x="161" y="7618"/>
                    </a:lnTo>
                    <a:lnTo>
                      <a:pt x="642" y="7641"/>
                    </a:lnTo>
                    <a:cubicBezTo>
                      <a:pt x="688" y="7641"/>
                      <a:pt x="688" y="7572"/>
                      <a:pt x="642" y="7572"/>
                    </a:cubicBezTo>
                    <a:lnTo>
                      <a:pt x="241" y="7549"/>
                    </a:lnTo>
                    <a:lnTo>
                      <a:pt x="241" y="676"/>
                    </a:lnTo>
                    <a:lnTo>
                      <a:pt x="230" y="676"/>
                    </a:lnTo>
                    <a:cubicBezTo>
                      <a:pt x="115" y="482"/>
                      <a:pt x="69" y="264"/>
                      <a:pt x="104" y="46"/>
                    </a:cubicBezTo>
                    <a:cubicBezTo>
                      <a:pt x="110" y="20"/>
                      <a:pt x="90" y="1"/>
                      <a:pt x="6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 name="Google Shape;941;p69"/>
              <p:cNvSpPr/>
              <p:nvPr/>
            </p:nvSpPr>
            <p:spPr>
              <a:xfrm>
                <a:off x="3169204" y="3638262"/>
                <a:ext cx="28220" cy="455355"/>
              </a:xfrm>
              <a:custGeom>
                <a:avLst/>
                <a:gdLst/>
                <a:ahLst/>
                <a:cxnLst/>
                <a:rect l="l" t="t" r="r" b="b"/>
                <a:pathLst>
                  <a:path w="448" h="7229" extrusionOk="0">
                    <a:moveTo>
                      <a:pt x="69" y="35"/>
                    </a:moveTo>
                    <a:lnTo>
                      <a:pt x="413" y="80"/>
                    </a:lnTo>
                    <a:lnTo>
                      <a:pt x="413" y="7114"/>
                    </a:lnTo>
                    <a:lnTo>
                      <a:pt x="195" y="7183"/>
                    </a:lnTo>
                    <a:lnTo>
                      <a:pt x="195" y="584"/>
                    </a:lnTo>
                    <a:lnTo>
                      <a:pt x="195" y="573"/>
                    </a:lnTo>
                    <a:cubicBezTo>
                      <a:pt x="81" y="424"/>
                      <a:pt x="35" y="229"/>
                      <a:pt x="69" y="35"/>
                    </a:cubicBezTo>
                    <a:close/>
                    <a:moveTo>
                      <a:pt x="35" y="0"/>
                    </a:moveTo>
                    <a:lnTo>
                      <a:pt x="35" y="12"/>
                    </a:lnTo>
                    <a:cubicBezTo>
                      <a:pt x="1" y="218"/>
                      <a:pt x="46" y="424"/>
                      <a:pt x="161" y="596"/>
                    </a:cubicBezTo>
                    <a:lnTo>
                      <a:pt x="161" y="7228"/>
                    </a:lnTo>
                    <a:lnTo>
                      <a:pt x="447" y="7137"/>
                    </a:lnTo>
                    <a:lnTo>
                      <a:pt x="447" y="4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 name="Google Shape;942;p69"/>
              <p:cNvSpPr/>
              <p:nvPr/>
            </p:nvSpPr>
            <p:spPr>
              <a:xfrm>
                <a:off x="3142495" y="3642546"/>
                <a:ext cx="38298" cy="451071"/>
              </a:xfrm>
              <a:custGeom>
                <a:avLst/>
                <a:gdLst/>
                <a:ahLst/>
                <a:cxnLst/>
                <a:rect l="l" t="t" r="r" b="b"/>
                <a:pathLst>
                  <a:path w="608" h="7161" extrusionOk="0">
                    <a:moveTo>
                      <a:pt x="35" y="1"/>
                    </a:moveTo>
                    <a:cubicBezTo>
                      <a:pt x="1" y="219"/>
                      <a:pt x="47" y="436"/>
                      <a:pt x="161" y="631"/>
                    </a:cubicBezTo>
                    <a:lnTo>
                      <a:pt x="161" y="7138"/>
                    </a:lnTo>
                    <a:lnTo>
                      <a:pt x="596" y="7160"/>
                    </a:lnTo>
                    <a:lnTo>
                      <a:pt x="608" y="7126"/>
                    </a:lnTo>
                    <a:lnTo>
                      <a:pt x="196" y="7115"/>
                    </a:lnTo>
                    <a:lnTo>
                      <a:pt x="196" y="620"/>
                    </a:lnTo>
                    <a:cubicBezTo>
                      <a:pt x="81" y="436"/>
                      <a:pt x="47" y="219"/>
                      <a:pt x="7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 name="Google Shape;943;p69"/>
              <p:cNvSpPr/>
              <p:nvPr/>
            </p:nvSpPr>
            <p:spPr>
              <a:xfrm>
                <a:off x="3154086" y="4059673"/>
                <a:ext cx="746117" cy="12283"/>
              </a:xfrm>
              <a:custGeom>
                <a:avLst/>
                <a:gdLst/>
                <a:ahLst/>
                <a:cxnLst/>
                <a:rect l="l" t="t" r="r" b="b"/>
                <a:pathLst>
                  <a:path w="11845" h="195" extrusionOk="0">
                    <a:moveTo>
                      <a:pt x="0" y="0"/>
                    </a:moveTo>
                    <a:lnTo>
                      <a:pt x="0" y="34"/>
                    </a:lnTo>
                    <a:lnTo>
                      <a:pt x="11845" y="195"/>
                    </a:lnTo>
                    <a:lnTo>
                      <a:pt x="11845" y="160"/>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 name="Google Shape;944;p69"/>
              <p:cNvSpPr/>
              <p:nvPr/>
            </p:nvSpPr>
            <p:spPr>
              <a:xfrm>
                <a:off x="4268904" y="3598578"/>
                <a:ext cx="1287327" cy="113319"/>
              </a:xfrm>
              <a:custGeom>
                <a:avLst/>
                <a:gdLst/>
                <a:ahLst/>
                <a:cxnLst/>
                <a:rect l="l" t="t" r="r" b="b"/>
                <a:pathLst>
                  <a:path w="20437" h="1799" extrusionOk="0">
                    <a:moveTo>
                      <a:pt x="35" y="0"/>
                    </a:moveTo>
                    <a:cubicBezTo>
                      <a:pt x="23" y="0"/>
                      <a:pt x="0" y="12"/>
                      <a:pt x="0" y="23"/>
                    </a:cubicBezTo>
                    <a:cubicBezTo>
                      <a:pt x="0" y="46"/>
                      <a:pt x="12" y="57"/>
                      <a:pt x="23" y="57"/>
                    </a:cubicBezTo>
                    <a:lnTo>
                      <a:pt x="20402" y="1799"/>
                    </a:lnTo>
                    <a:cubicBezTo>
                      <a:pt x="20425" y="1799"/>
                      <a:pt x="20436" y="1787"/>
                      <a:pt x="20436" y="1764"/>
                    </a:cubicBezTo>
                    <a:cubicBezTo>
                      <a:pt x="20436" y="1753"/>
                      <a:pt x="20425" y="1741"/>
                      <a:pt x="20414" y="1741"/>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 name="Google Shape;945;p69"/>
              <p:cNvSpPr/>
              <p:nvPr/>
            </p:nvSpPr>
            <p:spPr>
              <a:xfrm>
                <a:off x="5769795" y="3727017"/>
                <a:ext cx="282888" cy="26771"/>
              </a:xfrm>
              <a:custGeom>
                <a:avLst/>
                <a:gdLst/>
                <a:ahLst/>
                <a:cxnLst/>
                <a:rect l="l" t="t" r="r" b="b"/>
                <a:pathLst>
                  <a:path w="4491" h="425" extrusionOk="0">
                    <a:moveTo>
                      <a:pt x="35" y="0"/>
                    </a:moveTo>
                    <a:cubicBezTo>
                      <a:pt x="23" y="0"/>
                      <a:pt x="12" y="12"/>
                      <a:pt x="12" y="23"/>
                    </a:cubicBezTo>
                    <a:cubicBezTo>
                      <a:pt x="0" y="35"/>
                      <a:pt x="12" y="46"/>
                      <a:pt x="35" y="46"/>
                    </a:cubicBezTo>
                    <a:lnTo>
                      <a:pt x="4445" y="424"/>
                    </a:lnTo>
                    <a:cubicBezTo>
                      <a:pt x="4479" y="424"/>
                      <a:pt x="4491" y="378"/>
                      <a:pt x="4445" y="378"/>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 name="Google Shape;946;p69"/>
              <p:cNvSpPr/>
              <p:nvPr/>
            </p:nvSpPr>
            <p:spPr>
              <a:xfrm>
                <a:off x="4268904" y="3613003"/>
                <a:ext cx="1288020" cy="109729"/>
              </a:xfrm>
              <a:custGeom>
                <a:avLst/>
                <a:gdLst/>
                <a:ahLst/>
                <a:cxnLst/>
                <a:rect l="l" t="t" r="r" b="b"/>
                <a:pathLst>
                  <a:path w="20448" h="1742" extrusionOk="0">
                    <a:moveTo>
                      <a:pt x="35" y="0"/>
                    </a:moveTo>
                    <a:cubicBezTo>
                      <a:pt x="23" y="0"/>
                      <a:pt x="0" y="12"/>
                      <a:pt x="0" y="23"/>
                    </a:cubicBezTo>
                    <a:cubicBezTo>
                      <a:pt x="0" y="46"/>
                      <a:pt x="12" y="58"/>
                      <a:pt x="23" y="58"/>
                    </a:cubicBezTo>
                    <a:lnTo>
                      <a:pt x="20402" y="1741"/>
                    </a:lnTo>
                    <a:cubicBezTo>
                      <a:pt x="20448" y="1741"/>
                      <a:pt x="20448" y="1684"/>
                      <a:pt x="20414" y="1684"/>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 name="Google Shape;947;p69"/>
              <p:cNvSpPr/>
              <p:nvPr/>
            </p:nvSpPr>
            <p:spPr>
              <a:xfrm>
                <a:off x="5769795" y="3737095"/>
                <a:ext cx="282888" cy="26771"/>
              </a:xfrm>
              <a:custGeom>
                <a:avLst/>
                <a:gdLst/>
                <a:ahLst/>
                <a:cxnLst/>
                <a:rect l="l" t="t" r="r" b="b"/>
                <a:pathLst>
                  <a:path w="4491" h="425" extrusionOk="0">
                    <a:moveTo>
                      <a:pt x="35" y="1"/>
                    </a:moveTo>
                    <a:cubicBezTo>
                      <a:pt x="23" y="1"/>
                      <a:pt x="12" y="12"/>
                      <a:pt x="12" y="23"/>
                    </a:cubicBezTo>
                    <a:cubicBezTo>
                      <a:pt x="0" y="46"/>
                      <a:pt x="12" y="58"/>
                      <a:pt x="35" y="58"/>
                    </a:cubicBezTo>
                    <a:lnTo>
                      <a:pt x="4445" y="424"/>
                    </a:lnTo>
                    <a:cubicBezTo>
                      <a:pt x="4479" y="424"/>
                      <a:pt x="4491" y="367"/>
                      <a:pt x="4445" y="367"/>
                    </a:cubicBez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 name="Google Shape;948;p69"/>
              <p:cNvSpPr/>
              <p:nvPr/>
            </p:nvSpPr>
            <p:spPr>
              <a:xfrm>
                <a:off x="4269597" y="3707364"/>
                <a:ext cx="1782365" cy="410065"/>
              </a:xfrm>
              <a:custGeom>
                <a:avLst/>
                <a:gdLst/>
                <a:ahLst/>
                <a:cxnLst/>
                <a:rect l="l" t="t" r="r" b="b"/>
                <a:pathLst>
                  <a:path w="28296" h="6510" extrusionOk="0">
                    <a:moveTo>
                      <a:pt x="28262" y="0"/>
                    </a:moveTo>
                    <a:cubicBezTo>
                      <a:pt x="28249" y="0"/>
                      <a:pt x="28238" y="9"/>
                      <a:pt x="28238" y="26"/>
                    </a:cubicBezTo>
                    <a:lnTo>
                      <a:pt x="28238" y="5456"/>
                    </a:lnTo>
                    <a:lnTo>
                      <a:pt x="35" y="6452"/>
                    </a:lnTo>
                    <a:cubicBezTo>
                      <a:pt x="1" y="6452"/>
                      <a:pt x="1" y="6509"/>
                      <a:pt x="35" y="6509"/>
                    </a:cubicBezTo>
                    <a:lnTo>
                      <a:pt x="35" y="6498"/>
                    </a:lnTo>
                    <a:lnTo>
                      <a:pt x="28261" y="5501"/>
                    </a:lnTo>
                    <a:lnTo>
                      <a:pt x="28295" y="5501"/>
                    </a:lnTo>
                    <a:lnTo>
                      <a:pt x="28295" y="26"/>
                    </a:lnTo>
                    <a:cubicBezTo>
                      <a:pt x="28289" y="9"/>
                      <a:pt x="28275" y="0"/>
                      <a:pt x="2826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 name="Google Shape;949;p69"/>
              <p:cNvSpPr/>
              <p:nvPr/>
            </p:nvSpPr>
            <p:spPr>
              <a:xfrm>
                <a:off x="4668646" y="3568972"/>
                <a:ext cx="43337" cy="544108"/>
              </a:xfrm>
              <a:custGeom>
                <a:avLst/>
                <a:gdLst/>
                <a:ahLst/>
                <a:cxnLst/>
                <a:rect l="l" t="t" r="r" b="b"/>
                <a:pathLst>
                  <a:path w="688" h="8638" extrusionOk="0">
                    <a:moveTo>
                      <a:pt x="516" y="92"/>
                    </a:moveTo>
                    <a:lnTo>
                      <a:pt x="516" y="92"/>
                    </a:lnTo>
                    <a:cubicBezTo>
                      <a:pt x="585" y="390"/>
                      <a:pt x="344" y="699"/>
                      <a:pt x="344" y="711"/>
                    </a:cubicBezTo>
                    <a:lnTo>
                      <a:pt x="333" y="711"/>
                    </a:lnTo>
                    <a:lnTo>
                      <a:pt x="333" y="8523"/>
                    </a:lnTo>
                    <a:lnTo>
                      <a:pt x="81" y="8454"/>
                    </a:lnTo>
                    <a:lnTo>
                      <a:pt x="81" y="172"/>
                    </a:lnTo>
                    <a:lnTo>
                      <a:pt x="516" y="92"/>
                    </a:lnTo>
                    <a:close/>
                    <a:moveTo>
                      <a:pt x="585" y="1"/>
                    </a:moveTo>
                    <a:lnTo>
                      <a:pt x="1" y="104"/>
                    </a:lnTo>
                    <a:lnTo>
                      <a:pt x="1" y="8523"/>
                    </a:lnTo>
                    <a:lnTo>
                      <a:pt x="424" y="8638"/>
                    </a:lnTo>
                    <a:lnTo>
                      <a:pt x="424" y="745"/>
                    </a:lnTo>
                    <a:cubicBezTo>
                      <a:pt x="470" y="676"/>
                      <a:pt x="688" y="356"/>
                      <a:pt x="585" y="35"/>
                    </a:cubicBezTo>
                    <a:lnTo>
                      <a:pt x="58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 name="Google Shape;950;p69"/>
              <p:cNvSpPr/>
              <p:nvPr/>
            </p:nvSpPr>
            <p:spPr>
              <a:xfrm>
                <a:off x="4688866" y="3569413"/>
                <a:ext cx="70738" cy="542974"/>
              </a:xfrm>
              <a:custGeom>
                <a:avLst/>
                <a:gdLst/>
                <a:ahLst/>
                <a:cxnLst/>
                <a:rect l="l" t="t" r="r" b="b"/>
                <a:pathLst>
                  <a:path w="1123" h="8620" extrusionOk="0">
                    <a:moveTo>
                      <a:pt x="992" y="0"/>
                    </a:moveTo>
                    <a:cubicBezTo>
                      <a:pt x="986" y="0"/>
                      <a:pt x="980" y="2"/>
                      <a:pt x="974" y="5"/>
                    </a:cubicBezTo>
                    <a:cubicBezTo>
                      <a:pt x="951" y="5"/>
                      <a:pt x="940" y="28"/>
                      <a:pt x="951" y="51"/>
                    </a:cubicBezTo>
                    <a:cubicBezTo>
                      <a:pt x="1043" y="360"/>
                      <a:pt x="791" y="795"/>
                      <a:pt x="779" y="795"/>
                    </a:cubicBezTo>
                    <a:lnTo>
                      <a:pt x="779" y="807"/>
                    </a:lnTo>
                    <a:lnTo>
                      <a:pt x="779" y="8493"/>
                    </a:lnTo>
                    <a:lnTo>
                      <a:pt x="58" y="8528"/>
                    </a:lnTo>
                    <a:cubicBezTo>
                      <a:pt x="0" y="8528"/>
                      <a:pt x="0" y="8619"/>
                      <a:pt x="58" y="8619"/>
                    </a:cubicBezTo>
                    <a:lnTo>
                      <a:pt x="859" y="8573"/>
                    </a:lnTo>
                    <a:lnTo>
                      <a:pt x="859" y="830"/>
                    </a:lnTo>
                    <a:cubicBezTo>
                      <a:pt x="905" y="761"/>
                      <a:pt x="1123" y="349"/>
                      <a:pt x="1031" y="28"/>
                    </a:cubicBezTo>
                    <a:cubicBezTo>
                      <a:pt x="1023" y="11"/>
                      <a:pt x="1008" y="0"/>
                      <a:pt x="99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 name="Google Shape;951;p69"/>
              <p:cNvSpPr/>
              <p:nvPr/>
            </p:nvSpPr>
            <p:spPr>
              <a:xfrm>
                <a:off x="5035192" y="3607208"/>
                <a:ext cx="36912" cy="490755"/>
              </a:xfrm>
              <a:custGeom>
                <a:avLst/>
                <a:gdLst/>
                <a:ahLst/>
                <a:cxnLst/>
                <a:rect l="l" t="t" r="r" b="b"/>
                <a:pathLst>
                  <a:path w="586" h="7791" extrusionOk="0">
                    <a:moveTo>
                      <a:pt x="482" y="92"/>
                    </a:moveTo>
                    <a:lnTo>
                      <a:pt x="482" y="92"/>
                    </a:lnTo>
                    <a:cubicBezTo>
                      <a:pt x="505" y="276"/>
                      <a:pt x="448" y="470"/>
                      <a:pt x="322" y="619"/>
                    </a:cubicBezTo>
                    <a:lnTo>
                      <a:pt x="310" y="631"/>
                    </a:lnTo>
                    <a:lnTo>
                      <a:pt x="310" y="7687"/>
                    </a:lnTo>
                    <a:lnTo>
                      <a:pt x="70" y="7630"/>
                    </a:lnTo>
                    <a:lnTo>
                      <a:pt x="70" y="127"/>
                    </a:lnTo>
                    <a:lnTo>
                      <a:pt x="482" y="92"/>
                    </a:lnTo>
                    <a:close/>
                    <a:moveTo>
                      <a:pt x="539" y="1"/>
                    </a:moveTo>
                    <a:lnTo>
                      <a:pt x="1" y="58"/>
                    </a:lnTo>
                    <a:lnTo>
                      <a:pt x="1" y="7687"/>
                    </a:lnTo>
                    <a:lnTo>
                      <a:pt x="390" y="7790"/>
                    </a:lnTo>
                    <a:lnTo>
                      <a:pt x="390" y="654"/>
                    </a:lnTo>
                    <a:cubicBezTo>
                      <a:pt x="528" y="482"/>
                      <a:pt x="585" y="253"/>
                      <a:pt x="539" y="35"/>
                    </a:cubicBezTo>
                    <a:lnTo>
                      <a:pt x="53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 name="Google Shape;952;p69"/>
              <p:cNvSpPr/>
              <p:nvPr/>
            </p:nvSpPr>
            <p:spPr>
              <a:xfrm>
                <a:off x="5053963" y="3609475"/>
                <a:ext cx="54927" cy="487732"/>
              </a:xfrm>
              <a:custGeom>
                <a:avLst/>
                <a:gdLst/>
                <a:ahLst/>
                <a:cxnLst/>
                <a:rect l="l" t="t" r="r" b="b"/>
                <a:pathLst>
                  <a:path w="872" h="7743" extrusionOk="0">
                    <a:moveTo>
                      <a:pt x="743" y="0"/>
                    </a:moveTo>
                    <a:cubicBezTo>
                      <a:pt x="720" y="0"/>
                      <a:pt x="697" y="22"/>
                      <a:pt x="711" y="56"/>
                    </a:cubicBezTo>
                    <a:cubicBezTo>
                      <a:pt x="791" y="331"/>
                      <a:pt x="562" y="641"/>
                      <a:pt x="562" y="641"/>
                    </a:cubicBezTo>
                    <a:lnTo>
                      <a:pt x="551" y="652"/>
                    </a:lnTo>
                    <a:lnTo>
                      <a:pt x="551" y="7651"/>
                    </a:lnTo>
                    <a:lnTo>
                      <a:pt x="58" y="7663"/>
                    </a:lnTo>
                    <a:cubicBezTo>
                      <a:pt x="1" y="7663"/>
                      <a:pt x="1" y="7743"/>
                      <a:pt x="58" y="7743"/>
                    </a:cubicBezTo>
                    <a:lnTo>
                      <a:pt x="631" y="7720"/>
                    </a:lnTo>
                    <a:lnTo>
                      <a:pt x="631" y="675"/>
                    </a:lnTo>
                    <a:cubicBezTo>
                      <a:pt x="665" y="618"/>
                      <a:pt x="871" y="320"/>
                      <a:pt x="780" y="33"/>
                    </a:cubicBezTo>
                    <a:cubicBezTo>
                      <a:pt x="775" y="10"/>
                      <a:pt x="759" y="0"/>
                      <a:pt x="74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 name="Google Shape;953;p69"/>
              <p:cNvSpPr/>
              <p:nvPr/>
            </p:nvSpPr>
            <p:spPr>
              <a:xfrm>
                <a:off x="5301456" y="3634609"/>
                <a:ext cx="31810" cy="454662"/>
              </a:xfrm>
              <a:custGeom>
                <a:avLst/>
                <a:gdLst/>
                <a:ahLst/>
                <a:cxnLst/>
                <a:rect l="l" t="t" r="r" b="b"/>
                <a:pathLst>
                  <a:path w="505" h="7218" extrusionOk="0">
                    <a:moveTo>
                      <a:pt x="402" y="70"/>
                    </a:moveTo>
                    <a:cubicBezTo>
                      <a:pt x="425" y="242"/>
                      <a:pt x="379" y="402"/>
                      <a:pt x="264" y="539"/>
                    </a:cubicBezTo>
                    <a:lnTo>
                      <a:pt x="253" y="551"/>
                    </a:lnTo>
                    <a:lnTo>
                      <a:pt x="253" y="7115"/>
                    </a:lnTo>
                    <a:lnTo>
                      <a:pt x="70" y="7057"/>
                    </a:lnTo>
                    <a:lnTo>
                      <a:pt x="70" y="81"/>
                    </a:lnTo>
                    <a:lnTo>
                      <a:pt x="402" y="70"/>
                    </a:lnTo>
                    <a:close/>
                    <a:moveTo>
                      <a:pt x="459" y="1"/>
                    </a:moveTo>
                    <a:lnTo>
                      <a:pt x="1" y="12"/>
                    </a:lnTo>
                    <a:lnTo>
                      <a:pt x="1" y="7103"/>
                    </a:lnTo>
                    <a:lnTo>
                      <a:pt x="333" y="7218"/>
                    </a:lnTo>
                    <a:lnTo>
                      <a:pt x="333" y="574"/>
                    </a:lnTo>
                    <a:cubicBezTo>
                      <a:pt x="459" y="425"/>
                      <a:pt x="505" y="219"/>
                      <a:pt x="459" y="24"/>
                    </a:cubicBezTo>
                    <a:lnTo>
                      <a:pt x="45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 name="Google Shape;954;p69"/>
              <p:cNvSpPr/>
              <p:nvPr/>
            </p:nvSpPr>
            <p:spPr>
              <a:xfrm>
                <a:off x="5317330" y="3635050"/>
                <a:ext cx="43400" cy="453528"/>
              </a:xfrm>
              <a:custGeom>
                <a:avLst/>
                <a:gdLst/>
                <a:ahLst/>
                <a:cxnLst/>
                <a:rect l="l" t="t" r="r" b="b"/>
                <a:pathLst>
                  <a:path w="689" h="7200" extrusionOk="0">
                    <a:moveTo>
                      <a:pt x="619" y="1"/>
                    </a:moveTo>
                    <a:cubicBezTo>
                      <a:pt x="615" y="1"/>
                      <a:pt x="611" y="2"/>
                      <a:pt x="608" y="5"/>
                    </a:cubicBezTo>
                    <a:cubicBezTo>
                      <a:pt x="585" y="5"/>
                      <a:pt x="574" y="28"/>
                      <a:pt x="585" y="40"/>
                    </a:cubicBezTo>
                    <a:cubicBezTo>
                      <a:pt x="619" y="235"/>
                      <a:pt x="574" y="418"/>
                      <a:pt x="459" y="567"/>
                    </a:cubicBezTo>
                    <a:lnTo>
                      <a:pt x="448" y="578"/>
                    </a:lnTo>
                    <a:lnTo>
                      <a:pt x="448" y="7108"/>
                    </a:lnTo>
                    <a:lnTo>
                      <a:pt x="35" y="7119"/>
                    </a:lnTo>
                    <a:cubicBezTo>
                      <a:pt x="1" y="7131"/>
                      <a:pt x="1" y="7188"/>
                      <a:pt x="47" y="7199"/>
                    </a:cubicBezTo>
                    <a:lnTo>
                      <a:pt x="516" y="7176"/>
                    </a:lnTo>
                    <a:lnTo>
                      <a:pt x="516" y="601"/>
                    </a:lnTo>
                    <a:cubicBezTo>
                      <a:pt x="642" y="441"/>
                      <a:pt x="688" y="235"/>
                      <a:pt x="654" y="28"/>
                    </a:cubicBezTo>
                    <a:cubicBezTo>
                      <a:pt x="645" y="12"/>
                      <a:pt x="631" y="1"/>
                      <a:pt x="61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 name="Google Shape;955;p69"/>
              <p:cNvSpPr/>
              <p:nvPr/>
            </p:nvSpPr>
            <p:spPr>
              <a:xfrm>
                <a:off x="5771937" y="4034414"/>
                <a:ext cx="277849" cy="8000"/>
              </a:xfrm>
              <a:custGeom>
                <a:avLst/>
                <a:gdLst/>
                <a:ahLst/>
                <a:cxnLst/>
                <a:rect l="l" t="t" r="r" b="b"/>
                <a:pathLst>
                  <a:path w="4411" h="127" extrusionOk="0">
                    <a:moveTo>
                      <a:pt x="4411" y="0"/>
                    </a:moveTo>
                    <a:lnTo>
                      <a:pt x="1" y="103"/>
                    </a:lnTo>
                    <a:lnTo>
                      <a:pt x="1" y="126"/>
                    </a:lnTo>
                    <a:lnTo>
                      <a:pt x="4411" y="34"/>
                    </a:lnTo>
                    <a:lnTo>
                      <a:pt x="441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 name="Google Shape;956;p69"/>
              <p:cNvSpPr/>
              <p:nvPr/>
            </p:nvSpPr>
            <p:spPr>
              <a:xfrm>
                <a:off x="4271046" y="4045941"/>
                <a:ext cx="1283043" cy="28912"/>
              </a:xfrm>
              <a:custGeom>
                <a:avLst/>
                <a:gdLst/>
                <a:ahLst/>
                <a:cxnLst/>
                <a:rect l="l" t="t" r="r" b="b"/>
                <a:pathLst>
                  <a:path w="20369" h="459" extrusionOk="0">
                    <a:moveTo>
                      <a:pt x="20368" y="0"/>
                    </a:moveTo>
                    <a:lnTo>
                      <a:pt x="1" y="424"/>
                    </a:lnTo>
                    <a:lnTo>
                      <a:pt x="1" y="459"/>
                    </a:lnTo>
                    <a:lnTo>
                      <a:pt x="20368" y="35"/>
                    </a:lnTo>
                    <a:lnTo>
                      <a:pt x="203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 name="Google Shape;957;p69"/>
              <p:cNvSpPr/>
              <p:nvPr/>
            </p:nvSpPr>
            <p:spPr>
              <a:xfrm>
                <a:off x="3102811" y="1655551"/>
                <a:ext cx="2899304" cy="1225785"/>
              </a:xfrm>
              <a:custGeom>
                <a:avLst/>
                <a:gdLst/>
                <a:ahLst/>
                <a:cxnLst/>
                <a:rect l="l" t="t" r="r" b="b"/>
                <a:pathLst>
                  <a:path w="46028" h="19460" extrusionOk="0">
                    <a:moveTo>
                      <a:pt x="17516" y="112"/>
                    </a:moveTo>
                    <a:lnTo>
                      <a:pt x="45936" y="19059"/>
                    </a:lnTo>
                    <a:lnTo>
                      <a:pt x="45936" y="19322"/>
                    </a:lnTo>
                    <a:lnTo>
                      <a:pt x="17539" y="559"/>
                    </a:lnTo>
                    <a:lnTo>
                      <a:pt x="17481" y="559"/>
                    </a:lnTo>
                    <a:lnTo>
                      <a:pt x="92" y="12312"/>
                    </a:lnTo>
                    <a:lnTo>
                      <a:pt x="92" y="12060"/>
                    </a:lnTo>
                    <a:lnTo>
                      <a:pt x="17516" y="112"/>
                    </a:lnTo>
                    <a:close/>
                    <a:moveTo>
                      <a:pt x="17516" y="0"/>
                    </a:moveTo>
                    <a:cubicBezTo>
                      <a:pt x="17507" y="0"/>
                      <a:pt x="17499" y="3"/>
                      <a:pt x="17493" y="9"/>
                    </a:cubicBezTo>
                    <a:lnTo>
                      <a:pt x="12" y="11991"/>
                    </a:lnTo>
                    <a:cubicBezTo>
                      <a:pt x="1" y="11991"/>
                      <a:pt x="1" y="12014"/>
                      <a:pt x="1" y="12025"/>
                    </a:cubicBezTo>
                    <a:lnTo>
                      <a:pt x="1" y="12415"/>
                    </a:lnTo>
                    <a:cubicBezTo>
                      <a:pt x="1" y="12426"/>
                      <a:pt x="1" y="12449"/>
                      <a:pt x="24" y="12461"/>
                    </a:cubicBezTo>
                    <a:cubicBezTo>
                      <a:pt x="35" y="12461"/>
                      <a:pt x="58" y="12461"/>
                      <a:pt x="70" y="12449"/>
                    </a:cubicBezTo>
                    <a:lnTo>
                      <a:pt x="17516" y="662"/>
                    </a:lnTo>
                    <a:lnTo>
                      <a:pt x="45959" y="19460"/>
                    </a:lnTo>
                    <a:lnTo>
                      <a:pt x="46005" y="19460"/>
                    </a:lnTo>
                    <a:cubicBezTo>
                      <a:pt x="46028" y="19448"/>
                      <a:pt x="46028" y="19437"/>
                      <a:pt x="46028" y="19414"/>
                    </a:cubicBezTo>
                    <a:lnTo>
                      <a:pt x="46028" y="19036"/>
                    </a:lnTo>
                    <a:cubicBezTo>
                      <a:pt x="46028" y="19024"/>
                      <a:pt x="46028" y="19002"/>
                      <a:pt x="46005" y="19002"/>
                    </a:cubicBezTo>
                    <a:lnTo>
                      <a:pt x="17539" y="9"/>
                    </a:lnTo>
                    <a:cubicBezTo>
                      <a:pt x="17533" y="3"/>
                      <a:pt x="17524" y="0"/>
                      <a:pt x="1751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 name="Google Shape;958;p69"/>
              <p:cNvSpPr/>
              <p:nvPr/>
            </p:nvSpPr>
            <p:spPr>
              <a:xfrm>
                <a:off x="3103567" y="1736180"/>
                <a:ext cx="2897855" cy="1143709"/>
              </a:xfrm>
              <a:custGeom>
                <a:avLst/>
                <a:gdLst/>
                <a:ahLst/>
                <a:cxnLst/>
                <a:rect l="l" t="t" r="r" b="b"/>
                <a:pathLst>
                  <a:path w="46005" h="18157" extrusionOk="0">
                    <a:moveTo>
                      <a:pt x="17504" y="0"/>
                    </a:moveTo>
                    <a:lnTo>
                      <a:pt x="630" y="11100"/>
                    </a:lnTo>
                    <a:lnTo>
                      <a:pt x="35" y="11100"/>
                    </a:lnTo>
                    <a:cubicBezTo>
                      <a:pt x="0" y="11100"/>
                      <a:pt x="0" y="11158"/>
                      <a:pt x="35" y="11158"/>
                    </a:cubicBezTo>
                    <a:lnTo>
                      <a:pt x="642" y="11158"/>
                    </a:lnTo>
                    <a:lnTo>
                      <a:pt x="17504" y="69"/>
                    </a:lnTo>
                    <a:lnTo>
                      <a:pt x="45432" y="18157"/>
                    </a:lnTo>
                    <a:lnTo>
                      <a:pt x="45970" y="18157"/>
                    </a:lnTo>
                    <a:cubicBezTo>
                      <a:pt x="46004" y="18157"/>
                      <a:pt x="46004" y="18111"/>
                      <a:pt x="45970" y="18111"/>
                    </a:cubicBezTo>
                    <a:lnTo>
                      <a:pt x="45454" y="18111"/>
                    </a:lnTo>
                    <a:lnTo>
                      <a:pt x="17515" y="12"/>
                    </a:lnTo>
                    <a:lnTo>
                      <a:pt x="175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 name="Google Shape;959;p69"/>
              <p:cNvSpPr/>
              <p:nvPr/>
            </p:nvSpPr>
            <p:spPr>
              <a:xfrm>
                <a:off x="4203204" y="1735613"/>
                <a:ext cx="5858" cy="1641456"/>
              </a:xfrm>
              <a:custGeom>
                <a:avLst/>
                <a:gdLst/>
                <a:ahLst/>
                <a:cxnLst/>
                <a:rect l="l" t="t" r="r" b="b"/>
                <a:pathLst>
                  <a:path w="93" h="26059" extrusionOk="0">
                    <a:moveTo>
                      <a:pt x="47" y="1"/>
                    </a:moveTo>
                    <a:cubicBezTo>
                      <a:pt x="24" y="1"/>
                      <a:pt x="1" y="15"/>
                      <a:pt x="1" y="44"/>
                    </a:cubicBezTo>
                    <a:lnTo>
                      <a:pt x="1" y="26013"/>
                    </a:lnTo>
                    <a:cubicBezTo>
                      <a:pt x="1" y="26036"/>
                      <a:pt x="24" y="26058"/>
                      <a:pt x="47" y="26058"/>
                    </a:cubicBezTo>
                    <a:cubicBezTo>
                      <a:pt x="70" y="26058"/>
                      <a:pt x="93" y="26036"/>
                      <a:pt x="93" y="26013"/>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 name="Google Shape;960;p69"/>
              <p:cNvSpPr/>
              <p:nvPr/>
            </p:nvSpPr>
            <p:spPr>
              <a:xfrm>
                <a:off x="3141803" y="2435949"/>
                <a:ext cx="3653" cy="1099175"/>
              </a:xfrm>
              <a:custGeom>
                <a:avLst/>
                <a:gdLst/>
                <a:ahLst/>
                <a:cxnLst/>
                <a:rect l="l" t="t" r="r" b="b"/>
                <a:pathLst>
                  <a:path w="58" h="17450" extrusionOk="0">
                    <a:moveTo>
                      <a:pt x="29" y="0"/>
                    </a:moveTo>
                    <a:cubicBezTo>
                      <a:pt x="15" y="0"/>
                      <a:pt x="0" y="9"/>
                      <a:pt x="0" y="26"/>
                    </a:cubicBezTo>
                    <a:lnTo>
                      <a:pt x="0" y="17426"/>
                    </a:lnTo>
                    <a:cubicBezTo>
                      <a:pt x="0" y="17438"/>
                      <a:pt x="12" y="17449"/>
                      <a:pt x="23" y="17449"/>
                    </a:cubicBezTo>
                    <a:cubicBezTo>
                      <a:pt x="46" y="17449"/>
                      <a:pt x="58" y="17438"/>
                      <a:pt x="58" y="17426"/>
                    </a:cubicBezTo>
                    <a:lnTo>
                      <a:pt x="58" y="26"/>
                    </a:lnTo>
                    <a:cubicBezTo>
                      <a:pt x="58" y="9"/>
                      <a:pt x="43"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 name="Google Shape;961;p69"/>
              <p:cNvSpPr/>
              <p:nvPr/>
            </p:nvSpPr>
            <p:spPr>
              <a:xfrm>
                <a:off x="5964627" y="2876825"/>
                <a:ext cx="2898" cy="741266"/>
              </a:xfrm>
              <a:custGeom>
                <a:avLst/>
                <a:gdLst/>
                <a:ahLst/>
                <a:cxnLst/>
                <a:rect l="l" t="t" r="r" b="b"/>
                <a:pathLst>
                  <a:path w="46" h="11768" extrusionOk="0">
                    <a:moveTo>
                      <a:pt x="23" y="0"/>
                    </a:moveTo>
                    <a:cubicBezTo>
                      <a:pt x="12" y="0"/>
                      <a:pt x="0" y="9"/>
                      <a:pt x="0" y="26"/>
                    </a:cubicBezTo>
                    <a:lnTo>
                      <a:pt x="0" y="11745"/>
                    </a:lnTo>
                    <a:cubicBezTo>
                      <a:pt x="0" y="11756"/>
                      <a:pt x="12" y="11767"/>
                      <a:pt x="23" y="11767"/>
                    </a:cubicBezTo>
                    <a:cubicBezTo>
                      <a:pt x="34" y="11767"/>
                      <a:pt x="46" y="11756"/>
                      <a:pt x="46" y="11745"/>
                    </a:cubicBezTo>
                    <a:lnTo>
                      <a:pt x="46" y="26"/>
                    </a:lnTo>
                    <a:cubicBezTo>
                      <a:pt x="46" y="9"/>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 name="Google Shape;962;p69"/>
              <p:cNvSpPr/>
              <p:nvPr/>
            </p:nvSpPr>
            <p:spPr>
              <a:xfrm>
                <a:off x="3346713" y="2271416"/>
                <a:ext cx="3653" cy="1234100"/>
              </a:xfrm>
              <a:custGeom>
                <a:avLst/>
                <a:gdLst/>
                <a:ahLst/>
                <a:cxnLst/>
                <a:rect l="l" t="t" r="r" b="b"/>
                <a:pathLst>
                  <a:path w="58" h="19592" extrusionOk="0">
                    <a:moveTo>
                      <a:pt x="29" y="0"/>
                    </a:moveTo>
                    <a:cubicBezTo>
                      <a:pt x="15" y="0"/>
                      <a:pt x="1" y="9"/>
                      <a:pt x="1" y="26"/>
                    </a:cubicBezTo>
                    <a:lnTo>
                      <a:pt x="1" y="19557"/>
                    </a:lnTo>
                    <a:cubicBezTo>
                      <a:pt x="1" y="19580"/>
                      <a:pt x="12" y="19591"/>
                      <a:pt x="35" y="19591"/>
                    </a:cubicBezTo>
                    <a:cubicBezTo>
                      <a:pt x="46" y="19591"/>
                      <a:pt x="58" y="19580"/>
                      <a:pt x="58" y="19557"/>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 name="Google Shape;963;p69"/>
              <p:cNvSpPr/>
              <p:nvPr/>
            </p:nvSpPr>
            <p:spPr>
              <a:xfrm>
                <a:off x="3374114" y="2251385"/>
                <a:ext cx="27527" cy="1249785"/>
              </a:xfrm>
              <a:custGeom>
                <a:avLst/>
                <a:gdLst/>
                <a:ahLst/>
                <a:cxnLst/>
                <a:rect l="l" t="t" r="r" b="b"/>
                <a:pathLst>
                  <a:path w="437" h="19841" extrusionOk="0">
                    <a:moveTo>
                      <a:pt x="1" y="0"/>
                    </a:moveTo>
                    <a:lnTo>
                      <a:pt x="1" y="19818"/>
                    </a:lnTo>
                    <a:cubicBezTo>
                      <a:pt x="1" y="19829"/>
                      <a:pt x="24" y="19841"/>
                      <a:pt x="35" y="19841"/>
                    </a:cubicBezTo>
                    <a:cubicBezTo>
                      <a:pt x="47" y="19841"/>
                      <a:pt x="58" y="19829"/>
                      <a:pt x="58" y="19818"/>
                    </a:cubicBezTo>
                    <a:lnTo>
                      <a:pt x="58" y="92"/>
                    </a:lnTo>
                    <a:lnTo>
                      <a:pt x="379" y="287"/>
                    </a:lnTo>
                    <a:lnTo>
                      <a:pt x="379" y="19761"/>
                    </a:lnTo>
                    <a:cubicBezTo>
                      <a:pt x="379" y="19778"/>
                      <a:pt x="393" y="19786"/>
                      <a:pt x="408" y="19786"/>
                    </a:cubicBezTo>
                    <a:cubicBezTo>
                      <a:pt x="422" y="19786"/>
                      <a:pt x="436" y="19778"/>
                      <a:pt x="436" y="19761"/>
                    </a:cubicBezTo>
                    <a:lnTo>
                      <a:pt x="436" y="26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 name="Google Shape;964;p69"/>
              <p:cNvSpPr/>
              <p:nvPr/>
            </p:nvSpPr>
            <p:spPr>
              <a:xfrm>
                <a:off x="3102118" y="2435004"/>
                <a:ext cx="6929" cy="1107301"/>
              </a:xfrm>
              <a:custGeom>
                <a:avLst/>
                <a:gdLst/>
                <a:ahLst/>
                <a:cxnLst/>
                <a:rect l="l" t="t" r="r" b="b"/>
                <a:pathLst>
                  <a:path w="110" h="17579" extrusionOk="0">
                    <a:moveTo>
                      <a:pt x="56" y="1"/>
                    </a:moveTo>
                    <a:cubicBezTo>
                      <a:pt x="29" y="1"/>
                      <a:pt x="0" y="18"/>
                      <a:pt x="0" y="52"/>
                    </a:cubicBezTo>
                    <a:lnTo>
                      <a:pt x="0" y="17521"/>
                    </a:lnTo>
                    <a:cubicBezTo>
                      <a:pt x="0" y="17556"/>
                      <a:pt x="23" y="17579"/>
                      <a:pt x="58" y="17579"/>
                    </a:cubicBezTo>
                    <a:cubicBezTo>
                      <a:pt x="81" y="17579"/>
                      <a:pt x="103" y="17556"/>
                      <a:pt x="103" y="17521"/>
                    </a:cubicBezTo>
                    <a:lnTo>
                      <a:pt x="103" y="52"/>
                    </a:lnTo>
                    <a:cubicBezTo>
                      <a:pt x="109" y="18"/>
                      <a:pt x="83" y="1"/>
                      <a:pt x="5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 name="Google Shape;965;p69"/>
              <p:cNvSpPr/>
              <p:nvPr/>
            </p:nvSpPr>
            <p:spPr>
              <a:xfrm>
                <a:off x="3131661" y="2417367"/>
                <a:ext cx="26771" cy="1119206"/>
              </a:xfrm>
              <a:custGeom>
                <a:avLst/>
                <a:gdLst/>
                <a:ahLst/>
                <a:cxnLst/>
                <a:rect l="l" t="t" r="r" b="b"/>
                <a:pathLst>
                  <a:path w="425" h="17768" extrusionOk="0">
                    <a:moveTo>
                      <a:pt x="1" y="0"/>
                    </a:moveTo>
                    <a:lnTo>
                      <a:pt x="1" y="17744"/>
                    </a:lnTo>
                    <a:cubicBezTo>
                      <a:pt x="1" y="17756"/>
                      <a:pt x="12" y="17767"/>
                      <a:pt x="24" y="17767"/>
                    </a:cubicBezTo>
                    <a:cubicBezTo>
                      <a:pt x="35" y="17767"/>
                      <a:pt x="47" y="17756"/>
                      <a:pt x="47" y="17744"/>
                    </a:cubicBezTo>
                    <a:lnTo>
                      <a:pt x="47" y="80"/>
                    </a:lnTo>
                    <a:lnTo>
                      <a:pt x="368" y="195"/>
                    </a:lnTo>
                    <a:lnTo>
                      <a:pt x="368" y="17652"/>
                    </a:lnTo>
                    <a:cubicBezTo>
                      <a:pt x="368" y="17670"/>
                      <a:pt x="382" y="17678"/>
                      <a:pt x="396" y="17678"/>
                    </a:cubicBezTo>
                    <a:cubicBezTo>
                      <a:pt x="411" y="17678"/>
                      <a:pt x="425" y="17670"/>
                      <a:pt x="425" y="17652"/>
                    </a:cubicBezTo>
                    <a:lnTo>
                      <a:pt x="425" y="160"/>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 name="Google Shape;966;p69"/>
              <p:cNvSpPr/>
              <p:nvPr/>
            </p:nvSpPr>
            <p:spPr>
              <a:xfrm>
                <a:off x="3567497" y="2119481"/>
                <a:ext cx="5858" cy="1354285"/>
              </a:xfrm>
              <a:custGeom>
                <a:avLst/>
                <a:gdLst/>
                <a:ahLst/>
                <a:cxnLst/>
                <a:rect l="l" t="t" r="r" b="b"/>
                <a:pathLst>
                  <a:path w="93" h="21500" extrusionOk="0">
                    <a:moveTo>
                      <a:pt x="47" y="1"/>
                    </a:moveTo>
                    <a:cubicBezTo>
                      <a:pt x="24" y="1"/>
                      <a:pt x="1" y="15"/>
                      <a:pt x="1" y="44"/>
                    </a:cubicBezTo>
                    <a:lnTo>
                      <a:pt x="1" y="21454"/>
                    </a:lnTo>
                    <a:cubicBezTo>
                      <a:pt x="1" y="21477"/>
                      <a:pt x="12" y="21499"/>
                      <a:pt x="47" y="21499"/>
                    </a:cubicBezTo>
                    <a:cubicBezTo>
                      <a:pt x="70" y="21499"/>
                      <a:pt x="93" y="21477"/>
                      <a:pt x="93" y="21454"/>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 name="Google Shape;967;p69"/>
              <p:cNvSpPr/>
              <p:nvPr/>
            </p:nvSpPr>
            <p:spPr>
              <a:xfrm>
                <a:off x="3602898" y="2094096"/>
                <a:ext cx="36849" cy="1374631"/>
              </a:xfrm>
              <a:custGeom>
                <a:avLst/>
                <a:gdLst/>
                <a:ahLst/>
                <a:cxnLst/>
                <a:rect l="l" t="t" r="r" b="b"/>
                <a:pathLst>
                  <a:path w="585" h="21823" extrusionOk="0">
                    <a:moveTo>
                      <a:pt x="0" y="0"/>
                    </a:moveTo>
                    <a:lnTo>
                      <a:pt x="0" y="21765"/>
                    </a:lnTo>
                    <a:cubicBezTo>
                      <a:pt x="0" y="21799"/>
                      <a:pt x="23" y="21822"/>
                      <a:pt x="46" y="21822"/>
                    </a:cubicBezTo>
                    <a:cubicBezTo>
                      <a:pt x="80" y="21822"/>
                      <a:pt x="103" y="21799"/>
                      <a:pt x="103" y="21765"/>
                    </a:cubicBezTo>
                    <a:lnTo>
                      <a:pt x="103" y="149"/>
                    </a:lnTo>
                    <a:lnTo>
                      <a:pt x="493" y="332"/>
                    </a:lnTo>
                    <a:lnTo>
                      <a:pt x="493" y="21696"/>
                    </a:lnTo>
                    <a:cubicBezTo>
                      <a:pt x="493" y="21725"/>
                      <a:pt x="516" y="21739"/>
                      <a:pt x="539" y="21739"/>
                    </a:cubicBezTo>
                    <a:cubicBezTo>
                      <a:pt x="562" y="21739"/>
                      <a:pt x="584" y="21725"/>
                      <a:pt x="584" y="21696"/>
                    </a:cubicBezTo>
                    <a:lnTo>
                      <a:pt x="584" y="264"/>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 name="Google Shape;968;p69"/>
              <p:cNvSpPr/>
              <p:nvPr/>
            </p:nvSpPr>
            <p:spPr>
              <a:xfrm>
                <a:off x="3838863" y="1934980"/>
                <a:ext cx="6173" cy="1494753"/>
              </a:xfrm>
              <a:custGeom>
                <a:avLst/>
                <a:gdLst/>
                <a:ahLst/>
                <a:cxnLst/>
                <a:rect l="l" t="t" r="r" b="b"/>
                <a:pathLst>
                  <a:path w="98" h="23730" extrusionOk="0">
                    <a:moveTo>
                      <a:pt x="50" y="0"/>
                    </a:moveTo>
                    <a:cubicBezTo>
                      <a:pt x="26" y="0"/>
                      <a:pt x="0" y="17"/>
                      <a:pt x="0" y="52"/>
                    </a:cubicBezTo>
                    <a:lnTo>
                      <a:pt x="0" y="23684"/>
                    </a:lnTo>
                    <a:cubicBezTo>
                      <a:pt x="0" y="23707"/>
                      <a:pt x="23" y="23730"/>
                      <a:pt x="46" y="23730"/>
                    </a:cubicBezTo>
                    <a:cubicBezTo>
                      <a:pt x="80" y="23730"/>
                      <a:pt x="92" y="23707"/>
                      <a:pt x="92" y="23684"/>
                    </a:cubicBezTo>
                    <a:lnTo>
                      <a:pt x="92" y="52"/>
                    </a:lnTo>
                    <a:cubicBezTo>
                      <a:pt x="97" y="17"/>
                      <a:pt x="75" y="0"/>
                      <a:pt x="5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 name="Google Shape;969;p69"/>
              <p:cNvSpPr/>
              <p:nvPr/>
            </p:nvSpPr>
            <p:spPr>
              <a:xfrm>
                <a:off x="3874894" y="1909343"/>
                <a:ext cx="36912" cy="1518248"/>
              </a:xfrm>
              <a:custGeom>
                <a:avLst/>
                <a:gdLst/>
                <a:ahLst/>
                <a:cxnLst/>
                <a:rect l="l" t="t" r="r" b="b"/>
                <a:pathLst>
                  <a:path w="586" h="24103" extrusionOk="0">
                    <a:moveTo>
                      <a:pt x="1" y="1"/>
                    </a:moveTo>
                    <a:lnTo>
                      <a:pt x="1" y="24056"/>
                    </a:lnTo>
                    <a:cubicBezTo>
                      <a:pt x="1" y="24079"/>
                      <a:pt x="12" y="24102"/>
                      <a:pt x="47" y="24102"/>
                    </a:cubicBezTo>
                    <a:cubicBezTo>
                      <a:pt x="70" y="24102"/>
                      <a:pt x="92" y="24079"/>
                      <a:pt x="92" y="24056"/>
                    </a:cubicBezTo>
                    <a:lnTo>
                      <a:pt x="92" y="172"/>
                    </a:lnTo>
                    <a:lnTo>
                      <a:pt x="482" y="424"/>
                    </a:lnTo>
                    <a:lnTo>
                      <a:pt x="482" y="23976"/>
                    </a:lnTo>
                    <a:cubicBezTo>
                      <a:pt x="488" y="24011"/>
                      <a:pt x="511" y="24028"/>
                      <a:pt x="534" y="24028"/>
                    </a:cubicBezTo>
                    <a:cubicBezTo>
                      <a:pt x="556" y="24028"/>
                      <a:pt x="579" y="24011"/>
                      <a:pt x="585" y="23976"/>
                    </a:cubicBezTo>
                    <a:lnTo>
                      <a:pt x="585" y="36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 name="Google Shape;970;p69"/>
              <p:cNvSpPr/>
              <p:nvPr/>
            </p:nvSpPr>
            <p:spPr>
              <a:xfrm>
                <a:off x="5351975" y="2449618"/>
                <a:ext cx="3653" cy="1083302"/>
              </a:xfrm>
              <a:custGeom>
                <a:avLst/>
                <a:gdLst/>
                <a:ahLst/>
                <a:cxnLst/>
                <a:rect l="l" t="t" r="r" b="b"/>
                <a:pathLst>
                  <a:path w="58" h="17198" extrusionOk="0">
                    <a:moveTo>
                      <a:pt x="29" y="1"/>
                    </a:moveTo>
                    <a:cubicBezTo>
                      <a:pt x="15" y="1"/>
                      <a:pt x="1" y="9"/>
                      <a:pt x="1" y="26"/>
                    </a:cubicBezTo>
                    <a:lnTo>
                      <a:pt x="1" y="17175"/>
                    </a:lnTo>
                    <a:cubicBezTo>
                      <a:pt x="1" y="17186"/>
                      <a:pt x="12" y="17198"/>
                      <a:pt x="24" y="17198"/>
                    </a:cubicBezTo>
                    <a:cubicBezTo>
                      <a:pt x="46" y="17198"/>
                      <a:pt x="58" y="17186"/>
                      <a:pt x="58" y="17175"/>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 name="Google Shape;971;p69"/>
              <p:cNvSpPr/>
              <p:nvPr/>
            </p:nvSpPr>
            <p:spPr>
              <a:xfrm>
                <a:off x="5300763" y="2429587"/>
                <a:ext cx="27464" cy="1099742"/>
              </a:xfrm>
              <a:custGeom>
                <a:avLst/>
                <a:gdLst/>
                <a:ahLst/>
                <a:cxnLst/>
                <a:rect l="l" t="t" r="r" b="b"/>
                <a:pathLst>
                  <a:path w="436" h="17459" extrusionOk="0">
                    <a:moveTo>
                      <a:pt x="436" y="1"/>
                    </a:moveTo>
                    <a:lnTo>
                      <a:pt x="0" y="299"/>
                    </a:lnTo>
                    <a:lnTo>
                      <a:pt x="0" y="17390"/>
                    </a:lnTo>
                    <a:cubicBezTo>
                      <a:pt x="0" y="17401"/>
                      <a:pt x="15" y="17407"/>
                      <a:pt x="29" y="17407"/>
                    </a:cubicBezTo>
                    <a:cubicBezTo>
                      <a:pt x="43" y="17407"/>
                      <a:pt x="58" y="17401"/>
                      <a:pt x="58" y="17390"/>
                    </a:cubicBezTo>
                    <a:lnTo>
                      <a:pt x="58" y="333"/>
                    </a:lnTo>
                    <a:lnTo>
                      <a:pt x="378" y="104"/>
                    </a:lnTo>
                    <a:lnTo>
                      <a:pt x="378" y="17436"/>
                    </a:lnTo>
                    <a:cubicBezTo>
                      <a:pt x="378" y="17447"/>
                      <a:pt x="390" y="17458"/>
                      <a:pt x="401" y="17458"/>
                    </a:cubicBezTo>
                    <a:cubicBezTo>
                      <a:pt x="424" y="17458"/>
                      <a:pt x="436" y="17447"/>
                      <a:pt x="436" y="17436"/>
                    </a:cubicBezTo>
                    <a:lnTo>
                      <a:pt x="43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 name="Google Shape;972;p69"/>
              <p:cNvSpPr/>
              <p:nvPr/>
            </p:nvSpPr>
            <p:spPr>
              <a:xfrm>
                <a:off x="5595184" y="2609112"/>
                <a:ext cx="3653" cy="957763"/>
              </a:xfrm>
              <a:custGeom>
                <a:avLst/>
                <a:gdLst/>
                <a:ahLst/>
                <a:cxnLst/>
                <a:rect l="l" t="t" r="r" b="b"/>
                <a:pathLst>
                  <a:path w="58" h="15205" extrusionOk="0">
                    <a:moveTo>
                      <a:pt x="24" y="0"/>
                    </a:moveTo>
                    <a:cubicBezTo>
                      <a:pt x="12" y="0"/>
                      <a:pt x="0" y="9"/>
                      <a:pt x="0" y="26"/>
                    </a:cubicBezTo>
                    <a:lnTo>
                      <a:pt x="0" y="15170"/>
                    </a:lnTo>
                    <a:cubicBezTo>
                      <a:pt x="0" y="15193"/>
                      <a:pt x="12" y="15204"/>
                      <a:pt x="23" y="15204"/>
                    </a:cubicBezTo>
                    <a:cubicBezTo>
                      <a:pt x="34" y="15204"/>
                      <a:pt x="57" y="15193"/>
                      <a:pt x="57" y="15170"/>
                    </a:cubicBezTo>
                    <a:lnTo>
                      <a:pt x="57" y="26"/>
                    </a:lnTo>
                    <a:cubicBezTo>
                      <a:pt x="52" y="9"/>
                      <a:pt x="37"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 name="Google Shape;973;p69"/>
              <p:cNvSpPr/>
              <p:nvPr/>
            </p:nvSpPr>
            <p:spPr>
              <a:xfrm>
                <a:off x="5543909" y="2591223"/>
                <a:ext cx="26771" cy="971999"/>
              </a:xfrm>
              <a:custGeom>
                <a:avLst/>
                <a:gdLst/>
                <a:ahLst/>
                <a:cxnLst/>
                <a:rect l="l" t="t" r="r" b="b"/>
                <a:pathLst>
                  <a:path w="425" h="15431" extrusionOk="0">
                    <a:moveTo>
                      <a:pt x="425" y="1"/>
                    </a:moveTo>
                    <a:lnTo>
                      <a:pt x="1" y="207"/>
                    </a:lnTo>
                    <a:lnTo>
                      <a:pt x="1" y="15351"/>
                    </a:lnTo>
                    <a:cubicBezTo>
                      <a:pt x="1" y="15368"/>
                      <a:pt x="15" y="15376"/>
                      <a:pt x="29" y="15376"/>
                    </a:cubicBezTo>
                    <a:cubicBezTo>
                      <a:pt x="44" y="15376"/>
                      <a:pt x="58" y="15368"/>
                      <a:pt x="58" y="15351"/>
                    </a:cubicBezTo>
                    <a:lnTo>
                      <a:pt x="58" y="241"/>
                    </a:lnTo>
                    <a:lnTo>
                      <a:pt x="379" y="81"/>
                    </a:lnTo>
                    <a:lnTo>
                      <a:pt x="379" y="15397"/>
                    </a:lnTo>
                    <a:cubicBezTo>
                      <a:pt x="379" y="15419"/>
                      <a:pt x="390" y="15431"/>
                      <a:pt x="402" y="15431"/>
                    </a:cubicBezTo>
                    <a:cubicBezTo>
                      <a:pt x="413" y="15431"/>
                      <a:pt x="425" y="15408"/>
                      <a:pt x="425" y="15397"/>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 name="Google Shape;974;p69"/>
              <p:cNvSpPr/>
              <p:nvPr/>
            </p:nvSpPr>
            <p:spPr>
              <a:xfrm>
                <a:off x="5769795" y="2723819"/>
                <a:ext cx="3653" cy="866868"/>
              </a:xfrm>
              <a:custGeom>
                <a:avLst/>
                <a:gdLst/>
                <a:ahLst/>
                <a:cxnLst/>
                <a:rect l="l" t="t" r="r" b="b"/>
                <a:pathLst>
                  <a:path w="58" h="13762" extrusionOk="0">
                    <a:moveTo>
                      <a:pt x="35" y="1"/>
                    </a:moveTo>
                    <a:cubicBezTo>
                      <a:pt x="23" y="1"/>
                      <a:pt x="12" y="9"/>
                      <a:pt x="12" y="26"/>
                    </a:cubicBezTo>
                    <a:lnTo>
                      <a:pt x="12" y="13738"/>
                    </a:lnTo>
                    <a:cubicBezTo>
                      <a:pt x="0" y="13750"/>
                      <a:pt x="23" y="13761"/>
                      <a:pt x="35" y="13761"/>
                    </a:cubicBezTo>
                    <a:cubicBezTo>
                      <a:pt x="46" y="13761"/>
                      <a:pt x="57" y="13750"/>
                      <a:pt x="57" y="13738"/>
                    </a:cubicBezTo>
                    <a:lnTo>
                      <a:pt x="57" y="26"/>
                    </a:lnTo>
                    <a:cubicBezTo>
                      <a:pt x="57" y="9"/>
                      <a:pt x="46" y="1"/>
                      <a:pt x="3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 name="Google Shape;975;p69"/>
              <p:cNvSpPr/>
              <p:nvPr/>
            </p:nvSpPr>
            <p:spPr>
              <a:xfrm>
                <a:off x="5718899" y="2705992"/>
                <a:ext cx="27149" cy="881041"/>
              </a:xfrm>
              <a:custGeom>
                <a:avLst/>
                <a:gdLst/>
                <a:ahLst/>
                <a:cxnLst/>
                <a:rect l="l" t="t" r="r" b="b"/>
                <a:pathLst>
                  <a:path w="431" h="13987" extrusionOk="0">
                    <a:moveTo>
                      <a:pt x="430" y="0"/>
                    </a:moveTo>
                    <a:lnTo>
                      <a:pt x="6" y="206"/>
                    </a:lnTo>
                    <a:lnTo>
                      <a:pt x="6" y="13907"/>
                    </a:lnTo>
                    <a:cubicBezTo>
                      <a:pt x="1" y="13930"/>
                      <a:pt x="12" y="13941"/>
                      <a:pt x="25" y="13941"/>
                    </a:cubicBezTo>
                    <a:cubicBezTo>
                      <a:pt x="38" y="13941"/>
                      <a:pt x="52" y="13930"/>
                      <a:pt x="52" y="13907"/>
                    </a:cubicBezTo>
                    <a:lnTo>
                      <a:pt x="52" y="241"/>
                    </a:lnTo>
                    <a:lnTo>
                      <a:pt x="373" y="80"/>
                    </a:lnTo>
                    <a:lnTo>
                      <a:pt x="373" y="13964"/>
                    </a:lnTo>
                    <a:cubicBezTo>
                      <a:pt x="373" y="13975"/>
                      <a:pt x="384" y="13987"/>
                      <a:pt x="407" y="13987"/>
                    </a:cubicBezTo>
                    <a:cubicBezTo>
                      <a:pt x="419" y="13987"/>
                      <a:pt x="430" y="13975"/>
                      <a:pt x="430" y="13964"/>
                    </a:cubicBezTo>
                    <a:lnTo>
                      <a:pt x="43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 name="Google Shape;976;p69"/>
              <p:cNvSpPr/>
              <p:nvPr/>
            </p:nvSpPr>
            <p:spPr>
              <a:xfrm>
                <a:off x="5996375" y="2872856"/>
                <a:ext cx="5795" cy="751723"/>
              </a:xfrm>
              <a:custGeom>
                <a:avLst/>
                <a:gdLst/>
                <a:ahLst/>
                <a:cxnLst/>
                <a:rect l="l" t="t" r="r" b="b"/>
                <a:pathLst>
                  <a:path w="92" h="11934" extrusionOk="0">
                    <a:moveTo>
                      <a:pt x="46" y="0"/>
                    </a:moveTo>
                    <a:cubicBezTo>
                      <a:pt x="23" y="0"/>
                      <a:pt x="0" y="14"/>
                      <a:pt x="0" y="43"/>
                    </a:cubicBezTo>
                    <a:lnTo>
                      <a:pt x="0" y="11876"/>
                    </a:lnTo>
                    <a:cubicBezTo>
                      <a:pt x="0" y="11911"/>
                      <a:pt x="23" y="11934"/>
                      <a:pt x="46" y="11934"/>
                    </a:cubicBezTo>
                    <a:cubicBezTo>
                      <a:pt x="80" y="11934"/>
                      <a:pt x="92" y="11911"/>
                      <a:pt x="92" y="11876"/>
                    </a:cubicBezTo>
                    <a:lnTo>
                      <a:pt x="92" y="43"/>
                    </a:lnTo>
                    <a:cubicBezTo>
                      <a:pt x="92" y="14"/>
                      <a:pt x="69" y="0"/>
                      <a:pt x="4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 name="Google Shape;977;p69"/>
              <p:cNvSpPr/>
              <p:nvPr/>
            </p:nvSpPr>
            <p:spPr>
              <a:xfrm>
                <a:off x="5946549" y="2856038"/>
                <a:ext cx="26771" cy="762746"/>
              </a:xfrm>
              <a:custGeom>
                <a:avLst/>
                <a:gdLst/>
                <a:ahLst/>
                <a:cxnLst/>
                <a:rect l="l" t="t" r="r" b="b"/>
                <a:pathLst>
                  <a:path w="425" h="12109" extrusionOk="0">
                    <a:moveTo>
                      <a:pt x="425" y="1"/>
                    </a:moveTo>
                    <a:lnTo>
                      <a:pt x="1" y="207"/>
                    </a:lnTo>
                    <a:lnTo>
                      <a:pt x="1" y="12040"/>
                    </a:lnTo>
                    <a:cubicBezTo>
                      <a:pt x="1" y="12063"/>
                      <a:pt x="15" y="12075"/>
                      <a:pt x="29" y="12075"/>
                    </a:cubicBezTo>
                    <a:cubicBezTo>
                      <a:pt x="44" y="12075"/>
                      <a:pt x="58" y="12063"/>
                      <a:pt x="58" y="12040"/>
                    </a:cubicBezTo>
                    <a:lnTo>
                      <a:pt x="58" y="241"/>
                    </a:lnTo>
                    <a:lnTo>
                      <a:pt x="379" y="92"/>
                    </a:lnTo>
                    <a:lnTo>
                      <a:pt x="379" y="12075"/>
                    </a:lnTo>
                    <a:cubicBezTo>
                      <a:pt x="379" y="12097"/>
                      <a:pt x="390" y="12109"/>
                      <a:pt x="402" y="12109"/>
                    </a:cubicBezTo>
                    <a:cubicBezTo>
                      <a:pt x="413" y="12109"/>
                      <a:pt x="425" y="12097"/>
                      <a:pt x="425" y="12075"/>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 name="Google Shape;978;p69"/>
              <p:cNvSpPr/>
              <p:nvPr/>
            </p:nvSpPr>
            <p:spPr>
              <a:xfrm>
                <a:off x="5077774" y="2268330"/>
                <a:ext cx="6551" cy="1228557"/>
              </a:xfrm>
              <a:custGeom>
                <a:avLst/>
                <a:gdLst/>
                <a:ahLst/>
                <a:cxnLst/>
                <a:rect l="l" t="t" r="r" b="b"/>
                <a:pathLst>
                  <a:path w="104" h="19504" extrusionOk="0">
                    <a:moveTo>
                      <a:pt x="52" y="1"/>
                    </a:moveTo>
                    <a:cubicBezTo>
                      <a:pt x="26" y="1"/>
                      <a:pt x="1" y="18"/>
                      <a:pt x="1" y="52"/>
                    </a:cubicBezTo>
                    <a:lnTo>
                      <a:pt x="1" y="19457"/>
                    </a:lnTo>
                    <a:cubicBezTo>
                      <a:pt x="1" y="19480"/>
                      <a:pt x="24" y="19503"/>
                      <a:pt x="46" y="19503"/>
                    </a:cubicBezTo>
                    <a:cubicBezTo>
                      <a:pt x="81" y="19503"/>
                      <a:pt x="104" y="19480"/>
                      <a:pt x="104" y="19457"/>
                    </a:cubicBezTo>
                    <a:lnTo>
                      <a:pt x="104" y="52"/>
                    </a:lnTo>
                    <a:cubicBezTo>
                      <a:pt x="104" y="18"/>
                      <a:pt x="78" y="1"/>
                      <a:pt x="5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 name="Google Shape;979;p69"/>
              <p:cNvSpPr/>
              <p:nvPr/>
            </p:nvSpPr>
            <p:spPr>
              <a:xfrm>
                <a:off x="5011381" y="2243448"/>
                <a:ext cx="36912" cy="1248336"/>
              </a:xfrm>
              <a:custGeom>
                <a:avLst/>
                <a:gdLst/>
                <a:ahLst/>
                <a:cxnLst/>
                <a:rect l="l" t="t" r="r" b="b"/>
                <a:pathLst>
                  <a:path w="586" h="19818" extrusionOk="0">
                    <a:moveTo>
                      <a:pt x="585" y="0"/>
                    </a:moveTo>
                    <a:lnTo>
                      <a:pt x="1" y="264"/>
                    </a:lnTo>
                    <a:lnTo>
                      <a:pt x="1" y="19703"/>
                    </a:lnTo>
                    <a:cubicBezTo>
                      <a:pt x="1" y="19738"/>
                      <a:pt x="24" y="19755"/>
                      <a:pt x="47" y="19755"/>
                    </a:cubicBezTo>
                    <a:cubicBezTo>
                      <a:pt x="70" y="19755"/>
                      <a:pt x="92" y="19738"/>
                      <a:pt x="92" y="19703"/>
                    </a:cubicBezTo>
                    <a:lnTo>
                      <a:pt x="92" y="321"/>
                    </a:lnTo>
                    <a:lnTo>
                      <a:pt x="482" y="149"/>
                    </a:lnTo>
                    <a:lnTo>
                      <a:pt x="482" y="19772"/>
                    </a:lnTo>
                    <a:cubicBezTo>
                      <a:pt x="482" y="19795"/>
                      <a:pt x="505" y="19818"/>
                      <a:pt x="539" y="19818"/>
                    </a:cubicBezTo>
                    <a:cubicBezTo>
                      <a:pt x="562" y="19818"/>
                      <a:pt x="585" y="19795"/>
                      <a:pt x="585" y="19772"/>
                    </a:cubicBezTo>
                    <a:lnTo>
                      <a:pt x="5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 name="Google Shape;980;p69"/>
              <p:cNvSpPr/>
              <p:nvPr/>
            </p:nvSpPr>
            <p:spPr>
              <a:xfrm>
                <a:off x="4734283" y="2041561"/>
                <a:ext cx="6614" cy="1408393"/>
              </a:xfrm>
              <a:custGeom>
                <a:avLst/>
                <a:gdLst/>
                <a:ahLst/>
                <a:cxnLst/>
                <a:rect l="l" t="t" r="r" b="b"/>
                <a:pathLst>
                  <a:path w="105" h="22359" extrusionOk="0">
                    <a:moveTo>
                      <a:pt x="53" y="1"/>
                    </a:moveTo>
                    <a:cubicBezTo>
                      <a:pt x="27" y="1"/>
                      <a:pt x="1" y="15"/>
                      <a:pt x="1" y="44"/>
                    </a:cubicBezTo>
                    <a:lnTo>
                      <a:pt x="1" y="22301"/>
                    </a:lnTo>
                    <a:cubicBezTo>
                      <a:pt x="1" y="22336"/>
                      <a:pt x="24" y="22358"/>
                      <a:pt x="58" y="22358"/>
                    </a:cubicBezTo>
                    <a:cubicBezTo>
                      <a:pt x="81" y="22358"/>
                      <a:pt x="104" y="22336"/>
                      <a:pt x="104" y="22301"/>
                    </a:cubicBezTo>
                    <a:lnTo>
                      <a:pt x="104" y="44"/>
                    </a:lnTo>
                    <a:cubicBezTo>
                      <a:pt x="104" y="15"/>
                      <a:pt x="78" y="1"/>
                      <a:pt x="5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 name="Google Shape;981;p69"/>
              <p:cNvSpPr/>
              <p:nvPr/>
            </p:nvSpPr>
            <p:spPr>
              <a:xfrm>
                <a:off x="4667953" y="2015420"/>
                <a:ext cx="36849" cy="1428739"/>
              </a:xfrm>
              <a:custGeom>
                <a:avLst/>
                <a:gdLst/>
                <a:ahLst/>
                <a:cxnLst/>
                <a:rect l="l" t="t" r="r" b="b"/>
                <a:pathLst>
                  <a:path w="585" h="22682" extrusionOk="0">
                    <a:moveTo>
                      <a:pt x="584" y="1"/>
                    </a:moveTo>
                    <a:lnTo>
                      <a:pt x="0" y="367"/>
                    </a:lnTo>
                    <a:lnTo>
                      <a:pt x="0" y="22567"/>
                    </a:lnTo>
                    <a:cubicBezTo>
                      <a:pt x="0" y="22602"/>
                      <a:pt x="26" y="22619"/>
                      <a:pt x="52" y="22619"/>
                    </a:cubicBezTo>
                    <a:cubicBezTo>
                      <a:pt x="77" y="22619"/>
                      <a:pt x="103" y="22602"/>
                      <a:pt x="103" y="22567"/>
                    </a:cubicBezTo>
                    <a:lnTo>
                      <a:pt x="103" y="424"/>
                    </a:lnTo>
                    <a:lnTo>
                      <a:pt x="493" y="184"/>
                    </a:lnTo>
                    <a:lnTo>
                      <a:pt x="493" y="22636"/>
                    </a:lnTo>
                    <a:cubicBezTo>
                      <a:pt x="493" y="22659"/>
                      <a:pt x="516" y="22682"/>
                      <a:pt x="539" y="22682"/>
                    </a:cubicBezTo>
                    <a:cubicBezTo>
                      <a:pt x="561" y="22682"/>
                      <a:pt x="584" y="22659"/>
                      <a:pt x="584" y="22636"/>
                    </a:cubicBezTo>
                    <a:lnTo>
                      <a:pt x="58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 name="Google Shape;982;p69"/>
              <p:cNvSpPr/>
              <p:nvPr/>
            </p:nvSpPr>
            <p:spPr>
              <a:xfrm>
                <a:off x="5897479" y="3693065"/>
                <a:ext cx="28220" cy="372397"/>
              </a:xfrm>
              <a:custGeom>
                <a:avLst/>
                <a:gdLst/>
                <a:ahLst/>
                <a:cxnLst/>
                <a:rect l="l" t="t" r="r" b="b"/>
                <a:pathLst>
                  <a:path w="448" h="5912" extrusionOk="0">
                    <a:moveTo>
                      <a:pt x="35" y="35"/>
                    </a:moveTo>
                    <a:lnTo>
                      <a:pt x="379" y="70"/>
                    </a:lnTo>
                    <a:cubicBezTo>
                      <a:pt x="413" y="241"/>
                      <a:pt x="367" y="425"/>
                      <a:pt x="253" y="562"/>
                    </a:cubicBezTo>
                    <a:lnTo>
                      <a:pt x="253" y="5866"/>
                    </a:lnTo>
                    <a:lnTo>
                      <a:pt x="35" y="5797"/>
                    </a:lnTo>
                    <a:lnTo>
                      <a:pt x="35" y="35"/>
                    </a:lnTo>
                    <a:close/>
                    <a:moveTo>
                      <a:pt x="1" y="1"/>
                    </a:moveTo>
                    <a:lnTo>
                      <a:pt x="1" y="5820"/>
                    </a:lnTo>
                    <a:lnTo>
                      <a:pt x="287" y="5912"/>
                    </a:lnTo>
                    <a:lnTo>
                      <a:pt x="287" y="574"/>
                    </a:lnTo>
                    <a:cubicBezTo>
                      <a:pt x="402" y="425"/>
                      <a:pt x="448" y="230"/>
                      <a:pt x="413" y="47"/>
                    </a:cubicBezTo>
                    <a:lnTo>
                      <a:pt x="402" y="3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 name="Google Shape;983;p69"/>
              <p:cNvSpPr/>
              <p:nvPr/>
            </p:nvSpPr>
            <p:spPr>
              <a:xfrm>
                <a:off x="5914108" y="3698104"/>
                <a:ext cx="38991" cy="367358"/>
              </a:xfrm>
              <a:custGeom>
                <a:avLst/>
                <a:gdLst/>
                <a:ahLst/>
                <a:cxnLst/>
                <a:rect l="l" t="t" r="r" b="b"/>
                <a:pathLst>
                  <a:path w="619" h="5832" extrusionOk="0">
                    <a:moveTo>
                      <a:pt x="562" y="1"/>
                    </a:moveTo>
                    <a:lnTo>
                      <a:pt x="539" y="12"/>
                    </a:lnTo>
                    <a:cubicBezTo>
                      <a:pt x="584" y="184"/>
                      <a:pt x="539" y="379"/>
                      <a:pt x="413" y="516"/>
                    </a:cubicBezTo>
                    <a:lnTo>
                      <a:pt x="401" y="516"/>
                    </a:lnTo>
                    <a:lnTo>
                      <a:pt x="401" y="5774"/>
                    </a:lnTo>
                    <a:lnTo>
                      <a:pt x="0" y="5797"/>
                    </a:lnTo>
                    <a:lnTo>
                      <a:pt x="0" y="5832"/>
                    </a:lnTo>
                    <a:lnTo>
                      <a:pt x="436" y="5809"/>
                    </a:lnTo>
                    <a:lnTo>
                      <a:pt x="436" y="528"/>
                    </a:lnTo>
                    <a:cubicBezTo>
                      <a:pt x="573" y="390"/>
                      <a:pt x="619" y="184"/>
                      <a:pt x="56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 name="Google Shape;984;p69"/>
              <p:cNvSpPr/>
              <p:nvPr/>
            </p:nvSpPr>
            <p:spPr>
              <a:xfrm>
                <a:off x="3195912" y="3778922"/>
                <a:ext cx="141476" cy="9449"/>
              </a:xfrm>
              <a:custGeom>
                <a:avLst/>
                <a:gdLst/>
                <a:ahLst/>
                <a:cxnLst/>
                <a:rect l="l" t="t" r="r" b="b"/>
                <a:pathLst>
                  <a:path w="2246" h="150" extrusionOk="0">
                    <a:moveTo>
                      <a:pt x="2234" y="1"/>
                    </a:moveTo>
                    <a:lnTo>
                      <a:pt x="1" y="116"/>
                    </a:lnTo>
                    <a:lnTo>
                      <a:pt x="1" y="150"/>
                    </a:lnTo>
                    <a:lnTo>
                      <a:pt x="2246" y="35"/>
                    </a:lnTo>
                    <a:lnTo>
                      <a:pt x="22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 name="Google Shape;985;p69"/>
              <p:cNvSpPr/>
              <p:nvPr/>
            </p:nvSpPr>
            <p:spPr>
              <a:xfrm>
                <a:off x="3195912" y="3988934"/>
                <a:ext cx="141476" cy="5858"/>
              </a:xfrm>
              <a:custGeom>
                <a:avLst/>
                <a:gdLst/>
                <a:ahLst/>
                <a:cxnLst/>
                <a:rect l="l" t="t" r="r" b="b"/>
                <a:pathLst>
                  <a:path w="2246" h="93" extrusionOk="0">
                    <a:moveTo>
                      <a:pt x="1" y="0"/>
                    </a:moveTo>
                    <a:lnTo>
                      <a:pt x="1" y="35"/>
                    </a:lnTo>
                    <a:lnTo>
                      <a:pt x="2234" y="92"/>
                    </a:lnTo>
                    <a:lnTo>
                      <a:pt x="2246" y="58"/>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 name="Google Shape;986;p69"/>
              <p:cNvSpPr/>
              <p:nvPr/>
            </p:nvSpPr>
            <p:spPr>
              <a:xfrm>
                <a:off x="3195912" y="4004052"/>
                <a:ext cx="141476" cy="2268"/>
              </a:xfrm>
              <a:custGeom>
                <a:avLst/>
                <a:gdLst/>
                <a:ahLst/>
                <a:cxnLst/>
                <a:rect l="l" t="t" r="r" b="b"/>
                <a:pathLst>
                  <a:path w="2246" h="36" extrusionOk="0">
                    <a:moveTo>
                      <a:pt x="1" y="1"/>
                    </a:moveTo>
                    <a:lnTo>
                      <a:pt x="1" y="35"/>
                    </a:lnTo>
                    <a:lnTo>
                      <a:pt x="2246" y="35"/>
                    </a:lnTo>
                    <a:lnTo>
                      <a:pt x="22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 name="Google Shape;987;p69"/>
              <p:cNvSpPr/>
              <p:nvPr/>
            </p:nvSpPr>
            <p:spPr>
              <a:xfrm>
                <a:off x="3211093" y="3786859"/>
                <a:ext cx="2205" cy="203584"/>
              </a:xfrm>
              <a:custGeom>
                <a:avLst/>
                <a:gdLst/>
                <a:ahLst/>
                <a:cxnLst/>
                <a:rect l="l" t="t" r="r" b="b"/>
                <a:pathLst>
                  <a:path w="35" h="3232" extrusionOk="0">
                    <a:moveTo>
                      <a:pt x="0" y="1"/>
                    </a:moveTo>
                    <a:lnTo>
                      <a:pt x="0" y="3231"/>
                    </a:lnTo>
                    <a:lnTo>
                      <a:pt x="34" y="3231"/>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 name="Google Shape;988;p69"/>
              <p:cNvSpPr/>
              <p:nvPr/>
            </p:nvSpPr>
            <p:spPr>
              <a:xfrm>
                <a:off x="3381358" y="3988934"/>
                <a:ext cx="185506" cy="3653"/>
              </a:xfrm>
              <a:custGeom>
                <a:avLst/>
                <a:gdLst/>
                <a:ahLst/>
                <a:cxnLst/>
                <a:rect l="l" t="t" r="r" b="b"/>
                <a:pathLst>
                  <a:path w="2945" h="58" extrusionOk="0">
                    <a:moveTo>
                      <a:pt x="2944" y="0"/>
                    </a:moveTo>
                    <a:lnTo>
                      <a:pt x="0" y="23"/>
                    </a:lnTo>
                    <a:lnTo>
                      <a:pt x="0" y="58"/>
                    </a:lnTo>
                    <a:lnTo>
                      <a:pt x="2944" y="35"/>
                    </a:lnTo>
                    <a:lnTo>
                      <a:pt x="294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 name="Google Shape;989;p69"/>
              <p:cNvSpPr/>
              <p:nvPr/>
            </p:nvSpPr>
            <p:spPr>
              <a:xfrm>
                <a:off x="3381358" y="4000462"/>
                <a:ext cx="185506" cy="2961"/>
              </a:xfrm>
              <a:custGeom>
                <a:avLst/>
                <a:gdLst/>
                <a:ahLst/>
                <a:cxnLst/>
                <a:rect l="l" t="t" r="r" b="b"/>
                <a:pathLst>
                  <a:path w="2945" h="47" extrusionOk="0">
                    <a:moveTo>
                      <a:pt x="2944" y="1"/>
                    </a:moveTo>
                    <a:lnTo>
                      <a:pt x="0" y="12"/>
                    </a:lnTo>
                    <a:lnTo>
                      <a:pt x="0" y="47"/>
                    </a:lnTo>
                    <a:lnTo>
                      <a:pt x="2944" y="35"/>
                    </a:lnTo>
                    <a:lnTo>
                      <a:pt x="294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 name="Google Shape;990;p69"/>
              <p:cNvSpPr/>
              <p:nvPr/>
            </p:nvSpPr>
            <p:spPr>
              <a:xfrm>
                <a:off x="3379216" y="3768150"/>
                <a:ext cx="186198" cy="8693"/>
              </a:xfrm>
              <a:custGeom>
                <a:avLst/>
                <a:gdLst/>
                <a:ahLst/>
                <a:cxnLst/>
                <a:rect l="l" t="t" r="r" b="b"/>
                <a:pathLst>
                  <a:path w="2956" h="138" extrusionOk="0">
                    <a:moveTo>
                      <a:pt x="2956" y="0"/>
                    </a:moveTo>
                    <a:lnTo>
                      <a:pt x="0" y="115"/>
                    </a:lnTo>
                    <a:lnTo>
                      <a:pt x="0" y="138"/>
                    </a:lnTo>
                    <a:lnTo>
                      <a:pt x="2956" y="35"/>
                    </a:lnTo>
                    <a:lnTo>
                      <a:pt x="295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 name="Google Shape;991;p69"/>
              <p:cNvSpPr/>
              <p:nvPr/>
            </p:nvSpPr>
            <p:spPr>
              <a:xfrm>
                <a:off x="3400822" y="3775331"/>
                <a:ext cx="2961" cy="216560"/>
              </a:xfrm>
              <a:custGeom>
                <a:avLst/>
                <a:gdLst/>
                <a:ahLst/>
                <a:cxnLst/>
                <a:rect l="l" t="t" r="r" b="b"/>
                <a:pathLst>
                  <a:path w="47" h="3438" extrusionOk="0">
                    <a:moveTo>
                      <a:pt x="1" y="1"/>
                    </a:moveTo>
                    <a:lnTo>
                      <a:pt x="12" y="3437"/>
                    </a:lnTo>
                    <a:lnTo>
                      <a:pt x="47" y="3437"/>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 name="Google Shape;992;p69"/>
              <p:cNvSpPr/>
              <p:nvPr/>
            </p:nvSpPr>
            <p:spPr>
              <a:xfrm>
                <a:off x="3620221" y="3760906"/>
                <a:ext cx="212906" cy="8000"/>
              </a:xfrm>
              <a:custGeom>
                <a:avLst/>
                <a:gdLst/>
                <a:ahLst/>
                <a:cxnLst/>
                <a:rect l="l" t="t" r="r" b="b"/>
                <a:pathLst>
                  <a:path w="3380" h="127" extrusionOk="0">
                    <a:moveTo>
                      <a:pt x="3379" y="1"/>
                    </a:moveTo>
                    <a:lnTo>
                      <a:pt x="0" y="92"/>
                    </a:lnTo>
                    <a:lnTo>
                      <a:pt x="0" y="127"/>
                    </a:lnTo>
                    <a:lnTo>
                      <a:pt x="3379" y="35"/>
                    </a:lnTo>
                    <a:lnTo>
                      <a:pt x="337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 name="Google Shape;993;p69"/>
              <p:cNvSpPr/>
              <p:nvPr/>
            </p:nvSpPr>
            <p:spPr>
              <a:xfrm>
                <a:off x="3620221" y="3986037"/>
                <a:ext cx="207867" cy="2961"/>
              </a:xfrm>
              <a:custGeom>
                <a:avLst/>
                <a:gdLst/>
                <a:ahLst/>
                <a:cxnLst/>
                <a:rect l="l" t="t" r="r" b="b"/>
                <a:pathLst>
                  <a:path w="3300" h="47" extrusionOk="0">
                    <a:moveTo>
                      <a:pt x="3299" y="1"/>
                    </a:moveTo>
                    <a:lnTo>
                      <a:pt x="0" y="12"/>
                    </a:lnTo>
                    <a:lnTo>
                      <a:pt x="0" y="46"/>
                    </a:lnTo>
                    <a:lnTo>
                      <a:pt x="3299" y="35"/>
                    </a:lnTo>
                    <a:lnTo>
                      <a:pt x="329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 name="Google Shape;994;p69"/>
              <p:cNvSpPr/>
              <p:nvPr/>
            </p:nvSpPr>
            <p:spPr>
              <a:xfrm>
                <a:off x="3620221" y="3997564"/>
                <a:ext cx="210765" cy="2961"/>
              </a:xfrm>
              <a:custGeom>
                <a:avLst/>
                <a:gdLst/>
                <a:ahLst/>
                <a:cxnLst/>
                <a:rect l="l" t="t" r="r" b="b"/>
                <a:pathLst>
                  <a:path w="3346" h="47" extrusionOk="0">
                    <a:moveTo>
                      <a:pt x="3345" y="1"/>
                    </a:moveTo>
                    <a:lnTo>
                      <a:pt x="0" y="12"/>
                    </a:lnTo>
                    <a:lnTo>
                      <a:pt x="0" y="47"/>
                    </a:lnTo>
                    <a:lnTo>
                      <a:pt x="3345" y="35"/>
                    </a:lnTo>
                    <a:lnTo>
                      <a:pt x="334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 name="Google Shape;995;p69"/>
              <p:cNvSpPr/>
              <p:nvPr/>
            </p:nvSpPr>
            <p:spPr>
              <a:xfrm>
                <a:off x="3639685" y="3766701"/>
                <a:ext cx="2205" cy="218701"/>
              </a:xfrm>
              <a:custGeom>
                <a:avLst/>
                <a:gdLst/>
                <a:ahLst/>
                <a:cxnLst/>
                <a:rect l="l" t="t" r="r" b="b"/>
                <a:pathLst>
                  <a:path w="35" h="3472" extrusionOk="0">
                    <a:moveTo>
                      <a:pt x="0" y="0"/>
                    </a:moveTo>
                    <a:lnTo>
                      <a:pt x="0" y="3471"/>
                    </a:lnTo>
                    <a:lnTo>
                      <a:pt x="35" y="3471"/>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 name="Google Shape;996;p69"/>
              <p:cNvSpPr/>
              <p:nvPr/>
            </p:nvSpPr>
            <p:spPr>
              <a:xfrm>
                <a:off x="3900154" y="3750828"/>
                <a:ext cx="248307" cy="5795"/>
              </a:xfrm>
              <a:custGeom>
                <a:avLst/>
                <a:gdLst/>
                <a:ahLst/>
                <a:cxnLst/>
                <a:rect l="l" t="t" r="r" b="b"/>
                <a:pathLst>
                  <a:path w="3942" h="92" extrusionOk="0">
                    <a:moveTo>
                      <a:pt x="3941" y="0"/>
                    </a:moveTo>
                    <a:lnTo>
                      <a:pt x="1" y="58"/>
                    </a:lnTo>
                    <a:lnTo>
                      <a:pt x="1" y="92"/>
                    </a:lnTo>
                    <a:lnTo>
                      <a:pt x="3941" y="35"/>
                    </a:lnTo>
                    <a:lnTo>
                      <a:pt x="394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 name="Google Shape;997;p69"/>
              <p:cNvSpPr/>
              <p:nvPr/>
            </p:nvSpPr>
            <p:spPr>
              <a:xfrm>
                <a:off x="4012026" y="3754418"/>
                <a:ext cx="2205" cy="357216"/>
              </a:xfrm>
              <a:custGeom>
                <a:avLst/>
                <a:gdLst/>
                <a:ahLst/>
                <a:cxnLst/>
                <a:rect l="l" t="t" r="r" b="b"/>
                <a:pathLst>
                  <a:path w="35" h="5671" extrusionOk="0">
                    <a:moveTo>
                      <a:pt x="0" y="1"/>
                    </a:moveTo>
                    <a:lnTo>
                      <a:pt x="0" y="5671"/>
                    </a:lnTo>
                    <a:lnTo>
                      <a:pt x="35" y="5671"/>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 name="Google Shape;998;p69"/>
              <p:cNvSpPr/>
              <p:nvPr/>
            </p:nvSpPr>
            <p:spPr>
              <a:xfrm>
                <a:off x="3916783" y="3771741"/>
                <a:ext cx="80123" cy="243204"/>
              </a:xfrm>
              <a:custGeom>
                <a:avLst/>
                <a:gdLst/>
                <a:ahLst/>
                <a:cxnLst/>
                <a:rect l="l" t="t" r="r" b="b"/>
                <a:pathLst>
                  <a:path w="1272" h="3861" extrusionOk="0">
                    <a:moveTo>
                      <a:pt x="1237" y="35"/>
                    </a:moveTo>
                    <a:lnTo>
                      <a:pt x="1237" y="3826"/>
                    </a:lnTo>
                    <a:lnTo>
                      <a:pt x="103" y="3826"/>
                    </a:lnTo>
                    <a:lnTo>
                      <a:pt x="35" y="35"/>
                    </a:lnTo>
                    <a:close/>
                    <a:moveTo>
                      <a:pt x="0" y="0"/>
                    </a:moveTo>
                    <a:lnTo>
                      <a:pt x="69" y="3861"/>
                    </a:lnTo>
                    <a:lnTo>
                      <a:pt x="1272" y="3861"/>
                    </a:lnTo>
                    <a:lnTo>
                      <a:pt x="127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 name="Google Shape;999;p69"/>
              <p:cNvSpPr/>
              <p:nvPr/>
            </p:nvSpPr>
            <p:spPr>
              <a:xfrm>
                <a:off x="4025695" y="3769599"/>
                <a:ext cx="106138" cy="245346"/>
              </a:xfrm>
              <a:custGeom>
                <a:avLst/>
                <a:gdLst/>
                <a:ahLst/>
                <a:cxnLst/>
                <a:rect l="l" t="t" r="r" b="b"/>
                <a:pathLst>
                  <a:path w="1685" h="3895" extrusionOk="0">
                    <a:moveTo>
                      <a:pt x="1651" y="34"/>
                    </a:moveTo>
                    <a:lnTo>
                      <a:pt x="1651" y="3860"/>
                    </a:lnTo>
                    <a:lnTo>
                      <a:pt x="35" y="3860"/>
                    </a:lnTo>
                    <a:lnTo>
                      <a:pt x="35" y="69"/>
                    </a:lnTo>
                    <a:lnTo>
                      <a:pt x="1651" y="34"/>
                    </a:lnTo>
                    <a:close/>
                    <a:moveTo>
                      <a:pt x="1685" y="0"/>
                    </a:moveTo>
                    <a:lnTo>
                      <a:pt x="24" y="34"/>
                    </a:lnTo>
                    <a:lnTo>
                      <a:pt x="1" y="34"/>
                    </a:lnTo>
                    <a:lnTo>
                      <a:pt x="1" y="3895"/>
                    </a:lnTo>
                    <a:lnTo>
                      <a:pt x="1685" y="3895"/>
                    </a:lnTo>
                    <a:lnTo>
                      <a:pt x="16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 name="Google Shape;1000;p69"/>
              <p:cNvSpPr/>
              <p:nvPr/>
            </p:nvSpPr>
            <p:spPr>
              <a:xfrm>
                <a:off x="4271046" y="4026477"/>
                <a:ext cx="399798" cy="10141"/>
              </a:xfrm>
              <a:custGeom>
                <a:avLst/>
                <a:gdLst/>
                <a:ahLst/>
                <a:cxnLst/>
                <a:rect l="l" t="t" r="r" b="b"/>
                <a:pathLst>
                  <a:path w="6347" h="161" extrusionOk="0">
                    <a:moveTo>
                      <a:pt x="6347" y="0"/>
                    </a:moveTo>
                    <a:lnTo>
                      <a:pt x="1" y="126"/>
                    </a:lnTo>
                    <a:lnTo>
                      <a:pt x="1" y="160"/>
                    </a:lnTo>
                    <a:lnTo>
                      <a:pt x="6347" y="34"/>
                    </a:lnTo>
                    <a:lnTo>
                      <a:pt x="63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 name="Google Shape;1001;p69"/>
              <p:cNvSpPr/>
              <p:nvPr/>
            </p:nvSpPr>
            <p:spPr>
              <a:xfrm>
                <a:off x="4271802" y="4006950"/>
                <a:ext cx="399042" cy="8000"/>
              </a:xfrm>
              <a:custGeom>
                <a:avLst/>
                <a:gdLst/>
                <a:ahLst/>
                <a:cxnLst/>
                <a:rect l="l" t="t" r="r" b="b"/>
                <a:pathLst>
                  <a:path w="6335" h="127" extrusionOk="0">
                    <a:moveTo>
                      <a:pt x="6335" y="1"/>
                    </a:moveTo>
                    <a:lnTo>
                      <a:pt x="0" y="92"/>
                    </a:lnTo>
                    <a:lnTo>
                      <a:pt x="0" y="127"/>
                    </a:lnTo>
                    <a:lnTo>
                      <a:pt x="6335" y="24"/>
                    </a:lnTo>
                    <a:lnTo>
                      <a:pt x="63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 name="Google Shape;1002;p69"/>
              <p:cNvSpPr/>
              <p:nvPr/>
            </p:nvSpPr>
            <p:spPr>
              <a:xfrm>
                <a:off x="4271802" y="3744339"/>
                <a:ext cx="399042" cy="8693"/>
              </a:xfrm>
              <a:custGeom>
                <a:avLst/>
                <a:gdLst/>
                <a:ahLst/>
                <a:cxnLst/>
                <a:rect l="l" t="t" r="r" b="b"/>
                <a:pathLst>
                  <a:path w="6335" h="138" extrusionOk="0">
                    <a:moveTo>
                      <a:pt x="0" y="0"/>
                    </a:moveTo>
                    <a:lnTo>
                      <a:pt x="0" y="34"/>
                    </a:lnTo>
                    <a:lnTo>
                      <a:pt x="6335" y="138"/>
                    </a:lnTo>
                    <a:lnTo>
                      <a:pt x="6335" y="103"/>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 name="Google Shape;1003;p69"/>
              <p:cNvSpPr/>
              <p:nvPr/>
            </p:nvSpPr>
            <p:spPr>
              <a:xfrm>
                <a:off x="4652772" y="3748623"/>
                <a:ext cx="2205" cy="259141"/>
              </a:xfrm>
              <a:custGeom>
                <a:avLst/>
                <a:gdLst/>
                <a:ahLst/>
                <a:cxnLst/>
                <a:rect l="l" t="t" r="r" b="b"/>
                <a:pathLst>
                  <a:path w="35" h="4114" extrusionOk="0">
                    <a:moveTo>
                      <a:pt x="1" y="1"/>
                    </a:moveTo>
                    <a:lnTo>
                      <a:pt x="1" y="4113"/>
                    </a:lnTo>
                    <a:lnTo>
                      <a:pt x="35" y="4113"/>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 name="Google Shape;1004;p69"/>
              <p:cNvSpPr/>
              <p:nvPr/>
            </p:nvSpPr>
            <p:spPr>
              <a:xfrm>
                <a:off x="4740078" y="3750828"/>
                <a:ext cx="294478" cy="12283"/>
              </a:xfrm>
              <a:custGeom>
                <a:avLst/>
                <a:gdLst/>
                <a:ahLst/>
                <a:cxnLst/>
                <a:rect l="l" t="t" r="r" b="b"/>
                <a:pathLst>
                  <a:path w="4675" h="195" extrusionOk="0">
                    <a:moveTo>
                      <a:pt x="1" y="0"/>
                    </a:moveTo>
                    <a:lnTo>
                      <a:pt x="1" y="35"/>
                    </a:lnTo>
                    <a:lnTo>
                      <a:pt x="4674" y="195"/>
                    </a:lnTo>
                    <a:lnTo>
                      <a:pt x="4674" y="16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 name="Google Shape;1005;p69"/>
              <p:cNvSpPr/>
              <p:nvPr/>
            </p:nvSpPr>
            <p:spPr>
              <a:xfrm>
                <a:off x="4740078" y="4001910"/>
                <a:ext cx="297376" cy="3653"/>
              </a:xfrm>
              <a:custGeom>
                <a:avLst/>
                <a:gdLst/>
                <a:ahLst/>
                <a:cxnLst/>
                <a:rect l="l" t="t" r="r" b="b"/>
                <a:pathLst>
                  <a:path w="4721" h="58" extrusionOk="0">
                    <a:moveTo>
                      <a:pt x="4720" y="1"/>
                    </a:moveTo>
                    <a:lnTo>
                      <a:pt x="1" y="24"/>
                    </a:lnTo>
                    <a:lnTo>
                      <a:pt x="1" y="58"/>
                    </a:lnTo>
                    <a:lnTo>
                      <a:pt x="4720" y="35"/>
                    </a:lnTo>
                    <a:lnTo>
                      <a:pt x="47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 name="Google Shape;1006;p69"/>
              <p:cNvSpPr/>
              <p:nvPr/>
            </p:nvSpPr>
            <p:spPr>
              <a:xfrm>
                <a:off x="4740078" y="4018540"/>
                <a:ext cx="297376" cy="3653"/>
              </a:xfrm>
              <a:custGeom>
                <a:avLst/>
                <a:gdLst/>
                <a:ahLst/>
                <a:cxnLst/>
                <a:rect l="l" t="t" r="r" b="b"/>
                <a:pathLst>
                  <a:path w="4721" h="58" extrusionOk="0">
                    <a:moveTo>
                      <a:pt x="4720" y="0"/>
                    </a:moveTo>
                    <a:lnTo>
                      <a:pt x="1" y="23"/>
                    </a:lnTo>
                    <a:lnTo>
                      <a:pt x="1" y="57"/>
                    </a:lnTo>
                    <a:lnTo>
                      <a:pt x="4720" y="34"/>
                    </a:lnTo>
                    <a:lnTo>
                      <a:pt x="472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 name="Google Shape;1007;p69"/>
              <p:cNvSpPr/>
              <p:nvPr/>
            </p:nvSpPr>
            <p:spPr>
              <a:xfrm>
                <a:off x="5017177" y="3761662"/>
                <a:ext cx="2205" cy="241756"/>
              </a:xfrm>
              <a:custGeom>
                <a:avLst/>
                <a:gdLst/>
                <a:ahLst/>
                <a:cxnLst/>
                <a:rect l="l" t="t" r="r" b="b"/>
                <a:pathLst>
                  <a:path w="35" h="3838" extrusionOk="0">
                    <a:moveTo>
                      <a:pt x="0" y="0"/>
                    </a:moveTo>
                    <a:lnTo>
                      <a:pt x="0" y="3838"/>
                    </a:lnTo>
                    <a:lnTo>
                      <a:pt x="35" y="383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 name="Google Shape;1008;p69"/>
              <p:cNvSpPr/>
              <p:nvPr/>
            </p:nvSpPr>
            <p:spPr>
              <a:xfrm>
                <a:off x="5090750" y="4001910"/>
                <a:ext cx="212969" cy="2205"/>
              </a:xfrm>
              <a:custGeom>
                <a:avLst/>
                <a:gdLst/>
                <a:ahLst/>
                <a:cxnLst/>
                <a:rect l="l" t="t" r="r" b="b"/>
                <a:pathLst>
                  <a:path w="3381" h="35" extrusionOk="0">
                    <a:moveTo>
                      <a:pt x="1" y="1"/>
                    </a:moveTo>
                    <a:lnTo>
                      <a:pt x="1" y="35"/>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 name="Google Shape;1009;p69"/>
              <p:cNvSpPr/>
              <p:nvPr/>
            </p:nvSpPr>
            <p:spPr>
              <a:xfrm>
                <a:off x="5090750" y="4017784"/>
                <a:ext cx="212969" cy="4409"/>
              </a:xfrm>
              <a:custGeom>
                <a:avLst/>
                <a:gdLst/>
                <a:ahLst/>
                <a:cxnLst/>
                <a:rect l="l" t="t" r="r" b="b"/>
                <a:pathLst>
                  <a:path w="3381" h="70" extrusionOk="0">
                    <a:moveTo>
                      <a:pt x="3380" y="1"/>
                    </a:moveTo>
                    <a:lnTo>
                      <a:pt x="1" y="35"/>
                    </a:lnTo>
                    <a:lnTo>
                      <a:pt x="1" y="69"/>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 name="Google Shape;1010;p69"/>
              <p:cNvSpPr/>
              <p:nvPr/>
            </p:nvSpPr>
            <p:spPr>
              <a:xfrm>
                <a:off x="5090750" y="3760906"/>
                <a:ext cx="212969" cy="8000"/>
              </a:xfrm>
              <a:custGeom>
                <a:avLst/>
                <a:gdLst/>
                <a:ahLst/>
                <a:cxnLst/>
                <a:rect l="l" t="t" r="r" b="b"/>
                <a:pathLst>
                  <a:path w="3381" h="127" extrusionOk="0">
                    <a:moveTo>
                      <a:pt x="1" y="1"/>
                    </a:moveTo>
                    <a:lnTo>
                      <a:pt x="1" y="35"/>
                    </a:lnTo>
                    <a:lnTo>
                      <a:pt x="3380" y="127"/>
                    </a:lnTo>
                    <a:lnTo>
                      <a:pt x="3380" y="9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 name="Google Shape;1011;p69"/>
              <p:cNvSpPr/>
              <p:nvPr/>
            </p:nvSpPr>
            <p:spPr>
              <a:xfrm>
                <a:off x="5289236" y="3767394"/>
                <a:ext cx="2205" cy="236024"/>
              </a:xfrm>
              <a:custGeom>
                <a:avLst/>
                <a:gdLst/>
                <a:ahLst/>
                <a:cxnLst/>
                <a:rect l="l" t="t" r="r" b="b"/>
                <a:pathLst>
                  <a:path w="35" h="3747" extrusionOk="0">
                    <a:moveTo>
                      <a:pt x="0" y="1"/>
                    </a:moveTo>
                    <a:lnTo>
                      <a:pt x="0" y="3747"/>
                    </a:lnTo>
                    <a:lnTo>
                      <a:pt x="34" y="3747"/>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 name="Google Shape;1012;p69"/>
              <p:cNvSpPr/>
              <p:nvPr/>
            </p:nvSpPr>
            <p:spPr>
              <a:xfrm>
                <a:off x="5552602" y="3659742"/>
                <a:ext cx="3653" cy="412207"/>
              </a:xfrm>
              <a:custGeom>
                <a:avLst/>
                <a:gdLst/>
                <a:ahLst/>
                <a:cxnLst/>
                <a:rect l="l" t="t" r="r" b="b"/>
                <a:pathLst>
                  <a:path w="58" h="6544" extrusionOk="0">
                    <a:moveTo>
                      <a:pt x="25" y="0"/>
                    </a:moveTo>
                    <a:cubicBezTo>
                      <a:pt x="12" y="0"/>
                      <a:pt x="0" y="9"/>
                      <a:pt x="0" y="26"/>
                    </a:cubicBezTo>
                    <a:lnTo>
                      <a:pt x="0" y="6509"/>
                    </a:lnTo>
                    <a:cubicBezTo>
                      <a:pt x="0" y="6532"/>
                      <a:pt x="12" y="6544"/>
                      <a:pt x="23" y="6544"/>
                    </a:cubicBezTo>
                    <a:cubicBezTo>
                      <a:pt x="46" y="6544"/>
                      <a:pt x="57" y="6532"/>
                      <a:pt x="57" y="6509"/>
                    </a:cubicBezTo>
                    <a:lnTo>
                      <a:pt x="57" y="26"/>
                    </a:lnTo>
                    <a:cubicBezTo>
                      <a:pt x="52" y="9"/>
                      <a:pt x="37" y="0"/>
                      <a:pt x="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 name="Google Shape;1013;p69"/>
              <p:cNvSpPr/>
              <p:nvPr/>
            </p:nvSpPr>
            <p:spPr>
              <a:xfrm>
                <a:off x="5769795" y="3679018"/>
                <a:ext cx="3653" cy="384995"/>
              </a:xfrm>
              <a:custGeom>
                <a:avLst/>
                <a:gdLst/>
                <a:ahLst/>
                <a:cxnLst/>
                <a:rect l="l" t="t" r="r" b="b"/>
                <a:pathLst>
                  <a:path w="58" h="6112" extrusionOk="0">
                    <a:moveTo>
                      <a:pt x="35" y="0"/>
                    </a:moveTo>
                    <a:cubicBezTo>
                      <a:pt x="23" y="0"/>
                      <a:pt x="12" y="6"/>
                      <a:pt x="12" y="18"/>
                    </a:cubicBezTo>
                    <a:lnTo>
                      <a:pt x="12" y="6089"/>
                    </a:lnTo>
                    <a:cubicBezTo>
                      <a:pt x="0" y="6100"/>
                      <a:pt x="23" y="6112"/>
                      <a:pt x="35" y="6112"/>
                    </a:cubicBezTo>
                    <a:cubicBezTo>
                      <a:pt x="46" y="6112"/>
                      <a:pt x="57" y="6100"/>
                      <a:pt x="57" y="6089"/>
                    </a:cubicBezTo>
                    <a:lnTo>
                      <a:pt x="57" y="18"/>
                    </a:lnTo>
                    <a:cubicBezTo>
                      <a:pt x="57" y="6"/>
                      <a:pt x="46" y="0"/>
                      <a:pt x="3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 name="Google Shape;1014;p69"/>
              <p:cNvSpPr/>
              <p:nvPr/>
            </p:nvSpPr>
            <p:spPr>
              <a:xfrm>
                <a:off x="5590837" y="3703899"/>
                <a:ext cx="150105" cy="364460"/>
              </a:xfrm>
              <a:custGeom>
                <a:avLst/>
                <a:gdLst/>
                <a:ahLst/>
                <a:cxnLst/>
                <a:rect l="l" t="t" r="r" b="b"/>
                <a:pathLst>
                  <a:path w="2383" h="5786" extrusionOk="0">
                    <a:moveTo>
                      <a:pt x="0" y="1"/>
                    </a:moveTo>
                    <a:lnTo>
                      <a:pt x="0" y="5785"/>
                    </a:lnTo>
                    <a:lnTo>
                      <a:pt x="35" y="5785"/>
                    </a:lnTo>
                    <a:lnTo>
                      <a:pt x="35" y="35"/>
                    </a:lnTo>
                    <a:lnTo>
                      <a:pt x="2349" y="207"/>
                    </a:lnTo>
                    <a:lnTo>
                      <a:pt x="2349" y="5694"/>
                    </a:lnTo>
                    <a:lnTo>
                      <a:pt x="2383" y="5694"/>
                    </a:lnTo>
                    <a:lnTo>
                      <a:pt x="2383" y="172"/>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 name="Google Shape;1015;p69"/>
              <p:cNvSpPr/>
              <p:nvPr/>
            </p:nvSpPr>
            <p:spPr>
              <a:xfrm>
                <a:off x="5347628" y="4001910"/>
                <a:ext cx="206481" cy="2205"/>
              </a:xfrm>
              <a:custGeom>
                <a:avLst/>
                <a:gdLst/>
                <a:ahLst/>
                <a:cxnLst/>
                <a:rect l="l" t="t" r="r" b="b"/>
                <a:pathLst>
                  <a:path w="3278" h="35" extrusionOk="0">
                    <a:moveTo>
                      <a:pt x="1" y="1"/>
                    </a:moveTo>
                    <a:lnTo>
                      <a:pt x="1" y="35"/>
                    </a:lnTo>
                    <a:lnTo>
                      <a:pt x="3277" y="35"/>
                    </a:lnTo>
                    <a:lnTo>
                      <a:pt x="3277"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 name="Google Shape;1016;p69"/>
              <p:cNvSpPr/>
              <p:nvPr/>
            </p:nvSpPr>
            <p:spPr>
              <a:xfrm>
                <a:off x="5347628" y="4015643"/>
                <a:ext cx="206481" cy="4346"/>
              </a:xfrm>
              <a:custGeom>
                <a:avLst/>
                <a:gdLst/>
                <a:ahLst/>
                <a:cxnLst/>
                <a:rect l="l" t="t" r="r" b="b"/>
                <a:pathLst>
                  <a:path w="3278" h="69" extrusionOk="0">
                    <a:moveTo>
                      <a:pt x="3277" y="0"/>
                    </a:moveTo>
                    <a:lnTo>
                      <a:pt x="1" y="35"/>
                    </a:lnTo>
                    <a:lnTo>
                      <a:pt x="1" y="69"/>
                    </a:lnTo>
                    <a:lnTo>
                      <a:pt x="3277" y="35"/>
                    </a:lnTo>
                    <a:lnTo>
                      <a:pt x="327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 name="Google Shape;1017;p69"/>
              <p:cNvSpPr/>
              <p:nvPr/>
            </p:nvSpPr>
            <p:spPr>
              <a:xfrm>
                <a:off x="5347628" y="3765945"/>
                <a:ext cx="206481" cy="13039"/>
              </a:xfrm>
              <a:custGeom>
                <a:avLst/>
                <a:gdLst/>
                <a:ahLst/>
                <a:cxnLst/>
                <a:rect l="l" t="t" r="r" b="b"/>
                <a:pathLst>
                  <a:path w="3278" h="207" extrusionOk="0">
                    <a:moveTo>
                      <a:pt x="1" y="1"/>
                    </a:moveTo>
                    <a:lnTo>
                      <a:pt x="1" y="35"/>
                    </a:lnTo>
                    <a:lnTo>
                      <a:pt x="3277" y="207"/>
                    </a:lnTo>
                    <a:lnTo>
                      <a:pt x="3277" y="173"/>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 name="Google Shape;1018;p69"/>
              <p:cNvSpPr/>
              <p:nvPr/>
            </p:nvSpPr>
            <p:spPr>
              <a:xfrm>
                <a:off x="5538870" y="3776780"/>
                <a:ext cx="2205" cy="226638"/>
              </a:xfrm>
              <a:custGeom>
                <a:avLst/>
                <a:gdLst/>
                <a:ahLst/>
                <a:cxnLst/>
                <a:rect l="l" t="t" r="r" b="b"/>
                <a:pathLst>
                  <a:path w="35" h="3598" extrusionOk="0">
                    <a:moveTo>
                      <a:pt x="1" y="1"/>
                    </a:moveTo>
                    <a:lnTo>
                      <a:pt x="1" y="3598"/>
                    </a:lnTo>
                    <a:lnTo>
                      <a:pt x="35" y="3598"/>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 name="Google Shape;1019;p69"/>
              <p:cNvSpPr/>
              <p:nvPr/>
            </p:nvSpPr>
            <p:spPr>
              <a:xfrm>
                <a:off x="5771937" y="3786859"/>
                <a:ext cx="127051" cy="8756"/>
              </a:xfrm>
              <a:custGeom>
                <a:avLst/>
                <a:gdLst/>
                <a:ahLst/>
                <a:cxnLst/>
                <a:rect l="l" t="t" r="r" b="b"/>
                <a:pathLst>
                  <a:path w="2017" h="139" extrusionOk="0">
                    <a:moveTo>
                      <a:pt x="1" y="1"/>
                    </a:moveTo>
                    <a:lnTo>
                      <a:pt x="1" y="35"/>
                    </a:lnTo>
                    <a:lnTo>
                      <a:pt x="2005" y="138"/>
                    </a:lnTo>
                    <a:lnTo>
                      <a:pt x="2017" y="10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 name="Google Shape;1020;p69"/>
              <p:cNvSpPr/>
              <p:nvPr/>
            </p:nvSpPr>
            <p:spPr>
              <a:xfrm>
                <a:off x="5771937" y="3995422"/>
                <a:ext cx="126358" cy="1512"/>
              </a:xfrm>
              <a:custGeom>
                <a:avLst/>
                <a:gdLst/>
                <a:ahLst/>
                <a:cxnLst/>
                <a:rect l="l" t="t" r="r" b="b"/>
                <a:pathLst>
                  <a:path w="2006" h="24" extrusionOk="0">
                    <a:moveTo>
                      <a:pt x="1" y="1"/>
                    </a:moveTo>
                    <a:lnTo>
                      <a:pt x="1" y="23"/>
                    </a:lnTo>
                    <a:lnTo>
                      <a:pt x="2005" y="23"/>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 name="Google Shape;1021;p69"/>
              <p:cNvSpPr/>
              <p:nvPr/>
            </p:nvSpPr>
            <p:spPr>
              <a:xfrm>
                <a:off x="5771937" y="4004052"/>
                <a:ext cx="126358" cy="3716"/>
              </a:xfrm>
              <a:custGeom>
                <a:avLst/>
                <a:gdLst/>
                <a:ahLst/>
                <a:cxnLst/>
                <a:rect l="l" t="t" r="r" b="b"/>
                <a:pathLst>
                  <a:path w="2006" h="59" extrusionOk="0">
                    <a:moveTo>
                      <a:pt x="2005" y="1"/>
                    </a:moveTo>
                    <a:lnTo>
                      <a:pt x="1" y="24"/>
                    </a:lnTo>
                    <a:lnTo>
                      <a:pt x="1" y="58"/>
                    </a:lnTo>
                    <a:lnTo>
                      <a:pt x="2005" y="35"/>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 name="Google Shape;1022;p69"/>
              <p:cNvSpPr/>
              <p:nvPr/>
            </p:nvSpPr>
            <p:spPr>
              <a:xfrm>
                <a:off x="5884502" y="3793410"/>
                <a:ext cx="2205" cy="200623"/>
              </a:xfrm>
              <a:custGeom>
                <a:avLst/>
                <a:gdLst/>
                <a:ahLst/>
                <a:cxnLst/>
                <a:rect l="l" t="t" r="r" b="b"/>
                <a:pathLst>
                  <a:path w="35" h="3185" extrusionOk="0">
                    <a:moveTo>
                      <a:pt x="1" y="0"/>
                    </a:moveTo>
                    <a:lnTo>
                      <a:pt x="1" y="3185"/>
                    </a:lnTo>
                    <a:lnTo>
                      <a:pt x="35" y="318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 name="Google Shape;1023;p69"/>
              <p:cNvSpPr/>
              <p:nvPr/>
            </p:nvSpPr>
            <p:spPr>
              <a:xfrm>
                <a:off x="3296194" y="2467697"/>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 name="Google Shape;1024;p69"/>
              <p:cNvSpPr/>
              <p:nvPr/>
            </p:nvSpPr>
            <p:spPr>
              <a:xfrm>
                <a:off x="3296194" y="272526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 name="Google Shape;1025;p69"/>
              <p:cNvSpPr/>
              <p:nvPr/>
            </p:nvSpPr>
            <p:spPr>
              <a:xfrm>
                <a:off x="3296194" y="300450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 name="Google Shape;1026;p69"/>
              <p:cNvSpPr/>
              <p:nvPr/>
            </p:nvSpPr>
            <p:spPr>
              <a:xfrm>
                <a:off x="3296194" y="3263591"/>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9" name="Google Shape;1027;p69"/>
              <p:cNvSpPr/>
              <p:nvPr/>
            </p:nvSpPr>
            <p:spPr>
              <a:xfrm>
                <a:off x="5719969" y="3714734"/>
                <a:ext cx="2268" cy="349280"/>
              </a:xfrm>
              <a:custGeom>
                <a:avLst/>
                <a:gdLst/>
                <a:ahLst/>
                <a:cxnLst/>
                <a:rect l="l" t="t" r="r" b="b"/>
                <a:pathLst>
                  <a:path w="36" h="5545" extrusionOk="0">
                    <a:moveTo>
                      <a:pt x="1" y="0"/>
                    </a:moveTo>
                    <a:lnTo>
                      <a:pt x="1" y="5545"/>
                    </a:lnTo>
                    <a:lnTo>
                      <a:pt x="35" y="554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0" name="Google Shape;1028;p69"/>
              <p:cNvSpPr/>
              <p:nvPr/>
            </p:nvSpPr>
            <p:spPr>
              <a:xfrm>
                <a:off x="4299203" y="3649790"/>
                <a:ext cx="336304" cy="77982"/>
              </a:xfrm>
              <a:custGeom>
                <a:avLst/>
                <a:gdLst/>
                <a:ahLst/>
                <a:cxnLst/>
                <a:rect l="l" t="t" r="r" b="b"/>
                <a:pathLst>
                  <a:path w="5339" h="1238" extrusionOk="0">
                    <a:moveTo>
                      <a:pt x="92" y="35"/>
                    </a:moveTo>
                    <a:lnTo>
                      <a:pt x="5304" y="264"/>
                    </a:lnTo>
                    <a:lnTo>
                      <a:pt x="5304" y="1203"/>
                    </a:lnTo>
                    <a:lnTo>
                      <a:pt x="35" y="1112"/>
                    </a:lnTo>
                    <a:lnTo>
                      <a:pt x="92" y="35"/>
                    </a:lnTo>
                    <a:close/>
                    <a:moveTo>
                      <a:pt x="69" y="1"/>
                    </a:moveTo>
                    <a:lnTo>
                      <a:pt x="1" y="1146"/>
                    </a:lnTo>
                    <a:lnTo>
                      <a:pt x="5327" y="1238"/>
                    </a:lnTo>
                    <a:lnTo>
                      <a:pt x="5339" y="1238"/>
                    </a:lnTo>
                    <a:lnTo>
                      <a:pt x="5339" y="230"/>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1" name="Google Shape;1029;p69"/>
              <p:cNvSpPr/>
              <p:nvPr/>
            </p:nvSpPr>
            <p:spPr>
              <a:xfrm>
                <a:off x="3926862" y="3649790"/>
                <a:ext cx="193442" cy="78738"/>
              </a:xfrm>
              <a:custGeom>
                <a:avLst/>
                <a:gdLst/>
                <a:ahLst/>
                <a:cxnLst/>
                <a:rect l="l" t="t" r="r" b="b"/>
                <a:pathLst>
                  <a:path w="3071" h="1250" extrusionOk="0">
                    <a:moveTo>
                      <a:pt x="3048" y="35"/>
                    </a:moveTo>
                    <a:lnTo>
                      <a:pt x="3048" y="1112"/>
                    </a:lnTo>
                    <a:cubicBezTo>
                      <a:pt x="1999" y="1154"/>
                      <a:pt x="489" y="1216"/>
                      <a:pt x="123" y="1216"/>
                    </a:cubicBezTo>
                    <a:cubicBezTo>
                      <a:pt x="94" y="1216"/>
                      <a:pt x="72" y="1216"/>
                      <a:pt x="58" y="1215"/>
                    </a:cubicBezTo>
                    <a:cubicBezTo>
                      <a:pt x="69" y="1031"/>
                      <a:pt x="69" y="860"/>
                      <a:pt x="58" y="688"/>
                    </a:cubicBezTo>
                    <a:cubicBezTo>
                      <a:pt x="46" y="562"/>
                      <a:pt x="46" y="436"/>
                      <a:pt x="46" y="298"/>
                    </a:cubicBezTo>
                    <a:cubicBezTo>
                      <a:pt x="161" y="264"/>
                      <a:pt x="1891" y="127"/>
                      <a:pt x="3048" y="35"/>
                    </a:cubicBezTo>
                    <a:close/>
                    <a:moveTo>
                      <a:pt x="3071" y="1"/>
                    </a:moveTo>
                    <a:lnTo>
                      <a:pt x="3059" y="12"/>
                    </a:lnTo>
                    <a:cubicBezTo>
                      <a:pt x="1937" y="92"/>
                      <a:pt x="46" y="241"/>
                      <a:pt x="24" y="275"/>
                    </a:cubicBezTo>
                    <a:cubicBezTo>
                      <a:pt x="1" y="413"/>
                      <a:pt x="1" y="550"/>
                      <a:pt x="24" y="688"/>
                    </a:cubicBezTo>
                    <a:cubicBezTo>
                      <a:pt x="35" y="860"/>
                      <a:pt x="35" y="1031"/>
                      <a:pt x="24" y="1203"/>
                    </a:cubicBezTo>
                    <a:lnTo>
                      <a:pt x="12" y="1215"/>
                    </a:lnTo>
                    <a:lnTo>
                      <a:pt x="24" y="1226"/>
                    </a:lnTo>
                    <a:cubicBezTo>
                      <a:pt x="24" y="1238"/>
                      <a:pt x="35" y="1249"/>
                      <a:pt x="207" y="1249"/>
                    </a:cubicBezTo>
                    <a:cubicBezTo>
                      <a:pt x="402" y="1249"/>
                      <a:pt x="780" y="1238"/>
                      <a:pt x="1559" y="1203"/>
                    </a:cubicBezTo>
                    <a:cubicBezTo>
                      <a:pt x="2303" y="1180"/>
                      <a:pt x="3048" y="1146"/>
                      <a:pt x="3059" y="1146"/>
                    </a:cubicBezTo>
                    <a:lnTo>
                      <a:pt x="3071" y="1146"/>
                    </a:lnTo>
                    <a:lnTo>
                      <a:pt x="307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2" name="Google Shape;1030;p69"/>
              <p:cNvSpPr/>
              <p:nvPr/>
            </p:nvSpPr>
            <p:spPr>
              <a:xfrm>
                <a:off x="3645480" y="3659868"/>
                <a:ext cx="158798" cy="90265"/>
              </a:xfrm>
              <a:custGeom>
                <a:avLst/>
                <a:gdLst/>
                <a:ahLst/>
                <a:cxnLst/>
                <a:rect l="l" t="t" r="r" b="b"/>
                <a:pathLst>
                  <a:path w="2521" h="1433" extrusionOk="0">
                    <a:moveTo>
                      <a:pt x="2486" y="35"/>
                    </a:moveTo>
                    <a:lnTo>
                      <a:pt x="2486" y="1261"/>
                    </a:lnTo>
                    <a:lnTo>
                      <a:pt x="34" y="1398"/>
                    </a:lnTo>
                    <a:lnTo>
                      <a:pt x="34" y="379"/>
                    </a:lnTo>
                    <a:lnTo>
                      <a:pt x="2486" y="35"/>
                    </a:lnTo>
                    <a:close/>
                    <a:moveTo>
                      <a:pt x="2520" y="1"/>
                    </a:moveTo>
                    <a:lnTo>
                      <a:pt x="12" y="356"/>
                    </a:lnTo>
                    <a:lnTo>
                      <a:pt x="0" y="356"/>
                    </a:lnTo>
                    <a:lnTo>
                      <a:pt x="0" y="1433"/>
                    </a:lnTo>
                    <a:lnTo>
                      <a:pt x="2497" y="1284"/>
                    </a:lnTo>
                    <a:lnTo>
                      <a:pt x="2520" y="1284"/>
                    </a:lnTo>
                    <a:lnTo>
                      <a:pt x="25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3" name="Google Shape;1031;p69"/>
              <p:cNvSpPr/>
              <p:nvPr/>
            </p:nvSpPr>
            <p:spPr>
              <a:xfrm>
                <a:off x="3398681" y="3688025"/>
                <a:ext cx="143680" cy="67147"/>
              </a:xfrm>
              <a:custGeom>
                <a:avLst/>
                <a:gdLst/>
                <a:ahLst/>
                <a:cxnLst/>
                <a:rect l="l" t="t" r="r" b="b"/>
                <a:pathLst>
                  <a:path w="2281" h="1066" extrusionOk="0">
                    <a:moveTo>
                      <a:pt x="2246" y="35"/>
                    </a:moveTo>
                    <a:lnTo>
                      <a:pt x="2246" y="951"/>
                    </a:lnTo>
                    <a:lnTo>
                      <a:pt x="81" y="1032"/>
                    </a:lnTo>
                    <a:lnTo>
                      <a:pt x="35" y="161"/>
                    </a:lnTo>
                    <a:lnTo>
                      <a:pt x="2246" y="35"/>
                    </a:lnTo>
                    <a:close/>
                    <a:moveTo>
                      <a:pt x="2280" y="1"/>
                    </a:moveTo>
                    <a:lnTo>
                      <a:pt x="0" y="127"/>
                    </a:lnTo>
                    <a:lnTo>
                      <a:pt x="46" y="1055"/>
                    </a:lnTo>
                    <a:lnTo>
                      <a:pt x="46" y="1066"/>
                    </a:lnTo>
                    <a:lnTo>
                      <a:pt x="2269" y="986"/>
                    </a:lnTo>
                    <a:lnTo>
                      <a:pt x="2280" y="986"/>
                    </a:lnTo>
                    <a:lnTo>
                      <a:pt x="22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4" name="Google Shape;1032;p69"/>
              <p:cNvSpPr/>
              <p:nvPr/>
            </p:nvSpPr>
            <p:spPr>
              <a:xfrm>
                <a:off x="3208888" y="3703899"/>
                <a:ext cx="109036" cy="67903"/>
              </a:xfrm>
              <a:custGeom>
                <a:avLst/>
                <a:gdLst/>
                <a:ahLst/>
                <a:cxnLst/>
                <a:rect l="l" t="t" r="r" b="b"/>
                <a:pathLst>
                  <a:path w="1731" h="1078" extrusionOk="0">
                    <a:moveTo>
                      <a:pt x="1696" y="35"/>
                    </a:moveTo>
                    <a:lnTo>
                      <a:pt x="1696" y="986"/>
                    </a:lnTo>
                    <a:lnTo>
                      <a:pt x="69" y="1043"/>
                    </a:lnTo>
                    <a:lnTo>
                      <a:pt x="35" y="207"/>
                    </a:lnTo>
                    <a:lnTo>
                      <a:pt x="1696" y="35"/>
                    </a:lnTo>
                    <a:close/>
                    <a:moveTo>
                      <a:pt x="1730" y="1"/>
                    </a:moveTo>
                    <a:lnTo>
                      <a:pt x="24" y="172"/>
                    </a:lnTo>
                    <a:lnTo>
                      <a:pt x="1" y="172"/>
                    </a:lnTo>
                    <a:lnTo>
                      <a:pt x="35" y="1077"/>
                    </a:lnTo>
                    <a:lnTo>
                      <a:pt x="1730" y="1020"/>
                    </a:lnTo>
                    <a:lnTo>
                      <a:pt x="173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5" name="Google Shape;1033;p69"/>
              <p:cNvSpPr/>
              <p:nvPr/>
            </p:nvSpPr>
            <p:spPr>
              <a:xfrm>
                <a:off x="4758850" y="3675742"/>
                <a:ext cx="256243" cy="64313"/>
              </a:xfrm>
              <a:custGeom>
                <a:avLst/>
                <a:gdLst/>
                <a:ahLst/>
                <a:cxnLst/>
                <a:rect l="l" t="t" r="r" b="b"/>
                <a:pathLst>
                  <a:path w="4068" h="1021" extrusionOk="0">
                    <a:moveTo>
                      <a:pt x="35" y="35"/>
                    </a:moveTo>
                    <a:lnTo>
                      <a:pt x="4033" y="356"/>
                    </a:lnTo>
                    <a:lnTo>
                      <a:pt x="4033" y="986"/>
                    </a:lnTo>
                    <a:lnTo>
                      <a:pt x="35" y="803"/>
                    </a:lnTo>
                    <a:lnTo>
                      <a:pt x="35" y="35"/>
                    </a:lnTo>
                    <a:close/>
                    <a:moveTo>
                      <a:pt x="0" y="1"/>
                    </a:moveTo>
                    <a:lnTo>
                      <a:pt x="0" y="837"/>
                    </a:lnTo>
                    <a:lnTo>
                      <a:pt x="4056" y="1020"/>
                    </a:lnTo>
                    <a:lnTo>
                      <a:pt x="4067" y="1020"/>
                    </a:lnTo>
                    <a:lnTo>
                      <a:pt x="4067" y="333"/>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6" name="Google Shape;1034;p69"/>
              <p:cNvSpPr/>
              <p:nvPr/>
            </p:nvSpPr>
            <p:spPr>
              <a:xfrm>
                <a:off x="5116766" y="3703899"/>
                <a:ext cx="167427" cy="46235"/>
              </a:xfrm>
              <a:custGeom>
                <a:avLst/>
                <a:gdLst/>
                <a:ahLst/>
                <a:cxnLst/>
                <a:rect l="l" t="t" r="r" b="b"/>
                <a:pathLst>
                  <a:path w="2658" h="734" extrusionOk="0">
                    <a:moveTo>
                      <a:pt x="35" y="35"/>
                    </a:moveTo>
                    <a:lnTo>
                      <a:pt x="2623" y="184"/>
                    </a:lnTo>
                    <a:lnTo>
                      <a:pt x="2623" y="699"/>
                    </a:lnTo>
                    <a:lnTo>
                      <a:pt x="35" y="562"/>
                    </a:lnTo>
                    <a:lnTo>
                      <a:pt x="35" y="35"/>
                    </a:lnTo>
                    <a:close/>
                    <a:moveTo>
                      <a:pt x="0" y="1"/>
                    </a:moveTo>
                    <a:lnTo>
                      <a:pt x="0" y="596"/>
                    </a:lnTo>
                    <a:lnTo>
                      <a:pt x="2635" y="734"/>
                    </a:lnTo>
                    <a:lnTo>
                      <a:pt x="2658" y="734"/>
                    </a:lnTo>
                    <a:lnTo>
                      <a:pt x="2658" y="150"/>
                    </a:lnTo>
                    <a:lnTo>
                      <a:pt x="1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7" name="Google Shape;1035;p69"/>
              <p:cNvSpPr/>
              <p:nvPr/>
            </p:nvSpPr>
            <p:spPr>
              <a:xfrm>
                <a:off x="5364951" y="3719773"/>
                <a:ext cx="168183" cy="43337"/>
              </a:xfrm>
              <a:custGeom>
                <a:avLst/>
                <a:gdLst/>
                <a:ahLst/>
                <a:cxnLst/>
                <a:rect l="l" t="t" r="r" b="b"/>
                <a:pathLst>
                  <a:path w="2670" h="688" extrusionOk="0">
                    <a:moveTo>
                      <a:pt x="24" y="35"/>
                    </a:moveTo>
                    <a:lnTo>
                      <a:pt x="2636" y="241"/>
                    </a:lnTo>
                    <a:lnTo>
                      <a:pt x="2636" y="654"/>
                    </a:lnTo>
                    <a:lnTo>
                      <a:pt x="24" y="493"/>
                    </a:lnTo>
                    <a:lnTo>
                      <a:pt x="24" y="35"/>
                    </a:lnTo>
                    <a:close/>
                    <a:moveTo>
                      <a:pt x="1" y="1"/>
                    </a:moveTo>
                    <a:lnTo>
                      <a:pt x="1" y="528"/>
                    </a:lnTo>
                    <a:lnTo>
                      <a:pt x="2647" y="688"/>
                    </a:lnTo>
                    <a:lnTo>
                      <a:pt x="2670" y="688"/>
                    </a:lnTo>
                    <a:lnTo>
                      <a:pt x="2670" y="20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8" name="Google Shape;1036;p69"/>
              <p:cNvSpPr/>
              <p:nvPr/>
            </p:nvSpPr>
            <p:spPr>
              <a:xfrm>
                <a:off x="5785669" y="3755867"/>
                <a:ext cx="96753" cy="28220"/>
              </a:xfrm>
              <a:custGeom>
                <a:avLst/>
                <a:gdLst/>
                <a:ahLst/>
                <a:cxnLst/>
                <a:rect l="l" t="t" r="r" b="b"/>
                <a:pathLst>
                  <a:path w="1536" h="448" extrusionOk="0">
                    <a:moveTo>
                      <a:pt x="35" y="35"/>
                    </a:moveTo>
                    <a:lnTo>
                      <a:pt x="1512" y="115"/>
                    </a:lnTo>
                    <a:lnTo>
                      <a:pt x="1512" y="413"/>
                    </a:lnTo>
                    <a:lnTo>
                      <a:pt x="35" y="321"/>
                    </a:lnTo>
                    <a:lnTo>
                      <a:pt x="35" y="35"/>
                    </a:lnTo>
                    <a:close/>
                    <a:moveTo>
                      <a:pt x="0" y="0"/>
                    </a:moveTo>
                    <a:lnTo>
                      <a:pt x="0" y="356"/>
                    </a:lnTo>
                    <a:lnTo>
                      <a:pt x="1524" y="447"/>
                    </a:lnTo>
                    <a:lnTo>
                      <a:pt x="1535" y="447"/>
                    </a:lnTo>
                    <a:lnTo>
                      <a:pt x="1535" y="81"/>
                    </a:lnTo>
                    <a:lnTo>
                      <a:pt x="1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9" name="Google Shape;1037;p69"/>
              <p:cNvSpPr/>
              <p:nvPr/>
            </p:nvSpPr>
            <p:spPr>
              <a:xfrm>
                <a:off x="5359912" y="2318471"/>
                <a:ext cx="73698" cy="159554"/>
              </a:xfrm>
              <a:custGeom>
                <a:avLst/>
                <a:gdLst/>
                <a:ahLst/>
                <a:cxnLst/>
                <a:rect l="l" t="t" r="r" b="b"/>
                <a:pathLst>
                  <a:path w="1170" h="2533" extrusionOk="0">
                    <a:moveTo>
                      <a:pt x="1" y="1"/>
                    </a:moveTo>
                    <a:lnTo>
                      <a:pt x="1" y="1765"/>
                    </a:lnTo>
                    <a:cubicBezTo>
                      <a:pt x="1" y="1776"/>
                      <a:pt x="12" y="1782"/>
                      <a:pt x="24" y="1782"/>
                    </a:cubicBezTo>
                    <a:cubicBezTo>
                      <a:pt x="35" y="1782"/>
                      <a:pt x="46" y="1776"/>
                      <a:pt x="46" y="1765"/>
                    </a:cubicBezTo>
                    <a:lnTo>
                      <a:pt x="46" y="127"/>
                    </a:lnTo>
                    <a:lnTo>
                      <a:pt x="1112" y="1135"/>
                    </a:lnTo>
                    <a:lnTo>
                      <a:pt x="1112" y="2509"/>
                    </a:lnTo>
                    <a:cubicBezTo>
                      <a:pt x="1112" y="2521"/>
                      <a:pt x="1123" y="2532"/>
                      <a:pt x="1146" y="2532"/>
                    </a:cubicBezTo>
                    <a:cubicBezTo>
                      <a:pt x="1158" y="2532"/>
                      <a:pt x="1169" y="2521"/>
                      <a:pt x="1169" y="2509"/>
                    </a:cubicBezTo>
                    <a:lnTo>
                      <a:pt x="1169" y="111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0" name="Google Shape;1038;p69"/>
              <p:cNvSpPr/>
              <p:nvPr/>
            </p:nvSpPr>
            <p:spPr>
              <a:xfrm>
                <a:off x="5288480" y="2320234"/>
                <a:ext cx="75399" cy="58896"/>
              </a:xfrm>
              <a:custGeom>
                <a:avLst/>
                <a:gdLst/>
                <a:ahLst/>
                <a:cxnLst/>
                <a:rect l="l" t="t" r="r" b="b"/>
                <a:pathLst>
                  <a:path w="1197" h="935" extrusionOk="0">
                    <a:moveTo>
                      <a:pt x="1154" y="1"/>
                    </a:moveTo>
                    <a:cubicBezTo>
                      <a:pt x="1148" y="1"/>
                      <a:pt x="1141" y="3"/>
                      <a:pt x="1135" y="7"/>
                    </a:cubicBezTo>
                    <a:lnTo>
                      <a:pt x="12" y="889"/>
                    </a:lnTo>
                    <a:cubicBezTo>
                      <a:pt x="1" y="901"/>
                      <a:pt x="1" y="912"/>
                      <a:pt x="1" y="924"/>
                    </a:cubicBezTo>
                    <a:cubicBezTo>
                      <a:pt x="12" y="935"/>
                      <a:pt x="24" y="935"/>
                      <a:pt x="24" y="935"/>
                    </a:cubicBezTo>
                    <a:lnTo>
                      <a:pt x="46" y="935"/>
                    </a:lnTo>
                    <a:lnTo>
                      <a:pt x="1169" y="53"/>
                    </a:lnTo>
                    <a:cubicBezTo>
                      <a:pt x="1197" y="34"/>
                      <a:pt x="1180" y="1"/>
                      <a:pt x="115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1" name="Google Shape;1039;p69"/>
              <p:cNvSpPr/>
              <p:nvPr/>
            </p:nvSpPr>
            <p:spPr>
              <a:xfrm>
                <a:off x="3283974" y="2437209"/>
                <a:ext cx="65699" cy="218323"/>
              </a:xfrm>
              <a:custGeom>
                <a:avLst/>
                <a:gdLst/>
                <a:ahLst/>
                <a:cxnLst/>
                <a:rect l="l" t="t" r="r" b="b"/>
                <a:pathLst>
                  <a:path w="1043" h="3466" extrusionOk="0">
                    <a:moveTo>
                      <a:pt x="1028" y="1"/>
                    </a:moveTo>
                    <a:cubicBezTo>
                      <a:pt x="1026" y="1"/>
                      <a:pt x="1023" y="2"/>
                      <a:pt x="1020" y="6"/>
                    </a:cubicBezTo>
                    <a:lnTo>
                      <a:pt x="0" y="624"/>
                    </a:lnTo>
                    <a:lnTo>
                      <a:pt x="0" y="3465"/>
                    </a:lnTo>
                    <a:lnTo>
                      <a:pt x="1031" y="2973"/>
                    </a:lnTo>
                    <a:cubicBezTo>
                      <a:pt x="1042" y="2973"/>
                      <a:pt x="1042" y="2961"/>
                      <a:pt x="1042" y="2950"/>
                    </a:cubicBezTo>
                    <a:cubicBezTo>
                      <a:pt x="1042" y="2950"/>
                      <a:pt x="1037" y="2945"/>
                      <a:pt x="1031" y="2945"/>
                    </a:cubicBezTo>
                    <a:cubicBezTo>
                      <a:pt x="1027" y="2945"/>
                      <a:pt x="1023" y="2946"/>
                      <a:pt x="1020" y="2950"/>
                    </a:cubicBezTo>
                    <a:lnTo>
                      <a:pt x="34" y="3419"/>
                    </a:lnTo>
                    <a:lnTo>
                      <a:pt x="34" y="647"/>
                    </a:lnTo>
                    <a:lnTo>
                      <a:pt x="1031" y="29"/>
                    </a:lnTo>
                    <a:cubicBezTo>
                      <a:pt x="1042" y="29"/>
                      <a:pt x="1042" y="17"/>
                      <a:pt x="1042" y="6"/>
                    </a:cubicBezTo>
                    <a:cubicBezTo>
                      <a:pt x="1035" y="6"/>
                      <a:pt x="1032" y="1"/>
                      <a:pt x="102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2" name="Google Shape;1040;p69"/>
              <p:cNvSpPr/>
              <p:nvPr/>
            </p:nvSpPr>
            <p:spPr>
              <a:xfrm>
                <a:off x="3174243" y="2495287"/>
                <a:ext cx="72250" cy="210765"/>
              </a:xfrm>
              <a:custGeom>
                <a:avLst/>
                <a:gdLst/>
                <a:ahLst/>
                <a:cxnLst/>
                <a:rect l="l" t="t" r="r" b="b"/>
                <a:pathLst>
                  <a:path w="1147" h="3346" extrusionOk="0">
                    <a:moveTo>
                      <a:pt x="1112" y="58"/>
                    </a:moveTo>
                    <a:lnTo>
                      <a:pt x="1112" y="2795"/>
                    </a:lnTo>
                    <a:lnTo>
                      <a:pt x="24" y="3288"/>
                    </a:lnTo>
                    <a:lnTo>
                      <a:pt x="24" y="619"/>
                    </a:lnTo>
                    <a:lnTo>
                      <a:pt x="1112" y="58"/>
                    </a:lnTo>
                    <a:close/>
                    <a:moveTo>
                      <a:pt x="1146" y="0"/>
                    </a:moveTo>
                    <a:lnTo>
                      <a:pt x="1" y="596"/>
                    </a:lnTo>
                    <a:lnTo>
                      <a:pt x="1" y="3345"/>
                    </a:lnTo>
                    <a:lnTo>
                      <a:pt x="1135" y="2830"/>
                    </a:lnTo>
                    <a:lnTo>
                      <a:pt x="1146" y="2818"/>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3" name="Google Shape;1041;p69"/>
              <p:cNvSpPr/>
              <p:nvPr/>
            </p:nvSpPr>
            <p:spPr>
              <a:xfrm>
                <a:off x="3186526" y="2525964"/>
                <a:ext cx="2205" cy="174293"/>
              </a:xfrm>
              <a:custGeom>
                <a:avLst/>
                <a:gdLst/>
                <a:ahLst/>
                <a:cxnLst/>
                <a:rect l="l" t="t" r="r" b="b"/>
                <a:pathLst>
                  <a:path w="35" h="2767" extrusionOk="0">
                    <a:moveTo>
                      <a:pt x="18" y="0"/>
                    </a:moveTo>
                    <a:cubicBezTo>
                      <a:pt x="9" y="0"/>
                      <a:pt x="1" y="6"/>
                      <a:pt x="1" y="17"/>
                    </a:cubicBezTo>
                    <a:lnTo>
                      <a:pt x="1" y="2744"/>
                    </a:lnTo>
                    <a:cubicBezTo>
                      <a:pt x="1" y="2755"/>
                      <a:pt x="1" y="2767"/>
                      <a:pt x="12" y="2767"/>
                    </a:cubicBezTo>
                    <a:cubicBezTo>
                      <a:pt x="23" y="2767"/>
                      <a:pt x="35" y="2755"/>
                      <a:pt x="35" y="275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4" name="Google Shape;1042;p69"/>
              <p:cNvSpPr/>
              <p:nvPr/>
            </p:nvSpPr>
            <p:spPr>
              <a:xfrm>
                <a:off x="3504758" y="2306943"/>
                <a:ext cx="67147" cy="236024"/>
              </a:xfrm>
              <a:custGeom>
                <a:avLst/>
                <a:gdLst/>
                <a:ahLst/>
                <a:cxnLst/>
                <a:rect l="l" t="t" r="r" b="b"/>
                <a:pathLst>
                  <a:path w="1066" h="3747" extrusionOk="0">
                    <a:moveTo>
                      <a:pt x="1031" y="0"/>
                    </a:moveTo>
                    <a:lnTo>
                      <a:pt x="12" y="653"/>
                    </a:lnTo>
                    <a:lnTo>
                      <a:pt x="0" y="653"/>
                    </a:lnTo>
                    <a:lnTo>
                      <a:pt x="0" y="3746"/>
                    </a:lnTo>
                    <a:lnTo>
                      <a:pt x="1043" y="3208"/>
                    </a:lnTo>
                    <a:cubicBezTo>
                      <a:pt x="1066" y="3196"/>
                      <a:pt x="1054" y="3174"/>
                      <a:pt x="1031" y="3174"/>
                    </a:cubicBezTo>
                    <a:lnTo>
                      <a:pt x="35" y="3689"/>
                    </a:lnTo>
                    <a:lnTo>
                      <a:pt x="35" y="676"/>
                    </a:lnTo>
                    <a:lnTo>
                      <a:pt x="1054" y="35"/>
                    </a:lnTo>
                    <a:cubicBezTo>
                      <a:pt x="1054" y="23"/>
                      <a:pt x="1054" y="12"/>
                      <a:pt x="1054" y="12"/>
                    </a:cubicBezTo>
                    <a:cubicBezTo>
                      <a:pt x="1054" y="0"/>
                      <a:pt x="1043"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5" name="Google Shape;1043;p69"/>
              <p:cNvSpPr/>
              <p:nvPr/>
            </p:nvSpPr>
            <p:spPr>
              <a:xfrm>
                <a:off x="3423184" y="2355257"/>
                <a:ext cx="68659" cy="224496"/>
              </a:xfrm>
              <a:custGeom>
                <a:avLst/>
                <a:gdLst/>
                <a:ahLst/>
                <a:cxnLst/>
                <a:rect l="l" t="t" r="r" b="b"/>
                <a:pathLst>
                  <a:path w="1090" h="3564" extrusionOk="0">
                    <a:moveTo>
                      <a:pt x="1055" y="58"/>
                    </a:moveTo>
                    <a:lnTo>
                      <a:pt x="1055" y="3048"/>
                    </a:lnTo>
                    <a:lnTo>
                      <a:pt x="35" y="3506"/>
                    </a:lnTo>
                    <a:lnTo>
                      <a:pt x="35" y="688"/>
                    </a:lnTo>
                    <a:lnTo>
                      <a:pt x="1055" y="58"/>
                    </a:lnTo>
                    <a:close/>
                    <a:moveTo>
                      <a:pt x="1089" y="1"/>
                    </a:moveTo>
                    <a:lnTo>
                      <a:pt x="1" y="665"/>
                    </a:lnTo>
                    <a:lnTo>
                      <a:pt x="1" y="3563"/>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6" name="Google Shape;1044;p69"/>
              <p:cNvSpPr/>
              <p:nvPr/>
            </p:nvSpPr>
            <p:spPr>
              <a:xfrm>
                <a:off x="3433326" y="2390281"/>
                <a:ext cx="2205" cy="184435"/>
              </a:xfrm>
              <a:custGeom>
                <a:avLst/>
                <a:gdLst/>
                <a:ahLst/>
                <a:cxnLst/>
                <a:rect l="l" t="t" r="r" b="b"/>
                <a:pathLst>
                  <a:path w="35" h="2928" extrusionOk="0">
                    <a:moveTo>
                      <a:pt x="17" y="1"/>
                    </a:moveTo>
                    <a:cubicBezTo>
                      <a:pt x="9" y="1"/>
                      <a:pt x="0" y="6"/>
                      <a:pt x="0" y="18"/>
                    </a:cubicBezTo>
                    <a:lnTo>
                      <a:pt x="0" y="2904"/>
                    </a:lnTo>
                    <a:cubicBezTo>
                      <a:pt x="0" y="2916"/>
                      <a:pt x="12" y="2927"/>
                      <a:pt x="23" y="2927"/>
                    </a:cubicBezTo>
                    <a:cubicBezTo>
                      <a:pt x="23" y="2927"/>
                      <a:pt x="35" y="2916"/>
                      <a:pt x="35" y="2904"/>
                    </a:cubicBezTo>
                    <a:lnTo>
                      <a:pt x="35" y="18"/>
                    </a:lnTo>
                    <a:cubicBezTo>
                      <a:pt x="35" y="6"/>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7" name="Google Shape;1045;p69"/>
              <p:cNvSpPr/>
              <p:nvPr/>
            </p:nvSpPr>
            <p:spPr>
              <a:xfrm>
                <a:off x="3517041" y="2340140"/>
                <a:ext cx="2205" cy="195584"/>
              </a:xfrm>
              <a:custGeom>
                <a:avLst/>
                <a:gdLst/>
                <a:ahLst/>
                <a:cxnLst/>
                <a:rect l="l" t="t" r="r" b="b"/>
                <a:pathLst>
                  <a:path w="35" h="3105" extrusionOk="0">
                    <a:moveTo>
                      <a:pt x="23" y="0"/>
                    </a:moveTo>
                    <a:cubicBezTo>
                      <a:pt x="12" y="0"/>
                      <a:pt x="0" y="0"/>
                      <a:pt x="0" y="12"/>
                    </a:cubicBezTo>
                    <a:lnTo>
                      <a:pt x="0" y="3093"/>
                    </a:lnTo>
                    <a:cubicBezTo>
                      <a:pt x="0" y="3105"/>
                      <a:pt x="12" y="3105"/>
                      <a:pt x="12" y="3105"/>
                    </a:cubicBezTo>
                    <a:cubicBezTo>
                      <a:pt x="23" y="3105"/>
                      <a:pt x="34" y="3105"/>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8" name="Google Shape;1046;p69"/>
              <p:cNvSpPr/>
              <p:nvPr/>
            </p:nvSpPr>
            <p:spPr>
              <a:xfrm>
                <a:off x="3645480" y="2212393"/>
                <a:ext cx="89509" cy="256936"/>
              </a:xfrm>
              <a:custGeom>
                <a:avLst/>
                <a:gdLst/>
                <a:ahLst/>
                <a:cxnLst/>
                <a:rect l="l" t="t" r="r" b="b"/>
                <a:pathLst>
                  <a:path w="1421" h="4079" extrusionOk="0">
                    <a:moveTo>
                      <a:pt x="1317" y="70"/>
                    </a:moveTo>
                    <a:lnTo>
                      <a:pt x="1386" y="3288"/>
                    </a:lnTo>
                    <a:lnTo>
                      <a:pt x="34" y="4022"/>
                    </a:lnTo>
                    <a:lnTo>
                      <a:pt x="34" y="860"/>
                    </a:lnTo>
                    <a:lnTo>
                      <a:pt x="1317" y="70"/>
                    </a:lnTo>
                    <a:close/>
                    <a:moveTo>
                      <a:pt x="1340" y="1"/>
                    </a:moveTo>
                    <a:lnTo>
                      <a:pt x="12" y="826"/>
                    </a:lnTo>
                    <a:lnTo>
                      <a:pt x="0" y="837"/>
                    </a:lnTo>
                    <a:lnTo>
                      <a:pt x="0" y="4079"/>
                    </a:lnTo>
                    <a:lnTo>
                      <a:pt x="1421" y="3300"/>
                    </a:lnTo>
                    <a:lnTo>
                      <a:pt x="134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9" name="Google Shape;1047;p69"/>
              <p:cNvSpPr/>
              <p:nvPr/>
            </p:nvSpPr>
            <p:spPr>
              <a:xfrm>
                <a:off x="3749353" y="2142977"/>
                <a:ext cx="94422" cy="270101"/>
              </a:xfrm>
              <a:custGeom>
                <a:avLst/>
                <a:gdLst/>
                <a:ahLst/>
                <a:cxnLst/>
                <a:rect l="l" t="t" r="r" b="b"/>
                <a:pathLst>
                  <a:path w="1499" h="4288" extrusionOk="0">
                    <a:moveTo>
                      <a:pt x="1465" y="1"/>
                    </a:moveTo>
                    <a:cubicBezTo>
                      <a:pt x="1462" y="1"/>
                      <a:pt x="1459" y="2"/>
                      <a:pt x="1455" y="3"/>
                    </a:cubicBezTo>
                    <a:lnTo>
                      <a:pt x="12" y="908"/>
                    </a:lnTo>
                    <a:lnTo>
                      <a:pt x="1" y="920"/>
                    </a:lnTo>
                    <a:lnTo>
                      <a:pt x="1" y="4287"/>
                    </a:lnTo>
                    <a:lnTo>
                      <a:pt x="1478" y="3543"/>
                    </a:lnTo>
                    <a:cubicBezTo>
                      <a:pt x="1490" y="3531"/>
                      <a:pt x="1490" y="3520"/>
                      <a:pt x="1478" y="3520"/>
                    </a:cubicBezTo>
                    <a:cubicBezTo>
                      <a:pt x="1478" y="3508"/>
                      <a:pt x="1467" y="3508"/>
                      <a:pt x="1455" y="3508"/>
                    </a:cubicBezTo>
                    <a:lnTo>
                      <a:pt x="35" y="4230"/>
                    </a:lnTo>
                    <a:lnTo>
                      <a:pt x="35" y="931"/>
                    </a:lnTo>
                    <a:lnTo>
                      <a:pt x="1478" y="37"/>
                    </a:lnTo>
                    <a:cubicBezTo>
                      <a:pt x="1498" y="28"/>
                      <a:pt x="1484" y="1"/>
                      <a:pt x="146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0" name="Google Shape;1048;p69"/>
              <p:cNvSpPr/>
              <p:nvPr/>
            </p:nvSpPr>
            <p:spPr>
              <a:xfrm>
                <a:off x="3655559" y="2258251"/>
                <a:ext cx="2205" cy="203143"/>
              </a:xfrm>
              <a:custGeom>
                <a:avLst/>
                <a:gdLst/>
                <a:ahLst/>
                <a:cxnLst/>
                <a:rect l="l" t="t" r="r" b="b"/>
                <a:pathLst>
                  <a:path w="35" h="3225" extrusionOk="0">
                    <a:moveTo>
                      <a:pt x="18" y="0"/>
                    </a:moveTo>
                    <a:cubicBezTo>
                      <a:pt x="9" y="0"/>
                      <a:pt x="0" y="6"/>
                      <a:pt x="0" y="17"/>
                    </a:cubicBezTo>
                    <a:lnTo>
                      <a:pt x="0" y="3213"/>
                    </a:lnTo>
                    <a:cubicBezTo>
                      <a:pt x="0" y="3225"/>
                      <a:pt x="12" y="3225"/>
                      <a:pt x="12" y="3225"/>
                    </a:cubicBezTo>
                    <a:cubicBezTo>
                      <a:pt x="23" y="3225"/>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1" name="Google Shape;1049;p69"/>
              <p:cNvSpPr/>
              <p:nvPr/>
            </p:nvSpPr>
            <p:spPr>
              <a:xfrm>
                <a:off x="3760880" y="2193307"/>
                <a:ext cx="2268" cy="212528"/>
              </a:xfrm>
              <a:custGeom>
                <a:avLst/>
                <a:gdLst/>
                <a:ahLst/>
                <a:cxnLst/>
                <a:rect l="l" t="t" r="r" b="b"/>
                <a:pathLst>
                  <a:path w="36" h="3374" extrusionOk="0">
                    <a:moveTo>
                      <a:pt x="18" y="0"/>
                    </a:moveTo>
                    <a:cubicBezTo>
                      <a:pt x="10" y="0"/>
                      <a:pt x="1" y="6"/>
                      <a:pt x="1" y="17"/>
                    </a:cubicBezTo>
                    <a:lnTo>
                      <a:pt x="1" y="3351"/>
                    </a:lnTo>
                    <a:cubicBezTo>
                      <a:pt x="1" y="3362"/>
                      <a:pt x="12" y="3374"/>
                      <a:pt x="12" y="3374"/>
                    </a:cubicBezTo>
                    <a:cubicBezTo>
                      <a:pt x="24" y="3374"/>
                      <a:pt x="35" y="3362"/>
                      <a:pt x="35" y="3351"/>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2" name="Google Shape;1050;p69"/>
              <p:cNvSpPr/>
              <p:nvPr/>
            </p:nvSpPr>
            <p:spPr>
              <a:xfrm>
                <a:off x="3928311" y="2036333"/>
                <a:ext cx="85918" cy="284400"/>
              </a:xfrm>
              <a:custGeom>
                <a:avLst/>
                <a:gdLst/>
                <a:ahLst/>
                <a:cxnLst/>
                <a:rect l="l" t="t" r="r" b="b"/>
                <a:pathLst>
                  <a:path w="1364" h="4515" extrusionOk="0">
                    <a:moveTo>
                      <a:pt x="1329" y="69"/>
                    </a:moveTo>
                    <a:lnTo>
                      <a:pt x="1329" y="3747"/>
                    </a:lnTo>
                    <a:lnTo>
                      <a:pt x="35" y="4457"/>
                    </a:lnTo>
                    <a:lnTo>
                      <a:pt x="35" y="894"/>
                    </a:lnTo>
                    <a:lnTo>
                      <a:pt x="1329" y="69"/>
                    </a:lnTo>
                    <a:close/>
                    <a:moveTo>
                      <a:pt x="1364" y="1"/>
                    </a:moveTo>
                    <a:lnTo>
                      <a:pt x="12" y="871"/>
                    </a:lnTo>
                    <a:lnTo>
                      <a:pt x="1" y="871"/>
                    </a:lnTo>
                    <a:lnTo>
                      <a:pt x="1" y="4514"/>
                    </a:lnTo>
                    <a:lnTo>
                      <a:pt x="1352" y="3770"/>
                    </a:lnTo>
                    <a:lnTo>
                      <a:pt x="1364" y="3770"/>
                    </a:lnTo>
                    <a:lnTo>
                      <a:pt x="136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3" name="Google Shape;1051;p69"/>
              <p:cNvSpPr/>
              <p:nvPr/>
            </p:nvSpPr>
            <p:spPr>
              <a:xfrm>
                <a:off x="4037285" y="1949027"/>
                <a:ext cx="104689" cy="311045"/>
              </a:xfrm>
              <a:custGeom>
                <a:avLst/>
                <a:gdLst/>
                <a:ahLst/>
                <a:cxnLst/>
                <a:rect l="l" t="t" r="r" b="b"/>
                <a:pathLst>
                  <a:path w="1662" h="4938" extrusionOk="0">
                    <a:moveTo>
                      <a:pt x="1627" y="69"/>
                    </a:moveTo>
                    <a:lnTo>
                      <a:pt x="1627" y="3976"/>
                    </a:lnTo>
                    <a:lnTo>
                      <a:pt x="35" y="4881"/>
                    </a:lnTo>
                    <a:lnTo>
                      <a:pt x="35" y="1146"/>
                    </a:lnTo>
                    <a:lnTo>
                      <a:pt x="1627" y="69"/>
                    </a:lnTo>
                    <a:close/>
                    <a:moveTo>
                      <a:pt x="1661" y="1"/>
                    </a:moveTo>
                    <a:lnTo>
                      <a:pt x="12" y="1123"/>
                    </a:lnTo>
                    <a:lnTo>
                      <a:pt x="0" y="1123"/>
                    </a:lnTo>
                    <a:lnTo>
                      <a:pt x="0" y="4938"/>
                    </a:lnTo>
                    <a:lnTo>
                      <a:pt x="1650" y="3999"/>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4" name="Google Shape;1052;p69"/>
              <p:cNvSpPr/>
              <p:nvPr/>
            </p:nvSpPr>
            <p:spPr>
              <a:xfrm>
                <a:off x="3938389" y="2084332"/>
                <a:ext cx="2268" cy="231299"/>
              </a:xfrm>
              <a:custGeom>
                <a:avLst/>
                <a:gdLst/>
                <a:ahLst/>
                <a:cxnLst/>
                <a:rect l="l" t="t" r="r" b="b"/>
                <a:pathLst>
                  <a:path w="36" h="3672" extrusionOk="0">
                    <a:moveTo>
                      <a:pt x="18" y="1"/>
                    </a:moveTo>
                    <a:cubicBezTo>
                      <a:pt x="10" y="1"/>
                      <a:pt x="1" y="6"/>
                      <a:pt x="1" y="18"/>
                    </a:cubicBezTo>
                    <a:lnTo>
                      <a:pt x="1" y="3660"/>
                    </a:lnTo>
                    <a:cubicBezTo>
                      <a:pt x="1" y="3672"/>
                      <a:pt x="12" y="3672"/>
                      <a:pt x="12" y="3672"/>
                    </a:cubicBezTo>
                    <a:cubicBezTo>
                      <a:pt x="24" y="3672"/>
                      <a:pt x="35" y="3672"/>
                      <a:pt x="35" y="3660"/>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5" name="Google Shape;1053;p69"/>
              <p:cNvSpPr/>
              <p:nvPr/>
            </p:nvSpPr>
            <p:spPr>
              <a:xfrm>
                <a:off x="4046671" y="2013593"/>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6" name="Google Shape;1054;p69"/>
              <p:cNvSpPr/>
              <p:nvPr/>
            </p:nvSpPr>
            <p:spPr>
              <a:xfrm>
                <a:off x="3283974" y="2700890"/>
                <a:ext cx="66391" cy="210765"/>
              </a:xfrm>
              <a:custGeom>
                <a:avLst/>
                <a:gdLst/>
                <a:ahLst/>
                <a:cxnLst/>
                <a:rect l="l" t="t" r="r" b="b"/>
                <a:pathLst>
                  <a:path w="1054" h="3346" extrusionOk="0">
                    <a:moveTo>
                      <a:pt x="1020" y="1"/>
                    </a:moveTo>
                    <a:lnTo>
                      <a:pt x="0" y="505"/>
                    </a:lnTo>
                    <a:lnTo>
                      <a:pt x="0" y="3346"/>
                    </a:lnTo>
                    <a:lnTo>
                      <a:pt x="1031" y="2979"/>
                    </a:lnTo>
                    <a:cubicBezTo>
                      <a:pt x="1051" y="2969"/>
                      <a:pt x="1045" y="2943"/>
                      <a:pt x="1028" y="2943"/>
                    </a:cubicBezTo>
                    <a:cubicBezTo>
                      <a:pt x="1026" y="2943"/>
                      <a:pt x="1023" y="2943"/>
                      <a:pt x="1020" y="2945"/>
                    </a:cubicBezTo>
                    <a:lnTo>
                      <a:pt x="34" y="3300"/>
                    </a:lnTo>
                    <a:lnTo>
                      <a:pt x="34" y="528"/>
                    </a:lnTo>
                    <a:lnTo>
                      <a:pt x="1031" y="35"/>
                    </a:lnTo>
                    <a:cubicBezTo>
                      <a:pt x="1054" y="24"/>
                      <a:pt x="1042" y="1"/>
                      <a:pt x="102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7" name="Google Shape;1055;p69"/>
              <p:cNvSpPr/>
              <p:nvPr/>
            </p:nvSpPr>
            <p:spPr>
              <a:xfrm>
                <a:off x="3174243" y="2746370"/>
                <a:ext cx="72250" cy="202135"/>
              </a:xfrm>
              <a:custGeom>
                <a:avLst/>
                <a:gdLst/>
                <a:ahLst/>
                <a:cxnLst/>
                <a:rect l="l" t="t" r="r" b="b"/>
                <a:pathLst>
                  <a:path w="1147" h="3209" extrusionOk="0">
                    <a:moveTo>
                      <a:pt x="1112" y="58"/>
                    </a:moveTo>
                    <a:lnTo>
                      <a:pt x="1112" y="2807"/>
                    </a:lnTo>
                    <a:lnTo>
                      <a:pt x="24" y="3162"/>
                    </a:lnTo>
                    <a:lnTo>
                      <a:pt x="24" y="493"/>
                    </a:lnTo>
                    <a:lnTo>
                      <a:pt x="1112" y="58"/>
                    </a:lnTo>
                    <a:close/>
                    <a:moveTo>
                      <a:pt x="1146" y="1"/>
                    </a:moveTo>
                    <a:lnTo>
                      <a:pt x="1" y="470"/>
                    </a:lnTo>
                    <a:lnTo>
                      <a:pt x="1" y="3208"/>
                    </a:lnTo>
                    <a:lnTo>
                      <a:pt x="1135" y="2830"/>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8" name="Google Shape;1056;p69"/>
              <p:cNvSpPr/>
              <p:nvPr/>
            </p:nvSpPr>
            <p:spPr>
              <a:xfrm>
                <a:off x="3186526" y="2770558"/>
                <a:ext cx="2205" cy="174293"/>
              </a:xfrm>
              <a:custGeom>
                <a:avLst/>
                <a:gdLst/>
                <a:ahLst/>
                <a:cxnLst/>
                <a:rect l="l" t="t" r="r" b="b"/>
                <a:pathLst>
                  <a:path w="35" h="2767" extrusionOk="0">
                    <a:moveTo>
                      <a:pt x="18" y="0"/>
                    </a:moveTo>
                    <a:cubicBezTo>
                      <a:pt x="9" y="0"/>
                      <a:pt x="1" y="6"/>
                      <a:pt x="1" y="18"/>
                    </a:cubicBezTo>
                    <a:lnTo>
                      <a:pt x="1" y="2744"/>
                    </a:lnTo>
                    <a:cubicBezTo>
                      <a:pt x="1" y="2755"/>
                      <a:pt x="1" y="2767"/>
                      <a:pt x="12" y="2767"/>
                    </a:cubicBezTo>
                    <a:cubicBezTo>
                      <a:pt x="23" y="2767"/>
                      <a:pt x="35" y="2755"/>
                      <a:pt x="35" y="274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9" name="Google Shape;1057;p69"/>
              <p:cNvSpPr/>
              <p:nvPr/>
            </p:nvSpPr>
            <p:spPr>
              <a:xfrm>
                <a:off x="3504758" y="2596892"/>
                <a:ext cx="67147" cy="228213"/>
              </a:xfrm>
              <a:custGeom>
                <a:avLst/>
                <a:gdLst/>
                <a:ahLst/>
                <a:cxnLst/>
                <a:rect l="l" t="t" r="r" b="b"/>
                <a:pathLst>
                  <a:path w="1066" h="3623" extrusionOk="0">
                    <a:moveTo>
                      <a:pt x="1040" y="0"/>
                    </a:moveTo>
                    <a:cubicBezTo>
                      <a:pt x="1037" y="0"/>
                      <a:pt x="1035" y="1"/>
                      <a:pt x="1031" y="2"/>
                    </a:cubicBezTo>
                    <a:lnTo>
                      <a:pt x="12" y="529"/>
                    </a:lnTo>
                    <a:lnTo>
                      <a:pt x="0" y="541"/>
                    </a:lnTo>
                    <a:lnTo>
                      <a:pt x="0" y="3622"/>
                    </a:lnTo>
                    <a:lnTo>
                      <a:pt x="1043" y="3210"/>
                    </a:lnTo>
                    <a:cubicBezTo>
                      <a:pt x="1066" y="3210"/>
                      <a:pt x="1054" y="3175"/>
                      <a:pt x="1031" y="3175"/>
                    </a:cubicBezTo>
                    <a:lnTo>
                      <a:pt x="35" y="3576"/>
                    </a:lnTo>
                    <a:lnTo>
                      <a:pt x="35" y="552"/>
                    </a:lnTo>
                    <a:lnTo>
                      <a:pt x="1043" y="37"/>
                    </a:lnTo>
                    <a:cubicBezTo>
                      <a:pt x="1062" y="27"/>
                      <a:pt x="1057" y="0"/>
                      <a:pt x="104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0" name="Google Shape;1058;p69"/>
              <p:cNvSpPr/>
              <p:nvPr/>
            </p:nvSpPr>
            <p:spPr>
              <a:xfrm>
                <a:off x="3423184" y="2635946"/>
                <a:ext cx="68659" cy="216560"/>
              </a:xfrm>
              <a:custGeom>
                <a:avLst/>
                <a:gdLst/>
                <a:ahLst/>
                <a:cxnLst/>
                <a:rect l="l" t="t" r="r" b="b"/>
                <a:pathLst>
                  <a:path w="1090" h="3438" extrusionOk="0">
                    <a:moveTo>
                      <a:pt x="1055" y="47"/>
                    </a:moveTo>
                    <a:lnTo>
                      <a:pt x="1055" y="3048"/>
                    </a:lnTo>
                    <a:lnTo>
                      <a:pt x="35" y="3380"/>
                    </a:lnTo>
                    <a:lnTo>
                      <a:pt x="35" y="562"/>
                    </a:lnTo>
                    <a:lnTo>
                      <a:pt x="1055" y="47"/>
                    </a:lnTo>
                    <a:close/>
                    <a:moveTo>
                      <a:pt x="1089" y="1"/>
                    </a:moveTo>
                    <a:lnTo>
                      <a:pt x="12" y="528"/>
                    </a:lnTo>
                    <a:lnTo>
                      <a:pt x="1" y="539"/>
                    </a:lnTo>
                    <a:lnTo>
                      <a:pt x="1" y="3438"/>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1" name="Google Shape;1059;p69"/>
              <p:cNvSpPr/>
              <p:nvPr/>
            </p:nvSpPr>
            <p:spPr>
              <a:xfrm>
                <a:off x="3433326" y="2664481"/>
                <a:ext cx="2205" cy="183679"/>
              </a:xfrm>
              <a:custGeom>
                <a:avLst/>
                <a:gdLst/>
                <a:ahLst/>
                <a:cxnLst/>
                <a:rect l="l" t="t" r="r" b="b"/>
                <a:pathLst>
                  <a:path w="35" h="2916" extrusionOk="0">
                    <a:moveTo>
                      <a:pt x="17" y="0"/>
                    </a:moveTo>
                    <a:cubicBezTo>
                      <a:pt x="9" y="0"/>
                      <a:pt x="0" y="6"/>
                      <a:pt x="0" y="18"/>
                    </a:cubicBezTo>
                    <a:lnTo>
                      <a:pt x="0" y="2904"/>
                    </a:lnTo>
                    <a:cubicBezTo>
                      <a:pt x="0" y="2904"/>
                      <a:pt x="12" y="2916"/>
                      <a:pt x="23" y="2916"/>
                    </a:cubicBezTo>
                    <a:cubicBezTo>
                      <a:pt x="23" y="2916"/>
                      <a:pt x="35" y="2904"/>
                      <a:pt x="35" y="2904"/>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2" name="Google Shape;1060;p69"/>
              <p:cNvSpPr/>
              <p:nvPr/>
            </p:nvSpPr>
            <p:spPr>
              <a:xfrm>
                <a:off x="3517041" y="2623726"/>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3" name="Google Shape;1061;p69"/>
              <p:cNvSpPr/>
              <p:nvPr/>
            </p:nvSpPr>
            <p:spPr>
              <a:xfrm>
                <a:off x="3645480" y="2521995"/>
                <a:ext cx="89509" cy="246102"/>
              </a:xfrm>
              <a:custGeom>
                <a:avLst/>
                <a:gdLst/>
                <a:ahLst/>
                <a:cxnLst/>
                <a:rect l="l" t="t" r="r" b="b"/>
                <a:pathLst>
                  <a:path w="1421" h="3907" extrusionOk="0">
                    <a:moveTo>
                      <a:pt x="1317" y="57"/>
                    </a:moveTo>
                    <a:lnTo>
                      <a:pt x="1386" y="3288"/>
                    </a:lnTo>
                    <a:lnTo>
                      <a:pt x="34" y="3860"/>
                    </a:lnTo>
                    <a:lnTo>
                      <a:pt x="34" y="687"/>
                    </a:lnTo>
                    <a:lnTo>
                      <a:pt x="1317" y="57"/>
                    </a:lnTo>
                    <a:close/>
                    <a:moveTo>
                      <a:pt x="1340" y="0"/>
                    </a:moveTo>
                    <a:lnTo>
                      <a:pt x="12" y="664"/>
                    </a:lnTo>
                    <a:lnTo>
                      <a:pt x="0" y="664"/>
                    </a:lnTo>
                    <a:lnTo>
                      <a:pt x="0" y="3906"/>
                    </a:lnTo>
                    <a:lnTo>
                      <a:pt x="1409" y="3311"/>
                    </a:lnTo>
                    <a:lnTo>
                      <a:pt x="1421" y="3299"/>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4" name="Google Shape;1062;p69"/>
              <p:cNvSpPr/>
              <p:nvPr/>
            </p:nvSpPr>
            <p:spPr>
              <a:xfrm>
                <a:off x="3749353" y="2465681"/>
                <a:ext cx="94422" cy="258385"/>
              </a:xfrm>
              <a:custGeom>
                <a:avLst/>
                <a:gdLst/>
                <a:ahLst/>
                <a:cxnLst/>
                <a:rect l="l" t="t" r="r" b="b"/>
                <a:pathLst>
                  <a:path w="1499" h="4102" extrusionOk="0">
                    <a:moveTo>
                      <a:pt x="1467" y="1"/>
                    </a:moveTo>
                    <a:lnTo>
                      <a:pt x="1" y="745"/>
                    </a:lnTo>
                    <a:lnTo>
                      <a:pt x="1" y="4102"/>
                    </a:lnTo>
                    <a:lnTo>
                      <a:pt x="1478" y="3540"/>
                    </a:lnTo>
                    <a:cubicBezTo>
                      <a:pt x="1498" y="3530"/>
                      <a:pt x="1492" y="3504"/>
                      <a:pt x="1476" y="3504"/>
                    </a:cubicBezTo>
                    <a:cubicBezTo>
                      <a:pt x="1473" y="3504"/>
                      <a:pt x="1470" y="3504"/>
                      <a:pt x="1467" y="3506"/>
                    </a:cubicBezTo>
                    <a:lnTo>
                      <a:pt x="35" y="4056"/>
                    </a:lnTo>
                    <a:lnTo>
                      <a:pt x="35" y="757"/>
                    </a:lnTo>
                    <a:lnTo>
                      <a:pt x="1478" y="35"/>
                    </a:lnTo>
                    <a:cubicBezTo>
                      <a:pt x="1490" y="35"/>
                      <a:pt x="1490" y="23"/>
                      <a:pt x="1490" y="12"/>
                    </a:cubicBezTo>
                    <a:cubicBezTo>
                      <a:pt x="1478" y="1"/>
                      <a:pt x="1467" y="1"/>
                      <a:pt x="14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5" name="Google Shape;1063;p69"/>
              <p:cNvSpPr/>
              <p:nvPr/>
            </p:nvSpPr>
            <p:spPr>
              <a:xfrm>
                <a:off x="3655559" y="2558404"/>
                <a:ext cx="2205" cy="203899"/>
              </a:xfrm>
              <a:custGeom>
                <a:avLst/>
                <a:gdLst/>
                <a:ahLst/>
                <a:cxnLst/>
                <a:rect l="l" t="t" r="r" b="b"/>
                <a:pathLst>
                  <a:path w="35" h="3237" extrusionOk="0">
                    <a:moveTo>
                      <a:pt x="18" y="1"/>
                    </a:moveTo>
                    <a:cubicBezTo>
                      <a:pt x="9" y="1"/>
                      <a:pt x="0" y="6"/>
                      <a:pt x="0" y="18"/>
                    </a:cubicBezTo>
                    <a:lnTo>
                      <a:pt x="0" y="3214"/>
                    </a:lnTo>
                    <a:cubicBezTo>
                      <a:pt x="0" y="3225"/>
                      <a:pt x="12" y="3237"/>
                      <a:pt x="12" y="3237"/>
                    </a:cubicBezTo>
                    <a:cubicBezTo>
                      <a:pt x="23" y="3237"/>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6" name="Google Shape;1064;p69"/>
              <p:cNvSpPr/>
              <p:nvPr/>
            </p:nvSpPr>
            <p:spPr>
              <a:xfrm>
                <a:off x="3760880" y="2506247"/>
                <a:ext cx="2268" cy="212780"/>
              </a:xfrm>
              <a:custGeom>
                <a:avLst/>
                <a:gdLst/>
                <a:ahLst/>
                <a:cxnLst/>
                <a:rect l="l" t="t" r="r" b="b"/>
                <a:pathLst>
                  <a:path w="36" h="3378" extrusionOk="0">
                    <a:moveTo>
                      <a:pt x="18" y="1"/>
                    </a:moveTo>
                    <a:cubicBezTo>
                      <a:pt x="10" y="1"/>
                      <a:pt x="1" y="4"/>
                      <a:pt x="1" y="10"/>
                    </a:cubicBezTo>
                    <a:lnTo>
                      <a:pt x="1" y="3354"/>
                    </a:lnTo>
                    <a:cubicBezTo>
                      <a:pt x="1" y="3366"/>
                      <a:pt x="12" y="3377"/>
                      <a:pt x="12" y="3377"/>
                    </a:cubicBezTo>
                    <a:cubicBezTo>
                      <a:pt x="24" y="3377"/>
                      <a:pt x="35" y="3366"/>
                      <a:pt x="35" y="3354"/>
                    </a:cubicBezTo>
                    <a:lnTo>
                      <a:pt x="35" y="10"/>
                    </a:lnTo>
                    <a:cubicBezTo>
                      <a:pt x="35" y="4"/>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7" name="Google Shape;1065;p69"/>
              <p:cNvSpPr/>
              <p:nvPr/>
            </p:nvSpPr>
            <p:spPr>
              <a:xfrm>
                <a:off x="3928311" y="2379824"/>
                <a:ext cx="85918" cy="273503"/>
              </a:xfrm>
              <a:custGeom>
                <a:avLst/>
                <a:gdLst/>
                <a:ahLst/>
                <a:cxnLst/>
                <a:rect l="l" t="t" r="r" b="b"/>
                <a:pathLst>
                  <a:path w="1364" h="4342" extrusionOk="0">
                    <a:moveTo>
                      <a:pt x="1329" y="58"/>
                    </a:moveTo>
                    <a:lnTo>
                      <a:pt x="1329" y="3735"/>
                    </a:lnTo>
                    <a:lnTo>
                      <a:pt x="35" y="4296"/>
                    </a:lnTo>
                    <a:lnTo>
                      <a:pt x="35" y="722"/>
                    </a:lnTo>
                    <a:lnTo>
                      <a:pt x="1329" y="58"/>
                    </a:lnTo>
                    <a:close/>
                    <a:moveTo>
                      <a:pt x="1364" y="0"/>
                    </a:moveTo>
                    <a:lnTo>
                      <a:pt x="1" y="711"/>
                    </a:lnTo>
                    <a:lnTo>
                      <a:pt x="1" y="4342"/>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8" name="Google Shape;1066;p69"/>
              <p:cNvSpPr/>
              <p:nvPr/>
            </p:nvSpPr>
            <p:spPr>
              <a:xfrm>
                <a:off x="4037285" y="2307636"/>
                <a:ext cx="104689" cy="298069"/>
              </a:xfrm>
              <a:custGeom>
                <a:avLst/>
                <a:gdLst/>
                <a:ahLst/>
                <a:cxnLst/>
                <a:rect l="l" t="t" r="r" b="b"/>
                <a:pathLst>
                  <a:path w="1662" h="4732" extrusionOk="0">
                    <a:moveTo>
                      <a:pt x="1627" y="58"/>
                    </a:moveTo>
                    <a:lnTo>
                      <a:pt x="1627" y="3964"/>
                    </a:lnTo>
                    <a:lnTo>
                      <a:pt x="35" y="4686"/>
                    </a:lnTo>
                    <a:lnTo>
                      <a:pt x="35" y="952"/>
                    </a:lnTo>
                    <a:lnTo>
                      <a:pt x="1627" y="58"/>
                    </a:lnTo>
                    <a:close/>
                    <a:moveTo>
                      <a:pt x="1661" y="1"/>
                    </a:moveTo>
                    <a:lnTo>
                      <a:pt x="0" y="929"/>
                    </a:lnTo>
                    <a:lnTo>
                      <a:pt x="0" y="4732"/>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9" name="Google Shape;1067;p69"/>
              <p:cNvSpPr/>
              <p:nvPr/>
            </p:nvSpPr>
            <p:spPr>
              <a:xfrm>
                <a:off x="3938389" y="2418438"/>
                <a:ext cx="2268" cy="232055"/>
              </a:xfrm>
              <a:custGeom>
                <a:avLst/>
                <a:gdLst/>
                <a:ahLst/>
                <a:cxnLst/>
                <a:rect l="l" t="t" r="r" b="b"/>
                <a:pathLst>
                  <a:path w="36" h="3684" extrusionOk="0">
                    <a:moveTo>
                      <a:pt x="18" y="0"/>
                    </a:moveTo>
                    <a:cubicBezTo>
                      <a:pt x="10" y="0"/>
                      <a:pt x="1" y="6"/>
                      <a:pt x="1" y="17"/>
                    </a:cubicBezTo>
                    <a:lnTo>
                      <a:pt x="1" y="3660"/>
                    </a:lnTo>
                    <a:cubicBezTo>
                      <a:pt x="1" y="3672"/>
                      <a:pt x="12" y="3683"/>
                      <a:pt x="12" y="3683"/>
                    </a:cubicBezTo>
                    <a:cubicBezTo>
                      <a:pt x="24" y="3683"/>
                      <a:pt x="35" y="3672"/>
                      <a:pt x="35" y="3660"/>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0" name="Google Shape;1068;p69"/>
              <p:cNvSpPr/>
              <p:nvPr/>
            </p:nvSpPr>
            <p:spPr>
              <a:xfrm>
                <a:off x="4046671" y="2360675"/>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1" name="Google Shape;1069;p69"/>
              <p:cNvSpPr/>
              <p:nvPr/>
            </p:nvSpPr>
            <p:spPr>
              <a:xfrm>
                <a:off x="3283974" y="2988130"/>
                <a:ext cx="66391" cy="200623"/>
              </a:xfrm>
              <a:custGeom>
                <a:avLst/>
                <a:gdLst/>
                <a:ahLst/>
                <a:cxnLst/>
                <a:rect l="l" t="t" r="r" b="b"/>
                <a:pathLst>
                  <a:path w="1054" h="3185" extrusionOk="0">
                    <a:moveTo>
                      <a:pt x="1020" y="0"/>
                    </a:moveTo>
                    <a:lnTo>
                      <a:pt x="0" y="344"/>
                    </a:lnTo>
                    <a:lnTo>
                      <a:pt x="0" y="3185"/>
                    </a:lnTo>
                    <a:lnTo>
                      <a:pt x="1031" y="2978"/>
                    </a:lnTo>
                    <a:cubicBezTo>
                      <a:pt x="1042" y="2978"/>
                      <a:pt x="1042" y="2967"/>
                      <a:pt x="1042" y="2956"/>
                    </a:cubicBezTo>
                    <a:cubicBezTo>
                      <a:pt x="1042" y="2956"/>
                      <a:pt x="1031" y="2944"/>
                      <a:pt x="1020" y="2944"/>
                    </a:cubicBezTo>
                    <a:lnTo>
                      <a:pt x="34" y="3150"/>
                    </a:lnTo>
                    <a:lnTo>
                      <a:pt x="34" y="367"/>
                    </a:lnTo>
                    <a:lnTo>
                      <a:pt x="1031" y="34"/>
                    </a:lnTo>
                    <a:cubicBezTo>
                      <a:pt x="1054" y="34"/>
                      <a:pt x="1042" y="0"/>
                      <a:pt x="10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2" name="Google Shape;1070;p69"/>
              <p:cNvSpPr/>
              <p:nvPr/>
            </p:nvSpPr>
            <p:spPr>
              <a:xfrm>
                <a:off x="3174243" y="3017673"/>
                <a:ext cx="72250" cy="191301"/>
              </a:xfrm>
              <a:custGeom>
                <a:avLst/>
                <a:gdLst/>
                <a:ahLst/>
                <a:cxnLst/>
                <a:rect l="l" t="t" r="r" b="b"/>
                <a:pathLst>
                  <a:path w="1147" h="3037" extrusionOk="0">
                    <a:moveTo>
                      <a:pt x="1112" y="47"/>
                    </a:moveTo>
                    <a:lnTo>
                      <a:pt x="1112" y="2796"/>
                    </a:lnTo>
                    <a:lnTo>
                      <a:pt x="24" y="2991"/>
                    </a:lnTo>
                    <a:lnTo>
                      <a:pt x="24" y="310"/>
                    </a:lnTo>
                    <a:lnTo>
                      <a:pt x="1112" y="47"/>
                    </a:lnTo>
                    <a:close/>
                    <a:moveTo>
                      <a:pt x="1146" y="1"/>
                    </a:moveTo>
                    <a:lnTo>
                      <a:pt x="12" y="287"/>
                    </a:lnTo>
                    <a:lnTo>
                      <a:pt x="1" y="287"/>
                    </a:lnTo>
                    <a:lnTo>
                      <a:pt x="1" y="3036"/>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3" name="Google Shape;1071;p69"/>
              <p:cNvSpPr/>
              <p:nvPr/>
            </p:nvSpPr>
            <p:spPr>
              <a:xfrm>
                <a:off x="3186526" y="3032476"/>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4" name="Google Shape;1072;p69"/>
              <p:cNvSpPr/>
              <p:nvPr/>
            </p:nvSpPr>
            <p:spPr>
              <a:xfrm>
                <a:off x="3504758" y="2918840"/>
                <a:ext cx="67147" cy="217945"/>
              </a:xfrm>
              <a:custGeom>
                <a:avLst/>
                <a:gdLst/>
                <a:ahLst/>
                <a:cxnLst/>
                <a:rect l="l" t="t" r="r" b="b"/>
                <a:pathLst>
                  <a:path w="1066" h="3460" extrusionOk="0">
                    <a:moveTo>
                      <a:pt x="1031" y="0"/>
                    </a:moveTo>
                    <a:lnTo>
                      <a:pt x="0" y="378"/>
                    </a:lnTo>
                    <a:lnTo>
                      <a:pt x="0" y="3460"/>
                    </a:lnTo>
                    <a:lnTo>
                      <a:pt x="1043" y="3219"/>
                    </a:lnTo>
                    <a:cubicBezTo>
                      <a:pt x="1062" y="3209"/>
                      <a:pt x="1057" y="3183"/>
                      <a:pt x="1047" y="3183"/>
                    </a:cubicBezTo>
                    <a:cubicBezTo>
                      <a:pt x="1046" y="3183"/>
                      <a:pt x="1044" y="3183"/>
                      <a:pt x="1043" y="3185"/>
                    </a:cubicBezTo>
                    <a:lnTo>
                      <a:pt x="35" y="3414"/>
                    </a:lnTo>
                    <a:lnTo>
                      <a:pt x="35" y="401"/>
                    </a:lnTo>
                    <a:lnTo>
                      <a:pt x="1043" y="35"/>
                    </a:lnTo>
                    <a:cubicBezTo>
                      <a:pt x="1066" y="35"/>
                      <a:pt x="1054"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5" name="Google Shape;1073;p69"/>
              <p:cNvSpPr/>
              <p:nvPr/>
            </p:nvSpPr>
            <p:spPr>
              <a:xfrm>
                <a:off x="3423184" y="2945548"/>
                <a:ext cx="68659" cy="205662"/>
              </a:xfrm>
              <a:custGeom>
                <a:avLst/>
                <a:gdLst/>
                <a:ahLst/>
                <a:cxnLst/>
                <a:rect l="l" t="t" r="r" b="b"/>
                <a:pathLst>
                  <a:path w="1090" h="3265" extrusionOk="0">
                    <a:moveTo>
                      <a:pt x="1055" y="46"/>
                    </a:moveTo>
                    <a:lnTo>
                      <a:pt x="1055" y="3047"/>
                    </a:lnTo>
                    <a:lnTo>
                      <a:pt x="35" y="3219"/>
                    </a:lnTo>
                    <a:lnTo>
                      <a:pt x="35" y="390"/>
                    </a:lnTo>
                    <a:lnTo>
                      <a:pt x="1055" y="46"/>
                    </a:lnTo>
                    <a:close/>
                    <a:moveTo>
                      <a:pt x="1089" y="0"/>
                    </a:moveTo>
                    <a:lnTo>
                      <a:pt x="1" y="367"/>
                    </a:lnTo>
                    <a:lnTo>
                      <a:pt x="1" y="3265"/>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6" name="Google Shape;1074;p69"/>
              <p:cNvSpPr/>
              <p:nvPr/>
            </p:nvSpPr>
            <p:spPr>
              <a:xfrm>
                <a:off x="3433326" y="2965201"/>
                <a:ext cx="2205" cy="183868"/>
              </a:xfrm>
              <a:custGeom>
                <a:avLst/>
                <a:gdLst/>
                <a:ahLst/>
                <a:cxnLst/>
                <a:rect l="l" t="t" r="r" b="b"/>
                <a:pathLst>
                  <a:path w="35" h="2919" extrusionOk="0">
                    <a:moveTo>
                      <a:pt x="17" y="0"/>
                    </a:moveTo>
                    <a:cubicBezTo>
                      <a:pt x="9" y="0"/>
                      <a:pt x="0" y="3"/>
                      <a:pt x="0" y="9"/>
                    </a:cubicBezTo>
                    <a:lnTo>
                      <a:pt x="0" y="2907"/>
                    </a:lnTo>
                    <a:cubicBezTo>
                      <a:pt x="0" y="2907"/>
                      <a:pt x="12" y="2919"/>
                      <a:pt x="23" y="2919"/>
                    </a:cubicBezTo>
                    <a:cubicBezTo>
                      <a:pt x="23" y="2919"/>
                      <a:pt x="35" y="2907"/>
                      <a:pt x="35" y="2907"/>
                    </a:cubicBezTo>
                    <a:lnTo>
                      <a:pt x="35" y="9"/>
                    </a:lnTo>
                    <a:cubicBezTo>
                      <a:pt x="35" y="3"/>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7" name="Google Shape;1075;p69"/>
              <p:cNvSpPr/>
              <p:nvPr/>
            </p:nvSpPr>
            <p:spPr>
              <a:xfrm>
                <a:off x="3517041" y="2937611"/>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8" name="Google Shape;1076;p69"/>
              <p:cNvSpPr/>
              <p:nvPr/>
            </p:nvSpPr>
            <p:spPr>
              <a:xfrm>
                <a:off x="3645480" y="2869077"/>
                <a:ext cx="89509" cy="233126"/>
              </a:xfrm>
              <a:custGeom>
                <a:avLst/>
                <a:gdLst/>
                <a:ahLst/>
                <a:cxnLst/>
                <a:rect l="l" t="t" r="r" b="b"/>
                <a:pathLst>
                  <a:path w="1421" h="3701" extrusionOk="0">
                    <a:moveTo>
                      <a:pt x="1306" y="46"/>
                    </a:moveTo>
                    <a:lnTo>
                      <a:pt x="1386" y="3288"/>
                    </a:lnTo>
                    <a:lnTo>
                      <a:pt x="34" y="3654"/>
                    </a:lnTo>
                    <a:lnTo>
                      <a:pt x="34" y="481"/>
                    </a:lnTo>
                    <a:lnTo>
                      <a:pt x="1306" y="46"/>
                    </a:lnTo>
                    <a:close/>
                    <a:moveTo>
                      <a:pt x="1340" y="0"/>
                    </a:moveTo>
                    <a:lnTo>
                      <a:pt x="12" y="458"/>
                    </a:lnTo>
                    <a:lnTo>
                      <a:pt x="0" y="458"/>
                    </a:lnTo>
                    <a:lnTo>
                      <a:pt x="0" y="3700"/>
                    </a:lnTo>
                    <a:lnTo>
                      <a:pt x="1421" y="3311"/>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9" name="Google Shape;1077;p69"/>
              <p:cNvSpPr/>
              <p:nvPr/>
            </p:nvSpPr>
            <p:spPr>
              <a:xfrm>
                <a:off x="3749353" y="2830085"/>
                <a:ext cx="93855" cy="244653"/>
              </a:xfrm>
              <a:custGeom>
                <a:avLst/>
                <a:gdLst/>
                <a:ahLst/>
                <a:cxnLst/>
                <a:rect l="l" t="t" r="r" b="b"/>
                <a:pathLst>
                  <a:path w="1490" h="3884" extrusionOk="0">
                    <a:moveTo>
                      <a:pt x="1467" y="0"/>
                    </a:moveTo>
                    <a:lnTo>
                      <a:pt x="1" y="516"/>
                    </a:lnTo>
                    <a:lnTo>
                      <a:pt x="1" y="3884"/>
                    </a:lnTo>
                    <a:lnTo>
                      <a:pt x="1478" y="3540"/>
                    </a:lnTo>
                    <a:cubicBezTo>
                      <a:pt x="1490" y="3529"/>
                      <a:pt x="1490" y="3506"/>
                      <a:pt x="1467" y="3506"/>
                    </a:cubicBezTo>
                    <a:lnTo>
                      <a:pt x="35" y="3838"/>
                    </a:lnTo>
                    <a:lnTo>
                      <a:pt x="35" y="539"/>
                    </a:lnTo>
                    <a:lnTo>
                      <a:pt x="1478" y="35"/>
                    </a:lnTo>
                    <a:cubicBezTo>
                      <a:pt x="1478" y="35"/>
                      <a:pt x="1490" y="23"/>
                      <a:pt x="1490" y="12"/>
                    </a:cubicBezTo>
                    <a:cubicBezTo>
                      <a:pt x="1478" y="12"/>
                      <a:pt x="1467" y="0"/>
                      <a:pt x="146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0" name="Google Shape;1078;p69"/>
              <p:cNvSpPr/>
              <p:nvPr/>
            </p:nvSpPr>
            <p:spPr>
              <a:xfrm>
                <a:off x="3655559" y="2893958"/>
                <a:ext cx="2205" cy="203899"/>
              </a:xfrm>
              <a:custGeom>
                <a:avLst/>
                <a:gdLst/>
                <a:ahLst/>
                <a:cxnLst/>
                <a:rect l="l" t="t" r="r" b="b"/>
                <a:pathLst>
                  <a:path w="35" h="3237" extrusionOk="0">
                    <a:moveTo>
                      <a:pt x="18" y="0"/>
                    </a:moveTo>
                    <a:cubicBezTo>
                      <a:pt x="9" y="0"/>
                      <a:pt x="0" y="6"/>
                      <a:pt x="0" y="17"/>
                    </a:cubicBezTo>
                    <a:lnTo>
                      <a:pt x="0" y="3213"/>
                    </a:lnTo>
                    <a:cubicBezTo>
                      <a:pt x="0" y="3225"/>
                      <a:pt x="12" y="3236"/>
                      <a:pt x="12" y="3236"/>
                    </a:cubicBezTo>
                    <a:cubicBezTo>
                      <a:pt x="23" y="3236"/>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1" name="Google Shape;1079;p69"/>
              <p:cNvSpPr/>
              <p:nvPr/>
            </p:nvSpPr>
            <p:spPr>
              <a:xfrm>
                <a:off x="3760880" y="2857864"/>
                <a:ext cx="2268" cy="212528"/>
              </a:xfrm>
              <a:custGeom>
                <a:avLst/>
                <a:gdLst/>
                <a:ahLst/>
                <a:cxnLst/>
                <a:rect l="l" t="t" r="r" b="b"/>
                <a:pathLst>
                  <a:path w="36" h="3374" extrusionOk="0">
                    <a:moveTo>
                      <a:pt x="18" y="0"/>
                    </a:moveTo>
                    <a:cubicBezTo>
                      <a:pt x="10" y="0"/>
                      <a:pt x="1" y="6"/>
                      <a:pt x="1" y="18"/>
                    </a:cubicBezTo>
                    <a:lnTo>
                      <a:pt x="1" y="3363"/>
                    </a:lnTo>
                    <a:cubicBezTo>
                      <a:pt x="1" y="3374"/>
                      <a:pt x="12" y="3374"/>
                      <a:pt x="12" y="3374"/>
                    </a:cubicBezTo>
                    <a:cubicBezTo>
                      <a:pt x="24" y="3374"/>
                      <a:pt x="35" y="3374"/>
                      <a:pt x="35" y="3363"/>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2" name="Google Shape;1080;p69"/>
              <p:cNvSpPr/>
              <p:nvPr/>
            </p:nvSpPr>
            <p:spPr>
              <a:xfrm>
                <a:off x="3928311" y="2770936"/>
                <a:ext cx="85918" cy="260527"/>
              </a:xfrm>
              <a:custGeom>
                <a:avLst/>
                <a:gdLst/>
                <a:ahLst/>
                <a:cxnLst/>
                <a:rect l="l" t="t" r="r" b="b"/>
                <a:pathLst>
                  <a:path w="1364" h="4136" extrusionOk="0">
                    <a:moveTo>
                      <a:pt x="1329" y="57"/>
                    </a:moveTo>
                    <a:lnTo>
                      <a:pt x="1329" y="3746"/>
                    </a:lnTo>
                    <a:lnTo>
                      <a:pt x="35" y="4090"/>
                    </a:lnTo>
                    <a:lnTo>
                      <a:pt x="35" y="527"/>
                    </a:lnTo>
                    <a:lnTo>
                      <a:pt x="1329" y="57"/>
                    </a:lnTo>
                    <a:close/>
                    <a:moveTo>
                      <a:pt x="1364" y="0"/>
                    </a:moveTo>
                    <a:lnTo>
                      <a:pt x="1" y="493"/>
                    </a:lnTo>
                    <a:lnTo>
                      <a:pt x="1" y="4135"/>
                    </a:lnTo>
                    <a:lnTo>
                      <a:pt x="1364" y="3769"/>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3" name="Google Shape;1081;p69"/>
              <p:cNvSpPr/>
              <p:nvPr/>
            </p:nvSpPr>
            <p:spPr>
              <a:xfrm>
                <a:off x="4037285" y="2719662"/>
                <a:ext cx="104689" cy="281502"/>
              </a:xfrm>
              <a:custGeom>
                <a:avLst/>
                <a:gdLst/>
                <a:ahLst/>
                <a:cxnLst/>
                <a:rect l="l" t="t" r="r" b="b"/>
                <a:pathLst>
                  <a:path w="1662" h="4469" extrusionOk="0">
                    <a:moveTo>
                      <a:pt x="1627" y="47"/>
                    </a:moveTo>
                    <a:lnTo>
                      <a:pt x="1627" y="3953"/>
                    </a:lnTo>
                    <a:lnTo>
                      <a:pt x="35" y="4422"/>
                    </a:lnTo>
                    <a:lnTo>
                      <a:pt x="35" y="688"/>
                    </a:lnTo>
                    <a:lnTo>
                      <a:pt x="1627" y="47"/>
                    </a:lnTo>
                    <a:close/>
                    <a:moveTo>
                      <a:pt x="1661" y="1"/>
                    </a:moveTo>
                    <a:lnTo>
                      <a:pt x="12" y="654"/>
                    </a:lnTo>
                    <a:lnTo>
                      <a:pt x="0" y="665"/>
                    </a:lnTo>
                    <a:lnTo>
                      <a:pt x="0" y="4468"/>
                    </a:lnTo>
                    <a:lnTo>
                      <a:pt x="1650" y="3976"/>
                    </a:lnTo>
                    <a:lnTo>
                      <a:pt x="1661" y="3976"/>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4" name="Google Shape;1082;p69"/>
              <p:cNvSpPr/>
              <p:nvPr/>
            </p:nvSpPr>
            <p:spPr>
              <a:xfrm>
                <a:off x="3938389" y="2798527"/>
                <a:ext cx="2268" cy="231488"/>
              </a:xfrm>
              <a:custGeom>
                <a:avLst/>
                <a:gdLst/>
                <a:ahLst/>
                <a:cxnLst/>
                <a:rect l="l" t="t" r="r" b="b"/>
                <a:pathLst>
                  <a:path w="36" h="3675" extrusionOk="0">
                    <a:moveTo>
                      <a:pt x="18" y="0"/>
                    </a:moveTo>
                    <a:cubicBezTo>
                      <a:pt x="10" y="0"/>
                      <a:pt x="1" y="3"/>
                      <a:pt x="1" y="9"/>
                    </a:cubicBezTo>
                    <a:lnTo>
                      <a:pt x="1" y="3652"/>
                    </a:lnTo>
                    <a:cubicBezTo>
                      <a:pt x="1" y="3663"/>
                      <a:pt x="12" y="3675"/>
                      <a:pt x="12" y="3675"/>
                    </a:cubicBezTo>
                    <a:cubicBezTo>
                      <a:pt x="24" y="3675"/>
                      <a:pt x="35" y="3663"/>
                      <a:pt x="35" y="3652"/>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5" name="Google Shape;1083;p69"/>
              <p:cNvSpPr/>
              <p:nvPr/>
            </p:nvSpPr>
            <p:spPr>
              <a:xfrm>
                <a:off x="4046671" y="2757582"/>
                <a:ext cx="2205" cy="239236"/>
              </a:xfrm>
              <a:custGeom>
                <a:avLst/>
                <a:gdLst/>
                <a:ahLst/>
                <a:cxnLst/>
                <a:rect l="l" t="t" r="r" b="b"/>
                <a:pathLst>
                  <a:path w="35" h="3798" extrusionOk="0">
                    <a:moveTo>
                      <a:pt x="17" y="0"/>
                    </a:moveTo>
                    <a:cubicBezTo>
                      <a:pt x="9" y="0"/>
                      <a:pt x="0" y="6"/>
                      <a:pt x="0" y="17"/>
                    </a:cubicBezTo>
                    <a:lnTo>
                      <a:pt x="0" y="3786"/>
                    </a:lnTo>
                    <a:cubicBezTo>
                      <a:pt x="0" y="3786"/>
                      <a:pt x="0" y="3798"/>
                      <a:pt x="12" y="3798"/>
                    </a:cubicBezTo>
                    <a:cubicBezTo>
                      <a:pt x="23" y="3798"/>
                      <a:pt x="35" y="3786"/>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6" name="Google Shape;1084;p69"/>
              <p:cNvSpPr/>
              <p:nvPr/>
            </p:nvSpPr>
            <p:spPr>
              <a:xfrm>
                <a:off x="3283974" y="3248473"/>
                <a:ext cx="66202" cy="199363"/>
              </a:xfrm>
              <a:custGeom>
                <a:avLst/>
                <a:gdLst/>
                <a:ahLst/>
                <a:cxnLst/>
                <a:rect l="l" t="t" r="r" b="b"/>
                <a:pathLst>
                  <a:path w="1051" h="3165" extrusionOk="0">
                    <a:moveTo>
                      <a:pt x="1028" y="0"/>
                    </a:moveTo>
                    <a:cubicBezTo>
                      <a:pt x="1026" y="0"/>
                      <a:pt x="1023" y="1"/>
                      <a:pt x="1020" y="2"/>
                    </a:cubicBezTo>
                    <a:lnTo>
                      <a:pt x="11" y="323"/>
                    </a:lnTo>
                    <a:lnTo>
                      <a:pt x="0" y="323"/>
                    </a:lnTo>
                    <a:lnTo>
                      <a:pt x="0" y="3164"/>
                    </a:lnTo>
                    <a:lnTo>
                      <a:pt x="1031" y="2981"/>
                    </a:lnTo>
                    <a:cubicBezTo>
                      <a:pt x="1042" y="2969"/>
                      <a:pt x="1042" y="2969"/>
                      <a:pt x="1042" y="2958"/>
                    </a:cubicBezTo>
                    <a:cubicBezTo>
                      <a:pt x="1042" y="2950"/>
                      <a:pt x="1037" y="2942"/>
                      <a:pt x="1029" y="2942"/>
                    </a:cubicBezTo>
                    <a:cubicBezTo>
                      <a:pt x="1026" y="2942"/>
                      <a:pt x="1023" y="2943"/>
                      <a:pt x="1020" y="2946"/>
                    </a:cubicBezTo>
                    <a:lnTo>
                      <a:pt x="34" y="3118"/>
                    </a:lnTo>
                    <a:lnTo>
                      <a:pt x="34" y="346"/>
                    </a:lnTo>
                    <a:lnTo>
                      <a:pt x="1031" y="37"/>
                    </a:lnTo>
                    <a:cubicBezTo>
                      <a:pt x="1051" y="27"/>
                      <a:pt x="1045" y="0"/>
                      <a:pt x="102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7" name="Google Shape;1085;p69"/>
              <p:cNvSpPr/>
              <p:nvPr/>
            </p:nvSpPr>
            <p:spPr>
              <a:xfrm>
                <a:off x="3174243" y="3276000"/>
                <a:ext cx="72250" cy="189096"/>
              </a:xfrm>
              <a:custGeom>
                <a:avLst/>
                <a:gdLst/>
                <a:ahLst/>
                <a:cxnLst/>
                <a:rect l="l" t="t" r="r" b="b"/>
                <a:pathLst>
                  <a:path w="1147" h="3002" extrusionOk="0">
                    <a:moveTo>
                      <a:pt x="1112" y="47"/>
                    </a:moveTo>
                    <a:lnTo>
                      <a:pt x="1112" y="2796"/>
                    </a:lnTo>
                    <a:lnTo>
                      <a:pt x="24" y="2968"/>
                    </a:lnTo>
                    <a:lnTo>
                      <a:pt x="24" y="287"/>
                    </a:lnTo>
                    <a:lnTo>
                      <a:pt x="1112" y="47"/>
                    </a:lnTo>
                    <a:close/>
                    <a:moveTo>
                      <a:pt x="1146" y="1"/>
                    </a:moveTo>
                    <a:lnTo>
                      <a:pt x="1" y="264"/>
                    </a:lnTo>
                    <a:lnTo>
                      <a:pt x="1" y="3002"/>
                    </a:lnTo>
                    <a:lnTo>
                      <a:pt x="1146" y="2819"/>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8" name="Google Shape;1086;p69"/>
              <p:cNvSpPr/>
              <p:nvPr/>
            </p:nvSpPr>
            <p:spPr>
              <a:xfrm>
                <a:off x="3186526" y="3289354"/>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9" name="Google Shape;1087;p69"/>
              <p:cNvSpPr/>
              <p:nvPr/>
            </p:nvSpPr>
            <p:spPr>
              <a:xfrm>
                <a:off x="3504758" y="3205135"/>
                <a:ext cx="66958" cy="214544"/>
              </a:xfrm>
              <a:custGeom>
                <a:avLst/>
                <a:gdLst/>
                <a:ahLst/>
                <a:cxnLst/>
                <a:rect l="l" t="t" r="r" b="b"/>
                <a:pathLst>
                  <a:path w="1063" h="3406" extrusionOk="0">
                    <a:moveTo>
                      <a:pt x="1040" y="1"/>
                    </a:moveTo>
                    <a:cubicBezTo>
                      <a:pt x="1037" y="1"/>
                      <a:pt x="1035" y="2"/>
                      <a:pt x="1031" y="3"/>
                    </a:cubicBezTo>
                    <a:lnTo>
                      <a:pt x="0" y="312"/>
                    </a:lnTo>
                    <a:lnTo>
                      <a:pt x="0" y="3405"/>
                    </a:lnTo>
                    <a:lnTo>
                      <a:pt x="1043" y="3211"/>
                    </a:lnTo>
                    <a:cubicBezTo>
                      <a:pt x="1054" y="3211"/>
                      <a:pt x="1054" y="3199"/>
                      <a:pt x="1054" y="3188"/>
                    </a:cubicBezTo>
                    <a:cubicBezTo>
                      <a:pt x="1054" y="3176"/>
                      <a:pt x="1043" y="3176"/>
                      <a:pt x="1043" y="3176"/>
                    </a:cubicBezTo>
                    <a:lnTo>
                      <a:pt x="35" y="3359"/>
                    </a:lnTo>
                    <a:lnTo>
                      <a:pt x="35" y="347"/>
                    </a:lnTo>
                    <a:lnTo>
                      <a:pt x="1043" y="37"/>
                    </a:lnTo>
                    <a:cubicBezTo>
                      <a:pt x="1062" y="28"/>
                      <a:pt x="1057" y="1"/>
                      <a:pt x="104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0" name="Google Shape;1088;p69"/>
              <p:cNvSpPr/>
              <p:nvPr/>
            </p:nvSpPr>
            <p:spPr>
              <a:xfrm>
                <a:off x="3423184" y="3227686"/>
                <a:ext cx="68659" cy="201379"/>
              </a:xfrm>
              <a:custGeom>
                <a:avLst/>
                <a:gdLst/>
                <a:ahLst/>
                <a:cxnLst/>
                <a:rect l="l" t="t" r="r" b="b"/>
                <a:pathLst>
                  <a:path w="1090" h="3197" extrusionOk="0">
                    <a:moveTo>
                      <a:pt x="1055" y="46"/>
                    </a:moveTo>
                    <a:lnTo>
                      <a:pt x="1055" y="3036"/>
                    </a:lnTo>
                    <a:lnTo>
                      <a:pt x="35" y="3162"/>
                    </a:lnTo>
                    <a:lnTo>
                      <a:pt x="35" y="332"/>
                    </a:lnTo>
                    <a:lnTo>
                      <a:pt x="1055" y="46"/>
                    </a:lnTo>
                    <a:close/>
                    <a:moveTo>
                      <a:pt x="1089" y="0"/>
                    </a:moveTo>
                    <a:lnTo>
                      <a:pt x="12" y="310"/>
                    </a:lnTo>
                    <a:lnTo>
                      <a:pt x="1" y="310"/>
                    </a:lnTo>
                    <a:lnTo>
                      <a:pt x="1" y="3196"/>
                    </a:lnTo>
                    <a:lnTo>
                      <a:pt x="1078" y="3070"/>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1" name="Google Shape;1089;p69"/>
              <p:cNvSpPr/>
              <p:nvPr/>
            </p:nvSpPr>
            <p:spPr>
              <a:xfrm>
                <a:off x="3433326" y="3243874"/>
                <a:ext cx="2205" cy="183742"/>
              </a:xfrm>
              <a:custGeom>
                <a:avLst/>
                <a:gdLst/>
                <a:ahLst/>
                <a:cxnLst/>
                <a:rect l="l" t="t" r="r" b="b"/>
                <a:pathLst>
                  <a:path w="35" h="2917" extrusionOk="0">
                    <a:moveTo>
                      <a:pt x="17" y="1"/>
                    </a:moveTo>
                    <a:cubicBezTo>
                      <a:pt x="9" y="1"/>
                      <a:pt x="0" y="7"/>
                      <a:pt x="0" y="18"/>
                    </a:cubicBezTo>
                    <a:lnTo>
                      <a:pt x="0" y="2905"/>
                    </a:lnTo>
                    <a:cubicBezTo>
                      <a:pt x="0" y="2916"/>
                      <a:pt x="12" y="2916"/>
                      <a:pt x="23" y="2916"/>
                    </a:cubicBezTo>
                    <a:cubicBezTo>
                      <a:pt x="23" y="2916"/>
                      <a:pt x="35" y="2916"/>
                      <a:pt x="35" y="2905"/>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2" name="Google Shape;1090;p69"/>
              <p:cNvSpPr/>
              <p:nvPr/>
            </p:nvSpPr>
            <p:spPr>
              <a:xfrm>
                <a:off x="3517041" y="3221198"/>
                <a:ext cx="2205" cy="195584"/>
              </a:xfrm>
              <a:custGeom>
                <a:avLst/>
                <a:gdLst/>
                <a:ahLst/>
                <a:cxnLst/>
                <a:rect l="l" t="t" r="r" b="b"/>
                <a:pathLst>
                  <a:path w="35" h="3105" extrusionOk="0">
                    <a:moveTo>
                      <a:pt x="23" y="0"/>
                    </a:moveTo>
                    <a:cubicBezTo>
                      <a:pt x="12" y="0"/>
                      <a:pt x="0" y="0"/>
                      <a:pt x="0" y="12"/>
                    </a:cubicBezTo>
                    <a:lnTo>
                      <a:pt x="0" y="3093"/>
                    </a:lnTo>
                    <a:cubicBezTo>
                      <a:pt x="0" y="3104"/>
                      <a:pt x="12" y="3104"/>
                      <a:pt x="12" y="3104"/>
                    </a:cubicBezTo>
                    <a:cubicBezTo>
                      <a:pt x="23" y="3104"/>
                      <a:pt x="34" y="3104"/>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3" name="Google Shape;1091;p69"/>
              <p:cNvSpPr/>
              <p:nvPr/>
            </p:nvSpPr>
            <p:spPr>
              <a:xfrm>
                <a:off x="3645480" y="3175025"/>
                <a:ext cx="89509" cy="224433"/>
              </a:xfrm>
              <a:custGeom>
                <a:avLst/>
                <a:gdLst/>
                <a:ahLst/>
                <a:cxnLst/>
                <a:rect l="l" t="t" r="r" b="b"/>
                <a:pathLst>
                  <a:path w="1421" h="3563" extrusionOk="0">
                    <a:moveTo>
                      <a:pt x="1317" y="46"/>
                    </a:moveTo>
                    <a:lnTo>
                      <a:pt x="1386" y="3288"/>
                    </a:lnTo>
                    <a:lnTo>
                      <a:pt x="34" y="3517"/>
                    </a:lnTo>
                    <a:lnTo>
                      <a:pt x="34" y="344"/>
                    </a:lnTo>
                    <a:lnTo>
                      <a:pt x="1317" y="46"/>
                    </a:lnTo>
                    <a:close/>
                    <a:moveTo>
                      <a:pt x="1340" y="0"/>
                    </a:moveTo>
                    <a:lnTo>
                      <a:pt x="0" y="321"/>
                    </a:lnTo>
                    <a:lnTo>
                      <a:pt x="0" y="3563"/>
                    </a:lnTo>
                    <a:lnTo>
                      <a:pt x="1398" y="3322"/>
                    </a:lnTo>
                    <a:lnTo>
                      <a:pt x="1421" y="3322"/>
                    </a:lnTo>
                    <a:lnTo>
                      <a:pt x="1340" y="23"/>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4" name="Google Shape;1092;p69"/>
              <p:cNvSpPr/>
              <p:nvPr/>
            </p:nvSpPr>
            <p:spPr>
              <a:xfrm>
                <a:off x="3749353" y="3147435"/>
                <a:ext cx="93855" cy="234701"/>
              </a:xfrm>
              <a:custGeom>
                <a:avLst/>
                <a:gdLst/>
                <a:ahLst/>
                <a:cxnLst/>
                <a:rect l="l" t="t" r="r" b="b"/>
                <a:pathLst>
                  <a:path w="1490" h="3726" extrusionOk="0">
                    <a:moveTo>
                      <a:pt x="1475" y="0"/>
                    </a:moveTo>
                    <a:cubicBezTo>
                      <a:pt x="1473" y="0"/>
                      <a:pt x="1470" y="1"/>
                      <a:pt x="1467" y="3"/>
                    </a:cubicBezTo>
                    <a:lnTo>
                      <a:pt x="12" y="358"/>
                    </a:lnTo>
                    <a:lnTo>
                      <a:pt x="1" y="358"/>
                    </a:lnTo>
                    <a:lnTo>
                      <a:pt x="1" y="3726"/>
                    </a:lnTo>
                    <a:lnTo>
                      <a:pt x="1467" y="3531"/>
                    </a:lnTo>
                    <a:cubicBezTo>
                      <a:pt x="1478" y="3531"/>
                      <a:pt x="1490" y="3531"/>
                      <a:pt x="1490" y="3519"/>
                    </a:cubicBezTo>
                    <a:cubicBezTo>
                      <a:pt x="1482" y="3511"/>
                      <a:pt x="1479" y="3503"/>
                      <a:pt x="1475" y="3503"/>
                    </a:cubicBezTo>
                    <a:cubicBezTo>
                      <a:pt x="1473" y="3503"/>
                      <a:pt x="1470" y="3505"/>
                      <a:pt x="1467" y="3508"/>
                    </a:cubicBezTo>
                    <a:lnTo>
                      <a:pt x="35" y="3691"/>
                    </a:lnTo>
                    <a:lnTo>
                      <a:pt x="35" y="392"/>
                    </a:lnTo>
                    <a:lnTo>
                      <a:pt x="1478" y="37"/>
                    </a:lnTo>
                    <a:cubicBezTo>
                      <a:pt x="1488" y="27"/>
                      <a:pt x="1490" y="0"/>
                      <a:pt x="147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5" name="Google Shape;1093;p69"/>
              <p:cNvSpPr/>
              <p:nvPr/>
            </p:nvSpPr>
            <p:spPr>
              <a:xfrm>
                <a:off x="3655559" y="3192663"/>
                <a:ext cx="2205" cy="203206"/>
              </a:xfrm>
              <a:custGeom>
                <a:avLst/>
                <a:gdLst/>
                <a:ahLst/>
                <a:cxnLst/>
                <a:rect l="l" t="t" r="r" b="b"/>
                <a:pathLst>
                  <a:path w="35" h="3226" extrusionOk="0">
                    <a:moveTo>
                      <a:pt x="18" y="1"/>
                    </a:moveTo>
                    <a:cubicBezTo>
                      <a:pt x="9" y="1"/>
                      <a:pt x="0" y="6"/>
                      <a:pt x="0" y="18"/>
                    </a:cubicBezTo>
                    <a:lnTo>
                      <a:pt x="0" y="3214"/>
                    </a:lnTo>
                    <a:cubicBezTo>
                      <a:pt x="0" y="3225"/>
                      <a:pt x="12" y="3225"/>
                      <a:pt x="12" y="3225"/>
                    </a:cubicBezTo>
                    <a:cubicBezTo>
                      <a:pt x="23" y="3225"/>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6" name="Google Shape;1094;p69"/>
              <p:cNvSpPr/>
              <p:nvPr/>
            </p:nvSpPr>
            <p:spPr>
              <a:xfrm>
                <a:off x="3760880" y="3167403"/>
                <a:ext cx="2268" cy="212591"/>
              </a:xfrm>
              <a:custGeom>
                <a:avLst/>
                <a:gdLst/>
                <a:ahLst/>
                <a:cxnLst/>
                <a:rect l="l" t="t" r="r" b="b"/>
                <a:pathLst>
                  <a:path w="36" h="3375" extrusionOk="0">
                    <a:moveTo>
                      <a:pt x="18" y="1"/>
                    </a:moveTo>
                    <a:cubicBezTo>
                      <a:pt x="10" y="1"/>
                      <a:pt x="1" y="6"/>
                      <a:pt x="1" y="18"/>
                    </a:cubicBezTo>
                    <a:lnTo>
                      <a:pt x="1" y="3351"/>
                    </a:lnTo>
                    <a:cubicBezTo>
                      <a:pt x="1" y="3363"/>
                      <a:pt x="12" y="3374"/>
                      <a:pt x="12" y="3374"/>
                    </a:cubicBezTo>
                    <a:cubicBezTo>
                      <a:pt x="24" y="3374"/>
                      <a:pt x="35" y="3363"/>
                      <a:pt x="35" y="3351"/>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7" name="Google Shape;1095;p69"/>
              <p:cNvSpPr/>
              <p:nvPr/>
            </p:nvSpPr>
            <p:spPr>
              <a:xfrm>
                <a:off x="3928311" y="3105735"/>
                <a:ext cx="85918" cy="251141"/>
              </a:xfrm>
              <a:custGeom>
                <a:avLst/>
                <a:gdLst/>
                <a:ahLst/>
                <a:cxnLst/>
                <a:rect l="l" t="t" r="r" b="b"/>
                <a:pathLst>
                  <a:path w="1364" h="3987" extrusionOk="0">
                    <a:moveTo>
                      <a:pt x="1329" y="46"/>
                    </a:moveTo>
                    <a:lnTo>
                      <a:pt x="1329" y="3735"/>
                    </a:lnTo>
                    <a:lnTo>
                      <a:pt x="35" y="3952"/>
                    </a:lnTo>
                    <a:lnTo>
                      <a:pt x="35" y="378"/>
                    </a:lnTo>
                    <a:lnTo>
                      <a:pt x="1329" y="46"/>
                    </a:lnTo>
                    <a:close/>
                    <a:moveTo>
                      <a:pt x="1364" y="0"/>
                    </a:moveTo>
                    <a:lnTo>
                      <a:pt x="1" y="355"/>
                    </a:lnTo>
                    <a:lnTo>
                      <a:pt x="1" y="3987"/>
                    </a:lnTo>
                    <a:lnTo>
                      <a:pt x="1341" y="3769"/>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8" name="Google Shape;1096;p69"/>
              <p:cNvSpPr/>
              <p:nvPr/>
            </p:nvSpPr>
            <p:spPr>
              <a:xfrm>
                <a:off x="4037285" y="3066743"/>
                <a:ext cx="104689" cy="271361"/>
              </a:xfrm>
              <a:custGeom>
                <a:avLst/>
                <a:gdLst/>
                <a:ahLst/>
                <a:cxnLst/>
                <a:rect l="l" t="t" r="r" b="b"/>
                <a:pathLst>
                  <a:path w="1662" h="4308" extrusionOk="0">
                    <a:moveTo>
                      <a:pt x="1627" y="47"/>
                    </a:moveTo>
                    <a:lnTo>
                      <a:pt x="1627" y="3953"/>
                    </a:lnTo>
                    <a:lnTo>
                      <a:pt x="35" y="4262"/>
                    </a:lnTo>
                    <a:lnTo>
                      <a:pt x="35" y="528"/>
                    </a:lnTo>
                    <a:lnTo>
                      <a:pt x="1627" y="47"/>
                    </a:lnTo>
                    <a:close/>
                    <a:moveTo>
                      <a:pt x="1661" y="1"/>
                    </a:moveTo>
                    <a:lnTo>
                      <a:pt x="0" y="505"/>
                    </a:lnTo>
                    <a:lnTo>
                      <a:pt x="0" y="4308"/>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9" name="Google Shape;1097;p69"/>
              <p:cNvSpPr/>
              <p:nvPr/>
            </p:nvSpPr>
            <p:spPr>
              <a:xfrm>
                <a:off x="3938389" y="3125577"/>
                <a:ext cx="2268" cy="231299"/>
              </a:xfrm>
              <a:custGeom>
                <a:avLst/>
                <a:gdLst/>
                <a:ahLst/>
                <a:cxnLst/>
                <a:rect l="l" t="t" r="r" b="b"/>
                <a:pathLst>
                  <a:path w="36" h="3672" extrusionOk="0">
                    <a:moveTo>
                      <a:pt x="18" y="0"/>
                    </a:moveTo>
                    <a:cubicBezTo>
                      <a:pt x="10" y="0"/>
                      <a:pt x="1" y="6"/>
                      <a:pt x="1" y="18"/>
                    </a:cubicBezTo>
                    <a:lnTo>
                      <a:pt x="1" y="3649"/>
                    </a:lnTo>
                    <a:cubicBezTo>
                      <a:pt x="1" y="3660"/>
                      <a:pt x="12" y="3672"/>
                      <a:pt x="12" y="3672"/>
                    </a:cubicBezTo>
                    <a:cubicBezTo>
                      <a:pt x="24" y="3672"/>
                      <a:pt x="35" y="3660"/>
                      <a:pt x="35" y="3660"/>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0" name="Google Shape;1098;p69"/>
              <p:cNvSpPr/>
              <p:nvPr/>
            </p:nvSpPr>
            <p:spPr>
              <a:xfrm>
                <a:off x="4046671" y="3095278"/>
                <a:ext cx="2205" cy="239236"/>
              </a:xfrm>
              <a:custGeom>
                <a:avLst/>
                <a:gdLst/>
                <a:ahLst/>
                <a:cxnLst/>
                <a:rect l="l" t="t" r="r" b="b"/>
                <a:pathLst>
                  <a:path w="35" h="3798" extrusionOk="0">
                    <a:moveTo>
                      <a:pt x="17" y="0"/>
                    </a:moveTo>
                    <a:cubicBezTo>
                      <a:pt x="9" y="0"/>
                      <a:pt x="0" y="6"/>
                      <a:pt x="0" y="17"/>
                    </a:cubicBezTo>
                    <a:lnTo>
                      <a:pt x="0" y="3786"/>
                    </a:lnTo>
                    <a:cubicBezTo>
                      <a:pt x="0" y="3798"/>
                      <a:pt x="0" y="3798"/>
                      <a:pt x="12" y="3798"/>
                    </a:cubicBezTo>
                    <a:cubicBezTo>
                      <a:pt x="23" y="3798"/>
                      <a:pt x="35" y="3798"/>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1" name="Google Shape;1099;p69"/>
              <p:cNvSpPr/>
              <p:nvPr/>
            </p:nvSpPr>
            <p:spPr>
              <a:xfrm>
                <a:off x="4876454" y="2277337"/>
                <a:ext cx="116972" cy="267078"/>
              </a:xfrm>
              <a:custGeom>
                <a:avLst/>
                <a:gdLst/>
                <a:ahLst/>
                <a:cxnLst/>
                <a:rect l="l" t="t" r="r" b="b"/>
                <a:pathLst>
                  <a:path w="1857" h="4240" extrusionOk="0">
                    <a:moveTo>
                      <a:pt x="104" y="58"/>
                    </a:moveTo>
                    <a:lnTo>
                      <a:pt x="1799" y="1181"/>
                    </a:lnTo>
                    <a:lnTo>
                      <a:pt x="1822" y="4182"/>
                    </a:lnTo>
                    <a:lnTo>
                      <a:pt x="35" y="3151"/>
                    </a:lnTo>
                    <a:lnTo>
                      <a:pt x="104" y="58"/>
                    </a:lnTo>
                    <a:close/>
                    <a:moveTo>
                      <a:pt x="69" y="1"/>
                    </a:moveTo>
                    <a:lnTo>
                      <a:pt x="1" y="3162"/>
                    </a:lnTo>
                    <a:lnTo>
                      <a:pt x="1" y="3174"/>
                    </a:lnTo>
                    <a:lnTo>
                      <a:pt x="1856" y="4239"/>
                    </a:lnTo>
                    <a:lnTo>
                      <a:pt x="1834" y="1169"/>
                    </a:lnTo>
                    <a:lnTo>
                      <a:pt x="1834" y="1158"/>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2" name="Google Shape;1100;p69"/>
              <p:cNvSpPr/>
              <p:nvPr/>
            </p:nvSpPr>
            <p:spPr>
              <a:xfrm>
                <a:off x="4733716" y="2179386"/>
                <a:ext cx="122579" cy="286353"/>
              </a:xfrm>
              <a:custGeom>
                <a:avLst/>
                <a:gdLst/>
                <a:ahLst/>
                <a:cxnLst/>
                <a:rect l="l" t="t" r="r" b="b"/>
                <a:pathLst>
                  <a:path w="1946" h="4546" extrusionOk="0">
                    <a:moveTo>
                      <a:pt x="63" y="1"/>
                    </a:moveTo>
                    <a:cubicBezTo>
                      <a:pt x="59" y="1"/>
                      <a:pt x="56" y="4"/>
                      <a:pt x="56" y="9"/>
                    </a:cubicBezTo>
                    <a:cubicBezTo>
                      <a:pt x="44" y="21"/>
                      <a:pt x="44" y="21"/>
                      <a:pt x="56" y="32"/>
                    </a:cubicBezTo>
                    <a:lnTo>
                      <a:pt x="1889" y="1281"/>
                    </a:lnTo>
                    <a:lnTo>
                      <a:pt x="1912" y="4488"/>
                    </a:lnTo>
                    <a:lnTo>
                      <a:pt x="1912" y="4488"/>
                    </a:lnTo>
                    <a:lnTo>
                      <a:pt x="21" y="3412"/>
                    </a:lnTo>
                    <a:cubicBezTo>
                      <a:pt x="19" y="3409"/>
                      <a:pt x="17" y="3408"/>
                      <a:pt x="15" y="3408"/>
                    </a:cubicBezTo>
                    <a:cubicBezTo>
                      <a:pt x="6" y="3408"/>
                      <a:pt x="1" y="3425"/>
                      <a:pt x="10" y="3434"/>
                    </a:cubicBezTo>
                    <a:lnTo>
                      <a:pt x="1923" y="4534"/>
                    </a:lnTo>
                    <a:lnTo>
                      <a:pt x="1946" y="4546"/>
                    </a:lnTo>
                    <a:lnTo>
                      <a:pt x="1946" y="4546"/>
                    </a:lnTo>
                    <a:lnTo>
                      <a:pt x="1923" y="1281"/>
                    </a:lnTo>
                    <a:lnTo>
                      <a:pt x="1923" y="1269"/>
                    </a:lnTo>
                    <a:lnTo>
                      <a:pt x="79" y="9"/>
                    </a:lnTo>
                    <a:cubicBezTo>
                      <a:pt x="73" y="4"/>
                      <a:pt x="67" y="1"/>
                      <a:pt x="6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3" name="Google Shape;1101;p69"/>
              <p:cNvSpPr/>
              <p:nvPr/>
            </p:nvSpPr>
            <p:spPr>
              <a:xfrm>
                <a:off x="4976043" y="2340833"/>
                <a:ext cx="3653" cy="194198"/>
              </a:xfrm>
              <a:custGeom>
                <a:avLst/>
                <a:gdLst/>
                <a:ahLst/>
                <a:cxnLst/>
                <a:rect l="l" t="t" r="r" b="b"/>
                <a:pathLst>
                  <a:path w="58" h="3083" extrusionOk="0">
                    <a:moveTo>
                      <a:pt x="23" y="1"/>
                    </a:moveTo>
                    <a:cubicBezTo>
                      <a:pt x="12" y="1"/>
                      <a:pt x="0" y="12"/>
                      <a:pt x="0" y="24"/>
                    </a:cubicBezTo>
                    <a:lnTo>
                      <a:pt x="35" y="3059"/>
                    </a:lnTo>
                    <a:cubicBezTo>
                      <a:pt x="35" y="3071"/>
                      <a:pt x="35" y="3082"/>
                      <a:pt x="46" y="3082"/>
                    </a:cubicBezTo>
                    <a:cubicBezTo>
                      <a:pt x="58" y="3082"/>
                      <a:pt x="58" y="3071"/>
                      <a:pt x="58" y="3059"/>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4" name="Google Shape;1102;p69"/>
              <p:cNvSpPr/>
              <p:nvPr/>
            </p:nvSpPr>
            <p:spPr>
              <a:xfrm>
                <a:off x="4837526" y="2248487"/>
                <a:ext cx="3653" cy="207174"/>
              </a:xfrm>
              <a:custGeom>
                <a:avLst/>
                <a:gdLst/>
                <a:ahLst/>
                <a:cxnLst/>
                <a:rect l="l" t="t" r="r" b="b"/>
                <a:pathLst>
                  <a:path w="58" h="3289" extrusionOk="0">
                    <a:moveTo>
                      <a:pt x="12" y="1"/>
                    </a:moveTo>
                    <a:cubicBezTo>
                      <a:pt x="12" y="1"/>
                      <a:pt x="0" y="12"/>
                      <a:pt x="0" y="12"/>
                    </a:cubicBezTo>
                    <a:lnTo>
                      <a:pt x="23" y="3277"/>
                    </a:lnTo>
                    <a:cubicBezTo>
                      <a:pt x="23" y="3288"/>
                      <a:pt x="34" y="3288"/>
                      <a:pt x="46" y="3288"/>
                    </a:cubicBezTo>
                    <a:cubicBezTo>
                      <a:pt x="46" y="3288"/>
                      <a:pt x="57" y="3288"/>
                      <a:pt x="57" y="3277"/>
                    </a:cubicBezTo>
                    <a:lnTo>
                      <a:pt x="34" y="12"/>
                    </a:lnTo>
                    <a:cubicBezTo>
                      <a:pt x="34"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5" name="Google Shape;1103;p69"/>
              <p:cNvSpPr/>
              <p:nvPr/>
            </p:nvSpPr>
            <p:spPr>
              <a:xfrm>
                <a:off x="4878659" y="2576105"/>
                <a:ext cx="116909" cy="251897"/>
              </a:xfrm>
              <a:custGeom>
                <a:avLst/>
                <a:gdLst/>
                <a:ahLst/>
                <a:cxnLst/>
                <a:rect l="l" t="t" r="r" b="b"/>
                <a:pathLst>
                  <a:path w="1856" h="3999" extrusionOk="0">
                    <a:moveTo>
                      <a:pt x="103" y="57"/>
                    </a:moveTo>
                    <a:lnTo>
                      <a:pt x="1799" y="940"/>
                    </a:lnTo>
                    <a:lnTo>
                      <a:pt x="1821" y="3952"/>
                    </a:lnTo>
                    <a:lnTo>
                      <a:pt x="34" y="3162"/>
                    </a:lnTo>
                    <a:lnTo>
                      <a:pt x="103" y="57"/>
                    </a:lnTo>
                    <a:close/>
                    <a:moveTo>
                      <a:pt x="69" y="0"/>
                    </a:moveTo>
                    <a:lnTo>
                      <a:pt x="0" y="3173"/>
                    </a:lnTo>
                    <a:lnTo>
                      <a:pt x="0" y="3185"/>
                    </a:lnTo>
                    <a:lnTo>
                      <a:pt x="1856" y="3998"/>
                    </a:lnTo>
                    <a:lnTo>
                      <a:pt x="1833" y="928"/>
                    </a:lnTo>
                    <a:lnTo>
                      <a:pt x="1833" y="917"/>
                    </a:lnTo>
                    <a:lnTo>
                      <a:pt x="92" y="12"/>
                    </a:lnTo>
                    <a:lnTo>
                      <a:pt x="6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6" name="Google Shape;1104;p69"/>
              <p:cNvSpPr/>
              <p:nvPr/>
            </p:nvSpPr>
            <p:spPr>
              <a:xfrm>
                <a:off x="4734283" y="2495287"/>
                <a:ext cx="124216" cy="273503"/>
              </a:xfrm>
              <a:custGeom>
                <a:avLst/>
                <a:gdLst/>
                <a:ahLst/>
                <a:cxnLst/>
                <a:rect l="l" t="t" r="r" b="b"/>
                <a:pathLst>
                  <a:path w="1972" h="4342" extrusionOk="0">
                    <a:moveTo>
                      <a:pt x="35" y="0"/>
                    </a:moveTo>
                    <a:cubicBezTo>
                      <a:pt x="24" y="0"/>
                      <a:pt x="12" y="0"/>
                      <a:pt x="12" y="12"/>
                    </a:cubicBezTo>
                    <a:cubicBezTo>
                      <a:pt x="1" y="12"/>
                      <a:pt x="1" y="23"/>
                      <a:pt x="12" y="35"/>
                    </a:cubicBezTo>
                    <a:lnTo>
                      <a:pt x="1914" y="1077"/>
                    </a:lnTo>
                    <a:lnTo>
                      <a:pt x="1937" y="4284"/>
                    </a:lnTo>
                    <a:lnTo>
                      <a:pt x="58" y="3471"/>
                    </a:lnTo>
                    <a:cubicBezTo>
                      <a:pt x="47" y="3471"/>
                      <a:pt x="35" y="3471"/>
                      <a:pt x="35" y="3483"/>
                    </a:cubicBezTo>
                    <a:cubicBezTo>
                      <a:pt x="35" y="3494"/>
                      <a:pt x="35" y="3506"/>
                      <a:pt x="47" y="3506"/>
                    </a:cubicBezTo>
                    <a:lnTo>
                      <a:pt x="1948" y="4330"/>
                    </a:lnTo>
                    <a:lnTo>
                      <a:pt x="1971" y="4342"/>
                    </a:lnTo>
                    <a:lnTo>
                      <a:pt x="1971" y="4342"/>
                    </a:lnTo>
                    <a:lnTo>
                      <a:pt x="1948" y="1077"/>
                    </a:lnTo>
                    <a:lnTo>
                      <a:pt x="1948" y="106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7" name="Google Shape;1105;p69"/>
              <p:cNvSpPr/>
              <p:nvPr/>
            </p:nvSpPr>
            <p:spPr>
              <a:xfrm>
                <a:off x="4978941" y="2626624"/>
                <a:ext cx="3653" cy="194135"/>
              </a:xfrm>
              <a:custGeom>
                <a:avLst/>
                <a:gdLst/>
                <a:ahLst/>
                <a:cxnLst/>
                <a:rect l="l" t="t" r="r" b="b"/>
                <a:pathLst>
                  <a:path w="58" h="3082" extrusionOk="0">
                    <a:moveTo>
                      <a:pt x="12" y="0"/>
                    </a:moveTo>
                    <a:cubicBezTo>
                      <a:pt x="0" y="0"/>
                      <a:pt x="0" y="12"/>
                      <a:pt x="0" y="23"/>
                    </a:cubicBezTo>
                    <a:lnTo>
                      <a:pt x="23" y="3059"/>
                    </a:lnTo>
                    <a:cubicBezTo>
                      <a:pt x="23" y="3070"/>
                      <a:pt x="23" y="3082"/>
                      <a:pt x="35" y="3082"/>
                    </a:cubicBezTo>
                    <a:cubicBezTo>
                      <a:pt x="46" y="3082"/>
                      <a:pt x="58" y="3070"/>
                      <a:pt x="58" y="3059"/>
                    </a:cubicBezTo>
                    <a:lnTo>
                      <a:pt x="35" y="23"/>
                    </a:lnTo>
                    <a:cubicBezTo>
                      <a:pt x="23"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8" name="Google Shape;1106;p69"/>
              <p:cNvSpPr/>
              <p:nvPr/>
            </p:nvSpPr>
            <p:spPr>
              <a:xfrm>
                <a:off x="4839667" y="2553743"/>
                <a:ext cx="4409" cy="207111"/>
              </a:xfrm>
              <a:custGeom>
                <a:avLst/>
                <a:gdLst/>
                <a:ahLst/>
                <a:cxnLst/>
                <a:rect l="l" t="t" r="r" b="b"/>
                <a:pathLst>
                  <a:path w="70" h="3288" extrusionOk="0">
                    <a:moveTo>
                      <a:pt x="23" y="0"/>
                    </a:moveTo>
                    <a:cubicBezTo>
                      <a:pt x="12" y="0"/>
                      <a:pt x="0" y="0"/>
                      <a:pt x="0" y="12"/>
                    </a:cubicBezTo>
                    <a:lnTo>
                      <a:pt x="35" y="3276"/>
                    </a:lnTo>
                    <a:cubicBezTo>
                      <a:pt x="35" y="3276"/>
                      <a:pt x="35" y="3288"/>
                      <a:pt x="46" y="3288"/>
                    </a:cubicBezTo>
                    <a:cubicBezTo>
                      <a:pt x="58" y="3288"/>
                      <a:pt x="69" y="3276"/>
                      <a:pt x="69" y="3276"/>
                    </a:cubicBezTo>
                    <a:lnTo>
                      <a:pt x="35" y="12"/>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9" name="Google Shape;1107;p69"/>
              <p:cNvSpPr/>
              <p:nvPr/>
            </p:nvSpPr>
            <p:spPr>
              <a:xfrm>
                <a:off x="4881494" y="2912352"/>
                <a:ext cx="116972" cy="232370"/>
              </a:xfrm>
              <a:custGeom>
                <a:avLst/>
                <a:gdLst/>
                <a:ahLst/>
                <a:cxnLst/>
                <a:rect l="l" t="t" r="r" b="b"/>
                <a:pathLst>
                  <a:path w="1857" h="3689" extrusionOk="0">
                    <a:moveTo>
                      <a:pt x="104" y="46"/>
                    </a:moveTo>
                    <a:lnTo>
                      <a:pt x="1799" y="630"/>
                    </a:lnTo>
                    <a:lnTo>
                      <a:pt x="1822" y="3643"/>
                    </a:lnTo>
                    <a:lnTo>
                      <a:pt x="35" y="3173"/>
                    </a:lnTo>
                    <a:lnTo>
                      <a:pt x="104" y="46"/>
                    </a:lnTo>
                    <a:close/>
                    <a:moveTo>
                      <a:pt x="70" y="0"/>
                    </a:moveTo>
                    <a:lnTo>
                      <a:pt x="1" y="3196"/>
                    </a:lnTo>
                    <a:lnTo>
                      <a:pt x="1857" y="3689"/>
                    </a:lnTo>
                    <a:lnTo>
                      <a:pt x="1834" y="619"/>
                    </a:lnTo>
                    <a:lnTo>
                      <a:pt x="1834" y="607"/>
                    </a:lnTo>
                    <a:lnTo>
                      <a:pt x="7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0" name="Google Shape;1108;p69"/>
              <p:cNvSpPr/>
              <p:nvPr/>
            </p:nvSpPr>
            <p:spPr>
              <a:xfrm>
                <a:off x="4737181" y="2856793"/>
                <a:ext cx="124216" cy="251897"/>
              </a:xfrm>
              <a:custGeom>
                <a:avLst/>
                <a:gdLst/>
                <a:ahLst/>
                <a:cxnLst/>
                <a:rect l="l" t="t" r="r" b="b"/>
                <a:pathLst>
                  <a:path w="1972" h="3999" extrusionOk="0">
                    <a:moveTo>
                      <a:pt x="24" y="0"/>
                    </a:moveTo>
                    <a:cubicBezTo>
                      <a:pt x="24" y="0"/>
                      <a:pt x="12" y="12"/>
                      <a:pt x="1" y="12"/>
                    </a:cubicBezTo>
                    <a:cubicBezTo>
                      <a:pt x="1" y="23"/>
                      <a:pt x="12" y="35"/>
                      <a:pt x="12" y="35"/>
                    </a:cubicBezTo>
                    <a:lnTo>
                      <a:pt x="1914" y="745"/>
                    </a:lnTo>
                    <a:lnTo>
                      <a:pt x="1937" y="3952"/>
                    </a:lnTo>
                    <a:lnTo>
                      <a:pt x="1937" y="3952"/>
                    </a:lnTo>
                    <a:lnTo>
                      <a:pt x="58" y="3483"/>
                    </a:lnTo>
                    <a:cubicBezTo>
                      <a:pt x="35" y="3483"/>
                      <a:pt x="24" y="3506"/>
                      <a:pt x="47" y="3517"/>
                    </a:cubicBezTo>
                    <a:lnTo>
                      <a:pt x="1948" y="3998"/>
                    </a:lnTo>
                    <a:lnTo>
                      <a:pt x="1971" y="3998"/>
                    </a:lnTo>
                    <a:lnTo>
                      <a:pt x="1948" y="733"/>
                    </a:lnTo>
                    <a:lnTo>
                      <a:pt x="1948" y="722"/>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1" name="Google Shape;1109;p69"/>
              <p:cNvSpPr/>
              <p:nvPr/>
            </p:nvSpPr>
            <p:spPr>
              <a:xfrm>
                <a:off x="4981083" y="2946241"/>
                <a:ext cx="3653" cy="193442"/>
              </a:xfrm>
              <a:custGeom>
                <a:avLst/>
                <a:gdLst/>
                <a:ahLst/>
                <a:cxnLst/>
                <a:rect l="l" t="t" r="r" b="b"/>
                <a:pathLst>
                  <a:path w="58" h="3071" extrusionOk="0">
                    <a:moveTo>
                      <a:pt x="24" y="1"/>
                    </a:moveTo>
                    <a:cubicBezTo>
                      <a:pt x="12" y="1"/>
                      <a:pt x="1" y="1"/>
                      <a:pt x="1" y="12"/>
                    </a:cubicBezTo>
                    <a:lnTo>
                      <a:pt x="24" y="3048"/>
                    </a:lnTo>
                    <a:cubicBezTo>
                      <a:pt x="24" y="3059"/>
                      <a:pt x="35" y="3071"/>
                      <a:pt x="46" y="3071"/>
                    </a:cubicBezTo>
                    <a:cubicBezTo>
                      <a:pt x="58" y="3071"/>
                      <a:pt x="58" y="3059"/>
                      <a:pt x="58" y="3048"/>
                    </a:cubicBezTo>
                    <a:lnTo>
                      <a:pt x="35" y="12"/>
                    </a:lnTo>
                    <a:cubicBezTo>
                      <a:pt x="35" y="1"/>
                      <a:pt x="24"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2" name="Google Shape;1110;p69"/>
              <p:cNvSpPr/>
              <p:nvPr/>
            </p:nvSpPr>
            <p:spPr>
              <a:xfrm>
                <a:off x="4842565" y="2896478"/>
                <a:ext cx="4409" cy="207111"/>
              </a:xfrm>
              <a:custGeom>
                <a:avLst/>
                <a:gdLst/>
                <a:ahLst/>
                <a:cxnLst/>
                <a:rect l="l" t="t" r="r" b="b"/>
                <a:pathLst>
                  <a:path w="70" h="3288" extrusionOk="0">
                    <a:moveTo>
                      <a:pt x="23" y="0"/>
                    </a:moveTo>
                    <a:cubicBezTo>
                      <a:pt x="12" y="0"/>
                      <a:pt x="0" y="12"/>
                      <a:pt x="0" y="23"/>
                    </a:cubicBezTo>
                    <a:lnTo>
                      <a:pt x="35" y="3276"/>
                    </a:lnTo>
                    <a:cubicBezTo>
                      <a:pt x="35" y="3288"/>
                      <a:pt x="35" y="3288"/>
                      <a:pt x="46" y="3288"/>
                    </a:cubicBezTo>
                    <a:cubicBezTo>
                      <a:pt x="58" y="3288"/>
                      <a:pt x="69" y="3288"/>
                      <a:pt x="69" y="3276"/>
                    </a:cubicBezTo>
                    <a:lnTo>
                      <a:pt x="35" y="23"/>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3" name="Google Shape;1111;p69"/>
              <p:cNvSpPr/>
              <p:nvPr/>
            </p:nvSpPr>
            <p:spPr>
              <a:xfrm>
                <a:off x="5352290" y="2565081"/>
                <a:ext cx="64691" cy="202261"/>
              </a:xfrm>
              <a:custGeom>
                <a:avLst/>
                <a:gdLst/>
                <a:ahLst/>
                <a:cxnLst/>
                <a:rect l="l" t="t" r="r" b="b"/>
                <a:pathLst>
                  <a:path w="1027" h="3211" extrusionOk="0">
                    <a:moveTo>
                      <a:pt x="23" y="0"/>
                    </a:moveTo>
                    <a:cubicBezTo>
                      <a:pt x="11" y="0"/>
                      <a:pt x="0" y="17"/>
                      <a:pt x="19" y="26"/>
                    </a:cubicBezTo>
                    <a:lnTo>
                      <a:pt x="992" y="691"/>
                    </a:lnTo>
                    <a:lnTo>
                      <a:pt x="992" y="3165"/>
                    </a:lnTo>
                    <a:lnTo>
                      <a:pt x="30" y="2638"/>
                    </a:lnTo>
                    <a:cubicBezTo>
                      <a:pt x="19" y="2638"/>
                      <a:pt x="7" y="2638"/>
                      <a:pt x="7" y="2650"/>
                    </a:cubicBezTo>
                    <a:cubicBezTo>
                      <a:pt x="7" y="2661"/>
                      <a:pt x="7" y="2672"/>
                      <a:pt x="19" y="2672"/>
                    </a:cubicBezTo>
                    <a:lnTo>
                      <a:pt x="1004" y="3199"/>
                    </a:lnTo>
                    <a:lnTo>
                      <a:pt x="1027" y="3211"/>
                    </a:lnTo>
                    <a:lnTo>
                      <a:pt x="1027" y="668"/>
                    </a:lnTo>
                    <a:lnTo>
                      <a:pt x="30"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4" name="Google Shape;1112;p69"/>
              <p:cNvSpPr/>
              <p:nvPr/>
            </p:nvSpPr>
            <p:spPr>
              <a:xfrm>
                <a:off x="5453706" y="2627316"/>
                <a:ext cx="71494" cy="195584"/>
              </a:xfrm>
              <a:custGeom>
                <a:avLst/>
                <a:gdLst/>
                <a:ahLst/>
                <a:cxnLst/>
                <a:rect l="l" t="t" r="r" b="b"/>
                <a:pathLst>
                  <a:path w="1135" h="3105" extrusionOk="0">
                    <a:moveTo>
                      <a:pt x="35" y="58"/>
                    </a:moveTo>
                    <a:lnTo>
                      <a:pt x="1101" y="676"/>
                    </a:lnTo>
                    <a:lnTo>
                      <a:pt x="1101" y="3059"/>
                    </a:lnTo>
                    <a:lnTo>
                      <a:pt x="35" y="2509"/>
                    </a:lnTo>
                    <a:lnTo>
                      <a:pt x="35" y="58"/>
                    </a:lnTo>
                    <a:close/>
                    <a:moveTo>
                      <a:pt x="1" y="1"/>
                    </a:moveTo>
                    <a:lnTo>
                      <a:pt x="1" y="2532"/>
                    </a:lnTo>
                    <a:lnTo>
                      <a:pt x="1135" y="3105"/>
                    </a:lnTo>
                    <a:lnTo>
                      <a:pt x="1135" y="66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5" name="Google Shape;1113;p69"/>
              <p:cNvSpPr/>
              <p:nvPr/>
            </p:nvSpPr>
            <p:spPr>
              <a:xfrm>
                <a:off x="5510713" y="2661584"/>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6" name="Google Shape;1114;p69"/>
              <p:cNvSpPr/>
              <p:nvPr/>
            </p:nvSpPr>
            <p:spPr>
              <a:xfrm>
                <a:off x="5402494" y="2598089"/>
                <a:ext cx="2205" cy="161317"/>
              </a:xfrm>
              <a:custGeom>
                <a:avLst/>
                <a:gdLst/>
                <a:ahLst/>
                <a:cxnLst/>
                <a:rect l="l" t="t" r="r" b="b"/>
                <a:pathLst>
                  <a:path w="35" h="2561" extrusionOk="0">
                    <a:moveTo>
                      <a:pt x="18" y="1"/>
                    </a:moveTo>
                    <a:cubicBezTo>
                      <a:pt x="9" y="1"/>
                      <a:pt x="1" y="6"/>
                      <a:pt x="1" y="18"/>
                    </a:cubicBezTo>
                    <a:lnTo>
                      <a:pt x="1" y="2549"/>
                    </a:lnTo>
                    <a:cubicBezTo>
                      <a:pt x="1" y="2561"/>
                      <a:pt x="1" y="2561"/>
                      <a:pt x="12" y="2561"/>
                    </a:cubicBezTo>
                    <a:cubicBezTo>
                      <a:pt x="23" y="2561"/>
                      <a:pt x="35" y="2561"/>
                      <a:pt x="35" y="2549"/>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7" name="Google Shape;1115;p69"/>
              <p:cNvSpPr/>
              <p:nvPr/>
            </p:nvSpPr>
            <p:spPr>
              <a:xfrm>
                <a:off x="5352164" y="2801802"/>
                <a:ext cx="64817" cy="195017"/>
              </a:xfrm>
              <a:custGeom>
                <a:avLst/>
                <a:gdLst/>
                <a:ahLst/>
                <a:cxnLst/>
                <a:rect l="l" t="t" r="r" b="b"/>
                <a:pathLst>
                  <a:path w="1029" h="3096" extrusionOk="0">
                    <a:moveTo>
                      <a:pt x="23" y="0"/>
                    </a:moveTo>
                    <a:cubicBezTo>
                      <a:pt x="7" y="0"/>
                      <a:pt x="1" y="26"/>
                      <a:pt x="21" y="26"/>
                    </a:cubicBezTo>
                    <a:lnTo>
                      <a:pt x="994" y="564"/>
                    </a:lnTo>
                    <a:lnTo>
                      <a:pt x="994" y="3038"/>
                    </a:lnTo>
                    <a:lnTo>
                      <a:pt x="32" y="2649"/>
                    </a:lnTo>
                    <a:cubicBezTo>
                      <a:pt x="29" y="2647"/>
                      <a:pt x="26" y="2646"/>
                      <a:pt x="23" y="2646"/>
                    </a:cubicBezTo>
                    <a:cubicBezTo>
                      <a:pt x="7" y="2646"/>
                      <a:pt x="1" y="2672"/>
                      <a:pt x="21" y="2672"/>
                    </a:cubicBezTo>
                    <a:lnTo>
                      <a:pt x="1029" y="3096"/>
                    </a:lnTo>
                    <a:lnTo>
                      <a:pt x="1029" y="553"/>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8" name="Google Shape;1116;p69"/>
              <p:cNvSpPr/>
              <p:nvPr/>
            </p:nvSpPr>
            <p:spPr>
              <a:xfrm>
                <a:off x="5453706" y="2852447"/>
                <a:ext cx="71494" cy="186198"/>
              </a:xfrm>
              <a:custGeom>
                <a:avLst/>
                <a:gdLst/>
                <a:ahLst/>
                <a:cxnLst/>
                <a:rect l="l" t="t" r="r" b="b"/>
                <a:pathLst>
                  <a:path w="1135" h="2956" extrusionOk="0">
                    <a:moveTo>
                      <a:pt x="35" y="46"/>
                    </a:moveTo>
                    <a:lnTo>
                      <a:pt x="1101" y="539"/>
                    </a:lnTo>
                    <a:lnTo>
                      <a:pt x="1101" y="2910"/>
                    </a:lnTo>
                    <a:lnTo>
                      <a:pt x="35" y="2498"/>
                    </a:lnTo>
                    <a:lnTo>
                      <a:pt x="35" y="46"/>
                    </a:lnTo>
                    <a:close/>
                    <a:moveTo>
                      <a:pt x="1" y="1"/>
                    </a:moveTo>
                    <a:lnTo>
                      <a:pt x="1" y="2521"/>
                    </a:lnTo>
                    <a:lnTo>
                      <a:pt x="1135" y="2956"/>
                    </a:lnTo>
                    <a:lnTo>
                      <a:pt x="1135" y="516"/>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9" name="Google Shape;1117;p69"/>
              <p:cNvSpPr/>
              <p:nvPr/>
            </p:nvSpPr>
            <p:spPr>
              <a:xfrm>
                <a:off x="5510713" y="2878777"/>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0" name="Google Shape;1118;p69"/>
              <p:cNvSpPr/>
              <p:nvPr/>
            </p:nvSpPr>
            <p:spPr>
              <a:xfrm>
                <a:off x="5402494" y="2829014"/>
                <a:ext cx="2205" cy="161317"/>
              </a:xfrm>
              <a:custGeom>
                <a:avLst/>
                <a:gdLst/>
                <a:ahLst/>
                <a:cxnLst/>
                <a:rect l="l" t="t" r="r" b="b"/>
                <a:pathLst>
                  <a:path w="35" h="2561" extrusionOk="0">
                    <a:moveTo>
                      <a:pt x="18" y="0"/>
                    </a:moveTo>
                    <a:cubicBezTo>
                      <a:pt x="9" y="0"/>
                      <a:pt x="1" y="6"/>
                      <a:pt x="1" y="17"/>
                    </a:cubicBezTo>
                    <a:lnTo>
                      <a:pt x="1" y="2549"/>
                    </a:lnTo>
                    <a:cubicBezTo>
                      <a:pt x="1" y="2549"/>
                      <a:pt x="1" y="2560"/>
                      <a:pt x="12" y="2560"/>
                    </a:cubicBezTo>
                    <a:cubicBezTo>
                      <a:pt x="23" y="2560"/>
                      <a:pt x="23" y="2549"/>
                      <a:pt x="35" y="2549"/>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1" name="Google Shape;1119;p69"/>
              <p:cNvSpPr/>
              <p:nvPr/>
            </p:nvSpPr>
            <p:spPr>
              <a:xfrm>
                <a:off x="5352731" y="3059940"/>
                <a:ext cx="64250" cy="185128"/>
              </a:xfrm>
              <a:custGeom>
                <a:avLst/>
                <a:gdLst/>
                <a:ahLst/>
                <a:cxnLst/>
                <a:rect l="l" t="t" r="r" b="b"/>
                <a:pathLst>
                  <a:path w="1020" h="2939" extrusionOk="0">
                    <a:moveTo>
                      <a:pt x="13" y="1"/>
                    </a:moveTo>
                    <a:cubicBezTo>
                      <a:pt x="6" y="1"/>
                      <a:pt x="0" y="9"/>
                      <a:pt x="0" y="17"/>
                    </a:cubicBezTo>
                    <a:cubicBezTo>
                      <a:pt x="0" y="17"/>
                      <a:pt x="0" y="29"/>
                      <a:pt x="12" y="29"/>
                    </a:cubicBezTo>
                    <a:lnTo>
                      <a:pt x="985" y="418"/>
                    </a:lnTo>
                    <a:lnTo>
                      <a:pt x="985" y="2892"/>
                    </a:lnTo>
                    <a:lnTo>
                      <a:pt x="23" y="2652"/>
                    </a:lnTo>
                    <a:cubicBezTo>
                      <a:pt x="20" y="2648"/>
                      <a:pt x="16" y="2647"/>
                      <a:pt x="13" y="2647"/>
                    </a:cubicBezTo>
                    <a:cubicBezTo>
                      <a:pt x="6" y="2647"/>
                      <a:pt x="0" y="2655"/>
                      <a:pt x="0" y="2663"/>
                    </a:cubicBezTo>
                    <a:cubicBezTo>
                      <a:pt x="0" y="2663"/>
                      <a:pt x="0" y="2675"/>
                      <a:pt x="12" y="2675"/>
                    </a:cubicBezTo>
                    <a:lnTo>
                      <a:pt x="1020" y="2938"/>
                    </a:lnTo>
                    <a:lnTo>
                      <a:pt x="1020" y="395"/>
                    </a:lnTo>
                    <a:lnTo>
                      <a:pt x="23" y="6"/>
                    </a:lnTo>
                    <a:cubicBezTo>
                      <a:pt x="20" y="2"/>
                      <a:pt x="16" y="1"/>
                      <a:pt x="1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2" name="Google Shape;1120;p69"/>
              <p:cNvSpPr/>
              <p:nvPr/>
            </p:nvSpPr>
            <p:spPr>
              <a:xfrm>
                <a:off x="5453706" y="3094900"/>
                <a:ext cx="71494" cy="174671"/>
              </a:xfrm>
              <a:custGeom>
                <a:avLst/>
                <a:gdLst/>
                <a:ahLst/>
                <a:cxnLst/>
                <a:rect l="l" t="t" r="r" b="b"/>
                <a:pathLst>
                  <a:path w="1135" h="2773" extrusionOk="0">
                    <a:moveTo>
                      <a:pt x="35" y="35"/>
                    </a:moveTo>
                    <a:lnTo>
                      <a:pt x="1101" y="356"/>
                    </a:lnTo>
                    <a:lnTo>
                      <a:pt x="1101" y="2738"/>
                    </a:lnTo>
                    <a:lnTo>
                      <a:pt x="35" y="2486"/>
                    </a:lnTo>
                    <a:lnTo>
                      <a:pt x="35" y="35"/>
                    </a:lnTo>
                    <a:close/>
                    <a:moveTo>
                      <a:pt x="1" y="0"/>
                    </a:moveTo>
                    <a:lnTo>
                      <a:pt x="1" y="2521"/>
                    </a:lnTo>
                    <a:lnTo>
                      <a:pt x="1135" y="2773"/>
                    </a:lnTo>
                    <a:lnTo>
                      <a:pt x="1135" y="33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3" name="Google Shape;1121;p69"/>
              <p:cNvSpPr/>
              <p:nvPr/>
            </p:nvSpPr>
            <p:spPr>
              <a:xfrm>
                <a:off x="5510713" y="3111845"/>
                <a:ext cx="2268" cy="155585"/>
              </a:xfrm>
              <a:custGeom>
                <a:avLst/>
                <a:gdLst/>
                <a:ahLst/>
                <a:cxnLst/>
                <a:rect l="l" t="t" r="r" b="b"/>
                <a:pathLst>
                  <a:path w="36" h="2470" extrusionOk="0">
                    <a:moveTo>
                      <a:pt x="18" y="1"/>
                    </a:moveTo>
                    <a:cubicBezTo>
                      <a:pt x="9" y="1"/>
                      <a:pt x="1" y="6"/>
                      <a:pt x="1" y="18"/>
                    </a:cubicBezTo>
                    <a:lnTo>
                      <a:pt x="1" y="2446"/>
                    </a:lnTo>
                    <a:cubicBezTo>
                      <a:pt x="1" y="2458"/>
                      <a:pt x="12" y="2469"/>
                      <a:pt x="24" y="2469"/>
                    </a:cubicBezTo>
                    <a:cubicBezTo>
                      <a:pt x="24" y="2469"/>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4" name="Google Shape;1122;p69"/>
              <p:cNvSpPr/>
              <p:nvPr/>
            </p:nvSpPr>
            <p:spPr>
              <a:xfrm>
                <a:off x="5402494" y="3079404"/>
                <a:ext cx="1512" cy="161317"/>
              </a:xfrm>
              <a:custGeom>
                <a:avLst/>
                <a:gdLst/>
                <a:ahLst/>
                <a:cxnLst/>
                <a:rect l="l" t="t" r="r" b="b"/>
                <a:pathLst>
                  <a:path w="24" h="2561" extrusionOk="0">
                    <a:moveTo>
                      <a:pt x="12" y="0"/>
                    </a:moveTo>
                    <a:cubicBezTo>
                      <a:pt x="6" y="0"/>
                      <a:pt x="1" y="6"/>
                      <a:pt x="1" y="17"/>
                    </a:cubicBezTo>
                    <a:lnTo>
                      <a:pt x="1" y="2549"/>
                    </a:lnTo>
                    <a:cubicBezTo>
                      <a:pt x="1" y="2549"/>
                      <a:pt x="1" y="2560"/>
                      <a:pt x="12" y="2560"/>
                    </a:cubicBezTo>
                    <a:cubicBezTo>
                      <a:pt x="23" y="2560"/>
                      <a:pt x="23" y="2549"/>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5" name="Google Shape;1123;p69"/>
              <p:cNvSpPr/>
              <p:nvPr/>
            </p:nvSpPr>
            <p:spPr>
              <a:xfrm>
                <a:off x="5352164" y="3293889"/>
                <a:ext cx="64817" cy="182797"/>
              </a:xfrm>
              <a:custGeom>
                <a:avLst/>
                <a:gdLst/>
                <a:ahLst/>
                <a:cxnLst/>
                <a:rect l="l" t="t" r="r" b="b"/>
                <a:pathLst>
                  <a:path w="1029" h="2902" extrusionOk="0">
                    <a:moveTo>
                      <a:pt x="23" y="1"/>
                    </a:moveTo>
                    <a:cubicBezTo>
                      <a:pt x="7" y="1"/>
                      <a:pt x="1" y="26"/>
                      <a:pt x="21" y="26"/>
                    </a:cubicBezTo>
                    <a:lnTo>
                      <a:pt x="994" y="381"/>
                    </a:lnTo>
                    <a:lnTo>
                      <a:pt x="994" y="2855"/>
                    </a:lnTo>
                    <a:lnTo>
                      <a:pt x="32" y="2638"/>
                    </a:lnTo>
                    <a:cubicBezTo>
                      <a:pt x="21" y="2638"/>
                      <a:pt x="9" y="2649"/>
                      <a:pt x="9" y="2649"/>
                    </a:cubicBezTo>
                    <a:cubicBezTo>
                      <a:pt x="9" y="2661"/>
                      <a:pt x="9" y="2672"/>
                      <a:pt x="21" y="2672"/>
                    </a:cubicBezTo>
                    <a:lnTo>
                      <a:pt x="1029" y="2901"/>
                    </a:lnTo>
                    <a:lnTo>
                      <a:pt x="1029" y="358"/>
                    </a:lnTo>
                    <a:lnTo>
                      <a:pt x="32" y="3"/>
                    </a:lnTo>
                    <a:cubicBezTo>
                      <a:pt x="29" y="1"/>
                      <a:pt x="26"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6" name="Google Shape;1124;p69"/>
              <p:cNvSpPr/>
              <p:nvPr/>
            </p:nvSpPr>
            <p:spPr>
              <a:xfrm>
                <a:off x="5453706" y="3325070"/>
                <a:ext cx="71494" cy="172530"/>
              </a:xfrm>
              <a:custGeom>
                <a:avLst/>
                <a:gdLst/>
                <a:ahLst/>
                <a:cxnLst/>
                <a:rect l="l" t="t" r="r" b="b"/>
                <a:pathLst>
                  <a:path w="1135" h="2739" extrusionOk="0">
                    <a:moveTo>
                      <a:pt x="35" y="46"/>
                    </a:moveTo>
                    <a:lnTo>
                      <a:pt x="1101" y="321"/>
                    </a:lnTo>
                    <a:lnTo>
                      <a:pt x="1101" y="2693"/>
                    </a:lnTo>
                    <a:lnTo>
                      <a:pt x="35" y="2498"/>
                    </a:lnTo>
                    <a:lnTo>
                      <a:pt x="35" y="46"/>
                    </a:lnTo>
                    <a:close/>
                    <a:moveTo>
                      <a:pt x="1" y="1"/>
                    </a:moveTo>
                    <a:lnTo>
                      <a:pt x="1" y="2521"/>
                    </a:lnTo>
                    <a:lnTo>
                      <a:pt x="1112" y="2738"/>
                    </a:lnTo>
                    <a:lnTo>
                      <a:pt x="1135" y="2738"/>
                    </a:lnTo>
                    <a:lnTo>
                      <a:pt x="1135" y="299"/>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7" name="Google Shape;1125;p69"/>
              <p:cNvSpPr/>
              <p:nvPr/>
            </p:nvSpPr>
            <p:spPr>
              <a:xfrm>
                <a:off x="5510713" y="3340566"/>
                <a:ext cx="2268" cy="154892"/>
              </a:xfrm>
              <a:custGeom>
                <a:avLst/>
                <a:gdLst/>
                <a:ahLst/>
                <a:cxnLst/>
                <a:rect l="l" t="t" r="r" b="b"/>
                <a:pathLst>
                  <a:path w="36" h="2459" extrusionOk="0">
                    <a:moveTo>
                      <a:pt x="18" y="1"/>
                    </a:moveTo>
                    <a:cubicBezTo>
                      <a:pt x="9" y="1"/>
                      <a:pt x="1" y="7"/>
                      <a:pt x="1" y="18"/>
                    </a:cubicBezTo>
                    <a:lnTo>
                      <a:pt x="1" y="2447"/>
                    </a:lnTo>
                    <a:cubicBezTo>
                      <a:pt x="1" y="2447"/>
                      <a:pt x="12" y="2458"/>
                      <a:pt x="24" y="2458"/>
                    </a:cubicBezTo>
                    <a:cubicBezTo>
                      <a:pt x="24" y="2458"/>
                      <a:pt x="35" y="2447"/>
                      <a:pt x="35" y="2447"/>
                    </a:cubicBezTo>
                    <a:lnTo>
                      <a:pt x="35" y="18"/>
                    </a:lnTo>
                    <a:cubicBezTo>
                      <a:pt x="35" y="7"/>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8" name="Google Shape;1126;p69"/>
              <p:cNvSpPr/>
              <p:nvPr/>
            </p:nvSpPr>
            <p:spPr>
              <a:xfrm>
                <a:off x="5402494" y="3311023"/>
                <a:ext cx="1512" cy="162010"/>
              </a:xfrm>
              <a:custGeom>
                <a:avLst/>
                <a:gdLst/>
                <a:ahLst/>
                <a:cxnLst/>
                <a:rect l="l" t="t" r="r" b="b"/>
                <a:pathLst>
                  <a:path w="24" h="2572" extrusionOk="0">
                    <a:moveTo>
                      <a:pt x="12" y="0"/>
                    </a:moveTo>
                    <a:cubicBezTo>
                      <a:pt x="6" y="0"/>
                      <a:pt x="1" y="6"/>
                      <a:pt x="1" y="17"/>
                    </a:cubicBezTo>
                    <a:lnTo>
                      <a:pt x="1" y="2549"/>
                    </a:lnTo>
                    <a:cubicBezTo>
                      <a:pt x="1" y="2561"/>
                      <a:pt x="1" y="2572"/>
                      <a:pt x="12" y="2572"/>
                    </a:cubicBezTo>
                    <a:cubicBezTo>
                      <a:pt x="23" y="2572"/>
                      <a:pt x="23" y="2561"/>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9" name="Google Shape;1127;p69"/>
              <p:cNvSpPr/>
              <p:nvPr/>
            </p:nvSpPr>
            <p:spPr>
              <a:xfrm>
                <a:off x="5595184" y="2721677"/>
                <a:ext cx="43337" cy="170514"/>
              </a:xfrm>
              <a:custGeom>
                <a:avLst/>
                <a:gdLst/>
                <a:ahLst/>
                <a:cxnLst/>
                <a:rect l="l" t="t" r="r" b="b"/>
                <a:pathLst>
                  <a:path w="688" h="2707" extrusionOk="0">
                    <a:moveTo>
                      <a:pt x="26" y="1"/>
                    </a:moveTo>
                    <a:cubicBezTo>
                      <a:pt x="9" y="1"/>
                      <a:pt x="2" y="28"/>
                      <a:pt x="12" y="38"/>
                    </a:cubicBezTo>
                    <a:lnTo>
                      <a:pt x="653" y="461"/>
                    </a:lnTo>
                    <a:lnTo>
                      <a:pt x="653" y="2649"/>
                    </a:lnTo>
                    <a:lnTo>
                      <a:pt x="34" y="2329"/>
                    </a:lnTo>
                    <a:cubicBezTo>
                      <a:pt x="12" y="2329"/>
                      <a:pt x="0" y="2351"/>
                      <a:pt x="23" y="2363"/>
                    </a:cubicBezTo>
                    <a:lnTo>
                      <a:pt x="687" y="2707"/>
                    </a:lnTo>
                    <a:lnTo>
                      <a:pt x="687" y="438"/>
                    </a:lnTo>
                    <a:lnTo>
                      <a:pt x="34" y="3"/>
                    </a:lnTo>
                    <a:cubicBezTo>
                      <a:pt x="31" y="2"/>
                      <a:pt x="28" y="1"/>
                      <a:pt x="2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0" name="Google Shape;1128;p69"/>
              <p:cNvSpPr/>
              <p:nvPr/>
            </p:nvSpPr>
            <p:spPr>
              <a:xfrm>
                <a:off x="5661514" y="2761551"/>
                <a:ext cx="47683" cy="167427"/>
              </a:xfrm>
              <a:custGeom>
                <a:avLst/>
                <a:gdLst/>
                <a:ahLst/>
                <a:cxnLst/>
                <a:rect l="l" t="t" r="r" b="b"/>
                <a:pathLst>
                  <a:path w="757" h="2658" extrusionOk="0">
                    <a:moveTo>
                      <a:pt x="35" y="57"/>
                    </a:moveTo>
                    <a:lnTo>
                      <a:pt x="723" y="470"/>
                    </a:lnTo>
                    <a:lnTo>
                      <a:pt x="723" y="2601"/>
                    </a:lnTo>
                    <a:lnTo>
                      <a:pt x="35" y="2245"/>
                    </a:lnTo>
                    <a:lnTo>
                      <a:pt x="35" y="57"/>
                    </a:lnTo>
                    <a:close/>
                    <a:moveTo>
                      <a:pt x="1" y="0"/>
                    </a:moveTo>
                    <a:lnTo>
                      <a:pt x="1" y="2268"/>
                    </a:lnTo>
                    <a:lnTo>
                      <a:pt x="757" y="2658"/>
                    </a:lnTo>
                    <a:lnTo>
                      <a:pt x="757" y="447"/>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1" name="Google Shape;1129;p69"/>
              <p:cNvSpPr/>
              <p:nvPr/>
            </p:nvSpPr>
            <p:spPr>
              <a:xfrm>
                <a:off x="5699056" y="2784291"/>
                <a:ext cx="2205" cy="139649"/>
              </a:xfrm>
              <a:custGeom>
                <a:avLst/>
                <a:gdLst/>
                <a:ahLst/>
                <a:cxnLst/>
                <a:rect l="l" t="t" r="r" b="b"/>
                <a:pathLst>
                  <a:path w="35" h="2217" extrusionOk="0">
                    <a:moveTo>
                      <a:pt x="18" y="0"/>
                    </a:moveTo>
                    <a:cubicBezTo>
                      <a:pt x="9" y="0"/>
                      <a:pt x="1" y="6"/>
                      <a:pt x="1" y="17"/>
                    </a:cubicBezTo>
                    <a:lnTo>
                      <a:pt x="1" y="2205"/>
                    </a:lnTo>
                    <a:cubicBezTo>
                      <a:pt x="1" y="2217"/>
                      <a:pt x="12" y="2217"/>
                      <a:pt x="24" y="2217"/>
                    </a:cubicBezTo>
                    <a:cubicBezTo>
                      <a:pt x="24" y="2217"/>
                      <a:pt x="35" y="2217"/>
                      <a:pt x="35" y="220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2" name="Google Shape;1130;p69"/>
              <p:cNvSpPr/>
              <p:nvPr/>
            </p:nvSpPr>
            <p:spPr>
              <a:xfrm>
                <a:off x="5628317" y="2743157"/>
                <a:ext cx="2268" cy="143239"/>
              </a:xfrm>
              <a:custGeom>
                <a:avLst/>
                <a:gdLst/>
                <a:ahLst/>
                <a:cxnLst/>
                <a:rect l="l" t="t" r="r" b="b"/>
                <a:pathLst>
                  <a:path w="36" h="2274" extrusionOk="0">
                    <a:moveTo>
                      <a:pt x="18" y="0"/>
                    </a:moveTo>
                    <a:cubicBezTo>
                      <a:pt x="10" y="0"/>
                      <a:pt x="1" y="6"/>
                      <a:pt x="1" y="17"/>
                    </a:cubicBezTo>
                    <a:lnTo>
                      <a:pt x="1" y="2262"/>
                    </a:lnTo>
                    <a:cubicBezTo>
                      <a:pt x="1" y="2274"/>
                      <a:pt x="1" y="2274"/>
                      <a:pt x="12" y="2274"/>
                    </a:cubicBezTo>
                    <a:cubicBezTo>
                      <a:pt x="24" y="2274"/>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3" name="Google Shape;1131;p69"/>
              <p:cNvSpPr/>
              <p:nvPr/>
            </p:nvSpPr>
            <p:spPr>
              <a:xfrm>
                <a:off x="5595373" y="2930241"/>
                <a:ext cx="43148" cy="165412"/>
              </a:xfrm>
              <a:custGeom>
                <a:avLst/>
                <a:gdLst/>
                <a:ahLst/>
                <a:cxnLst/>
                <a:rect l="l" t="t" r="r" b="b"/>
                <a:pathLst>
                  <a:path w="685" h="2626" extrusionOk="0">
                    <a:moveTo>
                      <a:pt x="23" y="0"/>
                    </a:moveTo>
                    <a:cubicBezTo>
                      <a:pt x="6" y="0"/>
                      <a:pt x="0" y="27"/>
                      <a:pt x="20" y="37"/>
                    </a:cubicBezTo>
                    <a:lnTo>
                      <a:pt x="650" y="381"/>
                    </a:lnTo>
                    <a:lnTo>
                      <a:pt x="650" y="2580"/>
                    </a:lnTo>
                    <a:lnTo>
                      <a:pt x="31" y="2340"/>
                    </a:lnTo>
                    <a:cubicBezTo>
                      <a:pt x="28" y="2338"/>
                      <a:pt x="25" y="2337"/>
                      <a:pt x="22" y="2337"/>
                    </a:cubicBezTo>
                    <a:cubicBezTo>
                      <a:pt x="6" y="2337"/>
                      <a:pt x="0" y="2362"/>
                      <a:pt x="20" y="2362"/>
                    </a:cubicBezTo>
                    <a:lnTo>
                      <a:pt x="684" y="2626"/>
                    </a:lnTo>
                    <a:lnTo>
                      <a:pt x="684" y="358"/>
                    </a:lnTo>
                    <a:lnTo>
                      <a:pt x="31"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4" name="Google Shape;1132;p69"/>
              <p:cNvSpPr/>
              <p:nvPr/>
            </p:nvSpPr>
            <p:spPr>
              <a:xfrm>
                <a:off x="5661514" y="2962115"/>
                <a:ext cx="47683" cy="160247"/>
              </a:xfrm>
              <a:custGeom>
                <a:avLst/>
                <a:gdLst/>
                <a:ahLst/>
                <a:cxnLst/>
                <a:rect l="l" t="t" r="r" b="b"/>
                <a:pathLst>
                  <a:path w="757" h="2544" extrusionOk="0">
                    <a:moveTo>
                      <a:pt x="35" y="58"/>
                    </a:moveTo>
                    <a:lnTo>
                      <a:pt x="723" y="367"/>
                    </a:lnTo>
                    <a:lnTo>
                      <a:pt x="723" y="2498"/>
                    </a:lnTo>
                    <a:lnTo>
                      <a:pt x="35" y="2234"/>
                    </a:lnTo>
                    <a:lnTo>
                      <a:pt x="35" y="58"/>
                    </a:lnTo>
                    <a:close/>
                    <a:moveTo>
                      <a:pt x="1" y="1"/>
                    </a:moveTo>
                    <a:lnTo>
                      <a:pt x="1" y="2257"/>
                    </a:lnTo>
                    <a:lnTo>
                      <a:pt x="757" y="2544"/>
                    </a:lnTo>
                    <a:lnTo>
                      <a:pt x="757" y="34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5" name="Google Shape;1133;p69"/>
              <p:cNvSpPr/>
              <p:nvPr/>
            </p:nvSpPr>
            <p:spPr>
              <a:xfrm>
                <a:off x="5699056" y="2979815"/>
                <a:ext cx="2205" cy="139649"/>
              </a:xfrm>
              <a:custGeom>
                <a:avLst/>
                <a:gdLst/>
                <a:ahLst/>
                <a:cxnLst/>
                <a:rect l="l" t="t" r="r" b="b"/>
                <a:pathLst>
                  <a:path w="35" h="2217" extrusionOk="0">
                    <a:moveTo>
                      <a:pt x="18" y="0"/>
                    </a:moveTo>
                    <a:cubicBezTo>
                      <a:pt x="9" y="0"/>
                      <a:pt x="1" y="6"/>
                      <a:pt x="1" y="18"/>
                    </a:cubicBezTo>
                    <a:lnTo>
                      <a:pt x="1" y="2194"/>
                    </a:lnTo>
                    <a:cubicBezTo>
                      <a:pt x="1" y="2206"/>
                      <a:pt x="12" y="2217"/>
                      <a:pt x="24" y="2217"/>
                    </a:cubicBezTo>
                    <a:cubicBezTo>
                      <a:pt x="24" y="2217"/>
                      <a:pt x="35" y="2206"/>
                      <a:pt x="35" y="219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6" name="Google Shape;1134;p69"/>
              <p:cNvSpPr/>
              <p:nvPr/>
            </p:nvSpPr>
            <p:spPr>
              <a:xfrm>
                <a:off x="5628317" y="2948068"/>
                <a:ext cx="2268" cy="143302"/>
              </a:xfrm>
              <a:custGeom>
                <a:avLst/>
                <a:gdLst/>
                <a:ahLst/>
                <a:cxnLst/>
                <a:rect l="l" t="t" r="r" b="b"/>
                <a:pathLst>
                  <a:path w="36" h="2275" extrusionOk="0">
                    <a:moveTo>
                      <a:pt x="18" y="0"/>
                    </a:moveTo>
                    <a:cubicBezTo>
                      <a:pt x="10" y="0"/>
                      <a:pt x="1" y="6"/>
                      <a:pt x="1" y="18"/>
                    </a:cubicBezTo>
                    <a:lnTo>
                      <a:pt x="1" y="2251"/>
                    </a:lnTo>
                    <a:cubicBezTo>
                      <a:pt x="1" y="2263"/>
                      <a:pt x="1" y="2274"/>
                      <a:pt x="12" y="2274"/>
                    </a:cubicBezTo>
                    <a:cubicBezTo>
                      <a:pt x="24" y="2274"/>
                      <a:pt x="35" y="2263"/>
                      <a:pt x="35" y="2251"/>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7" name="Google Shape;1135;p69"/>
              <p:cNvSpPr/>
              <p:nvPr/>
            </p:nvSpPr>
            <p:spPr>
              <a:xfrm>
                <a:off x="5595184" y="3157702"/>
                <a:ext cx="43337" cy="158042"/>
              </a:xfrm>
              <a:custGeom>
                <a:avLst/>
                <a:gdLst/>
                <a:ahLst/>
                <a:cxnLst/>
                <a:rect l="l" t="t" r="r" b="b"/>
                <a:pathLst>
                  <a:path w="688" h="2509" extrusionOk="0">
                    <a:moveTo>
                      <a:pt x="34" y="0"/>
                    </a:moveTo>
                    <a:cubicBezTo>
                      <a:pt x="12" y="0"/>
                      <a:pt x="0" y="23"/>
                      <a:pt x="23" y="34"/>
                    </a:cubicBezTo>
                    <a:lnTo>
                      <a:pt x="653" y="275"/>
                    </a:lnTo>
                    <a:lnTo>
                      <a:pt x="653" y="2463"/>
                    </a:lnTo>
                    <a:lnTo>
                      <a:pt x="34" y="2325"/>
                    </a:lnTo>
                    <a:cubicBezTo>
                      <a:pt x="23" y="2325"/>
                      <a:pt x="12" y="2337"/>
                      <a:pt x="12" y="2348"/>
                    </a:cubicBezTo>
                    <a:cubicBezTo>
                      <a:pt x="12" y="2348"/>
                      <a:pt x="12" y="2360"/>
                      <a:pt x="23" y="2360"/>
                    </a:cubicBezTo>
                    <a:lnTo>
                      <a:pt x="687" y="2509"/>
                    </a:lnTo>
                    <a:lnTo>
                      <a:pt x="687" y="252"/>
                    </a:lnTo>
                    <a:lnTo>
                      <a:pt x="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8" name="Google Shape;1136;p69"/>
              <p:cNvSpPr/>
              <p:nvPr/>
            </p:nvSpPr>
            <p:spPr>
              <a:xfrm>
                <a:off x="5661514" y="3178615"/>
                <a:ext cx="47683" cy="151554"/>
              </a:xfrm>
              <a:custGeom>
                <a:avLst/>
                <a:gdLst/>
                <a:ahLst/>
                <a:cxnLst/>
                <a:rect l="l" t="t" r="r" b="b"/>
                <a:pathLst>
                  <a:path w="757" h="2406" extrusionOk="0">
                    <a:moveTo>
                      <a:pt x="35" y="46"/>
                    </a:moveTo>
                    <a:lnTo>
                      <a:pt x="723" y="229"/>
                    </a:lnTo>
                    <a:lnTo>
                      <a:pt x="723" y="2371"/>
                    </a:lnTo>
                    <a:lnTo>
                      <a:pt x="35" y="2223"/>
                    </a:lnTo>
                    <a:lnTo>
                      <a:pt x="35" y="46"/>
                    </a:lnTo>
                    <a:close/>
                    <a:moveTo>
                      <a:pt x="1" y="0"/>
                    </a:moveTo>
                    <a:lnTo>
                      <a:pt x="1" y="2257"/>
                    </a:lnTo>
                    <a:lnTo>
                      <a:pt x="734" y="2406"/>
                    </a:lnTo>
                    <a:lnTo>
                      <a:pt x="757" y="2406"/>
                    </a:lnTo>
                    <a:lnTo>
                      <a:pt x="757" y="206"/>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9" name="Google Shape;1137;p69"/>
              <p:cNvSpPr/>
              <p:nvPr/>
            </p:nvSpPr>
            <p:spPr>
              <a:xfrm>
                <a:off x="5699056" y="3189072"/>
                <a:ext cx="2205" cy="139649"/>
              </a:xfrm>
              <a:custGeom>
                <a:avLst/>
                <a:gdLst/>
                <a:ahLst/>
                <a:cxnLst/>
                <a:rect l="l" t="t" r="r" b="b"/>
                <a:pathLst>
                  <a:path w="35" h="2217" extrusionOk="0">
                    <a:moveTo>
                      <a:pt x="18" y="0"/>
                    </a:moveTo>
                    <a:cubicBezTo>
                      <a:pt x="9" y="0"/>
                      <a:pt x="1" y="6"/>
                      <a:pt x="1" y="18"/>
                    </a:cubicBezTo>
                    <a:lnTo>
                      <a:pt x="1" y="2205"/>
                    </a:lnTo>
                    <a:cubicBezTo>
                      <a:pt x="1" y="2205"/>
                      <a:pt x="12" y="2217"/>
                      <a:pt x="12" y="2217"/>
                    </a:cubicBezTo>
                    <a:cubicBezTo>
                      <a:pt x="24" y="2217"/>
                      <a:pt x="35" y="2205"/>
                      <a:pt x="35" y="2205"/>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0" name="Google Shape;1138;p69"/>
              <p:cNvSpPr/>
              <p:nvPr/>
            </p:nvSpPr>
            <p:spPr>
              <a:xfrm>
                <a:off x="5628317" y="3169608"/>
                <a:ext cx="2268" cy="143995"/>
              </a:xfrm>
              <a:custGeom>
                <a:avLst/>
                <a:gdLst/>
                <a:ahLst/>
                <a:cxnLst/>
                <a:rect l="l" t="t" r="r" b="b"/>
                <a:pathLst>
                  <a:path w="36" h="2286" extrusionOk="0">
                    <a:moveTo>
                      <a:pt x="18" y="0"/>
                    </a:moveTo>
                    <a:cubicBezTo>
                      <a:pt x="10" y="0"/>
                      <a:pt x="1" y="6"/>
                      <a:pt x="1" y="17"/>
                    </a:cubicBezTo>
                    <a:lnTo>
                      <a:pt x="1" y="2262"/>
                    </a:lnTo>
                    <a:cubicBezTo>
                      <a:pt x="1" y="2274"/>
                      <a:pt x="1" y="2285"/>
                      <a:pt x="12" y="2285"/>
                    </a:cubicBezTo>
                    <a:cubicBezTo>
                      <a:pt x="24" y="2285"/>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1" name="Google Shape;1139;p69"/>
              <p:cNvSpPr/>
              <p:nvPr/>
            </p:nvSpPr>
            <p:spPr>
              <a:xfrm>
                <a:off x="5595184" y="3363306"/>
                <a:ext cx="43337" cy="158105"/>
              </a:xfrm>
              <a:custGeom>
                <a:avLst/>
                <a:gdLst/>
                <a:ahLst/>
                <a:cxnLst/>
                <a:rect l="l" t="t" r="r" b="b"/>
                <a:pathLst>
                  <a:path w="688" h="2510" extrusionOk="0">
                    <a:moveTo>
                      <a:pt x="34" y="1"/>
                    </a:moveTo>
                    <a:cubicBezTo>
                      <a:pt x="12" y="1"/>
                      <a:pt x="0" y="24"/>
                      <a:pt x="23" y="35"/>
                    </a:cubicBezTo>
                    <a:lnTo>
                      <a:pt x="653" y="276"/>
                    </a:lnTo>
                    <a:lnTo>
                      <a:pt x="653" y="2475"/>
                    </a:lnTo>
                    <a:lnTo>
                      <a:pt x="34" y="2338"/>
                    </a:lnTo>
                    <a:cubicBezTo>
                      <a:pt x="31" y="2334"/>
                      <a:pt x="28" y="2333"/>
                      <a:pt x="25" y="2333"/>
                    </a:cubicBezTo>
                    <a:cubicBezTo>
                      <a:pt x="17" y="2333"/>
                      <a:pt x="12" y="2341"/>
                      <a:pt x="12" y="2349"/>
                    </a:cubicBezTo>
                    <a:cubicBezTo>
                      <a:pt x="12" y="2361"/>
                      <a:pt x="12" y="2361"/>
                      <a:pt x="23" y="2361"/>
                    </a:cubicBezTo>
                    <a:lnTo>
                      <a:pt x="687" y="2509"/>
                    </a:lnTo>
                    <a:lnTo>
                      <a:pt x="687" y="253"/>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2" name="Google Shape;1140;p69"/>
              <p:cNvSpPr/>
              <p:nvPr/>
            </p:nvSpPr>
            <p:spPr>
              <a:xfrm>
                <a:off x="5661514" y="3384282"/>
                <a:ext cx="47683" cy="150861"/>
              </a:xfrm>
              <a:custGeom>
                <a:avLst/>
                <a:gdLst/>
                <a:ahLst/>
                <a:cxnLst/>
                <a:rect l="l" t="t" r="r" b="b"/>
                <a:pathLst>
                  <a:path w="757" h="2395" extrusionOk="0">
                    <a:moveTo>
                      <a:pt x="35" y="46"/>
                    </a:moveTo>
                    <a:lnTo>
                      <a:pt x="723" y="229"/>
                    </a:lnTo>
                    <a:lnTo>
                      <a:pt x="723" y="2360"/>
                    </a:lnTo>
                    <a:lnTo>
                      <a:pt x="35" y="2222"/>
                    </a:lnTo>
                    <a:lnTo>
                      <a:pt x="35" y="46"/>
                    </a:lnTo>
                    <a:close/>
                    <a:moveTo>
                      <a:pt x="1" y="0"/>
                    </a:moveTo>
                    <a:lnTo>
                      <a:pt x="1" y="2257"/>
                    </a:lnTo>
                    <a:lnTo>
                      <a:pt x="757" y="2394"/>
                    </a:lnTo>
                    <a:lnTo>
                      <a:pt x="757" y="195"/>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3" name="Google Shape;1141;p69"/>
              <p:cNvSpPr/>
              <p:nvPr/>
            </p:nvSpPr>
            <p:spPr>
              <a:xfrm>
                <a:off x="5699056" y="3394549"/>
                <a:ext cx="2205" cy="139145"/>
              </a:xfrm>
              <a:custGeom>
                <a:avLst/>
                <a:gdLst/>
                <a:ahLst/>
                <a:cxnLst/>
                <a:rect l="l" t="t" r="r" b="b"/>
                <a:pathLst>
                  <a:path w="35" h="2209" extrusionOk="0">
                    <a:moveTo>
                      <a:pt x="18" y="0"/>
                    </a:moveTo>
                    <a:cubicBezTo>
                      <a:pt x="9" y="0"/>
                      <a:pt x="1" y="3"/>
                      <a:pt x="1" y="9"/>
                    </a:cubicBezTo>
                    <a:lnTo>
                      <a:pt x="1" y="2197"/>
                    </a:lnTo>
                    <a:cubicBezTo>
                      <a:pt x="1" y="2208"/>
                      <a:pt x="12" y="2208"/>
                      <a:pt x="12" y="2208"/>
                    </a:cubicBezTo>
                    <a:cubicBezTo>
                      <a:pt x="24" y="2208"/>
                      <a:pt x="35" y="2208"/>
                      <a:pt x="35" y="2197"/>
                    </a:cubicBezTo>
                    <a:lnTo>
                      <a:pt x="35" y="9"/>
                    </a:lnTo>
                    <a:cubicBezTo>
                      <a:pt x="35" y="3"/>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4" name="Google Shape;1142;p69"/>
              <p:cNvSpPr/>
              <p:nvPr/>
            </p:nvSpPr>
            <p:spPr>
              <a:xfrm>
                <a:off x="5628317" y="3375778"/>
                <a:ext cx="2268" cy="143491"/>
              </a:xfrm>
              <a:custGeom>
                <a:avLst/>
                <a:gdLst/>
                <a:ahLst/>
                <a:cxnLst/>
                <a:rect l="l" t="t" r="r" b="b"/>
                <a:pathLst>
                  <a:path w="36" h="2278" extrusionOk="0">
                    <a:moveTo>
                      <a:pt x="18" y="0"/>
                    </a:moveTo>
                    <a:cubicBezTo>
                      <a:pt x="10" y="0"/>
                      <a:pt x="1" y="3"/>
                      <a:pt x="1" y="9"/>
                    </a:cubicBezTo>
                    <a:lnTo>
                      <a:pt x="1" y="2254"/>
                    </a:lnTo>
                    <a:cubicBezTo>
                      <a:pt x="1" y="2266"/>
                      <a:pt x="1" y="2277"/>
                      <a:pt x="12" y="2277"/>
                    </a:cubicBezTo>
                    <a:cubicBezTo>
                      <a:pt x="24" y="2277"/>
                      <a:pt x="24" y="2266"/>
                      <a:pt x="35" y="2254"/>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5" name="Google Shape;1143;p69"/>
              <p:cNvSpPr/>
              <p:nvPr/>
            </p:nvSpPr>
            <p:spPr>
              <a:xfrm>
                <a:off x="5770677" y="2805393"/>
                <a:ext cx="61226" cy="174860"/>
              </a:xfrm>
              <a:custGeom>
                <a:avLst/>
                <a:gdLst/>
                <a:ahLst/>
                <a:cxnLst/>
                <a:rect l="l" t="t" r="r" b="b"/>
                <a:pathLst>
                  <a:path w="972" h="2776" extrusionOk="0">
                    <a:moveTo>
                      <a:pt x="34" y="1"/>
                    </a:moveTo>
                    <a:cubicBezTo>
                      <a:pt x="15" y="1"/>
                      <a:pt x="1" y="27"/>
                      <a:pt x="21" y="37"/>
                    </a:cubicBezTo>
                    <a:lnTo>
                      <a:pt x="937" y="702"/>
                    </a:lnTo>
                    <a:lnTo>
                      <a:pt x="937" y="2718"/>
                    </a:lnTo>
                    <a:lnTo>
                      <a:pt x="32" y="2179"/>
                    </a:lnTo>
                    <a:cubicBezTo>
                      <a:pt x="32" y="2179"/>
                      <a:pt x="21" y="2179"/>
                      <a:pt x="9" y="2191"/>
                    </a:cubicBezTo>
                    <a:cubicBezTo>
                      <a:pt x="9" y="2202"/>
                      <a:pt x="9" y="2214"/>
                      <a:pt x="21" y="2214"/>
                    </a:cubicBezTo>
                    <a:lnTo>
                      <a:pt x="971" y="2775"/>
                    </a:lnTo>
                    <a:lnTo>
                      <a:pt x="971" y="690"/>
                    </a:lnTo>
                    <a:lnTo>
                      <a:pt x="43" y="3"/>
                    </a:lnTo>
                    <a:cubicBezTo>
                      <a:pt x="40" y="1"/>
                      <a:pt x="37" y="1"/>
                      <a:pt x="3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6" name="Google Shape;1144;p69"/>
              <p:cNvSpPr/>
              <p:nvPr/>
            </p:nvSpPr>
            <p:spPr>
              <a:xfrm>
                <a:off x="5866487" y="2870463"/>
                <a:ext cx="66454" cy="165349"/>
              </a:xfrm>
              <a:custGeom>
                <a:avLst/>
                <a:gdLst/>
                <a:ahLst/>
                <a:cxnLst/>
                <a:rect l="l" t="t" r="r" b="b"/>
                <a:pathLst>
                  <a:path w="1055" h="2625" extrusionOk="0">
                    <a:moveTo>
                      <a:pt x="35" y="58"/>
                    </a:moveTo>
                    <a:lnTo>
                      <a:pt x="1031" y="677"/>
                    </a:lnTo>
                    <a:lnTo>
                      <a:pt x="1031" y="2567"/>
                    </a:lnTo>
                    <a:lnTo>
                      <a:pt x="35" y="2028"/>
                    </a:lnTo>
                    <a:lnTo>
                      <a:pt x="35" y="58"/>
                    </a:lnTo>
                    <a:close/>
                    <a:moveTo>
                      <a:pt x="0" y="1"/>
                    </a:moveTo>
                    <a:lnTo>
                      <a:pt x="0" y="2051"/>
                    </a:lnTo>
                    <a:lnTo>
                      <a:pt x="1054" y="2624"/>
                    </a:lnTo>
                    <a:lnTo>
                      <a:pt x="1054" y="665"/>
                    </a:lnTo>
                    <a:lnTo>
                      <a:pt x="23" y="12"/>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7" name="Google Shape;1145;p69"/>
              <p:cNvSpPr/>
              <p:nvPr/>
            </p:nvSpPr>
            <p:spPr>
              <a:xfrm>
                <a:off x="5919840" y="2904793"/>
                <a:ext cx="2268" cy="124531"/>
              </a:xfrm>
              <a:custGeom>
                <a:avLst/>
                <a:gdLst/>
                <a:ahLst/>
                <a:cxnLst/>
                <a:rect l="l" t="t" r="r" b="b"/>
                <a:pathLst>
                  <a:path w="36" h="1977" extrusionOk="0">
                    <a:moveTo>
                      <a:pt x="14" y="0"/>
                    </a:moveTo>
                    <a:cubicBezTo>
                      <a:pt x="7" y="0"/>
                      <a:pt x="1" y="6"/>
                      <a:pt x="1" y="17"/>
                    </a:cubicBezTo>
                    <a:lnTo>
                      <a:pt x="1" y="1965"/>
                    </a:lnTo>
                    <a:cubicBezTo>
                      <a:pt x="1" y="1965"/>
                      <a:pt x="1" y="1976"/>
                      <a:pt x="12" y="1976"/>
                    </a:cubicBezTo>
                    <a:cubicBezTo>
                      <a:pt x="24" y="1976"/>
                      <a:pt x="35" y="1965"/>
                      <a:pt x="35" y="1965"/>
                    </a:cubicBezTo>
                    <a:lnTo>
                      <a:pt x="35" y="17"/>
                    </a:lnTo>
                    <a:cubicBezTo>
                      <a:pt x="30" y="6"/>
                      <a:pt x="21" y="0"/>
                      <a:pt x="1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8" name="Google Shape;1146;p69"/>
              <p:cNvSpPr/>
              <p:nvPr/>
            </p:nvSpPr>
            <p:spPr>
              <a:xfrm>
                <a:off x="5818110" y="2839849"/>
                <a:ext cx="1512" cy="132468"/>
              </a:xfrm>
              <a:custGeom>
                <a:avLst/>
                <a:gdLst/>
                <a:ahLst/>
                <a:cxnLst/>
                <a:rect l="l" t="t" r="r" b="b"/>
                <a:pathLst>
                  <a:path w="24" h="2103" extrusionOk="0">
                    <a:moveTo>
                      <a:pt x="12" y="0"/>
                    </a:moveTo>
                    <a:cubicBezTo>
                      <a:pt x="6" y="0"/>
                      <a:pt x="1" y="6"/>
                      <a:pt x="1" y="17"/>
                    </a:cubicBezTo>
                    <a:lnTo>
                      <a:pt x="1" y="2079"/>
                    </a:lnTo>
                    <a:cubicBezTo>
                      <a:pt x="1" y="2091"/>
                      <a:pt x="1" y="2102"/>
                      <a:pt x="12" y="2102"/>
                    </a:cubicBezTo>
                    <a:cubicBezTo>
                      <a:pt x="24" y="2102"/>
                      <a:pt x="24" y="2091"/>
                      <a:pt x="24" y="2079"/>
                    </a:cubicBezTo>
                    <a:lnTo>
                      <a:pt x="24" y="17"/>
                    </a:lnTo>
                    <a:cubicBezTo>
                      <a:pt x="24"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9" name="Google Shape;1147;p69"/>
              <p:cNvSpPr/>
              <p:nvPr/>
            </p:nvSpPr>
            <p:spPr>
              <a:xfrm>
                <a:off x="5771244" y="3000791"/>
                <a:ext cx="60659" cy="165601"/>
              </a:xfrm>
              <a:custGeom>
                <a:avLst/>
                <a:gdLst/>
                <a:ahLst/>
                <a:cxnLst/>
                <a:rect l="l" t="t" r="r" b="b"/>
                <a:pathLst>
                  <a:path w="963" h="2629" extrusionOk="0">
                    <a:moveTo>
                      <a:pt x="20" y="0"/>
                    </a:moveTo>
                    <a:cubicBezTo>
                      <a:pt x="15" y="0"/>
                      <a:pt x="8" y="5"/>
                      <a:pt x="0" y="5"/>
                    </a:cubicBezTo>
                    <a:cubicBezTo>
                      <a:pt x="0" y="17"/>
                      <a:pt x="0" y="28"/>
                      <a:pt x="12" y="28"/>
                    </a:cubicBezTo>
                    <a:lnTo>
                      <a:pt x="928" y="567"/>
                    </a:lnTo>
                    <a:lnTo>
                      <a:pt x="928" y="2583"/>
                    </a:lnTo>
                    <a:lnTo>
                      <a:pt x="23" y="2182"/>
                    </a:lnTo>
                    <a:cubicBezTo>
                      <a:pt x="23" y="2182"/>
                      <a:pt x="12" y="2182"/>
                      <a:pt x="0" y="2193"/>
                    </a:cubicBezTo>
                    <a:cubicBezTo>
                      <a:pt x="0" y="2193"/>
                      <a:pt x="0" y="2205"/>
                      <a:pt x="12" y="2216"/>
                    </a:cubicBezTo>
                    <a:lnTo>
                      <a:pt x="939" y="2617"/>
                    </a:lnTo>
                    <a:lnTo>
                      <a:pt x="962" y="2629"/>
                    </a:lnTo>
                    <a:lnTo>
                      <a:pt x="962" y="555"/>
                    </a:lnTo>
                    <a:lnTo>
                      <a:pt x="23" y="5"/>
                    </a:lnTo>
                    <a:cubicBezTo>
                      <a:pt x="23" y="1"/>
                      <a:pt x="22" y="0"/>
                      <a:pt x="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0" name="Google Shape;1148;p69"/>
              <p:cNvSpPr/>
              <p:nvPr/>
            </p:nvSpPr>
            <p:spPr>
              <a:xfrm>
                <a:off x="5866487" y="3051625"/>
                <a:ext cx="66454" cy="156593"/>
              </a:xfrm>
              <a:custGeom>
                <a:avLst/>
                <a:gdLst/>
                <a:ahLst/>
                <a:cxnLst/>
                <a:rect l="l" t="t" r="r" b="b"/>
                <a:pathLst>
                  <a:path w="1055" h="2486" extrusionOk="0">
                    <a:moveTo>
                      <a:pt x="35" y="57"/>
                    </a:moveTo>
                    <a:lnTo>
                      <a:pt x="1020" y="550"/>
                    </a:lnTo>
                    <a:lnTo>
                      <a:pt x="1020" y="2429"/>
                    </a:lnTo>
                    <a:lnTo>
                      <a:pt x="35" y="2028"/>
                    </a:lnTo>
                    <a:lnTo>
                      <a:pt x="35" y="57"/>
                    </a:lnTo>
                    <a:close/>
                    <a:moveTo>
                      <a:pt x="0" y="0"/>
                    </a:moveTo>
                    <a:lnTo>
                      <a:pt x="0" y="2051"/>
                    </a:lnTo>
                    <a:lnTo>
                      <a:pt x="1054" y="2486"/>
                    </a:lnTo>
                    <a:lnTo>
                      <a:pt x="1054" y="52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1" name="Google Shape;1149;p69"/>
              <p:cNvSpPr/>
              <p:nvPr/>
            </p:nvSpPr>
            <p:spPr>
              <a:xfrm>
                <a:off x="5919840" y="3078648"/>
                <a:ext cx="2268" cy="124531"/>
              </a:xfrm>
              <a:custGeom>
                <a:avLst/>
                <a:gdLst/>
                <a:ahLst/>
                <a:cxnLst/>
                <a:rect l="l" t="t" r="r" b="b"/>
                <a:pathLst>
                  <a:path w="36" h="1977" extrusionOk="0">
                    <a:moveTo>
                      <a:pt x="14" y="1"/>
                    </a:moveTo>
                    <a:cubicBezTo>
                      <a:pt x="7" y="1"/>
                      <a:pt x="1" y="6"/>
                      <a:pt x="1" y="18"/>
                    </a:cubicBezTo>
                    <a:lnTo>
                      <a:pt x="1" y="1965"/>
                    </a:lnTo>
                    <a:cubicBezTo>
                      <a:pt x="1" y="1965"/>
                      <a:pt x="1" y="1977"/>
                      <a:pt x="12" y="1977"/>
                    </a:cubicBezTo>
                    <a:cubicBezTo>
                      <a:pt x="24" y="1977"/>
                      <a:pt x="35" y="1965"/>
                      <a:pt x="35" y="1965"/>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2" name="Google Shape;1150;p69"/>
              <p:cNvSpPr/>
              <p:nvPr/>
            </p:nvSpPr>
            <p:spPr>
              <a:xfrm>
                <a:off x="5818110" y="3028129"/>
                <a:ext cx="1512" cy="132468"/>
              </a:xfrm>
              <a:custGeom>
                <a:avLst/>
                <a:gdLst/>
                <a:ahLst/>
                <a:cxnLst/>
                <a:rect l="l" t="t" r="r" b="b"/>
                <a:pathLst>
                  <a:path w="24" h="2103" extrusionOk="0">
                    <a:moveTo>
                      <a:pt x="12" y="1"/>
                    </a:moveTo>
                    <a:cubicBezTo>
                      <a:pt x="6" y="1"/>
                      <a:pt x="1" y="7"/>
                      <a:pt x="1" y="18"/>
                    </a:cubicBezTo>
                    <a:lnTo>
                      <a:pt x="1" y="2080"/>
                    </a:lnTo>
                    <a:cubicBezTo>
                      <a:pt x="1" y="2091"/>
                      <a:pt x="1" y="2103"/>
                      <a:pt x="12" y="2103"/>
                    </a:cubicBezTo>
                    <a:cubicBezTo>
                      <a:pt x="24" y="2103"/>
                      <a:pt x="24" y="2091"/>
                      <a:pt x="24" y="2080"/>
                    </a:cubicBezTo>
                    <a:lnTo>
                      <a:pt x="24" y="18"/>
                    </a:lnTo>
                    <a:cubicBezTo>
                      <a:pt x="24" y="7"/>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3" name="Google Shape;1151;p69"/>
              <p:cNvSpPr/>
              <p:nvPr/>
            </p:nvSpPr>
            <p:spPr>
              <a:xfrm>
                <a:off x="5770677" y="3213828"/>
                <a:ext cx="61226" cy="154577"/>
              </a:xfrm>
              <a:custGeom>
                <a:avLst/>
                <a:gdLst/>
                <a:ahLst/>
                <a:cxnLst/>
                <a:rect l="l" t="t" r="r" b="b"/>
                <a:pathLst>
                  <a:path w="972" h="2454" extrusionOk="0">
                    <a:moveTo>
                      <a:pt x="23" y="0"/>
                    </a:moveTo>
                    <a:cubicBezTo>
                      <a:pt x="7" y="0"/>
                      <a:pt x="1" y="25"/>
                      <a:pt x="21" y="25"/>
                    </a:cubicBezTo>
                    <a:lnTo>
                      <a:pt x="937" y="404"/>
                    </a:lnTo>
                    <a:lnTo>
                      <a:pt x="937" y="2420"/>
                    </a:lnTo>
                    <a:lnTo>
                      <a:pt x="32" y="2179"/>
                    </a:lnTo>
                    <a:cubicBezTo>
                      <a:pt x="29" y="2177"/>
                      <a:pt x="26" y="2177"/>
                      <a:pt x="23" y="2177"/>
                    </a:cubicBezTo>
                    <a:cubicBezTo>
                      <a:pt x="7" y="2177"/>
                      <a:pt x="1" y="2204"/>
                      <a:pt x="21" y="2213"/>
                    </a:cubicBezTo>
                    <a:lnTo>
                      <a:pt x="948" y="2454"/>
                    </a:lnTo>
                    <a:lnTo>
                      <a:pt x="971" y="2454"/>
                    </a:lnTo>
                    <a:lnTo>
                      <a:pt x="971" y="381"/>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4" name="Google Shape;1152;p69"/>
              <p:cNvSpPr/>
              <p:nvPr/>
            </p:nvSpPr>
            <p:spPr>
              <a:xfrm>
                <a:off x="5866487" y="3247843"/>
                <a:ext cx="66454" cy="144436"/>
              </a:xfrm>
              <a:custGeom>
                <a:avLst/>
                <a:gdLst/>
                <a:ahLst/>
                <a:cxnLst/>
                <a:rect l="l" t="t" r="r" b="b"/>
                <a:pathLst>
                  <a:path w="1055" h="2293" extrusionOk="0">
                    <a:moveTo>
                      <a:pt x="35" y="47"/>
                    </a:moveTo>
                    <a:lnTo>
                      <a:pt x="1020" y="368"/>
                    </a:lnTo>
                    <a:lnTo>
                      <a:pt x="1020" y="2258"/>
                    </a:lnTo>
                    <a:lnTo>
                      <a:pt x="35" y="2029"/>
                    </a:lnTo>
                    <a:lnTo>
                      <a:pt x="35" y="47"/>
                    </a:lnTo>
                    <a:close/>
                    <a:moveTo>
                      <a:pt x="0" y="1"/>
                    </a:moveTo>
                    <a:lnTo>
                      <a:pt x="0" y="2051"/>
                    </a:lnTo>
                    <a:lnTo>
                      <a:pt x="1043" y="2292"/>
                    </a:lnTo>
                    <a:lnTo>
                      <a:pt x="1054" y="2292"/>
                    </a:lnTo>
                    <a:lnTo>
                      <a:pt x="1054" y="345"/>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5" name="Google Shape;1153;p69"/>
              <p:cNvSpPr/>
              <p:nvPr/>
            </p:nvSpPr>
            <p:spPr>
              <a:xfrm>
                <a:off x="5919840" y="3265543"/>
                <a:ext cx="2268" cy="124531"/>
              </a:xfrm>
              <a:custGeom>
                <a:avLst/>
                <a:gdLst/>
                <a:ahLst/>
                <a:cxnLst/>
                <a:rect l="l" t="t" r="r" b="b"/>
                <a:pathLst>
                  <a:path w="36" h="1977" extrusionOk="0">
                    <a:moveTo>
                      <a:pt x="14" y="1"/>
                    </a:moveTo>
                    <a:cubicBezTo>
                      <a:pt x="7" y="1"/>
                      <a:pt x="1" y="6"/>
                      <a:pt x="1" y="18"/>
                    </a:cubicBezTo>
                    <a:lnTo>
                      <a:pt x="1" y="1954"/>
                    </a:lnTo>
                    <a:cubicBezTo>
                      <a:pt x="1" y="1965"/>
                      <a:pt x="1" y="1977"/>
                      <a:pt x="12" y="1977"/>
                    </a:cubicBezTo>
                    <a:cubicBezTo>
                      <a:pt x="24" y="1977"/>
                      <a:pt x="35" y="1965"/>
                      <a:pt x="35" y="1954"/>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6" name="Google Shape;1154;p69"/>
              <p:cNvSpPr/>
              <p:nvPr/>
            </p:nvSpPr>
            <p:spPr>
              <a:xfrm>
                <a:off x="5818110" y="3232347"/>
                <a:ext cx="1512" cy="132468"/>
              </a:xfrm>
              <a:custGeom>
                <a:avLst/>
                <a:gdLst/>
                <a:ahLst/>
                <a:cxnLst/>
                <a:rect l="l" t="t" r="r" b="b"/>
                <a:pathLst>
                  <a:path w="24" h="2103" extrusionOk="0">
                    <a:moveTo>
                      <a:pt x="12" y="1"/>
                    </a:moveTo>
                    <a:cubicBezTo>
                      <a:pt x="6" y="1"/>
                      <a:pt x="1" y="6"/>
                      <a:pt x="1" y="18"/>
                    </a:cubicBezTo>
                    <a:lnTo>
                      <a:pt x="1" y="2091"/>
                    </a:lnTo>
                    <a:cubicBezTo>
                      <a:pt x="1" y="2091"/>
                      <a:pt x="1" y="2103"/>
                      <a:pt x="12" y="2103"/>
                    </a:cubicBezTo>
                    <a:cubicBezTo>
                      <a:pt x="24" y="2103"/>
                      <a:pt x="24" y="2091"/>
                      <a:pt x="24" y="2091"/>
                    </a:cubicBezTo>
                    <a:lnTo>
                      <a:pt x="24" y="18"/>
                    </a:lnTo>
                    <a:cubicBezTo>
                      <a:pt x="24" y="6"/>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7" name="Google Shape;1155;p69"/>
              <p:cNvSpPr/>
              <p:nvPr/>
            </p:nvSpPr>
            <p:spPr>
              <a:xfrm>
                <a:off x="5771244" y="3405888"/>
                <a:ext cx="60659" cy="151617"/>
              </a:xfrm>
              <a:custGeom>
                <a:avLst/>
                <a:gdLst/>
                <a:ahLst/>
                <a:cxnLst/>
                <a:rect l="l" t="t" r="r" b="b"/>
                <a:pathLst>
                  <a:path w="963" h="2407" extrusionOk="0">
                    <a:moveTo>
                      <a:pt x="23" y="1"/>
                    </a:moveTo>
                    <a:cubicBezTo>
                      <a:pt x="12" y="1"/>
                      <a:pt x="12" y="12"/>
                      <a:pt x="0" y="12"/>
                    </a:cubicBezTo>
                    <a:cubicBezTo>
                      <a:pt x="0" y="24"/>
                      <a:pt x="0" y="35"/>
                      <a:pt x="12" y="35"/>
                    </a:cubicBezTo>
                    <a:lnTo>
                      <a:pt x="928" y="344"/>
                    </a:lnTo>
                    <a:lnTo>
                      <a:pt x="928" y="2360"/>
                    </a:lnTo>
                    <a:lnTo>
                      <a:pt x="23" y="2189"/>
                    </a:lnTo>
                    <a:cubicBezTo>
                      <a:pt x="20" y="2185"/>
                      <a:pt x="16" y="2184"/>
                      <a:pt x="13" y="2184"/>
                    </a:cubicBezTo>
                    <a:cubicBezTo>
                      <a:pt x="6" y="2184"/>
                      <a:pt x="0" y="2192"/>
                      <a:pt x="0" y="2200"/>
                    </a:cubicBezTo>
                    <a:cubicBezTo>
                      <a:pt x="0" y="2212"/>
                      <a:pt x="12" y="2212"/>
                      <a:pt x="12" y="2212"/>
                    </a:cubicBezTo>
                    <a:lnTo>
                      <a:pt x="939" y="2395"/>
                    </a:lnTo>
                    <a:lnTo>
                      <a:pt x="962" y="2406"/>
                    </a:lnTo>
                    <a:lnTo>
                      <a:pt x="962" y="321"/>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8" name="Google Shape;1156;p69"/>
              <p:cNvSpPr/>
              <p:nvPr/>
            </p:nvSpPr>
            <p:spPr>
              <a:xfrm>
                <a:off x="5866487" y="3434045"/>
                <a:ext cx="66454" cy="140783"/>
              </a:xfrm>
              <a:custGeom>
                <a:avLst/>
                <a:gdLst/>
                <a:ahLst/>
                <a:cxnLst/>
                <a:rect l="l" t="t" r="r" b="b"/>
                <a:pathLst>
                  <a:path w="1055" h="2235" extrusionOk="0">
                    <a:moveTo>
                      <a:pt x="35" y="46"/>
                    </a:moveTo>
                    <a:lnTo>
                      <a:pt x="1020" y="298"/>
                    </a:lnTo>
                    <a:lnTo>
                      <a:pt x="1020" y="2188"/>
                    </a:lnTo>
                    <a:lnTo>
                      <a:pt x="23" y="2028"/>
                    </a:lnTo>
                    <a:lnTo>
                      <a:pt x="35" y="46"/>
                    </a:lnTo>
                    <a:close/>
                    <a:moveTo>
                      <a:pt x="0" y="0"/>
                    </a:moveTo>
                    <a:lnTo>
                      <a:pt x="0" y="2051"/>
                    </a:lnTo>
                    <a:lnTo>
                      <a:pt x="1054" y="2234"/>
                    </a:lnTo>
                    <a:lnTo>
                      <a:pt x="1054" y="275"/>
                    </a:lnTo>
                    <a:lnTo>
                      <a:pt x="12"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9" name="Google Shape;1157;p69"/>
              <p:cNvSpPr/>
              <p:nvPr/>
            </p:nvSpPr>
            <p:spPr>
              <a:xfrm>
                <a:off x="5919840" y="3448092"/>
                <a:ext cx="2268" cy="124531"/>
              </a:xfrm>
              <a:custGeom>
                <a:avLst/>
                <a:gdLst/>
                <a:ahLst/>
                <a:cxnLst/>
                <a:rect l="l" t="t" r="r" b="b"/>
                <a:pathLst>
                  <a:path w="36" h="1977" extrusionOk="0">
                    <a:moveTo>
                      <a:pt x="14" y="1"/>
                    </a:moveTo>
                    <a:cubicBezTo>
                      <a:pt x="7" y="1"/>
                      <a:pt x="1" y="7"/>
                      <a:pt x="1" y="18"/>
                    </a:cubicBezTo>
                    <a:lnTo>
                      <a:pt x="1" y="1965"/>
                    </a:lnTo>
                    <a:cubicBezTo>
                      <a:pt x="1" y="1977"/>
                      <a:pt x="1" y="1977"/>
                      <a:pt x="12" y="1977"/>
                    </a:cubicBezTo>
                    <a:cubicBezTo>
                      <a:pt x="24" y="1977"/>
                      <a:pt x="24" y="1977"/>
                      <a:pt x="35" y="1965"/>
                    </a:cubicBezTo>
                    <a:lnTo>
                      <a:pt x="35" y="18"/>
                    </a:lnTo>
                    <a:cubicBezTo>
                      <a:pt x="30" y="7"/>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0" name="Google Shape;1158;p69"/>
              <p:cNvSpPr/>
              <p:nvPr/>
            </p:nvSpPr>
            <p:spPr>
              <a:xfrm>
                <a:off x="5817417" y="3422139"/>
                <a:ext cx="2205" cy="132468"/>
              </a:xfrm>
              <a:custGeom>
                <a:avLst/>
                <a:gdLst/>
                <a:ahLst/>
                <a:cxnLst/>
                <a:rect l="l" t="t" r="r" b="b"/>
                <a:pathLst>
                  <a:path w="35" h="2103" extrusionOk="0">
                    <a:moveTo>
                      <a:pt x="17" y="0"/>
                    </a:moveTo>
                    <a:cubicBezTo>
                      <a:pt x="9" y="0"/>
                      <a:pt x="0" y="6"/>
                      <a:pt x="0" y="18"/>
                    </a:cubicBezTo>
                    <a:lnTo>
                      <a:pt x="0" y="2080"/>
                    </a:lnTo>
                    <a:cubicBezTo>
                      <a:pt x="0" y="2091"/>
                      <a:pt x="12" y="2102"/>
                      <a:pt x="23" y="2102"/>
                    </a:cubicBezTo>
                    <a:cubicBezTo>
                      <a:pt x="35" y="2102"/>
                      <a:pt x="35" y="2091"/>
                      <a:pt x="35" y="2080"/>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1" name="Google Shape;1159;p69"/>
              <p:cNvSpPr/>
              <p:nvPr/>
            </p:nvSpPr>
            <p:spPr>
              <a:xfrm>
                <a:off x="5076514" y="2418627"/>
                <a:ext cx="96564" cy="236150"/>
              </a:xfrm>
              <a:custGeom>
                <a:avLst/>
                <a:gdLst/>
                <a:ahLst/>
                <a:cxnLst/>
                <a:rect l="l" t="t" r="r" b="b"/>
                <a:pathLst>
                  <a:path w="1533" h="3749" extrusionOk="0">
                    <a:moveTo>
                      <a:pt x="27" y="1"/>
                    </a:moveTo>
                    <a:cubicBezTo>
                      <a:pt x="15" y="1"/>
                      <a:pt x="1" y="27"/>
                      <a:pt x="21" y="37"/>
                    </a:cubicBezTo>
                    <a:lnTo>
                      <a:pt x="1487" y="965"/>
                    </a:lnTo>
                    <a:lnTo>
                      <a:pt x="1498" y="3692"/>
                    </a:lnTo>
                    <a:lnTo>
                      <a:pt x="44" y="2924"/>
                    </a:lnTo>
                    <a:cubicBezTo>
                      <a:pt x="40" y="2922"/>
                      <a:pt x="37" y="2922"/>
                      <a:pt x="35" y="2922"/>
                    </a:cubicBezTo>
                    <a:cubicBezTo>
                      <a:pt x="18" y="2922"/>
                      <a:pt x="12" y="2949"/>
                      <a:pt x="32" y="2958"/>
                    </a:cubicBezTo>
                    <a:lnTo>
                      <a:pt x="1533" y="3749"/>
                    </a:lnTo>
                    <a:lnTo>
                      <a:pt x="1521" y="954"/>
                    </a:lnTo>
                    <a:lnTo>
                      <a:pt x="1521" y="942"/>
                    </a:lnTo>
                    <a:lnTo>
                      <a:pt x="32" y="3"/>
                    </a:lnTo>
                    <a:cubicBezTo>
                      <a:pt x="31" y="1"/>
                      <a:pt x="29" y="1"/>
                      <a:pt x="2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2" name="Google Shape;1160;p69"/>
              <p:cNvSpPr/>
              <p:nvPr/>
            </p:nvSpPr>
            <p:spPr>
              <a:xfrm>
                <a:off x="5191788" y="2488799"/>
                <a:ext cx="99650" cy="221536"/>
              </a:xfrm>
              <a:custGeom>
                <a:avLst/>
                <a:gdLst/>
                <a:ahLst/>
                <a:cxnLst/>
                <a:rect l="l" t="t" r="r" b="b"/>
                <a:pathLst>
                  <a:path w="1582" h="3517" extrusionOk="0">
                    <a:moveTo>
                      <a:pt x="35" y="57"/>
                    </a:moveTo>
                    <a:lnTo>
                      <a:pt x="1536" y="951"/>
                    </a:lnTo>
                    <a:lnTo>
                      <a:pt x="1547" y="3460"/>
                    </a:lnTo>
                    <a:lnTo>
                      <a:pt x="46" y="2761"/>
                    </a:lnTo>
                    <a:lnTo>
                      <a:pt x="35" y="57"/>
                    </a:lnTo>
                    <a:close/>
                    <a:moveTo>
                      <a:pt x="1" y="0"/>
                    </a:moveTo>
                    <a:lnTo>
                      <a:pt x="12" y="2772"/>
                    </a:lnTo>
                    <a:lnTo>
                      <a:pt x="12" y="2784"/>
                    </a:lnTo>
                    <a:lnTo>
                      <a:pt x="1581" y="3517"/>
                    </a:lnTo>
                    <a:lnTo>
                      <a:pt x="1570" y="939"/>
                    </a:lnTo>
                    <a:lnTo>
                      <a:pt x="35" y="12"/>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3" name="Google Shape;1161;p69"/>
              <p:cNvSpPr/>
              <p:nvPr/>
            </p:nvSpPr>
            <p:spPr>
              <a:xfrm>
                <a:off x="5273362" y="2538562"/>
                <a:ext cx="2898" cy="163837"/>
              </a:xfrm>
              <a:custGeom>
                <a:avLst/>
                <a:gdLst/>
                <a:ahLst/>
                <a:cxnLst/>
                <a:rect l="l" t="t" r="r" b="b"/>
                <a:pathLst>
                  <a:path w="46" h="2601" extrusionOk="0">
                    <a:moveTo>
                      <a:pt x="23" y="1"/>
                    </a:moveTo>
                    <a:cubicBezTo>
                      <a:pt x="11" y="1"/>
                      <a:pt x="0" y="1"/>
                      <a:pt x="0" y="12"/>
                    </a:cubicBezTo>
                    <a:lnTo>
                      <a:pt x="11" y="2589"/>
                    </a:lnTo>
                    <a:cubicBezTo>
                      <a:pt x="11" y="2589"/>
                      <a:pt x="23" y="2601"/>
                      <a:pt x="23" y="2601"/>
                    </a:cubicBezTo>
                    <a:cubicBezTo>
                      <a:pt x="34" y="2601"/>
                      <a:pt x="46" y="2589"/>
                      <a:pt x="46" y="2589"/>
                    </a:cubicBezTo>
                    <a:lnTo>
                      <a:pt x="34" y="12"/>
                    </a:lnTo>
                    <a:cubicBezTo>
                      <a:pt x="34" y="1"/>
                      <a:pt x="23"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4" name="Google Shape;1162;p69"/>
              <p:cNvSpPr/>
              <p:nvPr/>
            </p:nvSpPr>
            <p:spPr>
              <a:xfrm>
                <a:off x="5152104" y="2466437"/>
                <a:ext cx="3653" cy="178262"/>
              </a:xfrm>
              <a:custGeom>
                <a:avLst/>
                <a:gdLst/>
                <a:ahLst/>
                <a:cxnLst/>
                <a:rect l="l" t="t" r="r" b="b"/>
                <a:pathLst>
                  <a:path w="58" h="2830" extrusionOk="0">
                    <a:moveTo>
                      <a:pt x="23" y="0"/>
                    </a:moveTo>
                    <a:cubicBezTo>
                      <a:pt x="12" y="0"/>
                      <a:pt x="1" y="11"/>
                      <a:pt x="1" y="11"/>
                    </a:cubicBezTo>
                    <a:lnTo>
                      <a:pt x="23" y="2818"/>
                    </a:lnTo>
                    <a:cubicBezTo>
                      <a:pt x="23" y="2818"/>
                      <a:pt x="23" y="2829"/>
                      <a:pt x="35" y="2829"/>
                    </a:cubicBezTo>
                    <a:cubicBezTo>
                      <a:pt x="46" y="2829"/>
                      <a:pt x="58" y="2818"/>
                      <a:pt x="58" y="2818"/>
                    </a:cubicBezTo>
                    <a:lnTo>
                      <a:pt x="35" y="11"/>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5" name="Google Shape;1163;p69"/>
              <p:cNvSpPr/>
              <p:nvPr/>
            </p:nvSpPr>
            <p:spPr>
              <a:xfrm>
                <a:off x="5077774" y="2685772"/>
                <a:ext cx="96060" cy="224433"/>
              </a:xfrm>
              <a:custGeom>
                <a:avLst/>
                <a:gdLst/>
                <a:ahLst/>
                <a:cxnLst/>
                <a:rect l="l" t="t" r="r" b="b"/>
                <a:pathLst>
                  <a:path w="1525" h="3563" extrusionOk="0">
                    <a:moveTo>
                      <a:pt x="35" y="0"/>
                    </a:moveTo>
                    <a:cubicBezTo>
                      <a:pt x="24" y="0"/>
                      <a:pt x="12" y="0"/>
                      <a:pt x="12" y="12"/>
                    </a:cubicBezTo>
                    <a:cubicBezTo>
                      <a:pt x="1" y="12"/>
                      <a:pt x="12" y="23"/>
                      <a:pt x="12" y="35"/>
                    </a:cubicBezTo>
                    <a:lnTo>
                      <a:pt x="1478" y="779"/>
                    </a:lnTo>
                    <a:lnTo>
                      <a:pt x="1490" y="3517"/>
                    </a:lnTo>
                    <a:lnTo>
                      <a:pt x="35" y="2921"/>
                    </a:lnTo>
                    <a:cubicBezTo>
                      <a:pt x="24" y="2921"/>
                      <a:pt x="1" y="2944"/>
                      <a:pt x="24" y="2956"/>
                    </a:cubicBezTo>
                    <a:lnTo>
                      <a:pt x="1524" y="3563"/>
                    </a:lnTo>
                    <a:lnTo>
                      <a:pt x="1513" y="779"/>
                    </a:lnTo>
                    <a:lnTo>
                      <a:pt x="1513" y="76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6" name="Google Shape;1164;p69"/>
              <p:cNvSpPr/>
              <p:nvPr/>
            </p:nvSpPr>
            <p:spPr>
              <a:xfrm>
                <a:off x="5193237" y="2742023"/>
                <a:ext cx="98894" cy="210072"/>
              </a:xfrm>
              <a:custGeom>
                <a:avLst/>
                <a:gdLst/>
                <a:ahLst/>
                <a:cxnLst/>
                <a:rect l="l" t="t" r="r" b="b"/>
                <a:pathLst>
                  <a:path w="1570" h="3335" extrusionOk="0">
                    <a:moveTo>
                      <a:pt x="35" y="58"/>
                    </a:moveTo>
                    <a:lnTo>
                      <a:pt x="1524" y="780"/>
                    </a:lnTo>
                    <a:lnTo>
                      <a:pt x="1536" y="3289"/>
                    </a:lnTo>
                    <a:lnTo>
                      <a:pt x="35" y="2762"/>
                    </a:lnTo>
                    <a:lnTo>
                      <a:pt x="35" y="58"/>
                    </a:lnTo>
                    <a:close/>
                    <a:moveTo>
                      <a:pt x="1" y="1"/>
                    </a:moveTo>
                    <a:lnTo>
                      <a:pt x="12" y="2773"/>
                    </a:lnTo>
                    <a:lnTo>
                      <a:pt x="12" y="2785"/>
                    </a:lnTo>
                    <a:lnTo>
                      <a:pt x="1570" y="3334"/>
                    </a:lnTo>
                    <a:lnTo>
                      <a:pt x="1558" y="768"/>
                    </a:lnTo>
                    <a:lnTo>
                      <a:pt x="1558" y="75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7" name="Google Shape;1165;p69"/>
              <p:cNvSpPr/>
              <p:nvPr/>
            </p:nvSpPr>
            <p:spPr>
              <a:xfrm>
                <a:off x="5274055" y="2782464"/>
                <a:ext cx="2961" cy="163837"/>
              </a:xfrm>
              <a:custGeom>
                <a:avLst/>
                <a:gdLst/>
                <a:ahLst/>
                <a:cxnLst/>
                <a:rect l="l" t="t" r="r" b="b"/>
                <a:pathLst>
                  <a:path w="47" h="2601" extrusionOk="0">
                    <a:moveTo>
                      <a:pt x="23" y="0"/>
                    </a:moveTo>
                    <a:cubicBezTo>
                      <a:pt x="12" y="0"/>
                      <a:pt x="0" y="12"/>
                      <a:pt x="0" y="12"/>
                    </a:cubicBezTo>
                    <a:lnTo>
                      <a:pt x="12" y="2589"/>
                    </a:lnTo>
                    <a:cubicBezTo>
                      <a:pt x="12" y="2601"/>
                      <a:pt x="23" y="2601"/>
                      <a:pt x="35" y="2601"/>
                    </a:cubicBezTo>
                    <a:cubicBezTo>
                      <a:pt x="35" y="2601"/>
                      <a:pt x="46" y="2601"/>
                      <a:pt x="46" y="2589"/>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8" name="Google Shape;1166;p69"/>
              <p:cNvSpPr/>
              <p:nvPr/>
            </p:nvSpPr>
            <p:spPr>
              <a:xfrm>
                <a:off x="5153553" y="2724701"/>
                <a:ext cx="2961" cy="178325"/>
              </a:xfrm>
              <a:custGeom>
                <a:avLst/>
                <a:gdLst/>
                <a:ahLst/>
                <a:cxnLst/>
                <a:rect l="l" t="t" r="r" b="b"/>
                <a:pathLst>
                  <a:path w="47" h="2831" extrusionOk="0">
                    <a:moveTo>
                      <a:pt x="12" y="1"/>
                    </a:moveTo>
                    <a:cubicBezTo>
                      <a:pt x="0" y="1"/>
                      <a:pt x="0" y="1"/>
                      <a:pt x="0" y="12"/>
                    </a:cubicBezTo>
                    <a:lnTo>
                      <a:pt x="12" y="2807"/>
                    </a:lnTo>
                    <a:cubicBezTo>
                      <a:pt x="12" y="2819"/>
                      <a:pt x="23" y="2830"/>
                      <a:pt x="23" y="2830"/>
                    </a:cubicBezTo>
                    <a:cubicBezTo>
                      <a:pt x="35" y="2830"/>
                      <a:pt x="46" y="2819"/>
                      <a:pt x="46" y="2807"/>
                    </a:cubicBezTo>
                    <a:lnTo>
                      <a:pt x="35" y="12"/>
                    </a:lnTo>
                    <a:cubicBezTo>
                      <a:pt x="35"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9" name="Google Shape;1167;p69"/>
              <p:cNvSpPr/>
              <p:nvPr/>
            </p:nvSpPr>
            <p:spPr>
              <a:xfrm>
                <a:off x="5078719" y="2982209"/>
                <a:ext cx="96564" cy="210891"/>
              </a:xfrm>
              <a:custGeom>
                <a:avLst/>
                <a:gdLst/>
                <a:ahLst/>
                <a:cxnLst/>
                <a:rect l="l" t="t" r="r" b="b"/>
                <a:pathLst>
                  <a:path w="1533" h="3348" extrusionOk="0">
                    <a:moveTo>
                      <a:pt x="23" y="0"/>
                    </a:moveTo>
                    <a:cubicBezTo>
                      <a:pt x="6" y="0"/>
                      <a:pt x="0" y="27"/>
                      <a:pt x="20" y="37"/>
                    </a:cubicBezTo>
                    <a:lnTo>
                      <a:pt x="1486" y="564"/>
                    </a:lnTo>
                    <a:lnTo>
                      <a:pt x="1498" y="3302"/>
                    </a:lnTo>
                    <a:lnTo>
                      <a:pt x="43" y="2924"/>
                    </a:lnTo>
                    <a:cubicBezTo>
                      <a:pt x="40" y="2922"/>
                      <a:pt x="37" y="2921"/>
                      <a:pt x="34" y="2921"/>
                    </a:cubicBezTo>
                    <a:cubicBezTo>
                      <a:pt x="18" y="2921"/>
                      <a:pt x="12" y="2948"/>
                      <a:pt x="31" y="2958"/>
                    </a:cubicBezTo>
                    <a:lnTo>
                      <a:pt x="1532" y="3347"/>
                    </a:lnTo>
                    <a:lnTo>
                      <a:pt x="1532" y="3347"/>
                    </a:lnTo>
                    <a:lnTo>
                      <a:pt x="1521" y="552"/>
                    </a:lnTo>
                    <a:lnTo>
                      <a:pt x="1521" y="541"/>
                    </a:lnTo>
                    <a:lnTo>
                      <a:pt x="31" y="2"/>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0" name="Google Shape;1168;p69"/>
              <p:cNvSpPr/>
              <p:nvPr/>
            </p:nvSpPr>
            <p:spPr>
              <a:xfrm>
                <a:off x="5193930" y="3022019"/>
                <a:ext cx="98957" cy="196340"/>
              </a:xfrm>
              <a:custGeom>
                <a:avLst/>
                <a:gdLst/>
                <a:ahLst/>
                <a:cxnLst/>
                <a:rect l="l" t="t" r="r" b="b"/>
                <a:pathLst>
                  <a:path w="1571" h="3117" extrusionOk="0">
                    <a:moveTo>
                      <a:pt x="35" y="46"/>
                    </a:moveTo>
                    <a:lnTo>
                      <a:pt x="1536" y="562"/>
                    </a:lnTo>
                    <a:lnTo>
                      <a:pt x="1536" y="3070"/>
                    </a:lnTo>
                    <a:lnTo>
                      <a:pt x="47" y="2761"/>
                    </a:lnTo>
                    <a:lnTo>
                      <a:pt x="35" y="46"/>
                    </a:lnTo>
                    <a:close/>
                    <a:moveTo>
                      <a:pt x="1" y="1"/>
                    </a:moveTo>
                    <a:lnTo>
                      <a:pt x="12" y="2773"/>
                    </a:lnTo>
                    <a:lnTo>
                      <a:pt x="12" y="2784"/>
                    </a:lnTo>
                    <a:lnTo>
                      <a:pt x="1570" y="3116"/>
                    </a:lnTo>
                    <a:lnTo>
                      <a:pt x="1559" y="550"/>
                    </a:lnTo>
                    <a:lnTo>
                      <a:pt x="1559" y="539"/>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1" name="Google Shape;1169;p69"/>
              <p:cNvSpPr/>
              <p:nvPr/>
            </p:nvSpPr>
            <p:spPr>
              <a:xfrm>
                <a:off x="5275503" y="3050176"/>
                <a:ext cx="2205" cy="164593"/>
              </a:xfrm>
              <a:custGeom>
                <a:avLst/>
                <a:gdLst/>
                <a:ahLst/>
                <a:cxnLst/>
                <a:rect l="l" t="t" r="r" b="b"/>
                <a:pathLst>
                  <a:path w="35" h="2613" extrusionOk="0">
                    <a:moveTo>
                      <a:pt x="12" y="0"/>
                    </a:moveTo>
                    <a:cubicBezTo>
                      <a:pt x="0" y="0"/>
                      <a:pt x="0" y="12"/>
                      <a:pt x="0" y="23"/>
                    </a:cubicBezTo>
                    <a:lnTo>
                      <a:pt x="0" y="2589"/>
                    </a:lnTo>
                    <a:cubicBezTo>
                      <a:pt x="12" y="2601"/>
                      <a:pt x="12" y="2612"/>
                      <a:pt x="23" y="2612"/>
                    </a:cubicBezTo>
                    <a:cubicBezTo>
                      <a:pt x="35" y="2612"/>
                      <a:pt x="35" y="2601"/>
                      <a:pt x="35" y="2589"/>
                    </a:cubicBezTo>
                    <a:lnTo>
                      <a:pt x="35" y="23"/>
                    </a:lnTo>
                    <a:cubicBezTo>
                      <a:pt x="35"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2" name="Google Shape;1170;p69"/>
              <p:cNvSpPr/>
              <p:nvPr/>
            </p:nvSpPr>
            <p:spPr>
              <a:xfrm>
                <a:off x="5154245" y="3009736"/>
                <a:ext cx="2961" cy="178325"/>
              </a:xfrm>
              <a:custGeom>
                <a:avLst/>
                <a:gdLst/>
                <a:ahLst/>
                <a:cxnLst/>
                <a:rect l="l" t="t" r="r" b="b"/>
                <a:pathLst>
                  <a:path w="47" h="2831" extrusionOk="0">
                    <a:moveTo>
                      <a:pt x="12" y="1"/>
                    </a:moveTo>
                    <a:cubicBezTo>
                      <a:pt x="12" y="1"/>
                      <a:pt x="1" y="12"/>
                      <a:pt x="1" y="12"/>
                    </a:cubicBezTo>
                    <a:lnTo>
                      <a:pt x="12" y="2819"/>
                    </a:lnTo>
                    <a:cubicBezTo>
                      <a:pt x="12" y="2819"/>
                      <a:pt x="24" y="2830"/>
                      <a:pt x="35" y="2830"/>
                    </a:cubicBezTo>
                    <a:cubicBezTo>
                      <a:pt x="47" y="2830"/>
                      <a:pt x="47" y="2819"/>
                      <a:pt x="47" y="2819"/>
                    </a:cubicBezTo>
                    <a:lnTo>
                      <a:pt x="35" y="12"/>
                    </a:lnTo>
                    <a:cubicBezTo>
                      <a:pt x="35" y="12"/>
                      <a:pt x="24"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3" name="Google Shape;1171;p69"/>
              <p:cNvSpPr/>
              <p:nvPr/>
            </p:nvSpPr>
            <p:spPr>
              <a:xfrm>
                <a:off x="5079412" y="3245575"/>
                <a:ext cx="96564" cy="203647"/>
              </a:xfrm>
              <a:custGeom>
                <a:avLst/>
                <a:gdLst/>
                <a:ahLst/>
                <a:cxnLst/>
                <a:rect l="l" t="t" r="r" b="b"/>
                <a:pathLst>
                  <a:path w="1533" h="3233" extrusionOk="0">
                    <a:moveTo>
                      <a:pt x="23" y="0"/>
                    </a:moveTo>
                    <a:cubicBezTo>
                      <a:pt x="6" y="0"/>
                      <a:pt x="1" y="26"/>
                      <a:pt x="20" y="26"/>
                    </a:cubicBezTo>
                    <a:lnTo>
                      <a:pt x="1487" y="461"/>
                    </a:lnTo>
                    <a:lnTo>
                      <a:pt x="1498" y="3187"/>
                    </a:lnTo>
                    <a:lnTo>
                      <a:pt x="43" y="2924"/>
                    </a:lnTo>
                    <a:cubicBezTo>
                      <a:pt x="40" y="2922"/>
                      <a:pt x="37" y="2921"/>
                      <a:pt x="35" y="2921"/>
                    </a:cubicBezTo>
                    <a:cubicBezTo>
                      <a:pt x="18" y="2921"/>
                      <a:pt x="12" y="2948"/>
                      <a:pt x="32" y="2958"/>
                    </a:cubicBezTo>
                    <a:lnTo>
                      <a:pt x="1533" y="3233"/>
                    </a:lnTo>
                    <a:lnTo>
                      <a:pt x="1521" y="438"/>
                    </a:lnTo>
                    <a:lnTo>
                      <a:pt x="1521" y="426"/>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4" name="Google Shape;1172;p69"/>
              <p:cNvSpPr/>
              <p:nvPr/>
            </p:nvSpPr>
            <p:spPr>
              <a:xfrm>
                <a:off x="5194686" y="3276756"/>
                <a:ext cx="98894" cy="188340"/>
              </a:xfrm>
              <a:custGeom>
                <a:avLst/>
                <a:gdLst/>
                <a:ahLst/>
                <a:cxnLst/>
                <a:rect l="l" t="t" r="r" b="b"/>
                <a:pathLst>
                  <a:path w="1570" h="2990" extrusionOk="0">
                    <a:moveTo>
                      <a:pt x="35" y="46"/>
                    </a:moveTo>
                    <a:lnTo>
                      <a:pt x="1535" y="447"/>
                    </a:lnTo>
                    <a:lnTo>
                      <a:pt x="1547" y="2956"/>
                    </a:lnTo>
                    <a:lnTo>
                      <a:pt x="46" y="2749"/>
                    </a:lnTo>
                    <a:lnTo>
                      <a:pt x="35" y="46"/>
                    </a:lnTo>
                    <a:close/>
                    <a:moveTo>
                      <a:pt x="0" y="0"/>
                    </a:moveTo>
                    <a:lnTo>
                      <a:pt x="12" y="2772"/>
                    </a:lnTo>
                    <a:lnTo>
                      <a:pt x="12" y="2784"/>
                    </a:lnTo>
                    <a:lnTo>
                      <a:pt x="1558" y="2990"/>
                    </a:lnTo>
                    <a:lnTo>
                      <a:pt x="1570" y="2990"/>
                    </a:lnTo>
                    <a:lnTo>
                      <a:pt x="1570" y="435"/>
                    </a:lnTo>
                    <a:lnTo>
                      <a:pt x="1570" y="424"/>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5" name="Google Shape;1173;p69"/>
              <p:cNvSpPr/>
              <p:nvPr/>
            </p:nvSpPr>
            <p:spPr>
              <a:xfrm>
                <a:off x="5276196" y="3299118"/>
                <a:ext cx="2961" cy="163837"/>
              </a:xfrm>
              <a:custGeom>
                <a:avLst/>
                <a:gdLst/>
                <a:ahLst/>
                <a:cxnLst/>
                <a:rect l="l" t="t" r="r" b="b"/>
                <a:pathLst>
                  <a:path w="47" h="2601" extrusionOk="0">
                    <a:moveTo>
                      <a:pt x="12" y="0"/>
                    </a:moveTo>
                    <a:cubicBezTo>
                      <a:pt x="12" y="0"/>
                      <a:pt x="1" y="0"/>
                      <a:pt x="1" y="12"/>
                    </a:cubicBezTo>
                    <a:lnTo>
                      <a:pt x="12" y="2589"/>
                    </a:lnTo>
                    <a:cubicBezTo>
                      <a:pt x="12" y="2601"/>
                      <a:pt x="12" y="2601"/>
                      <a:pt x="24" y="2601"/>
                    </a:cubicBezTo>
                    <a:cubicBezTo>
                      <a:pt x="35" y="2601"/>
                      <a:pt x="47" y="2601"/>
                      <a:pt x="47" y="2589"/>
                    </a:cubicBezTo>
                    <a:lnTo>
                      <a:pt x="35" y="12"/>
                    </a:lnTo>
                    <a:cubicBezTo>
                      <a:pt x="35" y="0"/>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6" name="Google Shape;1174;p69"/>
              <p:cNvSpPr/>
              <p:nvPr/>
            </p:nvSpPr>
            <p:spPr>
              <a:xfrm>
                <a:off x="5155001" y="3267370"/>
                <a:ext cx="2961" cy="178262"/>
              </a:xfrm>
              <a:custGeom>
                <a:avLst/>
                <a:gdLst/>
                <a:ahLst/>
                <a:cxnLst/>
                <a:rect l="l" t="t" r="r" b="b"/>
                <a:pathLst>
                  <a:path w="47" h="2830" extrusionOk="0">
                    <a:moveTo>
                      <a:pt x="23" y="0"/>
                    </a:moveTo>
                    <a:cubicBezTo>
                      <a:pt x="12" y="0"/>
                      <a:pt x="0" y="12"/>
                      <a:pt x="0" y="12"/>
                    </a:cubicBezTo>
                    <a:lnTo>
                      <a:pt x="23" y="2807"/>
                    </a:lnTo>
                    <a:cubicBezTo>
                      <a:pt x="23" y="2818"/>
                      <a:pt x="23" y="2830"/>
                      <a:pt x="35" y="2830"/>
                    </a:cubicBezTo>
                    <a:cubicBezTo>
                      <a:pt x="46" y="2830"/>
                      <a:pt x="46" y="2818"/>
                      <a:pt x="46" y="2807"/>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7" name="Google Shape;1175;p69"/>
              <p:cNvSpPr/>
              <p:nvPr/>
            </p:nvSpPr>
            <p:spPr>
              <a:xfrm>
                <a:off x="4883698" y="3208158"/>
                <a:ext cx="116909" cy="218008"/>
              </a:xfrm>
              <a:custGeom>
                <a:avLst/>
                <a:gdLst/>
                <a:ahLst/>
                <a:cxnLst/>
                <a:rect l="l" t="t" r="r" b="b"/>
                <a:pathLst>
                  <a:path w="1856" h="3461" extrusionOk="0">
                    <a:moveTo>
                      <a:pt x="103" y="35"/>
                    </a:moveTo>
                    <a:lnTo>
                      <a:pt x="1799" y="413"/>
                    </a:lnTo>
                    <a:lnTo>
                      <a:pt x="1822" y="3426"/>
                    </a:lnTo>
                    <a:lnTo>
                      <a:pt x="35" y="3174"/>
                    </a:lnTo>
                    <a:lnTo>
                      <a:pt x="103" y="35"/>
                    </a:lnTo>
                    <a:close/>
                    <a:moveTo>
                      <a:pt x="69" y="1"/>
                    </a:moveTo>
                    <a:lnTo>
                      <a:pt x="0" y="3197"/>
                    </a:lnTo>
                    <a:lnTo>
                      <a:pt x="0" y="3208"/>
                    </a:lnTo>
                    <a:lnTo>
                      <a:pt x="1833" y="3460"/>
                    </a:lnTo>
                    <a:lnTo>
                      <a:pt x="1856" y="3460"/>
                    </a:lnTo>
                    <a:lnTo>
                      <a:pt x="1833" y="402"/>
                    </a:lnTo>
                    <a:lnTo>
                      <a:pt x="1833" y="390"/>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8" name="Google Shape;1176;p69"/>
              <p:cNvSpPr/>
              <p:nvPr/>
            </p:nvSpPr>
            <p:spPr>
              <a:xfrm>
                <a:off x="4740078" y="3172127"/>
                <a:ext cx="124153" cy="236024"/>
              </a:xfrm>
              <a:custGeom>
                <a:avLst/>
                <a:gdLst/>
                <a:ahLst/>
                <a:cxnLst/>
                <a:rect l="l" t="t" r="r" b="b"/>
                <a:pathLst>
                  <a:path w="1971" h="3747" extrusionOk="0">
                    <a:moveTo>
                      <a:pt x="24" y="0"/>
                    </a:moveTo>
                    <a:cubicBezTo>
                      <a:pt x="12" y="0"/>
                      <a:pt x="1" y="0"/>
                      <a:pt x="1" y="12"/>
                    </a:cubicBezTo>
                    <a:cubicBezTo>
                      <a:pt x="1" y="23"/>
                      <a:pt x="1" y="23"/>
                      <a:pt x="12" y="35"/>
                    </a:cubicBezTo>
                    <a:lnTo>
                      <a:pt x="1902" y="493"/>
                    </a:lnTo>
                    <a:lnTo>
                      <a:pt x="1937" y="3700"/>
                    </a:lnTo>
                    <a:lnTo>
                      <a:pt x="1937" y="3700"/>
                    </a:lnTo>
                    <a:lnTo>
                      <a:pt x="46" y="3471"/>
                    </a:lnTo>
                    <a:cubicBezTo>
                      <a:pt x="35" y="3471"/>
                      <a:pt x="35" y="3483"/>
                      <a:pt x="35" y="3494"/>
                    </a:cubicBezTo>
                    <a:cubicBezTo>
                      <a:pt x="24" y="3494"/>
                      <a:pt x="35" y="3505"/>
                      <a:pt x="46" y="3505"/>
                    </a:cubicBezTo>
                    <a:lnTo>
                      <a:pt x="1948" y="3735"/>
                    </a:lnTo>
                    <a:lnTo>
                      <a:pt x="1971" y="3746"/>
                    </a:lnTo>
                    <a:lnTo>
                      <a:pt x="1937" y="481"/>
                    </a:lnTo>
                    <a:lnTo>
                      <a:pt x="1937" y="470"/>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9" name="Google Shape;1177;p69"/>
              <p:cNvSpPr/>
              <p:nvPr/>
            </p:nvSpPr>
            <p:spPr>
              <a:xfrm>
                <a:off x="4983287" y="3229827"/>
                <a:ext cx="4346" cy="193442"/>
              </a:xfrm>
              <a:custGeom>
                <a:avLst/>
                <a:gdLst/>
                <a:ahLst/>
                <a:cxnLst/>
                <a:rect l="l" t="t" r="r" b="b"/>
                <a:pathLst>
                  <a:path w="69" h="3071" extrusionOk="0">
                    <a:moveTo>
                      <a:pt x="23" y="1"/>
                    </a:moveTo>
                    <a:cubicBezTo>
                      <a:pt x="11" y="1"/>
                      <a:pt x="0" y="1"/>
                      <a:pt x="0" y="12"/>
                    </a:cubicBezTo>
                    <a:lnTo>
                      <a:pt x="34" y="3059"/>
                    </a:lnTo>
                    <a:cubicBezTo>
                      <a:pt x="34" y="3059"/>
                      <a:pt x="34" y="3071"/>
                      <a:pt x="46" y="3071"/>
                    </a:cubicBezTo>
                    <a:cubicBezTo>
                      <a:pt x="57" y="3071"/>
                      <a:pt x="69" y="3059"/>
                      <a:pt x="69" y="3059"/>
                    </a:cubicBezTo>
                    <a:lnTo>
                      <a:pt x="34" y="12"/>
                    </a:lnTo>
                    <a:cubicBezTo>
                      <a:pt x="34" y="1"/>
                      <a:pt x="34"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0" name="Google Shape;1178;p69"/>
              <p:cNvSpPr/>
              <p:nvPr/>
            </p:nvSpPr>
            <p:spPr>
              <a:xfrm>
                <a:off x="4845463" y="3198080"/>
                <a:ext cx="3653" cy="207174"/>
              </a:xfrm>
              <a:custGeom>
                <a:avLst/>
                <a:gdLst/>
                <a:ahLst/>
                <a:cxnLst/>
                <a:rect l="l" t="t" r="r" b="b"/>
                <a:pathLst>
                  <a:path w="58" h="3289" extrusionOk="0">
                    <a:moveTo>
                      <a:pt x="12" y="1"/>
                    </a:moveTo>
                    <a:cubicBezTo>
                      <a:pt x="0" y="1"/>
                      <a:pt x="0" y="1"/>
                      <a:pt x="0" y="12"/>
                    </a:cubicBezTo>
                    <a:lnTo>
                      <a:pt x="23" y="3265"/>
                    </a:lnTo>
                    <a:cubicBezTo>
                      <a:pt x="23" y="3277"/>
                      <a:pt x="34" y="3288"/>
                      <a:pt x="34" y="3288"/>
                    </a:cubicBezTo>
                    <a:cubicBezTo>
                      <a:pt x="46" y="3288"/>
                      <a:pt x="57" y="3277"/>
                      <a:pt x="57" y="3265"/>
                    </a:cubicBezTo>
                    <a:lnTo>
                      <a:pt x="34" y="12"/>
                    </a:lnTo>
                    <a:cubicBezTo>
                      <a:pt x="34"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1" name="Google Shape;1179;p69"/>
              <p:cNvSpPr/>
              <p:nvPr/>
            </p:nvSpPr>
            <p:spPr>
              <a:xfrm>
                <a:off x="4510601" y="2073876"/>
                <a:ext cx="140090" cy="305250"/>
              </a:xfrm>
              <a:custGeom>
                <a:avLst/>
                <a:gdLst/>
                <a:ahLst/>
                <a:cxnLst/>
                <a:rect l="l" t="t" r="r" b="b"/>
                <a:pathLst>
                  <a:path w="2224" h="4846" extrusionOk="0">
                    <a:moveTo>
                      <a:pt x="35" y="58"/>
                    </a:moveTo>
                    <a:lnTo>
                      <a:pt x="2177" y="1352"/>
                    </a:lnTo>
                    <a:lnTo>
                      <a:pt x="2189" y="4789"/>
                    </a:lnTo>
                    <a:lnTo>
                      <a:pt x="47" y="3689"/>
                    </a:lnTo>
                    <a:lnTo>
                      <a:pt x="35" y="58"/>
                    </a:lnTo>
                    <a:close/>
                    <a:moveTo>
                      <a:pt x="1" y="0"/>
                    </a:moveTo>
                    <a:lnTo>
                      <a:pt x="12" y="3689"/>
                    </a:lnTo>
                    <a:lnTo>
                      <a:pt x="12" y="3700"/>
                    </a:lnTo>
                    <a:lnTo>
                      <a:pt x="2223" y="4846"/>
                    </a:lnTo>
                    <a:lnTo>
                      <a:pt x="2212" y="1341"/>
                    </a:lnTo>
                    <a:lnTo>
                      <a:pt x="35" y="2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2" name="Google Shape;1180;p69"/>
              <p:cNvSpPr/>
              <p:nvPr/>
            </p:nvSpPr>
            <p:spPr>
              <a:xfrm>
                <a:off x="4300652" y="1936051"/>
                <a:ext cx="170325" cy="349280"/>
              </a:xfrm>
              <a:custGeom>
                <a:avLst/>
                <a:gdLst/>
                <a:ahLst/>
                <a:cxnLst/>
                <a:rect l="l" t="t" r="r" b="b"/>
                <a:pathLst>
                  <a:path w="2704" h="5545" extrusionOk="0">
                    <a:moveTo>
                      <a:pt x="35" y="69"/>
                    </a:moveTo>
                    <a:lnTo>
                      <a:pt x="2669" y="1799"/>
                    </a:lnTo>
                    <a:lnTo>
                      <a:pt x="2669" y="5488"/>
                    </a:lnTo>
                    <a:lnTo>
                      <a:pt x="46" y="4021"/>
                    </a:lnTo>
                    <a:lnTo>
                      <a:pt x="35" y="69"/>
                    </a:lnTo>
                    <a:close/>
                    <a:moveTo>
                      <a:pt x="0" y="0"/>
                    </a:moveTo>
                    <a:lnTo>
                      <a:pt x="12" y="4033"/>
                    </a:lnTo>
                    <a:lnTo>
                      <a:pt x="12" y="4044"/>
                    </a:lnTo>
                    <a:lnTo>
                      <a:pt x="2704" y="5545"/>
                    </a:lnTo>
                    <a:lnTo>
                      <a:pt x="2704" y="1787"/>
                    </a:lnTo>
                    <a:lnTo>
                      <a:pt x="2704" y="1776"/>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3" name="Google Shape;1181;p69"/>
              <p:cNvSpPr/>
              <p:nvPr/>
            </p:nvSpPr>
            <p:spPr>
              <a:xfrm>
                <a:off x="4631103" y="2147450"/>
                <a:ext cx="2961" cy="224496"/>
              </a:xfrm>
              <a:custGeom>
                <a:avLst/>
                <a:gdLst/>
                <a:ahLst/>
                <a:cxnLst/>
                <a:rect l="l" t="t" r="r" b="b"/>
                <a:pathLst>
                  <a:path w="47" h="3564" extrusionOk="0">
                    <a:moveTo>
                      <a:pt x="24" y="1"/>
                    </a:moveTo>
                    <a:cubicBezTo>
                      <a:pt x="12" y="1"/>
                      <a:pt x="1" y="12"/>
                      <a:pt x="1" y="24"/>
                    </a:cubicBezTo>
                    <a:lnTo>
                      <a:pt x="12" y="3540"/>
                    </a:lnTo>
                    <a:cubicBezTo>
                      <a:pt x="12" y="3552"/>
                      <a:pt x="24" y="3563"/>
                      <a:pt x="24" y="3563"/>
                    </a:cubicBezTo>
                    <a:cubicBezTo>
                      <a:pt x="35" y="3563"/>
                      <a:pt x="47" y="3552"/>
                      <a:pt x="47" y="3540"/>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4" name="Google Shape;1182;p69"/>
              <p:cNvSpPr/>
              <p:nvPr/>
            </p:nvSpPr>
            <p:spPr>
              <a:xfrm>
                <a:off x="4453594" y="2037782"/>
                <a:ext cx="2961" cy="237472"/>
              </a:xfrm>
              <a:custGeom>
                <a:avLst/>
                <a:gdLst/>
                <a:ahLst/>
                <a:cxnLst/>
                <a:rect l="l" t="t" r="r" b="b"/>
                <a:pathLst>
                  <a:path w="47" h="3770" extrusionOk="0">
                    <a:moveTo>
                      <a:pt x="24" y="1"/>
                    </a:moveTo>
                    <a:cubicBezTo>
                      <a:pt x="12" y="1"/>
                      <a:pt x="1" y="12"/>
                      <a:pt x="1" y="24"/>
                    </a:cubicBezTo>
                    <a:lnTo>
                      <a:pt x="12" y="3758"/>
                    </a:lnTo>
                    <a:cubicBezTo>
                      <a:pt x="12" y="3769"/>
                      <a:pt x="24" y="3769"/>
                      <a:pt x="35" y="3769"/>
                    </a:cubicBezTo>
                    <a:cubicBezTo>
                      <a:pt x="35" y="3769"/>
                      <a:pt x="47" y="3769"/>
                      <a:pt x="47" y="3758"/>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5" name="Google Shape;1183;p69"/>
              <p:cNvSpPr/>
              <p:nvPr/>
            </p:nvSpPr>
            <p:spPr>
              <a:xfrm>
                <a:off x="4511357" y="2411572"/>
                <a:ext cx="140027" cy="288683"/>
              </a:xfrm>
              <a:custGeom>
                <a:avLst/>
                <a:gdLst/>
                <a:ahLst/>
                <a:cxnLst/>
                <a:rect l="l" t="t" r="r" b="b"/>
                <a:pathLst>
                  <a:path w="2223" h="4583" extrusionOk="0">
                    <a:moveTo>
                      <a:pt x="35" y="58"/>
                    </a:moveTo>
                    <a:lnTo>
                      <a:pt x="2177" y="1100"/>
                    </a:lnTo>
                    <a:lnTo>
                      <a:pt x="2188" y="4537"/>
                    </a:lnTo>
                    <a:lnTo>
                      <a:pt x="2188" y="4537"/>
                    </a:lnTo>
                    <a:lnTo>
                      <a:pt x="46" y="3678"/>
                    </a:lnTo>
                    <a:lnTo>
                      <a:pt x="35" y="58"/>
                    </a:lnTo>
                    <a:close/>
                    <a:moveTo>
                      <a:pt x="0" y="0"/>
                    </a:moveTo>
                    <a:lnTo>
                      <a:pt x="12" y="3689"/>
                    </a:lnTo>
                    <a:lnTo>
                      <a:pt x="12" y="3700"/>
                    </a:lnTo>
                    <a:lnTo>
                      <a:pt x="2200" y="4571"/>
                    </a:lnTo>
                    <a:lnTo>
                      <a:pt x="2223" y="4583"/>
                    </a:lnTo>
                    <a:lnTo>
                      <a:pt x="2211" y="1089"/>
                    </a:lnTo>
                    <a:lnTo>
                      <a:pt x="2211" y="107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6" name="Google Shape;1184;p69"/>
              <p:cNvSpPr/>
              <p:nvPr/>
            </p:nvSpPr>
            <p:spPr>
              <a:xfrm>
                <a:off x="4301345" y="2299006"/>
                <a:ext cx="170388" cy="328367"/>
              </a:xfrm>
              <a:custGeom>
                <a:avLst/>
                <a:gdLst/>
                <a:ahLst/>
                <a:cxnLst/>
                <a:rect l="l" t="t" r="r" b="b"/>
                <a:pathLst>
                  <a:path w="2705" h="5213" extrusionOk="0">
                    <a:moveTo>
                      <a:pt x="35" y="58"/>
                    </a:moveTo>
                    <a:lnTo>
                      <a:pt x="2670" y="1467"/>
                    </a:lnTo>
                    <a:lnTo>
                      <a:pt x="2670" y="5167"/>
                    </a:lnTo>
                    <a:lnTo>
                      <a:pt x="47" y="4010"/>
                    </a:lnTo>
                    <a:lnTo>
                      <a:pt x="35" y="58"/>
                    </a:lnTo>
                    <a:close/>
                    <a:moveTo>
                      <a:pt x="1" y="0"/>
                    </a:moveTo>
                    <a:lnTo>
                      <a:pt x="12" y="4021"/>
                    </a:lnTo>
                    <a:lnTo>
                      <a:pt x="12" y="4033"/>
                    </a:lnTo>
                    <a:lnTo>
                      <a:pt x="2704" y="5213"/>
                    </a:lnTo>
                    <a:lnTo>
                      <a:pt x="2704" y="1455"/>
                    </a:lnTo>
                    <a:lnTo>
                      <a:pt x="2704" y="144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7" name="Google Shape;1185;p69"/>
              <p:cNvSpPr/>
              <p:nvPr/>
            </p:nvSpPr>
            <p:spPr>
              <a:xfrm>
                <a:off x="4631859" y="2470720"/>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8" name="Google Shape;1186;p69"/>
              <p:cNvSpPr/>
              <p:nvPr/>
            </p:nvSpPr>
            <p:spPr>
              <a:xfrm>
                <a:off x="4454350" y="2381966"/>
                <a:ext cx="2961" cy="237472"/>
              </a:xfrm>
              <a:custGeom>
                <a:avLst/>
                <a:gdLst/>
                <a:ahLst/>
                <a:cxnLst/>
                <a:rect l="l" t="t" r="r" b="b"/>
                <a:pathLst>
                  <a:path w="47" h="3770" extrusionOk="0">
                    <a:moveTo>
                      <a:pt x="23" y="1"/>
                    </a:moveTo>
                    <a:cubicBezTo>
                      <a:pt x="12" y="1"/>
                      <a:pt x="0" y="12"/>
                      <a:pt x="0" y="24"/>
                    </a:cubicBezTo>
                    <a:lnTo>
                      <a:pt x="12" y="3758"/>
                    </a:lnTo>
                    <a:cubicBezTo>
                      <a:pt x="12" y="3758"/>
                      <a:pt x="23" y="3770"/>
                      <a:pt x="35" y="3770"/>
                    </a:cubicBezTo>
                    <a:cubicBezTo>
                      <a:pt x="35" y="3770"/>
                      <a:pt x="46" y="3758"/>
                      <a:pt x="46" y="3758"/>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9" name="Google Shape;1187;p69"/>
              <p:cNvSpPr/>
              <p:nvPr/>
            </p:nvSpPr>
            <p:spPr>
              <a:xfrm>
                <a:off x="4512050" y="2796196"/>
                <a:ext cx="140090" cy="268463"/>
              </a:xfrm>
              <a:custGeom>
                <a:avLst/>
                <a:gdLst/>
                <a:ahLst/>
                <a:cxnLst/>
                <a:rect l="l" t="t" r="r" b="b"/>
                <a:pathLst>
                  <a:path w="2224" h="4262" extrusionOk="0">
                    <a:moveTo>
                      <a:pt x="35" y="57"/>
                    </a:moveTo>
                    <a:lnTo>
                      <a:pt x="2177" y="779"/>
                    </a:lnTo>
                    <a:lnTo>
                      <a:pt x="2189" y="4227"/>
                    </a:lnTo>
                    <a:lnTo>
                      <a:pt x="47" y="3677"/>
                    </a:lnTo>
                    <a:lnTo>
                      <a:pt x="35" y="57"/>
                    </a:lnTo>
                    <a:close/>
                    <a:moveTo>
                      <a:pt x="1" y="0"/>
                    </a:moveTo>
                    <a:lnTo>
                      <a:pt x="12" y="3689"/>
                    </a:lnTo>
                    <a:lnTo>
                      <a:pt x="12" y="3700"/>
                    </a:lnTo>
                    <a:lnTo>
                      <a:pt x="2200" y="4261"/>
                    </a:lnTo>
                    <a:lnTo>
                      <a:pt x="2223" y="4261"/>
                    </a:lnTo>
                    <a:lnTo>
                      <a:pt x="2212" y="768"/>
                    </a:lnTo>
                    <a:lnTo>
                      <a:pt x="2212" y="756"/>
                    </a:lnTo>
                    <a:lnTo>
                      <a:pt x="24" y="1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0" name="Google Shape;1188;p69"/>
              <p:cNvSpPr/>
              <p:nvPr/>
            </p:nvSpPr>
            <p:spPr>
              <a:xfrm>
                <a:off x="4302793" y="2716071"/>
                <a:ext cx="169632" cy="302415"/>
              </a:xfrm>
              <a:custGeom>
                <a:avLst/>
                <a:gdLst/>
                <a:ahLst/>
                <a:cxnLst/>
                <a:rect l="l" t="t" r="r" b="b"/>
                <a:pathLst>
                  <a:path w="2693" h="4801" extrusionOk="0">
                    <a:moveTo>
                      <a:pt x="24" y="46"/>
                    </a:moveTo>
                    <a:lnTo>
                      <a:pt x="2658" y="1054"/>
                    </a:lnTo>
                    <a:lnTo>
                      <a:pt x="2670" y="4754"/>
                    </a:lnTo>
                    <a:lnTo>
                      <a:pt x="35" y="3998"/>
                    </a:lnTo>
                    <a:lnTo>
                      <a:pt x="24" y="46"/>
                    </a:lnTo>
                    <a:close/>
                    <a:moveTo>
                      <a:pt x="1" y="1"/>
                    </a:moveTo>
                    <a:lnTo>
                      <a:pt x="1" y="4010"/>
                    </a:lnTo>
                    <a:lnTo>
                      <a:pt x="1" y="4021"/>
                    </a:lnTo>
                    <a:lnTo>
                      <a:pt x="2681" y="4789"/>
                    </a:lnTo>
                    <a:lnTo>
                      <a:pt x="2693" y="4800"/>
                    </a:lnTo>
                    <a:lnTo>
                      <a:pt x="2693" y="1043"/>
                    </a:lnTo>
                    <a:lnTo>
                      <a:pt x="2693" y="1031"/>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1" name="Google Shape;1189;p69"/>
              <p:cNvSpPr/>
              <p:nvPr/>
            </p:nvSpPr>
            <p:spPr>
              <a:xfrm>
                <a:off x="4632552" y="2838022"/>
                <a:ext cx="2961" cy="223740"/>
              </a:xfrm>
              <a:custGeom>
                <a:avLst/>
                <a:gdLst/>
                <a:ahLst/>
                <a:cxnLst/>
                <a:rect l="l" t="t" r="r" b="b"/>
                <a:pathLst>
                  <a:path w="47" h="3552" extrusionOk="0">
                    <a:moveTo>
                      <a:pt x="24" y="0"/>
                    </a:moveTo>
                    <a:cubicBezTo>
                      <a:pt x="12" y="0"/>
                      <a:pt x="1" y="12"/>
                      <a:pt x="1" y="23"/>
                    </a:cubicBezTo>
                    <a:lnTo>
                      <a:pt x="12" y="3540"/>
                    </a:lnTo>
                    <a:cubicBezTo>
                      <a:pt x="12" y="3552"/>
                      <a:pt x="24" y="3552"/>
                      <a:pt x="24" y="3552"/>
                    </a:cubicBezTo>
                    <a:cubicBezTo>
                      <a:pt x="35" y="3552"/>
                      <a:pt x="47" y="3552"/>
                      <a:pt x="47" y="3540"/>
                    </a:cubicBezTo>
                    <a:lnTo>
                      <a:pt x="35" y="23"/>
                    </a:lnTo>
                    <a:cubicBezTo>
                      <a:pt x="35" y="12"/>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2" name="Google Shape;1190;p69"/>
              <p:cNvSpPr/>
              <p:nvPr/>
            </p:nvSpPr>
            <p:spPr>
              <a:xfrm>
                <a:off x="4455799" y="2775220"/>
                <a:ext cx="2205" cy="237472"/>
              </a:xfrm>
              <a:custGeom>
                <a:avLst/>
                <a:gdLst/>
                <a:ahLst/>
                <a:cxnLst/>
                <a:rect l="l" t="t" r="r" b="b"/>
                <a:pathLst>
                  <a:path w="35" h="3770" extrusionOk="0">
                    <a:moveTo>
                      <a:pt x="12" y="1"/>
                    </a:moveTo>
                    <a:cubicBezTo>
                      <a:pt x="0" y="1"/>
                      <a:pt x="0" y="12"/>
                      <a:pt x="0" y="24"/>
                    </a:cubicBezTo>
                    <a:lnTo>
                      <a:pt x="0" y="3747"/>
                    </a:lnTo>
                    <a:cubicBezTo>
                      <a:pt x="0" y="3758"/>
                      <a:pt x="12" y="3770"/>
                      <a:pt x="23" y="3770"/>
                    </a:cubicBezTo>
                    <a:cubicBezTo>
                      <a:pt x="35" y="3770"/>
                      <a:pt x="35" y="3758"/>
                      <a:pt x="35" y="3747"/>
                    </a:cubicBezTo>
                    <a:lnTo>
                      <a:pt x="35" y="24"/>
                    </a:lnTo>
                    <a:cubicBezTo>
                      <a:pt x="35"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3" name="Google Shape;1191;p69"/>
              <p:cNvSpPr/>
              <p:nvPr/>
            </p:nvSpPr>
            <p:spPr>
              <a:xfrm>
                <a:off x="4512806" y="3125199"/>
                <a:ext cx="140027" cy="254039"/>
              </a:xfrm>
              <a:custGeom>
                <a:avLst/>
                <a:gdLst/>
                <a:ahLst/>
                <a:cxnLst/>
                <a:rect l="l" t="t" r="r" b="b"/>
                <a:pathLst>
                  <a:path w="2223" h="4033" extrusionOk="0">
                    <a:moveTo>
                      <a:pt x="35" y="46"/>
                    </a:moveTo>
                    <a:lnTo>
                      <a:pt x="2177" y="550"/>
                    </a:lnTo>
                    <a:lnTo>
                      <a:pt x="2188" y="3998"/>
                    </a:lnTo>
                    <a:lnTo>
                      <a:pt x="46" y="3678"/>
                    </a:lnTo>
                    <a:lnTo>
                      <a:pt x="35" y="46"/>
                    </a:lnTo>
                    <a:close/>
                    <a:moveTo>
                      <a:pt x="0" y="1"/>
                    </a:moveTo>
                    <a:lnTo>
                      <a:pt x="12" y="3689"/>
                    </a:lnTo>
                    <a:lnTo>
                      <a:pt x="12" y="3701"/>
                    </a:lnTo>
                    <a:lnTo>
                      <a:pt x="2200" y="4033"/>
                    </a:lnTo>
                    <a:lnTo>
                      <a:pt x="2223" y="4033"/>
                    </a:lnTo>
                    <a:lnTo>
                      <a:pt x="2211" y="539"/>
                    </a:lnTo>
                    <a:lnTo>
                      <a:pt x="2211" y="528"/>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4" name="Google Shape;1192;p69"/>
              <p:cNvSpPr/>
              <p:nvPr/>
            </p:nvSpPr>
            <p:spPr>
              <a:xfrm>
                <a:off x="4303549" y="3067499"/>
                <a:ext cx="169632" cy="283644"/>
              </a:xfrm>
              <a:custGeom>
                <a:avLst/>
                <a:gdLst/>
                <a:ahLst/>
                <a:cxnLst/>
                <a:rect l="l" t="t" r="r" b="b"/>
                <a:pathLst>
                  <a:path w="2693" h="4503" extrusionOk="0">
                    <a:moveTo>
                      <a:pt x="23" y="46"/>
                    </a:moveTo>
                    <a:lnTo>
                      <a:pt x="2658" y="768"/>
                    </a:lnTo>
                    <a:lnTo>
                      <a:pt x="2669" y="4468"/>
                    </a:lnTo>
                    <a:lnTo>
                      <a:pt x="35" y="3998"/>
                    </a:lnTo>
                    <a:lnTo>
                      <a:pt x="23" y="46"/>
                    </a:lnTo>
                    <a:close/>
                    <a:moveTo>
                      <a:pt x="0" y="0"/>
                    </a:moveTo>
                    <a:lnTo>
                      <a:pt x="0" y="4021"/>
                    </a:lnTo>
                    <a:lnTo>
                      <a:pt x="0" y="4032"/>
                    </a:lnTo>
                    <a:lnTo>
                      <a:pt x="2692" y="4502"/>
                    </a:lnTo>
                    <a:lnTo>
                      <a:pt x="2692" y="756"/>
                    </a:lnTo>
                    <a:lnTo>
                      <a:pt x="2692" y="745"/>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5" name="Google Shape;1193;p69"/>
              <p:cNvSpPr/>
              <p:nvPr/>
            </p:nvSpPr>
            <p:spPr>
              <a:xfrm>
                <a:off x="4633308" y="3154049"/>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6" name="Google Shape;1194;p69"/>
              <p:cNvSpPr/>
              <p:nvPr/>
            </p:nvSpPr>
            <p:spPr>
              <a:xfrm>
                <a:off x="4456492" y="3110081"/>
                <a:ext cx="2268" cy="237409"/>
              </a:xfrm>
              <a:custGeom>
                <a:avLst/>
                <a:gdLst/>
                <a:ahLst/>
                <a:cxnLst/>
                <a:rect l="l" t="t" r="r" b="b"/>
                <a:pathLst>
                  <a:path w="36" h="3769" extrusionOk="0">
                    <a:moveTo>
                      <a:pt x="12" y="0"/>
                    </a:moveTo>
                    <a:cubicBezTo>
                      <a:pt x="1" y="0"/>
                      <a:pt x="1" y="11"/>
                      <a:pt x="1" y="23"/>
                    </a:cubicBezTo>
                    <a:lnTo>
                      <a:pt x="1" y="3757"/>
                    </a:lnTo>
                    <a:cubicBezTo>
                      <a:pt x="1" y="3757"/>
                      <a:pt x="12" y="3769"/>
                      <a:pt x="24" y="3769"/>
                    </a:cubicBezTo>
                    <a:cubicBezTo>
                      <a:pt x="35" y="3769"/>
                      <a:pt x="35" y="3757"/>
                      <a:pt x="35" y="3757"/>
                    </a:cubicBezTo>
                    <a:lnTo>
                      <a:pt x="24" y="23"/>
                    </a:lnTo>
                    <a:cubicBezTo>
                      <a:pt x="35" y="11"/>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7" name="Google Shape;1195;p69"/>
              <p:cNvSpPr/>
              <p:nvPr/>
            </p:nvSpPr>
            <p:spPr>
              <a:xfrm>
                <a:off x="2870499" y="1389098"/>
                <a:ext cx="1429432" cy="1080216"/>
              </a:xfrm>
              <a:custGeom>
                <a:avLst/>
                <a:gdLst/>
                <a:ahLst/>
                <a:cxnLst/>
                <a:rect l="l" t="t" r="r" b="b"/>
                <a:pathLst>
                  <a:path w="22693" h="17149" extrusionOk="0">
                    <a:moveTo>
                      <a:pt x="22693" y="0"/>
                    </a:moveTo>
                    <a:lnTo>
                      <a:pt x="19841" y="2120"/>
                    </a:lnTo>
                    <a:lnTo>
                      <a:pt x="17000" y="4262"/>
                    </a:lnTo>
                    <a:lnTo>
                      <a:pt x="11318" y="8535"/>
                    </a:lnTo>
                    <a:lnTo>
                      <a:pt x="5659" y="12830"/>
                    </a:lnTo>
                    <a:lnTo>
                      <a:pt x="2818" y="14984"/>
                    </a:lnTo>
                    <a:lnTo>
                      <a:pt x="0" y="17149"/>
                    </a:lnTo>
                    <a:lnTo>
                      <a:pt x="0" y="17149"/>
                    </a:lnTo>
                    <a:lnTo>
                      <a:pt x="2853" y="15030"/>
                    </a:lnTo>
                    <a:lnTo>
                      <a:pt x="5693" y="12888"/>
                    </a:lnTo>
                    <a:lnTo>
                      <a:pt x="11375" y="8615"/>
                    </a:lnTo>
                    <a:lnTo>
                      <a:pt x="17046" y="4319"/>
                    </a:lnTo>
                    <a:lnTo>
                      <a:pt x="19875" y="2165"/>
                    </a:lnTo>
                    <a:lnTo>
                      <a:pt x="2269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8" name="Google Shape;1196;p69"/>
              <p:cNvSpPr/>
              <p:nvPr/>
            </p:nvSpPr>
            <p:spPr>
              <a:xfrm>
                <a:off x="3841698" y="1416500"/>
                <a:ext cx="2379825" cy="1585332"/>
              </a:xfrm>
              <a:custGeom>
                <a:avLst/>
                <a:gdLst/>
                <a:ahLst/>
                <a:cxnLst/>
                <a:rect l="l" t="t" r="r" b="b"/>
                <a:pathLst>
                  <a:path w="37781" h="25168" extrusionOk="0">
                    <a:moveTo>
                      <a:pt x="1" y="1"/>
                    </a:moveTo>
                    <a:lnTo>
                      <a:pt x="4709" y="3162"/>
                    </a:lnTo>
                    <a:lnTo>
                      <a:pt x="9429" y="6313"/>
                    </a:lnTo>
                    <a:lnTo>
                      <a:pt x="18868" y="12624"/>
                    </a:lnTo>
                    <a:lnTo>
                      <a:pt x="28318" y="18902"/>
                    </a:lnTo>
                    <a:lnTo>
                      <a:pt x="33049" y="22041"/>
                    </a:lnTo>
                    <a:lnTo>
                      <a:pt x="37780" y="25168"/>
                    </a:lnTo>
                    <a:lnTo>
                      <a:pt x="33072" y="22006"/>
                    </a:lnTo>
                    <a:lnTo>
                      <a:pt x="28364" y="18845"/>
                    </a:lnTo>
                    <a:lnTo>
                      <a:pt x="18925" y="12544"/>
                    </a:lnTo>
                    <a:lnTo>
                      <a:pt x="9463" y="6267"/>
                    </a:lnTo>
                    <a:lnTo>
                      <a:pt x="4743" y="3128"/>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9" name="Google Shape;1197;p69"/>
              <p:cNvSpPr/>
              <p:nvPr/>
            </p:nvSpPr>
            <p:spPr>
              <a:xfrm>
                <a:off x="2971474" y="3086963"/>
                <a:ext cx="3134571" cy="471228"/>
              </a:xfrm>
              <a:custGeom>
                <a:avLst/>
                <a:gdLst/>
                <a:ahLst/>
                <a:cxnLst/>
                <a:rect l="l" t="t" r="r" b="b"/>
                <a:pathLst>
                  <a:path w="49763" h="7481" extrusionOk="0">
                    <a:moveTo>
                      <a:pt x="49762" y="0"/>
                    </a:moveTo>
                    <a:lnTo>
                      <a:pt x="43531" y="917"/>
                    </a:lnTo>
                    <a:lnTo>
                      <a:pt x="37311" y="1845"/>
                    </a:lnTo>
                    <a:lnTo>
                      <a:pt x="24870" y="3700"/>
                    </a:lnTo>
                    <a:lnTo>
                      <a:pt x="12430" y="5579"/>
                    </a:lnTo>
                    <a:lnTo>
                      <a:pt x="6210" y="6518"/>
                    </a:lnTo>
                    <a:lnTo>
                      <a:pt x="1" y="7481"/>
                    </a:lnTo>
                    <a:lnTo>
                      <a:pt x="6221" y="6576"/>
                    </a:lnTo>
                    <a:lnTo>
                      <a:pt x="12441" y="5648"/>
                    </a:lnTo>
                    <a:lnTo>
                      <a:pt x="24882" y="3792"/>
                    </a:lnTo>
                    <a:lnTo>
                      <a:pt x="37322" y="1913"/>
                    </a:lnTo>
                    <a:lnTo>
                      <a:pt x="43542" y="963"/>
                    </a:lnTo>
                    <a:lnTo>
                      <a:pt x="4976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0" name="Google Shape;1198;p69"/>
              <p:cNvSpPr/>
              <p:nvPr/>
            </p:nvSpPr>
            <p:spPr>
              <a:xfrm>
                <a:off x="3802769" y="4032146"/>
                <a:ext cx="2572953" cy="282258"/>
              </a:xfrm>
              <a:custGeom>
                <a:avLst/>
                <a:gdLst/>
                <a:ahLst/>
                <a:cxnLst/>
                <a:rect l="l" t="t" r="r" b="b"/>
                <a:pathLst>
                  <a:path w="40847" h="4481" extrusionOk="0">
                    <a:moveTo>
                      <a:pt x="40789" y="1"/>
                    </a:moveTo>
                    <a:cubicBezTo>
                      <a:pt x="40787" y="1"/>
                      <a:pt x="40784" y="1"/>
                      <a:pt x="40781" y="2"/>
                    </a:cubicBezTo>
                    <a:lnTo>
                      <a:pt x="0" y="4481"/>
                    </a:lnTo>
                    <a:lnTo>
                      <a:pt x="40781" y="105"/>
                    </a:lnTo>
                    <a:lnTo>
                      <a:pt x="40792" y="105"/>
                    </a:lnTo>
                    <a:cubicBezTo>
                      <a:pt x="40847" y="94"/>
                      <a:pt x="40839" y="1"/>
                      <a:pt x="4078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1" name="Google Shape;1199;p69"/>
              <p:cNvSpPr/>
              <p:nvPr/>
            </p:nvSpPr>
            <p:spPr>
              <a:xfrm>
                <a:off x="2806500" y="4095641"/>
                <a:ext cx="1826080" cy="222355"/>
              </a:xfrm>
              <a:custGeom>
                <a:avLst/>
                <a:gdLst/>
                <a:ahLst/>
                <a:cxnLst/>
                <a:rect l="l" t="t" r="r" b="b"/>
                <a:pathLst>
                  <a:path w="28990" h="3530" extrusionOk="0">
                    <a:moveTo>
                      <a:pt x="67" y="1"/>
                    </a:moveTo>
                    <a:cubicBezTo>
                      <a:pt x="7" y="1"/>
                      <a:pt x="0" y="93"/>
                      <a:pt x="65" y="93"/>
                    </a:cubicBezTo>
                    <a:lnTo>
                      <a:pt x="28990" y="3530"/>
                    </a:lnTo>
                    <a:lnTo>
                      <a:pt x="77" y="2"/>
                    </a:lnTo>
                    <a:cubicBezTo>
                      <a:pt x="73" y="1"/>
                      <a:pt x="70" y="1"/>
                      <a:pt x="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2" name="Google Shape;1200;p69"/>
              <p:cNvSpPr/>
              <p:nvPr/>
            </p:nvSpPr>
            <p:spPr>
              <a:xfrm>
                <a:off x="6021634" y="1631552"/>
                <a:ext cx="6551" cy="1995712"/>
              </a:xfrm>
              <a:custGeom>
                <a:avLst/>
                <a:gdLst/>
                <a:ahLst/>
                <a:cxnLst/>
                <a:rect l="l" t="t" r="r" b="b"/>
                <a:pathLst>
                  <a:path w="104" h="31683" extrusionOk="0">
                    <a:moveTo>
                      <a:pt x="46" y="0"/>
                    </a:moveTo>
                    <a:lnTo>
                      <a:pt x="0" y="31640"/>
                    </a:lnTo>
                    <a:cubicBezTo>
                      <a:pt x="0" y="31668"/>
                      <a:pt x="23" y="31683"/>
                      <a:pt x="47" y="31683"/>
                    </a:cubicBezTo>
                    <a:cubicBezTo>
                      <a:pt x="72" y="31683"/>
                      <a:pt x="97" y="31668"/>
                      <a:pt x="103" y="31640"/>
                    </a:cubicBezTo>
                    <a:lnTo>
                      <a:pt x="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3" name="Google Shape;1201;p69"/>
              <p:cNvSpPr/>
              <p:nvPr/>
            </p:nvSpPr>
            <p:spPr>
              <a:xfrm>
                <a:off x="2985962" y="1772967"/>
                <a:ext cx="8693" cy="2435319"/>
              </a:xfrm>
              <a:custGeom>
                <a:avLst/>
                <a:gdLst/>
                <a:ahLst/>
                <a:cxnLst/>
                <a:rect l="l" t="t" r="r" b="b"/>
                <a:pathLst>
                  <a:path w="138" h="38662" extrusionOk="0">
                    <a:moveTo>
                      <a:pt x="69" y="1"/>
                    </a:moveTo>
                    <a:lnTo>
                      <a:pt x="34" y="4835"/>
                    </a:lnTo>
                    <a:lnTo>
                      <a:pt x="23" y="9669"/>
                    </a:lnTo>
                    <a:lnTo>
                      <a:pt x="0" y="19337"/>
                    </a:lnTo>
                    <a:lnTo>
                      <a:pt x="23" y="28994"/>
                    </a:lnTo>
                    <a:lnTo>
                      <a:pt x="34" y="33828"/>
                    </a:lnTo>
                    <a:lnTo>
                      <a:pt x="69" y="38662"/>
                    </a:lnTo>
                    <a:lnTo>
                      <a:pt x="103" y="33828"/>
                    </a:lnTo>
                    <a:lnTo>
                      <a:pt x="115" y="28994"/>
                    </a:lnTo>
                    <a:lnTo>
                      <a:pt x="138" y="19337"/>
                    </a:lnTo>
                    <a:lnTo>
                      <a:pt x="115" y="9669"/>
                    </a:lnTo>
                    <a:lnTo>
                      <a:pt x="103" y="4835"/>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5" name="Google Shape;1206;p69"/>
            <p:cNvSpPr/>
            <p:nvPr/>
          </p:nvSpPr>
          <p:spPr>
            <a:xfrm>
              <a:off x="11201809" y="4387041"/>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 name="Google Shape;1209;p69"/>
            <p:cNvSpPr/>
            <p:nvPr/>
          </p:nvSpPr>
          <p:spPr>
            <a:xfrm>
              <a:off x="11976318" y="4946915"/>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 name="Google Shape;1212;p69"/>
            <p:cNvSpPr/>
            <p:nvPr/>
          </p:nvSpPr>
          <p:spPr>
            <a:xfrm>
              <a:off x="12807609" y="645769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 name="Google Shape;1212;p69"/>
            <p:cNvSpPr/>
            <p:nvPr/>
          </p:nvSpPr>
          <p:spPr>
            <a:xfrm>
              <a:off x="11289748" y="5529282"/>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 name="Google Shape;1209;p69"/>
            <p:cNvSpPr/>
            <p:nvPr/>
          </p:nvSpPr>
          <p:spPr>
            <a:xfrm>
              <a:off x="13829736" y="561986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 name="Google Shape;1209;p69"/>
            <p:cNvSpPr/>
            <p:nvPr/>
          </p:nvSpPr>
          <p:spPr>
            <a:xfrm>
              <a:off x="14723898" y="4912563"/>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 name="Google Shape;1212;p69"/>
            <p:cNvSpPr/>
            <p:nvPr/>
          </p:nvSpPr>
          <p:spPr>
            <a:xfrm>
              <a:off x="13249473" y="4328706"/>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grpSp>
        <p:nvGrpSpPr>
          <p:cNvPr id="294" name="Group 293"/>
          <p:cNvGrpSpPr/>
          <p:nvPr/>
        </p:nvGrpSpPr>
        <p:grpSpPr>
          <a:xfrm>
            <a:off x="1493801" y="1808780"/>
            <a:ext cx="710520" cy="617602"/>
            <a:chOff x="9240148" y="2614050"/>
            <a:chExt cx="710520" cy="617602"/>
          </a:xfrm>
        </p:grpSpPr>
        <p:sp>
          <p:nvSpPr>
            <p:cNvPr id="295" name="Half Frame 294"/>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6" name="Half Frame 295"/>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7" name="Half Frame 296"/>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8" name="Half Frame 297"/>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99" name="Group 298"/>
          <p:cNvGrpSpPr/>
          <p:nvPr/>
        </p:nvGrpSpPr>
        <p:grpSpPr>
          <a:xfrm>
            <a:off x="9130619" y="652108"/>
            <a:ext cx="5369536" cy="4337892"/>
            <a:chOff x="10283793" y="2766191"/>
            <a:chExt cx="5369536" cy="4337892"/>
          </a:xfrm>
        </p:grpSpPr>
        <p:grpSp>
          <p:nvGrpSpPr>
            <p:cNvPr id="300" name="Google Shape;919;p69"/>
            <p:cNvGrpSpPr/>
            <p:nvPr/>
          </p:nvGrpSpPr>
          <p:grpSpPr>
            <a:xfrm>
              <a:off x="10283793" y="2766191"/>
              <a:ext cx="5369536" cy="4337892"/>
              <a:chOff x="2806500" y="1389098"/>
              <a:chExt cx="3569221" cy="2928898"/>
            </a:xfrm>
          </p:grpSpPr>
          <p:sp>
            <p:nvSpPr>
              <p:cNvPr id="308" name="Google Shape;920;p69"/>
              <p:cNvSpPr/>
              <p:nvPr/>
            </p:nvSpPr>
            <p:spPr>
              <a:xfrm>
                <a:off x="4150544" y="1770258"/>
                <a:ext cx="6551" cy="1616197"/>
              </a:xfrm>
              <a:custGeom>
                <a:avLst/>
                <a:gdLst/>
                <a:ahLst/>
                <a:cxnLst/>
                <a:rect l="l" t="t" r="r" b="b"/>
                <a:pathLst>
                  <a:path w="104" h="25658" extrusionOk="0">
                    <a:moveTo>
                      <a:pt x="48" y="1"/>
                    </a:moveTo>
                    <a:cubicBezTo>
                      <a:pt x="24" y="1"/>
                      <a:pt x="1" y="15"/>
                      <a:pt x="1" y="44"/>
                    </a:cubicBezTo>
                    <a:lnTo>
                      <a:pt x="1" y="25600"/>
                    </a:lnTo>
                    <a:cubicBezTo>
                      <a:pt x="1" y="25634"/>
                      <a:pt x="24" y="25657"/>
                      <a:pt x="47" y="25657"/>
                    </a:cubicBezTo>
                    <a:cubicBezTo>
                      <a:pt x="81" y="25657"/>
                      <a:pt x="104" y="25634"/>
                      <a:pt x="104" y="25600"/>
                    </a:cubicBezTo>
                    <a:lnTo>
                      <a:pt x="104" y="44"/>
                    </a:lnTo>
                    <a:cubicBezTo>
                      <a:pt x="98" y="15"/>
                      <a:pt x="72" y="1"/>
                      <a:pt x="4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9" name="Google Shape;921;p69"/>
              <p:cNvSpPr/>
              <p:nvPr/>
            </p:nvSpPr>
            <p:spPr>
              <a:xfrm>
                <a:off x="4280431" y="1781975"/>
                <a:ext cx="6551" cy="1604481"/>
              </a:xfrm>
              <a:custGeom>
                <a:avLst/>
                <a:gdLst/>
                <a:ahLst/>
                <a:cxnLst/>
                <a:rect l="l" t="t" r="r" b="b"/>
                <a:pathLst>
                  <a:path w="104" h="25472" extrusionOk="0">
                    <a:moveTo>
                      <a:pt x="57" y="1"/>
                    </a:moveTo>
                    <a:cubicBezTo>
                      <a:pt x="32" y="1"/>
                      <a:pt x="6" y="18"/>
                      <a:pt x="1" y="52"/>
                    </a:cubicBezTo>
                    <a:lnTo>
                      <a:pt x="1" y="25426"/>
                    </a:lnTo>
                    <a:cubicBezTo>
                      <a:pt x="1" y="25448"/>
                      <a:pt x="24" y="25471"/>
                      <a:pt x="58" y="25471"/>
                    </a:cubicBezTo>
                    <a:cubicBezTo>
                      <a:pt x="81" y="25471"/>
                      <a:pt x="104" y="25448"/>
                      <a:pt x="104" y="25426"/>
                    </a:cubicBezTo>
                    <a:lnTo>
                      <a:pt x="104" y="52"/>
                    </a:lnTo>
                    <a:cubicBezTo>
                      <a:pt x="104" y="18"/>
                      <a:pt x="81" y="1"/>
                      <a:pt x="5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0" name="Google Shape;922;p69"/>
              <p:cNvSpPr/>
              <p:nvPr/>
            </p:nvSpPr>
            <p:spPr>
              <a:xfrm>
                <a:off x="3068922" y="3370550"/>
                <a:ext cx="3011867" cy="275707"/>
              </a:xfrm>
              <a:custGeom>
                <a:avLst/>
                <a:gdLst/>
                <a:ahLst/>
                <a:cxnLst/>
                <a:rect l="l" t="t" r="r" b="b"/>
                <a:pathLst>
                  <a:path w="47815" h="4377" extrusionOk="0">
                    <a:moveTo>
                      <a:pt x="18157" y="103"/>
                    </a:moveTo>
                    <a:lnTo>
                      <a:pt x="47711" y="4181"/>
                    </a:lnTo>
                    <a:lnTo>
                      <a:pt x="47711" y="4262"/>
                    </a:lnTo>
                    <a:lnTo>
                      <a:pt x="18157" y="481"/>
                    </a:lnTo>
                    <a:lnTo>
                      <a:pt x="18145" y="481"/>
                    </a:lnTo>
                    <a:lnTo>
                      <a:pt x="92" y="2899"/>
                    </a:lnTo>
                    <a:lnTo>
                      <a:pt x="92" y="2784"/>
                    </a:lnTo>
                    <a:cubicBezTo>
                      <a:pt x="1077" y="2646"/>
                      <a:pt x="17355" y="218"/>
                      <a:pt x="18157" y="103"/>
                    </a:cubicBezTo>
                    <a:close/>
                    <a:moveTo>
                      <a:pt x="18157" y="0"/>
                    </a:moveTo>
                    <a:cubicBezTo>
                      <a:pt x="17974" y="23"/>
                      <a:pt x="207" y="2669"/>
                      <a:pt x="46" y="2692"/>
                    </a:cubicBezTo>
                    <a:lnTo>
                      <a:pt x="0" y="2692"/>
                    </a:lnTo>
                    <a:lnTo>
                      <a:pt x="0" y="3013"/>
                    </a:lnTo>
                    <a:lnTo>
                      <a:pt x="18145" y="573"/>
                    </a:lnTo>
                    <a:lnTo>
                      <a:pt x="47757" y="4365"/>
                    </a:lnTo>
                    <a:lnTo>
                      <a:pt x="47814" y="4376"/>
                    </a:lnTo>
                    <a:lnTo>
                      <a:pt x="47814" y="4101"/>
                    </a:lnTo>
                    <a:lnTo>
                      <a:pt x="181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1" name="Google Shape;923;p69"/>
              <p:cNvSpPr/>
              <p:nvPr/>
            </p:nvSpPr>
            <p:spPr>
              <a:xfrm>
                <a:off x="3078307" y="3400848"/>
                <a:ext cx="2992403" cy="254795"/>
              </a:xfrm>
              <a:custGeom>
                <a:avLst/>
                <a:gdLst/>
                <a:ahLst/>
                <a:cxnLst/>
                <a:rect l="l" t="t" r="r" b="b"/>
                <a:pathLst>
                  <a:path w="47506" h="4045" extrusionOk="0">
                    <a:moveTo>
                      <a:pt x="17996" y="92"/>
                    </a:moveTo>
                    <a:lnTo>
                      <a:pt x="47425" y="3861"/>
                    </a:lnTo>
                    <a:lnTo>
                      <a:pt x="47425" y="3953"/>
                    </a:lnTo>
                    <a:lnTo>
                      <a:pt x="17985" y="482"/>
                    </a:lnTo>
                    <a:lnTo>
                      <a:pt x="80" y="2624"/>
                    </a:lnTo>
                    <a:lnTo>
                      <a:pt x="80" y="2486"/>
                    </a:lnTo>
                    <a:cubicBezTo>
                      <a:pt x="985" y="2372"/>
                      <a:pt x="17217" y="195"/>
                      <a:pt x="17996" y="92"/>
                    </a:cubicBezTo>
                    <a:close/>
                    <a:moveTo>
                      <a:pt x="17996" y="0"/>
                    </a:moveTo>
                    <a:cubicBezTo>
                      <a:pt x="17813" y="23"/>
                      <a:pt x="184" y="2395"/>
                      <a:pt x="35" y="2418"/>
                    </a:cubicBezTo>
                    <a:lnTo>
                      <a:pt x="0" y="2418"/>
                    </a:lnTo>
                    <a:lnTo>
                      <a:pt x="0" y="2715"/>
                    </a:lnTo>
                    <a:lnTo>
                      <a:pt x="17985" y="562"/>
                    </a:lnTo>
                    <a:lnTo>
                      <a:pt x="47459" y="4033"/>
                    </a:lnTo>
                    <a:lnTo>
                      <a:pt x="47505" y="4044"/>
                    </a:lnTo>
                    <a:lnTo>
                      <a:pt x="47505" y="3781"/>
                    </a:lnTo>
                    <a:lnTo>
                      <a:pt x="1800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2" name="Google Shape;924;p69"/>
              <p:cNvSpPr/>
              <p:nvPr/>
            </p:nvSpPr>
            <p:spPr>
              <a:xfrm>
                <a:off x="3096323" y="3431147"/>
                <a:ext cx="2956310" cy="233126"/>
              </a:xfrm>
              <a:custGeom>
                <a:avLst/>
                <a:gdLst/>
                <a:ahLst/>
                <a:cxnLst/>
                <a:rect l="l" t="t" r="r" b="b"/>
                <a:pathLst>
                  <a:path w="46933" h="3701" extrusionOk="0">
                    <a:moveTo>
                      <a:pt x="17688" y="81"/>
                    </a:moveTo>
                    <a:lnTo>
                      <a:pt x="46852" y="3517"/>
                    </a:lnTo>
                    <a:lnTo>
                      <a:pt x="46852" y="3609"/>
                    </a:lnTo>
                    <a:lnTo>
                      <a:pt x="17676" y="470"/>
                    </a:lnTo>
                    <a:lnTo>
                      <a:pt x="81" y="2315"/>
                    </a:lnTo>
                    <a:lnTo>
                      <a:pt x="81" y="2189"/>
                    </a:lnTo>
                    <a:cubicBezTo>
                      <a:pt x="974" y="2085"/>
                      <a:pt x="17000" y="172"/>
                      <a:pt x="17688" y="81"/>
                    </a:cubicBezTo>
                    <a:close/>
                    <a:moveTo>
                      <a:pt x="17688" y="1"/>
                    </a:moveTo>
                    <a:cubicBezTo>
                      <a:pt x="17516" y="23"/>
                      <a:pt x="184" y="2097"/>
                      <a:pt x="47" y="2108"/>
                    </a:cubicBezTo>
                    <a:lnTo>
                      <a:pt x="1" y="2120"/>
                    </a:lnTo>
                    <a:lnTo>
                      <a:pt x="1" y="2406"/>
                    </a:lnTo>
                    <a:lnTo>
                      <a:pt x="17676" y="550"/>
                    </a:lnTo>
                    <a:lnTo>
                      <a:pt x="46887" y="3689"/>
                    </a:lnTo>
                    <a:lnTo>
                      <a:pt x="46933" y="3701"/>
                    </a:lnTo>
                    <a:lnTo>
                      <a:pt x="46933" y="3437"/>
                    </a:lnTo>
                    <a:lnTo>
                      <a:pt x="17688"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3" name="Google Shape;925;p69"/>
              <p:cNvSpPr/>
              <p:nvPr/>
            </p:nvSpPr>
            <p:spPr>
              <a:xfrm>
                <a:off x="3141047" y="3460753"/>
                <a:ext cx="2911587" cy="251141"/>
              </a:xfrm>
              <a:custGeom>
                <a:avLst/>
                <a:gdLst/>
                <a:ahLst/>
                <a:cxnLst/>
                <a:rect l="l" t="t" r="r" b="b"/>
                <a:pathLst>
                  <a:path w="46223" h="3987" extrusionOk="0">
                    <a:moveTo>
                      <a:pt x="16966" y="80"/>
                    </a:moveTo>
                    <a:lnTo>
                      <a:pt x="46142" y="3219"/>
                    </a:lnTo>
                    <a:lnTo>
                      <a:pt x="46142" y="3895"/>
                    </a:lnTo>
                    <a:lnTo>
                      <a:pt x="16909" y="917"/>
                    </a:lnTo>
                    <a:lnTo>
                      <a:pt x="81" y="2841"/>
                    </a:lnTo>
                    <a:lnTo>
                      <a:pt x="81" y="1856"/>
                    </a:lnTo>
                    <a:lnTo>
                      <a:pt x="16966" y="80"/>
                    </a:lnTo>
                    <a:close/>
                    <a:moveTo>
                      <a:pt x="16966" y="0"/>
                    </a:moveTo>
                    <a:lnTo>
                      <a:pt x="35" y="1776"/>
                    </a:lnTo>
                    <a:lnTo>
                      <a:pt x="1" y="1787"/>
                    </a:lnTo>
                    <a:lnTo>
                      <a:pt x="1" y="2933"/>
                    </a:lnTo>
                    <a:lnTo>
                      <a:pt x="16909" y="997"/>
                    </a:lnTo>
                    <a:lnTo>
                      <a:pt x="46177" y="3975"/>
                    </a:lnTo>
                    <a:lnTo>
                      <a:pt x="46223" y="3987"/>
                    </a:lnTo>
                    <a:lnTo>
                      <a:pt x="46223" y="3139"/>
                    </a:lnTo>
                    <a:lnTo>
                      <a:pt x="1696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4" name="Google Shape;926;p69"/>
              <p:cNvSpPr/>
              <p:nvPr/>
            </p:nvSpPr>
            <p:spPr>
              <a:xfrm>
                <a:off x="3143251" y="3519209"/>
                <a:ext cx="2907240" cy="191238"/>
              </a:xfrm>
              <a:custGeom>
                <a:avLst/>
                <a:gdLst/>
                <a:ahLst/>
                <a:cxnLst/>
                <a:rect l="l" t="t" r="r" b="b"/>
                <a:pathLst>
                  <a:path w="46154" h="3036" extrusionOk="0">
                    <a:moveTo>
                      <a:pt x="16874" y="57"/>
                    </a:moveTo>
                    <a:lnTo>
                      <a:pt x="38341" y="2245"/>
                    </a:lnTo>
                    <a:lnTo>
                      <a:pt x="16874" y="206"/>
                    </a:lnTo>
                    <a:lnTo>
                      <a:pt x="791" y="1936"/>
                    </a:lnTo>
                    <a:lnTo>
                      <a:pt x="470" y="1936"/>
                    </a:lnTo>
                    <a:lnTo>
                      <a:pt x="16874" y="57"/>
                    </a:lnTo>
                    <a:close/>
                    <a:moveTo>
                      <a:pt x="16874" y="0"/>
                    </a:moveTo>
                    <a:lnTo>
                      <a:pt x="0" y="1936"/>
                    </a:lnTo>
                    <a:lnTo>
                      <a:pt x="0" y="1982"/>
                    </a:lnTo>
                    <a:lnTo>
                      <a:pt x="802" y="1982"/>
                    </a:lnTo>
                    <a:lnTo>
                      <a:pt x="16874" y="252"/>
                    </a:lnTo>
                    <a:lnTo>
                      <a:pt x="46142" y="3036"/>
                    </a:lnTo>
                    <a:lnTo>
                      <a:pt x="46153" y="2978"/>
                    </a:lnTo>
                    <a:lnTo>
                      <a:pt x="1687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5" name="Google Shape;927;p69"/>
              <p:cNvSpPr/>
              <p:nvPr/>
            </p:nvSpPr>
            <p:spPr>
              <a:xfrm>
                <a:off x="4133977" y="3532185"/>
                <a:ext cx="151554" cy="597523"/>
              </a:xfrm>
              <a:custGeom>
                <a:avLst/>
                <a:gdLst/>
                <a:ahLst/>
                <a:cxnLst/>
                <a:rect l="l" t="t" r="r" b="b"/>
                <a:pathLst>
                  <a:path w="2406" h="9486" extrusionOk="0">
                    <a:moveTo>
                      <a:pt x="1146" y="46"/>
                    </a:moveTo>
                    <a:lnTo>
                      <a:pt x="2349" y="172"/>
                    </a:lnTo>
                    <a:lnTo>
                      <a:pt x="2349" y="665"/>
                    </a:lnTo>
                    <a:lnTo>
                      <a:pt x="2142" y="665"/>
                    </a:lnTo>
                    <a:lnTo>
                      <a:pt x="2142" y="9359"/>
                    </a:lnTo>
                    <a:lnTo>
                      <a:pt x="1089" y="9428"/>
                    </a:lnTo>
                    <a:lnTo>
                      <a:pt x="252" y="9371"/>
                    </a:lnTo>
                    <a:lnTo>
                      <a:pt x="252" y="573"/>
                    </a:lnTo>
                    <a:lnTo>
                      <a:pt x="58" y="573"/>
                    </a:lnTo>
                    <a:lnTo>
                      <a:pt x="58" y="172"/>
                    </a:lnTo>
                    <a:lnTo>
                      <a:pt x="1146" y="46"/>
                    </a:lnTo>
                    <a:close/>
                    <a:moveTo>
                      <a:pt x="1146" y="0"/>
                    </a:moveTo>
                    <a:lnTo>
                      <a:pt x="0" y="115"/>
                    </a:lnTo>
                    <a:lnTo>
                      <a:pt x="0" y="630"/>
                    </a:lnTo>
                    <a:lnTo>
                      <a:pt x="195" y="630"/>
                    </a:lnTo>
                    <a:lnTo>
                      <a:pt x="195" y="9428"/>
                    </a:lnTo>
                    <a:lnTo>
                      <a:pt x="1089" y="9485"/>
                    </a:lnTo>
                    <a:lnTo>
                      <a:pt x="2177" y="9416"/>
                    </a:lnTo>
                    <a:lnTo>
                      <a:pt x="2200" y="9405"/>
                    </a:lnTo>
                    <a:lnTo>
                      <a:pt x="2200" y="711"/>
                    </a:lnTo>
                    <a:lnTo>
                      <a:pt x="2406" y="711"/>
                    </a:lnTo>
                    <a:lnTo>
                      <a:pt x="2406" y="115"/>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6" name="Google Shape;928;p69"/>
              <p:cNvSpPr/>
              <p:nvPr/>
            </p:nvSpPr>
            <p:spPr>
              <a:xfrm>
                <a:off x="3158432" y="3593539"/>
                <a:ext cx="1114860" cy="91021"/>
              </a:xfrm>
              <a:custGeom>
                <a:avLst/>
                <a:gdLst/>
                <a:ahLst/>
                <a:cxnLst/>
                <a:rect l="l" t="t" r="r" b="b"/>
                <a:pathLst>
                  <a:path w="17699" h="1445" extrusionOk="0">
                    <a:moveTo>
                      <a:pt x="16633" y="0"/>
                    </a:moveTo>
                    <a:lnTo>
                      <a:pt x="34" y="1398"/>
                    </a:lnTo>
                    <a:cubicBezTo>
                      <a:pt x="3" y="1398"/>
                      <a:pt x="0" y="1445"/>
                      <a:pt x="26" y="1445"/>
                    </a:cubicBezTo>
                    <a:cubicBezTo>
                      <a:pt x="28" y="1445"/>
                      <a:pt x="31" y="1444"/>
                      <a:pt x="34" y="1443"/>
                    </a:cubicBezTo>
                    <a:lnTo>
                      <a:pt x="16633" y="46"/>
                    </a:lnTo>
                    <a:lnTo>
                      <a:pt x="17652" y="137"/>
                    </a:lnTo>
                    <a:cubicBezTo>
                      <a:pt x="17698" y="137"/>
                      <a:pt x="17698" y="80"/>
                      <a:pt x="17664" y="80"/>
                    </a:cubicBezTo>
                    <a:lnTo>
                      <a:pt x="1663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7" name="Google Shape;929;p69"/>
              <p:cNvSpPr/>
              <p:nvPr/>
            </p:nvSpPr>
            <p:spPr>
              <a:xfrm>
                <a:off x="3158369" y="3607964"/>
                <a:ext cx="1114167" cy="86611"/>
              </a:xfrm>
              <a:custGeom>
                <a:avLst/>
                <a:gdLst/>
                <a:ahLst/>
                <a:cxnLst/>
                <a:rect l="l" t="t" r="r" b="b"/>
                <a:pathLst>
                  <a:path w="17688" h="1375" extrusionOk="0">
                    <a:moveTo>
                      <a:pt x="16634" y="0"/>
                    </a:moveTo>
                    <a:lnTo>
                      <a:pt x="35" y="1317"/>
                    </a:lnTo>
                    <a:cubicBezTo>
                      <a:pt x="1" y="1317"/>
                      <a:pt x="1" y="1375"/>
                      <a:pt x="35" y="1375"/>
                    </a:cubicBezTo>
                    <a:lnTo>
                      <a:pt x="47" y="1375"/>
                    </a:lnTo>
                    <a:lnTo>
                      <a:pt x="16634" y="46"/>
                    </a:lnTo>
                    <a:lnTo>
                      <a:pt x="17653" y="138"/>
                    </a:lnTo>
                    <a:cubicBezTo>
                      <a:pt x="17676" y="138"/>
                      <a:pt x="17688" y="126"/>
                      <a:pt x="17688" y="115"/>
                    </a:cubicBezTo>
                    <a:cubicBezTo>
                      <a:pt x="17688" y="92"/>
                      <a:pt x="17676" y="80"/>
                      <a:pt x="17665" y="80"/>
                    </a:cubicBezTo>
                    <a:lnTo>
                      <a:pt x="166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8" name="Google Shape;930;p69"/>
              <p:cNvSpPr/>
              <p:nvPr/>
            </p:nvSpPr>
            <p:spPr>
              <a:xfrm>
                <a:off x="4146260" y="4072650"/>
                <a:ext cx="126295" cy="3653"/>
              </a:xfrm>
              <a:custGeom>
                <a:avLst/>
                <a:gdLst/>
                <a:ahLst/>
                <a:cxnLst/>
                <a:rect l="l" t="t" r="r" b="b"/>
                <a:pathLst>
                  <a:path w="2005" h="58" extrusionOk="0">
                    <a:moveTo>
                      <a:pt x="23" y="0"/>
                    </a:moveTo>
                    <a:cubicBezTo>
                      <a:pt x="0" y="0"/>
                      <a:pt x="0" y="46"/>
                      <a:pt x="23" y="58"/>
                    </a:cubicBezTo>
                    <a:lnTo>
                      <a:pt x="1982" y="58"/>
                    </a:lnTo>
                    <a:cubicBezTo>
                      <a:pt x="2005" y="46"/>
                      <a:pt x="2005" y="0"/>
                      <a:pt x="198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9" name="Google Shape;931;p69"/>
              <p:cNvSpPr/>
              <p:nvPr/>
            </p:nvSpPr>
            <p:spPr>
              <a:xfrm>
                <a:off x="4204653" y="3607775"/>
                <a:ext cx="2961" cy="468520"/>
              </a:xfrm>
              <a:custGeom>
                <a:avLst/>
                <a:gdLst/>
                <a:ahLst/>
                <a:cxnLst/>
                <a:rect l="l" t="t" r="r" b="b"/>
                <a:pathLst>
                  <a:path w="47" h="7438" extrusionOk="0">
                    <a:moveTo>
                      <a:pt x="24" y="0"/>
                    </a:moveTo>
                    <a:cubicBezTo>
                      <a:pt x="12" y="0"/>
                      <a:pt x="1" y="9"/>
                      <a:pt x="1" y="26"/>
                    </a:cubicBezTo>
                    <a:lnTo>
                      <a:pt x="1" y="7403"/>
                    </a:lnTo>
                    <a:cubicBezTo>
                      <a:pt x="1" y="7415"/>
                      <a:pt x="12" y="7438"/>
                      <a:pt x="24" y="7438"/>
                    </a:cubicBezTo>
                    <a:cubicBezTo>
                      <a:pt x="35" y="7426"/>
                      <a:pt x="47" y="7415"/>
                      <a:pt x="47" y="7403"/>
                    </a:cubicBezTo>
                    <a:lnTo>
                      <a:pt x="47" y="26"/>
                    </a:lnTo>
                    <a:cubicBezTo>
                      <a:pt x="47" y="9"/>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0" name="Google Shape;932;p69"/>
              <p:cNvSpPr/>
              <p:nvPr/>
            </p:nvSpPr>
            <p:spPr>
              <a:xfrm>
                <a:off x="3154779" y="3640971"/>
                <a:ext cx="995809" cy="476456"/>
              </a:xfrm>
              <a:custGeom>
                <a:avLst/>
                <a:gdLst/>
                <a:ahLst/>
                <a:cxnLst/>
                <a:rect l="l" t="t" r="r" b="b"/>
                <a:pathLst>
                  <a:path w="15809" h="7564" extrusionOk="0">
                    <a:moveTo>
                      <a:pt x="29" y="0"/>
                    </a:moveTo>
                    <a:cubicBezTo>
                      <a:pt x="15" y="0"/>
                      <a:pt x="1" y="9"/>
                      <a:pt x="1" y="26"/>
                    </a:cubicBezTo>
                    <a:lnTo>
                      <a:pt x="1" y="7094"/>
                    </a:lnTo>
                    <a:lnTo>
                      <a:pt x="15763" y="7563"/>
                    </a:lnTo>
                    <a:lnTo>
                      <a:pt x="15774" y="7563"/>
                    </a:lnTo>
                    <a:cubicBezTo>
                      <a:pt x="15809" y="7563"/>
                      <a:pt x="15809" y="7506"/>
                      <a:pt x="15774" y="7506"/>
                    </a:cubicBezTo>
                    <a:lnTo>
                      <a:pt x="58" y="7037"/>
                    </a:ln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1" name="Google Shape;933;p69"/>
              <p:cNvSpPr/>
              <p:nvPr/>
            </p:nvSpPr>
            <p:spPr>
              <a:xfrm>
                <a:off x="3860469" y="3557445"/>
                <a:ext cx="41195" cy="558532"/>
              </a:xfrm>
              <a:custGeom>
                <a:avLst/>
                <a:gdLst/>
                <a:ahLst/>
                <a:cxnLst/>
                <a:rect l="l" t="t" r="r" b="b"/>
                <a:pathLst>
                  <a:path w="654" h="8867" extrusionOk="0">
                    <a:moveTo>
                      <a:pt x="138" y="69"/>
                    </a:moveTo>
                    <a:lnTo>
                      <a:pt x="608" y="172"/>
                    </a:lnTo>
                    <a:lnTo>
                      <a:pt x="608" y="8718"/>
                    </a:lnTo>
                    <a:lnTo>
                      <a:pt x="321" y="8798"/>
                    </a:lnTo>
                    <a:lnTo>
                      <a:pt x="321" y="733"/>
                    </a:lnTo>
                    <a:lnTo>
                      <a:pt x="310" y="722"/>
                    </a:lnTo>
                    <a:cubicBezTo>
                      <a:pt x="310" y="722"/>
                      <a:pt x="69" y="390"/>
                      <a:pt x="138" y="69"/>
                    </a:cubicBezTo>
                    <a:close/>
                    <a:moveTo>
                      <a:pt x="104" y="0"/>
                    </a:moveTo>
                    <a:lnTo>
                      <a:pt x="92" y="23"/>
                    </a:lnTo>
                    <a:cubicBezTo>
                      <a:pt x="1" y="355"/>
                      <a:pt x="230" y="688"/>
                      <a:pt x="264" y="745"/>
                    </a:cubicBezTo>
                    <a:lnTo>
                      <a:pt x="264" y="8867"/>
                    </a:lnTo>
                    <a:lnTo>
                      <a:pt x="654" y="8763"/>
                    </a:lnTo>
                    <a:lnTo>
                      <a:pt x="654" y="126"/>
                    </a:lnTo>
                    <a:lnTo>
                      <a:pt x="1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2" name="Google Shape;934;p69"/>
              <p:cNvSpPr/>
              <p:nvPr/>
            </p:nvSpPr>
            <p:spPr>
              <a:xfrm>
                <a:off x="3812848" y="3564248"/>
                <a:ext cx="68596" cy="551729"/>
              </a:xfrm>
              <a:custGeom>
                <a:avLst/>
                <a:gdLst/>
                <a:ahLst/>
                <a:cxnLst/>
                <a:rect l="l" t="t" r="r" b="b"/>
                <a:pathLst>
                  <a:path w="1089" h="8759" extrusionOk="0">
                    <a:moveTo>
                      <a:pt x="114" y="1"/>
                    </a:moveTo>
                    <a:cubicBezTo>
                      <a:pt x="105" y="1"/>
                      <a:pt x="97" y="6"/>
                      <a:pt x="92" y="18"/>
                    </a:cubicBezTo>
                    <a:cubicBezTo>
                      <a:pt x="1" y="350"/>
                      <a:pt x="218" y="683"/>
                      <a:pt x="264" y="740"/>
                    </a:cubicBezTo>
                    <a:lnTo>
                      <a:pt x="264" y="8713"/>
                    </a:lnTo>
                    <a:lnTo>
                      <a:pt x="1043" y="8759"/>
                    </a:lnTo>
                    <a:cubicBezTo>
                      <a:pt x="1089" y="8759"/>
                      <a:pt x="1089" y="8701"/>
                      <a:pt x="1055" y="8701"/>
                    </a:cubicBezTo>
                    <a:lnTo>
                      <a:pt x="310" y="8667"/>
                    </a:lnTo>
                    <a:lnTo>
                      <a:pt x="310" y="717"/>
                    </a:lnTo>
                    <a:cubicBezTo>
                      <a:pt x="299" y="706"/>
                      <a:pt x="47" y="362"/>
                      <a:pt x="138" y="30"/>
                    </a:cubicBezTo>
                    <a:cubicBezTo>
                      <a:pt x="145" y="15"/>
                      <a:pt x="130" y="1"/>
                      <a:pt x="1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3" name="Google Shape;935;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4" name="Google Shape;936;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5" name="Google Shape;937;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6" name="Google Shape;938;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7" name="Google Shape;939;p69"/>
              <p:cNvSpPr/>
              <p:nvPr/>
            </p:nvSpPr>
            <p:spPr>
              <a:xfrm>
                <a:off x="3351752" y="3615900"/>
                <a:ext cx="31810" cy="485653"/>
              </a:xfrm>
              <a:custGeom>
                <a:avLst/>
                <a:gdLst/>
                <a:ahLst/>
                <a:cxnLst/>
                <a:rect l="l" t="t" r="r" b="b"/>
                <a:pathLst>
                  <a:path w="505" h="7710" extrusionOk="0">
                    <a:moveTo>
                      <a:pt x="104" y="80"/>
                    </a:moveTo>
                    <a:lnTo>
                      <a:pt x="436" y="138"/>
                    </a:lnTo>
                    <a:lnTo>
                      <a:pt x="436" y="7549"/>
                    </a:lnTo>
                    <a:lnTo>
                      <a:pt x="241" y="7618"/>
                    </a:lnTo>
                    <a:lnTo>
                      <a:pt x="241" y="630"/>
                    </a:lnTo>
                    <a:lnTo>
                      <a:pt x="230" y="619"/>
                    </a:lnTo>
                    <a:cubicBezTo>
                      <a:pt x="127" y="458"/>
                      <a:pt x="81" y="264"/>
                      <a:pt x="104" y="80"/>
                    </a:cubicBezTo>
                    <a:close/>
                    <a:moveTo>
                      <a:pt x="47" y="0"/>
                    </a:moveTo>
                    <a:lnTo>
                      <a:pt x="35" y="23"/>
                    </a:lnTo>
                    <a:cubicBezTo>
                      <a:pt x="1" y="241"/>
                      <a:pt x="47" y="470"/>
                      <a:pt x="173" y="653"/>
                    </a:cubicBezTo>
                    <a:lnTo>
                      <a:pt x="173" y="7709"/>
                    </a:lnTo>
                    <a:lnTo>
                      <a:pt x="505" y="7606"/>
                    </a:lnTo>
                    <a:lnTo>
                      <a:pt x="505" y="69"/>
                    </a:lnTo>
                    <a:lnTo>
                      <a:pt x="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8" name="Google Shape;940;p69"/>
              <p:cNvSpPr/>
              <p:nvPr/>
            </p:nvSpPr>
            <p:spPr>
              <a:xfrm>
                <a:off x="3324351" y="3619491"/>
                <a:ext cx="43337" cy="481307"/>
              </a:xfrm>
              <a:custGeom>
                <a:avLst/>
                <a:gdLst/>
                <a:ahLst/>
                <a:cxnLst/>
                <a:rect l="l" t="t" r="r" b="b"/>
                <a:pathLst>
                  <a:path w="688" h="7641" extrusionOk="0">
                    <a:moveTo>
                      <a:pt x="69" y="1"/>
                    </a:moveTo>
                    <a:cubicBezTo>
                      <a:pt x="55" y="1"/>
                      <a:pt x="40" y="11"/>
                      <a:pt x="35" y="35"/>
                    </a:cubicBezTo>
                    <a:cubicBezTo>
                      <a:pt x="1" y="264"/>
                      <a:pt x="46" y="504"/>
                      <a:pt x="161" y="699"/>
                    </a:cubicBezTo>
                    <a:lnTo>
                      <a:pt x="161" y="7618"/>
                    </a:lnTo>
                    <a:lnTo>
                      <a:pt x="642" y="7641"/>
                    </a:lnTo>
                    <a:cubicBezTo>
                      <a:pt x="688" y="7641"/>
                      <a:pt x="688" y="7572"/>
                      <a:pt x="642" y="7572"/>
                    </a:cubicBezTo>
                    <a:lnTo>
                      <a:pt x="241" y="7549"/>
                    </a:lnTo>
                    <a:lnTo>
                      <a:pt x="241" y="676"/>
                    </a:lnTo>
                    <a:lnTo>
                      <a:pt x="230" y="676"/>
                    </a:lnTo>
                    <a:cubicBezTo>
                      <a:pt x="115" y="482"/>
                      <a:pt x="69" y="264"/>
                      <a:pt x="104" y="46"/>
                    </a:cubicBezTo>
                    <a:cubicBezTo>
                      <a:pt x="110" y="20"/>
                      <a:pt x="90" y="1"/>
                      <a:pt x="6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9" name="Google Shape;941;p69"/>
              <p:cNvSpPr/>
              <p:nvPr/>
            </p:nvSpPr>
            <p:spPr>
              <a:xfrm>
                <a:off x="3169204" y="3638262"/>
                <a:ext cx="28220" cy="455355"/>
              </a:xfrm>
              <a:custGeom>
                <a:avLst/>
                <a:gdLst/>
                <a:ahLst/>
                <a:cxnLst/>
                <a:rect l="l" t="t" r="r" b="b"/>
                <a:pathLst>
                  <a:path w="448" h="7229" extrusionOk="0">
                    <a:moveTo>
                      <a:pt x="69" y="35"/>
                    </a:moveTo>
                    <a:lnTo>
                      <a:pt x="413" y="80"/>
                    </a:lnTo>
                    <a:lnTo>
                      <a:pt x="413" y="7114"/>
                    </a:lnTo>
                    <a:lnTo>
                      <a:pt x="195" y="7183"/>
                    </a:lnTo>
                    <a:lnTo>
                      <a:pt x="195" y="584"/>
                    </a:lnTo>
                    <a:lnTo>
                      <a:pt x="195" y="573"/>
                    </a:lnTo>
                    <a:cubicBezTo>
                      <a:pt x="81" y="424"/>
                      <a:pt x="35" y="229"/>
                      <a:pt x="69" y="35"/>
                    </a:cubicBezTo>
                    <a:close/>
                    <a:moveTo>
                      <a:pt x="35" y="0"/>
                    </a:moveTo>
                    <a:lnTo>
                      <a:pt x="35" y="12"/>
                    </a:lnTo>
                    <a:cubicBezTo>
                      <a:pt x="1" y="218"/>
                      <a:pt x="46" y="424"/>
                      <a:pt x="161" y="596"/>
                    </a:cubicBezTo>
                    <a:lnTo>
                      <a:pt x="161" y="7228"/>
                    </a:lnTo>
                    <a:lnTo>
                      <a:pt x="447" y="7137"/>
                    </a:lnTo>
                    <a:lnTo>
                      <a:pt x="447" y="4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0" name="Google Shape;942;p69"/>
              <p:cNvSpPr/>
              <p:nvPr/>
            </p:nvSpPr>
            <p:spPr>
              <a:xfrm>
                <a:off x="3142495" y="3642546"/>
                <a:ext cx="38298" cy="451071"/>
              </a:xfrm>
              <a:custGeom>
                <a:avLst/>
                <a:gdLst/>
                <a:ahLst/>
                <a:cxnLst/>
                <a:rect l="l" t="t" r="r" b="b"/>
                <a:pathLst>
                  <a:path w="608" h="7161" extrusionOk="0">
                    <a:moveTo>
                      <a:pt x="35" y="1"/>
                    </a:moveTo>
                    <a:cubicBezTo>
                      <a:pt x="1" y="219"/>
                      <a:pt x="47" y="436"/>
                      <a:pt x="161" y="631"/>
                    </a:cubicBezTo>
                    <a:lnTo>
                      <a:pt x="161" y="7138"/>
                    </a:lnTo>
                    <a:lnTo>
                      <a:pt x="596" y="7160"/>
                    </a:lnTo>
                    <a:lnTo>
                      <a:pt x="608" y="7126"/>
                    </a:lnTo>
                    <a:lnTo>
                      <a:pt x="196" y="7115"/>
                    </a:lnTo>
                    <a:lnTo>
                      <a:pt x="196" y="620"/>
                    </a:lnTo>
                    <a:cubicBezTo>
                      <a:pt x="81" y="436"/>
                      <a:pt x="47" y="219"/>
                      <a:pt x="7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1" name="Google Shape;943;p69"/>
              <p:cNvSpPr/>
              <p:nvPr/>
            </p:nvSpPr>
            <p:spPr>
              <a:xfrm>
                <a:off x="3154086" y="4059673"/>
                <a:ext cx="746117" cy="12283"/>
              </a:xfrm>
              <a:custGeom>
                <a:avLst/>
                <a:gdLst/>
                <a:ahLst/>
                <a:cxnLst/>
                <a:rect l="l" t="t" r="r" b="b"/>
                <a:pathLst>
                  <a:path w="11845" h="195" extrusionOk="0">
                    <a:moveTo>
                      <a:pt x="0" y="0"/>
                    </a:moveTo>
                    <a:lnTo>
                      <a:pt x="0" y="34"/>
                    </a:lnTo>
                    <a:lnTo>
                      <a:pt x="11845" y="195"/>
                    </a:lnTo>
                    <a:lnTo>
                      <a:pt x="11845" y="160"/>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2" name="Google Shape;944;p69"/>
              <p:cNvSpPr/>
              <p:nvPr/>
            </p:nvSpPr>
            <p:spPr>
              <a:xfrm>
                <a:off x="4268904" y="3598578"/>
                <a:ext cx="1287327" cy="113319"/>
              </a:xfrm>
              <a:custGeom>
                <a:avLst/>
                <a:gdLst/>
                <a:ahLst/>
                <a:cxnLst/>
                <a:rect l="l" t="t" r="r" b="b"/>
                <a:pathLst>
                  <a:path w="20437" h="1799" extrusionOk="0">
                    <a:moveTo>
                      <a:pt x="35" y="0"/>
                    </a:moveTo>
                    <a:cubicBezTo>
                      <a:pt x="23" y="0"/>
                      <a:pt x="0" y="12"/>
                      <a:pt x="0" y="23"/>
                    </a:cubicBezTo>
                    <a:cubicBezTo>
                      <a:pt x="0" y="46"/>
                      <a:pt x="12" y="57"/>
                      <a:pt x="23" y="57"/>
                    </a:cubicBezTo>
                    <a:lnTo>
                      <a:pt x="20402" y="1799"/>
                    </a:lnTo>
                    <a:cubicBezTo>
                      <a:pt x="20425" y="1799"/>
                      <a:pt x="20436" y="1787"/>
                      <a:pt x="20436" y="1764"/>
                    </a:cubicBezTo>
                    <a:cubicBezTo>
                      <a:pt x="20436" y="1753"/>
                      <a:pt x="20425" y="1741"/>
                      <a:pt x="20414" y="1741"/>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3" name="Google Shape;945;p69"/>
              <p:cNvSpPr/>
              <p:nvPr/>
            </p:nvSpPr>
            <p:spPr>
              <a:xfrm>
                <a:off x="5769795" y="3727017"/>
                <a:ext cx="282888" cy="26771"/>
              </a:xfrm>
              <a:custGeom>
                <a:avLst/>
                <a:gdLst/>
                <a:ahLst/>
                <a:cxnLst/>
                <a:rect l="l" t="t" r="r" b="b"/>
                <a:pathLst>
                  <a:path w="4491" h="425" extrusionOk="0">
                    <a:moveTo>
                      <a:pt x="35" y="0"/>
                    </a:moveTo>
                    <a:cubicBezTo>
                      <a:pt x="23" y="0"/>
                      <a:pt x="12" y="12"/>
                      <a:pt x="12" y="23"/>
                    </a:cubicBezTo>
                    <a:cubicBezTo>
                      <a:pt x="0" y="35"/>
                      <a:pt x="12" y="46"/>
                      <a:pt x="35" y="46"/>
                    </a:cubicBezTo>
                    <a:lnTo>
                      <a:pt x="4445" y="424"/>
                    </a:lnTo>
                    <a:cubicBezTo>
                      <a:pt x="4479" y="424"/>
                      <a:pt x="4491" y="378"/>
                      <a:pt x="4445" y="378"/>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4" name="Google Shape;946;p69"/>
              <p:cNvSpPr/>
              <p:nvPr/>
            </p:nvSpPr>
            <p:spPr>
              <a:xfrm>
                <a:off x="4268904" y="3613003"/>
                <a:ext cx="1288020" cy="109729"/>
              </a:xfrm>
              <a:custGeom>
                <a:avLst/>
                <a:gdLst/>
                <a:ahLst/>
                <a:cxnLst/>
                <a:rect l="l" t="t" r="r" b="b"/>
                <a:pathLst>
                  <a:path w="20448" h="1742" extrusionOk="0">
                    <a:moveTo>
                      <a:pt x="35" y="0"/>
                    </a:moveTo>
                    <a:cubicBezTo>
                      <a:pt x="23" y="0"/>
                      <a:pt x="0" y="12"/>
                      <a:pt x="0" y="23"/>
                    </a:cubicBezTo>
                    <a:cubicBezTo>
                      <a:pt x="0" y="46"/>
                      <a:pt x="12" y="58"/>
                      <a:pt x="23" y="58"/>
                    </a:cubicBezTo>
                    <a:lnTo>
                      <a:pt x="20402" y="1741"/>
                    </a:lnTo>
                    <a:cubicBezTo>
                      <a:pt x="20448" y="1741"/>
                      <a:pt x="20448" y="1684"/>
                      <a:pt x="20414" y="1684"/>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5" name="Google Shape;947;p69"/>
              <p:cNvSpPr/>
              <p:nvPr/>
            </p:nvSpPr>
            <p:spPr>
              <a:xfrm>
                <a:off x="5769795" y="3737095"/>
                <a:ext cx="282888" cy="26771"/>
              </a:xfrm>
              <a:custGeom>
                <a:avLst/>
                <a:gdLst/>
                <a:ahLst/>
                <a:cxnLst/>
                <a:rect l="l" t="t" r="r" b="b"/>
                <a:pathLst>
                  <a:path w="4491" h="425" extrusionOk="0">
                    <a:moveTo>
                      <a:pt x="35" y="1"/>
                    </a:moveTo>
                    <a:cubicBezTo>
                      <a:pt x="23" y="1"/>
                      <a:pt x="12" y="12"/>
                      <a:pt x="12" y="23"/>
                    </a:cubicBezTo>
                    <a:cubicBezTo>
                      <a:pt x="0" y="46"/>
                      <a:pt x="12" y="58"/>
                      <a:pt x="35" y="58"/>
                    </a:cubicBezTo>
                    <a:lnTo>
                      <a:pt x="4445" y="424"/>
                    </a:lnTo>
                    <a:cubicBezTo>
                      <a:pt x="4479" y="424"/>
                      <a:pt x="4491" y="367"/>
                      <a:pt x="4445" y="367"/>
                    </a:cubicBez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6" name="Google Shape;948;p69"/>
              <p:cNvSpPr/>
              <p:nvPr/>
            </p:nvSpPr>
            <p:spPr>
              <a:xfrm>
                <a:off x="4269597" y="3707364"/>
                <a:ext cx="1782365" cy="410065"/>
              </a:xfrm>
              <a:custGeom>
                <a:avLst/>
                <a:gdLst/>
                <a:ahLst/>
                <a:cxnLst/>
                <a:rect l="l" t="t" r="r" b="b"/>
                <a:pathLst>
                  <a:path w="28296" h="6510" extrusionOk="0">
                    <a:moveTo>
                      <a:pt x="28262" y="0"/>
                    </a:moveTo>
                    <a:cubicBezTo>
                      <a:pt x="28249" y="0"/>
                      <a:pt x="28238" y="9"/>
                      <a:pt x="28238" y="26"/>
                    </a:cubicBezTo>
                    <a:lnTo>
                      <a:pt x="28238" y="5456"/>
                    </a:lnTo>
                    <a:lnTo>
                      <a:pt x="35" y="6452"/>
                    </a:lnTo>
                    <a:cubicBezTo>
                      <a:pt x="1" y="6452"/>
                      <a:pt x="1" y="6509"/>
                      <a:pt x="35" y="6509"/>
                    </a:cubicBezTo>
                    <a:lnTo>
                      <a:pt x="35" y="6498"/>
                    </a:lnTo>
                    <a:lnTo>
                      <a:pt x="28261" y="5501"/>
                    </a:lnTo>
                    <a:lnTo>
                      <a:pt x="28295" y="5501"/>
                    </a:lnTo>
                    <a:lnTo>
                      <a:pt x="28295" y="26"/>
                    </a:lnTo>
                    <a:cubicBezTo>
                      <a:pt x="28289" y="9"/>
                      <a:pt x="28275" y="0"/>
                      <a:pt x="2826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7" name="Google Shape;949;p69"/>
              <p:cNvSpPr/>
              <p:nvPr/>
            </p:nvSpPr>
            <p:spPr>
              <a:xfrm>
                <a:off x="4668646" y="3568972"/>
                <a:ext cx="43337" cy="544108"/>
              </a:xfrm>
              <a:custGeom>
                <a:avLst/>
                <a:gdLst/>
                <a:ahLst/>
                <a:cxnLst/>
                <a:rect l="l" t="t" r="r" b="b"/>
                <a:pathLst>
                  <a:path w="688" h="8638" extrusionOk="0">
                    <a:moveTo>
                      <a:pt x="516" y="92"/>
                    </a:moveTo>
                    <a:lnTo>
                      <a:pt x="516" y="92"/>
                    </a:lnTo>
                    <a:cubicBezTo>
                      <a:pt x="585" y="390"/>
                      <a:pt x="344" y="699"/>
                      <a:pt x="344" y="711"/>
                    </a:cubicBezTo>
                    <a:lnTo>
                      <a:pt x="333" y="711"/>
                    </a:lnTo>
                    <a:lnTo>
                      <a:pt x="333" y="8523"/>
                    </a:lnTo>
                    <a:lnTo>
                      <a:pt x="81" y="8454"/>
                    </a:lnTo>
                    <a:lnTo>
                      <a:pt x="81" y="172"/>
                    </a:lnTo>
                    <a:lnTo>
                      <a:pt x="516" y="92"/>
                    </a:lnTo>
                    <a:close/>
                    <a:moveTo>
                      <a:pt x="585" y="1"/>
                    </a:moveTo>
                    <a:lnTo>
                      <a:pt x="1" y="104"/>
                    </a:lnTo>
                    <a:lnTo>
                      <a:pt x="1" y="8523"/>
                    </a:lnTo>
                    <a:lnTo>
                      <a:pt x="424" y="8638"/>
                    </a:lnTo>
                    <a:lnTo>
                      <a:pt x="424" y="745"/>
                    </a:lnTo>
                    <a:cubicBezTo>
                      <a:pt x="470" y="676"/>
                      <a:pt x="688" y="356"/>
                      <a:pt x="585" y="35"/>
                    </a:cubicBezTo>
                    <a:lnTo>
                      <a:pt x="58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8" name="Google Shape;950;p69"/>
              <p:cNvSpPr/>
              <p:nvPr/>
            </p:nvSpPr>
            <p:spPr>
              <a:xfrm>
                <a:off x="4688866" y="3569413"/>
                <a:ext cx="70738" cy="542974"/>
              </a:xfrm>
              <a:custGeom>
                <a:avLst/>
                <a:gdLst/>
                <a:ahLst/>
                <a:cxnLst/>
                <a:rect l="l" t="t" r="r" b="b"/>
                <a:pathLst>
                  <a:path w="1123" h="8620" extrusionOk="0">
                    <a:moveTo>
                      <a:pt x="992" y="0"/>
                    </a:moveTo>
                    <a:cubicBezTo>
                      <a:pt x="986" y="0"/>
                      <a:pt x="980" y="2"/>
                      <a:pt x="974" y="5"/>
                    </a:cubicBezTo>
                    <a:cubicBezTo>
                      <a:pt x="951" y="5"/>
                      <a:pt x="940" y="28"/>
                      <a:pt x="951" y="51"/>
                    </a:cubicBezTo>
                    <a:cubicBezTo>
                      <a:pt x="1043" y="360"/>
                      <a:pt x="791" y="795"/>
                      <a:pt x="779" y="795"/>
                    </a:cubicBezTo>
                    <a:lnTo>
                      <a:pt x="779" y="807"/>
                    </a:lnTo>
                    <a:lnTo>
                      <a:pt x="779" y="8493"/>
                    </a:lnTo>
                    <a:lnTo>
                      <a:pt x="58" y="8528"/>
                    </a:lnTo>
                    <a:cubicBezTo>
                      <a:pt x="0" y="8528"/>
                      <a:pt x="0" y="8619"/>
                      <a:pt x="58" y="8619"/>
                    </a:cubicBezTo>
                    <a:lnTo>
                      <a:pt x="859" y="8573"/>
                    </a:lnTo>
                    <a:lnTo>
                      <a:pt x="859" y="830"/>
                    </a:lnTo>
                    <a:cubicBezTo>
                      <a:pt x="905" y="761"/>
                      <a:pt x="1123" y="349"/>
                      <a:pt x="1031" y="28"/>
                    </a:cubicBezTo>
                    <a:cubicBezTo>
                      <a:pt x="1023" y="11"/>
                      <a:pt x="1008" y="0"/>
                      <a:pt x="99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9" name="Google Shape;951;p69"/>
              <p:cNvSpPr/>
              <p:nvPr/>
            </p:nvSpPr>
            <p:spPr>
              <a:xfrm>
                <a:off x="5035192" y="3607208"/>
                <a:ext cx="36912" cy="490755"/>
              </a:xfrm>
              <a:custGeom>
                <a:avLst/>
                <a:gdLst/>
                <a:ahLst/>
                <a:cxnLst/>
                <a:rect l="l" t="t" r="r" b="b"/>
                <a:pathLst>
                  <a:path w="586" h="7791" extrusionOk="0">
                    <a:moveTo>
                      <a:pt x="482" y="92"/>
                    </a:moveTo>
                    <a:lnTo>
                      <a:pt x="482" y="92"/>
                    </a:lnTo>
                    <a:cubicBezTo>
                      <a:pt x="505" y="276"/>
                      <a:pt x="448" y="470"/>
                      <a:pt x="322" y="619"/>
                    </a:cubicBezTo>
                    <a:lnTo>
                      <a:pt x="310" y="631"/>
                    </a:lnTo>
                    <a:lnTo>
                      <a:pt x="310" y="7687"/>
                    </a:lnTo>
                    <a:lnTo>
                      <a:pt x="70" y="7630"/>
                    </a:lnTo>
                    <a:lnTo>
                      <a:pt x="70" y="127"/>
                    </a:lnTo>
                    <a:lnTo>
                      <a:pt x="482" y="92"/>
                    </a:lnTo>
                    <a:close/>
                    <a:moveTo>
                      <a:pt x="539" y="1"/>
                    </a:moveTo>
                    <a:lnTo>
                      <a:pt x="1" y="58"/>
                    </a:lnTo>
                    <a:lnTo>
                      <a:pt x="1" y="7687"/>
                    </a:lnTo>
                    <a:lnTo>
                      <a:pt x="390" y="7790"/>
                    </a:lnTo>
                    <a:lnTo>
                      <a:pt x="390" y="654"/>
                    </a:lnTo>
                    <a:cubicBezTo>
                      <a:pt x="528" y="482"/>
                      <a:pt x="585" y="253"/>
                      <a:pt x="539" y="35"/>
                    </a:cubicBezTo>
                    <a:lnTo>
                      <a:pt x="53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0" name="Google Shape;952;p69"/>
              <p:cNvSpPr/>
              <p:nvPr/>
            </p:nvSpPr>
            <p:spPr>
              <a:xfrm>
                <a:off x="5053963" y="3609475"/>
                <a:ext cx="54927" cy="487732"/>
              </a:xfrm>
              <a:custGeom>
                <a:avLst/>
                <a:gdLst/>
                <a:ahLst/>
                <a:cxnLst/>
                <a:rect l="l" t="t" r="r" b="b"/>
                <a:pathLst>
                  <a:path w="872" h="7743" extrusionOk="0">
                    <a:moveTo>
                      <a:pt x="743" y="0"/>
                    </a:moveTo>
                    <a:cubicBezTo>
                      <a:pt x="720" y="0"/>
                      <a:pt x="697" y="22"/>
                      <a:pt x="711" y="56"/>
                    </a:cubicBezTo>
                    <a:cubicBezTo>
                      <a:pt x="791" y="331"/>
                      <a:pt x="562" y="641"/>
                      <a:pt x="562" y="641"/>
                    </a:cubicBezTo>
                    <a:lnTo>
                      <a:pt x="551" y="652"/>
                    </a:lnTo>
                    <a:lnTo>
                      <a:pt x="551" y="7651"/>
                    </a:lnTo>
                    <a:lnTo>
                      <a:pt x="58" y="7663"/>
                    </a:lnTo>
                    <a:cubicBezTo>
                      <a:pt x="1" y="7663"/>
                      <a:pt x="1" y="7743"/>
                      <a:pt x="58" y="7743"/>
                    </a:cubicBezTo>
                    <a:lnTo>
                      <a:pt x="631" y="7720"/>
                    </a:lnTo>
                    <a:lnTo>
                      <a:pt x="631" y="675"/>
                    </a:lnTo>
                    <a:cubicBezTo>
                      <a:pt x="665" y="618"/>
                      <a:pt x="871" y="320"/>
                      <a:pt x="780" y="33"/>
                    </a:cubicBezTo>
                    <a:cubicBezTo>
                      <a:pt x="775" y="10"/>
                      <a:pt x="759" y="0"/>
                      <a:pt x="74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1" name="Google Shape;953;p69"/>
              <p:cNvSpPr/>
              <p:nvPr/>
            </p:nvSpPr>
            <p:spPr>
              <a:xfrm>
                <a:off x="5301456" y="3634609"/>
                <a:ext cx="31810" cy="454662"/>
              </a:xfrm>
              <a:custGeom>
                <a:avLst/>
                <a:gdLst/>
                <a:ahLst/>
                <a:cxnLst/>
                <a:rect l="l" t="t" r="r" b="b"/>
                <a:pathLst>
                  <a:path w="505" h="7218" extrusionOk="0">
                    <a:moveTo>
                      <a:pt x="402" y="70"/>
                    </a:moveTo>
                    <a:cubicBezTo>
                      <a:pt x="425" y="242"/>
                      <a:pt x="379" y="402"/>
                      <a:pt x="264" y="539"/>
                    </a:cubicBezTo>
                    <a:lnTo>
                      <a:pt x="253" y="551"/>
                    </a:lnTo>
                    <a:lnTo>
                      <a:pt x="253" y="7115"/>
                    </a:lnTo>
                    <a:lnTo>
                      <a:pt x="70" y="7057"/>
                    </a:lnTo>
                    <a:lnTo>
                      <a:pt x="70" y="81"/>
                    </a:lnTo>
                    <a:lnTo>
                      <a:pt x="402" y="70"/>
                    </a:lnTo>
                    <a:close/>
                    <a:moveTo>
                      <a:pt x="459" y="1"/>
                    </a:moveTo>
                    <a:lnTo>
                      <a:pt x="1" y="12"/>
                    </a:lnTo>
                    <a:lnTo>
                      <a:pt x="1" y="7103"/>
                    </a:lnTo>
                    <a:lnTo>
                      <a:pt x="333" y="7218"/>
                    </a:lnTo>
                    <a:lnTo>
                      <a:pt x="333" y="574"/>
                    </a:lnTo>
                    <a:cubicBezTo>
                      <a:pt x="459" y="425"/>
                      <a:pt x="505" y="219"/>
                      <a:pt x="459" y="24"/>
                    </a:cubicBezTo>
                    <a:lnTo>
                      <a:pt x="45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2" name="Google Shape;954;p69"/>
              <p:cNvSpPr/>
              <p:nvPr/>
            </p:nvSpPr>
            <p:spPr>
              <a:xfrm>
                <a:off x="5317330" y="3635050"/>
                <a:ext cx="43400" cy="453528"/>
              </a:xfrm>
              <a:custGeom>
                <a:avLst/>
                <a:gdLst/>
                <a:ahLst/>
                <a:cxnLst/>
                <a:rect l="l" t="t" r="r" b="b"/>
                <a:pathLst>
                  <a:path w="689" h="7200" extrusionOk="0">
                    <a:moveTo>
                      <a:pt x="619" y="1"/>
                    </a:moveTo>
                    <a:cubicBezTo>
                      <a:pt x="615" y="1"/>
                      <a:pt x="611" y="2"/>
                      <a:pt x="608" y="5"/>
                    </a:cubicBezTo>
                    <a:cubicBezTo>
                      <a:pt x="585" y="5"/>
                      <a:pt x="574" y="28"/>
                      <a:pt x="585" y="40"/>
                    </a:cubicBezTo>
                    <a:cubicBezTo>
                      <a:pt x="619" y="235"/>
                      <a:pt x="574" y="418"/>
                      <a:pt x="459" y="567"/>
                    </a:cubicBezTo>
                    <a:lnTo>
                      <a:pt x="448" y="578"/>
                    </a:lnTo>
                    <a:lnTo>
                      <a:pt x="448" y="7108"/>
                    </a:lnTo>
                    <a:lnTo>
                      <a:pt x="35" y="7119"/>
                    </a:lnTo>
                    <a:cubicBezTo>
                      <a:pt x="1" y="7131"/>
                      <a:pt x="1" y="7188"/>
                      <a:pt x="47" y="7199"/>
                    </a:cubicBezTo>
                    <a:lnTo>
                      <a:pt x="516" y="7176"/>
                    </a:lnTo>
                    <a:lnTo>
                      <a:pt x="516" y="601"/>
                    </a:lnTo>
                    <a:cubicBezTo>
                      <a:pt x="642" y="441"/>
                      <a:pt x="688" y="235"/>
                      <a:pt x="654" y="28"/>
                    </a:cubicBezTo>
                    <a:cubicBezTo>
                      <a:pt x="645" y="12"/>
                      <a:pt x="631" y="1"/>
                      <a:pt x="61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3" name="Google Shape;955;p69"/>
              <p:cNvSpPr/>
              <p:nvPr/>
            </p:nvSpPr>
            <p:spPr>
              <a:xfrm>
                <a:off x="5771937" y="4034414"/>
                <a:ext cx="277849" cy="8000"/>
              </a:xfrm>
              <a:custGeom>
                <a:avLst/>
                <a:gdLst/>
                <a:ahLst/>
                <a:cxnLst/>
                <a:rect l="l" t="t" r="r" b="b"/>
                <a:pathLst>
                  <a:path w="4411" h="127" extrusionOk="0">
                    <a:moveTo>
                      <a:pt x="4411" y="0"/>
                    </a:moveTo>
                    <a:lnTo>
                      <a:pt x="1" y="103"/>
                    </a:lnTo>
                    <a:lnTo>
                      <a:pt x="1" y="126"/>
                    </a:lnTo>
                    <a:lnTo>
                      <a:pt x="4411" y="34"/>
                    </a:lnTo>
                    <a:lnTo>
                      <a:pt x="441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4" name="Google Shape;956;p69"/>
              <p:cNvSpPr/>
              <p:nvPr/>
            </p:nvSpPr>
            <p:spPr>
              <a:xfrm>
                <a:off x="4271046" y="4045941"/>
                <a:ext cx="1283043" cy="28912"/>
              </a:xfrm>
              <a:custGeom>
                <a:avLst/>
                <a:gdLst/>
                <a:ahLst/>
                <a:cxnLst/>
                <a:rect l="l" t="t" r="r" b="b"/>
                <a:pathLst>
                  <a:path w="20369" h="459" extrusionOk="0">
                    <a:moveTo>
                      <a:pt x="20368" y="0"/>
                    </a:moveTo>
                    <a:lnTo>
                      <a:pt x="1" y="424"/>
                    </a:lnTo>
                    <a:lnTo>
                      <a:pt x="1" y="459"/>
                    </a:lnTo>
                    <a:lnTo>
                      <a:pt x="20368" y="35"/>
                    </a:lnTo>
                    <a:lnTo>
                      <a:pt x="203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5" name="Google Shape;957;p69"/>
              <p:cNvSpPr/>
              <p:nvPr/>
            </p:nvSpPr>
            <p:spPr>
              <a:xfrm>
                <a:off x="3102811" y="1655551"/>
                <a:ext cx="2899304" cy="1225785"/>
              </a:xfrm>
              <a:custGeom>
                <a:avLst/>
                <a:gdLst/>
                <a:ahLst/>
                <a:cxnLst/>
                <a:rect l="l" t="t" r="r" b="b"/>
                <a:pathLst>
                  <a:path w="46028" h="19460" extrusionOk="0">
                    <a:moveTo>
                      <a:pt x="17516" y="112"/>
                    </a:moveTo>
                    <a:lnTo>
                      <a:pt x="45936" y="19059"/>
                    </a:lnTo>
                    <a:lnTo>
                      <a:pt x="45936" y="19322"/>
                    </a:lnTo>
                    <a:lnTo>
                      <a:pt x="17539" y="559"/>
                    </a:lnTo>
                    <a:lnTo>
                      <a:pt x="17481" y="559"/>
                    </a:lnTo>
                    <a:lnTo>
                      <a:pt x="92" y="12312"/>
                    </a:lnTo>
                    <a:lnTo>
                      <a:pt x="92" y="12060"/>
                    </a:lnTo>
                    <a:lnTo>
                      <a:pt x="17516" y="112"/>
                    </a:lnTo>
                    <a:close/>
                    <a:moveTo>
                      <a:pt x="17516" y="0"/>
                    </a:moveTo>
                    <a:cubicBezTo>
                      <a:pt x="17507" y="0"/>
                      <a:pt x="17499" y="3"/>
                      <a:pt x="17493" y="9"/>
                    </a:cubicBezTo>
                    <a:lnTo>
                      <a:pt x="12" y="11991"/>
                    </a:lnTo>
                    <a:cubicBezTo>
                      <a:pt x="1" y="11991"/>
                      <a:pt x="1" y="12014"/>
                      <a:pt x="1" y="12025"/>
                    </a:cubicBezTo>
                    <a:lnTo>
                      <a:pt x="1" y="12415"/>
                    </a:lnTo>
                    <a:cubicBezTo>
                      <a:pt x="1" y="12426"/>
                      <a:pt x="1" y="12449"/>
                      <a:pt x="24" y="12461"/>
                    </a:cubicBezTo>
                    <a:cubicBezTo>
                      <a:pt x="35" y="12461"/>
                      <a:pt x="58" y="12461"/>
                      <a:pt x="70" y="12449"/>
                    </a:cubicBezTo>
                    <a:lnTo>
                      <a:pt x="17516" y="662"/>
                    </a:lnTo>
                    <a:lnTo>
                      <a:pt x="45959" y="19460"/>
                    </a:lnTo>
                    <a:lnTo>
                      <a:pt x="46005" y="19460"/>
                    </a:lnTo>
                    <a:cubicBezTo>
                      <a:pt x="46028" y="19448"/>
                      <a:pt x="46028" y="19437"/>
                      <a:pt x="46028" y="19414"/>
                    </a:cubicBezTo>
                    <a:lnTo>
                      <a:pt x="46028" y="19036"/>
                    </a:lnTo>
                    <a:cubicBezTo>
                      <a:pt x="46028" y="19024"/>
                      <a:pt x="46028" y="19002"/>
                      <a:pt x="46005" y="19002"/>
                    </a:cubicBezTo>
                    <a:lnTo>
                      <a:pt x="17539" y="9"/>
                    </a:lnTo>
                    <a:cubicBezTo>
                      <a:pt x="17533" y="3"/>
                      <a:pt x="17524" y="0"/>
                      <a:pt x="1751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6" name="Google Shape;958;p69"/>
              <p:cNvSpPr/>
              <p:nvPr/>
            </p:nvSpPr>
            <p:spPr>
              <a:xfrm>
                <a:off x="3103567" y="1736180"/>
                <a:ext cx="2897855" cy="1143709"/>
              </a:xfrm>
              <a:custGeom>
                <a:avLst/>
                <a:gdLst/>
                <a:ahLst/>
                <a:cxnLst/>
                <a:rect l="l" t="t" r="r" b="b"/>
                <a:pathLst>
                  <a:path w="46005" h="18157" extrusionOk="0">
                    <a:moveTo>
                      <a:pt x="17504" y="0"/>
                    </a:moveTo>
                    <a:lnTo>
                      <a:pt x="630" y="11100"/>
                    </a:lnTo>
                    <a:lnTo>
                      <a:pt x="35" y="11100"/>
                    </a:lnTo>
                    <a:cubicBezTo>
                      <a:pt x="0" y="11100"/>
                      <a:pt x="0" y="11158"/>
                      <a:pt x="35" y="11158"/>
                    </a:cubicBezTo>
                    <a:lnTo>
                      <a:pt x="642" y="11158"/>
                    </a:lnTo>
                    <a:lnTo>
                      <a:pt x="17504" y="69"/>
                    </a:lnTo>
                    <a:lnTo>
                      <a:pt x="45432" y="18157"/>
                    </a:lnTo>
                    <a:lnTo>
                      <a:pt x="45970" y="18157"/>
                    </a:lnTo>
                    <a:cubicBezTo>
                      <a:pt x="46004" y="18157"/>
                      <a:pt x="46004" y="18111"/>
                      <a:pt x="45970" y="18111"/>
                    </a:cubicBezTo>
                    <a:lnTo>
                      <a:pt x="45454" y="18111"/>
                    </a:lnTo>
                    <a:lnTo>
                      <a:pt x="17515" y="12"/>
                    </a:lnTo>
                    <a:lnTo>
                      <a:pt x="175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7" name="Google Shape;959;p69"/>
              <p:cNvSpPr/>
              <p:nvPr/>
            </p:nvSpPr>
            <p:spPr>
              <a:xfrm>
                <a:off x="4203204" y="1735613"/>
                <a:ext cx="5858" cy="1641456"/>
              </a:xfrm>
              <a:custGeom>
                <a:avLst/>
                <a:gdLst/>
                <a:ahLst/>
                <a:cxnLst/>
                <a:rect l="l" t="t" r="r" b="b"/>
                <a:pathLst>
                  <a:path w="93" h="26059" extrusionOk="0">
                    <a:moveTo>
                      <a:pt x="47" y="1"/>
                    </a:moveTo>
                    <a:cubicBezTo>
                      <a:pt x="24" y="1"/>
                      <a:pt x="1" y="15"/>
                      <a:pt x="1" y="44"/>
                    </a:cubicBezTo>
                    <a:lnTo>
                      <a:pt x="1" y="26013"/>
                    </a:lnTo>
                    <a:cubicBezTo>
                      <a:pt x="1" y="26036"/>
                      <a:pt x="24" y="26058"/>
                      <a:pt x="47" y="26058"/>
                    </a:cubicBezTo>
                    <a:cubicBezTo>
                      <a:pt x="70" y="26058"/>
                      <a:pt x="93" y="26036"/>
                      <a:pt x="93" y="26013"/>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8" name="Google Shape;960;p69"/>
              <p:cNvSpPr/>
              <p:nvPr/>
            </p:nvSpPr>
            <p:spPr>
              <a:xfrm>
                <a:off x="3141803" y="2435949"/>
                <a:ext cx="3653" cy="1099175"/>
              </a:xfrm>
              <a:custGeom>
                <a:avLst/>
                <a:gdLst/>
                <a:ahLst/>
                <a:cxnLst/>
                <a:rect l="l" t="t" r="r" b="b"/>
                <a:pathLst>
                  <a:path w="58" h="17450" extrusionOk="0">
                    <a:moveTo>
                      <a:pt x="29" y="0"/>
                    </a:moveTo>
                    <a:cubicBezTo>
                      <a:pt x="15" y="0"/>
                      <a:pt x="0" y="9"/>
                      <a:pt x="0" y="26"/>
                    </a:cubicBezTo>
                    <a:lnTo>
                      <a:pt x="0" y="17426"/>
                    </a:lnTo>
                    <a:cubicBezTo>
                      <a:pt x="0" y="17438"/>
                      <a:pt x="12" y="17449"/>
                      <a:pt x="23" y="17449"/>
                    </a:cubicBezTo>
                    <a:cubicBezTo>
                      <a:pt x="46" y="17449"/>
                      <a:pt x="58" y="17438"/>
                      <a:pt x="58" y="17426"/>
                    </a:cubicBezTo>
                    <a:lnTo>
                      <a:pt x="58" y="26"/>
                    </a:lnTo>
                    <a:cubicBezTo>
                      <a:pt x="58" y="9"/>
                      <a:pt x="43"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9" name="Google Shape;961;p69"/>
              <p:cNvSpPr/>
              <p:nvPr/>
            </p:nvSpPr>
            <p:spPr>
              <a:xfrm>
                <a:off x="5964627" y="2876825"/>
                <a:ext cx="2898" cy="741266"/>
              </a:xfrm>
              <a:custGeom>
                <a:avLst/>
                <a:gdLst/>
                <a:ahLst/>
                <a:cxnLst/>
                <a:rect l="l" t="t" r="r" b="b"/>
                <a:pathLst>
                  <a:path w="46" h="11768" extrusionOk="0">
                    <a:moveTo>
                      <a:pt x="23" y="0"/>
                    </a:moveTo>
                    <a:cubicBezTo>
                      <a:pt x="12" y="0"/>
                      <a:pt x="0" y="9"/>
                      <a:pt x="0" y="26"/>
                    </a:cubicBezTo>
                    <a:lnTo>
                      <a:pt x="0" y="11745"/>
                    </a:lnTo>
                    <a:cubicBezTo>
                      <a:pt x="0" y="11756"/>
                      <a:pt x="12" y="11767"/>
                      <a:pt x="23" y="11767"/>
                    </a:cubicBezTo>
                    <a:cubicBezTo>
                      <a:pt x="34" y="11767"/>
                      <a:pt x="46" y="11756"/>
                      <a:pt x="46" y="11745"/>
                    </a:cubicBezTo>
                    <a:lnTo>
                      <a:pt x="46" y="26"/>
                    </a:lnTo>
                    <a:cubicBezTo>
                      <a:pt x="46" y="9"/>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0" name="Google Shape;962;p69"/>
              <p:cNvSpPr/>
              <p:nvPr/>
            </p:nvSpPr>
            <p:spPr>
              <a:xfrm>
                <a:off x="3346713" y="2271416"/>
                <a:ext cx="3653" cy="1234100"/>
              </a:xfrm>
              <a:custGeom>
                <a:avLst/>
                <a:gdLst/>
                <a:ahLst/>
                <a:cxnLst/>
                <a:rect l="l" t="t" r="r" b="b"/>
                <a:pathLst>
                  <a:path w="58" h="19592" extrusionOk="0">
                    <a:moveTo>
                      <a:pt x="29" y="0"/>
                    </a:moveTo>
                    <a:cubicBezTo>
                      <a:pt x="15" y="0"/>
                      <a:pt x="1" y="9"/>
                      <a:pt x="1" y="26"/>
                    </a:cubicBezTo>
                    <a:lnTo>
                      <a:pt x="1" y="19557"/>
                    </a:lnTo>
                    <a:cubicBezTo>
                      <a:pt x="1" y="19580"/>
                      <a:pt x="12" y="19591"/>
                      <a:pt x="35" y="19591"/>
                    </a:cubicBezTo>
                    <a:cubicBezTo>
                      <a:pt x="46" y="19591"/>
                      <a:pt x="58" y="19580"/>
                      <a:pt x="58" y="19557"/>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1" name="Google Shape;963;p69"/>
              <p:cNvSpPr/>
              <p:nvPr/>
            </p:nvSpPr>
            <p:spPr>
              <a:xfrm>
                <a:off x="3374114" y="2251385"/>
                <a:ext cx="27527" cy="1249785"/>
              </a:xfrm>
              <a:custGeom>
                <a:avLst/>
                <a:gdLst/>
                <a:ahLst/>
                <a:cxnLst/>
                <a:rect l="l" t="t" r="r" b="b"/>
                <a:pathLst>
                  <a:path w="437" h="19841" extrusionOk="0">
                    <a:moveTo>
                      <a:pt x="1" y="0"/>
                    </a:moveTo>
                    <a:lnTo>
                      <a:pt x="1" y="19818"/>
                    </a:lnTo>
                    <a:cubicBezTo>
                      <a:pt x="1" y="19829"/>
                      <a:pt x="24" y="19841"/>
                      <a:pt x="35" y="19841"/>
                    </a:cubicBezTo>
                    <a:cubicBezTo>
                      <a:pt x="47" y="19841"/>
                      <a:pt x="58" y="19829"/>
                      <a:pt x="58" y="19818"/>
                    </a:cubicBezTo>
                    <a:lnTo>
                      <a:pt x="58" y="92"/>
                    </a:lnTo>
                    <a:lnTo>
                      <a:pt x="379" y="287"/>
                    </a:lnTo>
                    <a:lnTo>
                      <a:pt x="379" y="19761"/>
                    </a:lnTo>
                    <a:cubicBezTo>
                      <a:pt x="379" y="19778"/>
                      <a:pt x="393" y="19786"/>
                      <a:pt x="408" y="19786"/>
                    </a:cubicBezTo>
                    <a:cubicBezTo>
                      <a:pt x="422" y="19786"/>
                      <a:pt x="436" y="19778"/>
                      <a:pt x="436" y="19761"/>
                    </a:cubicBezTo>
                    <a:lnTo>
                      <a:pt x="436" y="26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2" name="Google Shape;964;p69"/>
              <p:cNvSpPr/>
              <p:nvPr/>
            </p:nvSpPr>
            <p:spPr>
              <a:xfrm>
                <a:off x="3102118" y="2435004"/>
                <a:ext cx="6929" cy="1107301"/>
              </a:xfrm>
              <a:custGeom>
                <a:avLst/>
                <a:gdLst/>
                <a:ahLst/>
                <a:cxnLst/>
                <a:rect l="l" t="t" r="r" b="b"/>
                <a:pathLst>
                  <a:path w="110" h="17579" extrusionOk="0">
                    <a:moveTo>
                      <a:pt x="56" y="1"/>
                    </a:moveTo>
                    <a:cubicBezTo>
                      <a:pt x="29" y="1"/>
                      <a:pt x="0" y="18"/>
                      <a:pt x="0" y="52"/>
                    </a:cubicBezTo>
                    <a:lnTo>
                      <a:pt x="0" y="17521"/>
                    </a:lnTo>
                    <a:cubicBezTo>
                      <a:pt x="0" y="17556"/>
                      <a:pt x="23" y="17579"/>
                      <a:pt x="58" y="17579"/>
                    </a:cubicBezTo>
                    <a:cubicBezTo>
                      <a:pt x="81" y="17579"/>
                      <a:pt x="103" y="17556"/>
                      <a:pt x="103" y="17521"/>
                    </a:cubicBezTo>
                    <a:lnTo>
                      <a:pt x="103" y="52"/>
                    </a:lnTo>
                    <a:cubicBezTo>
                      <a:pt x="109" y="18"/>
                      <a:pt x="83" y="1"/>
                      <a:pt x="5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3" name="Google Shape;965;p69"/>
              <p:cNvSpPr/>
              <p:nvPr/>
            </p:nvSpPr>
            <p:spPr>
              <a:xfrm>
                <a:off x="3131661" y="2417367"/>
                <a:ext cx="26771" cy="1119206"/>
              </a:xfrm>
              <a:custGeom>
                <a:avLst/>
                <a:gdLst/>
                <a:ahLst/>
                <a:cxnLst/>
                <a:rect l="l" t="t" r="r" b="b"/>
                <a:pathLst>
                  <a:path w="425" h="17768" extrusionOk="0">
                    <a:moveTo>
                      <a:pt x="1" y="0"/>
                    </a:moveTo>
                    <a:lnTo>
                      <a:pt x="1" y="17744"/>
                    </a:lnTo>
                    <a:cubicBezTo>
                      <a:pt x="1" y="17756"/>
                      <a:pt x="12" y="17767"/>
                      <a:pt x="24" y="17767"/>
                    </a:cubicBezTo>
                    <a:cubicBezTo>
                      <a:pt x="35" y="17767"/>
                      <a:pt x="47" y="17756"/>
                      <a:pt x="47" y="17744"/>
                    </a:cubicBezTo>
                    <a:lnTo>
                      <a:pt x="47" y="80"/>
                    </a:lnTo>
                    <a:lnTo>
                      <a:pt x="368" y="195"/>
                    </a:lnTo>
                    <a:lnTo>
                      <a:pt x="368" y="17652"/>
                    </a:lnTo>
                    <a:cubicBezTo>
                      <a:pt x="368" y="17670"/>
                      <a:pt x="382" y="17678"/>
                      <a:pt x="396" y="17678"/>
                    </a:cubicBezTo>
                    <a:cubicBezTo>
                      <a:pt x="411" y="17678"/>
                      <a:pt x="425" y="17670"/>
                      <a:pt x="425" y="17652"/>
                    </a:cubicBezTo>
                    <a:lnTo>
                      <a:pt x="425" y="160"/>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4" name="Google Shape;966;p69"/>
              <p:cNvSpPr/>
              <p:nvPr/>
            </p:nvSpPr>
            <p:spPr>
              <a:xfrm>
                <a:off x="3567497" y="2119481"/>
                <a:ext cx="5858" cy="1354285"/>
              </a:xfrm>
              <a:custGeom>
                <a:avLst/>
                <a:gdLst/>
                <a:ahLst/>
                <a:cxnLst/>
                <a:rect l="l" t="t" r="r" b="b"/>
                <a:pathLst>
                  <a:path w="93" h="21500" extrusionOk="0">
                    <a:moveTo>
                      <a:pt x="47" y="1"/>
                    </a:moveTo>
                    <a:cubicBezTo>
                      <a:pt x="24" y="1"/>
                      <a:pt x="1" y="15"/>
                      <a:pt x="1" y="44"/>
                    </a:cubicBezTo>
                    <a:lnTo>
                      <a:pt x="1" y="21454"/>
                    </a:lnTo>
                    <a:cubicBezTo>
                      <a:pt x="1" y="21477"/>
                      <a:pt x="12" y="21499"/>
                      <a:pt x="47" y="21499"/>
                    </a:cubicBezTo>
                    <a:cubicBezTo>
                      <a:pt x="70" y="21499"/>
                      <a:pt x="93" y="21477"/>
                      <a:pt x="93" y="21454"/>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5" name="Google Shape;967;p69"/>
              <p:cNvSpPr/>
              <p:nvPr/>
            </p:nvSpPr>
            <p:spPr>
              <a:xfrm>
                <a:off x="3602898" y="2094096"/>
                <a:ext cx="36849" cy="1374631"/>
              </a:xfrm>
              <a:custGeom>
                <a:avLst/>
                <a:gdLst/>
                <a:ahLst/>
                <a:cxnLst/>
                <a:rect l="l" t="t" r="r" b="b"/>
                <a:pathLst>
                  <a:path w="585" h="21823" extrusionOk="0">
                    <a:moveTo>
                      <a:pt x="0" y="0"/>
                    </a:moveTo>
                    <a:lnTo>
                      <a:pt x="0" y="21765"/>
                    </a:lnTo>
                    <a:cubicBezTo>
                      <a:pt x="0" y="21799"/>
                      <a:pt x="23" y="21822"/>
                      <a:pt x="46" y="21822"/>
                    </a:cubicBezTo>
                    <a:cubicBezTo>
                      <a:pt x="80" y="21822"/>
                      <a:pt x="103" y="21799"/>
                      <a:pt x="103" y="21765"/>
                    </a:cubicBezTo>
                    <a:lnTo>
                      <a:pt x="103" y="149"/>
                    </a:lnTo>
                    <a:lnTo>
                      <a:pt x="493" y="332"/>
                    </a:lnTo>
                    <a:lnTo>
                      <a:pt x="493" y="21696"/>
                    </a:lnTo>
                    <a:cubicBezTo>
                      <a:pt x="493" y="21725"/>
                      <a:pt x="516" y="21739"/>
                      <a:pt x="539" y="21739"/>
                    </a:cubicBezTo>
                    <a:cubicBezTo>
                      <a:pt x="562" y="21739"/>
                      <a:pt x="584" y="21725"/>
                      <a:pt x="584" y="21696"/>
                    </a:cubicBezTo>
                    <a:lnTo>
                      <a:pt x="584" y="264"/>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6" name="Google Shape;968;p69"/>
              <p:cNvSpPr/>
              <p:nvPr/>
            </p:nvSpPr>
            <p:spPr>
              <a:xfrm>
                <a:off x="3838863" y="1934980"/>
                <a:ext cx="6173" cy="1494753"/>
              </a:xfrm>
              <a:custGeom>
                <a:avLst/>
                <a:gdLst/>
                <a:ahLst/>
                <a:cxnLst/>
                <a:rect l="l" t="t" r="r" b="b"/>
                <a:pathLst>
                  <a:path w="98" h="23730" extrusionOk="0">
                    <a:moveTo>
                      <a:pt x="50" y="0"/>
                    </a:moveTo>
                    <a:cubicBezTo>
                      <a:pt x="26" y="0"/>
                      <a:pt x="0" y="17"/>
                      <a:pt x="0" y="52"/>
                    </a:cubicBezTo>
                    <a:lnTo>
                      <a:pt x="0" y="23684"/>
                    </a:lnTo>
                    <a:cubicBezTo>
                      <a:pt x="0" y="23707"/>
                      <a:pt x="23" y="23730"/>
                      <a:pt x="46" y="23730"/>
                    </a:cubicBezTo>
                    <a:cubicBezTo>
                      <a:pt x="80" y="23730"/>
                      <a:pt x="92" y="23707"/>
                      <a:pt x="92" y="23684"/>
                    </a:cubicBezTo>
                    <a:lnTo>
                      <a:pt x="92" y="52"/>
                    </a:lnTo>
                    <a:cubicBezTo>
                      <a:pt x="97" y="17"/>
                      <a:pt x="75" y="0"/>
                      <a:pt x="5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7" name="Google Shape;969;p69"/>
              <p:cNvSpPr/>
              <p:nvPr/>
            </p:nvSpPr>
            <p:spPr>
              <a:xfrm>
                <a:off x="3874894" y="1909343"/>
                <a:ext cx="36912" cy="1518248"/>
              </a:xfrm>
              <a:custGeom>
                <a:avLst/>
                <a:gdLst/>
                <a:ahLst/>
                <a:cxnLst/>
                <a:rect l="l" t="t" r="r" b="b"/>
                <a:pathLst>
                  <a:path w="586" h="24103" extrusionOk="0">
                    <a:moveTo>
                      <a:pt x="1" y="1"/>
                    </a:moveTo>
                    <a:lnTo>
                      <a:pt x="1" y="24056"/>
                    </a:lnTo>
                    <a:cubicBezTo>
                      <a:pt x="1" y="24079"/>
                      <a:pt x="12" y="24102"/>
                      <a:pt x="47" y="24102"/>
                    </a:cubicBezTo>
                    <a:cubicBezTo>
                      <a:pt x="70" y="24102"/>
                      <a:pt x="92" y="24079"/>
                      <a:pt x="92" y="24056"/>
                    </a:cubicBezTo>
                    <a:lnTo>
                      <a:pt x="92" y="172"/>
                    </a:lnTo>
                    <a:lnTo>
                      <a:pt x="482" y="424"/>
                    </a:lnTo>
                    <a:lnTo>
                      <a:pt x="482" y="23976"/>
                    </a:lnTo>
                    <a:cubicBezTo>
                      <a:pt x="488" y="24011"/>
                      <a:pt x="511" y="24028"/>
                      <a:pt x="534" y="24028"/>
                    </a:cubicBezTo>
                    <a:cubicBezTo>
                      <a:pt x="556" y="24028"/>
                      <a:pt x="579" y="24011"/>
                      <a:pt x="585" y="23976"/>
                    </a:cubicBezTo>
                    <a:lnTo>
                      <a:pt x="585" y="36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8" name="Google Shape;970;p69"/>
              <p:cNvSpPr/>
              <p:nvPr/>
            </p:nvSpPr>
            <p:spPr>
              <a:xfrm>
                <a:off x="5351975" y="2449618"/>
                <a:ext cx="3653" cy="1083302"/>
              </a:xfrm>
              <a:custGeom>
                <a:avLst/>
                <a:gdLst/>
                <a:ahLst/>
                <a:cxnLst/>
                <a:rect l="l" t="t" r="r" b="b"/>
                <a:pathLst>
                  <a:path w="58" h="17198" extrusionOk="0">
                    <a:moveTo>
                      <a:pt x="29" y="1"/>
                    </a:moveTo>
                    <a:cubicBezTo>
                      <a:pt x="15" y="1"/>
                      <a:pt x="1" y="9"/>
                      <a:pt x="1" y="26"/>
                    </a:cubicBezTo>
                    <a:lnTo>
                      <a:pt x="1" y="17175"/>
                    </a:lnTo>
                    <a:cubicBezTo>
                      <a:pt x="1" y="17186"/>
                      <a:pt x="12" y="17198"/>
                      <a:pt x="24" y="17198"/>
                    </a:cubicBezTo>
                    <a:cubicBezTo>
                      <a:pt x="46" y="17198"/>
                      <a:pt x="58" y="17186"/>
                      <a:pt x="58" y="17175"/>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9" name="Google Shape;971;p69"/>
              <p:cNvSpPr/>
              <p:nvPr/>
            </p:nvSpPr>
            <p:spPr>
              <a:xfrm>
                <a:off x="5300763" y="2429587"/>
                <a:ext cx="27464" cy="1099742"/>
              </a:xfrm>
              <a:custGeom>
                <a:avLst/>
                <a:gdLst/>
                <a:ahLst/>
                <a:cxnLst/>
                <a:rect l="l" t="t" r="r" b="b"/>
                <a:pathLst>
                  <a:path w="436" h="17459" extrusionOk="0">
                    <a:moveTo>
                      <a:pt x="436" y="1"/>
                    </a:moveTo>
                    <a:lnTo>
                      <a:pt x="0" y="299"/>
                    </a:lnTo>
                    <a:lnTo>
                      <a:pt x="0" y="17390"/>
                    </a:lnTo>
                    <a:cubicBezTo>
                      <a:pt x="0" y="17401"/>
                      <a:pt x="15" y="17407"/>
                      <a:pt x="29" y="17407"/>
                    </a:cubicBezTo>
                    <a:cubicBezTo>
                      <a:pt x="43" y="17407"/>
                      <a:pt x="58" y="17401"/>
                      <a:pt x="58" y="17390"/>
                    </a:cubicBezTo>
                    <a:lnTo>
                      <a:pt x="58" y="333"/>
                    </a:lnTo>
                    <a:lnTo>
                      <a:pt x="378" y="104"/>
                    </a:lnTo>
                    <a:lnTo>
                      <a:pt x="378" y="17436"/>
                    </a:lnTo>
                    <a:cubicBezTo>
                      <a:pt x="378" y="17447"/>
                      <a:pt x="390" y="17458"/>
                      <a:pt x="401" y="17458"/>
                    </a:cubicBezTo>
                    <a:cubicBezTo>
                      <a:pt x="424" y="17458"/>
                      <a:pt x="436" y="17447"/>
                      <a:pt x="436" y="17436"/>
                    </a:cubicBezTo>
                    <a:lnTo>
                      <a:pt x="43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0" name="Google Shape;972;p69"/>
              <p:cNvSpPr/>
              <p:nvPr/>
            </p:nvSpPr>
            <p:spPr>
              <a:xfrm>
                <a:off x="5595184" y="2609112"/>
                <a:ext cx="3653" cy="957763"/>
              </a:xfrm>
              <a:custGeom>
                <a:avLst/>
                <a:gdLst/>
                <a:ahLst/>
                <a:cxnLst/>
                <a:rect l="l" t="t" r="r" b="b"/>
                <a:pathLst>
                  <a:path w="58" h="15205" extrusionOk="0">
                    <a:moveTo>
                      <a:pt x="24" y="0"/>
                    </a:moveTo>
                    <a:cubicBezTo>
                      <a:pt x="12" y="0"/>
                      <a:pt x="0" y="9"/>
                      <a:pt x="0" y="26"/>
                    </a:cubicBezTo>
                    <a:lnTo>
                      <a:pt x="0" y="15170"/>
                    </a:lnTo>
                    <a:cubicBezTo>
                      <a:pt x="0" y="15193"/>
                      <a:pt x="12" y="15204"/>
                      <a:pt x="23" y="15204"/>
                    </a:cubicBezTo>
                    <a:cubicBezTo>
                      <a:pt x="34" y="15204"/>
                      <a:pt x="57" y="15193"/>
                      <a:pt x="57" y="15170"/>
                    </a:cubicBezTo>
                    <a:lnTo>
                      <a:pt x="57" y="26"/>
                    </a:lnTo>
                    <a:cubicBezTo>
                      <a:pt x="52" y="9"/>
                      <a:pt x="37"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1" name="Google Shape;973;p69"/>
              <p:cNvSpPr/>
              <p:nvPr/>
            </p:nvSpPr>
            <p:spPr>
              <a:xfrm>
                <a:off x="5543909" y="2591223"/>
                <a:ext cx="26771" cy="971999"/>
              </a:xfrm>
              <a:custGeom>
                <a:avLst/>
                <a:gdLst/>
                <a:ahLst/>
                <a:cxnLst/>
                <a:rect l="l" t="t" r="r" b="b"/>
                <a:pathLst>
                  <a:path w="425" h="15431" extrusionOk="0">
                    <a:moveTo>
                      <a:pt x="425" y="1"/>
                    </a:moveTo>
                    <a:lnTo>
                      <a:pt x="1" y="207"/>
                    </a:lnTo>
                    <a:lnTo>
                      <a:pt x="1" y="15351"/>
                    </a:lnTo>
                    <a:cubicBezTo>
                      <a:pt x="1" y="15368"/>
                      <a:pt x="15" y="15376"/>
                      <a:pt x="29" y="15376"/>
                    </a:cubicBezTo>
                    <a:cubicBezTo>
                      <a:pt x="44" y="15376"/>
                      <a:pt x="58" y="15368"/>
                      <a:pt x="58" y="15351"/>
                    </a:cubicBezTo>
                    <a:lnTo>
                      <a:pt x="58" y="241"/>
                    </a:lnTo>
                    <a:lnTo>
                      <a:pt x="379" y="81"/>
                    </a:lnTo>
                    <a:lnTo>
                      <a:pt x="379" y="15397"/>
                    </a:lnTo>
                    <a:cubicBezTo>
                      <a:pt x="379" y="15419"/>
                      <a:pt x="390" y="15431"/>
                      <a:pt x="402" y="15431"/>
                    </a:cubicBezTo>
                    <a:cubicBezTo>
                      <a:pt x="413" y="15431"/>
                      <a:pt x="425" y="15408"/>
                      <a:pt x="425" y="15397"/>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2" name="Google Shape;974;p69"/>
              <p:cNvSpPr/>
              <p:nvPr/>
            </p:nvSpPr>
            <p:spPr>
              <a:xfrm>
                <a:off x="5769795" y="2723819"/>
                <a:ext cx="3653" cy="866868"/>
              </a:xfrm>
              <a:custGeom>
                <a:avLst/>
                <a:gdLst/>
                <a:ahLst/>
                <a:cxnLst/>
                <a:rect l="l" t="t" r="r" b="b"/>
                <a:pathLst>
                  <a:path w="58" h="13762" extrusionOk="0">
                    <a:moveTo>
                      <a:pt x="35" y="1"/>
                    </a:moveTo>
                    <a:cubicBezTo>
                      <a:pt x="23" y="1"/>
                      <a:pt x="12" y="9"/>
                      <a:pt x="12" y="26"/>
                    </a:cubicBezTo>
                    <a:lnTo>
                      <a:pt x="12" y="13738"/>
                    </a:lnTo>
                    <a:cubicBezTo>
                      <a:pt x="0" y="13750"/>
                      <a:pt x="23" y="13761"/>
                      <a:pt x="35" y="13761"/>
                    </a:cubicBezTo>
                    <a:cubicBezTo>
                      <a:pt x="46" y="13761"/>
                      <a:pt x="57" y="13750"/>
                      <a:pt x="57" y="13738"/>
                    </a:cubicBezTo>
                    <a:lnTo>
                      <a:pt x="57" y="26"/>
                    </a:lnTo>
                    <a:cubicBezTo>
                      <a:pt x="57" y="9"/>
                      <a:pt x="46" y="1"/>
                      <a:pt x="3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3" name="Google Shape;975;p69"/>
              <p:cNvSpPr/>
              <p:nvPr/>
            </p:nvSpPr>
            <p:spPr>
              <a:xfrm>
                <a:off x="5718899" y="2705992"/>
                <a:ext cx="27149" cy="881041"/>
              </a:xfrm>
              <a:custGeom>
                <a:avLst/>
                <a:gdLst/>
                <a:ahLst/>
                <a:cxnLst/>
                <a:rect l="l" t="t" r="r" b="b"/>
                <a:pathLst>
                  <a:path w="431" h="13987" extrusionOk="0">
                    <a:moveTo>
                      <a:pt x="430" y="0"/>
                    </a:moveTo>
                    <a:lnTo>
                      <a:pt x="6" y="206"/>
                    </a:lnTo>
                    <a:lnTo>
                      <a:pt x="6" y="13907"/>
                    </a:lnTo>
                    <a:cubicBezTo>
                      <a:pt x="1" y="13930"/>
                      <a:pt x="12" y="13941"/>
                      <a:pt x="25" y="13941"/>
                    </a:cubicBezTo>
                    <a:cubicBezTo>
                      <a:pt x="38" y="13941"/>
                      <a:pt x="52" y="13930"/>
                      <a:pt x="52" y="13907"/>
                    </a:cubicBezTo>
                    <a:lnTo>
                      <a:pt x="52" y="241"/>
                    </a:lnTo>
                    <a:lnTo>
                      <a:pt x="373" y="80"/>
                    </a:lnTo>
                    <a:lnTo>
                      <a:pt x="373" y="13964"/>
                    </a:lnTo>
                    <a:cubicBezTo>
                      <a:pt x="373" y="13975"/>
                      <a:pt x="384" y="13987"/>
                      <a:pt x="407" y="13987"/>
                    </a:cubicBezTo>
                    <a:cubicBezTo>
                      <a:pt x="419" y="13987"/>
                      <a:pt x="430" y="13975"/>
                      <a:pt x="430" y="13964"/>
                    </a:cubicBezTo>
                    <a:lnTo>
                      <a:pt x="43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4" name="Google Shape;976;p69"/>
              <p:cNvSpPr/>
              <p:nvPr/>
            </p:nvSpPr>
            <p:spPr>
              <a:xfrm>
                <a:off x="5996375" y="2872856"/>
                <a:ext cx="5795" cy="751723"/>
              </a:xfrm>
              <a:custGeom>
                <a:avLst/>
                <a:gdLst/>
                <a:ahLst/>
                <a:cxnLst/>
                <a:rect l="l" t="t" r="r" b="b"/>
                <a:pathLst>
                  <a:path w="92" h="11934" extrusionOk="0">
                    <a:moveTo>
                      <a:pt x="46" y="0"/>
                    </a:moveTo>
                    <a:cubicBezTo>
                      <a:pt x="23" y="0"/>
                      <a:pt x="0" y="14"/>
                      <a:pt x="0" y="43"/>
                    </a:cubicBezTo>
                    <a:lnTo>
                      <a:pt x="0" y="11876"/>
                    </a:lnTo>
                    <a:cubicBezTo>
                      <a:pt x="0" y="11911"/>
                      <a:pt x="23" y="11934"/>
                      <a:pt x="46" y="11934"/>
                    </a:cubicBezTo>
                    <a:cubicBezTo>
                      <a:pt x="80" y="11934"/>
                      <a:pt x="92" y="11911"/>
                      <a:pt x="92" y="11876"/>
                    </a:cubicBezTo>
                    <a:lnTo>
                      <a:pt x="92" y="43"/>
                    </a:lnTo>
                    <a:cubicBezTo>
                      <a:pt x="92" y="14"/>
                      <a:pt x="69" y="0"/>
                      <a:pt x="4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5" name="Google Shape;977;p69"/>
              <p:cNvSpPr/>
              <p:nvPr/>
            </p:nvSpPr>
            <p:spPr>
              <a:xfrm>
                <a:off x="5946549" y="2856038"/>
                <a:ext cx="26771" cy="762746"/>
              </a:xfrm>
              <a:custGeom>
                <a:avLst/>
                <a:gdLst/>
                <a:ahLst/>
                <a:cxnLst/>
                <a:rect l="l" t="t" r="r" b="b"/>
                <a:pathLst>
                  <a:path w="425" h="12109" extrusionOk="0">
                    <a:moveTo>
                      <a:pt x="425" y="1"/>
                    </a:moveTo>
                    <a:lnTo>
                      <a:pt x="1" y="207"/>
                    </a:lnTo>
                    <a:lnTo>
                      <a:pt x="1" y="12040"/>
                    </a:lnTo>
                    <a:cubicBezTo>
                      <a:pt x="1" y="12063"/>
                      <a:pt x="15" y="12075"/>
                      <a:pt x="29" y="12075"/>
                    </a:cubicBezTo>
                    <a:cubicBezTo>
                      <a:pt x="44" y="12075"/>
                      <a:pt x="58" y="12063"/>
                      <a:pt x="58" y="12040"/>
                    </a:cubicBezTo>
                    <a:lnTo>
                      <a:pt x="58" y="241"/>
                    </a:lnTo>
                    <a:lnTo>
                      <a:pt x="379" y="92"/>
                    </a:lnTo>
                    <a:lnTo>
                      <a:pt x="379" y="12075"/>
                    </a:lnTo>
                    <a:cubicBezTo>
                      <a:pt x="379" y="12097"/>
                      <a:pt x="390" y="12109"/>
                      <a:pt x="402" y="12109"/>
                    </a:cubicBezTo>
                    <a:cubicBezTo>
                      <a:pt x="413" y="12109"/>
                      <a:pt x="425" y="12097"/>
                      <a:pt x="425" y="12075"/>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6" name="Google Shape;978;p69"/>
              <p:cNvSpPr/>
              <p:nvPr/>
            </p:nvSpPr>
            <p:spPr>
              <a:xfrm>
                <a:off x="5077774" y="2268330"/>
                <a:ext cx="6551" cy="1228557"/>
              </a:xfrm>
              <a:custGeom>
                <a:avLst/>
                <a:gdLst/>
                <a:ahLst/>
                <a:cxnLst/>
                <a:rect l="l" t="t" r="r" b="b"/>
                <a:pathLst>
                  <a:path w="104" h="19504" extrusionOk="0">
                    <a:moveTo>
                      <a:pt x="52" y="1"/>
                    </a:moveTo>
                    <a:cubicBezTo>
                      <a:pt x="26" y="1"/>
                      <a:pt x="1" y="18"/>
                      <a:pt x="1" y="52"/>
                    </a:cubicBezTo>
                    <a:lnTo>
                      <a:pt x="1" y="19457"/>
                    </a:lnTo>
                    <a:cubicBezTo>
                      <a:pt x="1" y="19480"/>
                      <a:pt x="24" y="19503"/>
                      <a:pt x="46" y="19503"/>
                    </a:cubicBezTo>
                    <a:cubicBezTo>
                      <a:pt x="81" y="19503"/>
                      <a:pt x="104" y="19480"/>
                      <a:pt x="104" y="19457"/>
                    </a:cubicBezTo>
                    <a:lnTo>
                      <a:pt x="104" y="52"/>
                    </a:lnTo>
                    <a:cubicBezTo>
                      <a:pt x="104" y="18"/>
                      <a:pt x="78" y="1"/>
                      <a:pt x="5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7" name="Google Shape;979;p69"/>
              <p:cNvSpPr/>
              <p:nvPr/>
            </p:nvSpPr>
            <p:spPr>
              <a:xfrm>
                <a:off x="5011381" y="2243448"/>
                <a:ext cx="36912" cy="1248336"/>
              </a:xfrm>
              <a:custGeom>
                <a:avLst/>
                <a:gdLst/>
                <a:ahLst/>
                <a:cxnLst/>
                <a:rect l="l" t="t" r="r" b="b"/>
                <a:pathLst>
                  <a:path w="586" h="19818" extrusionOk="0">
                    <a:moveTo>
                      <a:pt x="585" y="0"/>
                    </a:moveTo>
                    <a:lnTo>
                      <a:pt x="1" y="264"/>
                    </a:lnTo>
                    <a:lnTo>
                      <a:pt x="1" y="19703"/>
                    </a:lnTo>
                    <a:cubicBezTo>
                      <a:pt x="1" y="19738"/>
                      <a:pt x="24" y="19755"/>
                      <a:pt x="47" y="19755"/>
                    </a:cubicBezTo>
                    <a:cubicBezTo>
                      <a:pt x="70" y="19755"/>
                      <a:pt x="92" y="19738"/>
                      <a:pt x="92" y="19703"/>
                    </a:cubicBezTo>
                    <a:lnTo>
                      <a:pt x="92" y="321"/>
                    </a:lnTo>
                    <a:lnTo>
                      <a:pt x="482" y="149"/>
                    </a:lnTo>
                    <a:lnTo>
                      <a:pt x="482" y="19772"/>
                    </a:lnTo>
                    <a:cubicBezTo>
                      <a:pt x="482" y="19795"/>
                      <a:pt x="505" y="19818"/>
                      <a:pt x="539" y="19818"/>
                    </a:cubicBezTo>
                    <a:cubicBezTo>
                      <a:pt x="562" y="19818"/>
                      <a:pt x="585" y="19795"/>
                      <a:pt x="585" y="19772"/>
                    </a:cubicBezTo>
                    <a:lnTo>
                      <a:pt x="5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8" name="Google Shape;980;p69"/>
              <p:cNvSpPr/>
              <p:nvPr/>
            </p:nvSpPr>
            <p:spPr>
              <a:xfrm>
                <a:off x="4734283" y="2041561"/>
                <a:ext cx="6614" cy="1408393"/>
              </a:xfrm>
              <a:custGeom>
                <a:avLst/>
                <a:gdLst/>
                <a:ahLst/>
                <a:cxnLst/>
                <a:rect l="l" t="t" r="r" b="b"/>
                <a:pathLst>
                  <a:path w="105" h="22359" extrusionOk="0">
                    <a:moveTo>
                      <a:pt x="53" y="1"/>
                    </a:moveTo>
                    <a:cubicBezTo>
                      <a:pt x="27" y="1"/>
                      <a:pt x="1" y="15"/>
                      <a:pt x="1" y="44"/>
                    </a:cubicBezTo>
                    <a:lnTo>
                      <a:pt x="1" y="22301"/>
                    </a:lnTo>
                    <a:cubicBezTo>
                      <a:pt x="1" y="22336"/>
                      <a:pt x="24" y="22358"/>
                      <a:pt x="58" y="22358"/>
                    </a:cubicBezTo>
                    <a:cubicBezTo>
                      <a:pt x="81" y="22358"/>
                      <a:pt x="104" y="22336"/>
                      <a:pt x="104" y="22301"/>
                    </a:cubicBezTo>
                    <a:lnTo>
                      <a:pt x="104" y="44"/>
                    </a:lnTo>
                    <a:cubicBezTo>
                      <a:pt x="104" y="15"/>
                      <a:pt x="78" y="1"/>
                      <a:pt x="5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9" name="Google Shape;981;p69"/>
              <p:cNvSpPr/>
              <p:nvPr/>
            </p:nvSpPr>
            <p:spPr>
              <a:xfrm>
                <a:off x="4667953" y="2015420"/>
                <a:ext cx="36849" cy="1428739"/>
              </a:xfrm>
              <a:custGeom>
                <a:avLst/>
                <a:gdLst/>
                <a:ahLst/>
                <a:cxnLst/>
                <a:rect l="l" t="t" r="r" b="b"/>
                <a:pathLst>
                  <a:path w="585" h="22682" extrusionOk="0">
                    <a:moveTo>
                      <a:pt x="584" y="1"/>
                    </a:moveTo>
                    <a:lnTo>
                      <a:pt x="0" y="367"/>
                    </a:lnTo>
                    <a:lnTo>
                      <a:pt x="0" y="22567"/>
                    </a:lnTo>
                    <a:cubicBezTo>
                      <a:pt x="0" y="22602"/>
                      <a:pt x="26" y="22619"/>
                      <a:pt x="52" y="22619"/>
                    </a:cubicBezTo>
                    <a:cubicBezTo>
                      <a:pt x="77" y="22619"/>
                      <a:pt x="103" y="22602"/>
                      <a:pt x="103" y="22567"/>
                    </a:cubicBezTo>
                    <a:lnTo>
                      <a:pt x="103" y="424"/>
                    </a:lnTo>
                    <a:lnTo>
                      <a:pt x="493" y="184"/>
                    </a:lnTo>
                    <a:lnTo>
                      <a:pt x="493" y="22636"/>
                    </a:lnTo>
                    <a:cubicBezTo>
                      <a:pt x="493" y="22659"/>
                      <a:pt x="516" y="22682"/>
                      <a:pt x="539" y="22682"/>
                    </a:cubicBezTo>
                    <a:cubicBezTo>
                      <a:pt x="561" y="22682"/>
                      <a:pt x="584" y="22659"/>
                      <a:pt x="584" y="22636"/>
                    </a:cubicBezTo>
                    <a:lnTo>
                      <a:pt x="58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0" name="Google Shape;982;p69"/>
              <p:cNvSpPr/>
              <p:nvPr/>
            </p:nvSpPr>
            <p:spPr>
              <a:xfrm>
                <a:off x="5897479" y="3693065"/>
                <a:ext cx="28220" cy="372397"/>
              </a:xfrm>
              <a:custGeom>
                <a:avLst/>
                <a:gdLst/>
                <a:ahLst/>
                <a:cxnLst/>
                <a:rect l="l" t="t" r="r" b="b"/>
                <a:pathLst>
                  <a:path w="448" h="5912" extrusionOk="0">
                    <a:moveTo>
                      <a:pt x="35" y="35"/>
                    </a:moveTo>
                    <a:lnTo>
                      <a:pt x="379" y="70"/>
                    </a:lnTo>
                    <a:cubicBezTo>
                      <a:pt x="413" y="241"/>
                      <a:pt x="367" y="425"/>
                      <a:pt x="253" y="562"/>
                    </a:cubicBezTo>
                    <a:lnTo>
                      <a:pt x="253" y="5866"/>
                    </a:lnTo>
                    <a:lnTo>
                      <a:pt x="35" y="5797"/>
                    </a:lnTo>
                    <a:lnTo>
                      <a:pt x="35" y="35"/>
                    </a:lnTo>
                    <a:close/>
                    <a:moveTo>
                      <a:pt x="1" y="1"/>
                    </a:moveTo>
                    <a:lnTo>
                      <a:pt x="1" y="5820"/>
                    </a:lnTo>
                    <a:lnTo>
                      <a:pt x="287" y="5912"/>
                    </a:lnTo>
                    <a:lnTo>
                      <a:pt x="287" y="574"/>
                    </a:lnTo>
                    <a:cubicBezTo>
                      <a:pt x="402" y="425"/>
                      <a:pt x="448" y="230"/>
                      <a:pt x="413" y="47"/>
                    </a:cubicBezTo>
                    <a:lnTo>
                      <a:pt x="402" y="3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1" name="Google Shape;983;p69"/>
              <p:cNvSpPr/>
              <p:nvPr/>
            </p:nvSpPr>
            <p:spPr>
              <a:xfrm>
                <a:off x="5914108" y="3698104"/>
                <a:ext cx="38991" cy="367358"/>
              </a:xfrm>
              <a:custGeom>
                <a:avLst/>
                <a:gdLst/>
                <a:ahLst/>
                <a:cxnLst/>
                <a:rect l="l" t="t" r="r" b="b"/>
                <a:pathLst>
                  <a:path w="619" h="5832" extrusionOk="0">
                    <a:moveTo>
                      <a:pt x="562" y="1"/>
                    </a:moveTo>
                    <a:lnTo>
                      <a:pt x="539" y="12"/>
                    </a:lnTo>
                    <a:cubicBezTo>
                      <a:pt x="584" y="184"/>
                      <a:pt x="539" y="379"/>
                      <a:pt x="413" y="516"/>
                    </a:cubicBezTo>
                    <a:lnTo>
                      <a:pt x="401" y="516"/>
                    </a:lnTo>
                    <a:lnTo>
                      <a:pt x="401" y="5774"/>
                    </a:lnTo>
                    <a:lnTo>
                      <a:pt x="0" y="5797"/>
                    </a:lnTo>
                    <a:lnTo>
                      <a:pt x="0" y="5832"/>
                    </a:lnTo>
                    <a:lnTo>
                      <a:pt x="436" y="5809"/>
                    </a:lnTo>
                    <a:lnTo>
                      <a:pt x="436" y="528"/>
                    </a:lnTo>
                    <a:cubicBezTo>
                      <a:pt x="573" y="390"/>
                      <a:pt x="619" y="184"/>
                      <a:pt x="56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2" name="Google Shape;984;p69"/>
              <p:cNvSpPr/>
              <p:nvPr/>
            </p:nvSpPr>
            <p:spPr>
              <a:xfrm>
                <a:off x="3195912" y="3778922"/>
                <a:ext cx="141476" cy="9449"/>
              </a:xfrm>
              <a:custGeom>
                <a:avLst/>
                <a:gdLst/>
                <a:ahLst/>
                <a:cxnLst/>
                <a:rect l="l" t="t" r="r" b="b"/>
                <a:pathLst>
                  <a:path w="2246" h="150" extrusionOk="0">
                    <a:moveTo>
                      <a:pt x="2234" y="1"/>
                    </a:moveTo>
                    <a:lnTo>
                      <a:pt x="1" y="116"/>
                    </a:lnTo>
                    <a:lnTo>
                      <a:pt x="1" y="150"/>
                    </a:lnTo>
                    <a:lnTo>
                      <a:pt x="2246" y="35"/>
                    </a:lnTo>
                    <a:lnTo>
                      <a:pt x="22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3" name="Google Shape;985;p69"/>
              <p:cNvSpPr/>
              <p:nvPr/>
            </p:nvSpPr>
            <p:spPr>
              <a:xfrm>
                <a:off x="3195912" y="3988934"/>
                <a:ext cx="141476" cy="5858"/>
              </a:xfrm>
              <a:custGeom>
                <a:avLst/>
                <a:gdLst/>
                <a:ahLst/>
                <a:cxnLst/>
                <a:rect l="l" t="t" r="r" b="b"/>
                <a:pathLst>
                  <a:path w="2246" h="93" extrusionOk="0">
                    <a:moveTo>
                      <a:pt x="1" y="0"/>
                    </a:moveTo>
                    <a:lnTo>
                      <a:pt x="1" y="35"/>
                    </a:lnTo>
                    <a:lnTo>
                      <a:pt x="2234" y="92"/>
                    </a:lnTo>
                    <a:lnTo>
                      <a:pt x="2246" y="58"/>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4" name="Google Shape;986;p69"/>
              <p:cNvSpPr/>
              <p:nvPr/>
            </p:nvSpPr>
            <p:spPr>
              <a:xfrm>
                <a:off x="3195912" y="4004052"/>
                <a:ext cx="141476" cy="2268"/>
              </a:xfrm>
              <a:custGeom>
                <a:avLst/>
                <a:gdLst/>
                <a:ahLst/>
                <a:cxnLst/>
                <a:rect l="l" t="t" r="r" b="b"/>
                <a:pathLst>
                  <a:path w="2246" h="36" extrusionOk="0">
                    <a:moveTo>
                      <a:pt x="1" y="1"/>
                    </a:moveTo>
                    <a:lnTo>
                      <a:pt x="1" y="35"/>
                    </a:lnTo>
                    <a:lnTo>
                      <a:pt x="2246" y="35"/>
                    </a:lnTo>
                    <a:lnTo>
                      <a:pt x="22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5" name="Google Shape;987;p69"/>
              <p:cNvSpPr/>
              <p:nvPr/>
            </p:nvSpPr>
            <p:spPr>
              <a:xfrm>
                <a:off x="3211093" y="3786859"/>
                <a:ext cx="2205" cy="203584"/>
              </a:xfrm>
              <a:custGeom>
                <a:avLst/>
                <a:gdLst/>
                <a:ahLst/>
                <a:cxnLst/>
                <a:rect l="l" t="t" r="r" b="b"/>
                <a:pathLst>
                  <a:path w="35" h="3232" extrusionOk="0">
                    <a:moveTo>
                      <a:pt x="0" y="1"/>
                    </a:moveTo>
                    <a:lnTo>
                      <a:pt x="0" y="3231"/>
                    </a:lnTo>
                    <a:lnTo>
                      <a:pt x="34" y="3231"/>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6" name="Google Shape;988;p69"/>
              <p:cNvSpPr/>
              <p:nvPr/>
            </p:nvSpPr>
            <p:spPr>
              <a:xfrm>
                <a:off x="3381358" y="3988934"/>
                <a:ext cx="185506" cy="3653"/>
              </a:xfrm>
              <a:custGeom>
                <a:avLst/>
                <a:gdLst/>
                <a:ahLst/>
                <a:cxnLst/>
                <a:rect l="l" t="t" r="r" b="b"/>
                <a:pathLst>
                  <a:path w="2945" h="58" extrusionOk="0">
                    <a:moveTo>
                      <a:pt x="2944" y="0"/>
                    </a:moveTo>
                    <a:lnTo>
                      <a:pt x="0" y="23"/>
                    </a:lnTo>
                    <a:lnTo>
                      <a:pt x="0" y="58"/>
                    </a:lnTo>
                    <a:lnTo>
                      <a:pt x="2944" y="35"/>
                    </a:lnTo>
                    <a:lnTo>
                      <a:pt x="294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7" name="Google Shape;989;p69"/>
              <p:cNvSpPr/>
              <p:nvPr/>
            </p:nvSpPr>
            <p:spPr>
              <a:xfrm>
                <a:off x="3381358" y="4000462"/>
                <a:ext cx="185506" cy="2961"/>
              </a:xfrm>
              <a:custGeom>
                <a:avLst/>
                <a:gdLst/>
                <a:ahLst/>
                <a:cxnLst/>
                <a:rect l="l" t="t" r="r" b="b"/>
                <a:pathLst>
                  <a:path w="2945" h="47" extrusionOk="0">
                    <a:moveTo>
                      <a:pt x="2944" y="1"/>
                    </a:moveTo>
                    <a:lnTo>
                      <a:pt x="0" y="12"/>
                    </a:lnTo>
                    <a:lnTo>
                      <a:pt x="0" y="47"/>
                    </a:lnTo>
                    <a:lnTo>
                      <a:pt x="2944" y="35"/>
                    </a:lnTo>
                    <a:lnTo>
                      <a:pt x="294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8" name="Google Shape;990;p69"/>
              <p:cNvSpPr/>
              <p:nvPr/>
            </p:nvSpPr>
            <p:spPr>
              <a:xfrm>
                <a:off x="3379216" y="3768150"/>
                <a:ext cx="186198" cy="8693"/>
              </a:xfrm>
              <a:custGeom>
                <a:avLst/>
                <a:gdLst/>
                <a:ahLst/>
                <a:cxnLst/>
                <a:rect l="l" t="t" r="r" b="b"/>
                <a:pathLst>
                  <a:path w="2956" h="138" extrusionOk="0">
                    <a:moveTo>
                      <a:pt x="2956" y="0"/>
                    </a:moveTo>
                    <a:lnTo>
                      <a:pt x="0" y="115"/>
                    </a:lnTo>
                    <a:lnTo>
                      <a:pt x="0" y="138"/>
                    </a:lnTo>
                    <a:lnTo>
                      <a:pt x="2956" y="35"/>
                    </a:lnTo>
                    <a:lnTo>
                      <a:pt x="295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9" name="Google Shape;991;p69"/>
              <p:cNvSpPr/>
              <p:nvPr/>
            </p:nvSpPr>
            <p:spPr>
              <a:xfrm>
                <a:off x="3400822" y="3775331"/>
                <a:ext cx="2961" cy="216560"/>
              </a:xfrm>
              <a:custGeom>
                <a:avLst/>
                <a:gdLst/>
                <a:ahLst/>
                <a:cxnLst/>
                <a:rect l="l" t="t" r="r" b="b"/>
                <a:pathLst>
                  <a:path w="47" h="3438" extrusionOk="0">
                    <a:moveTo>
                      <a:pt x="1" y="1"/>
                    </a:moveTo>
                    <a:lnTo>
                      <a:pt x="12" y="3437"/>
                    </a:lnTo>
                    <a:lnTo>
                      <a:pt x="47" y="3437"/>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0" name="Google Shape;992;p69"/>
              <p:cNvSpPr/>
              <p:nvPr/>
            </p:nvSpPr>
            <p:spPr>
              <a:xfrm>
                <a:off x="3620221" y="3760906"/>
                <a:ext cx="212906" cy="8000"/>
              </a:xfrm>
              <a:custGeom>
                <a:avLst/>
                <a:gdLst/>
                <a:ahLst/>
                <a:cxnLst/>
                <a:rect l="l" t="t" r="r" b="b"/>
                <a:pathLst>
                  <a:path w="3380" h="127" extrusionOk="0">
                    <a:moveTo>
                      <a:pt x="3379" y="1"/>
                    </a:moveTo>
                    <a:lnTo>
                      <a:pt x="0" y="92"/>
                    </a:lnTo>
                    <a:lnTo>
                      <a:pt x="0" y="127"/>
                    </a:lnTo>
                    <a:lnTo>
                      <a:pt x="3379" y="35"/>
                    </a:lnTo>
                    <a:lnTo>
                      <a:pt x="337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1" name="Google Shape;993;p69"/>
              <p:cNvSpPr/>
              <p:nvPr/>
            </p:nvSpPr>
            <p:spPr>
              <a:xfrm>
                <a:off x="3620221" y="3986037"/>
                <a:ext cx="207867" cy="2961"/>
              </a:xfrm>
              <a:custGeom>
                <a:avLst/>
                <a:gdLst/>
                <a:ahLst/>
                <a:cxnLst/>
                <a:rect l="l" t="t" r="r" b="b"/>
                <a:pathLst>
                  <a:path w="3300" h="47" extrusionOk="0">
                    <a:moveTo>
                      <a:pt x="3299" y="1"/>
                    </a:moveTo>
                    <a:lnTo>
                      <a:pt x="0" y="12"/>
                    </a:lnTo>
                    <a:lnTo>
                      <a:pt x="0" y="46"/>
                    </a:lnTo>
                    <a:lnTo>
                      <a:pt x="3299" y="35"/>
                    </a:lnTo>
                    <a:lnTo>
                      <a:pt x="329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2" name="Google Shape;994;p69"/>
              <p:cNvSpPr/>
              <p:nvPr/>
            </p:nvSpPr>
            <p:spPr>
              <a:xfrm>
                <a:off x="3620221" y="3997564"/>
                <a:ext cx="210765" cy="2961"/>
              </a:xfrm>
              <a:custGeom>
                <a:avLst/>
                <a:gdLst/>
                <a:ahLst/>
                <a:cxnLst/>
                <a:rect l="l" t="t" r="r" b="b"/>
                <a:pathLst>
                  <a:path w="3346" h="47" extrusionOk="0">
                    <a:moveTo>
                      <a:pt x="3345" y="1"/>
                    </a:moveTo>
                    <a:lnTo>
                      <a:pt x="0" y="12"/>
                    </a:lnTo>
                    <a:lnTo>
                      <a:pt x="0" y="47"/>
                    </a:lnTo>
                    <a:lnTo>
                      <a:pt x="3345" y="35"/>
                    </a:lnTo>
                    <a:lnTo>
                      <a:pt x="334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3" name="Google Shape;995;p69"/>
              <p:cNvSpPr/>
              <p:nvPr/>
            </p:nvSpPr>
            <p:spPr>
              <a:xfrm>
                <a:off x="3639685" y="3766701"/>
                <a:ext cx="2205" cy="218701"/>
              </a:xfrm>
              <a:custGeom>
                <a:avLst/>
                <a:gdLst/>
                <a:ahLst/>
                <a:cxnLst/>
                <a:rect l="l" t="t" r="r" b="b"/>
                <a:pathLst>
                  <a:path w="35" h="3472" extrusionOk="0">
                    <a:moveTo>
                      <a:pt x="0" y="0"/>
                    </a:moveTo>
                    <a:lnTo>
                      <a:pt x="0" y="3471"/>
                    </a:lnTo>
                    <a:lnTo>
                      <a:pt x="35" y="3471"/>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4" name="Google Shape;996;p69"/>
              <p:cNvSpPr/>
              <p:nvPr/>
            </p:nvSpPr>
            <p:spPr>
              <a:xfrm>
                <a:off x="3900154" y="3750828"/>
                <a:ext cx="248307" cy="5795"/>
              </a:xfrm>
              <a:custGeom>
                <a:avLst/>
                <a:gdLst/>
                <a:ahLst/>
                <a:cxnLst/>
                <a:rect l="l" t="t" r="r" b="b"/>
                <a:pathLst>
                  <a:path w="3942" h="92" extrusionOk="0">
                    <a:moveTo>
                      <a:pt x="3941" y="0"/>
                    </a:moveTo>
                    <a:lnTo>
                      <a:pt x="1" y="58"/>
                    </a:lnTo>
                    <a:lnTo>
                      <a:pt x="1" y="92"/>
                    </a:lnTo>
                    <a:lnTo>
                      <a:pt x="3941" y="35"/>
                    </a:lnTo>
                    <a:lnTo>
                      <a:pt x="394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5" name="Google Shape;997;p69"/>
              <p:cNvSpPr/>
              <p:nvPr/>
            </p:nvSpPr>
            <p:spPr>
              <a:xfrm>
                <a:off x="4012026" y="3754418"/>
                <a:ext cx="2205" cy="357216"/>
              </a:xfrm>
              <a:custGeom>
                <a:avLst/>
                <a:gdLst/>
                <a:ahLst/>
                <a:cxnLst/>
                <a:rect l="l" t="t" r="r" b="b"/>
                <a:pathLst>
                  <a:path w="35" h="5671" extrusionOk="0">
                    <a:moveTo>
                      <a:pt x="0" y="1"/>
                    </a:moveTo>
                    <a:lnTo>
                      <a:pt x="0" y="5671"/>
                    </a:lnTo>
                    <a:lnTo>
                      <a:pt x="35" y="5671"/>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6" name="Google Shape;998;p69"/>
              <p:cNvSpPr/>
              <p:nvPr/>
            </p:nvSpPr>
            <p:spPr>
              <a:xfrm>
                <a:off x="3916783" y="3771741"/>
                <a:ext cx="80123" cy="243204"/>
              </a:xfrm>
              <a:custGeom>
                <a:avLst/>
                <a:gdLst/>
                <a:ahLst/>
                <a:cxnLst/>
                <a:rect l="l" t="t" r="r" b="b"/>
                <a:pathLst>
                  <a:path w="1272" h="3861" extrusionOk="0">
                    <a:moveTo>
                      <a:pt x="1237" y="35"/>
                    </a:moveTo>
                    <a:lnTo>
                      <a:pt x="1237" y="3826"/>
                    </a:lnTo>
                    <a:lnTo>
                      <a:pt x="103" y="3826"/>
                    </a:lnTo>
                    <a:lnTo>
                      <a:pt x="35" y="35"/>
                    </a:lnTo>
                    <a:close/>
                    <a:moveTo>
                      <a:pt x="0" y="0"/>
                    </a:moveTo>
                    <a:lnTo>
                      <a:pt x="69" y="3861"/>
                    </a:lnTo>
                    <a:lnTo>
                      <a:pt x="1272" y="3861"/>
                    </a:lnTo>
                    <a:lnTo>
                      <a:pt x="127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7" name="Google Shape;999;p69"/>
              <p:cNvSpPr/>
              <p:nvPr/>
            </p:nvSpPr>
            <p:spPr>
              <a:xfrm>
                <a:off x="4025695" y="3769599"/>
                <a:ext cx="106138" cy="245346"/>
              </a:xfrm>
              <a:custGeom>
                <a:avLst/>
                <a:gdLst/>
                <a:ahLst/>
                <a:cxnLst/>
                <a:rect l="l" t="t" r="r" b="b"/>
                <a:pathLst>
                  <a:path w="1685" h="3895" extrusionOk="0">
                    <a:moveTo>
                      <a:pt x="1651" y="34"/>
                    </a:moveTo>
                    <a:lnTo>
                      <a:pt x="1651" y="3860"/>
                    </a:lnTo>
                    <a:lnTo>
                      <a:pt x="35" y="3860"/>
                    </a:lnTo>
                    <a:lnTo>
                      <a:pt x="35" y="69"/>
                    </a:lnTo>
                    <a:lnTo>
                      <a:pt x="1651" y="34"/>
                    </a:lnTo>
                    <a:close/>
                    <a:moveTo>
                      <a:pt x="1685" y="0"/>
                    </a:moveTo>
                    <a:lnTo>
                      <a:pt x="24" y="34"/>
                    </a:lnTo>
                    <a:lnTo>
                      <a:pt x="1" y="34"/>
                    </a:lnTo>
                    <a:lnTo>
                      <a:pt x="1" y="3895"/>
                    </a:lnTo>
                    <a:lnTo>
                      <a:pt x="1685" y="3895"/>
                    </a:lnTo>
                    <a:lnTo>
                      <a:pt x="16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8" name="Google Shape;1000;p69"/>
              <p:cNvSpPr/>
              <p:nvPr/>
            </p:nvSpPr>
            <p:spPr>
              <a:xfrm>
                <a:off x="4271046" y="4026477"/>
                <a:ext cx="399798" cy="10141"/>
              </a:xfrm>
              <a:custGeom>
                <a:avLst/>
                <a:gdLst/>
                <a:ahLst/>
                <a:cxnLst/>
                <a:rect l="l" t="t" r="r" b="b"/>
                <a:pathLst>
                  <a:path w="6347" h="161" extrusionOk="0">
                    <a:moveTo>
                      <a:pt x="6347" y="0"/>
                    </a:moveTo>
                    <a:lnTo>
                      <a:pt x="1" y="126"/>
                    </a:lnTo>
                    <a:lnTo>
                      <a:pt x="1" y="160"/>
                    </a:lnTo>
                    <a:lnTo>
                      <a:pt x="6347" y="34"/>
                    </a:lnTo>
                    <a:lnTo>
                      <a:pt x="63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9" name="Google Shape;1001;p69"/>
              <p:cNvSpPr/>
              <p:nvPr/>
            </p:nvSpPr>
            <p:spPr>
              <a:xfrm>
                <a:off x="4271802" y="4006950"/>
                <a:ext cx="399042" cy="8000"/>
              </a:xfrm>
              <a:custGeom>
                <a:avLst/>
                <a:gdLst/>
                <a:ahLst/>
                <a:cxnLst/>
                <a:rect l="l" t="t" r="r" b="b"/>
                <a:pathLst>
                  <a:path w="6335" h="127" extrusionOk="0">
                    <a:moveTo>
                      <a:pt x="6335" y="1"/>
                    </a:moveTo>
                    <a:lnTo>
                      <a:pt x="0" y="92"/>
                    </a:lnTo>
                    <a:lnTo>
                      <a:pt x="0" y="127"/>
                    </a:lnTo>
                    <a:lnTo>
                      <a:pt x="6335" y="24"/>
                    </a:lnTo>
                    <a:lnTo>
                      <a:pt x="63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0" name="Google Shape;1002;p69"/>
              <p:cNvSpPr/>
              <p:nvPr/>
            </p:nvSpPr>
            <p:spPr>
              <a:xfrm>
                <a:off x="4271802" y="3744339"/>
                <a:ext cx="399042" cy="8693"/>
              </a:xfrm>
              <a:custGeom>
                <a:avLst/>
                <a:gdLst/>
                <a:ahLst/>
                <a:cxnLst/>
                <a:rect l="l" t="t" r="r" b="b"/>
                <a:pathLst>
                  <a:path w="6335" h="138" extrusionOk="0">
                    <a:moveTo>
                      <a:pt x="0" y="0"/>
                    </a:moveTo>
                    <a:lnTo>
                      <a:pt x="0" y="34"/>
                    </a:lnTo>
                    <a:lnTo>
                      <a:pt x="6335" y="138"/>
                    </a:lnTo>
                    <a:lnTo>
                      <a:pt x="6335" y="103"/>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1" name="Google Shape;1003;p69"/>
              <p:cNvSpPr/>
              <p:nvPr/>
            </p:nvSpPr>
            <p:spPr>
              <a:xfrm>
                <a:off x="4652772" y="3748623"/>
                <a:ext cx="2205" cy="259141"/>
              </a:xfrm>
              <a:custGeom>
                <a:avLst/>
                <a:gdLst/>
                <a:ahLst/>
                <a:cxnLst/>
                <a:rect l="l" t="t" r="r" b="b"/>
                <a:pathLst>
                  <a:path w="35" h="4114" extrusionOk="0">
                    <a:moveTo>
                      <a:pt x="1" y="1"/>
                    </a:moveTo>
                    <a:lnTo>
                      <a:pt x="1" y="4113"/>
                    </a:lnTo>
                    <a:lnTo>
                      <a:pt x="35" y="4113"/>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2" name="Google Shape;1004;p69"/>
              <p:cNvSpPr/>
              <p:nvPr/>
            </p:nvSpPr>
            <p:spPr>
              <a:xfrm>
                <a:off x="4740078" y="3750828"/>
                <a:ext cx="294478" cy="12283"/>
              </a:xfrm>
              <a:custGeom>
                <a:avLst/>
                <a:gdLst/>
                <a:ahLst/>
                <a:cxnLst/>
                <a:rect l="l" t="t" r="r" b="b"/>
                <a:pathLst>
                  <a:path w="4675" h="195" extrusionOk="0">
                    <a:moveTo>
                      <a:pt x="1" y="0"/>
                    </a:moveTo>
                    <a:lnTo>
                      <a:pt x="1" y="35"/>
                    </a:lnTo>
                    <a:lnTo>
                      <a:pt x="4674" y="195"/>
                    </a:lnTo>
                    <a:lnTo>
                      <a:pt x="4674" y="16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3" name="Google Shape;1005;p69"/>
              <p:cNvSpPr/>
              <p:nvPr/>
            </p:nvSpPr>
            <p:spPr>
              <a:xfrm>
                <a:off x="4740078" y="4001910"/>
                <a:ext cx="297376" cy="3653"/>
              </a:xfrm>
              <a:custGeom>
                <a:avLst/>
                <a:gdLst/>
                <a:ahLst/>
                <a:cxnLst/>
                <a:rect l="l" t="t" r="r" b="b"/>
                <a:pathLst>
                  <a:path w="4721" h="58" extrusionOk="0">
                    <a:moveTo>
                      <a:pt x="4720" y="1"/>
                    </a:moveTo>
                    <a:lnTo>
                      <a:pt x="1" y="24"/>
                    </a:lnTo>
                    <a:lnTo>
                      <a:pt x="1" y="58"/>
                    </a:lnTo>
                    <a:lnTo>
                      <a:pt x="4720" y="35"/>
                    </a:lnTo>
                    <a:lnTo>
                      <a:pt x="47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4" name="Google Shape;1006;p69"/>
              <p:cNvSpPr/>
              <p:nvPr/>
            </p:nvSpPr>
            <p:spPr>
              <a:xfrm>
                <a:off x="4740078" y="4018540"/>
                <a:ext cx="297376" cy="3653"/>
              </a:xfrm>
              <a:custGeom>
                <a:avLst/>
                <a:gdLst/>
                <a:ahLst/>
                <a:cxnLst/>
                <a:rect l="l" t="t" r="r" b="b"/>
                <a:pathLst>
                  <a:path w="4721" h="58" extrusionOk="0">
                    <a:moveTo>
                      <a:pt x="4720" y="0"/>
                    </a:moveTo>
                    <a:lnTo>
                      <a:pt x="1" y="23"/>
                    </a:lnTo>
                    <a:lnTo>
                      <a:pt x="1" y="57"/>
                    </a:lnTo>
                    <a:lnTo>
                      <a:pt x="4720" y="34"/>
                    </a:lnTo>
                    <a:lnTo>
                      <a:pt x="472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5" name="Google Shape;1007;p69"/>
              <p:cNvSpPr/>
              <p:nvPr/>
            </p:nvSpPr>
            <p:spPr>
              <a:xfrm>
                <a:off x="5017177" y="3761662"/>
                <a:ext cx="2205" cy="241756"/>
              </a:xfrm>
              <a:custGeom>
                <a:avLst/>
                <a:gdLst/>
                <a:ahLst/>
                <a:cxnLst/>
                <a:rect l="l" t="t" r="r" b="b"/>
                <a:pathLst>
                  <a:path w="35" h="3838" extrusionOk="0">
                    <a:moveTo>
                      <a:pt x="0" y="0"/>
                    </a:moveTo>
                    <a:lnTo>
                      <a:pt x="0" y="3838"/>
                    </a:lnTo>
                    <a:lnTo>
                      <a:pt x="35" y="383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6" name="Google Shape;1008;p69"/>
              <p:cNvSpPr/>
              <p:nvPr/>
            </p:nvSpPr>
            <p:spPr>
              <a:xfrm>
                <a:off x="5090750" y="4001910"/>
                <a:ext cx="212969" cy="2205"/>
              </a:xfrm>
              <a:custGeom>
                <a:avLst/>
                <a:gdLst/>
                <a:ahLst/>
                <a:cxnLst/>
                <a:rect l="l" t="t" r="r" b="b"/>
                <a:pathLst>
                  <a:path w="3381" h="35" extrusionOk="0">
                    <a:moveTo>
                      <a:pt x="1" y="1"/>
                    </a:moveTo>
                    <a:lnTo>
                      <a:pt x="1" y="35"/>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7" name="Google Shape;1009;p69"/>
              <p:cNvSpPr/>
              <p:nvPr/>
            </p:nvSpPr>
            <p:spPr>
              <a:xfrm>
                <a:off x="5090750" y="4017784"/>
                <a:ext cx="212969" cy="4409"/>
              </a:xfrm>
              <a:custGeom>
                <a:avLst/>
                <a:gdLst/>
                <a:ahLst/>
                <a:cxnLst/>
                <a:rect l="l" t="t" r="r" b="b"/>
                <a:pathLst>
                  <a:path w="3381" h="70" extrusionOk="0">
                    <a:moveTo>
                      <a:pt x="3380" y="1"/>
                    </a:moveTo>
                    <a:lnTo>
                      <a:pt x="1" y="35"/>
                    </a:lnTo>
                    <a:lnTo>
                      <a:pt x="1" y="69"/>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8" name="Google Shape;1010;p69"/>
              <p:cNvSpPr/>
              <p:nvPr/>
            </p:nvSpPr>
            <p:spPr>
              <a:xfrm>
                <a:off x="5090750" y="3760906"/>
                <a:ext cx="212969" cy="8000"/>
              </a:xfrm>
              <a:custGeom>
                <a:avLst/>
                <a:gdLst/>
                <a:ahLst/>
                <a:cxnLst/>
                <a:rect l="l" t="t" r="r" b="b"/>
                <a:pathLst>
                  <a:path w="3381" h="127" extrusionOk="0">
                    <a:moveTo>
                      <a:pt x="1" y="1"/>
                    </a:moveTo>
                    <a:lnTo>
                      <a:pt x="1" y="35"/>
                    </a:lnTo>
                    <a:lnTo>
                      <a:pt x="3380" y="127"/>
                    </a:lnTo>
                    <a:lnTo>
                      <a:pt x="3380" y="9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9" name="Google Shape;1011;p69"/>
              <p:cNvSpPr/>
              <p:nvPr/>
            </p:nvSpPr>
            <p:spPr>
              <a:xfrm>
                <a:off x="5289236" y="3767394"/>
                <a:ext cx="2205" cy="236024"/>
              </a:xfrm>
              <a:custGeom>
                <a:avLst/>
                <a:gdLst/>
                <a:ahLst/>
                <a:cxnLst/>
                <a:rect l="l" t="t" r="r" b="b"/>
                <a:pathLst>
                  <a:path w="35" h="3747" extrusionOk="0">
                    <a:moveTo>
                      <a:pt x="0" y="1"/>
                    </a:moveTo>
                    <a:lnTo>
                      <a:pt x="0" y="3747"/>
                    </a:lnTo>
                    <a:lnTo>
                      <a:pt x="34" y="3747"/>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0" name="Google Shape;1012;p69"/>
              <p:cNvSpPr/>
              <p:nvPr/>
            </p:nvSpPr>
            <p:spPr>
              <a:xfrm>
                <a:off x="5552602" y="3659742"/>
                <a:ext cx="3653" cy="412207"/>
              </a:xfrm>
              <a:custGeom>
                <a:avLst/>
                <a:gdLst/>
                <a:ahLst/>
                <a:cxnLst/>
                <a:rect l="l" t="t" r="r" b="b"/>
                <a:pathLst>
                  <a:path w="58" h="6544" extrusionOk="0">
                    <a:moveTo>
                      <a:pt x="25" y="0"/>
                    </a:moveTo>
                    <a:cubicBezTo>
                      <a:pt x="12" y="0"/>
                      <a:pt x="0" y="9"/>
                      <a:pt x="0" y="26"/>
                    </a:cubicBezTo>
                    <a:lnTo>
                      <a:pt x="0" y="6509"/>
                    </a:lnTo>
                    <a:cubicBezTo>
                      <a:pt x="0" y="6532"/>
                      <a:pt x="12" y="6544"/>
                      <a:pt x="23" y="6544"/>
                    </a:cubicBezTo>
                    <a:cubicBezTo>
                      <a:pt x="46" y="6544"/>
                      <a:pt x="57" y="6532"/>
                      <a:pt x="57" y="6509"/>
                    </a:cubicBezTo>
                    <a:lnTo>
                      <a:pt x="57" y="26"/>
                    </a:lnTo>
                    <a:cubicBezTo>
                      <a:pt x="52" y="9"/>
                      <a:pt x="37" y="0"/>
                      <a:pt x="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1" name="Google Shape;1013;p69"/>
              <p:cNvSpPr/>
              <p:nvPr/>
            </p:nvSpPr>
            <p:spPr>
              <a:xfrm>
                <a:off x="5769795" y="3679018"/>
                <a:ext cx="3653" cy="384995"/>
              </a:xfrm>
              <a:custGeom>
                <a:avLst/>
                <a:gdLst/>
                <a:ahLst/>
                <a:cxnLst/>
                <a:rect l="l" t="t" r="r" b="b"/>
                <a:pathLst>
                  <a:path w="58" h="6112" extrusionOk="0">
                    <a:moveTo>
                      <a:pt x="35" y="0"/>
                    </a:moveTo>
                    <a:cubicBezTo>
                      <a:pt x="23" y="0"/>
                      <a:pt x="12" y="6"/>
                      <a:pt x="12" y="18"/>
                    </a:cubicBezTo>
                    <a:lnTo>
                      <a:pt x="12" y="6089"/>
                    </a:lnTo>
                    <a:cubicBezTo>
                      <a:pt x="0" y="6100"/>
                      <a:pt x="23" y="6112"/>
                      <a:pt x="35" y="6112"/>
                    </a:cubicBezTo>
                    <a:cubicBezTo>
                      <a:pt x="46" y="6112"/>
                      <a:pt x="57" y="6100"/>
                      <a:pt x="57" y="6089"/>
                    </a:cubicBezTo>
                    <a:lnTo>
                      <a:pt x="57" y="18"/>
                    </a:lnTo>
                    <a:cubicBezTo>
                      <a:pt x="57" y="6"/>
                      <a:pt x="46" y="0"/>
                      <a:pt x="3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2" name="Google Shape;1014;p69"/>
              <p:cNvSpPr/>
              <p:nvPr/>
            </p:nvSpPr>
            <p:spPr>
              <a:xfrm>
                <a:off x="5590837" y="3703899"/>
                <a:ext cx="150105" cy="364460"/>
              </a:xfrm>
              <a:custGeom>
                <a:avLst/>
                <a:gdLst/>
                <a:ahLst/>
                <a:cxnLst/>
                <a:rect l="l" t="t" r="r" b="b"/>
                <a:pathLst>
                  <a:path w="2383" h="5786" extrusionOk="0">
                    <a:moveTo>
                      <a:pt x="0" y="1"/>
                    </a:moveTo>
                    <a:lnTo>
                      <a:pt x="0" y="5785"/>
                    </a:lnTo>
                    <a:lnTo>
                      <a:pt x="35" y="5785"/>
                    </a:lnTo>
                    <a:lnTo>
                      <a:pt x="35" y="35"/>
                    </a:lnTo>
                    <a:lnTo>
                      <a:pt x="2349" y="207"/>
                    </a:lnTo>
                    <a:lnTo>
                      <a:pt x="2349" y="5694"/>
                    </a:lnTo>
                    <a:lnTo>
                      <a:pt x="2383" y="5694"/>
                    </a:lnTo>
                    <a:lnTo>
                      <a:pt x="2383" y="172"/>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3" name="Google Shape;1015;p69"/>
              <p:cNvSpPr/>
              <p:nvPr/>
            </p:nvSpPr>
            <p:spPr>
              <a:xfrm>
                <a:off x="5347628" y="4001910"/>
                <a:ext cx="206481" cy="2205"/>
              </a:xfrm>
              <a:custGeom>
                <a:avLst/>
                <a:gdLst/>
                <a:ahLst/>
                <a:cxnLst/>
                <a:rect l="l" t="t" r="r" b="b"/>
                <a:pathLst>
                  <a:path w="3278" h="35" extrusionOk="0">
                    <a:moveTo>
                      <a:pt x="1" y="1"/>
                    </a:moveTo>
                    <a:lnTo>
                      <a:pt x="1" y="35"/>
                    </a:lnTo>
                    <a:lnTo>
                      <a:pt x="3277" y="35"/>
                    </a:lnTo>
                    <a:lnTo>
                      <a:pt x="3277"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4" name="Google Shape;1016;p69"/>
              <p:cNvSpPr/>
              <p:nvPr/>
            </p:nvSpPr>
            <p:spPr>
              <a:xfrm>
                <a:off x="5347628" y="4015643"/>
                <a:ext cx="206481" cy="4346"/>
              </a:xfrm>
              <a:custGeom>
                <a:avLst/>
                <a:gdLst/>
                <a:ahLst/>
                <a:cxnLst/>
                <a:rect l="l" t="t" r="r" b="b"/>
                <a:pathLst>
                  <a:path w="3278" h="69" extrusionOk="0">
                    <a:moveTo>
                      <a:pt x="3277" y="0"/>
                    </a:moveTo>
                    <a:lnTo>
                      <a:pt x="1" y="35"/>
                    </a:lnTo>
                    <a:lnTo>
                      <a:pt x="1" y="69"/>
                    </a:lnTo>
                    <a:lnTo>
                      <a:pt x="3277" y="35"/>
                    </a:lnTo>
                    <a:lnTo>
                      <a:pt x="327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5" name="Google Shape;1017;p69"/>
              <p:cNvSpPr/>
              <p:nvPr/>
            </p:nvSpPr>
            <p:spPr>
              <a:xfrm>
                <a:off x="5347628" y="3765945"/>
                <a:ext cx="206481" cy="13039"/>
              </a:xfrm>
              <a:custGeom>
                <a:avLst/>
                <a:gdLst/>
                <a:ahLst/>
                <a:cxnLst/>
                <a:rect l="l" t="t" r="r" b="b"/>
                <a:pathLst>
                  <a:path w="3278" h="207" extrusionOk="0">
                    <a:moveTo>
                      <a:pt x="1" y="1"/>
                    </a:moveTo>
                    <a:lnTo>
                      <a:pt x="1" y="35"/>
                    </a:lnTo>
                    <a:lnTo>
                      <a:pt x="3277" y="207"/>
                    </a:lnTo>
                    <a:lnTo>
                      <a:pt x="3277" y="173"/>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6" name="Google Shape;1018;p69"/>
              <p:cNvSpPr/>
              <p:nvPr/>
            </p:nvSpPr>
            <p:spPr>
              <a:xfrm>
                <a:off x="5538870" y="3776780"/>
                <a:ext cx="2205" cy="226638"/>
              </a:xfrm>
              <a:custGeom>
                <a:avLst/>
                <a:gdLst/>
                <a:ahLst/>
                <a:cxnLst/>
                <a:rect l="l" t="t" r="r" b="b"/>
                <a:pathLst>
                  <a:path w="35" h="3598" extrusionOk="0">
                    <a:moveTo>
                      <a:pt x="1" y="1"/>
                    </a:moveTo>
                    <a:lnTo>
                      <a:pt x="1" y="3598"/>
                    </a:lnTo>
                    <a:lnTo>
                      <a:pt x="35" y="3598"/>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7" name="Google Shape;1019;p69"/>
              <p:cNvSpPr/>
              <p:nvPr/>
            </p:nvSpPr>
            <p:spPr>
              <a:xfrm>
                <a:off x="5771937" y="3786859"/>
                <a:ext cx="127051" cy="8756"/>
              </a:xfrm>
              <a:custGeom>
                <a:avLst/>
                <a:gdLst/>
                <a:ahLst/>
                <a:cxnLst/>
                <a:rect l="l" t="t" r="r" b="b"/>
                <a:pathLst>
                  <a:path w="2017" h="139" extrusionOk="0">
                    <a:moveTo>
                      <a:pt x="1" y="1"/>
                    </a:moveTo>
                    <a:lnTo>
                      <a:pt x="1" y="35"/>
                    </a:lnTo>
                    <a:lnTo>
                      <a:pt x="2005" y="138"/>
                    </a:lnTo>
                    <a:lnTo>
                      <a:pt x="2017" y="10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8" name="Google Shape;1020;p69"/>
              <p:cNvSpPr/>
              <p:nvPr/>
            </p:nvSpPr>
            <p:spPr>
              <a:xfrm>
                <a:off x="5771937" y="3995422"/>
                <a:ext cx="126358" cy="1512"/>
              </a:xfrm>
              <a:custGeom>
                <a:avLst/>
                <a:gdLst/>
                <a:ahLst/>
                <a:cxnLst/>
                <a:rect l="l" t="t" r="r" b="b"/>
                <a:pathLst>
                  <a:path w="2006" h="24" extrusionOk="0">
                    <a:moveTo>
                      <a:pt x="1" y="1"/>
                    </a:moveTo>
                    <a:lnTo>
                      <a:pt x="1" y="23"/>
                    </a:lnTo>
                    <a:lnTo>
                      <a:pt x="2005" y="23"/>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9" name="Google Shape;1021;p69"/>
              <p:cNvSpPr/>
              <p:nvPr/>
            </p:nvSpPr>
            <p:spPr>
              <a:xfrm>
                <a:off x="5771937" y="4004052"/>
                <a:ext cx="126358" cy="3716"/>
              </a:xfrm>
              <a:custGeom>
                <a:avLst/>
                <a:gdLst/>
                <a:ahLst/>
                <a:cxnLst/>
                <a:rect l="l" t="t" r="r" b="b"/>
                <a:pathLst>
                  <a:path w="2006" h="59" extrusionOk="0">
                    <a:moveTo>
                      <a:pt x="2005" y="1"/>
                    </a:moveTo>
                    <a:lnTo>
                      <a:pt x="1" y="24"/>
                    </a:lnTo>
                    <a:lnTo>
                      <a:pt x="1" y="58"/>
                    </a:lnTo>
                    <a:lnTo>
                      <a:pt x="2005" y="35"/>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0" name="Google Shape;1022;p69"/>
              <p:cNvSpPr/>
              <p:nvPr/>
            </p:nvSpPr>
            <p:spPr>
              <a:xfrm>
                <a:off x="5884502" y="3793410"/>
                <a:ext cx="2205" cy="200623"/>
              </a:xfrm>
              <a:custGeom>
                <a:avLst/>
                <a:gdLst/>
                <a:ahLst/>
                <a:cxnLst/>
                <a:rect l="l" t="t" r="r" b="b"/>
                <a:pathLst>
                  <a:path w="35" h="3185" extrusionOk="0">
                    <a:moveTo>
                      <a:pt x="1" y="0"/>
                    </a:moveTo>
                    <a:lnTo>
                      <a:pt x="1" y="3185"/>
                    </a:lnTo>
                    <a:lnTo>
                      <a:pt x="35" y="318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1" name="Google Shape;1023;p69"/>
              <p:cNvSpPr/>
              <p:nvPr/>
            </p:nvSpPr>
            <p:spPr>
              <a:xfrm>
                <a:off x="3296194" y="2467697"/>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2" name="Google Shape;1024;p69"/>
              <p:cNvSpPr/>
              <p:nvPr/>
            </p:nvSpPr>
            <p:spPr>
              <a:xfrm>
                <a:off x="3296194" y="272526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3" name="Google Shape;1025;p69"/>
              <p:cNvSpPr/>
              <p:nvPr/>
            </p:nvSpPr>
            <p:spPr>
              <a:xfrm>
                <a:off x="3296194" y="300450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4" name="Google Shape;1026;p69"/>
              <p:cNvSpPr/>
              <p:nvPr/>
            </p:nvSpPr>
            <p:spPr>
              <a:xfrm>
                <a:off x="3296194" y="3263591"/>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5" name="Google Shape;1027;p69"/>
              <p:cNvSpPr/>
              <p:nvPr/>
            </p:nvSpPr>
            <p:spPr>
              <a:xfrm>
                <a:off x="5719969" y="3714734"/>
                <a:ext cx="2268" cy="349280"/>
              </a:xfrm>
              <a:custGeom>
                <a:avLst/>
                <a:gdLst/>
                <a:ahLst/>
                <a:cxnLst/>
                <a:rect l="l" t="t" r="r" b="b"/>
                <a:pathLst>
                  <a:path w="36" h="5545" extrusionOk="0">
                    <a:moveTo>
                      <a:pt x="1" y="0"/>
                    </a:moveTo>
                    <a:lnTo>
                      <a:pt x="1" y="5545"/>
                    </a:lnTo>
                    <a:lnTo>
                      <a:pt x="35" y="554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6" name="Google Shape;1028;p69"/>
              <p:cNvSpPr/>
              <p:nvPr/>
            </p:nvSpPr>
            <p:spPr>
              <a:xfrm>
                <a:off x="4299203" y="3649790"/>
                <a:ext cx="336304" cy="77982"/>
              </a:xfrm>
              <a:custGeom>
                <a:avLst/>
                <a:gdLst/>
                <a:ahLst/>
                <a:cxnLst/>
                <a:rect l="l" t="t" r="r" b="b"/>
                <a:pathLst>
                  <a:path w="5339" h="1238" extrusionOk="0">
                    <a:moveTo>
                      <a:pt x="92" y="35"/>
                    </a:moveTo>
                    <a:lnTo>
                      <a:pt x="5304" y="264"/>
                    </a:lnTo>
                    <a:lnTo>
                      <a:pt x="5304" y="1203"/>
                    </a:lnTo>
                    <a:lnTo>
                      <a:pt x="35" y="1112"/>
                    </a:lnTo>
                    <a:lnTo>
                      <a:pt x="92" y="35"/>
                    </a:lnTo>
                    <a:close/>
                    <a:moveTo>
                      <a:pt x="69" y="1"/>
                    </a:moveTo>
                    <a:lnTo>
                      <a:pt x="1" y="1146"/>
                    </a:lnTo>
                    <a:lnTo>
                      <a:pt x="5327" y="1238"/>
                    </a:lnTo>
                    <a:lnTo>
                      <a:pt x="5339" y="1238"/>
                    </a:lnTo>
                    <a:lnTo>
                      <a:pt x="5339" y="230"/>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7" name="Google Shape;1029;p69"/>
              <p:cNvSpPr/>
              <p:nvPr/>
            </p:nvSpPr>
            <p:spPr>
              <a:xfrm>
                <a:off x="3926862" y="3649790"/>
                <a:ext cx="193442" cy="78738"/>
              </a:xfrm>
              <a:custGeom>
                <a:avLst/>
                <a:gdLst/>
                <a:ahLst/>
                <a:cxnLst/>
                <a:rect l="l" t="t" r="r" b="b"/>
                <a:pathLst>
                  <a:path w="3071" h="1250" extrusionOk="0">
                    <a:moveTo>
                      <a:pt x="3048" y="35"/>
                    </a:moveTo>
                    <a:lnTo>
                      <a:pt x="3048" y="1112"/>
                    </a:lnTo>
                    <a:cubicBezTo>
                      <a:pt x="1999" y="1154"/>
                      <a:pt x="489" y="1216"/>
                      <a:pt x="123" y="1216"/>
                    </a:cubicBezTo>
                    <a:cubicBezTo>
                      <a:pt x="94" y="1216"/>
                      <a:pt x="72" y="1216"/>
                      <a:pt x="58" y="1215"/>
                    </a:cubicBezTo>
                    <a:cubicBezTo>
                      <a:pt x="69" y="1031"/>
                      <a:pt x="69" y="860"/>
                      <a:pt x="58" y="688"/>
                    </a:cubicBezTo>
                    <a:cubicBezTo>
                      <a:pt x="46" y="562"/>
                      <a:pt x="46" y="436"/>
                      <a:pt x="46" y="298"/>
                    </a:cubicBezTo>
                    <a:cubicBezTo>
                      <a:pt x="161" y="264"/>
                      <a:pt x="1891" y="127"/>
                      <a:pt x="3048" y="35"/>
                    </a:cubicBezTo>
                    <a:close/>
                    <a:moveTo>
                      <a:pt x="3071" y="1"/>
                    </a:moveTo>
                    <a:lnTo>
                      <a:pt x="3059" y="12"/>
                    </a:lnTo>
                    <a:cubicBezTo>
                      <a:pt x="1937" y="92"/>
                      <a:pt x="46" y="241"/>
                      <a:pt x="24" y="275"/>
                    </a:cubicBezTo>
                    <a:cubicBezTo>
                      <a:pt x="1" y="413"/>
                      <a:pt x="1" y="550"/>
                      <a:pt x="24" y="688"/>
                    </a:cubicBezTo>
                    <a:cubicBezTo>
                      <a:pt x="35" y="860"/>
                      <a:pt x="35" y="1031"/>
                      <a:pt x="24" y="1203"/>
                    </a:cubicBezTo>
                    <a:lnTo>
                      <a:pt x="12" y="1215"/>
                    </a:lnTo>
                    <a:lnTo>
                      <a:pt x="24" y="1226"/>
                    </a:lnTo>
                    <a:cubicBezTo>
                      <a:pt x="24" y="1238"/>
                      <a:pt x="35" y="1249"/>
                      <a:pt x="207" y="1249"/>
                    </a:cubicBezTo>
                    <a:cubicBezTo>
                      <a:pt x="402" y="1249"/>
                      <a:pt x="780" y="1238"/>
                      <a:pt x="1559" y="1203"/>
                    </a:cubicBezTo>
                    <a:cubicBezTo>
                      <a:pt x="2303" y="1180"/>
                      <a:pt x="3048" y="1146"/>
                      <a:pt x="3059" y="1146"/>
                    </a:cubicBezTo>
                    <a:lnTo>
                      <a:pt x="3071" y="1146"/>
                    </a:lnTo>
                    <a:lnTo>
                      <a:pt x="307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8" name="Google Shape;1030;p69"/>
              <p:cNvSpPr/>
              <p:nvPr/>
            </p:nvSpPr>
            <p:spPr>
              <a:xfrm>
                <a:off x="3645480" y="3659868"/>
                <a:ext cx="158798" cy="90265"/>
              </a:xfrm>
              <a:custGeom>
                <a:avLst/>
                <a:gdLst/>
                <a:ahLst/>
                <a:cxnLst/>
                <a:rect l="l" t="t" r="r" b="b"/>
                <a:pathLst>
                  <a:path w="2521" h="1433" extrusionOk="0">
                    <a:moveTo>
                      <a:pt x="2486" y="35"/>
                    </a:moveTo>
                    <a:lnTo>
                      <a:pt x="2486" y="1261"/>
                    </a:lnTo>
                    <a:lnTo>
                      <a:pt x="34" y="1398"/>
                    </a:lnTo>
                    <a:lnTo>
                      <a:pt x="34" y="379"/>
                    </a:lnTo>
                    <a:lnTo>
                      <a:pt x="2486" y="35"/>
                    </a:lnTo>
                    <a:close/>
                    <a:moveTo>
                      <a:pt x="2520" y="1"/>
                    </a:moveTo>
                    <a:lnTo>
                      <a:pt x="12" y="356"/>
                    </a:lnTo>
                    <a:lnTo>
                      <a:pt x="0" y="356"/>
                    </a:lnTo>
                    <a:lnTo>
                      <a:pt x="0" y="1433"/>
                    </a:lnTo>
                    <a:lnTo>
                      <a:pt x="2497" y="1284"/>
                    </a:lnTo>
                    <a:lnTo>
                      <a:pt x="2520" y="1284"/>
                    </a:lnTo>
                    <a:lnTo>
                      <a:pt x="25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9" name="Google Shape;1031;p69"/>
              <p:cNvSpPr/>
              <p:nvPr/>
            </p:nvSpPr>
            <p:spPr>
              <a:xfrm>
                <a:off x="3398681" y="3688025"/>
                <a:ext cx="143680" cy="67147"/>
              </a:xfrm>
              <a:custGeom>
                <a:avLst/>
                <a:gdLst/>
                <a:ahLst/>
                <a:cxnLst/>
                <a:rect l="l" t="t" r="r" b="b"/>
                <a:pathLst>
                  <a:path w="2281" h="1066" extrusionOk="0">
                    <a:moveTo>
                      <a:pt x="2246" y="35"/>
                    </a:moveTo>
                    <a:lnTo>
                      <a:pt x="2246" y="951"/>
                    </a:lnTo>
                    <a:lnTo>
                      <a:pt x="81" y="1032"/>
                    </a:lnTo>
                    <a:lnTo>
                      <a:pt x="35" y="161"/>
                    </a:lnTo>
                    <a:lnTo>
                      <a:pt x="2246" y="35"/>
                    </a:lnTo>
                    <a:close/>
                    <a:moveTo>
                      <a:pt x="2280" y="1"/>
                    </a:moveTo>
                    <a:lnTo>
                      <a:pt x="0" y="127"/>
                    </a:lnTo>
                    <a:lnTo>
                      <a:pt x="46" y="1055"/>
                    </a:lnTo>
                    <a:lnTo>
                      <a:pt x="46" y="1066"/>
                    </a:lnTo>
                    <a:lnTo>
                      <a:pt x="2269" y="986"/>
                    </a:lnTo>
                    <a:lnTo>
                      <a:pt x="2280" y="986"/>
                    </a:lnTo>
                    <a:lnTo>
                      <a:pt x="22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0" name="Google Shape;1032;p69"/>
              <p:cNvSpPr/>
              <p:nvPr/>
            </p:nvSpPr>
            <p:spPr>
              <a:xfrm>
                <a:off x="3208888" y="3703899"/>
                <a:ext cx="109036" cy="67903"/>
              </a:xfrm>
              <a:custGeom>
                <a:avLst/>
                <a:gdLst/>
                <a:ahLst/>
                <a:cxnLst/>
                <a:rect l="l" t="t" r="r" b="b"/>
                <a:pathLst>
                  <a:path w="1731" h="1078" extrusionOk="0">
                    <a:moveTo>
                      <a:pt x="1696" y="35"/>
                    </a:moveTo>
                    <a:lnTo>
                      <a:pt x="1696" y="986"/>
                    </a:lnTo>
                    <a:lnTo>
                      <a:pt x="69" y="1043"/>
                    </a:lnTo>
                    <a:lnTo>
                      <a:pt x="35" y="207"/>
                    </a:lnTo>
                    <a:lnTo>
                      <a:pt x="1696" y="35"/>
                    </a:lnTo>
                    <a:close/>
                    <a:moveTo>
                      <a:pt x="1730" y="1"/>
                    </a:moveTo>
                    <a:lnTo>
                      <a:pt x="24" y="172"/>
                    </a:lnTo>
                    <a:lnTo>
                      <a:pt x="1" y="172"/>
                    </a:lnTo>
                    <a:lnTo>
                      <a:pt x="35" y="1077"/>
                    </a:lnTo>
                    <a:lnTo>
                      <a:pt x="1730" y="1020"/>
                    </a:lnTo>
                    <a:lnTo>
                      <a:pt x="173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1" name="Google Shape;1033;p69"/>
              <p:cNvSpPr/>
              <p:nvPr/>
            </p:nvSpPr>
            <p:spPr>
              <a:xfrm>
                <a:off x="4758850" y="3675742"/>
                <a:ext cx="256243" cy="64313"/>
              </a:xfrm>
              <a:custGeom>
                <a:avLst/>
                <a:gdLst/>
                <a:ahLst/>
                <a:cxnLst/>
                <a:rect l="l" t="t" r="r" b="b"/>
                <a:pathLst>
                  <a:path w="4068" h="1021" extrusionOk="0">
                    <a:moveTo>
                      <a:pt x="35" y="35"/>
                    </a:moveTo>
                    <a:lnTo>
                      <a:pt x="4033" y="356"/>
                    </a:lnTo>
                    <a:lnTo>
                      <a:pt x="4033" y="986"/>
                    </a:lnTo>
                    <a:lnTo>
                      <a:pt x="35" y="803"/>
                    </a:lnTo>
                    <a:lnTo>
                      <a:pt x="35" y="35"/>
                    </a:lnTo>
                    <a:close/>
                    <a:moveTo>
                      <a:pt x="0" y="1"/>
                    </a:moveTo>
                    <a:lnTo>
                      <a:pt x="0" y="837"/>
                    </a:lnTo>
                    <a:lnTo>
                      <a:pt x="4056" y="1020"/>
                    </a:lnTo>
                    <a:lnTo>
                      <a:pt x="4067" y="1020"/>
                    </a:lnTo>
                    <a:lnTo>
                      <a:pt x="4067" y="333"/>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2" name="Google Shape;1034;p69"/>
              <p:cNvSpPr/>
              <p:nvPr/>
            </p:nvSpPr>
            <p:spPr>
              <a:xfrm>
                <a:off x="5116766" y="3703899"/>
                <a:ext cx="167427" cy="46235"/>
              </a:xfrm>
              <a:custGeom>
                <a:avLst/>
                <a:gdLst/>
                <a:ahLst/>
                <a:cxnLst/>
                <a:rect l="l" t="t" r="r" b="b"/>
                <a:pathLst>
                  <a:path w="2658" h="734" extrusionOk="0">
                    <a:moveTo>
                      <a:pt x="35" y="35"/>
                    </a:moveTo>
                    <a:lnTo>
                      <a:pt x="2623" y="184"/>
                    </a:lnTo>
                    <a:lnTo>
                      <a:pt x="2623" y="699"/>
                    </a:lnTo>
                    <a:lnTo>
                      <a:pt x="35" y="562"/>
                    </a:lnTo>
                    <a:lnTo>
                      <a:pt x="35" y="35"/>
                    </a:lnTo>
                    <a:close/>
                    <a:moveTo>
                      <a:pt x="0" y="1"/>
                    </a:moveTo>
                    <a:lnTo>
                      <a:pt x="0" y="596"/>
                    </a:lnTo>
                    <a:lnTo>
                      <a:pt x="2635" y="734"/>
                    </a:lnTo>
                    <a:lnTo>
                      <a:pt x="2658" y="734"/>
                    </a:lnTo>
                    <a:lnTo>
                      <a:pt x="2658" y="150"/>
                    </a:lnTo>
                    <a:lnTo>
                      <a:pt x="1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3" name="Google Shape;1035;p69"/>
              <p:cNvSpPr/>
              <p:nvPr/>
            </p:nvSpPr>
            <p:spPr>
              <a:xfrm>
                <a:off x="5364951" y="3719773"/>
                <a:ext cx="168183" cy="43337"/>
              </a:xfrm>
              <a:custGeom>
                <a:avLst/>
                <a:gdLst/>
                <a:ahLst/>
                <a:cxnLst/>
                <a:rect l="l" t="t" r="r" b="b"/>
                <a:pathLst>
                  <a:path w="2670" h="688" extrusionOk="0">
                    <a:moveTo>
                      <a:pt x="24" y="35"/>
                    </a:moveTo>
                    <a:lnTo>
                      <a:pt x="2636" y="241"/>
                    </a:lnTo>
                    <a:lnTo>
                      <a:pt x="2636" y="654"/>
                    </a:lnTo>
                    <a:lnTo>
                      <a:pt x="24" y="493"/>
                    </a:lnTo>
                    <a:lnTo>
                      <a:pt x="24" y="35"/>
                    </a:lnTo>
                    <a:close/>
                    <a:moveTo>
                      <a:pt x="1" y="1"/>
                    </a:moveTo>
                    <a:lnTo>
                      <a:pt x="1" y="528"/>
                    </a:lnTo>
                    <a:lnTo>
                      <a:pt x="2647" y="688"/>
                    </a:lnTo>
                    <a:lnTo>
                      <a:pt x="2670" y="688"/>
                    </a:lnTo>
                    <a:lnTo>
                      <a:pt x="2670" y="20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4" name="Google Shape;1036;p69"/>
              <p:cNvSpPr/>
              <p:nvPr/>
            </p:nvSpPr>
            <p:spPr>
              <a:xfrm>
                <a:off x="5785669" y="3755867"/>
                <a:ext cx="96753" cy="28220"/>
              </a:xfrm>
              <a:custGeom>
                <a:avLst/>
                <a:gdLst/>
                <a:ahLst/>
                <a:cxnLst/>
                <a:rect l="l" t="t" r="r" b="b"/>
                <a:pathLst>
                  <a:path w="1536" h="448" extrusionOk="0">
                    <a:moveTo>
                      <a:pt x="35" y="35"/>
                    </a:moveTo>
                    <a:lnTo>
                      <a:pt x="1512" y="115"/>
                    </a:lnTo>
                    <a:lnTo>
                      <a:pt x="1512" y="413"/>
                    </a:lnTo>
                    <a:lnTo>
                      <a:pt x="35" y="321"/>
                    </a:lnTo>
                    <a:lnTo>
                      <a:pt x="35" y="35"/>
                    </a:lnTo>
                    <a:close/>
                    <a:moveTo>
                      <a:pt x="0" y="0"/>
                    </a:moveTo>
                    <a:lnTo>
                      <a:pt x="0" y="356"/>
                    </a:lnTo>
                    <a:lnTo>
                      <a:pt x="1524" y="447"/>
                    </a:lnTo>
                    <a:lnTo>
                      <a:pt x="1535" y="447"/>
                    </a:lnTo>
                    <a:lnTo>
                      <a:pt x="1535" y="81"/>
                    </a:lnTo>
                    <a:lnTo>
                      <a:pt x="1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5" name="Google Shape;1037;p69"/>
              <p:cNvSpPr/>
              <p:nvPr/>
            </p:nvSpPr>
            <p:spPr>
              <a:xfrm>
                <a:off x="5359912" y="2318471"/>
                <a:ext cx="73698" cy="159554"/>
              </a:xfrm>
              <a:custGeom>
                <a:avLst/>
                <a:gdLst/>
                <a:ahLst/>
                <a:cxnLst/>
                <a:rect l="l" t="t" r="r" b="b"/>
                <a:pathLst>
                  <a:path w="1170" h="2533" extrusionOk="0">
                    <a:moveTo>
                      <a:pt x="1" y="1"/>
                    </a:moveTo>
                    <a:lnTo>
                      <a:pt x="1" y="1765"/>
                    </a:lnTo>
                    <a:cubicBezTo>
                      <a:pt x="1" y="1776"/>
                      <a:pt x="12" y="1782"/>
                      <a:pt x="24" y="1782"/>
                    </a:cubicBezTo>
                    <a:cubicBezTo>
                      <a:pt x="35" y="1782"/>
                      <a:pt x="46" y="1776"/>
                      <a:pt x="46" y="1765"/>
                    </a:cubicBezTo>
                    <a:lnTo>
                      <a:pt x="46" y="127"/>
                    </a:lnTo>
                    <a:lnTo>
                      <a:pt x="1112" y="1135"/>
                    </a:lnTo>
                    <a:lnTo>
                      <a:pt x="1112" y="2509"/>
                    </a:lnTo>
                    <a:cubicBezTo>
                      <a:pt x="1112" y="2521"/>
                      <a:pt x="1123" y="2532"/>
                      <a:pt x="1146" y="2532"/>
                    </a:cubicBezTo>
                    <a:cubicBezTo>
                      <a:pt x="1158" y="2532"/>
                      <a:pt x="1169" y="2521"/>
                      <a:pt x="1169" y="2509"/>
                    </a:cubicBezTo>
                    <a:lnTo>
                      <a:pt x="1169" y="111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6" name="Google Shape;1038;p69"/>
              <p:cNvSpPr/>
              <p:nvPr/>
            </p:nvSpPr>
            <p:spPr>
              <a:xfrm>
                <a:off x="5288480" y="2320234"/>
                <a:ext cx="75399" cy="58896"/>
              </a:xfrm>
              <a:custGeom>
                <a:avLst/>
                <a:gdLst/>
                <a:ahLst/>
                <a:cxnLst/>
                <a:rect l="l" t="t" r="r" b="b"/>
                <a:pathLst>
                  <a:path w="1197" h="935" extrusionOk="0">
                    <a:moveTo>
                      <a:pt x="1154" y="1"/>
                    </a:moveTo>
                    <a:cubicBezTo>
                      <a:pt x="1148" y="1"/>
                      <a:pt x="1141" y="3"/>
                      <a:pt x="1135" y="7"/>
                    </a:cubicBezTo>
                    <a:lnTo>
                      <a:pt x="12" y="889"/>
                    </a:lnTo>
                    <a:cubicBezTo>
                      <a:pt x="1" y="901"/>
                      <a:pt x="1" y="912"/>
                      <a:pt x="1" y="924"/>
                    </a:cubicBezTo>
                    <a:cubicBezTo>
                      <a:pt x="12" y="935"/>
                      <a:pt x="24" y="935"/>
                      <a:pt x="24" y="935"/>
                    </a:cubicBezTo>
                    <a:lnTo>
                      <a:pt x="46" y="935"/>
                    </a:lnTo>
                    <a:lnTo>
                      <a:pt x="1169" y="53"/>
                    </a:lnTo>
                    <a:cubicBezTo>
                      <a:pt x="1197" y="34"/>
                      <a:pt x="1180" y="1"/>
                      <a:pt x="115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7" name="Google Shape;1039;p69"/>
              <p:cNvSpPr/>
              <p:nvPr/>
            </p:nvSpPr>
            <p:spPr>
              <a:xfrm>
                <a:off x="3283974" y="2437209"/>
                <a:ext cx="65699" cy="218323"/>
              </a:xfrm>
              <a:custGeom>
                <a:avLst/>
                <a:gdLst/>
                <a:ahLst/>
                <a:cxnLst/>
                <a:rect l="l" t="t" r="r" b="b"/>
                <a:pathLst>
                  <a:path w="1043" h="3466" extrusionOk="0">
                    <a:moveTo>
                      <a:pt x="1028" y="1"/>
                    </a:moveTo>
                    <a:cubicBezTo>
                      <a:pt x="1026" y="1"/>
                      <a:pt x="1023" y="2"/>
                      <a:pt x="1020" y="6"/>
                    </a:cubicBezTo>
                    <a:lnTo>
                      <a:pt x="0" y="624"/>
                    </a:lnTo>
                    <a:lnTo>
                      <a:pt x="0" y="3465"/>
                    </a:lnTo>
                    <a:lnTo>
                      <a:pt x="1031" y="2973"/>
                    </a:lnTo>
                    <a:cubicBezTo>
                      <a:pt x="1042" y="2973"/>
                      <a:pt x="1042" y="2961"/>
                      <a:pt x="1042" y="2950"/>
                    </a:cubicBezTo>
                    <a:cubicBezTo>
                      <a:pt x="1042" y="2950"/>
                      <a:pt x="1037" y="2945"/>
                      <a:pt x="1031" y="2945"/>
                    </a:cubicBezTo>
                    <a:cubicBezTo>
                      <a:pt x="1027" y="2945"/>
                      <a:pt x="1023" y="2946"/>
                      <a:pt x="1020" y="2950"/>
                    </a:cubicBezTo>
                    <a:lnTo>
                      <a:pt x="34" y="3419"/>
                    </a:lnTo>
                    <a:lnTo>
                      <a:pt x="34" y="647"/>
                    </a:lnTo>
                    <a:lnTo>
                      <a:pt x="1031" y="29"/>
                    </a:lnTo>
                    <a:cubicBezTo>
                      <a:pt x="1042" y="29"/>
                      <a:pt x="1042" y="17"/>
                      <a:pt x="1042" y="6"/>
                    </a:cubicBezTo>
                    <a:cubicBezTo>
                      <a:pt x="1035" y="6"/>
                      <a:pt x="1032" y="1"/>
                      <a:pt x="102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8" name="Google Shape;1040;p69"/>
              <p:cNvSpPr/>
              <p:nvPr/>
            </p:nvSpPr>
            <p:spPr>
              <a:xfrm>
                <a:off x="3174243" y="2495287"/>
                <a:ext cx="72250" cy="210765"/>
              </a:xfrm>
              <a:custGeom>
                <a:avLst/>
                <a:gdLst/>
                <a:ahLst/>
                <a:cxnLst/>
                <a:rect l="l" t="t" r="r" b="b"/>
                <a:pathLst>
                  <a:path w="1147" h="3346" extrusionOk="0">
                    <a:moveTo>
                      <a:pt x="1112" y="58"/>
                    </a:moveTo>
                    <a:lnTo>
                      <a:pt x="1112" y="2795"/>
                    </a:lnTo>
                    <a:lnTo>
                      <a:pt x="24" y="3288"/>
                    </a:lnTo>
                    <a:lnTo>
                      <a:pt x="24" y="619"/>
                    </a:lnTo>
                    <a:lnTo>
                      <a:pt x="1112" y="58"/>
                    </a:lnTo>
                    <a:close/>
                    <a:moveTo>
                      <a:pt x="1146" y="0"/>
                    </a:moveTo>
                    <a:lnTo>
                      <a:pt x="1" y="596"/>
                    </a:lnTo>
                    <a:lnTo>
                      <a:pt x="1" y="3345"/>
                    </a:lnTo>
                    <a:lnTo>
                      <a:pt x="1135" y="2830"/>
                    </a:lnTo>
                    <a:lnTo>
                      <a:pt x="1146" y="2818"/>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9" name="Google Shape;1041;p69"/>
              <p:cNvSpPr/>
              <p:nvPr/>
            </p:nvSpPr>
            <p:spPr>
              <a:xfrm>
                <a:off x="3186526" y="2525964"/>
                <a:ext cx="2205" cy="174293"/>
              </a:xfrm>
              <a:custGeom>
                <a:avLst/>
                <a:gdLst/>
                <a:ahLst/>
                <a:cxnLst/>
                <a:rect l="l" t="t" r="r" b="b"/>
                <a:pathLst>
                  <a:path w="35" h="2767" extrusionOk="0">
                    <a:moveTo>
                      <a:pt x="18" y="0"/>
                    </a:moveTo>
                    <a:cubicBezTo>
                      <a:pt x="9" y="0"/>
                      <a:pt x="1" y="6"/>
                      <a:pt x="1" y="17"/>
                    </a:cubicBezTo>
                    <a:lnTo>
                      <a:pt x="1" y="2744"/>
                    </a:lnTo>
                    <a:cubicBezTo>
                      <a:pt x="1" y="2755"/>
                      <a:pt x="1" y="2767"/>
                      <a:pt x="12" y="2767"/>
                    </a:cubicBezTo>
                    <a:cubicBezTo>
                      <a:pt x="23" y="2767"/>
                      <a:pt x="35" y="2755"/>
                      <a:pt x="35" y="275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0" name="Google Shape;1042;p69"/>
              <p:cNvSpPr/>
              <p:nvPr/>
            </p:nvSpPr>
            <p:spPr>
              <a:xfrm>
                <a:off x="3504758" y="2306943"/>
                <a:ext cx="67147" cy="236024"/>
              </a:xfrm>
              <a:custGeom>
                <a:avLst/>
                <a:gdLst/>
                <a:ahLst/>
                <a:cxnLst/>
                <a:rect l="l" t="t" r="r" b="b"/>
                <a:pathLst>
                  <a:path w="1066" h="3747" extrusionOk="0">
                    <a:moveTo>
                      <a:pt x="1031" y="0"/>
                    </a:moveTo>
                    <a:lnTo>
                      <a:pt x="12" y="653"/>
                    </a:lnTo>
                    <a:lnTo>
                      <a:pt x="0" y="653"/>
                    </a:lnTo>
                    <a:lnTo>
                      <a:pt x="0" y="3746"/>
                    </a:lnTo>
                    <a:lnTo>
                      <a:pt x="1043" y="3208"/>
                    </a:lnTo>
                    <a:cubicBezTo>
                      <a:pt x="1066" y="3196"/>
                      <a:pt x="1054" y="3174"/>
                      <a:pt x="1031" y="3174"/>
                    </a:cubicBezTo>
                    <a:lnTo>
                      <a:pt x="35" y="3689"/>
                    </a:lnTo>
                    <a:lnTo>
                      <a:pt x="35" y="676"/>
                    </a:lnTo>
                    <a:lnTo>
                      <a:pt x="1054" y="35"/>
                    </a:lnTo>
                    <a:cubicBezTo>
                      <a:pt x="1054" y="23"/>
                      <a:pt x="1054" y="12"/>
                      <a:pt x="1054" y="12"/>
                    </a:cubicBezTo>
                    <a:cubicBezTo>
                      <a:pt x="1054" y="0"/>
                      <a:pt x="1043"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1" name="Google Shape;1043;p69"/>
              <p:cNvSpPr/>
              <p:nvPr/>
            </p:nvSpPr>
            <p:spPr>
              <a:xfrm>
                <a:off x="3423184" y="2355257"/>
                <a:ext cx="68659" cy="224496"/>
              </a:xfrm>
              <a:custGeom>
                <a:avLst/>
                <a:gdLst/>
                <a:ahLst/>
                <a:cxnLst/>
                <a:rect l="l" t="t" r="r" b="b"/>
                <a:pathLst>
                  <a:path w="1090" h="3564" extrusionOk="0">
                    <a:moveTo>
                      <a:pt x="1055" y="58"/>
                    </a:moveTo>
                    <a:lnTo>
                      <a:pt x="1055" y="3048"/>
                    </a:lnTo>
                    <a:lnTo>
                      <a:pt x="35" y="3506"/>
                    </a:lnTo>
                    <a:lnTo>
                      <a:pt x="35" y="688"/>
                    </a:lnTo>
                    <a:lnTo>
                      <a:pt x="1055" y="58"/>
                    </a:lnTo>
                    <a:close/>
                    <a:moveTo>
                      <a:pt x="1089" y="1"/>
                    </a:moveTo>
                    <a:lnTo>
                      <a:pt x="1" y="665"/>
                    </a:lnTo>
                    <a:lnTo>
                      <a:pt x="1" y="3563"/>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2" name="Google Shape;1044;p69"/>
              <p:cNvSpPr/>
              <p:nvPr/>
            </p:nvSpPr>
            <p:spPr>
              <a:xfrm>
                <a:off x="3433326" y="2390281"/>
                <a:ext cx="2205" cy="184435"/>
              </a:xfrm>
              <a:custGeom>
                <a:avLst/>
                <a:gdLst/>
                <a:ahLst/>
                <a:cxnLst/>
                <a:rect l="l" t="t" r="r" b="b"/>
                <a:pathLst>
                  <a:path w="35" h="2928" extrusionOk="0">
                    <a:moveTo>
                      <a:pt x="17" y="1"/>
                    </a:moveTo>
                    <a:cubicBezTo>
                      <a:pt x="9" y="1"/>
                      <a:pt x="0" y="6"/>
                      <a:pt x="0" y="18"/>
                    </a:cubicBezTo>
                    <a:lnTo>
                      <a:pt x="0" y="2904"/>
                    </a:lnTo>
                    <a:cubicBezTo>
                      <a:pt x="0" y="2916"/>
                      <a:pt x="12" y="2927"/>
                      <a:pt x="23" y="2927"/>
                    </a:cubicBezTo>
                    <a:cubicBezTo>
                      <a:pt x="23" y="2927"/>
                      <a:pt x="35" y="2916"/>
                      <a:pt x="35" y="2904"/>
                    </a:cubicBezTo>
                    <a:lnTo>
                      <a:pt x="35" y="18"/>
                    </a:lnTo>
                    <a:cubicBezTo>
                      <a:pt x="35" y="6"/>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3" name="Google Shape;1045;p69"/>
              <p:cNvSpPr/>
              <p:nvPr/>
            </p:nvSpPr>
            <p:spPr>
              <a:xfrm>
                <a:off x="3517041" y="2340140"/>
                <a:ext cx="2205" cy="195584"/>
              </a:xfrm>
              <a:custGeom>
                <a:avLst/>
                <a:gdLst/>
                <a:ahLst/>
                <a:cxnLst/>
                <a:rect l="l" t="t" r="r" b="b"/>
                <a:pathLst>
                  <a:path w="35" h="3105" extrusionOk="0">
                    <a:moveTo>
                      <a:pt x="23" y="0"/>
                    </a:moveTo>
                    <a:cubicBezTo>
                      <a:pt x="12" y="0"/>
                      <a:pt x="0" y="0"/>
                      <a:pt x="0" y="12"/>
                    </a:cubicBezTo>
                    <a:lnTo>
                      <a:pt x="0" y="3093"/>
                    </a:lnTo>
                    <a:cubicBezTo>
                      <a:pt x="0" y="3105"/>
                      <a:pt x="12" y="3105"/>
                      <a:pt x="12" y="3105"/>
                    </a:cubicBezTo>
                    <a:cubicBezTo>
                      <a:pt x="23" y="3105"/>
                      <a:pt x="34" y="3105"/>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4" name="Google Shape;1046;p69"/>
              <p:cNvSpPr/>
              <p:nvPr/>
            </p:nvSpPr>
            <p:spPr>
              <a:xfrm>
                <a:off x="3645480" y="2212393"/>
                <a:ext cx="89509" cy="256936"/>
              </a:xfrm>
              <a:custGeom>
                <a:avLst/>
                <a:gdLst/>
                <a:ahLst/>
                <a:cxnLst/>
                <a:rect l="l" t="t" r="r" b="b"/>
                <a:pathLst>
                  <a:path w="1421" h="4079" extrusionOk="0">
                    <a:moveTo>
                      <a:pt x="1317" y="70"/>
                    </a:moveTo>
                    <a:lnTo>
                      <a:pt x="1386" y="3288"/>
                    </a:lnTo>
                    <a:lnTo>
                      <a:pt x="34" y="4022"/>
                    </a:lnTo>
                    <a:lnTo>
                      <a:pt x="34" y="860"/>
                    </a:lnTo>
                    <a:lnTo>
                      <a:pt x="1317" y="70"/>
                    </a:lnTo>
                    <a:close/>
                    <a:moveTo>
                      <a:pt x="1340" y="1"/>
                    </a:moveTo>
                    <a:lnTo>
                      <a:pt x="12" y="826"/>
                    </a:lnTo>
                    <a:lnTo>
                      <a:pt x="0" y="837"/>
                    </a:lnTo>
                    <a:lnTo>
                      <a:pt x="0" y="4079"/>
                    </a:lnTo>
                    <a:lnTo>
                      <a:pt x="1421" y="3300"/>
                    </a:lnTo>
                    <a:lnTo>
                      <a:pt x="134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5" name="Google Shape;1047;p69"/>
              <p:cNvSpPr/>
              <p:nvPr/>
            </p:nvSpPr>
            <p:spPr>
              <a:xfrm>
                <a:off x="3749353" y="2142977"/>
                <a:ext cx="94422" cy="270101"/>
              </a:xfrm>
              <a:custGeom>
                <a:avLst/>
                <a:gdLst/>
                <a:ahLst/>
                <a:cxnLst/>
                <a:rect l="l" t="t" r="r" b="b"/>
                <a:pathLst>
                  <a:path w="1499" h="4288" extrusionOk="0">
                    <a:moveTo>
                      <a:pt x="1465" y="1"/>
                    </a:moveTo>
                    <a:cubicBezTo>
                      <a:pt x="1462" y="1"/>
                      <a:pt x="1459" y="2"/>
                      <a:pt x="1455" y="3"/>
                    </a:cubicBezTo>
                    <a:lnTo>
                      <a:pt x="12" y="908"/>
                    </a:lnTo>
                    <a:lnTo>
                      <a:pt x="1" y="920"/>
                    </a:lnTo>
                    <a:lnTo>
                      <a:pt x="1" y="4287"/>
                    </a:lnTo>
                    <a:lnTo>
                      <a:pt x="1478" y="3543"/>
                    </a:lnTo>
                    <a:cubicBezTo>
                      <a:pt x="1490" y="3531"/>
                      <a:pt x="1490" y="3520"/>
                      <a:pt x="1478" y="3520"/>
                    </a:cubicBezTo>
                    <a:cubicBezTo>
                      <a:pt x="1478" y="3508"/>
                      <a:pt x="1467" y="3508"/>
                      <a:pt x="1455" y="3508"/>
                    </a:cubicBezTo>
                    <a:lnTo>
                      <a:pt x="35" y="4230"/>
                    </a:lnTo>
                    <a:lnTo>
                      <a:pt x="35" y="931"/>
                    </a:lnTo>
                    <a:lnTo>
                      <a:pt x="1478" y="37"/>
                    </a:lnTo>
                    <a:cubicBezTo>
                      <a:pt x="1498" y="28"/>
                      <a:pt x="1484" y="1"/>
                      <a:pt x="146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6" name="Google Shape;1048;p69"/>
              <p:cNvSpPr/>
              <p:nvPr/>
            </p:nvSpPr>
            <p:spPr>
              <a:xfrm>
                <a:off x="3655559" y="2258251"/>
                <a:ext cx="2205" cy="203143"/>
              </a:xfrm>
              <a:custGeom>
                <a:avLst/>
                <a:gdLst/>
                <a:ahLst/>
                <a:cxnLst/>
                <a:rect l="l" t="t" r="r" b="b"/>
                <a:pathLst>
                  <a:path w="35" h="3225" extrusionOk="0">
                    <a:moveTo>
                      <a:pt x="18" y="0"/>
                    </a:moveTo>
                    <a:cubicBezTo>
                      <a:pt x="9" y="0"/>
                      <a:pt x="0" y="6"/>
                      <a:pt x="0" y="17"/>
                    </a:cubicBezTo>
                    <a:lnTo>
                      <a:pt x="0" y="3213"/>
                    </a:lnTo>
                    <a:cubicBezTo>
                      <a:pt x="0" y="3225"/>
                      <a:pt x="12" y="3225"/>
                      <a:pt x="12" y="3225"/>
                    </a:cubicBezTo>
                    <a:cubicBezTo>
                      <a:pt x="23" y="3225"/>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7" name="Google Shape;1049;p69"/>
              <p:cNvSpPr/>
              <p:nvPr/>
            </p:nvSpPr>
            <p:spPr>
              <a:xfrm>
                <a:off x="3760880" y="2193307"/>
                <a:ext cx="2268" cy="212528"/>
              </a:xfrm>
              <a:custGeom>
                <a:avLst/>
                <a:gdLst/>
                <a:ahLst/>
                <a:cxnLst/>
                <a:rect l="l" t="t" r="r" b="b"/>
                <a:pathLst>
                  <a:path w="36" h="3374" extrusionOk="0">
                    <a:moveTo>
                      <a:pt x="18" y="0"/>
                    </a:moveTo>
                    <a:cubicBezTo>
                      <a:pt x="10" y="0"/>
                      <a:pt x="1" y="6"/>
                      <a:pt x="1" y="17"/>
                    </a:cubicBezTo>
                    <a:lnTo>
                      <a:pt x="1" y="3351"/>
                    </a:lnTo>
                    <a:cubicBezTo>
                      <a:pt x="1" y="3362"/>
                      <a:pt x="12" y="3374"/>
                      <a:pt x="12" y="3374"/>
                    </a:cubicBezTo>
                    <a:cubicBezTo>
                      <a:pt x="24" y="3374"/>
                      <a:pt x="35" y="3362"/>
                      <a:pt x="35" y="3351"/>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8" name="Google Shape;1050;p69"/>
              <p:cNvSpPr/>
              <p:nvPr/>
            </p:nvSpPr>
            <p:spPr>
              <a:xfrm>
                <a:off x="3928311" y="2036333"/>
                <a:ext cx="85918" cy="284400"/>
              </a:xfrm>
              <a:custGeom>
                <a:avLst/>
                <a:gdLst/>
                <a:ahLst/>
                <a:cxnLst/>
                <a:rect l="l" t="t" r="r" b="b"/>
                <a:pathLst>
                  <a:path w="1364" h="4515" extrusionOk="0">
                    <a:moveTo>
                      <a:pt x="1329" y="69"/>
                    </a:moveTo>
                    <a:lnTo>
                      <a:pt x="1329" y="3747"/>
                    </a:lnTo>
                    <a:lnTo>
                      <a:pt x="35" y="4457"/>
                    </a:lnTo>
                    <a:lnTo>
                      <a:pt x="35" y="894"/>
                    </a:lnTo>
                    <a:lnTo>
                      <a:pt x="1329" y="69"/>
                    </a:lnTo>
                    <a:close/>
                    <a:moveTo>
                      <a:pt x="1364" y="1"/>
                    </a:moveTo>
                    <a:lnTo>
                      <a:pt x="12" y="871"/>
                    </a:lnTo>
                    <a:lnTo>
                      <a:pt x="1" y="871"/>
                    </a:lnTo>
                    <a:lnTo>
                      <a:pt x="1" y="4514"/>
                    </a:lnTo>
                    <a:lnTo>
                      <a:pt x="1352" y="3770"/>
                    </a:lnTo>
                    <a:lnTo>
                      <a:pt x="1364" y="3770"/>
                    </a:lnTo>
                    <a:lnTo>
                      <a:pt x="136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9" name="Google Shape;1051;p69"/>
              <p:cNvSpPr/>
              <p:nvPr/>
            </p:nvSpPr>
            <p:spPr>
              <a:xfrm>
                <a:off x="4037285" y="1949027"/>
                <a:ext cx="104689" cy="311045"/>
              </a:xfrm>
              <a:custGeom>
                <a:avLst/>
                <a:gdLst/>
                <a:ahLst/>
                <a:cxnLst/>
                <a:rect l="l" t="t" r="r" b="b"/>
                <a:pathLst>
                  <a:path w="1662" h="4938" extrusionOk="0">
                    <a:moveTo>
                      <a:pt x="1627" y="69"/>
                    </a:moveTo>
                    <a:lnTo>
                      <a:pt x="1627" y="3976"/>
                    </a:lnTo>
                    <a:lnTo>
                      <a:pt x="35" y="4881"/>
                    </a:lnTo>
                    <a:lnTo>
                      <a:pt x="35" y="1146"/>
                    </a:lnTo>
                    <a:lnTo>
                      <a:pt x="1627" y="69"/>
                    </a:lnTo>
                    <a:close/>
                    <a:moveTo>
                      <a:pt x="1661" y="1"/>
                    </a:moveTo>
                    <a:lnTo>
                      <a:pt x="12" y="1123"/>
                    </a:lnTo>
                    <a:lnTo>
                      <a:pt x="0" y="1123"/>
                    </a:lnTo>
                    <a:lnTo>
                      <a:pt x="0" y="4938"/>
                    </a:lnTo>
                    <a:lnTo>
                      <a:pt x="1650" y="3999"/>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0" name="Google Shape;1052;p69"/>
              <p:cNvSpPr/>
              <p:nvPr/>
            </p:nvSpPr>
            <p:spPr>
              <a:xfrm>
                <a:off x="3938389" y="2084332"/>
                <a:ext cx="2268" cy="231299"/>
              </a:xfrm>
              <a:custGeom>
                <a:avLst/>
                <a:gdLst/>
                <a:ahLst/>
                <a:cxnLst/>
                <a:rect l="l" t="t" r="r" b="b"/>
                <a:pathLst>
                  <a:path w="36" h="3672" extrusionOk="0">
                    <a:moveTo>
                      <a:pt x="18" y="1"/>
                    </a:moveTo>
                    <a:cubicBezTo>
                      <a:pt x="10" y="1"/>
                      <a:pt x="1" y="6"/>
                      <a:pt x="1" y="18"/>
                    </a:cubicBezTo>
                    <a:lnTo>
                      <a:pt x="1" y="3660"/>
                    </a:lnTo>
                    <a:cubicBezTo>
                      <a:pt x="1" y="3672"/>
                      <a:pt x="12" y="3672"/>
                      <a:pt x="12" y="3672"/>
                    </a:cubicBezTo>
                    <a:cubicBezTo>
                      <a:pt x="24" y="3672"/>
                      <a:pt x="35" y="3672"/>
                      <a:pt x="35" y="3660"/>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1" name="Google Shape;1053;p69"/>
              <p:cNvSpPr/>
              <p:nvPr/>
            </p:nvSpPr>
            <p:spPr>
              <a:xfrm>
                <a:off x="4046671" y="2013593"/>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2" name="Google Shape;1054;p69"/>
              <p:cNvSpPr/>
              <p:nvPr/>
            </p:nvSpPr>
            <p:spPr>
              <a:xfrm>
                <a:off x="3283974" y="2700890"/>
                <a:ext cx="66391" cy="210765"/>
              </a:xfrm>
              <a:custGeom>
                <a:avLst/>
                <a:gdLst/>
                <a:ahLst/>
                <a:cxnLst/>
                <a:rect l="l" t="t" r="r" b="b"/>
                <a:pathLst>
                  <a:path w="1054" h="3346" extrusionOk="0">
                    <a:moveTo>
                      <a:pt x="1020" y="1"/>
                    </a:moveTo>
                    <a:lnTo>
                      <a:pt x="0" y="505"/>
                    </a:lnTo>
                    <a:lnTo>
                      <a:pt x="0" y="3346"/>
                    </a:lnTo>
                    <a:lnTo>
                      <a:pt x="1031" y="2979"/>
                    </a:lnTo>
                    <a:cubicBezTo>
                      <a:pt x="1051" y="2969"/>
                      <a:pt x="1045" y="2943"/>
                      <a:pt x="1028" y="2943"/>
                    </a:cubicBezTo>
                    <a:cubicBezTo>
                      <a:pt x="1026" y="2943"/>
                      <a:pt x="1023" y="2943"/>
                      <a:pt x="1020" y="2945"/>
                    </a:cubicBezTo>
                    <a:lnTo>
                      <a:pt x="34" y="3300"/>
                    </a:lnTo>
                    <a:lnTo>
                      <a:pt x="34" y="528"/>
                    </a:lnTo>
                    <a:lnTo>
                      <a:pt x="1031" y="35"/>
                    </a:lnTo>
                    <a:cubicBezTo>
                      <a:pt x="1054" y="24"/>
                      <a:pt x="1042" y="1"/>
                      <a:pt x="102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3" name="Google Shape;1055;p69"/>
              <p:cNvSpPr/>
              <p:nvPr/>
            </p:nvSpPr>
            <p:spPr>
              <a:xfrm>
                <a:off x="3174243" y="2746370"/>
                <a:ext cx="72250" cy="202135"/>
              </a:xfrm>
              <a:custGeom>
                <a:avLst/>
                <a:gdLst/>
                <a:ahLst/>
                <a:cxnLst/>
                <a:rect l="l" t="t" r="r" b="b"/>
                <a:pathLst>
                  <a:path w="1147" h="3209" extrusionOk="0">
                    <a:moveTo>
                      <a:pt x="1112" y="58"/>
                    </a:moveTo>
                    <a:lnTo>
                      <a:pt x="1112" y="2807"/>
                    </a:lnTo>
                    <a:lnTo>
                      <a:pt x="24" y="3162"/>
                    </a:lnTo>
                    <a:lnTo>
                      <a:pt x="24" y="493"/>
                    </a:lnTo>
                    <a:lnTo>
                      <a:pt x="1112" y="58"/>
                    </a:lnTo>
                    <a:close/>
                    <a:moveTo>
                      <a:pt x="1146" y="1"/>
                    </a:moveTo>
                    <a:lnTo>
                      <a:pt x="1" y="470"/>
                    </a:lnTo>
                    <a:lnTo>
                      <a:pt x="1" y="3208"/>
                    </a:lnTo>
                    <a:lnTo>
                      <a:pt x="1135" y="2830"/>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4" name="Google Shape;1056;p69"/>
              <p:cNvSpPr/>
              <p:nvPr/>
            </p:nvSpPr>
            <p:spPr>
              <a:xfrm>
                <a:off x="3186526" y="2770558"/>
                <a:ext cx="2205" cy="174293"/>
              </a:xfrm>
              <a:custGeom>
                <a:avLst/>
                <a:gdLst/>
                <a:ahLst/>
                <a:cxnLst/>
                <a:rect l="l" t="t" r="r" b="b"/>
                <a:pathLst>
                  <a:path w="35" h="2767" extrusionOk="0">
                    <a:moveTo>
                      <a:pt x="18" y="0"/>
                    </a:moveTo>
                    <a:cubicBezTo>
                      <a:pt x="9" y="0"/>
                      <a:pt x="1" y="6"/>
                      <a:pt x="1" y="18"/>
                    </a:cubicBezTo>
                    <a:lnTo>
                      <a:pt x="1" y="2744"/>
                    </a:lnTo>
                    <a:cubicBezTo>
                      <a:pt x="1" y="2755"/>
                      <a:pt x="1" y="2767"/>
                      <a:pt x="12" y="2767"/>
                    </a:cubicBezTo>
                    <a:cubicBezTo>
                      <a:pt x="23" y="2767"/>
                      <a:pt x="35" y="2755"/>
                      <a:pt x="35" y="274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5" name="Google Shape;1057;p69"/>
              <p:cNvSpPr/>
              <p:nvPr/>
            </p:nvSpPr>
            <p:spPr>
              <a:xfrm>
                <a:off x="3504758" y="2596892"/>
                <a:ext cx="67147" cy="228213"/>
              </a:xfrm>
              <a:custGeom>
                <a:avLst/>
                <a:gdLst/>
                <a:ahLst/>
                <a:cxnLst/>
                <a:rect l="l" t="t" r="r" b="b"/>
                <a:pathLst>
                  <a:path w="1066" h="3623" extrusionOk="0">
                    <a:moveTo>
                      <a:pt x="1040" y="0"/>
                    </a:moveTo>
                    <a:cubicBezTo>
                      <a:pt x="1037" y="0"/>
                      <a:pt x="1035" y="1"/>
                      <a:pt x="1031" y="2"/>
                    </a:cubicBezTo>
                    <a:lnTo>
                      <a:pt x="12" y="529"/>
                    </a:lnTo>
                    <a:lnTo>
                      <a:pt x="0" y="541"/>
                    </a:lnTo>
                    <a:lnTo>
                      <a:pt x="0" y="3622"/>
                    </a:lnTo>
                    <a:lnTo>
                      <a:pt x="1043" y="3210"/>
                    </a:lnTo>
                    <a:cubicBezTo>
                      <a:pt x="1066" y="3210"/>
                      <a:pt x="1054" y="3175"/>
                      <a:pt x="1031" y="3175"/>
                    </a:cubicBezTo>
                    <a:lnTo>
                      <a:pt x="35" y="3576"/>
                    </a:lnTo>
                    <a:lnTo>
                      <a:pt x="35" y="552"/>
                    </a:lnTo>
                    <a:lnTo>
                      <a:pt x="1043" y="37"/>
                    </a:lnTo>
                    <a:cubicBezTo>
                      <a:pt x="1062" y="27"/>
                      <a:pt x="1057" y="0"/>
                      <a:pt x="104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6" name="Google Shape;1058;p69"/>
              <p:cNvSpPr/>
              <p:nvPr/>
            </p:nvSpPr>
            <p:spPr>
              <a:xfrm>
                <a:off x="3423184" y="2635946"/>
                <a:ext cx="68659" cy="216560"/>
              </a:xfrm>
              <a:custGeom>
                <a:avLst/>
                <a:gdLst/>
                <a:ahLst/>
                <a:cxnLst/>
                <a:rect l="l" t="t" r="r" b="b"/>
                <a:pathLst>
                  <a:path w="1090" h="3438" extrusionOk="0">
                    <a:moveTo>
                      <a:pt x="1055" y="47"/>
                    </a:moveTo>
                    <a:lnTo>
                      <a:pt x="1055" y="3048"/>
                    </a:lnTo>
                    <a:lnTo>
                      <a:pt x="35" y="3380"/>
                    </a:lnTo>
                    <a:lnTo>
                      <a:pt x="35" y="562"/>
                    </a:lnTo>
                    <a:lnTo>
                      <a:pt x="1055" y="47"/>
                    </a:lnTo>
                    <a:close/>
                    <a:moveTo>
                      <a:pt x="1089" y="1"/>
                    </a:moveTo>
                    <a:lnTo>
                      <a:pt x="12" y="528"/>
                    </a:lnTo>
                    <a:lnTo>
                      <a:pt x="1" y="539"/>
                    </a:lnTo>
                    <a:lnTo>
                      <a:pt x="1" y="3438"/>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7" name="Google Shape;1059;p69"/>
              <p:cNvSpPr/>
              <p:nvPr/>
            </p:nvSpPr>
            <p:spPr>
              <a:xfrm>
                <a:off x="3433326" y="2664481"/>
                <a:ext cx="2205" cy="183679"/>
              </a:xfrm>
              <a:custGeom>
                <a:avLst/>
                <a:gdLst/>
                <a:ahLst/>
                <a:cxnLst/>
                <a:rect l="l" t="t" r="r" b="b"/>
                <a:pathLst>
                  <a:path w="35" h="2916" extrusionOk="0">
                    <a:moveTo>
                      <a:pt x="17" y="0"/>
                    </a:moveTo>
                    <a:cubicBezTo>
                      <a:pt x="9" y="0"/>
                      <a:pt x="0" y="6"/>
                      <a:pt x="0" y="18"/>
                    </a:cubicBezTo>
                    <a:lnTo>
                      <a:pt x="0" y="2904"/>
                    </a:lnTo>
                    <a:cubicBezTo>
                      <a:pt x="0" y="2904"/>
                      <a:pt x="12" y="2916"/>
                      <a:pt x="23" y="2916"/>
                    </a:cubicBezTo>
                    <a:cubicBezTo>
                      <a:pt x="23" y="2916"/>
                      <a:pt x="35" y="2904"/>
                      <a:pt x="35" y="2904"/>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8" name="Google Shape;1060;p69"/>
              <p:cNvSpPr/>
              <p:nvPr/>
            </p:nvSpPr>
            <p:spPr>
              <a:xfrm>
                <a:off x="3517041" y="2623726"/>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9" name="Google Shape;1061;p69"/>
              <p:cNvSpPr/>
              <p:nvPr/>
            </p:nvSpPr>
            <p:spPr>
              <a:xfrm>
                <a:off x="3645480" y="2521995"/>
                <a:ext cx="89509" cy="246102"/>
              </a:xfrm>
              <a:custGeom>
                <a:avLst/>
                <a:gdLst/>
                <a:ahLst/>
                <a:cxnLst/>
                <a:rect l="l" t="t" r="r" b="b"/>
                <a:pathLst>
                  <a:path w="1421" h="3907" extrusionOk="0">
                    <a:moveTo>
                      <a:pt x="1317" y="57"/>
                    </a:moveTo>
                    <a:lnTo>
                      <a:pt x="1386" y="3288"/>
                    </a:lnTo>
                    <a:lnTo>
                      <a:pt x="34" y="3860"/>
                    </a:lnTo>
                    <a:lnTo>
                      <a:pt x="34" y="687"/>
                    </a:lnTo>
                    <a:lnTo>
                      <a:pt x="1317" y="57"/>
                    </a:lnTo>
                    <a:close/>
                    <a:moveTo>
                      <a:pt x="1340" y="0"/>
                    </a:moveTo>
                    <a:lnTo>
                      <a:pt x="12" y="664"/>
                    </a:lnTo>
                    <a:lnTo>
                      <a:pt x="0" y="664"/>
                    </a:lnTo>
                    <a:lnTo>
                      <a:pt x="0" y="3906"/>
                    </a:lnTo>
                    <a:lnTo>
                      <a:pt x="1409" y="3311"/>
                    </a:lnTo>
                    <a:lnTo>
                      <a:pt x="1421" y="3299"/>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0" name="Google Shape;1062;p69"/>
              <p:cNvSpPr/>
              <p:nvPr/>
            </p:nvSpPr>
            <p:spPr>
              <a:xfrm>
                <a:off x="3749353" y="2465681"/>
                <a:ext cx="94422" cy="258385"/>
              </a:xfrm>
              <a:custGeom>
                <a:avLst/>
                <a:gdLst/>
                <a:ahLst/>
                <a:cxnLst/>
                <a:rect l="l" t="t" r="r" b="b"/>
                <a:pathLst>
                  <a:path w="1499" h="4102" extrusionOk="0">
                    <a:moveTo>
                      <a:pt x="1467" y="1"/>
                    </a:moveTo>
                    <a:lnTo>
                      <a:pt x="1" y="745"/>
                    </a:lnTo>
                    <a:lnTo>
                      <a:pt x="1" y="4102"/>
                    </a:lnTo>
                    <a:lnTo>
                      <a:pt x="1478" y="3540"/>
                    </a:lnTo>
                    <a:cubicBezTo>
                      <a:pt x="1498" y="3530"/>
                      <a:pt x="1492" y="3504"/>
                      <a:pt x="1476" y="3504"/>
                    </a:cubicBezTo>
                    <a:cubicBezTo>
                      <a:pt x="1473" y="3504"/>
                      <a:pt x="1470" y="3504"/>
                      <a:pt x="1467" y="3506"/>
                    </a:cubicBezTo>
                    <a:lnTo>
                      <a:pt x="35" y="4056"/>
                    </a:lnTo>
                    <a:lnTo>
                      <a:pt x="35" y="757"/>
                    </a:lnTo>
                    <a:lnTo>
                      <a:pt x="1478" y="35"/>
                    </a:lnTo>
                    <a:cubicBezTo>
                      <a:pt x="1490" y="35"/>
                      <a:pt x="1490" y="23"/>
                      <a:pt x="1490" y="12"/>
                    </a:cubicBezTo>
                    <a:cubicBezTo>
                      <a:pt x="1478" y="1"/>
                      <a:pt x="1467" y="1"/>
                      <a:pt x="14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1" name="Google Shape;1063;p69"/>
              <p:cNvSpPr/>
              <p:nvPr/>
            </p:nvSpPr>
            <p:spPr>
              <a:xfrm>
                <a:off x="3655559" y="2558404"/>
                <a:ext cx="2205" cy="203899"/>
              </a:xfrm>
              <a:custGeom>
                <a:avLst/>
                <a:gdLst/>
                <a:ahLst/>
                <a:cxnLst/>
                <a:rect l="l" t="t" r="r" b="b"/>
                <a:pathLst>
                  <a:path w="35" h="3237" extrusionOk="0">
                    <a:moveTo>
                      <a:pt x="18" y="1"/>
                    </a:moveTo>
                    <a:cubicBezTo>
                      <a:pt x="9" y="1"/>
                      <a:pt x="0" y="6"/>
                      <a:pt x="0" y="18"/>
                    </a:cubicBezTo>
                    <a:lnTo>
                      <a:pt x="0" y="3214"/>
                    </a:lnTo>
                    <a:cubicBezTo>
                      <a:pt x="0" y="3225"/>
                      <a:pt x="12" y="3237"/>
                      <a:pt x="12" y="3237"/>
                    </a:cubicBezTo>
                    <a:cubicBezTo>
                      <a:pt x="23" y="3237"/>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2" name="Google Shape;1064;p69"/>
              <p:cNvSpPr/>
              <p:nvPr/>
            </p:nvSpPr>
            <p:spPr>
              <a:xfrm>
                <a:off x="3760880" y="2506247"/>
                <a:ext cx="2268" cy="212780"/>
              </a:xfrm>
              <a:custGeom>
                <a:avLst/>
                <a:gdLst/>
                <a:ahLst/>
                <a:cxnLst/>
                <a:rect l="l" t="t" r="r" b="b"/>
                <a:pathLst>
                  <a:path w="36" h="3378" extrusionOk="0">
                    <a:moveTo>
                      <a:pt x="18" y="1"/>
                    </a:moveTo>
                    <a:cubicBezTo>
                      <a:pt x="10" y="1"/>
                      <a:pt x="1" y="4"/>
                      <a:pt x="1" y="10"/>
                    </a:cubicBezTo>
                    <a:lnTo>
                      <a:pt x="1" y="3354"/>
                    </a:lnTo>
                    <a:cubicBezTo>
                      <a:pt x="1" y="3366"/>
                      <a:pt x="12" y="3377"/>
                      <a:pt x="12" y="3377"/>
                    </a:cubicBezTo>
                    <a:cubicBezTo>
                      <a:pt x="24" y="3377"/>
                      <a:pt x="35" y="3366"/>
                      <a:pt x="35" y="3354"/>
                    </a:cubicBezTo>
                    <a:lnTo>
                      <a:pt x="35" y="10"/>
                    </a:lnTo>
                    <a:cubicBezTo>
                      <a:pt x="35" y="4"/>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3" name="Google Shape;1065;p69"/>
              <p:cNvSpPr/>
              <p:nvPr/>
            </p:nvSpPr>
            <p:spPr>
              <a:xfrm>
                <a:off x="3928311" y="2379824"/>
                <a:ext cx="85918" cy="273503"/>
              </a:xfrm>
              <a:custGeom>
                <a:avLst/>
                <a:gdLst/>
                <a:ahLst/>
                <a:cxnLst/>
                <a:rect l="l" t="t" r="r" b="b"/>
                <a:pathLst>
                  <a:path w="1364" h="4342" extrusionOk="0">
                    <a:moveTo>
                      <a:pt x="1329" y="58"/>
                    </a:moveTo>
                    <a:lnTo>
                      <a:pt x="1329" y="3735"/>
                    </a:lnTo>
                    <a:lnTo>
                      <a:pt x="35" y="4296"/>
                    </a:lnTo>
                    <a:lnTo>
                      <a:pt x="35" y="722"/>
                    </a:lnTo>
                    <a:lnTo>
                      <a:pt x="1329" y="58"/>
                    </a:lnTo>
                    <a:close/>
                    <a:moveTo>
                      <a:pt x="1364" y="0"/>
                    </a:moveTo>
                    <a:lnTo>
                      <a:pt x="1" y="711"/>
                    </a:lnTo>
                    <a:lnTo>
                      <a:pt x="1" y="4342"/>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4" name="Google Shape;1066;p69"/>
              <p:cNvSpPr/>
              <p:nvPr/>
            </p:nvSpPr>
            <p:spPr>
              <a:xfrm>
                <a:off x="4037285" y="2307636"/>
                <a:ext cx="104689" cy="298069"/>
              </a:xfrm>
              <a:custGeom>
                <a:avLst/>
                <a:gdLst/>
                <a:ahLst/>
                <a:cxnLst/>
                <a:rect l="l" t="t" r="r" b="b"/>
                <a:pathLst>
                  <a:path w="1662" h="4732" extrusionOk="0">
                    <a:moveTo>
                      <a:pt x="1627" y="58"/>
                    </a:moveTo>
                    <a:lnTo>
                      <a:pt x="1627" y="3964"/>
                    </a:lnTo>
                    <a:lnTo>
                      <a:pt x="35" y="4686"/>
                    </a:lnTo>
                    <a:lnTo>
                      <a:pt x="35" y="952"/>
                    </a:lnTo>
                    <a:lnTo>
                      <a:pt x="1627" y="58"/>
                    </a:lnTo>
                    <a:close/>
                    <a:moveTo>
                      <a:pt x="1661" y="1"/>
                    </a:moveTo>
                    <a:lnTo>
                      <a:pt x="0" y="929"/>
                    </a:lnTo>
                    <a:lnTo>
                      <a:pt x="0" y="4732"/>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5" name="Google Shape;1067;p69"/>
              <p:cNvSpPr/>
              <p:nvPr/>
            </p:nvSpPr>
            <p:spPr>
              <a:xfrm>
                <a:off x="3938389" y="2418438"/>
                <a:ext cx="2268" cy="232055"/>
              </a:xfrm>
              <a:custGeom>
                <a:avLst/>
                <a:gdLst/>
                <a:ahLst/>
                <a:cxnLst/>
                <a:rect l="l" t="t" r="r" b="b"/>
                <a:pathLst>
                  <a:path w="36" h="3684" extrusionOk="0">
                    <a:moveTo>
                      <a:pt x="18" y="0"/>
                    </a:moveTo>
                    <a:cubicBezTo>
                      <a:pt x="10" y="0"/>
                      <a:pt x="1" y="6"/>
                      <a:pt x="1" y="17"/>
                    </a:cubicBezTo>
                    <a:lnTo>
                      <a:pt x="1" y="3660"/>
                    </a:lnTo>
                    <a:cubicBezTo>
                      <a:pt x="1" y="3672"/>
                      <a:pt x="12" y="3683"/>
                      <a:pt x="12" y="3683"/>
                    </a:cubicBezTo>
                    <a:cubicBezTo>
                      <a:pt x="24" y="3683"/>
                      <a:pt x="35" y="3672"/>
                      <a:pt x="35" y="3660"/>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6" name="Google Shape;1068;p69"/>
              <p:cNvSpPr/>
              <p:nvPr/>
            </p:nvSpPr>
            <p:spPr>
              <a:xfrm>
                <a:off x="4046671" y="2360675"/>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7" name="Google Shape;1069;p69"/>
              <p:cNvSpPr/>
              <p:nvPr/>
            </p:nvSpPr>
            <p:spPr>
              <a:xfrm>
                <a:off x="3283974" y="2988130"/>
                <a:ext cx="66391" cy="200623"/>
              </a:xfrm>
              <a:custGeom>
                <a:avLst/>
                <a:gdLst/>
                <a:ahLst/>
                <a:cxnLst/>
                <a:rect l="l" t="t" r="r" b="b"/>
                <a:pathLst>
                  <a:path w="1054" h="3185" extrusionOk="0">
                    <a:moveTo>
                      <a:pt x="1020" y="0"/>
                    </a:moveTo>
                    <a:lnTo>
                      <a:pt x="0" y="344"/>
                    </a:lnTo>
                    <a:lnTo>
                      <a:pt x="0" y="3185"/>
                    </a:lnTo>
                    <a:lnTo>
                      <a:pt x="1031" y="2978"/>
                    </a:lnTo>
                    <a:cubicBezTo>
                      <a:pt x="1042" y="2978"/>
                      <a:pt x="1042" y="2967"/>
                      <a:pt x="1042" y="2956"/>
                    </a:cubicBezTo>
                    <a:cubicBezTo>
                      <a:pt x="1042" y="2956"/>
                      <a:pt x="1031" y="2944"/>
                      <a:pt x="1020" y="2944"/>
                    </a:cubicBezTo>
                    <a:lnTo>
                      <a:pt x="34" y="3150"/>
                    </a:lnTo>
                    <a:lnTo>
                      <a:pt x="34" y="367"/>
                    </a:lnTo>
                    <a:lnTo>
                      <a:pt x="1031" y="34"/>
                    </a:lnTo>
                    <a:cubicBezTo>
                      <a:pt x="1054" y="34"/>
                      <a:pt x="1042" y="0"/>
                      <a:pt x="10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8" name="Google Shape;1070;p69"/>
              <p:cNvSpPr/>
              <p:nvPr/>
            </p:nvSpPr>
            <p:spPr>
              <a:xfrm>
                <a:off x="3174243" y="3017673"/>
                <a:ext cx="72250" cy="191301"/>
              </a:xfrm>
              <a:custGeom>
                <a:avLst/>
                <a:gdLst/>
                <a:ahLst/>
                <a:cxnLst/>
                <a:rect l="l" t="t" r="r" b="b"/>
                <a:pathLst>
                  <a:path w="1147" h="3037" extrusionOk="0">
                    <a:moveTo>
                      <a:pt x="1112" y="47"/>
                    </a:moveTo>
                    <a:lnTo>
                      <a:pt x="1112" y="2796"/>
                    </a:lnTo>
                    <a:lnTo>
                      <a:pt x="24" y="2991"/>
                    </a:lnTo>
                    <a:lnTo>
                      <a:pt x="24" y="310"/>
                    </a:lnTo>
                    <a:lnTo>
                      <a:pt x="1112" y="47"/>
                    </a:lnTo>
                    <a:close/>
                    <a:moveTo>
                      <a:pt x="1146" y="1"/>
                    </a:moveTo>
                    <a:lnTo>
                      <a:pt x="12" y="287"/>
                    </a:lnTo>
                    <a:lnTo>
                      <a:pt x="1" y="287"/>
                    </a:lnTo>
                    <a:lnTo>
                      <a:pt x="1" y="3036"/>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9" name="Google Shape;1071;p69"/>
              <p:cNvSpPr/>
              <p:nvPr/>
            </p:nvSpPr>
            <p:spPr>
              <a:xfrm>
                <a:off x="3186526" y="3032476"/>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0" name="Google Shape;1072;p69"/>
              <p:cNvSpPr/>
              <p:nvPr/>
            </p:nvSpPr>
            <p:spPr>
              <a:xfrm>
                <a:off x="3504758" y="2918840"/>
                <a:ext cx="67147" cy="217945"/>
              </a:xfrm>
              <a:custGeom>
                <a:avLst/>
                <a:gdLst/>
                <a:ahLst/>
                <a:cxnLst/>
                <a:rect l="l" t="t" r="r" b="b"/>
                <a:pathLst>
                  <a:path w="1066" h="3460" extrusionOk="0">
                    <a:moveTo>
                      <a:pt x="1031" y="0"/>
                    </a:moveTo>
                    <a:lnTo>
                      <a:pt x="0" y="378"/>
                    </a:lnTo>
                    <a:lnTo>
                      <a:pt x="0" y="3460"/>
                    </a:lnTo>
                    <a:lnTo>
                      <a:pt x="1043" y="3219"/>
                    </a:lnTo>
                    <a:cubicBezTo>
                      <a:pt x="1062" y="3209"/>
                      <a:pt x="1057" y="3183"/>
                      <a:pt x="1047" y="3183"/>
                    </a:cubicBezTo>
                    <a:cubicBezTo>
                      <a:pt x="1046" y="3183"/>
                      <a:pt x="1044" y="3183"/>
                      <a:pt x="1043" y="3185"/>
                    </a:cubicBezTo>
                    <a:lnTo>
                      <a:pt x="35" y="3414"/>
                    </a:lnTo>
                    <a:lnTo>
                      <a:pt x="35" y="401"/>
                    </a:lnTo>
                    <a:lnTo>
                      <a:pt x="1043" y="35"/>
                    </a:lnTo>
                    <a:cubicBezTo>
                      <a:pt x="1066" y="35"/>
                      <a:pt x="1054"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1" name="Google Shape;1073;p69"/>
              <p:cNvSpPr/>
              <p:nvPr/>
            </p:nvSpPr>
            <p:spPr>
              <a:xfrm>
                <a:off x="3423184" y="2945548"/>
                <a:ext cx="68659" cy="205662"/>
              </a:xfrm>
              <a:custGeom>
                <a:avLst/>
                <a:gdLst/>
                <a:ahLst/>
                <a:cxnLst/>
                <a:rect l="l" t="t" r="r" b="b"/>
                <a:pathLst>
                  <a:path w="1090" h="3265" extrusionOk="0">
                    <a:moveTo>
                      <a:pt x="1055" y="46"/>
                    </a:moveTo>
                    <a:lnTo>
                      <a:pt x="1055" y="3047"/>
                    </a:lnTo>
                    <a:lnTo>
                      <a:pt x="35" y="3219"/>
                    </a:lnTo>
                    <a:lnTo>
                      <a:pt x="35" y="390"/>
                    </a:lnTo>
                    <a:lnTo>
                      <a:pt x="1055" y="46"/>
                    </a:lnTo>
                    <a:close/>
                    <a:moveTo>
                      <a:pt x="1089" y="0"/>
                    </a:moveTo>
                    <a:lnTo>
                      <a:pt x="1" y="367"/>
                    </a:lnTo>
                    <a:lnTo>
                      <a:pt x="1" y="3265"/>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2" name="Google Shape;1074;p69"/>
              <p:cNvSpPr/>
              <p:nvPr/>
            </p:nvSpPr>
            <p:spPr>
              <a:xfrm>
                <a:off x="3433326" y="2965201"/>
                <a:ext cx="2205" cy="183868"/>
              </a:xfrm>
              <a:custGeom>
                <a:avLst/>
                <a:gdLst/>
                <a:ahLst/>
                <a:cxnLst/>
                <a:rect l="l" t="t" r="r" b="b"/>
                <a:pathLst>
                  <a:path w="35" h="2919" extrusionOk="0">
                    <a:moveTo>
                      <a:pt x="17" y="0"/>
                    </a:moveTo>
                    <a:cubicBezTo>
                      <a:pt x="9" y="0"/>
                      <a:pt x="0" y="3"/>
                      <a:pt x="0" y="9"/>
                    </a:cubicBezTo>
                    <a:lnTo>
                      <a:pt x="0" y="2907"/>
                    </a:lnTo>
                    <a:cubicBezTo>
                      <a:pt x="0" y="2907"/>
                      <a:pt x="12" y="2919"/>
                      <a:pt x="23" y="2919"/>
                    </a:cubicBezTo>
                    <a:cubicBezTo>
                      <a:pt x="23" y="2919"/>
                      <a:pt x="35" y="2907"/>
                      <a:pt x="35" y="2907"/>
                    </a:cubicBezTo>
                    <a:lnTo>
                      <a:pt x="35" y="9"/>
                    </a:lnTo>
                    <a:cubicBezTo>
                      <a:pt x="35" y="3"/>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3" name="Google Shape;1075;p69"/>
              <p:cNvSpPr/>
              <p:nvPr/>
            </p:nvSpPr>
            <p:spPr>
              <a:xfrm>
                <a:off x="3517041" y="2937611"/>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4" name="Google Shape;1076;p69"/>
              <p:cNvSpPr/>
              <p:nvPr/>
            </p:nvSpPr>
            <p:spPr>
              <a:xfrm>
                <a:off x="3645480" y="2869077"/>
                <a:ext cx="89509" cy="233126"/>
              </a:xfrm>
              <a:custGeom>
                <a:avLst/>
                <a:gdLst/>
                <a:ahLst/>
                <a:cxnLst/>
                <a:rect l="l" t="t" r="r" b="b"/>
                <a:pathLst>
                  <a:path w="1421" h="3701" extrusionOk="0">
                    <a:moveTo>
                      <a:pt x="1306" y="46"/>
                    </a:moveTo>
                    <a:lnTo>
                      <a:pt x="1386" y="3288"/>
                    </a:lnTo>
                    <a:lnTo>
                      <a:pt x="34" y="3654"/>
                    </a:lnTo>
                    <a:lnTo>
                      <a:pt x="34" y="481"/>
                    </a:lnTo>
                    <a:lnTo>
                      <a:pt x="1306" y="46"/>
                    </a:lnTo>
                    <a:close/>
                    <a:moveTo>
                      <a:pt x="1340" y="0"/>
                    </a:moveTo>
                    <a:lnTo>
                      <a:pt x="12" y="458"/>
                    </a:lnTo>
                    <a:lnTo>
                      <a:pt x="0" y="458"/>
                    </a:lnTo>
                    <a:lnTo>
                      <a:pt x="0" y="3700"/>
                    </a:lnTo>
                    <a:lnTo>
                      <a:pt x="1421" y="3311"/>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5" name="Google Shape;1077;p69"/>
              <p:cNvSpPr/>
              <p:nvPr/>
            </p:nvSpPr>
            <p:spPr>
              <a:xfrm>
                <a:off x="3749353" y="2830085"/>
                <a:ext cx="93855" cy="244653"/>
              </a:xfrm>
              <a:custGeom>
                <a:avLst/>
                <a:gdLst/>
                <a:ahLst/>
                <a:cxnLst/>
                <a:rect l="l" t="t" r="r" b="b"/>
                <a:pathLst>
                  <a:path w="1490" h="3884" extrusionOk="0">
                    <a:moveTo>
                      <a:pt x="1467" y="0"/>
                    </a:moveTo>
                    <a:lnTo>
                      <a:pt x="1" y="516"/>
                    </a:lnTo>
                    <a:lnTo>
                      <a:pt x="1" y="3884"/>
                    </a:lnTo>
                    <a:lnTo>
                      <a:pt x="1478" y="3540"/>
                    </a:lnTo>
                    <a:cubicBezTo>
                      <a:pt x="1490" y="3529"/>
                      <a:pt x="1490" y="3506"/>
                      <a:pt x="1467" y="3506"/>
                    </a:cubicBezTo>
                    <a:lnTo>
                      <a:pt x="35" y="3838"/>
                    </a:lnTo>
                    <a:lnTo>
                      <a:pt x="35" y="539"/>
                    </a:lnTo>
                    <a:lnTo>
                      <a:pt x="1478" y="35"/>
                    </a:lnTo>
                    <a:cubicBezTo>
                      <a:pt x="1478" y="35"/>
                      <a:pt x="1490" y="23"/>
                      <a:pt x="1490" y="12"/>
                    </a:cubicBezTo>
                    <a:cubicBezTo>
                      <a:pt x="1478" y="12"/>
                      <a:pt x="1467" y="0"/>
                      <a:pt x="146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6" name="Google Shape;1078;p69"/>
              <p:cNvSpPr/>
              <p:nvPr/>
            </p:nvSpPr>
            <p:spPr>
              <a:xfrm>
                <a:off x="3655559" y="2893958"/>
                <a:ext cx="2205" cy="203899"/>
              </a:xfrm>
              <a:custGeom>
                <a:avLst/>
                <a:gdLst/>
                <a:ahLst/>
                <a:cxnLst/>
                <a:rect l="l" t="t" r="r" b="b"/>
                <a:pathLst>
                  <a:path w="35" h="3237" extrusionOk="0">
                    <a:moveTo>
                      <a:pt x="18" y="0"/>
                    </a:moveTo>
                    <a:cubicBezTo>
                      <a:pt x="9" y="0"/>
                      <a:pt x="0" y="6"/>
                      <a:pt x="0" y="17"/>
                    </a:cubicBezTo>
                    <a:lnTo>
                      <a:pt x="0" y="3213"/>
                    </a:lnTo>
                    <a:cubicBezTo>
                      <a:pt x="0" y="3225"/>
                      <a:pt x="12" y="3236"/>
                      <a:pt x="12" y="3236"/>
                    </a:cubicBezTo>
                    <a:cubicBezTo>
                      <a:pt x="23" y="3236"/>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7" name="Google Shape;1079;p69"/>
              <p:cNvSpPr/>
              <p:nvPr/>
            </p:nvSpPr>
            <p:spPr>
              <a:xfrm>
                <a:off x="3760880" y="2857864"/>
                <a:ext cx="2268" cy="212528"/>
              </a:xfrm>
              <a:custGeom>
                <a:avLst/>
                <a:gdLst/>
                <a:ahLst/>
                <a:cxnLst/>
                <a:rect l="l" t="t" r="r" b="b"/>
                <a:pathLst>
                  <a:path w="36" h="3374" extrusionOk="0">
                    <a:moveTo>
                      <a:pt x="18" y="0"/>
                    </a:moveTo>
                    <a:cubicBezTo>
                      <a:pt x="10" y="0"/>
                      <a:pt x="1" y="6"/>
                      <a:pt x="1" y="18"/>
                    </a:cubicBezTo>
                    <a:lnTo>
                      <a:pt x="1" y="3363"/>
                    </a:lnTo>
                    <a:cubicBezTo>
                      <a:pt x="1" y="3374"/>
                      <a:pt x="12" y="3374"/>
                      <a:pt x="12" y="3374"/>
                    </a:cubicBezTo>
                    <a:cubicBezTo>
                      <a:pt x="24" y="3374"/>
                      <a:pt x="35" y="3374"/>
                      <a:pt x="35" y="3363"/>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8" name="Google Shape;1080;p69"/>
              <p:cNvSpPr/>
              <p:nvPr/>
            </p:nvSpPr>
            <p:spPr>
              <a:xfrm>
                <a:off x="3928311" y="2770936"/>
                <a:ext cx="85918" cy="260527"/>
              </a:xfrm>
              <a:custGeom>
                <a:avLst/>
                <a:gdLst/>
                <a:ahLst/>
                <a:cxnLst/>
                <a:rect l="l" t="t" r="r" b="b"/>
                <a:pathLst>
                  <a:path w="1364" h="4136" extrusionOk="0">
                    <a:moveTo>
                      <a:pt x="1329" y="57"/>
                    </a:moveTo>
                    <a:lnTo>
                      <a:pt x="1329" y="3746"/>
                    </a:lnTo>
                    <a:lnTo>
                      <a:pt x="35" y="4090"/>
                    </a:lnTo>
                    <a:lnTo>
                      <a:pt x="35" y="527"/>
                    </a:lnTo>
                    <a:lnTo>
                      <a:pt x="1329" y="57"/>
                    </a:lnTo>
                    <a:close/>
                    <a:moveTo>
                      <a:pt x="1364" y="0"/>
                    </a:moveTo>
                    <a:lnTo>
                      <a:pt x="1" y="493"/>
                    </a:lnTo>
                    <a:lnTo>
                      <a:pt x="1" y="4135"/>
                    </a:lnTo>
                    <a:lnTo>
                      <a:pt x="1364" y="3769"/>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9" name="Google Shape;1081;p69"/>
              <p:cNvSpPr/>
              <p:nvPr/>
            </p:nvSpPr>
            <p:spPr>
              <a:xfrm>
                <a:off x="4037285" y="2719662"/>
                <a:ext cx="104689" cy="281502"/>
              </a:xfrm>
              <a:custGeom>
                <a:avLst/>
                <a:gdLst/>
                <a:ahLst/>
                <a:cxnLst/>
                <a:rect l="l" t="t" r="r" b="b"/>
                <a:pathLst>
                  <a:path w="1662" h="4469" extrusionOk="0">
                    <a:moveTo>
                      <a:pt x="1627" y="47"/>
                    </a:moveTo>
                    <a:lnTo>
                      <a:pt x="1627" y="3953"/>
                    </a:lnTo>
                    <a:lnTo>
                      <a:pt x="35" y="4422"/>
                    </a:lnTo>
                    <a:lnTo>
                      <a:pt x="35" y="688"/>
                    </a:lnTo>
                    <a:lnTo>
                      <a:pt x="1627" y="47"/>
                    </a:lnTo>
                    <a:close/>
                    <a:moveTo>
                      <a:pt x="1661" y="1"/>
                    </a:moveTo>
                    <a:lnTo>
                      <a:pt x="12" y="654"/>
                    </a:lnTo>
                    <a:lnTo>
                      <a:pt x="0" y="665"/>
                    </a:lnTo>
                    <a:lnTo>
                      <a:pt x="0" y="4468"/>
                    </a:lnTo>
                    <a:lnTo>
                      <a:pt x="1650" y="3976"/>
                    </a:lnTo>
                    <a:lnTo>
                      <a:pt x="1661" y="3976"/>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0" name="Google Shape;1082;p69"/>
              <p:cNvSpPr/>
              <p:nvPr/>
            </p:nvSpPr>
            <p:spPr>
              <a:xfrm>
                <a:off x="3938389" y="2798527"/>
                <a:ext cx="2268" cy="231488"/>
              </a:xfrm>
              <a:custGeom>
                <a:avLst/>
                <a:gdLst/>
                <a:ahLst/>
                <a:cxnLst/>
                <a:rect l="l" t="t" r="r" b="b"/>
                <a:pathLst>
                  <a:path w="36" h="3675" extrusionOk="0">
                    <a:moveTo>
                      <a:pt x="18" y="0"/>
                    </a:moveTo>
                    <a:cubicBezTo>
                      <a:pt x="10" y="0"/>
                      <a:pt x="1" y="3"/>
                      <a:pt x="1" y="9"/>
                    </a:cubicBezTo>
                    <a:lnTo>
                      <a:pt x="1" y="3652"/>
                    </a:lnTo>
                    <a:cubicBezTo>
                      <a:pt x="1" y="3663"/>
                      <a:pt x="12" y="3675"/>
                      <a:pt x="12" y="3675"/>
                    </a:cubicBezTo>
                    <a:cubicBezTo>
                      <a:pt x="24" y="3675"/>
                      <a:pt x="35" y="3663"/>
                      <a:pt x="35" y="3652"/>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1" name="Google Shape;1083;p69"/>
              <p:cNvSpPr/>
              <p:nvPr/>
            </p:nvSpPr>
            <p:spPr>
              <a:xfrm>
                <a:off x="4046671" y="2757582"/>
                <a:ext cx="2205" cy="239236"/>
              </a:xfrm>
              <a:custGeom>
                <a:avLst/>
                <a:gdLst/>
                <a:ahLst/>
                <a:cxnLst/>
                <a:rect l="l" t="t" r="r" b="b"/>
                <a:pathLst>
                  <a:path w="35" h="3798" extrusionOk="0">
                    <a:moveTo>
                      <a:pt x="17" y="0"/>
                    </a:moveTo>
                    <a:cubicBezTo>
                      <a:pt x="9" y="0"/>
                      <a:pt x="0" y="6"/>
                      <a:pt x="0" y="17"/>
                    </a:cubicBezTo>
                    <a:lnTo>
                      <a:pt x="0" y="3786"/>
                    </a:lnTo>
                    <a:cubicBezTo>
                      <a:pt x="0" y="3786"/>
                      <a:pt x="0" y="3798"/>
                      <a:pt x="12" y="3798"/>
                    </a:cubicBezTo>
                    <a:cubicBezTo>
                      <a:pt x="23" y="3798"/>
                      <a:pt x="35" y="3786"/>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2" name="Google Shape;1084;p69"/>
              <p:cNvSpPr/>
              <p:nvPr/>
            </p:nvSpPr>
            <p:spPr>
              <a:xfrm>
                <a:off x="3283974" y="3248473"/>
                <a:ext cx="66202" cy="199363"/>
              </a:xfrm>
              <a:custGeom>
                <a:avLst/>
                <a:gdLst/>
                <a:ahLst/>
                <a:cxnLst/>
                <a:rect l="l" t="t" r="r" b="b"/>
                <a:pathLst>
                  <a:path w="1051" h="3165" extrusionOk="0">
                    <a:moveTo>
                      <a:pt x="1028" y="0"/>
                    </a:moveTo>
                    <a:cubicBezTo>
                      <a:pt x="1026" y="0"/>
                      <a:pt x="1023" y="1"/>
                      <a:pt x="1020" y="2"/>
                    </a:cubicBezTo>
                    <a:lnTo>
                      <a:pt x="11" y="323"/>
                    </a:lnTo>
                    <a:lnTo>
                      <a:pt x="0" y="323"/>
                    </a:lnTo>
                    <a:lnTo>
                      <a:pt x="0" y="3164"/>
                    </a:lnTo>
                    <a:lnTo>
                      <a:pt x="1031" y="2981"/>
                    </a:lnTo>
                    <a:cubicBezTo>
                      <a:pt x="1042" y="2969"/>
                      <a:pt x="1042" y="2969"/>
                      <a:pt x="1042" y="2958"/>
                    </a:cubicBezTo>
                    <a:cubicBezTo>
                      <a:pt x="1042" y="2950"/>
                      <a:pt x="1037" y="2942"/>
                      <a:pt x="1029" y="2942"/>
                    </a:cubicBezTo>
                    <a:cubicBezTo>
                      <a:pt x="1026" y="2942"/>
                      <a:pt x="1023" y="2943"/>
                      <a:pt x="1020" y="2946"/>
                    </a:cubicBezTo>
                    <a:lnTo>
                      <a:pt x="34" y="3118"/>
                    </a:lnTo>
                    <a:lnTo>
                      <a:pt x="34" y="346"/>
                    </a:lnTo>
                    <a:lnTo>
                      <a:pt x="1031" y="37"/>
                    </a:lnTo>
                    <a:cubicBezTo>
                      <a:pt x="1051" y="27"/>
                      <a:pt x="1045" y="0"/>
                      <a:pt x="102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3" name="Google Shape;1085;p69"/>
              <p:cNvSpPr/>
              <p:nvPr/>
            </p:nvSpPr>
            <p:spPr>
              <a:xfrm>
                <a:off x="3174243" y="3276000"/>
                <a:ext cx="72250" cy="189096"/>
              </a:xfrm>
              <a:custGeom>
                <a:avLst/>
                <a:gdLst/>
                <a:ahLst/>
                <a:cxnLst/>
                <a:rect l="l" t="t" r="r" b="b"/>
                <a:pathLst>
                  <a:path w="1147" h="3002" extrusionOk="0">
                    <a:moveTo>
                      <a:pt x="1112" y="47"/>
                    </a:moveTo>
                    <a:lnTo>
                      <a:pt x="1112" y="2796"/>
                    </a:lnTo>
                    <a:lnTo>
                      <a:pt x="24" y="2968"/>
                    </a:lnTo>
                    <a:lnTo>
                      <a:pt x="24" y="287"/>
                    </a:lnTo>
                    <a:lnTo>
                      <a:pt x="1112" y="47"/>
                    </a:lnTo>
                    <a:close/>
                    <a:moveTo>
                      <a:pt x="1146" y="1"/>
                    </a:moveTo>
                    <a:lnTo>
                      <a:pt x="1" y="264"/>
                    </a:lnTo>
                    <a:lnTo>
                      <a:pt x="1" y="3002"/>
                    </a:lnTo>
                    <a:lnTo>
                      <a:pt x="1146" y="2819"/>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4" name="Google Shape;1086;p69"/>
              <p:cNvSpPr/>
              <p:nvPr/>
            </p:nvSpPr>
            <p:spPr>
              <a:xfrm>
                <a:off x="3186526" y="3289354"/>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5" name="Google Shape;1087;p69"/>
              <p:cNvSpPr/>
              <p:nvPr/>
            </p:nvSpPr>
            <p:spPr>
              <a:xfrm>
                <a:off x="3504758" y="3205135"/>
                <a:ext cx="66958" cy="214544"/>
              </a:xfrm>
              <a:custGeom>
                <a:avLst/>
                <a:gdLst/>
                <a:ahLst/>
                <a:cxnLst/>
                <a:rect l="l" t="t" r="r" b="b"/>
                <a:pathLst>
                  <a:path w="1063" h="3406" extrusionOk="0">
                    <a:moveTo>
                      <a:pt x="1040" y="1"/>
                    </a:moveTo>
                    <a:cubicBezTo>
                      <a:pt x="1037" y="1"/>
                      <a:pt x="1035" y="2"/>
                      <a:pt x="1031" y="3"/>
                    </a:cubicBezTo>
                    <a:lnTo>
                      <a:pt x="0" y="312"/>
                    </a:lnTo>
                    <a:lnTo>
                      <a:pt x="0" y="3405"/>
                    </a:lnTo>
                    <a:lnTo>
                      <a:pt x="1043" y="3211"/>
                    </a:lnTo>
                    <a:cubicBezTo>
                      <a:pt x="1054" y="3211"/>
                      <a:pt x="1054" y="3199"/>
                      <a:pt x="1054" y="3188"/>
                    </a:cubicBezTo>
                    <a:cubicBezTo>
                      <a:pt x="1054" y="3176"/>
                      <a:pt x="1043" y="3176"/>
                      <a:pt x="1043" y="3176"/>
                    </a:cubicBezTo>
                    <a:lnTo>
                      <a:pt x="35" y="3359"/>
                    </a:lnTo>
                    <a:lnTo>
                      <a:pt x="35" y="347"/>
                    </a:lnTo>
                    <a:lnTo>
                      <a:pt x="1043" y="37"/>
                    </a:lnTo>
                    <a:cubicBezTo>
                      <a:pt x="1062" y="28"/>
                      <a:pt x="1057" y="1"/>
                      <a:pt x="104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6" name="Google Shape;1088;p69"/>
              <p:cNvSpPr/>
              <p:nvPr/>
            </p:nvSpPr>
            <p:spPr>
              <a:xfrm>
                <a:off x="3423184" y="3227686"/>
                <a:ext cx="68659" cy="201379"/>
              </a:xfrm>
              <a:custGeom>
                <a:avLst/>
                <a:gdLst/>
                <a:ahLst/>
                <a:cxnLst/>
                <a:rect l="l" t="t" r="r" b="b"/>
                <a:pathLst>
                  <a:path w="1090" h="3197" extrusionOk="0">
                    <a:moveTo>
                      <a:pt x="1055" y="46"/>
                    </a:moveTo>
                    <a:lnTo>
                      <a:pt x="1055" y="3036"/>
                    </a:lnTo>
                    <a:lnTo>
                      <a:pt x="35" y="3162"/>
                    </a:lnTo>
                    <a:lnTo>
                      <a:pt x="35" y="332"/>
                    </a:lnTo>
                    <a:lnTo>
                      <a:pt x="1055" y="46"/>
                    </a:lnTo>
                    <a:close/>
                    <a:moveTo>
                      <a:pt x="1089" y="0"/>
                    </a:moveTo>
                    <a:lnTo>
                      <a:pt x="12" y="310"/>
                    </a:lnTo>
                    <a:lnTo>
                      <a:pt x="1" y="310"/>
                    </a:lnTo>
                    <a:lnTo>
                      <a:pt x="1" y="3196"/>
                    </a:lnTo>
                    <a:lnTo>
                      <a:pt x="1078" y="3070"/>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7" name="Google Shape;1089;p69"/>
              <p:cNvSpPr/>
              <p:nvPr/>
            </p:nvSpPr>
            <p:spPr>
              <a:xfrm>
                <a:off x="3433326" y="3243874"/>
                <a:ext cx="2205" cy="183742"/>
              </a:xfrm>
              <a:custGeom>
                <a:avLst/>
                <a:gdLst/>
                <a:ahLst/>
                <a:cxnLst/>
                <a:rect l="l" t="t" r="r" b="b"/>
                <a:pathLst>
                  <a:path w="35" h="2917" extrusionOk="0">
                    <a:moveTo>
                      <a:pt x="17" y="1"/>
                    </a:moveTo>
                    <a:cubicBezTo>
                      <a:pt x="9" y="1"/>
                      <a:pt x="0" y="7"/>
                      <a:pt x="0" y="18"/>
                    </a:cubicBezTo>
                    <a:lnTo>
                      <a:pt x="0" y="2905"/>
                    </a:lnTo>
                    <a:cubicBezTo>
                      <a:pt x="0" y="2916"/>
                      <a:pt x="12" y="2916"/>
                      <a:pt x="23" y="2916"/>
                    </a:cubicBezTo>
                    <a:cubicBezTo>
                      <a:pt x="23" y="2916"/>
                      <a:pt x="35" y="2916"/>
                      <a:pt x="35" y="2905"/>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8" name="Google Shape;1090;p69"/>
              <p:cNvSpPr/>
              <p:nvPr/>
            </p:nvSpPr>
            <p:spPr>
              <a:xfrm>
                <a:off x="3517041" y="3221198"/>
                <a:ext cx="2205" cy="195584"/>
              </a:xfrm>
              <a:custGeom>
                <a:avLst/>
                <a:gdLst/>
                <a:ahLst/>
                <a:cxnLst/>
                <a:rect l="l" t="t" r="r" b="b"/>
                <a:pathLst>
                  <a:path w="35" h="3105" extrusionOk="0">
                    <a:moveTo>
                      <a:pt x="23" y="0"/>
                    </a:moveTo>
                    <a:cubicBezTo>
                      <a:pt x="12" y="0"/>
                      <a:pt x="0" y="0"/>
                      <a:pt x="0" y="12"/>
                    </a:cubicBezTo>
                    <a:lnTo>
                      <a:pt x="0" y="3093"/>
                    </a:lnTo>
                    <a:cubicBezTo>
                      <a:pt x="0" y="3104"/>
                      <a:pt x="12" y="3104"/>
                      <a:pt x="12" y="3104"/>
                    </a:cubicBezTo>
                    <a:cubicBezTo>
                      <a:pt x="23" y="3104"/>
                      <a:pt x="34" y="3104"/>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9" name="Google Shape;1091;p69"/>
              <p:cNvSpPr/>
              <p:nvPr/>
            </p:nvSpPr>
            <p:spPr>
              <a:xfrm>
                <a:off x="3645480" y="3175025"/>
                <a:ext cx="89509" cy="224433"/>
              </a:xfrm>
              <a:custGeom>
                <a:avLst/>
                <a:gdLst/>
                <a:ahLst/>
                <a:cxnLst/>
                <a:rect l="l" t="t" r="r" b="b"/>
                <a:pathLst>
                  <a:path w="1421" h="3563" extrusionOk="0">
                    <a:moveTo>
                      <a:pt x="1317" y="46"/>
                    </a:moveTo>
                    <a:lnTo>
                      <a:pt x="1386" y="3288"/>
                    </a:lnTo>
                    <a:lnTo>
                      <a:pt x="34" y="3517"/>
                    </a:lnTo>
                    <a:lnTo>
                      <a:pt x="34" y="344"/>
                    </a:lnTo>
                    <a:lnTo>
                      <a:pt x="1317" y="46"/>
                    </a:lnTo>
                    <a:close/>
                    <a:moveTo>
                      <a:pt x="1340" y="0"/>
                    </a:moveTo>
                    <a:lnTo>
                      <a:pt x="0" y="321"/>
                    </a:lnTo>
                    <a:lnTo>
                      <a:pt x="0" y="3563"/>
                    </a:lnTo>
                    <a:lnTo>
                      <a:pt x="1398" y="3322"/>
                    </a:lnTo>
                    <a:lnTo>
                      <a:pt x="1421" y="3322"/>
                    </a:lnTo>
                    <a:lnTo>
                      <a:pt x="1340" y="23"/>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0" name="Google Shape;1092;p69"/>
              <p:cNvSpPr/>
              <p:nvPr/>
            </p:nvSpPr>
            <p:spPr>
              <a:xfrm>
                <a:off x="3749353" y="3147435"/>
                <a:ext cx="93855" cy="234701"/>
              </a:xfrm>
              <a:custGeom>
                <a:avLst/>
                <a:gdLst/>
                <a:ahLst/>
                <a:cxnLst/>
                <a:rect l="l" t="t" r="r" b="b"/>
                <a:pathLst>
                  <a:path w="1490" h="3726" extrusionOk="0">
                    <a:moveTo>
                      <a:pt x="1475" y="0"/>
                    </a:moveTo>
                    <a:cubicBezTo>
                      <a:pt x="1473" y="0"/>
                      <a:pt x="1470" y="1"/>
                      <a:pt x="1467" y="3"/>
                    </a:cubicBezTo>
                    <a:lnTo>
                      <a:pt x="12" y="358"/>
                    </a:lnTo>
                    <a:lnTo>
                      <a:pt x="1" y="358"/>
                    </a:lnTo>
                    <a:lnTo>
                      <a:pt x="1" y="3726"/>
                    </a:lnTo>
                    <a:lnTo>
                      <a:pt x="1467" y="3531"/>
                    </a:lnTo>
                    <a:cubicBezTo>
                      <a:pt x="1478" y="3531"/>
                      <a:pt x="1490" y="3531"/>
                      <a:pt x="1490" y="3519"/>
                    </a:cubicBezTo>
                    <a:cubicBezTo>
                      <a:pt x="1482" y="3511"/>
                      <a:pt x="1479" y="3503"/>
                      <a:pt x="1475" y="3503"/>
                    </a:cubicBezTo>
                    <a:cubicBezTo>
                      <a:pt x="1473" y="3503"/>
                      <a:pt x="1470" y="3505"/>
                      <a:pt x="1467" y="3508"/>
                    </a:cubicBezTo>
                    <a:lnTo>
                      <a:pt x="35" y="3691"/>
                    </a:lnTo>
                    <a:lnTo>
                      <a:pt x="35" y="392"/>
                    </a:lnTo>
                    <a:lnTo>
                      <a:pt x="1478" y="37"/>
                    </a:lnTo>
                    <a:cubicBezTo>
                      <a:pt x="1488" y="27"/>
                      <a:pt x="1490" y="0"/>
                      <a:pt x="147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1" name="Google Shape;1093;p69"/>
              <p:cNvSpPr/>
              <p:nvPr/>
            </p:nvSpPr>
            <p:spPr>
              <a:xfrm>
                <a:off x="3655559" y="3192663"/>
                <a:ext cx="2205" cy="203206"/>
              </a:xfrm>
              <a:custGeom>
                <a:avLst/>
                <a:gdLst/>
                <a:ahLst/>
                <a:cxnLst/>
                <a:rect l="l" t="t" r="r" b="b"/>
                <a:pathLst>
                  <a:path w="35" h="3226" extrusionOk="0">
                    <a:moveTo>
                      <a:pt x="18" y="1"/>
                    </a:moveTo>
                    <a:cubicBezTo>
                      <a:pt x="9" y="1"/>
                      <a:pt x="0" y="6"/>
                      <a:pt x="0" y="18"/>
                    </a:cubicBezTo>
                    <a:lnTo>
                      <a:pt x="0" y="3214"/>
                    </a:lnTo>
                    <a:cubicBezTo>
                      <a:pt x="0" y="3225"/>
                      <a:pt x="12" y="3225"/>
                      <a:pt x="12" y="3225"/>
                    </a:cubicBezTo>
                    <a:cubicBezTo>
                      <a:pt x="23" y="3225"/>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2" name="Google Shape;1094;p69"/>
              <p:cNvSpPr/>
              <p:nvPr/>
            </p:nvSpPr>
            <p:spPr>
              <a:xfrm>
                <a:off x="3760880" y="3167403"/>
                <a:ext cx="2268" cy="212591"/>
              </a:xfrm>
              <a:custGeom>
                <a:avLst/>
                <a:gdLst/>
                <a:ahLst/>
                <a:cxnLst/>
                <a:rect l="l" t="t" r="r" b="b"/>
                <a:pathLst>
                  <a:path w="36" h="3375" extrusionOk="0">
                    <a:moveTo>
                      <a:pt x="18" y="1"/>
                    </a:moveTo>
                    <a:cubicBezTo>
                      <a:pt x="10" y="1"/>
                      <a:pt x="1" y="6"/>
                      <a:pt x="1" y="18"/>
                    </a:cubicBezTo>
                    <a:lnTo>
                      <a:pt x="1" y="3351"/>
                    </a:lnTo>
                    <a:cubicBezTo>
                      <a:pt x="1" y="3363"/>
                      <a:pt x="12" y="3374"/>
                      <a:pt x="12" y="3374"/>
                    </a:cubicBezTo>
                    <a:cubicBezTo>
                      <a:pt x="24" y="3374"/>
                      <a:pt x="35" y="3363"/>
                      <a:pt x="35" y="3351"/>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3" name="Google Shape;1095;p69"/>
              <p:cNvSpPr/>
              <p:nvPr/>
            </p:nvSpPr>
            <p:spPr>
              <a:xfrm>
                <a:off x="3928311" y="3105735"/>
                <a:ext cx="85918" cy="251141"/>
              </a:xfrm>
              <a:custGeom>
                <a:avLst/>
                <a:gdLst/>
                <a:ahLst/>
                <a:cxnLst/>
                <a:rect l="l" t="t" r="r" b="b"/>
                <a:pathLst>
                  <a:path w="1364" h="3987" extrusionOk="0">
                    <a:moveTo>
                      <a:pt x="1329" y="46"/>
                    </a:moveTo>
                    <a:lnTo>
                      <a:pt x="1329" y="3735"/>
                    </a:lnTo>
                    <a:lnTo>
                      <a:pt x="35" y="3952"/>
                    </a:lnTo>
                    <a:lnTo>
                      <a:pt x="35" y="378"/>
                    </a:lnTo>
                    <a:lnTo>
                      <a:pt x="1329" y="46"/>
                    </a:lnTo>
                    <a:close/>
                    <a:moveTo>
                      <a:pt x="1364" y="0"/>
                    </a:moveTo>
                    <a:lnTo>
                      <a:pt x="1" y="355"/>
                    </a:lnTo>
                    <a:lnTo>
                      <a:pt x="1" y="3987"/>
                    </a:lnTo>
                    <a:lnTo>
                      <a:pt x="1341" y="3769"/>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4" name="Google Shape;1096;p69"/>
              <p:cNvSpPr/>
              <p:nvPr/>
            </p:nvSpPr>
            <p:spPr>
              <a:xfrm>
                <a:off x="4037285" y="3066743"/>
                <a:ext cx="104689" cy="271361"/>
              </a:xfrm>
              <a:custGeom>
                <a:avLst/>
                <a:gdLst/>
                <a:ahLst/>
                <a:cxnLst/>
                <a:rect l="l" t="t" r="r" b="b"/>
                <a:pathLst>
                  <a:path w="1662" h="4308" extrusionOk="0">
                    <a:moveTo>
                      <a:pt x="1627" y="47"/>
                    </a:moveTo>
                    <a:lnTo>
                      <a:pt x="1627" y="3953"/>
                    </a:lnTo>
                    <a:lnTo>
                      <a:pt x="35" y="4262"/>
                    </a:lnTo>
                    <a:lnTo>
                      <a:pt x="35" y="528"/>
                    </a:lnTo>
                    <a:lnTo>
                      <a:pt x="1627" y="47"/>
                    </a:lnTo>
                    <a:close/>
                    <a:moveTo>
                      <a:pt x="1661" y="1"/>
                    </a:moveTo>
                    <a:lnTo>
                      <a:pt x="0" y="505"/>
                    </a:lnTo>
                    <a:lnTo>
                      <a:pt x="0" y="4308"/>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5" name="Google Shape;1097;p69"/>
              <p:cNvSpPr/>
              <p:nvPr/>
            </p:nvSpPr>
            <p:spPr>
              <a:xfrm>
                <a:off x="3938389" y="3125577"/>
                <a:ext cx="2268" cy="231299"/>
              </a:xfrm>
              <a:custGeom>
                <a:avLst/>
                <a:gdLst/>
                <a:ahLst/>
                <a:cxnLst/>
                <a:rect l="l" t="t" r="r" b="b"/>
                <a:pathLst>
                  <a:path w="36" h="3672" extrusionOk="0">
                    <a:moveTo>
                      <a:pt x="18" y="0"/>
                    </a:moveTo>
                    <a:cubicBezTo>
                      <a:pt x="10" y="0"/>
                      <a:pt x="1" y="6"/>
                      <a:pt x="1" y="18"/>
                    </a:cubicBezTo>
                    <a:lnTo>
                      <a:pt x="1" y="3649"/>
                    </a:lnTo>
                    <a:cubicBezTo>
                      <a:pt x="1" y="3660"/>
                      <a:pt x="12" y="3672"/>
                      <a:pt x="12" y="3672"/>
                    </a:cubicBezTo>
                    <a:cubicBezTo>
                      <a:pt x="24" y="3672"/>
                      <a:pt x="35" y="3660"/>
                      <a:pt x="35" y="3660"/>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6" name="Google Shape;1098;p69"/>
              <p:cNvSpPr/>
              <p:nvPr/>
            </p:nvSpPr>
            <p:spPr>
              <a:xfrm>
                <a:off x="4046671" y="3095278"/>
                <a:ext cx="2205" cy="239236"/>
              </a:xfrm>
              <a:custGeom>
                <a:avLst/>
                <a:gdLst/>
                <a:ahLst/>
                <a:cxnLst/>
                <a:rect l="l" t="t" r="r" b="b"/>
                <a:pathLst>
                  <a:path w="35" h="3798" extrusionOk="0">
                    <a:moveTo>
                      <a:pt x="17" y="0"/>
                    </a:moveTo>
                    <a:cubicBezTo>
                      <a:pt x="9" y="0"/>
                      <a:pt x="0" y="6"/>
                      <a:pt x="0" y="17"/>
                    </a:cubicBezTo>
                    <a:lnTo>
                      <a:pt x="0" y="3786"/>
                    </a:lnTo>
                    <a:cubicBezTo>
                      <a:pt x="0" y="3798"/>
                      <a:pt x="0" y="3798"/>
                      <a:pt x="12" y="3798"/>
                    </a:cubicBezTo>
                    <a:cubicBezTo>
                      <a:pt x="23" y="3798"/>
                      <a:pt x="35" y="3798"/>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7" name="Google Shape;1099;p69"/>
              <p:cNvSpPr/>
              <p:nvPr/>
            </p:nvSpPr>
            <p:spPr>
              <a:xfrm>
                <a:off x="4876454" y="2277337"/>
                <a:ext cx="116972" cy="267078"/>
              </a:xfrm>
              <a:custGeom>
                <a:avLst/>
                <a:gdLst/>
                <a:ahLst/>
                <a:cxnLst/>
                <a:rect l="l" t="t" r="r" b="b"/>
                <a:pathLst>
                  <a:path w="1857" h="4240" extrusionOk="0">
                    <a:moveTo>
                      <a:pt x="104" y="58"/>
                    </a:moveTo>
                    <a:lnTo>
                      <a:pt x="1799" y="1181"/>
                    </a:lnTo>
                    <a:lnTo>
                      <a:pt x="1822" y="4182"/>
                    </a:lnTo>
                    <a:lnTo>
                      <a:pt x="35" y="3151"/>
                    </a:lnTo>
                    <a:lnTo>
                      <a:pt x="104" y="58"/>
                    </a:lnTo>
                    <a:close/>
                    <a:moveTo>
                      <a:pt x="69" y="1"/>
                    </a:moveTo>
                    <a:lnTo>
                      <a:pt x="1" y="3162"/>
                    </a:lnTo>
                    <a:lnTo>
                      <a:pt x="1" y="3174"/>
                    </a:lnTo>
                    <a:lnTo>
                      <a:pt x="1856" y="4239"/>
                    </a:lnTo>
                    <a:lnTo>
                      <a:pt x="1834" y="1169"/>
                    </a:lnTo>
                    <a:lnTo>
                      <a:pt x="1834" y="1158"/>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8" name="Google Shape;1100;p69"/>
              <p:cNvSpPr/>
              <p:nvPr/>
            </p:nvSpPr>
            <p:spPr>
              <a:xfrm>
                <a:off x="4733716" y="2179386"/>
                <a:ext cx="122579" cy="286353"/>
              </a:xfrm>
              <a:custGeom>
                <a:avLst/>
                <a:gdLst/>
                <a:ahLst/>
                <a:cxnLst/>
                <a:rect l="l" t="t" r="r" b="b"/>
                <a:pathLst>
                  <a:path w="1946" h="4546" extrusionOk="0">
                    <a:moveTo>
                      <a:pt x="63" y="1"/>
                    </a:moveTo>
                    <a:cubicBezTo>
                      <a:pt x="59" y="1"/>
                      <a:pt x="56" y="4"/>
                      <a:pt x="56" y="9"/>
                    </a:cubicBezTo>
                    <a:cubicBezTo>
                      <a:pt x="44" y="21"/>
                      <a:pt x="44" y="21"/>
                      <a:pt x="56" y="32"/>
                    </a:cubicBezTo>
                    <a:lnTo>
                      <a:pt x="1889" y="1281"/>
                    </a:lnTo>
                    <a:lnTo>
                      <a:pt x="1912" y="4488"/>
                    </a:lnTo>
                    <a:lnTo>
                      <a:pt x="1912" y="4488"/>
                    </a:lnTo>
                    <a:lnTo>
                      <a:pt x="21" y="3412"/>
                    </a:lnTo>
                    <a:cubicBezTo>
                      <a:pt x="19" y="3409"/>
                      <a:pt x="17" y="3408"/>
                      <a:pt x="15" y="3408"/>
                    </a:cubicBezTo>
                    <a:cubicBezTo>
                      <a:pt x="6" y="3408"/>
                      <a:pt x="1" y="3425"/>
                      <a:pt x="10" y="3434"/>
                    </a:cubicBezTo>
                    <a:lnTo>
                      <a:pt x="1923" y="4534"/>
                    </a:lnTo>
                    <a:lnTo>
                      <a:pt x="1946" y="4546"/>
                    </a:lnTo>
                    <a:lnTo>
                      <a:pt x="1946" y="4546"/>
                    </a:lnTo>
                    <a:lnTo>
                      <a:pt x="1923" y="1281"/>
                    </a:lnTo>
                    <a:lnTo>
                      <a:pt x="1923" y="1269"/>
                    </a:lnTo>
                    <a:lnTo>
                      <a:pt x="79" y="9"/>
                    </a:lnTo>
                    <a:cubicBezTo>
                      <a:pt x="73" y="4"/>
                      <a:pt x="67" y="1"/>
                      <a:pt x="6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9" name="Google Shape;1101;p69"/>
              <p:cNvSpPr/>
              <p:nvPr/>
            </p:nvSpPr>
            <p:spPr>
              <a:xfrm>
                <a:off x="4976043" y="2340833"/>
                <a:ext cx="3653" cy="194198"/>
              </a:xfrm>
              <a:custGeom>
                <a:avLst/>
                <a:gdLst/>
                <a:ahLst/>
                <a:cxnLst/>
                <a:rect l="l" t="t" r="r" b="b"/>
                <a:pathLst>
                  <a:path w="58" h="3083" extrusionOk="0">
                    <a:moveTo>
                      <a:pt x="23" y="1"/>
                    </a:moveTo>
                    <a:cubicBezTo>
                      <a:pt x="12" y="1"/>
                      <a:pt x="0" y="12"/>
                      <a:pt x="0" y="24"/>
                    </a:cubicBezTo>
                    <a:lnTo>
                      <a:pt x="35" y="3059"/>
                    </a:lnTo>
                    <a:cubicBezTo>
                      <a:pt x="35" y="3071"/>
                      <a:pt x="35" y="3082"/>
                      <a:pt x="46" y="3082"/>
                    </a:cubicBezTo>
                    <a:cubicBezTo>
                      <a:pt x="58" y="3082"/>
                      <a:pt x="58" y="3071"/>
                      <a:pt x="58" y="3059"/>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0" name="Google Shape;1102;p69"/>
              <p:cNvSpPr/>
              <p:nvPr/>
            </p:nvSpPr>
            <p:spPr>
              <a:xfrm>
                <a:off x="4837526" y="2248487"/>
                <a:ext cx="3653" cy="207174"/>
              </a:xfrm>
              <a:custGeom>
                <a:avLst/>
                <a:gdLst/>
                <a:ahLst/>
                <a:cxnLst/>
                <a:rect l="l" t="t" r="r" b="b"/>
                <a:pathLst>
                  <a:path w="58" h="3289" extrusionOk="0">
                    <a:moveTo>
                      <a:pt x="12" y="1"/>
                    </a:moveTo>
                    <a:cubicBezTo>
                      <a:pt x="12" y="1"/>
                      <a:pt x="0" y="12"/>
                      <a:pt x="0" y="12"/>
                    </a:cubicBezTo>
                    <a:lnTo>
                      <a:pt x="23" y="3277"/>
                    </a:lnTo>
                    <a:cubicBezTo>
                      <a:pt x="23" y="3288"/>
                      <a:pt x="34" y="3288"/>
                      <a:pt x="46" y="3288"/>
                    </a:cubicBezTo>
                    <a:cubicBezTo>
                      <a:pt x="46" y="3288"/>
                      <a:pt x="57" y="3288"/>
                      <a:pt x="57" y="3277"/>
                    </a:cubicBezTo>
                    <a:lnTo>
                      <a:pt x="34" y="12"/>
                    </a:lnTo>
                    <a:cubicBezTo>
                      <a:pt x="34"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1" name="Google Shape;1103;p69"/>
              <p:cNvSpPr/>
              <p:nvPr/>
            </p:nvSpPr>
            <p:spPr>
              <a:xfrm>
                <a:off x="4878659" y="2576105"/>
                <a:ext cx="116909" cy="251897"/>
              </a:xfrm>
              <a:custGeom>
                <a:avLst/>
                <a:gdLst/>
                <a:ahLst/>
                <a:cxnLst/>
                <a:rect l="l" t="t" r="r" b="b"/>
                <a:pathLst>
                  <a:path w="1856" h="3999" extrusionOk="0">
                    <a:moveTo>
                      <a:pt x="103" y="57"/>
                    </a:moveTo>
                    <a:lnTo>
                      <a:pt x="1799" y="940"/>
                    </a:lnTo>
                    <a:lnTo>
                      <a:pt x="1821" y="3952"/>
                    </a:lnTo>
                    <a:lnTo>
                      <a:pt x="34" y="3162"/>
                    </a:lnTo>
                    <a:lnTo>
                      <a:pt x="103" y="57"/>
                    </a:lnTo>
                    <a:close/>
                    <a:moveTo>
                      <a:pt x="69" y="0"/>
                    </a:moveTo>
                    <a:lnTo>
                      <a:pt x="0" y="3173"/>
                    </a:lnTo>
                    <a:lnTo>
                      <a:pt x="0" y="3185"/>
                    </a:lnTo>
                    <a:lnTo>
                      <a:pt x="1856" y="3998"/>
                    </a:lnTo>
                    <a:lnTo>
                      <a:pt x="1833" y="928"/>
                    </a:lnTo>
                    <a:lnTo>
                      <a:pt x="1833" y="917"/>
                    </a:lnTo>
                    <a:lnTo>
                      <a:pt x="92" y="12"/>
                    </a:lnTo>
                    <a:lnTo>
                      <a:pt x="6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2" name="Google Shape;1104;p69"/>
              <p:cNvSpPr/>
              <p:nvPr/>
            </p:nvSpPr>
            <p:spPr>
              <a:xfrm>
                <a:off x="4734283" y="2495287"/>
                <a:ext cx="124216" cy="273503"/>
              </a:xfrm>
              <a:custGeom>
                <a:avLst/>
                <a:gdLst/>
                <a:ahLst/>
                <a:cxnLst/>
                <a:rect l="l" t="t" r="r" b="b"/>
                <a:pathLst>
                  <a:path w="1972" h="4342" extrusionOk="0">
                    <a:moveTo>
                      <a:pt x="35" y="0"/>
                    </a:moveTo>
                    <a:cubicBezTo>
                      <a:pt x="24" y="0"/>
                      <a:pt x="12" y="0"/>
                      <a:pt x="12" y="12"/>
                    </a:cubicBezTo>
                    <a:cubicBezTo>
                      <a:pt x="1" y="12"/>
                      <a:pt x="1" y="23"/>
                      <a:pt x="12" y="35"/>
                    </a:cubicBezTo>
                    <a:lnTo>
                      <a:pt x="1914" y="1077"/>
                    </a:lnTo>
                    <a:lnTo>
                      <a:pt x="1937" y="4284"/>
                    </a:lnTo>
                    <a:lnTo>
                      <a:pt x="58" y="3471"/>
                    </a:lnTo>
                    <a:cubicBezTo>
                      <a:pt x="47" y="3471"/>
                      <a:pt x="35" y="3471"/>
                      <a:pt x="35" y="3483"/>
                    </a:cubicBezTo>
                    <a:cubicBezTo>
                      <a:pt x="35" y="3494"/>
                      <a:pt x="35" y="3506"/>
                      <a:pt x="47" y="3506"/>
                    </a:cubicBezTo>
                    <a:lnTo>
                      <a:pt x="1948" y="4330"/>
                    </a:lnTo>
                    <a:lnTo>
                      <a:pt x="1971" y="4342"/>
                    </a:lnTo>
                    <a:lnTo>
                      <a:pt x="1971" y="4342"/>
                    </a:lnTo>
                    <a:lnTo>
                      <a:pt x="1948" y="1077"/>
                    </a:lnTo>
                    <a:lnTo>
                      <a:pt x="1948" y="106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3" name="Google Shape;1105;p69"/>
              <p:cNvSpPr/>
              <p:nvPr/>
            </p:nvSpPr>
            <p:spPr>
              <a:xfrm>
                <a:off x="4978941" y="2626624"/>
                <a:ext cx="3653" cy="194135"/>
              </a:xfrm>
              <a:custGeom>
                <a:avLst/>
                <a:gdLst/>
                <a:ahLst/>
                <a:cxnLst/>
                <a:rect l="l" t="t" r="r" b="b"/>
                <a:pathLst>
                  <a:path w="58" h="3082" extrusionOk="0">
                    <a:moveTo>
                      <a:pt x="12" y="0"/>
                    </a:moveTo>
                    <a:cubicBezTo>
                      <a:pt x="0" y="0"/>
                      <a:pt x="0" y="12"/>
                      <a:pt x="0" y="23"/>
                    </a:cubicBezTo>
                    <a:lnTo>
                      <a:pt x="23" y="3059"/>
                    </a:lnTo>
                    <a:cubicBezTo>
                      <a:pt x="23" y="3070"/>
                      <a:pt x="23" y="3082"/>
                      <a:pt x="35" y="3082"/>
                    </a:cubicBezTo>
                    <a:cubicBezTo>
                      <a:pt x="46" y="3082"/>
                      <a:pt x="58" y="3070"/>
                      <a:pt x="58" y="3059"/>
                    </a:cubicBezTo>
                    <a:lnTo>
                      <a:pt x="35" y="23"/>
                    </a:lnTo>
                    <a:cubicBezTo>
                      <a:pt x="23"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4" name="Google Shape;1106;p69"/>
              <p:cNvSpPr/>
              <p:nvPr/>
            </p:nvSpPr>
            <p:spPr>
              <a:xfrm>
                <a:off x="4839667" y="2553743"/>
                <a:ext cx="4409" cy="207111"/>
              </a:xfrm>
              <a:custGeom>
                <a:avLst/>
                <a:gdLst/>
                <a:ahLst/>
                <a:cxnLst/>
                <a:rect l="l" t="t" r="r" b="b"/>
                <a:pathLst>
                  <a:path w="70" h="3288" extrusionOk="0">
                    <a:moveTo>
                      <a:pt x="23" y="0"/>
                    </a:moveTo>
                    <a:cubicBezTo>
                      <a:pt x="12" y="0"/>
                      <a:pt x="0" y="0"/>
                      <a:pt x="0" y="12"/>
                    </a:cubicBezTo>
                    <a:lnTo>
                      <a:pt x="35" y="3276"/>
                    </a:lnTo>
                    <a:cubicBezTo>
                      <a:pt x="35" y="3276"/>
                      <a:pt x="35" y="3288"/>
                      <a:pt x="46" y="3288"/>
                    </a:cubicBezTo>
                    <a:cubicBezTo>
                      <a:pt x="58" y="3288"/>
                      <a:pt x="69" y="3276"/>
                      <a:pt x="69" y="3276"/>
                    </a:cubicBezTo>
                    <a:lnTo>
                      <a:pt x="35" y="12"/>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5" name="Google Shape;1107;p69"/>
              <p:cNvSpPr/>
              <p:nvPr/>
            </p:nvSpPr>
            <p:spPr>
              <a:xfrm>
                <a:off x="4881494" y="2912352"/>
                <a:ext cx="116972" cy="232370"/>
              </a:xfrm>
              <a:custGeom>
                <a:avLst/>
                <a:gdLst/>
                <a:ahLst/>
                <a:cxnLst/>
                <a:rect l="l" t="t" r="r" b="b"/>
                <a:pathLst>
                  <a:path w="1857" h="3689" extrusionOk="0">
                    <a:moveTo>
                      <a:pt x="104" y="46"/>
                    </a:moveTo>
                    <a:lnTo>
                      <a:pt x="1799" y="630"/>
                    </a:lnTo>
                    <a:lnTo>
                      <a:pt x="1822" y="3643"/>
                    </a:lnTo>
                    <a:lnTo>
                      <a:pt x="35" y="3173"/>
                    </a:lnTo>
                    <a:lnTo>
                      <a:pt x="104" y="46"/>
                    </a:lnTo>
                    <a:close/>
                    <a:moveTo>
                      <a:pt x="70" y="0"/>
                    </a:moveTo>
                    <a:lnTo>
                      <a:pt x="1" y="3196"/>
                    </a:lnTo>
                    <a:lnTo>
                      <a:pt x="1857" y="3689"/>
                    </a:lnTo>
                    <a:lnTo>
                      <a:pt x="1834" y="619"/>
                    </a:lnTo>
                    <a:lnTo>
                      <a:pt x="1834" y="607"/>
                    </a:lnTo>
                    <a:lnTo>
                      <a:pt x="7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6" name="Google Shape;1108;p69"/>
              <p:cNvSpPr/>
              <p:nvPr/>
            </p:nvSpPr>
            <p:spPr>
              <a:xfrm>
                <a:off x="4737181" y="2856793"/>
                <a:ext cx="124216" cy="251897"/>
              </a:xfrm>
              <a:custGeom>
                <a:avLst/>
                <a:gdLst/>
                <a:ahLst/>
                <a:cxnLst/>
                <a:rect l="l" t="t" r="r" b="b"/>
                <a:pathLst>
                  <a:path w="1972" h="3999" extrusionOk="0">
                    <a:moveTo>
                      <a:pt x="24" y="0"/>
                    </a:moveTo>
                    <a:cubicBezTo>
                      <a:pt x="24" y="0"/>
                      <a:pt x="12" y="12"/>
                      <a:pt x="1" y="12"/>
                    </a:cubicBezTo>
                    <a:cubicBezTo>
                      <a:pt x="1" y="23"/>
                      <a:pt x="12" y="35"/>
                      <a:pt x="12" y="35"/>
                    </a:cubicBezTo>
                    <a:lnTo>
                      <a:pt x="1914" y="745"/>
                    </a:lnTo>
                    <a:lnTo>
                      <a:pt x="1937" y="3952"/>
                    </a:lnTo>
                    <a:lnTo>
                      <a:pt x="1937" y="3952"/>
                    </a:lnTo>
                    <a:lnTo>
                      <a:pt x="58" y="3483"/>
                    </a:lnTo>
                    <a:cubicBezTo>
                      <a:pt x="35" y="3483"/>
                      <a:pt x="24" y="3506"/>
                      <a:pt x="47" y="3517"/>
                    </a:cubicBezTo>
                    <a:lnTo>
                      <a:pt x="1948" y="3998"/>
                    </a:lnTo>
                    <a:lnTo>
                      <a:pt x="1971" y="3998"/>
                    </a:lnTo>
                    <a:lnTo>
                      <a:pt x="1948" y="733"/>
                    </a:lnTo>
                    <a:lnTo>
                      <a:pt x="1948" y="722"/>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7" name="Google Shape;1109;p69"/>
              <p:cNvSpPr/>
              <p:nvPr/>
            </p:nvSpPr>
            <p:spPr>
              <a:xfrm>
                <a:off x="4981083" y="2946241"/>
                <a:ext cx="3653" cy="193442"/>
              </a:xfrm>
              <a:custGeom>
                <a:avLst/>
                <a:gdLst/>
                <a:ahLst/>
                <a:cxnLst/>
                <a:rect l="l" t="t" r="r" b="b"/>
                <a:pathLst>
                  <a:path w="58" h="3071" extrusionOk="0">
                    <a:moveTo>
                      <a:pt x="24" y="1"/>
                    </a:moveTo>
                    <a:cubicBezTo>
                      <a:pt x="12" y="1"/>
                      <a:pt x="1" y="1"/>
                      <a:pt x="1" y="12"/>
                    </a:cubicBezTo>
                    <a:lnTo>
                      <a:pt x="24" y="3048"/>
                    </a:lnTo>
                    <a:cubicBezTo>
                      <a:pt x="24" y="3059"/>
                      <a:pt x="35" y="3071"/>
                      <a:pt x="46" y="3071"/>
                    </a:cubicBezTo>
                    <a:cubicBezTo>
                      <a:pt x="58" y="3071"/>
                      <a:pt x="58" y="3059"/>
                      <a:pt x="58" y="3048"/>
                    </a:cubicBezTo>
                    <a:lnTo>
                      <a:pt x="35" y="12"/>
                    </a:lnTo>
                    <a:cubicBezTo>
                      <a:pt x="35" y="1"/>
                      <a:pt x="24"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8" name="Google Shape;1110;p69"/>
              <p:cNvSpPr/>
              <p:nvPr/>
            </p:nvSpPr>
            <p:spPr>
              <a:xfrm>
                <a:off x="4842565" y="2896478"/>
                <a:ext cx="4409" cy="207111"/>
              </a:xfrm>
              <a:custGeom>
                <a:avLst/>
                <a:gdLst/>
                <a:ahLst/>
                <a:cxnLst/>
                <a:rect l="l" t="t" r="r" b="b"/>
                <a:pathLst>
                  <a:path w="70" h="3288" extrusionOk="0">
                    <a:moveTo>
                      <a:pt x="23" y="0"/>
                    </a:moveTo>
                    <a:cubicBezTo>
                      <a:pt x="12" y="0"/>
                      <a:pt x="0" y="12"/>
                      <a:pt x="0" y="23"/>
                    </a:cubicBezTo>
                    <a:lnTo>
                      <a:pt x="35" y="3276"/>
                    </a:lnTo>
                    <a:cubicBezTo>
                      <a:pt x="35" y="3288"/>
                      <a:pt x="35" y="3288"/>
                      <a:pt x="46" y="3288"/>
                    </a:cubicBezTo>
                    <a:cubicBezTo>
                      <a:pt x="58" y="3288"/>
                      <a:pt x="69" y="3288"/>
                      <a:pt x="69" y="3276"/>
                    </a:cubicBezTo>
                    <a:lnTo>
                      <a:pt x="35" y="23"/>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9" name="Google Shape;1111;p69"/>
              <p:cNvSpPr/>
              <p:nvPr/>
            </p:nvSpPr>
            <p:spPr>
              <a:xfrm>
                <a:off x="5352290" y="2565081"/>
                <a:ext cx="64691" cy="202261"/>
              </a:xfrm>
              <a:custGeom>
                <a:avLst/>
                <a:gdLst/>
                <a:ahLst/>
                <a:cxnLst/>
                <a:rect l="l" t="t" r="r" b="b"/>
                <a:pathLst>
                  <a:path w="1027" h="3211" extrusionOk="0">
                    <a:moveTo>
                      <a:pt x="23" y="0"/>
                    </a:moveTo>
                    <a:cubicBezTo>
                      <a:pt x="11" y="0"/>
                      <a:pt x="0" y="17"/>
                      <a:pt x="19" y="26"/>
                    </a:cubicBezTo>
                    <a:lnTo>
                      <a:pt x="992" y="691"/>
                    </a:lnTo>
                    <a:lnTo>
                      <a:pt x="992" y="3165"/>
                    </a:lnTo>
                    <a:lnTo>
                      <a:pt x="30" y="2638"/>
                    </a:lnTo>
                    <a:cubicBezTo>
                      <a:pt x="19" y="2638"/>
                      <a:pt x="7" y="2638"/>
                      <a:pt x="7" y="2650"/>
                    </a:cubicBezTo>
                    <a:cubicBezTo>
                      <a:pt x="7" y="2661"/>
                      <a:pt x="7" y="2672"/>
                      <a:pt x="19" y="2672"/>
                    </a:cubicBezTo>
                    <a:lnTo>
                      <a:pt x="1004" y="3199"/>
                    </a:lnTo>
                    <a:lnTo>
                      <a:pt x="1027" y="3211"/>
                    </a:lnTo>
                    <a:lnTo>
                      <a:pt x="1027" y="668"/>
                    </a:lnTo>
                    <a:lnTo>
                      <a:pt x="30"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0" name="Google Shape;1112;p69"/>
              <p:cNvSpPr/>
              <p:nvPr/>
            </p:nvSpPr>
            <p:spPr>
              <a:xfrm>
                <a:off x="5453706" y="2627316"/>
                <a:ext cx="71494" cy="195584"/>
              </a:xfrm>
              <a:custGeom>
                <a:avLst/>
                <a:gdLst/>
                <a:ahLst/>
                <a:cxnLst/>
                <a:rect l="l" t="t" r="r" b="b"/>
                <a:pathLst>
                  <a:path w="1135" h="3105" extrusionOk="0">
                    <a:moveTo>
                      <a:pt x="35" y="58"/>
                    </a:moveTo>
                    <a:lnTo>
                      <a:pt x="1101" y="676"/>
                    </a:lnTo>
                    <a:lnTo>
                      <a:pt x="1101" y="3059"/>
                    </a:lnTo>
                    <a:lnTo>
                      <a:pt x="35" y="2509"/>
                    </a:lnTo>
                    <a:lnTo>
                      <a:pt x="35" y="58"/>
                    </a:lnTo>
                    <a:close/>
                    <a:moveTo>
                      <a:pt x="1" y="1"/>
                    </a:moveTo>
                    <a:lnTo>
                      <a:pt x="1" y="2532"/>
                    </a:lnTo>
                    <a:lnTo>
                      <a:pt x="1135" y="3105"/>
                    </a:lnTo>
                    <a:lnTo>
                      <a:pt x="1135" y="66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1" name="Google Shape;1113;p69"/>
              <p:cNvSpPr/>
              <p:nvPr/>
            </p:nvSpPr>
            <p:spPr>
              <a:xfrm>
                <a:off x="5510713" y="2661584"/>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2" name="Google Shape;1114;p69"/>
              <p:cNvSpPr/>
              <p:nvPr/>
            </p:nvSpPr>
            <p:spPr>
              <a:xfrm>
                <a:off x="5402494" y="2598089"/>
                <a:ext cx="2205" cy="161317"/>
              </a:xfrm>
              <a:custGeom>
                <a:avLst/>
                <a:gdLst/>
                <a:ahLst/>
                <a:cxnLst/>
                <a:rect l="l" t="t" r="r" b="b"/>
                <a:pathLst>
                  <a:path w="35" h="2561" extrusionOk="0">
                    <a:moveTo>
                      <a:pt x="18" y="1"/>
                    </a:moveTo>
                    <a:cubicBezTo>
                      <a:pt x="9" y="1"/>
                      <a:pt x="1" y="6"/>
                      <a:pt x="1" y="18"/>
                    </a:cubicBezTo>
                    <a:lnTo>
                      <a:pt x="1" y="2549"/>
                    </a:lnTo>
                    <a:cubicBezTo>
                      <a:pt x="1" y="2561"/>
                      <a:pt x="1" y="2561"/>
                      <a:pt x="12" y="2561"/>
                    </a:cubicBezTo>
                    <a:cubicBezTo>
                      <a:pt x="23" y="2561"/>
                      <a:pt x="35" y="2561"/>
                      <a:pt x="35" y="2549"/>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3" name="Google Shape;1115;p69"/>
              <p:cNvSpPr/>
              <p:nvPr/>
            </p:nvSpPr>
            <p:spPr>
              <a:xfrm>
                <a:off x="5352164" y="2801802"/>
                <a:ext cx="64817" cy="195017"/>
              </a:xfrm>
              <a:custGeom>
                <a:avLst/>
                <a:gdLst/>
                <a:ahLst/>
                <a:cxnLst/>
                <a:rect l="l" t="t" r="r" b="b"/>
                <a:pathLst>
                  <a:path w="1029" h="3096" extrusionOk="0">
                    <a:moveTo>
                      <a:pt x="23" y="0"/>
                    </a:moveTo>
                    <a:cubicBezTo>
                      <a:pt x="7" y="0"/>
                      <a:pt x="1" y="26"/>
                      <a:pt x="21" y="26"/>
                    </a:cubicBezTo>
                    <a:lnTo>
                      <a:pt x="994" y="564"/>
                    </a:lnTo>
                    <a:lnTo>
                      <a:pt x="994" y="3038"/>
                    </a:lnTo>
                    <a:lnTo>
                      <a:pt x="32" y="2649"/>
                    </a:lnTo>
                    <a:cubicBezTo>
                      <a:pt x="29" y="2647"/>
                      <a:pt x="26" y="2646"/>
                      <a:pt x="23" y="2646"/>
                    </a:cubicBezTo>
                    <a:cubicBezTo>
                      <a:pt x="7" y="2646"/>
                      <a:pt x="1" y="2672"/>
                      <a:pt x="21" y="2672"/>
                    </a:cubicBezTo>
                    <a:lnTo>
                      <a:pt x="1029" y="3096"/>
                    </a:lnTo>
                    <a:lnTo>
                      <a:pt x="1029" y="553"/>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4" name="Google Shape;1116;p69"/>
              <p:cNvSpPr/>
              <p:nvPr/>
            </p:nvSpPr>
            <p:spPr>
              <a:xfrm>
                <a:off x="5453706" y="2852447"/>
                <a:ext cx="71494" cy="186198"/>
              </a:xfrm>
              <a:custGeom>
                <a:avLst/>
                <a:gdLst/>
                <a:ahLst/>
                <a:cxnLst/>
                <a:rect l="l" t="t" r="r" b="b"/>
                <a:pathLst>
                  <a:path w="1135" h="2956" extrusionOk="0">
                    <a:moveTo>
                      <a:pt x="35" y="46"/>
                    </a:moveTo>
                    <a:lnTo>
                      <a:pt x="1101" y="539"/>
                    </a:lnTo>
                    <a:lnTo>
                      <a:pt x="1101" y="2910"/>
                    </a:lnTo>
                    <a:lnTo>
                      <a:pt x="35" y="2498"/>
                    </a:lnTo>
                    <a:lnTo>
                      <a:pt x="35" y="46"/>
                    </a:lnTo>
                    <a:close/>
                    <a:moveTo>
                      <a:pt x="1" y="1"/>
                    </a:moveTo>
                    <a:lnTo>
                      <a:pt x="1" y="2521"/>
                    </a:lnTo>
                    <a:lnTo>
                      <a:pt x="1135" y="2956"/>
                    </a:lnTo>
                    <a:lnTo>
                      <a:pt x="1135" y="516"/>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5" name="Google Shape;1117;p69"/>
              <p:cNvSpPr/>
              <p:nvPr/>
            </p:nvSpPr>
            <p:spPr>
              <a:xfrm>
                <a:off x="5510713" y="2878777"/>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6" name="Google Shape;1118;p69"/>
              <p:cNvSpPr/>
              <p:nvPr/>
            </p:nvSpPr>
            <p:spPr>
              <a:xfrm>
                <a:off x="5402494" y="2829014"/>
                <a:ext cx="2205" cy="161317"/>
              </a:xfrm>
              <a:custGeom>
                <a:avLst/>
                <a:gdLst/>
                <a:ahLst/>
                <a:cxnLst/>
                <a:rect l="l" t="t" r="r" b="b"/>
                <a:pathLst>
                  <a:path w="35" h="2561" extrusionOk="0">
                    <a:moveTo>
                      <a:pt x="18" y="0"/>
                    </a:moveTo>
                    <a:cubicBezTo>
                      <a:pt x="9" y="0"/>
                      <a:pt x="1" y="6"/>
                      <a:pt x="1" y="17"/>
                    </a:cubicBezTo>
                    <a:lnTo>
                      <a:pt x="1" y="2549"/>
                    </a:lnTo>
                    <a:cubicBezTo>
                      <a:pt x="1" y="2549"/>
                      <a:pt x="1" y="2560"/>
                      <a:pt x="12" y="2560"/>
                    </a:cubicBezTo>
                    <a:cubicBezTo>
                      <a:pt x="23" y="2560"/>
                      <a:pt x="23" y="2549"/>
                      <a:pt x="35" y="2549"/>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7" name="Google Shape;1119;p69"/>
              <p:cNvSpPr/>
              <p:nvPr/>
            </p:nvSpPr>
            <p:spPr>
              <a:xfrm>
                <a:off x="5352731" y="3059940"/>
                <a:ext cx="64250" cy="185128"/>
              </a:xfrm>
              <a:custGeom>
                <a:avLst/>
                <a:gdLst/>
                <a:ahLst/>
                <a:cxnLst/>
                <a:rect l="l" t="t" r="r" b="b"/>
                <a:pathLst>
                  <a:path w="1020" h="2939" extrusionOk="0">
                    <a:moveTo>
                      <a:pt x="13" y="1"/>
                    </a:moveTo>
                    <a:cubicBezTo>
                      <a:pt x="6" y="1"/>
                      <a:pt x="0" y="9"/>
                      <a:pt x="0" y="17"/>
                    </a:cubicBezTo>
                    <a:cubicBezTo>
                      <a:pt x="0" y="17"/>
                      <a:pt x="0" y="29"/>
                      <a:pt x="12" y="29"/>
                    </a:cubicBezTo>
                    <a:lnTo>
                      <a:pt x="985" y="418"/>
                    </a:lnTo>
                    <a:lnTo>
                      <a:pt x="985" y="2892"/>
                    </a:lnTo>
                    <a:lnTo>
                      <a:pt x="23" y="2652"/>
                    </a:lnTo>
                    <a:cubicBezTo>
                      <a:pt x="20" y="2648"/>
                      <a:pt x="16" y="2647"/>
                      <a:pt x="13" y="2647"/>
                    </a:cubicBezTo>
                    <a:cubicBezTo>
                      <a:pt x="6" y="2647"/>
                      <a:pt x="0" y="2655"/>
                      <a:pt x="0" y="2663"/>
                    </a:cubicBezTo>
                    <a:cubicBezTo>
                      <a:pt x="0" y="2663"/>
                      <a:pt x="0" y="2675"/>
                      <a:pt x="12" y="2675"/>
                    </a:cubicBezTo>
                    <a:lnTo>
                      <a:pt x="1020" y="2938"/>
                    </a:lnTo>
                    <a:lnTo>
                      <a:pt x="1020" y="395"/>
                    </a:lnTo>
                    <a:lnTo>
                      <a:pt x="23" y="6"/>
                    </a:lnTo>
                    <a:cubicBezTo>
                      <a:pt x="20" y="2"/>
                      <a:pt x="16" y="1"/>
                      <a:pt x="1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8" name="Google Shape;1120;p69"/>
              <p:cNvSpPr/>
              <p:nvPr/>
            </p:nvSpPr>
            <p:spPr>
              <a:xfrm>
                <a:off x="5453706" y="3094900"/>
                <a:ext cx="71494" cy="174671"/>
              </a:xfrm>
              <a:custGeom>
                <a:avLst/>
                <a:gdLst/>
                <a:ahLst/>
                <a:cxnLst/>
                <a:rect l="l" t="t" r="r" b="b"/>
                <a:pathLst>
                  <a:path w="1135" h="2773" extrusionOk="0">
                    <a:moveTo>
                      <a:pt x="35" y="35"/>
                    </a:moveTo>
                    <a:lnTo>
                      <a:pt x="1101" y="356"/>
                    </a:lnTo>
                    <a:lnTo>
                      <a:pt x="1101" y="2738"/>
                    </a:lnTo>
                    <a:lnTo>
                      <a:pt x="35" y="2486"/>
                    </a:lnTo>
                    <a:lnTo>
                      <a:pt x="35" y="35"/>
                    </a:lnTo>
                    <a:close/>
                    <a:moveTo>
                      <a:pt x="1" y="0"/>
                    </a:moveTo>
                    <a:lnTo>
                      <a:pt x="1" y="2521"/>
                    </a:lnTo>
                    <a:lnTo>
                      <a:pt x="1135" y="2773"/>
                    </a:lnTo>
                    <a:lnTo>
                      <a:pt x="1135" y="33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9" name="Google Shape;1121;p69"/>
              <p:cNvSpPr/>
              <p:nvPr/>
            </p:nvSpPr>
            <p:spPr>
              <a:xfrm>
                <a:off x="5510713" y="3111845"/>
                <a:ext cx="2268" cy="155585"/>
              </a:xfrm>
              <a:custGeom>
                <a:avLst/>
                <a:gdLst/>
                <a:ahLst/>
                <a:cxnLst/>
                <a:rect l="l" t="t" r="r" b="b"/>
                <a:pathLst>
                  <a:path w="36" h="2470" extrusionOk="0">
                    <a:moveTo>
                      <a:pt x="18" y="1"/>
                    </a:moveTo>
                    <a:cubicBezTo>
                      <a:pt x="9" y="1"/>
                      <a:pt x="1" y="6"/>
                      <a:pt x="1" y="18"/>
                    </a:cubicBezTo>
                    <a:lnTo>
                      <a:pt x="1" y="2446"/>
                    </a:lnTo>
                    <a:cubicBezTo>
                      <a:pt x="1" y="2458"/>
                      <a:pt x="12" y="2469"/>
                      <a:pt x="24" y="2469"/>
                    </a:cubicBezTo>
                    <a:cubicBezTo>
                      <a:pt x="24" y="2469"/>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0" name="Google Shape;1122;p69"/>
              <p:cNvSpPr/>
              <p:nvPr/>
            </p:nvSpPr>
            <p:spPr>
              <a:xfrm>
                <a:off x="5402494" y="3079404"/>
                <a:ext cx="1512" cy="161317"/>
              </a:xfrm>
              <a:custGeom>
                <a:avLst/>
                <a:gdLst/>
                <a:ahLst/>
                <a:cxnLst/>
                <a:rect l="l" t="t" r="r" b="b"/>
                <a:pathLst>
                  <a:path w="24" h="2561" extrusionOk="0">
                    <a:moveTo>
                      <a:pt x="12" y="0"/>
                    </a:moveTo>
                    <a:cubicBezTo>
                      <a:pt x="6" y="0"/>
                      <a:pt x="1" y="6"/>
                      <a:pt x="1" y="17"/>
                    </a:cubicBezTo>
                    <a:lnTo>
                      <a:pt x="1" y="2549"/>
                    </a:lnTo>
                    <a:cubicBezTo>
                      <a:pt x="1" y="2549"/>
                      <a:pt x="1" y="2560"/>
                      <a:pt x="12" y="2560"/>
                    </a:cubicBezTo>
                    <a:cubicBezTo>
                      <a:pt x="23" y="2560"/>
                      <a:pt x="23" y="2549"/>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1" name="Google Shape;1123;p69"/>
              <p:cNvSpPr/>
              <p:nvPr/>
            </p:nvSpPr>
            <p:spPr>
              <a:xfrm>
                <a:off x="5352164" y="3293889"/>
                <a:ext cx="64817" cy="182797"/>
              </a:xfrm>
              <a:custGeom>
                <a:avLst/>
                <a:gdLst/>
                <a:ahLst/>
                <a:cxnLst/>
                <a:rect l="l" t="t" r="r" b="b"/>
                <a:pathLst>
                  <a:path w="1029" h="2902" extrusionOk="0">
                    <a:moveTo>
                      <a:pt x="23" y="1"/>
                    </a:moveTo>
                    <a:cubicBezTo>
                      <a:pt x="7" y="1"/>
                      <a:pt x="1" y="26"/>
                      <a:pt x="21" y="26"/>
                    </a:cubicBezTo>
                    <a:lnTo>
                      <a:pt x="994" y="381"/>
                    </a:lnTo>
                    <a:lnTo>
                      <a:pt x="994" y="2855"/>
                    </a:lnTo>
                    <a:lnTo>
                      <a:pt x="32" y="2638"/>
                    </a:lnTo>
                    <a:cubicBezTo>
                      <a:pt x="21" y="2638"/>
                      <a:pt x="9" y="2649"/>
                      <a:pt x="9" y="2649"/>
                    </a:cubicBezTo>
                    <a:cubicBezTo>
                      <a:pt x="9" y="2661"/>
                      <a:pt x="9" y="2672"/>
                      <a:pt x="21" y="2672"/>
                    </a:cubicBezTo>
                    <a:lnTo>
                      <a:pt x="1029" y="2901"/>
                    </a:lnTo>
                    <a:lnTo>
                      <a:pt x="1029" y="358"/>
                    </a:lnTo>
                    <a:lnTo>
                      <a:pt x="32" y="3"/>
                    </a:lnTo>
                    <a:cubicBezTo>
                      <a:pt x="29" y="1"/>
                      <a:pt x="26"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2" name="Google Shape;1124;p69"/>
              <p:cNvSpPr/>
              <p:nvPr/>
            </p:nvSpPr>
            <p:spPr>
              <a:xfrm>
                <a:off x="5453706" y="3325070"/>
                <a:ext cx="71494" cy="172530"/>
              </a:xfrm>
              <a:custGeom>
                <a:avLst/>
                <a:gdLst/>
                <a:ahLst/>
                <a:cxnLst/>
                <a:rect l="l" t="t" r="r" b="b"/>
                <a:pathLst>
                  <a:path w="1135" h="2739" extrusionOk="0">
                    <a:moveTo>
                      <a:pt x="35" y="46"/>
                    </a:moveTo>
                    <a:lnTo>
                      <a:pt x="1101" y="321"/>
                    </a:lnTo>
                    <a:lnTo>
                      <a:pt x="1101" y="2693"/>
                    </a:lnTo>
                    <a:lnTo>
                      <a:pt x="35" y="2498"/>
                    </a:lnTo>
                    <a:lnTo>
                      <a:pt x="35" y="46"/>
                    </a:lnTo>
                    <a:close/>
                    <a:moveTo>
                      <a:pt x="1" y="1"/>
                    </a:moveTo>
                    <a:lnTo>
                      <a:pt x="1" y="2521"/>
                    </a:lnTo>
                    <a:lnTo>
                      <a:pt x="1112" y="2738"/>
                    </a:lnTo>
                    <a:lnTo>
                      <a:pt x="1135" y="2738"/>
                    </a:lnTo>
                    <a:lnTo>
                      <a:pt x="1135" y="299"/>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3" name="Google Shape;1125;p69"/>
              <p:cNvSpPr/>
              <p:nvPr/>
            </p:nvSpPr>
            <p:spPr>
              <a:xfrm>
                <a:off x="5510713" y="3340566"/>
                <a:ext cx="2268" cy="154892"/>
              </a:xfrm>
              <a:custGeom>
                <a:avLst/>
                <a:gdLst/>
                <a:ahLst/>
                <a:cxnLst/>
                <a:rect l="l" t="t" r="r" b="b"/>
                <a:pathLst>
                  <a:path w="36" h="2459" extrusionOk="0">
                    <a:moveTo>
                      <a:pt x="18" y="1"/>
                    </a:moveTo>
                    <a:cubicBezTo>
                      <a:pt x="9" y="1"/>
                      <a:pt x="1" y="7"/>
                      <a:pt x="1" y="18"/>
                    </a:cubicBezTo>
                    <a:lnTo>
                      <a:pt x="1" y="2447"/>
                    </a:lnTo>
                    <a:cubicBezTo>
                      <a:pt x="1" y="2447"/>
                      <a:pt x="12" y="2458"/>
                      <a:pt x="24" y="2458"/>
                    </a:cubicBezTo>
                    <a:cubicBezTo>
                      <a:pt x="24" y="2458"/>
                      <a:pt x="35" y="2447"/>
                      <a:pt x="35" y="2447"/>
                    </a:cubicBezTo>
                    <a:lnTo>
                      <a:pt x="35" y="18"/>
                    </a:lnTo>
                    <a:cubicBezTo>
                      <a:pt x="35" y="7"/>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4" name="Google Shape;1126;p69"/>
              <p:cNvSpPr/>
              <p:nvPr/>
            </p:nvSpPr>
            <p:spPr>
              <a:xfrm>
                <a:off x="5402494" y="3311023"/>
                <a:ext cx="1512" cy="162010"/>
              </a:xfrm>
              <a:custGeom>
                <a:avLst/>
                <a:gdLst/>
                <a:ahLst/>
                <a:cxnLst/>
                <a:rect l="l" t="t" r="r" b="b"/>
                <a:pathLst>
                  <a:path w="24" h="2572" extrusionOk="0">
                    <a:moveTo>
                      <a:pt x="12" y="0"/>
                    </a:moveTo>
                    <a:cubicBezTo>
                      <a:pt x="6" y="0"/>
                      <a:pt x="1" y="6"/>
                      <a:pt x="1" y="17"/>
                    </a:cubicBezTo>
                    <a:lnTo>
                      <a:pt x="1" y="2549"/>
                    </a:lnTo>
                    <a:cubicBezTo>
                      <a:pt x="1" y="2561"/>
                      <a:pt x="1" y="2572"/>
                      <a:pt x="12" y="2572"/>
                    </a:cubicBezTo>
                    <a:cubicBezTo>
                      <a:pt x="23" y="2572"/>
                      <a:pt x="23" y="2561"/>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5" name="Google Shape;1127;p69"/>
              <p:cNvSpPr/>
              <p:nvPr/>
            </p:nvSpPr>
            <p:spPr>
              <a:xfrm>
                <a:off x="5595184" y="2721677"/>
                <a:ext cx="43337" cy="170514"/>
              </a:xfrm>
              <a:custGeom>
                <a:avLst/>
                <a:gdLst/>
                <a:ahLst/>
                <a:cxnLst/>
                <a:rect l="l" t="t" r="r" b="b"/>
                <a:pathLst>
                  <a:path w="688" h="2707" extrusionOk="0">
                    <a:moveTo>
                      <a:pt x="26" y="1"/>
                    </a:moveTo>
                    <a:cubicBezTo>
                      <a:pt x="9" y="1"/>
                      <a:pt x="2" y="28"/>
                      <a:pt x="12" y="38"/>
                    </a:cubicBezTo>
                    <a:lnTo>
                      <a:pt x="653" y="461"/>
                    </a:lnTo>
                    <a:lnTo>
                      <a:pt x="653" y="2649"/>
                    </a:lnTo>
                    <a:lnTo>
                      <a:pt x="34" y="2329"/>
                    </a:lnTo>
                    <a:cubicBezTo>
                      <a:pt x="12" y="2329"/>
                      <a:pt x="0" y="2351"/>
                      <a:pt x="23" y="2363"/>
                    </a:cubicBezTo>
                    <a:lnTo>
                      <a:pt x="687" y="2707"/>
                    </a:lnTo>
                    <a:lnTo>
                      <a:pt x="687" y="438"/>
                    </a:lnTo>
                    <a:lnTo>
                      <a:pt x="34" y="3"/>
                    </a:lnTo>
                    <a:cubicBezTo>
                      <a:pt x="31" y="2"/>
                      <a:pt x="28" y="1"/>
                      <a:pt x="2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6" name="Google Shape;1128;p69"/>
              <p:cNvSpPr/>
              <p:nvPr/>
            </p:nvSpPr>
            <p:spPr>
              <a:xfrm>
                <a:off x="5661514" y="2761551"/>
                <a:ext cx="47683" cy="167427"/>
              </a:xfrm>
              <a:custGeom>
                <a:avLst/>
                <a:gdLst/>
                <a:ahLst/>
                <a:cxnLst/>
                <a:rect l="l" t="t" r="r" b="b"/>
                <a:pathLst>
                  <a:path w="757" h="2658" extrusionOk="0">
                    <a:moveTo>
                      <a:pt x="35" y="57"/>
                    </a:moveTo>
                    <a:lnTo>
                      <a:pt x="723" y="470"/>
                    </a:lnTo>
                    <a:lnTo>
                      <a:pt x="723" y="2601"/>
                    </a:lnTo>
                    <a:lnTo>
                      <a:pt x="35" y="2245"/>
                    </a:lnTo>
                    <a:lnTo>
                      <a:pt x="35" y="57"/>
                    </a:lnTo>
                    <a:close/>
                    <a:moveTo>
                      <a:pt x="1" y="0"/>
                    </a:moveTo>
                    <a:lnTo>
                      <a:pt x="1" y="2268"/>
                    </a:lnTo>
                    <a:lnTo>
                      <a:pt x="757" y="2658"/>
                    </a:lnTo>
                    <a:lnTo>
                      <a:pt x="757" y="447"/>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7" name="Google Shape;1129;p69"/>
              <p:cNvSpPr/>
              <p:nvPr/>
            </p:nvSpPr>
            <p:spPr>
              <a:xfrm>
                <a:off x="5699056" y="2784291"/>
                <a:ext cx="2205" cy="139649"/>
              </a:xfrm>
              <a:custGeom>
                <a:avLst/>
                <a:gdLst/>
                <a:ahLst/>
                <a:cxnLst/>
                <a:rect l="l" t="t" r="r" b="b"/>
                <a:pathLst>
                  <a:path w="35" h="2217" extrusionOk="0">
                    <a:moveTo>
                      <a:pt x="18" y="0"/>
                    </a:moveTo>
                    <a:cubicBezTo>
                      <a:pt x="9" y="0"/>
                      <a:pt x="1" y="6"/>
                      <a:pt x="1" y="17"/>
                    </a:cubicBezTo>
                    <a:lnTo>
                      <a:pt x="1" y="2205"/>
                    </a:lnTo>
                    <a:cubicBezTo>
                      <a:pt x="1" y="2217"/>
                      <a:pt x="12" y="2217"/>
                      <a:pt x="24" y="2217"/>
                    </a:cubicBezTo>
                    <a:cubicBezTo>
                      <a:pt x="24" y="2217"/>
                      <a:pt x="35" y="2217"/>
                      <a:pt x="35" y="220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8" name="Google Shape;1130;p69"/>
              <p:cNvSpPr/>
              <p:nvPr/>
            </p:nvSpPr>
            <p:spPr>
              <a:xfrm>
                <a:off x="5628317" y="2743157"/>
                <a:ext cx="2268" cy="143239"/>
              </a:xfrm>
              <a:custGeom>
                <a:avLst/>
                <a:gdLst/>
                <a:ahLst/>
                <a:cxnLst/>
                <a:rect l="l" t="t" r="r" b="b"/>
                <a:pathLst>
                  <a:path w="36" h="2274" extrusionOk="0">
                    <a:moveTo>
                      <a:pt x="18" y="0"/>
                    </a:moveTo>
                    <a:cubicBezTo>
                      <a:pt x="10" y="0"/>
                      <a:pt x="1" y="6"/>
                      <a:pt x="1" y="17"/>
                    </a:cubicBezTo>
                    <a:lnTo>
                      <a:pt x="1" y="2262"/>
                    </a:lnTo>
                    <a:cubicBezTo>
                      <a:pt x="1" y="2274"/>
                      <a:pt x="1" y="2274"/>
                      <a:pt x="12" y="2274"/>
                    </a:cubicBezTo>
                    <a:cubicBezTo>
                      <a:pt x="24" y="2274"/>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9" name="Google Shape;1131;p69"/>
              <p:cNvSpPr/>
              <p:nvPr/>
            </p:nvSpPr>
            <p:spPr>
              <a:xfrm>
                <a:off x="5595373" y="2930241"/>
                <a:ext cx="43148" cy="165412"/>
              </a:xfrm>
              <a:custGeom>
                <a:avLst/>
                <a:gdLst/>
                <a:ahLst/>
                <a:cxnLst/>
                <a:rect l="l" t="t" r="r" b="b"/>
                <a:pathLst>
                  <a:path w="685" h="2626" extrusionOk="0">
                    <a:moveTo>
                      <a:pt x="23" y="0"/>
                    </a:moveTo>
                    <a:cubicBezTo>
                      <a:pt x="6" y="0"/>
                      <a:pt x="0" y="27"/>
                      <a:pt x="20" y="37"/>
                    </a:cubicBezTo>
                    <a:lnTo>
                      <a:pt x="650" y="381"/>
                    </a:lnTo>
                    <a:lnTo>
                      <a:pt x="650" y="2580"/>
                    </a:lnTo>
                    <a:lnTo>
                      <a:pt x="31" y="2340"/>
                    </a:lnTo>
                    <a:cubicBezTo>
                      <a:pt x="28" y="2338"/>
                      <a:pt x="25" y="2337"/>
                      <a:pt x="22" y="2337"/>
                    </a:cubicBezTo>
                    <a:cubicBezTo>
                      <a:pt x="6" y="2337"/>
                      <a:pt x="0" y="2362"/>
                      <a:pt x="20" y="2362"/>
                    </a:cubicBezTo>
                    <a:lnTo>
                      <a:pt x="684" y="2626"/>
                    </a:lnTo>
                    <a:lnTo>
                      <a:pt x="684" y="358"/>
                    </a:lnTo>
                    <a:lnTo>
                      <a:pt x="31"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0" name="Google Shape;1132;p69"/>
              <p:cNvSpPr/>
              <p:nvPr/>
            </p:nvSpPr>
            <p:spPr>
              <a:xfrm>
                <a:off x="5661514" y="2962115"/>
                <a:ext cx="47683" cy="160247"/>
              </a:xfrm>
              <a:custGeom>
                <a:avLst/>
                <a:gdLst/>
                <a:ahLst/>
                <a:cxnLst/>
                <a:rect l="l" t="t" r="r" b="b"/>
                <a:pathLst>
                  <a:path w="757" h="2544" extrusionOk="0">
                    <a:moveTo>
                      <a:pt x="35" y="58"/>
                    </a:moveTo>
                    <a:lnTo>
                      <a:pt x="723" y="367"/>
                    </a:lnTo>
                    <a:lnTo>
                      <a:pt x="723" y="2498"/>
                    </a:lnTo>
                    <a:lnTo>
                      <a:pt x="35" y="2234"/>
                    </a:lnTo>
                    <a:lnTo>
                      <a:pt x="35" y="58"/>
                    </a:lnTo>
                    <a:close/>
                    <a:moveTo>
                      <a:pt x="1" y="1"/>
                    </a:moveTo>
                    <a:lnTo>
                      <a:pt x="1" y="2257"/>
                    </a:lnTo>
                    <a:lnTo>
                      <a:pt x="757" y="2544"/>
                    </a:lnTo>
                    <a:lnTo>
                      <a:pt x="757" y="34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1" name="Google Shape;1133;p69"/>
              <p:cNvSpPr/>
              <p:nvPr/>
            </p:nvSpPr>
            <p:spPr>
              <a:xfrm>
                <a:off x="5699056" y="2979815"/>
                <a:ext cx="2205" cy="139649"/>
              </a:xfrm>
              <a:custGeom>
                <a:avLst/>
                <a:gdLst/>
                <a:ahLst/>
                <a:cxnLst/>
                <a:rect l="l" t="t" r="r" b="b"/>
                <a:pathLst>
                  <a:path w="35" h="2217" extrusionOk="0">
                    <a:moveTo>
                      <a:pt x="18" y="0"/>
                    </a:moveTo>
                    <a:cubicBezTo>
                      <a:pt x="9" y="0"/>
                      <a:pt x="1" y="6"/>
                      <a:pt x="1" y="18"/>
                    </a:cubicBezTo>
                    <a:lnTo>
                      <a:pt x="1" y="2194"/>
                    </a:lnTo>
                    <a:cubicBezTo>
                      <a:pt x="1" y="2206"/>
                      <a:pt x="12" y="2217"/>
                      <a:pt x="24" y="2217"/>
                    </a:cubicBezTo>
                    <a:cubicBezTo>
                      <a:pt x="24" y="2217"/>
                      <a:pt x="35" y="2206"/>
                      <a:pt x="35" y="219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2" name="Google Shape;1134;p69"/>
              <p:cNvSpPr/>
              <p:nvPr/>
            </p:nvSpPr>
            <p:spPr>
              <a:xfrm>
                <a:off x="5628317" y="2948068"/>
                <a:ext cx="2268" cy="143302"/>
              </a:xfrm>
              <a:custGeom>
                <a:avLst/>
                <a:gdLst/>
                <a:ahLst/>
                <a:cxnLst/>
                <a:rect l="l" t="t" r="r" b="b"/>
                <a:pathLst>
                  <a:path w="36" h="2275" extrusionOk="0">
                    <a:moveTo>
                      <a:pt x="18" y="0"/>
                    </a:moveTo>
                    <a:cubicBezTo>
                      <a:pt x="10" y="0"/>
                      <a:pt x="1" y="6"/>
                      <a:pt x="1" y="18"/>
                    </a:cubicBezTo>
                    <a:lnTo>
                      <a:pt x="1" y="2251"/>
                    </a:lnTo>
                    <a:cubicBezTo>
                      <a:pt x="1" y="2263"/>
                      <a:pt x="1" y="2274"/>
                      <a:pt x="12" y="2274"/>
                    </a:cubicBezTo>
                    <a:cubicBezTo>
                      <a:pt x="24" y="2274"/>
                      <a:pt x="35" y="2263"/>
                      <a:pt x="35" y="2251"/>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3" name="Google Shape;1135;p69"/>
              <p:cNvSpPr/>
              <p:nvPr/>
            </p:nvSpPr>
            <p:spPr>
              <a:xfrm>
                <a:off x="5595184" y="3157702"/>
                <a:ext cx="43337" cy="158042"/>
              </a:xfrm>
              <a:custGeom>
                <a:avLst/>
                <a:gdLst/>
                <a:ahLst/>
                <a:cxnLst/>
                <a:rect l="l" t="t" r="r" b="b"/>
                <a:pathLst>
                  <a:path w="688" h="2509" extrusionOk="0">
                    <a:moveTo>
                      <a:pt x="34" y="0"/>
                    </a:moveTo>
                    <a:cubicBezTo>
                      <a:pt x="12" y="0"/>
                      <a:pt x="0" y="23"/>
                      <a:pt x="23" y="34"/>
                    </a:cubicBezTo>
                    <a:lnTo>
                      <a:pt x="653" y="275"/>
                    </a:lnTo>
                    <a:lnTo>
                      <a:pt x="653" y="2463"/>
                    </a:lnTo>
                    <a:lnTo>
                      <a:pt x="34" y="2325"/>
                    </a:lnTo>
                    <a:cubicBezTo>
                      <a:pt x="23" y="2325"/>
                      <a:pt x="12" y="2337"/>
                      <a:pt x="12" y="2348"/>
                    </a:cubicBezTo>
                    <a:cubicBezTo>
                      <a:pt x="12" y="2348"/>
                      <a:pt x="12" y="2360"/>
                      <a:pt x="23" y="2360"/>
                    </a:cubicBezTo>
                    <a:lnTo>
                      <a:pt x="687" y="2509"/>
                    </a:lnTo>
                    <a:lnTo>
                      <a:pt x="687" y="252"/>
                    </a:lnTo>
                    <a:lnTo>
                      <a:pt x="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4" name="Google Shape;1136;p69"/>
              <p:cNvSpPr/>
              <p:nvPr/>
            </p:nvSpPr>
            <p:spPr>
              <a:xfrm>
                <a:off x="5661514" y="3178615"/>
                <a:ext cx="47683" cy="151554"/>
              </a:xfrm>
              <a:custGeom>
                <a:avLst/>
                <a:gdLst/>
                <a:ahLst/>
                <a:cxnLst/>
                <a:rect l="l" t="t" r="r" b="b"/>
                <a:pathLst>
                  <a:path w="757" h="2406" extrusionOk="0">
                    <a:moveTo>
                      <a:pt x="35" y="46"/>
                    </a:moveTo>
                    <a:lnTo>
                      <a:pt x="723" y="229"/>
                    </a:lnTo>
                    <a:lnTo>
                      <a:pt x="723" y="2371"/>
                    </a:lnTo>
                    <a:lnTo>
                      <a:pt x="35" y="2223"/>
                    </a:lnTo>
                    <a:lnTo>
                      <a:pt x="35" y="46"/>
                    </a:lnTo>
                    <a:close/>
                    <a:moveTo>
                      <a:pt x="1" y="0"/>
                    </a:moveTo>
                    <a:lnTo>
                      <a:pt x="1" y="2257"/>
                    </a:lnTo>
                    <a:lnTo>
                      <a:pt x="734" y="2406"/>
                    </a:lnTo>
                    <a:lnTo>
                      <a:pt x="757" y="2406"/>
                    </a:lnTo>
                    <a:lnTo>
                      <a:pt x="757" y="206"/>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5" name="Google Shape;1137;p69"/>
              <p:cNvSpPr/>
              <p:nvPr/>
            </p:nvSpPr>
            <p:spPr>
              <a:xfrm>
                <a:off x="5699056" y="3189072"/>
                <a:ext cx="2205" cy="139649"/>
              </a:xfrm>
              <a:custGeom>
                <a:avLst/>
                <a:gdLst/>
                <a:ahLst/>
                <a:cxnLst/>
                <a:rect l="l" t="t" r="r" b="b"/>
                <a:pathLst>
                  <a:path w="35" h="2217" extrusionOk="0">
                    <a:moveTo>
                      <a:pt x="18" y="0"/>
                    </a:moveTo>
                    <a:cubicBezTo>
                      <a:pt x="9" y="0"/>
                      <a:pt x="1" y="6"/>
                      <a:pt x="1" y="18"/>
                    </a:cubicBezTo>
                    <a:lnTo>
                      <a:pt x="1" y="2205"/>
                    </a:lnTo>
                    <a:cubicBezTo>
                      <a:pt x="1" y="2205"/>
                      <a:pt x="12" y="2217"/>
                      <a:pt x="12" y="2217"/>
                    </a:cubicBezTo>
                    <a:cubicBezTo>
                      <a:pt x="24" y="2217"/>
                      <a:pt x="35" y="2205"/>
                      <a:pt x="35" y="2205"/>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6" name="Google Shape;1138;p69"/>
              <p:cNvSpPr/>
              <p:nvPr/>
            </p:nvSpPr>
            <p:spPr>
              <a:xfrm>
                <a:off x="5628317" y="3169608"/>
                <a:ext cx="2268" cy="143995"/>
              </a:xfrm>
              <a:custGeom>
                <a:avLst/>
                <a:gdLst/>
                <a:ahLst/>
                <a:cxnLst/>
                <a:rect l="l" t="t" r="r" b="b"/>
                <a:pathLst>
                  <a:path w="36" h="2286" extrusionOk="0">
                    <a:moveTo>
                      <a:pt x="18" y="0"/>
                    </a:moveTo>
                    <a:cubicBezTo>
                      <a:pt x="10" y="0"/>
                      <a:pt x="1" y="6"/>
                      <a:pt x="1" y="17"/>
                    </a:cubicBezTo>
                    <a:lnTo>
                      <a:pt x="1" y="2262"/>
                    </a:lnTo>
                    <a:cubicBezTo>
                      <a:pt x="1" y="2274"/>
                      <a:pt x="1" y="2285"/>
                      <a:pt x="12" y="2285"/>
                    </a:cubicBezTo>
                    <a:cubicBezTo>
                      <a:pt x="24" y="2285"/>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7" name="Google Shape;1139;p69"/>
              <p:cNvSpPr/>
              <p:nvPr/>
            </p:nvSpPr>
            <p:spPr>
              <a:xfrm>
                <a:off x="5595184" y="3363306"/>
                <a:ext cx="43337" cy="158105"/>
              </a:xfrm>
              <a:custGeom>
                <a:avLst/>
                <a:gdLst/>
                <a:ahLst/>
                <a:cxnLst/>
                <a:rect l="l" t="t" r="r" b="b"/>
                <a:pathLst>
                  <a:path w="688" h="2510" extrusionOk="0">
                    <a:moveTo>
                      <a:pt x="34" y="1"/>
                    </a:moveTo>
                    <a:cubicBezTo>
                      <a:pt x="12" y="1"/>
                      <a:pt x="0" y="24"/>
                      <a:pt x="23" y="35"/>
                    </a:cubicBezTo>
                    <a:lnTo>
                      <a:pt x="653" y="276"/>
                    </a:lnTo>
                    <a:lnTo>
                      <a:pt x="653" y="2475"/>
                    </a:lnTo>
                    <a:lnTo>
                      <a:pt x="34" y="2338"/>
                    </a:lnTo>
                    <a:cubicBezTo>
                      <a:pt x="31" y="2334"/>
                      <a:pt x="28" y="2333"/>
                      <a:pt x="25" y="2333"/>
                    </a:cubicBezTo>
                    <a:cubicBezTo>
                      <a:pt x="17" y="2333"/>
                      <a:pt x="12" y="2341"/>
                      <a:pt x="12" y="2349"/>
                    </a:cubicBezTo>
                    <a:cubicBezTo>
                      <a:pt x="12" y="2361"/>
                      <a:pt x="12" y="2361"/>
                      <a:pt x="23" y="2361"/>
                    </a:cubicBezTo>
                    <a:lnTo>
                      <a:pt x="687" y="2509"/>
                    </a:lnTo>
                    <a:lnTo>
                      <a:pt x="687" y="253"/>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8" name="Google Shape;1140;p69"/>
              <p:cNvSpPr/>
              <p:nvPr/>
            </p:nvSpPr>
            <p:spPr>
              <a:xfrm>
                <a:off x="5661514" y="3384282"/>
                <a:ext cx="47683" cy="150861"/>
              </a:xfrm>
              <a:custGeom>
                <a:avLst/>
                <a:gdLst/>
                <a:ahLst/>
                <a:cxnLst/>
                <a:rect l="l" t="t" r="r" b="b"/>
                <a:pathLst>
                  <a:path w="757" h="2395" extrusionOk="0">
                    <a:moveTo>
                      <a:pt x="35" y="46"/>
                    </a:moveTo>
                    <a:lnTo>
                      <a:pt x="723" y="229"/>
                    </a:lnTo>
                    <a:lnTo>
                      <a:pt x="723" y="2360"/>
                    </a:lnTo>
                    <a:lnTo>
                      <a:pt x="35" y="2222"/>
                    </a:lnTo>
                    <a:lnTo>
                      <a:pt x="35" y="46"/>
                    </a:lnTo>
                    <a:close/>
                    <a:moveTo>
                      <a:pt x="1" y="0"/>
                    </a:moveTo>
                    <a:lnTo>
                      <a:pt x="1" y="2257"/>
                    </a:lnTo>
                    <a:lnTo>
                      <a:pt x="757" y="2394"/>
                    </a:lnTo>
                    <a:lnTo>
                      <a:pt x="757" y="195"/>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9" name="Google Shape;1141;p69"/>
              <p:cNvSpPr/>
              <p:nvPr/>
            </p:nvSpPr>
            <p:spPr>
              <a:xfrm>
                <a:off x="5699056" y="3394549"/>
                <a:ext cx="2205" cy="139145"/>
              </a:xfrm>
              <a:custGeom>
                <a:avLst/>
                <a:gdLst/>
                <a:ahLst/>
                <a:cxnLst/>
                <a:rect l="l" t="t" r="r" b="b"/>
                <a:pathLst>
                  <a:path w="35" h="2209" extrusionOk="0">
                    <a:moveTo>
                      <a:pt x="18" y="0"/>
                    </a:moveTo>
                    <a:cubicBezTo>
                      <a:pt x="9" y="0"/>
                      <a:pt x="1" y="3"/>
                      <a:pt x="1" y="9"/>
                    </a:cubicBezTo>
                    <a:lnTo>
                      <a:pt x="1" y="2197"/>
                    </a:lnTo>
                    <a:cubicBezTo>
                      <a:pt x="1" y="2208"/>
                      <a:pt x="12" y="2208"/>
                      <a:pt x="12" y="2208"/>
                    </a:cubicBezTo>
                    <a:cubicBezTo>
                      <a:pt x="24" y="2208"/>
                      <a:pt x="35" y="2208"/>
                      <a:pt x="35" y="2197"/>
                    </a:cubicBezTo>
                    <a:lnTo>
                      <a:pt x="35" y="9"/>
                    </a:lnTo>
                    <a:cubicBezTo>
                      <a:pt x="35" y="3"/>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0" name="Google Shape;1142;p69"/>
              <p:cNvSpPr/>
              <p:nvPr/>
            </p:nvSpPr>
            <p:spPr>
              <a:xfrm>
                <a:off x="5628317" y="3375778"/>
                <a:ext cx="2268" cy="143491"/>
              </a:xfrm>
              <a:custGeom>
                <a:avLst/>
                <a:gdLst/>
                <a:ahLst/>
                <a:cxnLst/>
                <a:rect l="l" t="t" r="r" b="b"/>
                <a:pathLst>
                  <a:path w="36" h="2278" extrusionOk="0">
                    <a:moveTo>
                      <a:pt x="18" y="0"/>
                    </a:moveTo>
                    <a:cubicBezTo>
                      <a:pt x="10" y="0"/>
                      <a:pt x="1" y="3"/>
                      <a:pt x="1" y="9"/>
                    </a:cubicBezTo>
                    <a:lnTo>
                      <a:pt x="1" y="2254"/>
                    </a:lnTo>
                    <a:cubicBezTo>
                      <a:pt x="1" y="2266"/>
                      <a:pt x="1" y="2277"/>
                      <a:pt x="12" y="2277"/>
                    </a:cubicBezTo>
                    <a:cubicBezTo>
                      <a:pt x="24" y="2277"/>
                      <a:pt x="24" y="2266"/>
                      <a:pt x="35" y="2254"/>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1" name="Google Shape;1143;p69"/>
              <p:cNvSpPr/>
              <p:nvPr/>
            </p:nvSpPr>
            <p:spPr>
              <a:xfrm>
                <a:off x="5770677" y="2805393"/>
                <a:ext cx="61226" cy="174860"/>
              </a:xfrm>
              <a:custGeom>
                <a:avLst/>
                <a:gdLst/>
                <a:ahLst/>
                <a:cxnLst/>
                <a:rect l="l" t="t" r="r" b="b"/>
                <a:pathLst>
                  <a:path w="972" h="2776" extrusionOk="0">
                    <a:moveTo>
                      <a:pt x="34" y="1"/>
                    </a:moveTo>
                    <a:cubicBezTo>
                      <a:pt x="15" y="1"/>
                      <a:pt x="1" y="27"/>
                      <a:pt x="21" y="37"/>
                    </a:cubicBezTo>
                    <a:lnTo>
                      <a:pt x="937" y="702"/>
                    </a:lnTo>
                    <a:lnTo>
                      <a:pt x="937" y="2718"/>
                    </a:lnTo>
                    <a:lnTo>
                      <a:pt x="32" y="2179"/>
                    </a:lnTo>
                    <a:cubicBezTo>
                      <a:pt x="32" y="2179"/>
                      <a:pt x="21" y="2179"/>
                      <a:pt x="9" y="2191"/>
                    </a:cubicBezTo>
                    <a:cubicBezTo>
                      <a:pt x="9" y="2202"/>
                      <a:pt x="9" y="2214"/>
                      <a:pt x="21" y="2214"/>
                    </a:cubicBezTo>
                    <a:lnTo>
                      <a:pt x="971" y="2775"/>
                    </a:lnTo>
                    <a:lnTo>
                      <a:pt x="971" y="690"/>
                    </a:lnTo>
                    <a:lnTo>
                      <a:pt x="43" y="3"/>
                    </a:lnTo>
                    <a:cubicBezTo>
                      <a:pt x="40" y="1"/>
                      <a:pt x="37" y="1"/>
                      <a:pt x="3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2" name="Google Shape;1144;p69"/>
              <p:cNvSpPr/>
              <p:nvPr/>
            </p:nvSpPr>
            <p:spPr>
              <a:xfrm>
                <a:off x="5866487" y="2870463"/>
                <a:ext cx="66454" cy="165349"/>
              </a:xfrm>
              <a:custGeom>
                <a:avLst/>
                <a:gdLst/>
                <a:ahLst/>
                <a:cxnLst/>
                <a:rect l="l" t="t" r="r" b="b"/>
                <a:pathLst>
                  <a:path w="1055" h="2625" extrusionOk="0">
                    <a:moveTo>
                      <a:pt x="35" y="58"/>
                    </a:moveTo>
                    <a:lnTo>
                      <a:pt x="1031" y="677"/>
                    </a:lnTo>
                    <a:lnTo>
                      <a:pt x="1031" y="2567"/>
                    </a:lnTo>
                    <a:lnTo>
                      <a:pt x="35" y="2028"/>
                    </a:lnTo>
                    <a:lnTo>
                      <a:pt x="35" y="58"/>
                    </a:lnTo>
                    <a:close/>
                    <a:moveTo>
                      <a:pt x="0" y="1"/>
                    </a:moveTo>
                    <a:lnTo>
                      <a:pt x="0" y="2051"/>
                    </a:lnTo>
                    <a:lnTo>
                      <a:pt x="1054" y="2624"/>
                    </a:lnTo>
                    <a:lnTo>
                      <a:pt x="1054" y="665"/>
                    </a:lnTo>
                    <a:lnTo>
                      <a:pt x="23" y="12"/>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3" name="Google Shape;1145;p69"/>
              <p:cNvSpPr/>
              <p:nvPr/>
            </p:nvSpPr>
            <p:spPr>
              <a:xfrm>
                <a:off x="5919840" y="2904793"/>
                <a:ext cx="2268" cy="124531"/>
              </a:xfrm>
              <a:custGeom>
                <a:avLst/>
                <a:gdLst/>
                <a:ahLst/>
                <a:cxnLst/>
                <a:rect l="l" t="t" r="r" b="b"/>
                <a:pathLst>
                  <a:path w="36" h="1977" extrusionOk="0">
                    <a:moveTo>
                      <a:pt x="14" y="0"/>
                    </a:moveTo>
                    <a:cubicBezTo>
                      <a:pt x="7" y="0"/>
                      <a:pt x="1" y="6"/>
                      <a:pt x="1" y="17"/>
                    </a:cubicBezTo>
                    <a:lnTo>
                      <a:pt x="1" y="1965"/>
                    </a:lnTo>
                    <a:cubicBezTo>
                      <a:pt x="1" y="1965"/>
                      <a:pt x="1" y="1976"/>
                      <a:pt x="12" y="1976"/>
                    </a:cubicBezTo>
                    <a:cubicBezTo>
                      <a:pt x="24" y="1976"/>
                      <a:pt x="35" y="1965"/>
                      <a:pt x="35" y="1965"/>
                    </a:cubicBezTo>
                    <a:lnTo>
                      <a:pt x="35" y="17"/>
                    </a:lnTo>
                    <a:cubicBezTo>
                      <a:pt x="30" y="6"/>
                      <a:pt x="21" y="0"/>
                      <a:pt x="1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4" name="Google Shape;1146;p69"/>
              <p:cNvSpPr/>
              <p:nvPr/>
            </p:nvSpPr>
            <p:spPr>
              <a:xfrm>
                <a:off x="5818110" y="2839849"/>
                <a:ext cx="1512" cy="132468"/>
              </a:xfrm>
              <a:custGeom>
                <a:avLst/>
                <a:gdLst/>
                <a:ahLst/>
                <a:cxnLst/>
                <a:rect l="l" t="t" r="r" b="b"/>
                <a:pathLst>
                  <a:path w="24" h="2103" extrusionOk="0">
                    <a:moveTo>
                      <a:pt x="12" y="0"/>
                    </a:moveTo>
                    <a:cubicBezTo>
                      <a:pt x="6" y="0"/>
                      <a:pt x="1" y="6"/>
                      <a:pt x="1" y="17"/>
                    </a:cubicBezTo>
                    <a:lnTo>
                      <a:pt x="1" y="2079"/>
                    </a:lnTo>
                    <a:cubicBezTo>
                      <a:pt x="1" y="2091"/>
                      <a:pt x="1" y="2102"/>
                      <a:pt x="12" y="2102"/>
                    </a:cubicBezTo>
                    <a:cubicBezTo>
                      <a:pt x="24" y="2102"/>
                      <a:pt x="24" y="2091"/>
                      <a:pt x="24" y="2079"/>
                    </a:cubicBezTo>
                    <a:lnTo>
                      <a:pt x="24" y="17"/>
                    </a:lnTo>
                    <a:cubicBezTo>
                      <a:pt x="24"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5" name="Google Shape;1147;p69"/>
              <p:cNvSpPr/>
              <p:nvPr/>
            </p:nvSpPr>
            <p:spPr>
              <a:xfrm>
                <a:off x="5771244" y="3000791"/>
                <a:ext cx="60659" cy="165601"/>
              </a:xfrm>
              <a:custGeom>
                <a:avLst/>
                <a:gdLst/>
                <a:ahLst/>
                <a:cxnLst/>
                <a:rect l="l" t="t" r="r" b="b"/>
                <a:pathLst>
                  <a:path w="963" h="2629" extrusionOk="0">
                    <a:moveTo>
                      <a:pt x="20" y="0"/>
                    </a:moveTo>
                    <a:cubicBezTo>
                      <a:pt x="15" y="0"/>
                      <a:pt x="8" y="5"/>
                      <a:pt x="0" y="5"/>
                    </a:cubicBezTo>
                    <a:cubicBezTo>
                      <a:pt x="0" y="17"/>
                      <a:pt x="0" y="28"/>
                      <a:pt x="12" y="28"/>
                    </a:cubicBezTo>
                    <a:lnTo>
                      <a:pt x="928" y="567"/>
                    </a:lnTo>
                    <a:lnTo>
                      <a:pt x="928" y="2583"/>
                    </a:lnTo>
                    <a:lnTo>
                      <a:pt x="23" y="2182"/>
                    </a:lnTo>
                    <a:cubicBezTo>
                      <a:pt x="23" y="2182"/>
                      <a:pt x="12" y="2182"/>
                      <a:pt x="0" y="2193"/>
                    </a:cubicBezTo>
                    <a:cubicBezTo>
                      <a:pt x="0" y="2193"/>
                      <a:pt x="0" y="2205"/>
                      <a:pt x="12" y="2216"/>
                    </a:cubicBezTo>
                    <a:lnTo>
                      <a:pt x="939" y="2617"/>
                    </a:lnTo>
                    <a:lnTo>
                      <a:pt x="962" y="2629"/>
                    </a:lnTo>
                    <a:lnTo>
                      <a:pt x="962" y="555"/>
                    </a:lnTo>
                    <a:lnTo>
                      <a:pt x="23" y="5"/>
                    </a:lnTo>
                    <a:cubicBezTo>
                      <a:pt x="23" y="1"/>
                      <a:pt x="22" y="0"/>
                      <a:pt x="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6" name="Google Shape;1148;p69"/>
              <p:cNvSpPr/>
              <p:nvPr/>
            </p:nvSpPr>
            <p:spPr>
              <a:xfrm>
                <a:off x="5866487" y="3051625"/>
                <a:ext cx="66454" cy="156593"/>
              </a:xfrm>
              <a:custGeom>
                <a:avLst/>
                <a:gdLst/>
                <a:ahLst/>
                <a:cxnLst/>
                <a:rect l="l" t="t" r="r" b="b"/>
                <a:pathLst>
                  <a:path w="1055" h="2486" extrusionOk="0">
                    <a:moveTo>
                      <a:pt x="35" y="57"/>
                    </a:moveTo>
                    <a:lnTo>
                      <a:pt x="1020" y="550"/>
                    </a:lnTo>
                    <a:lnTo>
                      <a:pt x="1020" y="2429"/>
                    </a:lnTo>
                    <a:lnTo>
                      <a:pt x="35" y="2028"/>
                    </a:lnTo>
                    <a:lnTo>
                      <a:pt x="35" y="57"/>
                    </a:lnTo>
                    <a:close/>
                    <a:moveTo>
                      <a:pt x="0" y="0"/>
                    </a:moveTo>
                    <a:lnTo>
                      <a:pt x="0" y="2051"/>
                    </a:lnTo>
                    <a:lnTo>
                      <a:pt x="1054" y="2486"/>
                    </a:lnTo>
                    <a:lnTo>
                      <a:pt x="1054" y="52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7" name="Google Shape;1149;p69"/>
              <p:cNvSpPr/>
              <p:nvPr/>
            </p:nvSpPr>
            <p:spPr>
              <a:xfrm>
                <a:off x="5919840" y="3078648"/>
                <a:ext cx="2268" cy="124531"/>
              </a:xfrm>
              <a:custGeom>
                <a:avLst/>
                <a:gdLst/>
                <a:ahLst/>
                <a:cxnLst/>
                <a:rect l="l" t="t" r="r" b="b"/>
                <a:pathLst>
                  <a:path w="36" h="1977" extrusionOk="0">
                    <a:moveTo>
                      <a:pt x="14" y="1"/>
                    </a:moveTo>
                    <a:cubicBezTo>
                      <a:pt x="7" y="1"/>
                      <a:pt x="1" y="6"/>
                      <a:pt x="1" y="18"/>
                    </a:cubicBezTo>
                    <a:lnTo>
                      <a:pt x="1" y="1965"/>
                    </a:lnTo>
                    <a:cubicBezTo>
                      <a:pt x="1" y="1965"/>
                      <a:pt x="1" y="1977"/>
                      <a:pt x="12" y="1977"/>
                    </a:cubicBezTo>
                    <a:cubicBezTo>
                      <a:pt x="24" y="1977"/>
                      <a:pt x="35" y="1965"/>
                      <a:pt x="35" y="1965"/>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8" name="Google Shape;1150;p69"/>
              <p:cNvSpPr/>
              <p:nvPr/>
            </p:nvSpPr>
            <p:spPr>
              <a:xfrm>
                <a:off x="5818110" y="3028129"/>
                <a:ext cx="1512" cy="132468"/>
              </a:xfrm>
              <a:custGeom>
                <a:avLst/>
                <a:gdLst/>
                <a:ahLst/>
                <a:cxnLst/>
                <a:rect l="l" t="t" r="r" b="b"/>
                <a:pathLst>
                  <a:path w="24" h="2103" extrusionOk="0">
                    <a:moveTo>
                      <a:pt x="12" y="1"/>
                    </a:moveTo>
                    <a:cubicBezTo>
                      <a:pt x="6" y="1"/>
                      <a:pt x="1" y="7"/>
                      <a:pt x="1" y="18"/>
                    </a:cubicBezTo>
                    <a:lnTo>
                      <a:pt x="1" y="2080"/>
                    </a:lnTo>
                    <a:cubicBezTo>
                      <a:pt x="1" y="2091"/>
                      <a:pt x="1" y="2103"/>
                      <a:pt x="12" y="2103"/>
                    </a:cubicBezTo>
                    <a:cubicBezTo>
                      <a:pt x="24" y="2103"/>
                      <a:pt x="24" y="2091"/>
                      <a:pt x="24" y="2080"/>
                    </a:cubicBezTo>
                    <a:lnTo>
                      <a:pt x="24" y="18"/>
                    </a:lnTo>
                    <a:cubicBezTo>
                      <a:pt x="24" y="7"/>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9" name="Google Shape;1151;p69"/>
              <p:cNvSpPr/>
              <p:nvPr/>
            </p:nvSpPr>
            <p:spPr>
              <a:xfrm>
                <a:off x="5770677" y="3213828"/>
                <a:ext cx="61226" cy="154577"/>
              </a:xfrm>
              <a:custGeom>
                <a:avLst/>
                <a:gdLst/>
                <a:ahLst/>
                <a:cxnLst/>
                <a:rect l="l" t="t" r="r" b="b"/>
                <a:pathLst>
                  <a:path w="972" h="2454" extrusionOk="0">
                    <a:moveTo>
                      <a:pt x="23" y="0"/>
                    </a:moveTo>
                    <a:cubicBezTo>
                      <a:pt x="7" y="0"/>
                      <a:pt x="1" y="25"/>
                      <a:pt x="21" y="25"/>
                    </a:cubicBezTo>
                    <a:lnTo>
                      <a:pt x="937" y="404"/>
                    </a:lnTo>
                    <a:lnTo>
                      <a:pt x="937" y="2420"/>
                    </a:lnTo>
                    <a:lnTo>
                      <a:pt x="32" y="2179"/>
                    </a:lnTo>
                    <a:cubicBezTo>
                      <a:pt x="29" y="2177"/>
                      <a:pt x="26" y="2177"/>
                      <a:pt x="23" y="2177"/>
                    </a:cubicBezTo>
                    <a:cubicBezTo>
                      <a:pt x="7" y="2177"/>
                      <a:pt x="1" y="2204"/>
                      <a:pt x="21" y="2213"/>
                    </a:cubicBezTo>
                    <a:lnTo>
                      <a:pt x="948" y="2454"/>
                    </a:lnTo>
                    <a:lnTo>
                      <a:pt x="971" y="2454"/>
                    </a:lnTo>
                    <a:lnTo>
                      <a:pt x="971" y="381"/>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0" name="Google Shape;1152;p69"/>
              <p:cNvSpPr/>
              <p:nvPr/>
            </p:nvSpPr>
            <p:spPr>
              <a:xfrm>
                <a:off x="5866487" y="3247843"/>
                <a:ext cx="66454" cy="144436"/>
              </a:xfrm>
              <a:custGeom>
                <a:avLst/>
                <a:gdLst/>
                <a:ahLst/>
                <a:cxnLst/>
                <a:rect l="l" t="t" r="r" b="b"/>
                <a:pathLst>
                  <a:path w="1055" h="2293" extrusionOk="0">
                    <a:moveTo>
                      <a:pt x="35" y="47"/>
                    </a:moveTo>
                    <a:lnTo>
                      <a:pt x="1020" y="368"/>
                    </a:lnTo>
                    <a:lnTo>
                      <a:pt x="1020" y="2258"/>
                    </a:lnTo>
                    <a:lnTo>
                      <a:pt x="35" y="2029"/>
                    </a:lnTo>
                    <a:lnTo>
                      <a:pt x="35" y="47"/>
                    </a:lnTo>
                    <a:close/>
                    <a:moveTo>
                      <a:pt x="0" y="1"/>
                    </a:moveTo>
                    <a:lnTo>
                      <a:pt x="0" y="2051"/>
                    </a:lnTo>
                    <a:lnTo>
                      <a:pt x="1043" y="2292"/>
                    </a:lnTo>
                    <a:lnTo>
                      <a:pt x="1054" y="2292"/>
                    </a:lnTo>
                    <a:lnTo>
                      <a:pt x="1054" y="345"/>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1" name="Google Shape;1153;p69"/>
              <p:cNvSpPr/>
              <p:nvPr/>
            </p:nvSpPr>
            <p:spPr>
              <a:xfrm>
                <a:off x="5919840" y="3265543"/>
                <a:ext cx="2268" cy="124531"/>
              </a:xfrm>
              <a:custGeom>
                <a:avLst/>
                <a:gdLst/>
                <a:ahLst/>
                <a:cxnLst/>
                <a:rect l="l" t="t" r="r" b="b"/>
                <a:pathLst>
                  <a:path w="36" h="1977" extrusionOk="0">
                    <a:moveTo>
                      <a:pt x="14" y="1"/>
                    </a:moveTo>
                    <a:cubicBezTo>
                      <a:pt x="7" y="1"/>
                      <a:pt x="1" y="6"/>
                      <a:pt x="1" y="18"/>
                    </a:cubicBezTo>
                    <a:lnTo>
                      <a:pt x="1" y="1954"/>
                    </a:lnTo>
                    <a:cubicBezTo>
                      <a:pt x="1" y="1965"/>
                      <a:pt x="1" y="1977"/>
                      <a:pt x="12" y="1977"/>
                    </a:cubicBezTo>
                    <a:cubicBezTo>
                      <a:pt x="24" y="1977"/>
                      <a:pt x="35" y="1965"/>
                      <a:pt x="35" y="1954"/>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2" name="Google Shape;1154;p69"/>
              <p:cNvSpPr/>
              <p:nvPr/>
            </p:nvSpPr>
            <p:spPr>
              <a:xfrm>
                <a:off x="5818110" y="3232347"/>
                <a:ext cx="1512" cy="132468"/>
              </a:xfrm>
              <a:custGeom>
                <a:avLst/>
                <a:gdLst/>
                <a:ahLst/>
                <a:cxnLst/>
                <a:rect l="l" t="t" r="r" b="b"/>
                <a:pathLst>
                  <a:path w="24" h="2103" extrusionOk="0">
                    <a:moveTo>
                      <a:pt x="12" y="1"/>
                    </a:moveTo>
                    <a:cubicBezTo>
                      <a:pt x="6" y="1"/>
                      <a:pt x="1" y="6"/>
                      <a:pt x="1" y="18"/>
                    </a:cubicBezTo>
                    <a:lnTo>
                      <a:pt x="1" y="2091"/>
                    </a:lnTo>
                    <a:cubicBezTo>
                      <a:pt x="1" y="2091"/>
                      <a:pt x="1" y="2103"/>
                      <a:pt x="12" y="2103"/>
                    </a:cubicBezTo>
                    <a:cubicBezTo>
                      <a:pt x="24" y="2103"/>
                      <a:pt x="24" y="2091"/>
                      <a:pt x="24" y="2091"/>
                    </a:cubicBezTo>
                    <a:lnTo>
                      <a:pt x="24" y="18"/>
                    </a:lnTo>
                    <a:cubicBezTo>
                      <a:pt x="24" y="6"/>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3" name="Google Shape;1155;p69"/>
              <p:cNvSpPr/>
              <p:nvPr/>
            </p:nvSpPr>
            <p:spPr>
              <a:xfrm>
                <a:off x="5771244" y="3405888"/>
                <a:ext cx="60659" cy="151617"/>
              </a:xfrm>
              <a:custGeom>
                <a:avLst/>
                <a:gdLst/>
                <a:ahLst/>
                <a:cxnLst/>
                <a:rect l="l" t="t" r="r" b="b"/>
                <a:pathLst>
                  <a:path w="963" h="2407" extrusionOk="0">
                    <a:moveTo>
                      <a:pt x="23" y="1"/>
                    </a:moveTo>
                    <a:cubicBezTo>
                      <a:pt x="12" y="1"/>
                      <a:pt x="12" y="12"/>
                      <a:pt x="0" y="12"/>
                    </a:cubicBezTo>
                    <a:cubicBezTo>
                      <a:pt x="0" y="24"/>
                      <a:pt x="0" y="35"/>
                      <a:pt x="12" y="35"/>
                    </a:cubicBezTo>
                    <a:lnTo>
                      <a:pt x="928" y="344"/>
                    </a:lnTo>
                    <a:lnTo>
                      <a:pt x="928" y="2360"/>
                    </a:lnTo>
                    <a:lnTo>
                      <a:pt x="23" y="2189"/>
                    </a:lnTo>
                    <a:cubicBezTo>
                      <a:pt x="20" y="2185"/>
                      <a:pt x="16" y="2184"/>
                      <a:pt x="13" y="2184"/>
                    </a:cubicBezTo>
                    <a:cubicBezTo>
                      <a:pt x="6" y="2184"/>
                      <a:pt x="0" y="2192"/>
                      <a:pt x="0" y="2200"/>
                    </a:cubicBezTo>
                    <a:cubicBezTo>
                      <a:pt x="0" y="2212"/>
                      <a:pt x="12" y="2212"/>
                      <a:pt x="12" y="2212"/>
                    </a:cubicBezTo>
                    <a:lnTo>
                      <a:pt x="939" y="2395"/>
                    </a:lnTo>
                    <a:lnTo>
                      <a:pt x="962" y="2406"/>
                    </a:lnTo>
                    <a:lnTo>
                      <a:pt x="962" y="321"/>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4" name="Google Shape;1156;p69"/>
              <p:cNvSpPr/>
              <p:nvPr/>
            </p:nvSpPr>
            <p:spPr>
              <a:xfrm>
                <a:off x="5866487" y="3434045"/>
                <a:ext cx="66454" cy="140783"/>
              </a:xfrm>
              <a:custGeom>
                <a:avLst/>
                <a:gdLst/>
                <a:ahLst/>
                <a:cxnLst/>
                <a:rect l="l" t="t" r="r" b="b"/>
                <a:pathLst>
                  <a:path w="1055" h="2235" extrusionOk="0">
                    <a:moveTo>
                      <a:pt x="35" y="46"/>
                    </a:moveTo>
                    <a:lnTo>
                      <a:pt x="1020" y="298"/>
                    </a:lnTo>
                    <a:lnTo>
                      <a:pt x="1020" y="2188"/>
                    </a:lnTo>
                    <a:lnTo>
                      <a:pt x="23" y="2028"/>
                    </a:lnTo>
                    <a:lnTo>
                      <a:pt x="35" y="46"/>
                    </a:lnTo>
                    <a:close/>
                    <a:moveTo>
                      <a:pt x="0" y="0"/>
                    </a:moveTo>
                    <a:lnTo>
                      <a:pt x="0" y="2051"/>
                    </a:lnTo>
                    <a:lnTo>
                      <a:pt x="1054" y="2234"/>
                    </a:lnTo>
                    <a:lnTo>
                      <a:pt x="1054" y="275"/>
                    </a:lnTo>
                    <a:lnTo>
                      <a:pt x="12"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5" name="Google Shape;1157;p69"/>
              <p:cNvSpPr/>
              <p:nvPr/>
            </p:nvSpPr>
            <p:spPr>
              <a:xfrm>
                <a:off x="5919840" y="3448092"/>
                <a:ext cx="2268" cy="124531"/>
              </a:xfrm>
              <a:custGeom>
                <a:avLst/>
                <a:gdLst/>
                <a:ahLst/>
                <a:cxnLst/>
                <a:rect l="l" t="t" r="r" b="b"/>
                <a:pathLst>
                  <a:path w="36" h="1977" extrusionOk="0">
                    <a:moveTo>
                      <a:pt x="14" y="1"/>
                    </a:moveTo>
                    <a:cubicBezTo>
                      <a:pt x="7" y="1"/>
                      <a:pt x="1" y="7"/>
                      <a:pt x="1" y="18"/>
                    </a:cubicBezTo>
                    <a:lnTo>
                      <a:pt x="1" y="1965"/>
                    </a:lnTo>
                    <a:cubicBezTo>
                      <a:pt x="1" y="1977"/>
                      <a:pt x="1" y="1977"/>
                      <a:pt x="12" y="1977"/>
                    </a:cubicBezTo>
                    <a:cubicBezTo>
                      <a:pt x="24" y="1977"/>
                      <a:pt x="24" y="1977"/>
                      <a:pt x="35" y="1965"/>
                    </a:cubicBezTo>
                    <a:lnTo>
                      <a:pt x="35" y="18"/>
                    </a:lnTo>
                    <a:cubicBezTo>
                      <a:pt x="30" y="7"/>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6" name="Google Shape;1158;p69"/>
              <p:cNvSpPr/>
              <p:nvPr/>
            </p:nvSpPr>
            <p:spPr>
              <a:xfrm>
                <a:off x="5817417" y="3422139"/>
                <a:ext cx="2205" cy="132468"/>
              </a:xfrm>
              <a:custGeom>
                <a:avLst/>
                <a:gdLst/>
                <a:ahLst/>
                <a:cxnLst/>
                <a:rect l="l" t="t" r="r" b="b"/>
                <a:pathLst>
                  <a:path w="35" h="2103" extrusionOk="0">
                    <a:moveTo>
                      <a:pt x="17" y="0"/>
                    </a:moveTo>
                    <a:cubicBezTo>
                      <a:pt x="9" y="0"/>
                      <a:pt x="0" y="6"/>
                      <a:pt x="0" y="18"/>
                    </a:cubicBezTo>
                    <a:lnTo>
                      <a:pt x="0" y="2080"/>
                    </a:lnTo>
                    <a:cubicBezTo>
                      <a:pt x="0" y="2091"/>
                      <a:pt x="12" y="2102"/>
                      <a:pt x="23" y="2102"/>
                    </a:cubicBezTo>
                    <a:cubicBezTo>
                      <a:pt x="35" y="2102"/>
                      <a:pt x="35" y="2091"/>
                      <a:pt x="35" y="2080"/>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7" name="Google Shape;1159;p69"/>
              <p:cNvSpPr/>
              <p:nvPr/>
            </p:nvSpPr>
            <p:spPr>
              <a:xfrm>
                <a:off x="5076514" y="2418627"/>
                <a:ext cx="96564" cy="236150"/>
              </a:xfrm>
              <a:custGeom>
                <a:avLst/>
                <a:gdLst/>
                <a:ahLst/>
                <a:cxnLst/>
                <a:rect l="l" t="t" r="r" b="b"/>
                <a:pathLst>
                  <a:path w="1533" h="3749" extrusionOk="0">
                    <a:moveTo>
                      <a:pt x="27" y="1"/>
                    </a:moveTo>
                    <a:cubicBezTo>
                      <a:pt x="15" y="1"/>
                      <a:pt x="1" y="27"/>
                      <a:pt x="21" y="37"/>
                    </a:cubicBezTo>
                    <a:lnTo>
                      <a:pt x="1487" y="965"/>
                    </a:lnTo>
                    <a:lnTo>
                      <a:pt x="1498" y="3692"/>
                    </a:lnTo>
                    <a:lnTo>
                      <a:pt x="44" y="2924"/>
                    </a:lnTo>
                    <a:cubicBezTo>
                      <a:pt x="40" y="2922"/>
                      <a:pt x="37" y="2922"/>
                      <a:pt x="35" y="2922"/>
                    </a:cubicBezTo>
                    <a:cubicBezTo>
                      <a:pt x="18" y="2922"/>
                      <a:pt x="12" y="2949"/>
                      <a:pt x="32" y="2958"/>
                    </a:cubicBezTo>
                    <a:lnTo>
                      <a:pt x="1533" y="3749"/>
                    </a:lnTo>
                    <a:lnTo>
                      <a:pt x="1521" y="954"/>
                    </a:lnTo>
                    <a:lnTo>
                      <a:pt x="1521" y="942"/>
                    </a:lnTo>
                    <a:lnTo>
                      <a:pt x="32" y="3"/>
                    </a:lnTo>
                    <a:cubicBezTo>
                      <a:pt x="31" y="1"/>
                      <a:pt x="29" y="1"/>
                      <a:pt x="2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8" name="Google Shape;1160;p69"/>
              <p:cNvSpPr/>
              <p:nvPr/>
            </p:nvSpPr>
            <p:spPr>
              <a:xfrm>
                <a:off x="5191788" y="2488799"/>
                <a:ext cx="99650" cy="221536"/>
              </a:xfrm>
              <a:custGeom>
                <a:avLst/>
                <a:gdLst/>
                <a:ahLst/>
                <a:cxnLst/>
                <a:rect l="l" t="t" r="r" b="b"/>
                <a:pathLst>
                  <a:path w="1582" h="3517" extrusionOk="0">
                    <a:moveTo>
                      <a:pt x="35" y="57"/>
                    </a:moveTo>
                    <a:lnTo>
                      <a:pt x="1536" y="951"/>
                    </a:lnTo>
                    <a:lnTo>
                      <a:pt x="1547" y="3460"/>
                    </a:lnTo>
                    <a:lnTo>
                      <a:pt x="46" y="2761"/>
                    </a:lnTo>
                    <a:lnTo>
                      <a:pt x="35" y="57"/>
                    </a:lnTo>
                    <a:close/>
                    <a:moveTo>
                      <a:pt x="1" y="0"/>
                    </a:moveTo>
                    <a:lnTo>
                      <a:pt x="12" y="2772"/>
                    </a:lnTo>
                    <a:lnTo>
                      <a:pt x="12" y="2784"/>
                    </a:lnTo>
                    <a:lnTo>
                      <a:pt x="1581" y="3517"/>
                    </a:lnTo>
                    <a:lnTo>
                      <a:pt x="1570" y="939"/>
                    </a:lnTo>
                    <a:lnTo>
                      <a:pt x="35" y="12"/>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9" name="Google Shape;1161;p69"/>
              <p:cNvSpPr/>
              <p:nvPr/>
            </p:nvSpPr>
            <p:spPr>
              <a:xfrm>
                <a:off x="5273362" y="2538562"/>
                <a:ext cx="2898" cy="163837"/>
              </a:xfrm>
              <a:custGeom>
                <a:avLst/>
                <a:gdLst/>
                <a:ahLst/>
                <a:cxnLst/>
                <a:rect l="l" t="t" r="r" b="b"/>
                <a:pathLst>
                  <a:path w="46" h="2601" extrusionOk="0">
                    <a:moveTo>
                      <a:pt x="23" y="1"/>
                    </a:moveTo>
                    <a:cubicBezTo>
                      <a:pt x="11" y="1"/>
                      <a:pt x="0" y="1"/>
                      <a:pt x="0" y="12"/>
                    </a:cubicBezTo>
                    <a:lnTo>
                      <a:pt x="11" y="2589"/>
                    </a:lnTo>
                    <a:cubicBezTo>
                      <a:pt x="11" y="2589"/>
                      <a:pt x="23" y="2601"/>
                      <a:pt x="23" y="2601"/>
                    </a:cubicBezTo>
                    <a:cubicBezTo>
                      <a:pt x="34" y="2601"/>
                      <a:pt x="46" y="2589"/>
                      <a:pt x="46" y="2589"/>
                    </a:cubicBezTo>
                    <a:lnTo>
                      <a:pt x="34" y="12"/>
                    </a:lnTo>
                    <a:cubicBezTo>
                      <a:pt x="34" y="1"/>
                      <a:pt x="23"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0" name="Google Shape;1162;p69"/>
              <p:cNvSpPr/>
              <p:nvPr/>
            </p:nvSpPr>
            <p:spPr>
              <a:xfrm>
                <a:off x="5152104" y="2466437"/>
                <a:ext cx="3653" cy="178262"/>
              </a:xfrm>
              <a:custGeom>
                <a:avLst/>
                <a:gdLst/>
                <a:ahLst/>
                <a:cxnLst/>
                <a:rect l="l" t="t" r="r" b="b"/>
                <a:pathLst>
                  <a:path w="58" h="2830" extrusionOk="0">
                    <a:moveTo>
                      <a:pt x="23" y="0"/>
                    </a:moveTo>
                    <a:cubicBezTo>
                      <a:pt x="12" y="0"/>
                      <a:pt x="1" y="11"/>
                      <a:pt x="1" y="11"/>
                    </a:cubicBezTo>
                    <a:lnTo>
                      <a:pt x="23" y="2818"/>
                    </a:lnTo>
                    <a:cubicBezTo>
                      <a:pt x="23" y="2818"/>
                      <a:pt x="23" y="2829"/>
                      <a:pt x="35" y="2829"/>
                    </a:cubicBezTo>
                    <a:cubicBezTo>
                      <a:pt x="46" y="2829"/>
                      <a:pt x="58" y="2818"/>
                      <a:pt x="58" y="2818"/>
                    </a:cubicBezTo>
                    <a:lnTo>
                      <a:pt x="35" y="11"/>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1" name="Google Shape;1163;p69"/>
              <p:cNvSpPr/>
              <p:nvPr/>
            </p:nvSpPr>
            <p:spPr>
              <a:xfrm>
                <a:off x="5077774" y="2685772"/>
                <a:ext cx="96060" cy="224433"/>
              </a:xfrm>
              <a:custGeom>
                <a:avLst/>
                <a:gdLst/>
                <a:ahLst/>
                <a:cxnLst/>
                <a:rect l="l" t="t" r="r" b="b"/>
                <a:pathLst>
                  <a:path w="1525" h="3563" extrusionOk="0">
                    <a:moveTo>
                      <a:pt x="35" y="0"/>
                    </a:moveTo>
                    <a:cubicBezTo>
                      <a:pt x="24" y="0"/>
                      <a:pt x="12" y="0"/>
                      <a:pt x="12" y="12"/>
                    </a:cubicBezTo>
                    <a:cubicBezTo>
                      <a:pt x="1" y="12"/>
                      <a:pt x="12" y="23"/>
                      <a:pt x="12" y="35"/>
                    </a:cubicBezTo>
                    <a:lnTo>
                      <a:pt x="1478" y="779"/>
                    </a:lnTo>
                    <a:lnTo>
                      <a:pt x="1490" y="3517"/>
                    </a:lnTo>
                    <a:lnTo>
                      <a:pt x="35" y="2921"/>
                    </a:lnTo>
                    <a:cubicBezTo>
                      <a:pt x="24" y="2921"/>
                      <a:pt x="1" y="2944"/>
                      <a:pt x="24" y="2956"/>
                    </a:cubicBezTo>
                    <a:lnTo>
                      <a:pt x="1524" y="3563"/>
                    </a:lnTo>
                    <a:lnTo>
                      <a:pt x="1513" y="779"/>
                    </a:lnTo>
                    <a:lnTo>
                      <a:pt x="1513" y="76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2" name="Google Shape;1164;p69"/>
              <p:cNvSpPr/>
              <p:nvPr/>
            </p:nvSpPr>
            <p:spPr>
              <a:xfrm>
                <a:off x="5193237" y="2742023"/>
                <a:ext cx="98894" cy="210072"/>
              </a:xfrm>
              <a:custGeom>
                <a:avLst/>
                <a:gdLst/>
                <a:ahLst/>
                <a:cxnLst/>
                <a:rect l="l" t="t" r="r" b="b"/>
                <a:pathLst>
                  <a:path w="1570" h="3335" extrusionOk="0">
                    <a:moveTo>
                      <a:pt x="35" y="58"/>
                    </a:moveTo>
                    <a:lnTo>
                      <a:pt x="1524" y="780"/>
                    </a:lnTo>
                    <a:lnTo>
                      <a:pt x="1536" y="3289"/>
                    </a:lnTo>
                    <a:lnTo>
                      <a:pt x="35" y="2762"/>
                    </a:lnTo>
                    <a:lnTo>
                      <a:pt x="35" y="58"/>
                    </a:lnTo>
                    <a:close/>
                    <a:moveTo>
                      <a:pt x="1" y="1"/>
                    </a:moveTo>
                    <a:lnTo>
                      <a:pt x="12" y="2773"/>
                    </a:lnTo>
                    <a:lnTo>
                      <a:pt x="12" y="2785"/>
                    </a:lnTo>
                    <a:lnTo>
                      <a:pt x="1570" y="3334"/>
                    </a:lnTo>
                    <a:lnTo>
                      <a:pt x="1558" y="768"/>
                    </a:lnTo>
                    <a:lnTo>
                      <a:pt x="1558" y="75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3" name="Google Shape;1165;p69"/>
              <p:cNvSpPr/>
              <p:nvPr/>
            </p:nvSpPr>
            <p:spPr>
              <a:xfrm>
                <a:off x="5274055" y="2782464"/>
                <a:ext cx="2961" cy="163837"/>
              </a:xfrm>
              <a:custGeom>
                <a:avLst/>
                <a:gdLst/>
                <a:ahLst/>
                <a:cxnLst/>
                <a:rect l="l" t="t" r="r" b="b"/>
                <a:pathLst>
                  <a:path w="47" h="2601" extrusionOk="0">
                    <a:moveTo>
                      <a:pt x="23" y="0"/>
                    </a:moveTo>
                    <a:cubicBezTo>
                      <a:pt x="12" y="0"/>
                      <a:pt x="0" y="12"/>
                      <a:pt x="0" y="12"/>
                    </a:cubicBezTo>
                    <a:lnTo>
                      <a:pt x="12" y="2589"/>
                    </a:lnTo>
                    <a:cubicBezTo>
                      <a:pt x="12" y="2601"/>
                      <a:pt x="23" y="2601"/>
                      <a:pt x="35" y="2601"/>
                    </a:cubicBezTo>
                    <a:cubicBezTo>
                      <a:pt x="35" y="2601"/>
                      <a:pt x="46" y="2601"/>
                      <a:pt x="46" y="2589"/>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4" name="Google Shape;1166;p69"/>
              <p:cNvSpPr/>
              <p:nvPr/>
            </p:nvSpPr>
            <p:spPr>
              <a:xfrm>
                <a:off x="5153553" y="2724701"/>
                <a:ext cx="2961" cy="178325"/>
              </a:xfrm>
              <a:custGeom>
                <a:avLst/>
                <a:gdLst/>
                <a:ahLst/>
                <a:cxnLst/>
                <a:rect l="l" t="t" r="r" b="b"/>
                <a:pathLst>
                  <a:path w="47" h="2831" extrusionOk="0">
                    <a:moveTo>
                      <a:pt x="12" y="1"/>
                    </a:moveTo>
                    <a:cubicBezTo>
                      <a:pt x="0" y="1"/>
                      <a:pt x="0" y="1"/>
                      <a:pt x="0" y="12"/>
                    </a:cubicBezTo>
                    <a:lnTo>
                      <a:pt x="12" y="2807"/>
                    </a:lnTo>
                    <a:cubicBezTo>
                      <a:pt x="12" y="2819"/>
                      <a:pt x="23" y="2830"/>
                      <a:pt x="23" y="2830"/>
                    </a:cubicBezTo>
                    <a:cubicBezTo>
                      <a:pt x="35" y="2830"/>
                      <a:pt x="46" y="2819"/>
                      <a:pt x="46" y="2807"/>
                    </a:cubicBezTo>
                    <a:lnTo>
                      <a:pt x="35" y="12"/>
                    </a:lnTo>
                    <a:cubicBezTo>
                      <a:pt x="35"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5" name="Google Shape;1167;p69"/>
              <p:cNvSpPr/>
              <p:nvPr/>
            </p:nvSpPr>
            <p:spPr>
              <a:xfrm>
                <a:off x="5078719" y="2982209"/>
                <a:ext cx="96564" cy="210891"/>
              </a:xfrm>
              <a:custGeom>
                <a:avLst/>
                <a:gdLst/>
                <a:ahLst/>
                <a:cxnLst/>
                <a:rect l="l" t="t" r="r" b="b"/>
                <a:pathLst>
                  <a:path w="1533" h="3348" extrusionOk="0">
                    <a:moveTo>
                      <a:pt x="23" y="0"/>
                    </a:moveTo>
                    <a:cubicBezTo>
                      <a:pt x="6" y="0"/>
                      <a:pt x="0" y="27"/>
                      <a:pt x="20" y="37"/>
                    </a:cubicBezTo>
                    <a:lnTo>
                      <a:pt x="1486" y="564"/>
                    </a:lnTo>
                    <a:lnTo>
                      <a:pt x="1498" y="3302"/>
                    </a:lnTo>
                    <a:lnTo>
                      <a:pt x="43" y="2924"/>
                    </a:lnTo>
                    <a:cubicBezTo>
                      <a:pt x="40" y="2922"/>
                      <a:pt x="37" y="2921"/>
                      <a:pt x="34" y="2921"/>
                    </a:cubicBezTo>
                    <a:cubicBezTo>
                      <a:pt x="18" y="2921"/>
                      <a:pt x="12" y="2948"/>
                      <a:pt x="31" y="2958"/>
                    </a:cubicBezTo>
                    <a:lnTo>
                      <a:pt x="1532" y="3347"/>
                    </a:lnTo>
                    <a:lnTo>
                      <a:pt x="1532" y="3347"/>
                    </a:lnTo>
                    <a:lnTo>
                      <a:pt x="1521" y="552"/>
                    </a:lnTo>
                    <a:lnTo>
                      <a:pt x="1521" y="541"/>
                    </a:lnTo>
                    <a:lnTo>
                      <a:pt x="31" y="2"/>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6" name="Google Shape;1168;p69"/>
              <p:cNvSpPr/>
              <p:nvPr/>
            </p:nvSpPr>
            <p:spPr>
              <a:xfrm>
                <a:off x="5193930" y="3022019"/>
                <a:ext cx="98957" cy="196340"/>
              </a:xfrm>
              <a:custGeom>
                <a:avLst/>
                <a:gdLst/>
                <a:ahLst/>
                <a:cxnLst/>
                <a:rect l="l" t="t" r="r" b="b"/>
                <a:pathLst>
                  <a:path w="1571" h="3117" extrusionOk="0">
                    <a:moveTo>
                      <a:pt x="35" y="46"/>
                    </a:moveTo>
                    <a:lnTo>
                      <a:pt x="1536" y="562"/>
                    </a:lnTo>
                    <a:lnTo>
                      <a:pt x="1536" y="3070"/>
                    </a:lnTo>
                    <a:lnTo>
                      <a:pt x="47" y="2761"/>
                    </a:lnTo>
                    <a:lnTo>
                      <a:pt x="35" y="46"/>
                    </a:lnTo>
                    <a:close/>
                    <a:moveTo>
                      <a:pt x="1" y="1"/>
                    </a:moveTo>
                    <a:lnTo>
                      <a:pt x="12" y="2773"/>
                    </a:lnTo>
                    <a:lnTo>
                      <a:pt x="12" y="2784"/>
                    </a:lnTo>
                    <a:lnTo>
                      <a:pt x="1570" y="3116"/>
                    </a:lnTo>
                    <a:lnTo>
                      <a:pt x="1559" y="550"/>
                    </a:lnTo>
                    <a:lnTo>
                      <a:pt x="1559" y="539"/>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7" name="Google Shape;1169;p69"/>
              <p:cNvSpPr/>
              <p:nvPr/>
            </p:nvSpPr>
            <p:spPr>
              <a:xfrm>
                <a:off x="5275503" y="3050176"/>
                <a:ext cx="2205" cy="164593"/>
              </a:xfrm>
              <a:custGeom>
                <a:avLst/>
                <a:gdLst/>
                <a:ahLst/>
                <a:cxnLst/>
                <a:rect l="l" t="t" r="r" b="b"/>
                <a:pathLst>
                  <a:path w="35" h="2613" extrusionOk="0">
                    <a:moveTo>
                      <a:pt x="12" y="0"/>
                    </a:moveTo>
                    <a:cubicBezTo>
                      <a:pt x="0" y="0"/>
                      <a:pt x="0" y="12"/>
                      <a:pt x="0" y="23"/>
                    </a:cubicBezTo>
                    <a:lnTo>
                      <a:pt x="0" y="2589"/>
                    </a:lnTo>
                    <a:cubicBezTo>
                      <a:pt x="12" y="2601"/>
                      <a:pt x="12" y="2612"/>
                      <a:pt x="23" y="2612"/>
                    </a:cubicBezTo>
                    <a:cubicBezTo>
                      <a:pt x="35" y="2612"/>
                      <a:pt x="35" y="2601"/>
                      <a:pt x="35" y="2589"/>
                    </a:cubicBezTo>
                    <a:lnTo>
                      <a:pt x="35" y="23"/>
                    </a:lnTo>
                    <a:cubicBezTo>
                      <a:pt x="35"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8" name="Google Shape;1170;p69"/>
              <p:cNvSpPr/>
              <p:nvPr/>
            </p:nvSpPr>
            <p:spPr>
              <a:xfrm>
                <a:off x="5154245" y="3009736"/>
                <a:ext cx="2961" cy="178325"/>
              </a:xfrm>
              <a:custGeom>
                <a:avLst/>
                <a:gdLst/>
                <a:ahLst/>
                <a:cxnLst/>
                <a:rect l="l" t="t" r="r" b="b"/>
                <a:pathLst>
                  <a:path w="47" h="2831" extrusionOk="0">
                    <a:moveTo>
                      <a:pt x="12" y="1"/>
                    </a:moveTo>
                    <a:cubicBezTo>
                      <a:pt x="12" y="1"/>
                      <a:pt x="1" y="12"/>
                      <a:pt x="1" y="12"/>
                    </a:cubicBezTo>
                    <a:lnTo>
                      <a:pt x="12" y="2819"/>
                    </a:lnTo>
                    <a:cubicBezTo>
                      <a:pt x="12" y="2819"/>
                      <a:pt x="24" y="2830"/>
                      <a:pt x="35" y="2830"/>
                    </a:cubicBezTo>
                    <a:cubicBezTo>
                      <a:pt x="47" y="2830"/>
                      <a:pt x="47" y="2819"/>
                      <a:pt x="47" y="2819"/>
                    </a:cubicBezTo>
                    <a:lnTo>
                      <a:pt x="35" y="12"/>
                    </a:lnTo>
                    <a:cubicBezTo>
                      <a:pt x="35" y="12"/>
                      <a:pt x="24"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9" name="Google Shape;1171;p69"/>
              <p:cNvSpPr/>
              <p:nvPr/>
            </p:nvSpPr>
            <p:spPr>
              <a:xfrm>
                <a:off x="5079412" y="3245575"/>
                <a:ext cx="96564" cy="203647"/>
              </a:xfrm>
              <a:custGeom>
                <a:avLst/>
                <a:gdLst/>
                <a:ahLst/>
                <a:cxnLst/>
                <a:rect l="l" t="t" r="r" b="b"/>
                <a:pathLst>
                  <a:path w="1533" h="3233" extrusionOk="0">
                    <a:moveTo>
                      <a:pt x="23" y="0"/>
                    </a:moveTo>
                    <a:cubicBezTo>
                      <a:pt x="6" y="0"/>
                      <a:pt x="1" y="26"/>
                      <a:pt x="20" y="26"/>
                    </a:cubicBezTo>
                    <a:lnTo>
                      <a:pt x="1487" y="461"/>
                    </a:lnTo>
                    <a:lnTo>
                      <a:pt x="1498" y="3187"/>
                    </a:lnTo>
                    <a:lnTo>
                      <a:pt x="43" y="2924"/>
                    </a:lnTo>
                    <a:cubicBezTo>
                      <a:pt x="40" y="2922"/>
                      <a:pt x="37" y="2921"/>
                      <a:pt x="35" y="2921"/>
                    </a:cubicBezTo>
                    <a:cubicBezTo>
                      <a:pt x="18" y="2921"/>
                      <a:pt x="12" y="2948"/>
                      <a:pt x="32" y="2958"/>
                    </a:cubicBezTo>
                    <a:lnTo>
                      <a:pt x="1533" y="3233"/>
                    </a:lnTo>
                    <a:lnTo>
                      <a:pt x="1521" y="438"/>
                    </a:lnTo>
                    <a:lnTo>
                      <a:pt x="1521" y="426"/>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0" name="Google Shape;1172;p69"/>
              <p:cNvSpPr/>
              <p:nvPr/>
            </p:nvSpPr>
            <p:spPr>
              <a:xfrm>
                <a:off x="5194686" y="3276756"/>
                <a:ext cx="98894" cy="188340"/>
              </a:xfrm>
              <a:custGeom>
                <a:avLst/>
                <a:gdLst/>
                <a:ahLst/>
                <a:cxnLst/>
                <a:rect l="l" t="t" r="r" b="b"/>
                <a:pathLst>
                  <a:path w="1570" h="2990" extrusionOk="0">
                    <a:moveTo>
                      <a:pt x="35" y="46"/>
                    </a:moveTo>
                    <a:lnTo>
                      <a:pt x="1535" y="447"/>
                    </a:lnTo>
                    <a:lnTo>
                      <a:pt x="1547" y="2956"/>
                    </a:lnTo>
                    <a:lnTo>
                      <a:pt x="46" y="2749"/>
                    </a:lnTo>
                    <a:lnTo>
                      <a:pt x="35" y="46"/>
                    </a:lnTo>
                    <a:close/>
                    <a:moveTo>
                      <a:pt x="0" y="0"/>
                    </a:moveTo>
                    <a:lnTo>
                      <a:pt x="12" y="2772"/>
                    </a:lnTo>
                    <a:lnTo>
                      <a:pt x="12" y="2784"/>
                    </a:lnTo>
                    <a:lnTo>
                      <a:pt x="1558" y="2990"/>
                    </a:lnTo>
                    <a:lnTo>
                      <a:pt x="1570" y="2990"/>
                    </a:lnTo>
                    <a:lnTo>
                      <a:pt x="1570" y="435"/>
                    </a:lnTo>
                    <a:lnTo>
                      <a:pt x="1570" y="424"/>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1" name="Google Shape;1173;p69"/>
              <p:cNvSpPr/>
              <p:nvPr/>
            </p:nvSpPr>
            <p:spPr>
              <a:xfrm>
                <a:off x="5276196" y="3299118"/>
                <a:ext cx="2961" cy="163837"/>
              </a:xfrm>
              <a:custGeom>
                <a:avLst/>
                <a:gdLst/>
                <a:ahLst/>
                <a:cxnLst/>
                <a:rect l="l" t="t" r="r" b="b"/>
                <a:pathLst>
                  <a:path w="47" h="2601" extrusionOk="0">
                    <a:moveTo>
                      <a:pt x="12" y="0"/>
                    </a:moveTo>
                    <a:cubicBezTo>
                      <a:pt x="12" y="0"/>
                      <a:pt x="1" y="0"/>
                      <a:pt x="1" y="12"/>
                    </a:cubicBezTo>
                    <a:lnTo>
                      <a:pt x="12" y="2589"/>
                    </a:lnTo>
                    <a:cubicBezTo>
                      <a:pt x="12" y="2601"/>
                      <a:pt x="12" y="2601"/>
                      <a:pt x="24" y="2601"/>
                    </a:cubicBezTo>
                    <a:cubicBezTo>
                      <a:pt x="35" y="2601"/>
                      <a:pt x="47" y="2601"/>
                      <a:pt x="47" y="2589"/>
                    </a:cubicBezTo>
                    <a:lnTo>
                      <a:pt x="35" y="12"/>
                    </a:lnTo>
                    <a:cubicBezTo>
                      <a:pt x="35" y="0"/>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2" name="Google Shape;1174;p69"/>
              <p:cNvSpPr/>
              <p:nvPr/>
            </p:nvSpPr>
            <p:spPr>
              <a:xfrm>
                <a:off x="5155001" y="3267370"/>
                <a:ext cx="2961" cy="178262"/>
              </a:xfrm>
              <a:custGeom>
                <a:avLst/>
                <a:gdLst/>
                <a:ahLst/>
                <a:cxnLst/>
                <a:rect l="l" t="t" r="r" b="b"/>
                <a:pathLst>
                  <a:path w="47" h="2830" extrusionOk="0">
                    <a:moveTo>
                      <a:pt x="23" y="0"/>
                    </a:moveTo>
                    <a:cubicBezTo>
                      <a:pt x="12" y="0"/>
                      <a:pt x="0" y="12"/>
                      <a:pt x="0" y="12"/>
                    </a:cubicBezTo>
                    <a:lnTo>
                      <a:pt x="23" y="2807"/>
                    </a:lnTo>
                    <a:cubicBezTo>
                      <a:pt x="23" y="2818"/>
                      <a:pt x="23" y="2830"/>
                      <a:pt x="35" y="2830"/>
                    </a:cubicBezTo>
                    <a:cubicBezTo>
                      <a:pt x="46" y="2830"/>
                      <a:pt x="46" y="2818"/>
                      <a:pt x="46" y="2807"/>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3" name="Google Shape;1175;p69"/>
              <p:cNvSpPr/>
              <p:nvPr/>
            </p:nvSpPr>
            <p:spPr>
              <a:xfrm>
                <a:off x="4883698" y="3208158"/>
                <a:ext cx="116909" cy="218008"/>
              </a:xfrm>
              <a:custGeom>
                <a:avLst/>
                <a:gdLst/>
                <a:ahLst/>
                <a:cxnLst/>
                <a:rect l="l" t="t" r="r" b="b"/>
                <a:pathLst>
                  <a:path w="1856" h="3461" extrusionOk="0">
                    <a:moveTo>
                      <a:pt x="103" y="35"/>
                    </a:moveTo>
                    <a:lnTo>
                      <a:pt x="1799" y="413"/>
                    </a:lnTo>
                    <a:lnTo>
                      <a:pt x="1822" y="3426"/>
                    </a:lnTo>
                    <a:lnTo>
                      <a:pt x="35" y="3174"/>
                    </a:lnTo>
                    <a:lnTo>
                      <a:pt x="103" y="35"/>
                    </a:lnTo>
                    <a:close/>
                    <a:moveTo>
                      <a:pt x="69" y="1"/>
                    </a:moveTo>
                    <a:lnTo>
                      <a:pt x="0" y="3197"/>
                    </a:lnTo>
                    <a:lnTo>
                      <a:pt x="0" y="3208"/>
                    </a:lnTo>
                    <a:lnTo>
                      <a:pt x="1833" y="3460"/>
                    </a:lnTo>
                    <a:lnTo>
                      <a:pt x="1856" y="3460"/>
                    </a:lnTo>
                    <a:lnTo>
                      <a:pt x="1833" y="402"/>
                    </a:lnTo>
                    <a:lnTo>
                      <a:pt x="1833" y="390"/>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4" name="Google Shape;1176;p69"/>
              <p:cNvSpPr/>
              <p:nvPr/>
            </p:nvSpPr>
            <p:spPr>
              <a:xfrm>
                <a:off x="4740078" y="3172127"/>
                <a:ext cx="124153" cy="236024"/>
              </a:xfrm>
              <a:custGeom>
                <a:avLst/>
                <a:gdLst/>
                <a:ahLst/>
                <a:cxnLst/>
                <a:rect l="l" t="t" r="r" b="b"/>
                <a:pathLst>
                  <a:path w="1971" h="3747" extrusionOk="0">
                    <a:moveTo>
                      <a:pt x="24" y="0"/>
                    </a:moveTo>
                    <a:cubicBezTo>
                      <a:pt x="12" y="0"/>
                      <a:pt x="1" y="0"/>
                      <a:pt x="1" y="12"/>
                    </a:cubicBezTo>
                    <a:cubicBezTo>
                      <a:pt x="1" y="23"/>
                      <a:pt x="1" y="23"/>
                      <a:pt x="12" y="35"/>
                    </a:cubicBezTo>
                    <a:lnTo>
                      <a:pt x="1902" y="493"/>
                    </a:lnTo>
                    <a:lnTo>
                      <a:pt x="1937" y="3700"/>
                    </a:lnTo>
                    <a:lnTo>
                      <a:pt x="1937" y="3700"/>
                    </a:lnTo>
                    <a:lnTo>
                      <a:pt x="46" y="3471"/>
                    </a:lnTo>
                    <a:cubicBezTo>
                      <a:pt x="35" y="3471"/>
                      <a:pt x="35" y="3483"/>
                      <a:pt x="35" y="3494"/>
                    </a:cubicBezTo>
                    <a:cubicBezTo>
                      <a:pt x="24" y="3494"/>
                      <a:pt x="35" y="3505"/>
                      <a:pt x="46" y="3505"/>
                    </a:cubicBezTo>
                    <a:lnTo>
                      <a:pt x="1948" y="3735"/>
                    </a:lnTo>
                    <a:lnTo>
                      <a:pt x="1971" y="3746"/>
                    </a:lnTo>
                    <a:lnTo>
                      <a:pt x="1937" y="481"/>
                    </a:lnTo>
                    <a:lnTo>
                      <a:pt x="1937" y="470"/>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5" name="Google Shape;1177;p69"/>
              <p:cNvSpPr/>
              <p:nvPr/>
            </p:nvSpPr>
            <p:spPr>
              <a:xfrm>
                <a:off x="4983287" y="3229827"/>
                <a:ext cx="4346" cy="193442"/>
              </a:xfrm>
              <a:custGeom>
                <a:avLst/>
                <a:gdLst/>
                <a:ahLst/>
                <a:cxnLst/>
                <a:rect l="l" t="t" r="r" b="b"/>
                <a:pathLst>
                  <a:path w="69" h="3071" extrusionOk="0">
                    <a:moveTo>
                      <a:pt x="23" y="1"/>
                    </a:moveTo>
                    <a:cubicBezTo>
                      <a:pt x="11" y="1"/>
                      <a:pt x="0" y="1"/>
                      <a:pt x="0" y="12"/>
                    </a:cubicBezTo>
                    <a:lnTo>
                      <a:pt x="34" y="3059"/>
                    </a:lnTo>
                    <a:cubicBezTo>
                      <a:pt x="34" y="3059"/>
                      <a:pt x="34" y="3071"/>
                      <a:pt x="46" y="3071"/>
                    </a:cubicBezTo>
                    <a:cubicBezTo>
                      <a:pt x="57" y="3071"/>
                      <a:pt x="69" y="3059"/>
                      <a:pt x="69" y="3059"/>
                    </a:cubicBezTo>
                    <a:lnTo>
                      <a:pt x="34" y="12"/>
                    </a:lnTo>
                    <a:cubicBezTo>
                      <a:pt x="34" y="1"/>
                      <a:pt x="34"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6" name="Google Shape;1178;p69"/>
              <p:cNvSpPr/>
              <p:nvPr/>
            </p:nvSpPr>
            <p:spPr>
              <a:xfrm>
                <a:off x="4845463" y="3198080"/>
                <a:ext cx="3653" cy="207174"/>
              </a:xfrm>
              <a:custGeom>
                <a:avLst/>
                <a:gdLst/>
                <a:ahLst/>
                <a:cxnLst/>
                <a:rect l="l" t="t" r="r" b="b"/>
                <a:pathLst>
                  <a:path w="58" h="3289" extrusionOk="0">
                    <a:moveTo>
                      <a:pt x="12" y="1"/>
                    </a:moveTo>
                    <a:cubicBezTo>
                      <a:pt x="0" y="1"/>
                      <a:pt x="0" y="1"/>
                      <a:pt x="0" y="12"/>
                    </a:cubicBezTo>
                    <a:lnTo>
                      <a:pt x="23" y="3265"/>
                    </a:lnTo>
                    <a:cubicBezTo>
                      <a:pt x="23" y="3277"/>
                      <a:pt x="34" y="3288"/>
                      <a:pt x="34" y="3288"/>
                    </a:cubicBezTo>
                    <a:cubicBezTo>
                      <a:pt x="46" y="3288"/>
                      <a:pt x="57" y="3277"/>
                      <a:pt x="57" y="3265"/>
                    </a:cubicBezTo>
                    <a:lnTo>
                      <a:pt x="34" y="12"/>
                    </a:lnTo>
                    <a:cubicBezTo>
                      <a:pt x="34"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7" name="Google Shape;1179;p69"/>
              <p:cNvSpPr/>
              <p:nvPr/>
            </p:nvSpPr>
            <p:spPr>
              <a:xfrm>
                <a:off x="4510601" y="2073876"/>
                <a:ext cx="140090" cy="305250"/>
              </a:xfrm>
              <a:custGeom>
                <a:avLst/>
                <a:gdLst/>
                <a:ahLst/>
                <a:cxnLst/>
                <a:rect l="l" t="t" r="r" b="b"/>
                <a:pathLst>
                  <a:path w="2224" h="4846" extrusionOk="0">
                    <a:moveTo>
                      <a:pt x="35" y="58"/>
                    </a:moveTo>
                    <a:lnTo>
                      <a:pt x="2177" y="1352"/>
                    </a:lnTo>
                    <a:lnTo>
                      <a:pt x="2189" y="4789"/>
                    </a:lnTo>
                    <a:lnTo>
                      <a:pt x="47" y="3689"/>
                    </a:lnTo>
                    <a:lnTo>
                      <a:pt x="35" y="58"/>
                    </a:lnTo>
                    <a:close/>
                    <a:moveTo>
                      <a:pt x="1" y="0"/>
                    </a:moveTo>
                    <a:lnTo>
                      <a:pt x="12" y="3689"/>
                    </a:lnTo>
                    <a:lnTo>
                      <a:pt x="12" y="3700"/>
                    </a:lnTo>
                    <a:lnTo>
                      <a:pt x="2223" y="4846"/>
                    </a:lnTo>
                    <a:lnTo>
                      <a:pt x="2212" y="1341"/>
                    </a:lnTo>
                    <a:lnTo>
                      <a:pt x="35" y="2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8" name="Google Shape;1180;p69"/>
              <p:cNvSpPr/>
              <p:nvPr/>
            </p:nvSpPr>
            <p:spPr>
              <a:xfrm>
                <a:off x="4300652" y="1936051"/>
                <a:ext cx="170325" cy="349280"/>
              </a:xfrm>
              <a:custGeom>
                <a:avLst/>
                <a:gdLst/>
                <a:ahLst/>
                <a:cxnLst/>
                <a:rect l="l" t="t" r="r" b="b"/>
                <a:pathLst>
                  <a:path w="2704" h="5545" extrusionOk="0">
                    <a:moveTo>
                      <a:pt x="35" y="69"/>
                    </a:moveTo>
                    <a:lnTo>
                      <a:pt x="2669" y="1799"/>
                    </a:lnTo>
                    <a:lnTo>
                      <a:pt x="2669" y="5488"/>
                    </a:lnTo>
                    <a:lnTo>
                      <a:pt x="46" y="4021"/>
                    </a:lnTo>
                    <a:lnTo>
                      <a:pt x="35" y="69"/>
                    </a:lnTo>
                    <a:close/>
                    <a:moveTo>
                      <a:pt x="0" y="0"/>
                    </a:moveTo>
                    <a:lnTo>
                      <a:pt x="12" y="4033"/>
                    </a:lnTo>
                    <a:lnTo>
                      <a:pt x="12" y="4044"/>
                    </a:lnTo>
                    <a:lnTo>
                      <a:pt x="2704" y="5545"/>
                    </a:lnTo>
                    <a:lnTo>
                      <a:pt x="2704" y="1787"/>
                    </a:lnTo>
                    <a:lnTo>
                      <a:pt x="2704" y="1776"/>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9" name="Google Shape;1181;p69"/>
              <p:cNvSpPr/>
              <p:nvPr/>
            </p:nvSpPr>
            <p:spPr>
              <a:xfrm>
                <a:off x="4631103" y="2147450"/>
                <a:ext cx="2961" cy="224496"/>
              </a:xfrm>
              <a:custGeom>
                <a:avLst/>
                <a:gdLst/>
                <a:ahLst/>
                <a:cxnLst/>
                <a:rect l="l" t="t" r="r" b="b"/>
                <a:pathLst>
                  <a:path w="47" h="3564" extrusionOk="0">
                    <a:moveTo>
                      <a:pt x="24" y="1"/>
                    </a:moveTo>
                    <a:cubicBezTo>
                      <a:pt x="12" y="1"/>
                      <a:pt x="1" y="12"/>
                      <a:pt x="1" y="24"/>
                    </a:cubicBezTo>
                    <a:lnTo>
                      <a:pt x="12" y="3540"/>
                    </a:lnTo>
                    <a:cubicBezTo>
                      <a:pt x="12" y="3552"/>
                      <a:pt x="24" y="3563"/>
                      <a:pt x="24" y="3563"/>
                    </a:cubicBezTo>
                    <a:cubicBezTo>
                      <a:pt x="35" y="3563"/>
                      <a:pt x="47" y="3552"/>
                      <a:pt x="47" y="3540"/>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0" name="Google Shape;1182;p69"/>
              <p:cNvSpPr/>
              <p:nvPr/>
            </p:nvSpPr>
            <p:spPr>
              <a:xfrm>
                <a:off x="4453594" y="2037782"/>
                <a:ext cx="2961" cy="237472"/>
              </a:xfrm>
              <a:custGeom>
                <a:avLst/>
                <a:gdLst/>
                <a:ahLst/>
                <a:cxnLst/>
                <a:rect l="l" t="t" r="r" b="b"/>
                <a:pathLst>
                  <a:path w="47" h="3770" extrusionOk="0">
                    <a:moveTo>
                      <a:pt x="24" y="1"/>
                    </a:moveTo>
                    <a:cubicBezTo>
                      <a:pt x="12" y="1"/>
                      <a:pt x="1" y="12"/>
                      <a:pt x="1" y="24"/>
                    </a:cubicBezTo>
                    <a:lnTo>
                      <a:pt x="12" y="3758"/>
                    </a:lnTo>
                    <a:cubicBezTo>
                      <a:pt x="12" y="3769"/>
                      <a:pt x="24" y="3769"/>
                      <a:pt x="35" y="3769"/>
                    </a:cubicBezTo>
                    <a:cubicBezTo>
                      <a:pt x="35" y="3769"/>
                      <a:pt x="47" y="3769"/>
                      <a:pt x="47" y="3758"/>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1" name="Google Shape;1183;p69"/>
              <p:cNvSpPr/>
              <p:nvPr/>
            </p:nvSpPr>
            <p:spPr>
              <a:xfrm>
                <a:off x="4511357" y="2411572"/>
                <a:ext cx="140027" cy="288683"/>
              </a:xfrm>
              <a:custGeom>
                <a:avLst/>
                <a:gdLst/>
                <a:ahLst/>
                <a:cxnLst/>
                <a:rect l="l" t="t" r="r" b="b"/>
                <a:pathLst>
                  <a:path w="2223" h="4583" extrusionOk="0">
                    <a:moveTo>
                      <a:pt x="35" y="58"/>
                    </a:moveTo>
                    <a:lnTo>
                      <a:pt x="2177" y="1100"/>
                    </a:lnTo>
                    <a:lnTo>
                      <a:pt x="2188" y="4537"/>
                    </a:lnTo>
                    <a:lnTo>
                      <a:pt x="2188" y="4537"/>
                    </a:lnTo>
                    <a:lnTo>
                      <a:pt x="46" y="3678"/>
                    </a:lnTo>
                    <a:lnTo>
                      <a:pt x="35" y="58"/>
                    </a:lnTo>
                    <a:close/>
                    <a:moveTo>
                      <a:pt x="0" y="0"/>
                    </a:moveTo>
                    <a:lnTo>
                      <a:pt x="12" y="3689"/>
                    </a:lnTo>
                    <a:lnTo>
                      <a:pt x="12" y="3700"/>
                    </a:lnTo>
                    <a:lnTo>
                      <a:pt x="2200" y="4571"/>
                    </a:lnTo>
                    <a:lnTo>
                      <a:pt x="2223" y="4583"/>
                    </a:lnTo>
                    <a:lnTo>
                      <a:pt x="2211" y="1089"/>
                    </a:lnTo>
                    <a:lnTo>
                      <a:pt x="2211" y="107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2" name="Google Shape;1184;p69"/>
              <p:cNvSpPr/>
              <p:nvPr/>
            </p:nvSpPr>
            <p:spPr>
              <a:xfrm>
                <a:off x="4301345" y="2299006"/>
                <a:ext cx="170388" cy="328367"/>
              </a:xfrm>
              <a:custGeom>
                <a:avLst/>
                <a:gdLst/>
                <a:ahLst/>
                <a:cxnLst/>
                <a:rect l="l" t="t" r="r" b="b"/>
                <a:pathLst>
                  <a:path w="2705" h="5213" extrusionOk="0">
                    <a:moveTo>
                      <a:pt x="35" y="58"/>
                    </a:moveTo>
                    <a:lnTo>
                      <a:pt x="2670" y="1467"/>
                    </a:lnTo>
                    <a:lnTo>
                      <a:pt x="2670" y="5167"/>
                    </a:lnTo>
                    <a:lnTo>
                      <a:pt x="47" y="4010"/>
                    </a:lnTo>
                    <a:lnTo>
                      <a:pt x="35" y="58"/>
                    </a:lnTo>
                    <a:close/>
                    <a:moveTo>
                      <a:pt x="1" y="0"/>
                    </a:moveTo>
                    <a:lnTo>
                      <a:pt x="12" y="4021"/>
                    </a:lnTo>
                    <a:lnTo>
                      <a:pt x="12" y="4033"/>
                    </a:lnTo>
                    <a:lnTo>
                      <a:pt x="2704" y="5213"/>
                    </a:lnTo>
                    <a:lnTo>
                      <a:pt x="2704" y="1455"/>
                    </a:lnTo>
                    <a:lnTo>
                      <a:pt x="2704" y="144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3" name="Google Shape;1185;p69"/>
              <p:cNvSpPr/>
              <p:nvPr/>
            </p:nvSpPr>
            <p:spPr>
              <a:xfrm>
                <a:off x="4631859" y="2470720"/>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4" name="Google Shape;1186;p69"/>
              <p:cNvSpPr/>
              <p:nvPr/>
            </p:nvSpPr>
            <p:spPr>
              <a:xfrm>
                <a:off x="4454350" y="2381966"/>
                <a:ext cx="2961" cy="237472"/>
              </a:xfrm>
              <a:custGeom>
                <a:avLst/>
                <a:gdLst/>
                <a:ahLst/>
                <a:cxnLst/>
                <a:rect l="l" t="t" r="r" b="b"/>
                <a:pathLst>
                  <a:path w="47" h="3770" extrusionOk="0">
                    <a:moveTo>
                      <a:pt x="23" y="1"/>
                    </a:moveTo>
                    <a:cubicBezTo>
                      <a:pt x="12" y="1"/>
                      <a:pt x="0" y="12"/>
                      <a:pt x="0" y="24"/>
                    </a:cubicBezTo>
                    <a:lnTo>
                      <a:pt x="12" y="3758"/>
                    </a:lnTo>
                    <a:cubicBezTo>
                      <a:pt x="12" y="3758"/>
                      <a:pt x="23" y="3770"/>
                      <a:pt x="35" y="3770"/>
                    </a:cubicBezTo>
                    <a:cubicBezTo>
                      <a:pt x="35" y="3770"/>
                      <a:pt x="46" y="3758"/>
                      <a:pt x="46" y="3758"/>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5" name="Google Shape;1187;p69"/>
              <p:cNvSpPr/>
              <p:nvPr/>
            </p:nvSpPr>
            <p:spPr>
              <a:xfrm>
                <a:off x="4512050" y="2796196"/>
                <a:ext cx="140090" cy="268463"/>
              </a:xfrm>
              <a:custGeom>
                <a:avLst/>
                <a:gdLst/>
                <a:ahLst/>
                <a:cxnLst/>
                <a:rect l="l" t="t" r="r" b="b"/>
                <a:pathLst>
                  <a:path w="2224" h="4262" extrusionOk="0">
                    <a:moveTo>
                      <a:pt x="35" y="57"/>
                    </a:moveTo>
                    <a:lnTo>
                      <a:pt x="2177" y="779"/>
                    </a:lnTo>
                    <a:lnTo>
                      <a:pt x="2189" y="4227"/>
                    </a:lnTo>
                    <a:lnTo>
                      <a:pt x="47" y="3677"/>
                    </a:lnTo>
                    <a:lnTo>
                      <a:pt x="35" y="57"/>
                    </a:lnTo>
                    <a:close/>
                    <a:moveTo>
                      <a:pt x="1" y="0"/>
                    </a:moveTo>
                    <a:lnTo>
                      <a:pt x="12" y="3689"/>
                    </a:lnTo>
                    <a:lnTo>
                      <a:pt x="12" y="3700"/>
                    </a:lnTo>
                    <a:lnTo>
                      <a:pt x="2200" y="4261"/>
                    </a:lnTo>
                    <a:lnTo>
                      <a:pt x="2223" y="4261"/>
                    </a:lnTo>
                    <a:lnTo>
                      <a:pt x="2212" y="768"/>
                    </a:lnTo>
                    <a:lnTo>
                      <a:pt x="2212" y="756"/>
                    </a:lnTo>
                    <a:lnTo>
                      <a:pt x="24" y="1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6" name="Google Shape;1188;p69"/>
              <p:cNvSpPr/>
              <p:nvPr/>
            </p:nvSpPr>
            <p:spPr>
              <a:xfrm>
                <a:off x="4302793" y="2716071"/>
                <a:ext cx="169632" cy="302415"/>
              </a:xfrm>
              <a:custGeom>
                <a:avLst/>
                <a:gdLst/>
                <a:ahLst/>
                <a:cxnLst/>
                <a:rect l="l" t="t" r="r" b="b"/>
                <a:pathLst>
                  <a:path w="2693" h="4801" extrusionOk="0">
                    <a:moveTo>
                      <a:pt x="24" y="46"/>
                    </a:moveTo>
                    <a:lnTo>
                      <a:pt x="2658" y="1054"/>
                    </a:lnTo>
                    <a:lnTo>
                      <a:pt x="2670" y="4754"/>
                    </a:lnTo>
                    <a:lnTo>
                      <a:pt x="35" y="3998"/>
                    </a:lnTo>
                    <a:lnTo>
                      <a:pt x="24" y="46"/>
                    </a:lnTo>
                    <a:close/>
                    <a:moveTo>
                      <a:pt x="1" y="1"/>
                    </a:moveTo>
                    <a:lnTo>
                      <a:pt x="1" y="4010"/>
                    </a:lnTo>
                    <a:lnTo>
                      <a:pt x="1" y="4021"/>
                    </a:lnTo>
                    <a:lnTo>
                      <a:pt x="2681" y="4789"/>
                    </a:lnTo>
                    <a:lnTo>
                      <a:pt x="2693" y="4800"/>
                    </a:lnTo>
                    <a:lnTo>
                      <a:pt x="2693" y="1043"/>
                    </a:lnTo>
                    <a:lnTo>
                      <a:pt x="2693" y="1031"/>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7" name="Google Shape;1189;p69"/>
              <p:cNvSpPr/>
              <p:nvPr/>
            </p:nvSpPr>
            <p:spPr>
              <a:xfrm>
                <a:off x="4632552" y="2838022"/>
                <a:ext cx="2961" cy="223740"/>
              </a:xfrm>
              <a:custGeom>
                <a:avLst/>
                <a:gdLst/>
                <a:ahLst/>
                <a:cxnLst/>
                <a:rect l="l" t="t" r="r" b="b"/>
                <a:pathLst>
                  <a:path w="47" h="3552" extrusionOk="0">
                    <a:moveTo>
                      <a:pt x="24" y="0"/>
                    </a:moveTo>
                    <a:cubicBezTo>
                      <a:pt x="12" y="0"/>
                      <a:pt x="1" y="12"/>
                      <a:pt x="1" y="23"/>
                    </a:cubicBezTo>
                    <a:lnTo>
                      <a:pt x="12" y="3540"/>
                    </a:lnTo>
                    <a:cubicBezTo>
                      <a:pt x="12" y="3552"/>
                      <a:pt x="24" y="3552"/>
                      <a:pt x="24" y="3552"/>
                    </a:cubicBezTo>
                    <a:cubicBezTo>
                      <a:pt x="35" y="3552"/>
                      <a:pt x="47" y="3552"/>
                      <a:pt x="47" y="3540"/>
                    </a:cubicBezTo>
                    <a:lnTo>
                      <a:pt x="35" y="23"/>
                    </a:lnTo>
                    <a:cubicBezTo>
                      <a:pt x="35" y="12"/>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8" name="Google Shape;1190;p69"/>
              <p:cNvSpPr/>
              <p:nvPr/>
            </p:nvSpPr>
            <p:spPr>
              <a:xfrm>
                <a:off x="4455799" y="2775220"/>
                <a:ext cx="2205" cy="237472"/>
              </a:xfrm>
              <a:custGeom>
                <a:avLst/>
                <a:gdLst/>
                <a:ahLst/>
                <a:cxnLst/>
                <a:rect l="l" t="t" r="r" b="b"/>
                <a:pathLst>
                  <a:path w="35" h="3770" extrusionOk="0">
                    <a:moveTo>
                      <a:pt x="12" y="1"/>
                    </a:moveTo>
                    <a:cubicBezTo>
                      <a:pt x="0" y="1"/>
                      <a:pt x="0" y="12"/>
                      <a:pt x="0" y="24"/>
                    </a:cubicBezTo>
                    <a:lnTo>
                      <a:pt x="0" y="3747"/>
                    </a:lnTo>
                    <a:cubicBezTo>
                      <a:pt x="0" y="3758"/>
                      <a:pt x="12" y="3770"/>
                      <a:pt x="23" y="3770"/>
                    </a:cubicBezTo>
                    <a:cubicBezTo>
                      <a:pt x="35" y="3770"/>
                      <a:pt x="35" y="3758"/>
                      <a:pt x="35" y="3747"/>
                    </a:cubicBezTo>
                    <a:lnTo>
                      <a:pt x="35" y="24"/>
                    </a:lnTo>
                    <a:cubicBezTo>
                      <a:pt x="35"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9" name="Google Shape;1191;p69"/>
              <p:cNvSpPr/>
              <p:nvPr/>
            </p:nvSpPr>
            <p:spPr>
              <a:xfrm>
                <a:off x="4512806" y="3125199"/>
                <a:ext cx="140027" cy="254039"/>
              </a:xfrm>
              <a:custGeom>
                <a:avLst/>
                <a:gdLst/>
                <a:ahLst/>
                <a:cxnLst/>
                <a:rect l="l" t="t" r="r" b="b"/>
                <a:pathLst>
                  <a:path w="2223" h="4033" extrusionOk="0">
                    <a:moveTo>
                      <a:pt x="35" y="46"/>
                    </a:moveTo>
                    <a:lnTo>
                      <a:pt x="2177" y="550"/>
                    </a:lnTo>
                    <a:lnTo>
                      <a:pt x="2188" y="3998"/>
                    </a:lnTo>
                    <a:lnTo>
                      <a:pt x="46" y="3678"/>
                    </a:lnTo>
                    <a:lnTo>
                      <a:pt x="35" y="46"/>
                    </a:lnTo>
                    <a:close/>
                    <a:moveTo>
                      <a:pt x="0" y="1"/>
                    </a:moveTo>
                    <a:lnTo>
                      <a:pt x="12" y="3689"/>
                    </a:lnTo>
                    <a:lnTo>
                      <a:pt x="12" y="3701"/>
                    </a:lnTo>
                    <a:lnTo>
                      <a:pt x="2200" y="4033"/>
                    </a:lnTo>
                    <a:lnTo>
                      <a:pt x="2223" y="4033"/>
                    </a:lnTo>
                    <a:lnTo>
                      <a:pt x="2211" y="539"/>
                    </a:lnTo>
                    <a:lnTo>
                      <a:pt x="2211" y="528"/>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0" name="Google Shape;1192;p69"/>
              <p:cNvSpPr/>
              <p:nvPr/>
            </p:nvSpPr>
            <p:spPr>
              <a:xfrm>
                <a:off x="4303549" y="3067499"/>
                <a:ext cx="169632" cy="283644"/>
              </a:xfrm>
              <a:custGeom>
                <a:avLst/>
                <a:gdLst/>
                <a:ahLst/>
                <a:cxnLst/>
                <a:rect l="l" t="t" r="r" b="b"/>
                <a:pathLst>
                  <a:path w="2693" h="4503" extrusionOk="0">
                    <a:moveTo>
                      <a:pt x="23" y="46"/>
                    </a:moveTo>
                    <a:lnTo>
                      <a:pt x="2658" y="768"/>
                    </a:lnTo>
                    <a:lnTo>
                      <a:pt x="2669" y="4468"/>
                    </a:lnTo>
                    <a:lnTo>
                      <a:pt x="35" y="3998"/>
                    </a:lnTo>
                    <a:lnTo>
                      <a:pt x="23" y="46"/>
                    </a:lnTo>
                    <a:close/>
                    <a:moveTo>
                      <a:pt x="0" y="0"/>
                    </a:moveTo>
                    <a:lnTo>
                      <a:pt x="0" y="4021"/>
                    </a:lnTo>
                    <a:lnTo>
                      <a:pt x="0" y="4032"/>
                    </a:lnTo>
                    <a:lnTo>
                      <a:pt x="2692" y="4502"/>
                    </a:lnTo>
                    <a:lnTo>
                      <a:pt x="2692" y="756"/>
                    </a:lnTo>
                    <a:lnTo>
                      <a:pt x="2692" y="745"/>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1" name="Google Shape;1193;p69"/>
              <p:cNvSpPr/>
              <p:nvPr/>
            </p:nvSpPr>
            <p:spPr>
              <a:xfrm>
                <a:off x="4633308" y="3154049"/>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2" name="Google Shape;1194;p69"/>
              <p:cNvSpPr/>
              <p:nvPr/>
            </p:nvSpPr>
            <p:spPr>
              <a:xfrm>
                <a:off x="4456492" y="3110081"/>
                <a:ext cx="2268" cy="237409"/>
              </a:xfrm>
              <a:custGeom>
                <a:avLst/>
                <a:gdLst/>
                <a:ahLst/>
                <a:cxnLst/>
                <a:rect l="l" t="t" r="r" b="b"/>
                <a:pathLst>
                  <a:path w="36" h="3769" extrusionOk="0">
                    <a:moveTo>
                      <a:pt x="12" y="0"/>
                    </a:moveTo>
                    <a:cubicBezTo>
                      <a:pt x="1" y="0"/>
                      <a:pt x="1" y="11"/>
                      <a:pt x="1" y="23"/>
                    </a:cubicBezTo>
                    <a:lnTo>
                      <a:pt x="1" y="3757"/>
                    </a:lnTo>
                    <a:cubicBezTo>
                      <a:pt x="1" y="3757"/>
                      <a:pt x="12" y="3769"/>
                      <a:pt x="24" y="3769"/>
                    </a:cubicBezTo>
                    <a:cubicBezTo>
                      <a:pt x="35" y="3769"/>
                      <a:pt x="35" y="3757"/>
                      <a:pt x="35" y="3757"/>
                    </a:cubicBezTo>
                    <a:lnTo>
                      <a:pt x="24" y="23"/>
                    </a:lnTo>
                    <a:cubicBezTo>
                      <a:pt x="35" y="11"/>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3" name="Google Shape;1195;p69"/>
              <p:cNvSpPr/>
              <p:nvPr/>
            </p:nvSpPr>
            <p:spPr>
              <a:xfrm>
                <a:off x="2870499" y="1389098"/>
                <a:ext cx="1429432" cy="1080216"/>
              </a:xfrm>
              <a:custGeom>
                <a:avLst/>
                <a:gdLst/>
                <a:ahLst/>
                <a:cxnLst/>
                <a:rect l="l" t="t" r="r" b="b"/>
                <a:pathLst>
                  <a:path w="22693" h="17149" extrusionOk="0">
                    <a:moveTo>
                      <a:pt x="22693" y="0"/>
                    </a:moveTo>
                    <a:lnTo>
                      <a:pt x="19841" y="2120"/>
                    </a:lnTo>
                    <a:lnTo>
                      <a:pt x="17000" y="4262"/>
                    </a:lnTo>
                    <a:lnTo>
                      <a:pt x="11318" y="8535"/>
                    </a:lnTo>
                    <a:lnTo>
                      <a:pt x="5659" y="12830"/>
                    </a:lnTo>
                    <a:lnTo>
                      <a:pt x="2818" y="14984"/>
                    </a:lnTo>
                    <a:lnTo>
                      <a:pt x="0" y="17149"/>
                    </a:lnTo>
                    <a:lnTo>
                      <a:pt x="0" y="17149"/>
                    </a:lnTo>
                    <a:lnTo>
                      <a:pt x="2853" y="15030"/>
                    </a:lnTo>
                    <a:lnTo>
                      <a:pt x="5693" y="12888"/>
                    </a:lnTo>
                    <a:lnTo>
                      <a:pt x="11375" y="8615"/>
                    </a:lnTo>
                    <a:lnTo>
                      <a:pt x="17046" y="4319"/>
                    </a:lnTo>
                    <a:lnTo>
                      <a:pt x="19875" y="2165"/>
                    </a:lnTo>
                    <a:lnTo>
                      <a:pt x="2269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4" name="Google Shape;1196;p69"/>
              <p:cNvSpPr/>
              <p:nvPr/>
            </p:nvSpPr>
            <p:spPr>
              <a:xfrm>
                <a:off x="3841698" y="1416500"/>
                <a:ext cx="2379825" cy="1585332"/>
              </a:xfrm>
              <a:custGeom>
                <a:avLst/>
                <a:gdLst/>
                <a:ahLst/>
                <a:cxnLst/>
                <a:rect l="l" t="t" r="r" b="b"/>
                <a:pathLst>
                  <a:path w="37781" h="25168" extrusionOk="0">
                    <a:moveTo>
                      <a:pt x="1" y="1"/>
                    </a:moveTo>
                    <a:lnTo>
                      <a:pt x="4709" y="3162"/>
                    </a:lnTo>
                    <a:lnTo>
                      <a:pt x="9429" y="6313"/>
                    </a:lnTo>
                    <a:lnTo>
                      <a:pt x="18868" y="12624"/>
                    </a:lnTo>
                    <a:lnTo>
                      <a:pt x="28318" y="18902"/>
                    </a:lnTo>
                    <a:lnTo>
                      <a:pt x="33049" y="22041"/>
                    </a:lnTo>
                    <a:lnTo>
                      <a:pt x="37780" y="25168"/>
                    </a:lnTo>
                    <a:lnTo>
                      <a:pt x="33072" y="22006"/>
                    </a:lnTo>
                    <a:lnTo>
                      <a:pt x="28364" y="18845"/>
                    </a:lnTo>
                    <a:lnTo>
                      <a:pt x="18925" y="12544"/>
                    </a:lnTo>
                    <a:lnTo>
                      <a:pt x="9463" y="6267"/>
                    </a:lnTo>
                    <a:lnTo>
                      <a:pt x="4743" y="3128"/>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5" name="Google Shape;1197;p69"/>
              <p:cNvSpPr/>
              <p:nvPr/>
            </p:nvSpPr>
            <p:spPr>
              <a:xfrm>
                <a:off x="2971474" y="3086963"/>
                <a:ext cx="3134571" cy="471228"/>
              </a:xfrm>
              <a:custGeom>
                <a:avLst/>
                <a:gdLst/>
                <a:ahLst/>
                <a:cxnLst/>
                <a:rect l="l" t="t" r="r" b="b"/>
                <a:pathLst>
                  <a:path w="49763" h="7481" extrusionOk="0">
                    <a:moveTo>
                      <a:pt x="49762" y="0"/>
                    </a:moveTo>
                    <a:lnTo>
                      <a:pt x="43531" y="917"/>
                    </a:lnTo>
                    <a:lnTo>
                      <a:pt x="37311" y="1845"/>
                    </a:lnTo>
                    <a:lnTo>
                      <a:pt x="24870" y="3700"/>
                    </a:lnTo>
                    <a:lnTo>
                      <a:pt x="12430" y="5579"/>
                    </a:lnTo>
                    <a:lnTo>
                      <a:pt x="6210" y="6518"/>
                    </a:lnTo>
                    <a:lnTo>
                      <a:pt x="1" y="7481"/>
                    </a:lnTo>
                    <a:lnTo>
                      <a:pt x="6221" y="6576"/>
                    </a:lnTo>
                    <a:lnTo>
                      <a:pt x="12441" y="5648"/>
                    </a:lnTo>
                    <a:lnTo>
                      <a:pt x="24882" y="3792"/>
                    </a:lnTo>
                    <a:lnTo>
                      <a:pt x="37322" y="1913"/>
                    </a:lnTo>
                    <a:lnTo>
                      <a:pt x="43542" y="963"/>
                    </a:lnTo>
                    <a:lnTo>
                      <a:pt x="4976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6" name="Google Shape;1198;p69"/>
              <p:cNvSpPr/>
              <p:nvPr/>
            </p:nvSpPr>
            <p:spPr>
              <a:xfrm>
                <a:off x="3802769" y="4032146"/>
                <a:ext cx="2572953" cy="282258"/>
              </a:xfrm>
              <a:custGeom>
                <a:avLst/>
                <a:gdLst/>
                <a:ahLst/>
                <a:cxnLst/>
                <a:rect l="l" t="t" r="r" b="b"/>
                <a:pathLst>
                  <a:path w="40847" h="4481" extrusionOk="0">
                    <a:moveTo>
                      <a:pt x="40789" y="1"/>
                    </a:moveTo>
                    <a:cubicBezTo>
                      <a:pt x="40787" y="1"/>
                      <a:pt x="40784" y="1"/>
                      <a:pt x="40781" y="2"/>
                    </a:cubicBezTo>
                    <a:lnTo>
                      <a:pt x="0" y="4481"/>
                    </a:lnTo>
                    <a:lnTo>
                      <a:pt x="40781" y="105"/>
                    </a:lnTo>
                    <a:lnTo>
                      <a:pt x="40792" y="105"/>
                    </a:lnTo>
                    <a:cubicBezTo>
                      <a:pt x="40847" y="94"/>
                      <a:pt x="40839" y="1"/>
                      <a:pt x="4078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7" name="Google Shape;1199;p69"/>
              <p:cNvSpPr/>
              <p:nvPr/>
            </p:nvSpPr>
            <p:spPr>
              <a:xfrm>
                <a:off x="2806500" y="4095641"/>
                <a:ext cx="1826080" cy="222355"/>
              </a:xfrm>
              <a:custGeom>
                <a:avLst/>
                <a:gdLst/>
                <a:ahLst/>
                <a:cxnLst/>
                <a:rect l="l" t="t" r="r" b="b"/>
                <a:pathLst>
                  <a:path w="28990" h="3530" extrusionOk="0">
                    <a:moveTo>
                      <a:pt x="67" y="1"/>
                    </a:moveTo>
                    <a:cubicBezTo>
                      <a:pt x="7" y="1"/>
                      <a:pt x="0" y="93"/>
                      <a:pt x="65" y="93"/>
                    </a:cubicBezTo>
                    <a:lnTo>
                      <a:pt x="28990" y="3530"/>
                    </a:lnTo>
                    <a:lnTo>
                      <a:pt x="77" y="2"/>
                    </a:lnTo>
                    <a:cubicBezTo>
                      <a:pt x="73" y="1"/>
                      <a:pt x="70" y="1"/>
                      <a:pt x="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8" name="Google Shape;1200;p69"/>
              <p:cNvSpPr/>
              <p:nvPr/>
            </p:nvSpPr>
            <p:spPr>
              <a:xfrm>
                <a:off x="6021634" y="1631552"/>
                <a:ext cx="6551" cy="1995712"/>
              </a:xfrm>
              <a:custGeom>
                <a:avLst/>
                <a:gdLst/>
                <a:ahLst/>
                <a:cxnLst/>
                <a:rect l="l" t="t" r="r" b="b"/>
                <a:pathLst>
                  <a:path w="104" h="31683" extrusionOk="0">
                    <a:moveTo>
                      <a:pt x="46" y="0"/>
                    </a:moveTo>
                    <a:lnTo>
                      <a:pt x="0" y="31640"/>
                    </a:lnTo>
                    <a:cubicBezTo>
                      <a:pt x="0" y="31668"/>
                      <a:pt x="23" y="31683"/>
                      <a:pt x="47" y="31683"/>
                    </a:cubicBezTo>
                    <a:cubicBezTo>
                      <a:pt x="72" y="31683"/>
                      <a:pt x="97" y="31668"/>
                      <a:pt x="103" y="31640"/>
                    </a:cubicBezTo>
                    <a:lnTo>
                      <a:pt x="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9" name="Google Shape;1201;p69"/>
              <p:cNvSpPr/>
              <p:nvPr/>
            </p:nvSpPr>
            <p:spPr>
              <a:xfrm>
                <a:off x="2985962" y="1772967"/>
                <a:ext cx="8693" cy="2435319"/>
              </a:xfrm>
              <a:custGeom>
                <a:avLst/>
                <a:gdLst/>
                <a:ahLst/>
                <a:cxnLst/>
                <a:rect l="l" t="t" r="r" b="b"/>
                <a:pathLst>
                  <a:path w="138" h="38662" extrusionOk="0">
                    <a:moveTo>
                      <a:pt x="69" y="1"/>
                    </a:moveTo>
                    <a:lnTo>
                      <a:pt x="34" y="4835"/>
                    </a:lnTo>
                    <a:lnTo>
                      <a:pt x="23" y="9669"/>
                    </a:lnTo>
                    <a:lnTo>
                      <a:pt x="0" y="19337"/>
                    </a:lnTo>
                    <a:lnTo>
                      <a:pt x="23" y="28994"/>
                    </a:lnTo>
                    <a:lnTo>
                      <a:pt x="34" y="33828"/>
                    </a:lnTo>
                    <a:lnTo>
                      <a:pt x="69" y="38662"/>
                    </a:lnTo>
                    <a:lnTo>
                      <a:pt x="103" y="33828"/>
                    </a:lnTo>
                    <a:lnTo>
                      <a:pt x="115" y="28994"/>
                    </a:lnTo>
                    <a:lnTo>
                      <a:pt x="138" y="19337"/>
                    </a:lnTo>
                    <a:lnTo>
                      <a:pt x="115" y="9669"/>
                    </a:lnTo>
                    <a:lnTo>
                      <a:pt x="103" y="4835"/>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301" name="Google Shape;1206;p69"/>
            <p:cNvSpPr/>
            <p:nvPr/>
          </p:nvSpPr>
          <p:spPr>
            <a:xfrm>
              <a:off x="11201809" y="4387041"/>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2" name="Google Shape;1209;p69"/>
            <p:cNvSpPr/>
            <p:nvPr/>
          </p:nvSpPr>
          <p:spPr>
            <a:xfrm>
              <a:off x="11976318" y="4946915"/>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3" name="Google Shape;1212;p69"/>
            <p:cNvSpPr/>
            <p:nvPr/>
          </p:nvSpPr>
          <p:spPr>
            <a:xfrm>
              <a:off x="12807609" y="645769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4" name="Google Shape;1212;p69"/>
            <p:cNvSpPr/>
            <p:nvPr/>
          </p:nvSpPr>
          <p:spPr>
            <a:xfrm>
              <a:off x="11289748" y="5529282"/>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5" name="Google Shape;1209;p69"/>
            <p:cNvSpPr/>
            <p:nvPr/>
          </p:nvSpPr>
          <p:spPr>
            <a:xfrm>
              <a:off x="13829736" y="561986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6" name="Google Shape;1209;p69"/>
            <p:cNvSpPr/>
            <p:nvPr/>
          </p:nvSpPr>
          <p:spPr>
            <a:xfrm>
              <a:off x="14723898" y="4912563"/>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7" name="Google Shape;1212;p69"/>
            <p:cNvSpPr/>
            <p:nvPr/>
          </p:nvSpPr>
          <p:spPr>
            <a:xfrm>
              <a:off x="13249473" y="4328706"/>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grpSp>
        <p:nvGrpSpPr>
          <p:cNvPr id="590" name="Group 589"/>
          <p:cNvGrpSpPr/>
          <p:nvPr/>
        </p:nvGrpSpPr>
        <p:grpSpPr>
          <a:xfrm>
            <a:off x="11349001" y="4073009"/>
            <a:ext cx="710520" cy="617602"/>
            <a:chOff x="9240148" y="2614050"/>
            <a:chExt cx="710520" cy="617602"/>
          </a:xfrm>
        </p:grpSpPr>
        <p:sp>
          <p:nvSpPr>
            <p:cNvPr id="591" name="Half Frame 590"/>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2" name="Half Frame 591"/>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3" name="Half Frame 592"/>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4" name="Half Frame 593"/>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891" name="Group 890"/>
          <p:cNvGrpSpPr/>
          <p:nvPr/>
        </p:nvGrpSpPr>
        <p:grpSpPr>
          <a:xfrm>
            <a:off x="4312045" y="2955494"/>
            <a:ext cx="710520" cy="617602"/>
            <a:chOff x="9240148" y="2614050"/>
            <a:chExt cx="710520" cy="617602"/>
          </a:xfrm>
        </p:grpSpPr>
        <p:sp>
          <p:nvSpPr>
            <p:cNvPr id="892" name="Half Frame 891"/>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93" name="Half Frame 892"/>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94" name="Half Frame 893"/>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95" name="Half Frame 894"/>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896" name="Rectangle 895"/>
          <p:cNvSpPr/>
          <p:nvPr/>
        </p:nvSpPr>
        <p:spPr>
          <a:xfrm>
            <a:off x="516789" y="253560"/>
            <a:ext cx="8301032" cy="6395590"/>
          </a:xfrm>
          <a:prstGeom prst="rect">
            <a:avLst/>
          </a:prstGeom>
          <a:noFill/>
          <a:ln w="57150">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1" name="TextBox 600"/>
          <p:cNvSpPr txBox="1"/>
          <p:nvPr/>
        </p:nvSpPr>
        <p:spPr>
          <a:xfrm>
            <a:off x="679478" y="402433"/>
            <a:ext cx="7817220" cy="6281207"/>
          </a:xfrm>
          <a:prstGeom prst="rect">
            <a:avLst/>
          </a:prstGeom>
          <a:noFill/>
        </p:spPr>
        <p:txBody>
          <a:bodyPr wrap="square" rtlCol="0">
            <a:spAutoFit/>
          </a:bodyPr>
          <a:lstStyle/>
          <a:p>
            <a:pPr algn="r" rtl="1">
              <a:spcBef>
                <a:spcPts val="3500"/>
              </a:spcBef>
            </a:pPr>
            <a:r>
              <a:rPr lang="ar-YE" dirty="0">
                <a:solidFill>
                  <a:srgbClr val="0070C0"/>
                </a:solidFill>
                <a:latin typeface="GE SS Two Bold" panose="020A0503020102020204" pitchFamily="18" charset="-78"/>
                <a:ea typeface="GE SS Two Bold" panose="020A0503020102020204" pitchFamily="18" charset="-78"/>
                <a:cs typeface="GE SS Two Bold" panose="020A0503020102020204" pitchFamily="18" charset="-78"/>
              </a:rPr>
              <a:t>مهام إدارة الابتكار و الأفكار الإبداعية:</a:t>
            </a:r>
          </a:p>
          <a:p>
            <a:pPr marL="342900" indent="-342900" algn="r" rtl="1">
              <a:spcBef>
                <a:spcPts val="3500"/>
              </a:spcBef>
              <a:buFont typeface="+mj-lt"/>
              <a:buAutoNum type="arabicPeriod"/>
            </a:pPr>
            <a:r>
              <a:rPr lang="ar-YE" dirty="0">
                <a:latin typeface="GE SS Two Light" panose="020A0503020102020204" pitchFamily="18" charset="-78"/>
                <a:ea typeface="GE SS Two Light" panose="020A0503020102020204" pitchFamily="18" charset="-78"/>
                <a:cs typeface="GE SS Two Light" panose="020A0503020102020204" pitchFamily="18" charset="-78"/>
              </a:rPr>
              <a:t>تقديم خطة استراتيجية لدعم الأفكار الإبداعية و الابتكارات في مجال التكنولوجيا المالية.</a:t>
            </a:r>
          </a:p>
          <a:p>
            <a:pPr marL="342900" indent="-342900" algn="r" rtl="1">
              <a:spcBef>
                <a:spcPts val="3500"/>
              </a:spcBef>
              <a:buFont typeface="+mj-lt"/>
              <a:buAutoNum type="arabicPeriod"/>
            </a:pPr>
            <a:r>
              <a:rPr lang="ar-YE" dirty="0">
                <a:latin typeface="GE SS Two Light" panose="020A0503020102020204" pitchFamily="18" charset="-78"/>
                <a:ea typeface="GE SS Two Light" panose="020A0503020102020204" pitchFamily="18" charset="-78"/>
                <a:cs typeface="GE SS Two Light" panose="020A0503020102020204" pitchFamily="18" charset="-78"/>
              </a:rPr>
              <a:t>الترتيب و التجهيز لندوات حوارية في صناعة التكنولوجيا المالية دورياً.</a:t>
            </a:r>
          </a:p>
          <a:p>
            <a:pPr algn="r" rtl="1">
              <a:spcBef>
                <a:spcPts val="3500"/>
              </a:spcBef>
            </a:pPr>
            <a:r>
              <a:rPr lang="ar-YE" dirty="0">
                <a:latin typeface="GE SS Two Light" panose="020A0503020102020204" pitchFamily="18" charset="-78"/>
                <a:ea typeface="GE SS Two Light" panose="020A0503020102020204" pitchFamily="18" charset="-78"/>
                <a:cs typeface="GE SS Two Light" panose="020A0503020102020204" pitchFamily="18" charset="-78"/>
              </a:rPr>
              <a:t>3. إعداد خطة </a:t>
            </a:r>
            <a:r>
              <a:rPr lang="ar-YE" dirty="0" err="1">
                <a:latin typeface="GE SS Two Light" panose="020A0503020102020204" pitchFamily="18" charset="-78"/>
                <a:ea typeface="GE SS Two Light" panose="020A0503020102020204" pitchFamily="18" charset="-78"/>
                <a:cs typeface="GE SS Two Light" panose="020A0503020102020204" pitchFamily="18" charset="-78"/>
              </a:rPr>
              <a:t>إستراتيجية</a:t>
            </a:r>
            <a:r>
              <a:rPr lang="ar-YE" dirty="0">
                <a:latin typeface="GE SS Two Light" panose="020A0503020102020204" pitchFamily="18" charset="-78"/>
                <a:ea typeface="GE SS Two Light" panose="020A0503020102020204" pitchFamily="18" charset="-78"/>
                <a:cs typeface="GE SS Two Light" panose="020A0503020102020204" pitchFamily="18" charset="-78"/>
              </a:rPr>
              <a:t> لتنفيذ مشاريع نوعية تدعم الأفكار الإبداعية.</a:t>
            </a:r>
          </a:p>
          <a:p>
            <a:pPr algn="r" rtl="1">
              <a:spcBef>
                <a:spcPts val="3500"/>
              </a:spcBef>
            </a:pPr>
            <a:r>
              <a:rPr lang="ar-YE" dirty="0">
                <a:latin typeface="GE SS Two Light" panose="020A0503020102020204" pitchFamily="18" charset="-78"/>
                <a:ea typeface="GE SS Two Light" panose="020A0503020102020204" pitchFamily="18" charset="-78"/>
                <a:cs typeface="GE SS Two Light" panose="020A0503020102020204" pitchFamily="18" charset="-78"/>
              </a:rPr>
              <a:t>4. الترتيب و التنسيق لبرامج تدريب و تأهيل للمبدعين في هذا المجال.</a:t>
            </a:r>
          </a:p>
          <a:p>
            <a:pPr marL="342900" indent="-342900" algn="r" rtl="1">
              <a:spcBef>
                <a:spcPts val="3500"/>
              </a:spcBef>
              <a:buFont typeface="+mj-lt"/>
              <a:buAutoNum type="arabicPeriod" startAt="5"/>
            </a:pPr>
            <a:r>
              <a:rPr lang="ar-YE" dirty="0">
                <a:latin typeface="GE SS Two Light" panose="020A0503020102020204" pitchFamily="18" charset="-78"/>
                <a:ea typeface="GE SS Two Light" panose="020A0503020102020204" pitchFamily="18" charset="-78"/>
                <a:cs typeface="GE SS Two Light" panose="020A0503020102020204" pitchFamily="18" charset="-78"/>
              </a:rPr>
              <a:t>تنفيذ برامج مسابقات للمبدعين و المبتكرين في هذا المجال.</a:t>
            </a:r>
          </a:p>
          <a:p>
            <a:pPr marL="342900" indent="-342900" algn="r" rtl="1">
              <a:spcBef>
                <a:spcPts val="3500"/>
              </a:spcBef>
              <a:buFont typeface="+mj-lt"/>
              <a:buAutoNum type="arabicPeriod" startAt="5"/>
            </a:pPr>
            <a:r>
              <a:rPr lang="ar-YE" dirty="0">
                <a:latin typeface="GE SS Two Light" panose="020A0503020102020204" pitchFamily="18" charset="-78"/>
                <a:ea typeface="GE SS Two Light" panose="020A0503020102020204" pitchFamily="18" charset="-78"/>
                <a:cs typeface="GE SS Two Light" panose="020A0503020102020204" pitchFamily="18" charset="-78"/>
              </a:rPr>
              <a:t>وضع خطط استراتيجية لتدريب و تأهيل موظفي القطاعات التابعة للجمعية في كل ما يخص صناعة التكنولوجيا المالية.</a:t>
            </a:r>
          </a:p>
          <a:p>
            <a:pPr marL="342900" indent="-342900" algn="r" rtl="1">
              <a:spcBef>
                <a:spcPts val="3500"/>
              </a:spcBef>
              <a:buFont typeface="+mj-lt"/>
              <a:buAutoNum type="arabicPeriod" startAt="5"/>
            </a:pPr>
            <a:r>
              <a:rPr lang="ar-YE" dirty="0">
                <a:solidFill>
                  <a:srgbClr val="FD0000"/>
                </a:solidFill>
                <a:latin typeface="GE SS Two Light" panose="020A0503020102020204" pitchFamily="18" charset="-78"/>
                <a:ea typeface="GE SS Two Light" panose="020A0503020102020204" pitchFamily="18" charset="-78"/>
                <a:cs typeface="GE SS Two Light" panose="020A0503020102020204" pitchFamily="18" charset="-78"/>
              </a:rPr>
              <a:t>تقديم الخطط الاستراتيجية الخاصة بدعم الأفكار الإبداعية في صناعة التكنولوجيا المالية</a:t>
            </a:r>
          </a:p>
        </p:txBody>
      </p:sp>
    </p:spTree>
    <p:extLst>
      <p:ext uri="{BB962C8B-B14F-4D97-AF65-F5344CB8AC3E}">
        <p14:creationId xmlns:p14="http://schemas.microsoft.com/office/powerpoint/2010/main" val="244600525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nodeType="afterEffect" p14:presetBounceEnd="60000">
                                      <p:stCondLst>
                                        <p:cond delay="0"/>
                                      </p:stCondLst>
                                      <p:childTnLst>
                                        <p:animMotion origin="layout" path="M 2.70833E-6 1.48148E-6 L 0.80898 0.32986 " pathEditMode="relative" rAng="0" ptsTypes="AA" p14:bounceEnd="60000">
                                          <p:cBhvr>
                                            <p:cTn id="6" dur="900" fill="hold"/>
                                            <p:tgtEl>
                                              <p:spTgt spid="3"/>
                                            </p:tgtEl>
                                            <p:attrNameLst>
                                              <p:attrName>ppt_x</p:attrName>
                                              <p:attrName>ppt_y</p:attrName>
                                            </p:attrNameLst>
                                          </p:cBhvr>
                                          <p:rCtr x="40443" y="16481"/>
                                        </p:animMotion>
                                      </p:childTnLst>
                                    </p:cTn>
                                  </p:par>
                                  <p:par>
                                    <p:cTn id="7" presetID="42" presetClass="path" presetSubtype="0" fill="hold" nodeType="withEffect" p14:presetBounceEnd="60000">
                                      <p:stCondLst>
                                        <p:cond delay="100"/>
                                      </p:stCondLst>
                                      <p:childTnLst>
                                        <p:animMotion origin="layout" path="M -2.70833E-6 -4.81481E-6 L 0.80834 0.33033 " pathEditMode="relative" rAng="0" ptsTypes="AA" p14:bounceEnd="60000">
                                          <p:cBhvr>
                                            <p:cTn id="8" dur="900" fill="hold"/>
                                            <p:tgtEl>
                                              <p:spTgt spid="294"/>
                                            </p:tgtEl>
                                            <p:attrNameLst>
                                              <p:attrName>ppt_x</p:attrName>
                                              <p:attrName>ppt_y</p:attrName>
                                            </p:attrNameLst>
                                          </p:cBhvr>
                                          <p:rCtr x="40404" y="16481"/>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90"/>
                                            </p:tgtEl>
                                            <p:attrNameLst>
                                              <p:attrName>style.visibility</p:attrName>
                                            </p:attrNameLst>
                                          </p:cBhvr>
                                          <p:to>
                                            <p:strVal val="visible"/>
                                          </p:to>
                                        </p:set>
                                      </p:childTnLst>
                                    </p:cTn>
                                  </p:par>
                                  <p:par>
                                    <p:cTn id="13" presetID="42" presetClass="path" presetSubtype="0" fill="hold" nodeType="withEffect" p14:presetBounceEnd="60000">
                                      <p:stCondLst>
                                        <p:cond delay="0"/>
                                      </p:stCondLst>
                                      <p:childTnLst>
                                        <p:animMotion origin="layout" path="M 3.95833E-6 1.11111E-6 L -0.12422 -0.13449 " pathEditMode="relative" rAng="0" ptsTypes="AA" p14:bounceEnd="60000">
                                          <p:cBhvr>
                                            <p:cTn id="14" dur="900" fill="hold"/>
                                            <p:tgtEl>
                                              <p:spTgt spid="590"/>
                                            </p:tgtEl>
                                            <p:attrNameLst>
                                              <p:attrName>ppt_x</p:attrName>
                                              <p:attrName>ppt_y</p:attrName>
                                            </p:attrNameLst>
                                          </p:cBhvr>
                                          <p:rCtr x="-6211" y="-6736"/>
                                        </p:animMotion>
                                      </p:childTnLst>
                                    </p:cTn>
                                  </p:par>
                                  <p:par>
                                    <p:cTn id="15" presetID="1" presetClass="exit" presetSubtype="0" fill="hold" nodeType="withEffect">
                                      <p:stCondLst>
                                        <p:cond delay="0"/>
                                      </p:stCondLst>
                                      <p:childTnLst>
                                        <p:set>
                                          <p:cBhvr>
                                            <p:cTn id="16" dur="1" fill="hold">
                                              <p:stCondLst>
                                                <p:cond delay="0"/>
                                              </p:stCondLst>
                                            </p:cTn>
                                            <p:tgtEl>
                                              <p:spTgt spid="294"/>
                                            </p:tgtEl>
                                            <p:attrNameLst>
                                              <p:attrName>style.visibility</p:attrName>
                                            </p:attrNameLst>
                                          </p:cBhvr>
                                          <p:to>
                                            <p:strVal val="hidden"/>
                                          </p:to>
                                        </p:set>
                                      </p:childTnLst>
                                    </p:cTn>
                                  </p:par>
                                </p:childTnLst>
                              </p:cTn>
                            </p:par>
                            <p:par>
                              <p:cTn id="17" fill="hold">
                                <p:stCondLst>
                                  <p:cond delay="900"/>
                                </p:stCondLst>
                                <p:childTnLst>
                                  <p:par>
                                    <p:cTn id="18" presetID="1" presetClass="entr" presetSubtype="0" fill="hold" nodeType="afterEffect">
                                      <p:stCondLst>
                                        <p:cond delay="0"/>
                                      </p:stCondLst>
                                      <p:childTnLst>
                                        <p:set>
                                          <p:cBhvr>
                                            <p:cTn id="19" dur="1" fill="hold">
                                              <p:stCondLst>
                                                <p:cond delay="0"/>
                                              </p:stCondLst>
                                            </p:cTn>
                                            <p:tgtEl>
                                              <p:spTgt spid="891"/>
                                            </p:tgtEl>
                                            <p:attrNameLst>
                                              <p:attrName>style.visibility</p:attrName>
                                            </p:attrNameLst>
                                          </p:cBhvr>
                                          <p:to>
                                            <p:strVal val="visible"/>
                                          </p:to>
                                        </p:set>
                                      </p:childTnLst>
                                    </p:cTn>
                                  </p:par>
                                  <p:par>
                                    <p:cTn id="20" presetID="42" presetClass="path" presetSubtype="0" fill="hold" nodeType="withEffect" p14:presetBounceEnd="60000">
                                      <p:stCondLst>
                                        <p:cond delay="0"/>
                                      </p:stCondLst>
                                      <p:childTnLst>
                                        <p:animMotion origin="layout" path="M 0.453 0.02847 L 4.16667E-7 -1.48148E-6 " pathEditMode="relative" rAng="0" ptsTypes="AA" p14:bounceEnd="60000">
                                          <p:cBhvr>
                                            <p:cTn id="21" dur="900" fill="hold"/>
                                            <p:tgtEl>
                                              <p:spTgt spid="891"/>
                                            </p:tgtEl>
                                            <p:attrNameLst>
                                              <p:attrName>ppt_x</p:attrName>
                                              <p:attrName>ppt_y</p:attrName>
                                            </p:attrNameLst>
                                          </p:cBhvr>
                                          <p:rCtr x="-22747" y="-1458"/>
                                        </p:animMotion>
                                      </p:childTnLst>
                                    </p:cTn>
                                  </p:par>
                                  <p:par>
                                    <p:cTn id="22" presetID="10" presetClass="exit" presetSubtype="0" fill="hold" nodeType="withEffect">
                                      <p:stCondLst>
                                        <p:cond delay="300"/>
                                      </p:stCondLst>
                                      <p:childTnLst>
                                        <p:animEffect transition="out" filter="fade">
                                          <p:cBhvr>
                                            <p:cTn id="23" dur="500"/>
                                            <p:tgtEl>
                                              <p:spTgt spid="891"/>
                                            </p:tgtEl>
                                          </p:cBhvr>
                                        </p:animEffect>
                                        <p:set>
                                          <p:cBhvr>
                                            <p:cTn id="24" dur="1" fill="hold">
                                              <p:stCondLst>
                                                <p:cond delay="499"/>
                                              </p:stCondLst>
                                            </p:cTn>
                                            <p:tgtEl>
                                              <p:spTgt spid="891"/>
                                            </p:tgtEl>
                                            <p:attrNameLst>
                                              <p:attrName>style.visibility</p:attrName>
                                            </p:attrNameLst>
                                          </p:cBhvr>
                                          <p:to>
                                            <p:strVal val="hidden"/>
                                          </p:to>
                                        </p:set>
                                      </p:childTnLst>
                                    </p:cTn>
                                  </p:par>
                                  <p:par>
                                    <p:cTn id="25" presetID="53" presetClass="entr" presetSubtype="16" fill="hold" grpId="0" nodeType="withEffect">
                                      <p:stCondLst>
                                        <p:cond delay="300"/>
                                      </p:stCondLst>
                                      <p:childTnLst>
                                        <p:set>
                                          <p:cBhvr>
                                            <p:cTn id="26" dur="1" fill="hold">
                                              <p:stCondLst>
                                                <p:cond delay="0"/>
                                              </p:stCondLst>
                                            </p:cTn>
                                            <p:tgtEl>
                                              <p:spTgt spid="896"/>
                                            </p:tgtEl>
                                            <p:attrNameLst>
                                              <p:attrName>style.visibility</p:attrName>
                                            </p:attrNameLst>
                                          </p:cBhvr>
                                          <p:to>
                                            <p:strVal val="visible"/>
                                          </p:to>
                                        </p:set>
                                        <p:anim calcmode="lin" valueType="num">
                                          <p:cBhvr>
                                            <p:cTn id="27" dur="500" fill="hold"/>
                                            <p:tgtEl>
                                              <p:spTgt spid="896"/>
                                            </p:tgtEl>
                                            <p:attrNameLst>
                                              <p:attrName>ppt_w</p:attrName>
                                            </p:attrNameLst>
                                          </p:cBhvr>
                                          <p:tavLst>
                                            <p:tav tm="0">
                                              <p:val>
                                                <p:fltVal val="0"/>
                                              </p:val>
                                            </p:tav>
                                            <p:tav tm="100000">
                                              <p:val>
                                                <p:strVal val="#ppt_w"/>
                                              </p:val>
                                            </p:tav>
                                          </p:tavLst>
                                        </p:anim>
                                        <p:anim calcmode="lin" valueType="num">
                                          <p:cBhvr>
                                            <p:cTn id="28" dur="500" fill="hold"/>
                                            <p:tgtEl>
                                              <p:spTgt spid="896"/>
                                            </p:tgtEl>
                                            <p:attrNameLst>
                                              <p:attrName>ppt_h</p:attrName>
                                            </p:attrNameLst>
                                          </p:cBhvr>
                                          <p:tavLst>
                                            <p:tav tm="0">
                                              <p:val>
                                                <p:fltVal val="0"/>
                                              </p:val>
                                            </p:tav>
                                            <p:tav tm="100000">
                                              <p:val>
                                                <p:strVal val="#ppt_h"/>
                                              </p:val>
                                            </p:tav>
                                          </p:tavLst>
                                        </p:anim>
                                        <p:animEffect transition="in" filter="fade">
                                          <p:cBhvr>
                                            <p:cTn id="29" dur="500"/>
                                            <p:tgtEl>
                                              <p:spTgt spid="896"/>
                                            </p:tgtEl>
                                          </p:cBhvr>
                                        </p:animEffect>
                                      </p:childTnLst>
                                    </p:cTn>
                                  </p:par>
                                </p:childTnLst>
                              </p:cTn>
                            </p:par>
                            <p:par>
                              <p:cTn id="30" fill="hold">
                                <p:stCondLst>
                                  <p:cond delay="1800"/>
                                </p:stCondLst>
                                <p:childTnLst>
                                  <p:par>
                                    <p:cTn id="31" presetID="1" presetClass="entr" presetSubtype="0" fill="hold" grpId="0" nodeType="afterEffect">
                                      <p:stCondLst>
                                        <p:cond delay="0"/>
                                      </p:stCondLst>
                                      <p:childTnLst>
                                        <p:set>
                                          <p:cBhvr>
                                            <p:cTn id="32" dur="1" fill="hold">
                                              <p:stCondLst>
                                                <p:cond delay="0"/>
                                              </p:stCondLst>
                                            </p:cTn>
                                            <p:tgtEl>
                                              <p:spTgt spid="6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6" grpId="0" animBg="1"/>
          <p:bldP spid="60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nodeType="afterEffect">
                                      <p:stCondLst>
                                        <p:cond delay="0"/>
                                      </p:stCondLst>
                                      <p:childTnLst>
                                        <p:animMotion origin="layout" path="M 2.70833E-6 1.48148E-6 L 0.80898 0.32986 " pathEditMode="relative" rAng="0" ptsTypes="AA">
                                          <p:cBhvr>
                                            <p:cTn id="6" dur="900" fill="hold"/>
                                            <p:tgtEl>
                                              <p:spTgt spid="3"/>
                                            </p:tgtEl>
                                            <p:attrNameLst>
                                              <p:attrName>ppt_x</p:attrName>
                                              <p:attrName>ppt_y</p:attrName>
                                            </p:attrNameLst>
                                          </p:cBhvr>
                                          <p:rCtr x="40443" y="16481"/>
                                        </p:animMotion>
                                      </p:childTnLst>
                                    </p:cTn>
                                  </p:par>
                                  <p:par>
                                    <p:cTn id="7" presetID="42" presetClass="path" presetSubtype="0" fill="hold" nodeType="withEffect">
                                      <p:stCondLst>
                                        <p:cond delay="100"/>
                                      </p:stCondLst>
                                      <p:childTnLst>
                                        <p:animMotion origin="layout" path="M -2.70833E-6 -4.81481E-6 L 0.80834 0.33033 " pathEditMode="relative" rAng="0" ptsTypes="AA">
                                          <p:cBhvr>
                                            <p:cTn id="8" dur="900" fill="hold"/>
                                            <p:tgtEl>
                                              <p:spTgt spid="294"/>
                                            </p:tgtEl>
                                            <p:attrNameLst>
                                              <p:attrName>ppt_x</p:attrName>
                                              <p:attrName>ppt_y</p:attrName>
                                            </p:attrNameLst>
                                          </p:cBhvr>
                                          <p:rCtr x="40404" y="16481"/>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90"/>
                                            </p:tgtEl>
                                            <p:attrNameLst>
                                              <p:attrName>style.visibility</p:attrName>
                                            </p:attrNameLst>
                                          </p:cBhvr>
                                          <p:to>
                                            <p:strVal val="visible"/>
                                          </p:to>
                                        </p:set>
                                      </p:childTnLst>
                                    </p:cTn>
                                  </p:par>
                                  <p:par>
                                    <p:cTn id="13" presetID="42" presetClass="path" presetSubtype="0" fill="hold" nodeType="withEffect">
                                      <p:stCondLst>
                                        <p:cond delay="0"/>
                                      </p:stCondLst>
                                      <p:childTnLst>
                                        <p:animMotion origin="layout" path="M 3.95833E-6 1.11111E-6 L -0.12422 -0.13449 " pathEditMode="relative" rAng="0" ptsTypes="AA">
                                          <p:cBhvr>
                                            <p:cTn id="14" dur="900" fill="hold"/>
                                            <p:tgtEl>
                                              <p:spTgt spid="590"/>
                                            </p:tgtEl>
                                            <p:attrNameLst>
                                              <p:attrName>ppt_x</p:attrName>
                                              <p:attrName>ppt_y</p:attrName>
                                            </p:attrNameLst>
                                          </p:cBhvr>
                                          <p:rCtr x="-6211" y="-6736"/>
                                        </p:animMotion>
                                      </p:childTnLst>
                                    </p:cTn>
                                  </p:par>
                                  <p:par>
                                    <p:cTn id="15" presetID="1" presetClass="exit" presetSubtype="0" fill="hold" nodeType="withEffect">
                                      <p:stCondLst>
                                        <p:cond delay="0"/>
                                      </p:stCondLst>
                                      <p:childTnLst>
                                        <p:set>
                                          <p:cBhvr>
                                            <p:cTn id="16" dur="1" fill="hold">
                                              <p:stCondLst>
                                                <p:cond delay="0"/>
                                              </p:stCondLst>
                                            </p:cTn>
                                            <p:tgtEl>
                                              <p:spTgt spid="294"/>
                                            </p:tgtEl>
                                            <p:attrNameLst>
                                              <p:attrName>style.visibility</p:attrName>
                                            </p:attrNameLst>
                                          </p:cBhvr>
                                          <p:to>
                                            <p:strVal val="hidden"/>
                                          </p:to>
                                        </p:set>
                                      </p:childTnLst>
                                    </p:cTn>
                                  </p:par>
                                </p:childTnLst>
                              </p:cTn>
                            </p:par>
                            <p:par>
                              <p:cTn id="17" fill="hold">
                                <p:stCondLst>
                                  <p:cond delay="900"/>
                                </p:stCondLst>
                                <p:childTnLst>
                                  <p:par>
                                    <p:cTn id="18" presetID="1" presetClass="entr" presetSubtype="0" fill="hold" nodeType="afterEffect">
                                      <p:stCondLst>
                                        <p:cond delay="0"/>
                                      </p:stCondLst>
                                      <p:childTnLst>
                                        <p:set>
                                          <p:cBhvr>
                                            <p:cTn id="19" dur="1" fill="hold">
                                              <p:stCondLst>
                                                <p:cond delay="0"/>
                                              </p:stCondLst>
                                            </p:cTn>
                                            <p:tgtEl>
                                              <p:spTgt spid="891"/>
                                            </p:tgtEl>
                                            <p:attrNameLst>
                                              <p:attrName>style.visibility</p:attrName>
                                            </p:attrNameLst>
                                          </p:cBhvr>
                                          <p:to>
                                            <p:strVal val="visible"/>
                                          </p:to>
                                        </p:set>
                                      </p:childTnLst>
                                    </p:cTn>
                                  </p:par>
                                  <p:par>
                                    <p:cTn id="20" presetID="42" presetClass="path" presetSubtype="0" fill="hold" nodeType="withEffect">
                                      <p:stCondLst>
                                        <p:cond delay="0"/>
                                      </p:stCondLst>
                                      <p:childTnLst>
                                        <p:animMotion origin="layout" path="M 0.453 0.02847 L 4.16667E-7 -1.48148E-6 " pathEditMode="relative" rAng="0" ptsTypes="AA">
                                          <p:cBhvr>
                                            <p:cTn id="21" dur="900" fill="hold"/>
                                            <p:tgtEl>
                                              <p:spTgt spid="891"/>
                                            </p:tgtEl>
                                            <p:attrNameLst>
                                              <p:attrName>ppt_x</p:attrName>
                                              <p:attrName>ppt_y</p:attrName>
                                            </p:attrNameLst>
                                          </p:cBhvr>
                                          <p:rCtr x="-22747" y="-1458"/>
                                        </p:animMotion>
                                      </p:childTnLst>
                                    </p:cTn>
                                  </p:par>
                                  <p:par>
                                    <p:cTn id="22" presetID="10" presetClass="exit" presetSubtype="0" fill="hold" nodeType="withEffect">
                                      <p:stCondLst>
                                        <p:cond delay="300"/>
                                      </p:stCondLst>
                                      <p:childTnLst>
                                        <p:animEffect transition="out" filter="fade">
                                          <p:cBhvr>
                                            <p:cTn id="23" dur="500"/>
                                            <p:tgtEl>
                                              <p:spTgt spid="891"/>
                                            </p:tgtEl>
                                          </p:cBhvr>
                                        </p:animEffect>
                                        <p:set>
                                          <p:cBhvr>
                                            <p:cTn id="24" dur="1" fill="hold">
                                              <p:stCondLst>
                                                <p:cond delay="499"/>
                                              </p:stCondLst>
                                            </p:cTn>
                                            <p:tgtEl>
                                              <p:spTgt spid="891"/>
                                            </p:tgtEl>
                                            <p:attrNameLst>
                                              <p:attrName>style.visibility</p:attrName>
                                            </p:attrNameLst>
                                          </p:cBhvr>
                                          <p:to>
                                            <p:strVal val="hidden"/>
                                          </p:to>
                                        </p:set>
                                      </p:childTnLst>
                                    </p:cTn>
                                  </p:par>
                                  <p:par>
                                    <p:cTn id="25" presetID="53" presetClass="entr" presetSubtype="16" fill="hold" grpId="0" nodeType="withEffect">
                                      <p:stCondLst>
                                        <p:cond delay="300"/>
                                      </p:stCondLst>
                                      <p:childTnLst>
                                        <p:set>
                                          <p:cBhvr>
                                            <p:cTn id="26" dur="1" fill="hold">
                                              <p:stCondLst>
                                                <p:cond delay="0"/>
                                              </p:stCondLst>
                                            </p:cTn>
                                            <p:tgtEl>
                                              <p:spTgt spid="896"/>
                                            </p:tgtEl>
                                            <p:attrNameLst>
                                              <p:attrName>style.visibility</p:attrName>
                                            </p:attrNameLst>
                                          </p:cBhvr>
                                          <p:to>
                                            <p:strVal val="visible"/>
                                          </p:to>
                                        </p:set>
                                        <p:anim calcmode="lin" valueType="num">
                                          <p:cBhvr>
                                            <p:cTn id="27" dur="500" fill="hold"/>
                                            <p:tgtEl>
                                              <p:spTgt spid="896"/>
                                            </p:tgtEl>
                                            <p:attrNameLst>
                                              <p:attrName>ppt_w</p:attrName>
                                            </p:attrNameLst>
                                          </p:cBhvr>
                                          <p:tavLst>
                                            <p:tav tm="0">
                                              <p:val>
                                                <p:fltVal val="0"/>
                                              </p:val>
                                            </p:tav>
                                            <p:tav tm="100000">
                                              <p:val>
                                                <p:strVal val="#ppt_w"/>
                                              </p:val>
                                            </p:tav>
                                          </p:tavLst>
                                        </p:anim>
                                        <p:anim calcmode="lin" valueType="num">
                                          <p:cBhvr>
                                            <p:cTn id="28" dur="500" fill="hold"/>
                                            <p:tgtEl>
                                              <p:spTgt spid="896"/>
                                            </p:tgtEl>
                                            <p:attrNameLst>
                                              <p:attrName>ppt_h</p:attrName>
                                            </p:attrNameLst>
                                          </p:cBhvr>
                                          <p:tavLst>
                                            <p:tav tm="0">
                                              <p:val>
                                                <p:fltVal val="0"/>
                                              </p:val>
                                            </p:tav>
                                            <p:tav tm="100000">
                                              <p:val>
                                                <p:strVal val="#ppt_h"/>
                                              </p:val>
                                            </p:tav>
                                          </p:tavLst>
                                        </p:anim>
                                        <p:animEffect transition="in" filter="fade">
                                          <p:cBhvr>
                                            <p:cTn id="29" dur="500"/>
                                            <p:tgtEl>
                                              <p:spTgt spid="896"/>
                                            </p:tgtEl>
                                          </p:cBhvr>
                                        </p:animEffect>
                                      </p:childTnLst>
                                    </p:cTn>
                                  </p:par>
                                </p:childTnLst>
                              </p:cTn>
                            </p:par>
                            <p:par>
                              <p:cTn id="30" fill="hold">
                                <p:stCondLst>
                                  <p:cond delay="1800"/>
                                </p:stCondLst>
                                <p:childTnLst>
                                  <p:par>
                                    <p:cTn id="31" presetID="1" presetClass="entr" presetSubtype="0" fill="hold" grpId="0" nodeType="afterEffect">
                                      <p:stCondLst>
                                        <p:cond delay="0"/>
                                      </p:stCondLst>
                                      <p:childTnLst>
                                        <p:set>
                                          <p:cBhvr>
                                            <p:cTn id="32" dur="1" fill="hold">
                                              <p:stCondLst>
                                                <p:cond delay="0"/>
                                              </p:stCondLst>
                                            </p:cTn>
                                            <p:tgtEl>
                                              <p:spTgt spid="6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6" grpId="0" animBg="1"/>
          <p:bldP spid="601"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 name="TextBox 600"/>
          <p:cNvSpPr txBox="1"/>
          <p:nvPr/>
        </p:nvSpPr>
        <p:spPr>
          <a:xfrm>
            <a:off x="3704745" y="256190"/>
            <a:ext cx="8165404" cy="6894195"/>
          </a:xfrm>
          <a:prstGeom prst="rect">
            <a:avLst/>
          </a:prstGeom>
          <a:noFill/>
        </p:spPr>
        <p:txBody>
          <a:bodyPr wrap="square" rtlCol="0">
            <a:spAutoFit/>
          </a:bodyPr>
          <a:lstStyle/>
          <a:p>
            <a:pPr algn="r" rtl="1">
              <a:spcBef>
                <a:spcPts val="1000"/>
              </a:spcBef>
            </a:pPr>
            <a:r>
              <a:rPr lang="ar-YE" dirty="0">
                <a:solidFill>
                  <a:srgbClr val="0070C0"/>
                </a:solidFill>
                <a:latin typeface="GE SS Two Bold" panose="020A0503020102020204" pitchFamily="18" charset="-78"/>
                <a:ea typeface="GE SS Two Bold" panose="020A0503020102020204" pitchFamily="18" charset="-78"/>
                <a:cs typeface="GE SS Two Bold" panose="020A0503020102020204" pitchFamily="18" charset="-78"/>
              </a:rPr>
              <a:t>مهام الإدارة القانونية :</a:t>
            </a:r>
          </a:p>
          <a:p>
            <a:pPr marL="342900" indent="-342900" algn="r" rtl="1">
              <a:spcBef>
                <a:spcPts val="2400"/>
              </a:spcBef>
              <a:buAutoNum type="arabicPeriod"/>
            </a:pPr>
            <a:r>
              <a:rPr lang="ar-YE" sz="1600" dirty="0">
                <a:latin typeface="GE SS Two Light" panose="020A0503020102020204" pitchFamily="18" charset="-78"/>
                <a:ea typeface="GE SS Two Light" panose="020A0503020102020204" pitchFamily="18" charset="-78"/>
                <a:cs typeface="GE SS Two Light" panose="020A0503020102020204" pitchFamily="18" charset="-78"/>
              </a:rPr>
              <a:t>صياغة جميع العقود التي تبرمها الجميع مع مزودي الخدمات و مجالات التدريب و التأهيل.</a:t>
            </a:r>
          </a:p>
          <a:p>
            <a:pPr marL="342900" indent="-342900" algn="r" rtl="1">
              <a:spcBef>
                <a:spcPts val="2400"/>
              </a:spcBef>
              <a:buAutoNum type="arabicPeriod"/>
            </a:pPr>
            <a:r>
              <a:rPr lang="ar-YE" sz="1600" dirty="0">
                <a:latin typeface="GE SS Two Light" panose="020A0503020102020204" pitchFamily="18" charset="-78"/>
                <a:ea typeface="GE SS Two Light" panose="020A0503020102020204" pitchFamily="18" charset="-78"/>
                <a:cs typeface="GE SS Two Light" panose="020A0503020102020204" pitchFamily="18" charset="-78"/>
              </a:rPr>
              <a:t>مراجعة جميع العقود التي تبرمها إدارات الجمعية الأخرى و تقديم الملاحظات بخصوصها.</a:t>
            </a:r>
          </a:p>
          <a:p>
            <a:pPr marL="342900" indent="-342900" algn="r" rtl="1">
              <a:spcBef>
                <a:spcPts val="2400"/>
              </a:spcBef>
              <a:buAutoNum type="arabicPeriod"/>
            </a:pPr>
            <a:r>
              <a:rPr lang="ar-YE" sz="1600" dirty="0">
                <a:latin typeface="GE SS Two Light" panose="020A0503020102020204" pitchFamily="18" charset="-78"/>
                <a:ea typeface="GE SS Two Light" panose="020A0503020102020204" pitchFamily="18" charset="-78"/>
                <a:cs typeface="GE SS Two Light" panose="020A0503020102020204" pitchFamily="18" charset="-78"/>
              </a:rPr>
              <a:t>تمثل الصوت القانوني للجمعية أمام الجهات الرسمية القانونية في كل ما يتعلق بنشاطها. </a:t>
            </a:r>
          </a:p>
          <a:p>
            <a:pPr marL="342900" indent="-342900" algn="r" rtl="1">
              <a:spcBef>
                <a:spcPts val="2400"/>
              </a:spcBef>
              <a:buAutoNum type="arabicPeriod"/>
            </a:pPr>
            <a:r>
              <a:rPr lang="ar-YE" sz="1600" dirty="0">
                <a:latin typeface="GE SS Two Light" panose="020A0503020102020204" pitchFamily="18" charset="-78"/>
                <a:ea typeface="GE SS Two Light" panose="020A0503020102020204" pitchFamily="18" charset="-78"/>
                <a:cs typeface="GE SS Two Light" panose="020A0503020102020204" pitchFamily="18" charset="-78"/>
              </a:rPr>
              <a:t>مراجعة رسائل الجمعية و التأكد بانها لا تتعارض مع القوانين المحلية و أن صياغتها صحيحة قانونياً</a:t>
            </a:r>
          </a:p>
          <a:p>
            <a:pPr marL="342900" indent="-342900" algn="r" rtl="1">
              <a:spcBef>
                <a:spcPts val="2400"/>
              </a:spcBef>
              <a:buAutoNum type="arabicPeriod"/>
            </a:pPr>
            <a:r>
              <a:rPr lang="ar-YE" sz="1600" dirty="0">
                <a:latin typeface="GE SS Two Light" panose="020A0503020102020204" pitchFamily="18" charset="-78"/>
                <a:ea typeface="GE SS Two Light" panose="020A0503020102020204" pitchFamily="18" charset="-78"/>
                <a:cs typeface="GE SS Two Light" panose="020A0503020102020204" pitchFamily="18" charset="-78"/>
              </a:rPr>
              <a:t>مراجعة النماذج الداخلية للجمعية و التأكد بأنها صحيحة و قانونية.</a:t>
            </a:r>
          </a:p>
          <a:p>
            <a:pPr marL="342900" indent="-342900" algn="r" rtl="1">
              <a:spcBef>
                <a:spcPts val="2400"/>
              </a:spcBef>
              <a:buAutoNum type="arabicPeriod"/>
            </a:pPr>
            <a:r>
              <a:rPr lang="ar-YE" sz="1600" dirty="0">
                <a:latin typeface="GE SS Two Light" panose="020A0503020102020204" pitchFamily="18" charset="-78"/>
                <a:ea typeface="GE SS Two Light" panose="020A0503020102020204" pitchFamily="18" charset="-78"/>
                <a:cs typeface="GE SS Two Light" panose="020A0503020102020204" pitchFamily="18" charset="-78"/>
              </a:rPr>
              <a:t>التأكد من صحة الإجراءات المتبعة في إدارة اجتماعات أعضاء الجمعية وأنها ضمن الإطار القانوني المتفق عليه.</a:t>
            </a:r>
          </a:p>
          <a:p>
            <a:pPr marL="342900" indent="-342900" algn="r" rtl="1">
              <a:spcBef>
                <a:spcPts val="2400"/>
              </a:spcBef>
              <a:buAutoNum type="arabicPeriod"/>
            </a:pPr>
            <a:r>
              <a:rPr lang="ar-YE" sz="1600" dirty="0">
                <a:latin typeface="GE SS Two Light" panose="020A0503020102020204" pitchFamily="18" charset="-78"/>
                <a:ea typeface="GE SS Two Light" panose="020A0503020102020204" pitchFamily="18" charset="-78"/>
                <a:cs typeface="GE SS Two Light" panose="020A0503020102020204" pitchFamily="18" charset="-78"/>
              </a:rPr>
              <a:t>التأكد من صحة الكيان القانوني للجمعية و </a:t>
            </a:r>
            <a:r>
              <a:rPr lang="ar-YE" sz="1600" dirty="0" err="1">
                <a:latin typeface="GE SS Two Light" panose="020A0503020102020204" pitchFamily="18" charset="-78"/>
                <a:ea typeface="GE SS Two Light" panose="020A0503020102020204" pitchFamily="18" charset="-78"/>
                <a:cs typeface="GE SS Two Light" panose="020A0503020102020204" pitchFamily="18" charset="-78"/>
              </a:rPr>
              <a:t>إستكمال</a:t>
            </a:r>
            <a:r>
              <a:rPr lang="ar-YE" sz="1600" dirty="0">
                <a:latin typeface="GE SS Two Light" panose="020A0503020102020204" pitchFamily="18" charset="-78"/>
                <a:ea typeface="GE SS Two Light" panose="020A0503020102020204" pitchFamily="18" charset="-78"/>
                <a:cs typeface="GE SS Two Light" panose="020A0503020102020204" pitchFamily="18" charset="-78"/>
              </a:rPr>
              <a:t> إجراءات تأسيسها و </a:t>
            </a:r>
            <a:r>
              <a:rPr lang="ar-YE" sz="1600" dirty="0" err="1">
                <a:latin typeface="GE SS Two Light" panose="020A0503020102020204" pitchFamily="18" charset="-78"/>
                <a:ea typeface="GE SS Two Light" panose="020A0503020102020204" pitchFamily="18" charset="-78"/>
                <a:cs typeface="GE SS Two Light" panose="020A0503020102020204" pitchFamily="18" charset="-78"/>
              </a:rPr>
              <a:t>إعتمادها</a:t>
            </a:r>
            <a:r>
              <a:rPr lang="ar-YE" sz="1600" dirty="0">
                <a:latin typeface="GE SS Two Light" panose="020A0503020102020204" pitchFamily="18" charset="-78"/>
                <a:ea typeface="GE SS Two Light" panose="020A0503020102020204" pitchFamily="18" charset="-78"/>
                <a:cs typeface="GE SS Two Light" panose="020A0503020102020204" pitchFamily="18" charset="-78"/>
              </a:rPr>
              <a:t> من الجهات الحكومية المختصة.</a:t>
            </a:r>
          </a:p>
          <a:p>
            <a:pPr marL="342900" indent="-342900" algn="r" rtl="1">
              <a:spcBef>
                <a:spcPts val="2400"/>
              </a:spcBef>
              <a:buAutoNum type="arabicPeriod"/>
            </a:pPr>
            <a:r>
              <a:rPr lang="ar-YE" sz="1600" dirty="0">
                <a:latin typeface="GE SS Two Light" panose="020A0503020102020204" pitchFamily="18" charset="-78"/>
                <a:ea typeface="GE SS Two Light" panose="020A0503020102020204" pitchFamily="18" charset="-78"/>
                <a:cs typeface="GE SS Two Light" panose="020A0503020102020204" pitchFamily="18" charset="-78"/>
              </a:rPr>
              <a:t>مراجعة أدلة السياسات و الإجراءات التي تصدر من قبل الإدارات الأخرى و إبداء الملاحظات القانونية بشأنها.</a:t>
            </a:r>
          </a:p>
          <a:p>
            <a:pPr marL="342900" indent="-342900" algn="r" rtl="1">
              <a:spcBef>
                <a:spcPts val="2400"/>
              </a:spcBef>
              <a:buAutoNum type="arabicPeriod"/>
            </a:pPr>
            <a:r>
              <a:rPr lang="ar-YE" sz="1600" dirty="0">
                <a:latin typeface="GE SS Two Light" panose="020A0503020102020204" pitchFamily="18" charset="-78"/>
                <a:ea typeface="GE SS Two Light" panose="020A0503020102020204" pitchFamily="18" charset="-78"/>
                <a:cs typeface="GE SS Two Light" panose="020A0503020102020204" pitchFamily="18" charset="-78"/>
              </a:rPr>
              <a:t>الترافع أمام الجهات المختصة مثل المحاكم في القضايا التي يتم رفعها ضد الجمعية. </a:t>
            </a:r>
          </a:p>
          <a:p>
            <a:pPr marL="342900" indent="-342900" algn="r" rtl="1">
              <a:spcBef>
                <a:spcPts val="2400"/>
              </a:spcBef>
              <a:buAutoNum type="arabicPeriod"/>
            </a:pPr>
            <a:endParaRPr lang="ar-YE" sz="160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2" name="Rectangle 1"/>
          <p:cNvSpPr/>
          <p:nvPr/>
        </p:nvSpPr>
        <p:spPr>
          <a:xfrm>
            <a:off x="8444925" y="-599090"/>
            <a:ext cx="874000" cy="5990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0070C0"/>
                </a:solidFill>
              </a:rPr>
              <a:t>6</a:t>
            </a:r>
          </a:p>
        </p:txBody>
      </p:sp>
      <p:grpSp>
        <p:nvGrpSpPr>
          <p:cNvPr id="3" name="Group 2"/>
          <p:cNvGrpSpPr/>
          <p:nvPr/>
        </p:nvGrpSpPr>
        <p:grpSpPr>
          <a:xfrm>
            <a:off x="9130619" y="652108"/>
            <a:ext cx="5369536" cy="4337892"/>
            <a:chOff x="10283793" y="2766191"/>
            <a:chExt cx="5369536" cy="4337892"/>
          </a:xfrm>
        </p:grpSpPr>
        <p:grpSp>
          <p:nvGrpSpPr>
            <p:cNvPr id="4" name="Google Shape;919;p69"/>
            <p:cNvGrpSpPr/>
            <p:nvPr/>
          </p:nvGrpSpPr>
          <p:grpSpPr>
            <a:xfrm>
              <a:off x="10283793" y="2766191"/>
              <a:ext cx="5369536" cy="4337892"/>
              <a:chOff x="2806500" y="1389098"/>
              <a:chExt cx="3569221" cy="2928898"/>
            </a:xfrm>
          </p:grpSpPr>
          <p:sp>
            <p:nvSpPr>
              <p:cNvPr id="12" name="Google Shape;920;p69"/>
              <p:cNvSpPr/>
              <p:nvPr/>
            </p:nvSpPr>
            <p:spPr>
              <a:xfrm>
                <a:off x="4150544" y="1770258"/>
                <a:ext cx="6551" cy="1616197"/>
              </a:xfrm>
              <a:custGeom>
                <a:avLst/>
                <a:gdLst/>
                <a:ahLst/>
                <a:cxnLst/>
                <a:rect l="l" t="t" r="r" b="b"/>
                <a:pathLst>
                  <a:path w="104" h="25658" extrusionOk="0">
                    <a:moveTo>
                      <a:pt x="48" y="1"/>
                    </a:moveTo>
                    <a:cubicBezTo>
                      <a:pt x="24" y="1"/>
                      <a:pt x="1" y="15"/>
                      <a:pt x="1" y="44"/>
                    </a:cubicBezTo>
                    <a:lnTo>
                      <a:pt x="1" y="25600"/>
                    </a:lnTo>
                    <a:cubicBezTo>
                      <a:pt x="1" y="25634"/>
                      <a:pt x="24" y="25657"/>
                      <a:pt x="47" y="25657"/>
                    </a:cubicBezTo>
                    <a:cubicBezTo>
                      <a:pt x="81" y="25657"/>
                      <a:pt x="104" y="25634"/>
                      <a:pt x="104" y="25600"/>
                    </a:cubicBezTo>
                    <a:lnTo>
                      <a:pt x="104" y="44"/>
                    </a:lnTo>
                    <a:cubicBezTo>
                      <a:pt x="98" y="15"/>
                      <a:pt x="72" y="1"/>
                      <a:pt x="4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 name="Google Shape;921;p69"/>
              <p:cNvSpPr/>
              <p:nvPr/>
            </p:nvSpPr>
            <p:spPr>
              <a:xfrm>
                <a:off x="4280431" y="1781975"/>
                <a:ext cx="6551" cy="1604481"/>
              </a:xfrm>
              <a:custGeom>
                <a:avLst/>
                <a:gdLst/>
                <a:ahLst/>
                <a:cxnLst/>
                <a:rect l="l" t="t" r="r" b="b"/>
                <a:pathLst>
                  <a:path w="104" h="25472" extrusionOk="0">
                    <a:moveTo>
                      <a:pt x="57" y="1"/>
                    </a:moveTo>
                    <a:cubicBezTo>
                      <a:pt x="32" y="1"/>
                      <a:pt x="6" y="18"/>
                      <a:pt x="1" y="52"/>
                    </a:cubicBezTo>
                    <a:lnTo>
                      <a:pt x="1" y="25426"/>
                    </a:lnTo>
                    <a:cubicBezTo>
                      <a:pt x="1" y="25448"/>
                      <a:pt x="24" y="25471"/>
                      <a:pt x="58" y="25471"/>
                    </a:cubicBezTo>
                    <a:cubicBezTo>
                      <a:pt x="81" y="25471"/>
                      <a:pt x="104" y="25448"/>
                      <a:pt x="104" y="25426"/>
                    </a:cubicBezTo>
                    <a:lnTo>
                      <a:pt x="104" y="52"/>
                    </a:lnTo>
                    <a:cubicBezTo>
                      <a:pt x="104" y="18"/>
                      <a:pt x="81" y="1"/>
                      <a:pt x="5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 name="Google Shape;922;p69"/>
              <p:cNvSpPr/>
              <p:nvPr/>
            </p:nvSpPr>
            <p:spPr>
              <a:xfrm>
                <a:off x="3068922" y="3370550"/>
                <a:ext cx="3011867" cy="275707"/>
              </a:xfrm>
              <a:custGeom>
                <a:avLst/>
                <a:gdLst/>
                <a:ahLst/>
                <a:cxnLst/>
                <a:rect l="l" t="t" r="r" b="b"/>
                <a:pathLst>
                  <a:path w="47815" h="4377" extrusionOk="0">
                    <a:moveTo>
                      <a:pt x="18157" y="103"/>
                    </a:moveTo>
                    <a:lnTo>
                      <a:pt x="47711" y="4181"/>
                    </a:lnTo>
                    <a:lnTo>
                      <a:pt x="47711" y="4262"/>
                    </a:lnTo>
                    <a:lnTo>
                      <a:pt x="18157" y="481"/>
                    </a:lnTo>
                    <a:lnTo>
                      <a:pt x="18145" y="481"/>
                    </a:lnTo>
                    <a:lnTo>
                      <a:pt x="92" y="2899"/>
                    </a:lnTo>
                    <a:lnTo>
                      <a:pt x="92" y="2784"/>
                    </a:lnTo>
                    <a:cubicBezTo>
                      <a:pt x="1077" y="2646"/>
                      <a:pt x="17355" y="218"/>
                      <a:pt x="18157" y="103"/>
                    </a:cubicBezTo>
                    <a:close/>
                    <a:moveTo>
                      <a:pt x="18157" y="0"/>
                    </a:moveTo>
                    <a:cubicBezTo>
                      <a:pt x="17974" y="23"/>
                      <a:pt x="207" y="2669"/>
                      <a:pt x="46" y="2692"/>
                    </a:cubicBezTo>
                    <a:lnTo>
                      <a:pt x="0" y="2692"/>
                    </a:lnTo>
                    <a:lnTo>
                      <a:pt x="0" y="3013"/>
                    </a:lnTo>
                    <a:lnTo>
                      <a:pt x="18145" y="573"/>
                    </a:lnTo>
                    <a:lnTo>
                      <a:pt x="47757" y="4365"/>
                    </a:lnTo>
                    <a:lnTo>
                      <a:pt x="47814" y="4376"/>
                    </a:lnTo>
                    <a:lnTo>
                      <a:pt x="47814" y="4101"/>
                    </a:lnTo>
                    <a:lnTo>
                      <a:pt x="181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 name="Google Shape;923;p69"/>
              <p:cNvSpPr/>
              <p:nvPr/>
            </p:nvSpPr>
            <p:spPr>
              <a:xfrm>
                <a:off x="3078307" y="3400848"/>
                <a:ext cx="2992403" cy="254795"/>
              </a:xfrm>
              <a:custGeom>
                <a:avLst/>
                <a:gdLst/>
                <a:ahLst/>
                <a:cxnLst/>
                <a:rect l="l" t="t" r="r" b="b"/>
                <a:pathLst>
                  <a:path w="47506" h="4045" extrusionOk="0">
                    <a:moveTo>
                      <a:pt x="17996" y="92"/>
                    </a:moveTo>
                    <a:lnTo>
                      <a:pt x="47425" y="3861"/>
                    </a:lnTo>
                    <a:lnTo>
                      <a:pt x="47425" y="3953"/>
                    </a:lnTo>
                    <a:lnTo>
                      <a:pt x="17985" y="482"/>
                    </a:lnTo>
                    <a:lnTo>
                      <a:pt x="80" y="2624"/>
                    </a:lnTo>
                    <a:lnTo>
                      <a:pt x="80" y="2486"/>
                    </a:lnTo>
                    <a:cubicBezTo>
                      <a:pt x="985" y="2372"/>
                      <a:pt x="17217" y="195"/>
                      <a:pt x="17996" y="92"/>
                    </a:cubicBezTo>
                    <a:close/>
                    <a:moveTo>
                      <a:pt x="17996" y="0"/>
                    </a:moveTo>
                    <a:cubicBezTo>
                      <a:pt x="17813" y="23"/>
                      <a:pt x="184" y="2395"/>
                      <a:pt x="35" y="2418"/>
                    </a:cubicBezTo>
                    <a:lnTo>
                      <a:pt x="0" y="2418"/>
                    </a:lnTo>
                    <a:lnTo>
                      <a:pt x="0" y="2715"/>
                    </a:lnTo>
                    <a:lnTo>
                      <a:pt x="17985" y="562"/>
                    </a:lnTo>
                    <a:lnTo>
                      <a:pt x="47459" y="4033"/>
                    </a:lnTo>
                    <a:lnTo>
                      <a:pt x="47505" y="4044"/>
                    </a:lnTo>
                    <a:lnTo>
                      <a:pt x="47505" y="3781"/>
                    </a:lnTo>
                    <a:lnTo>
                      <a:pt x="1800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 name="Google Shape;924;p69"/>
              <p:cNvSpPr/>
              <p:nvPr/>
            </p:nvSpPr>
            <p:spPr>
              <a:xfrm>
                <a:off x="3096323" y="3431147"/>
                <a:ext cx="2956310" cy="233126"/>
              </a:xfrm>
              <a:custGeom>
                <a:avLst/>
                <a:gdLst/>
                <a:ahLst/>
                <a:cxnLst/>
                <a:rect l="l" t="t" r="r" b="b"/>
                <a:pathLst>
                  <a:path w="46933" h="3701" extrusionOk="0">
                    <a:moveTo>
                      <a:pt x="17688" y="81"/>
                    </a:moveTo>
                    <a:lnTo>
                      <a:pt x="46852" y="3517"/>
                    </a:lnTo>
                    <a:lnTo>
                      <a:pt x="46852" y="3609"/>
                    </a:lnTo>
                    <a:lnTo>
                      <a:pt x="17676" y="470"/>
                    </a:lnTo>
                    <a:lnTo>
                      <a:pt x="81" y="2315"/>
                    </a:lnTo>
                    <a:lnTo>
                      <a:pt x="81" y="2189"/>
                    </a:lnTo>
                    <a:cubicBezTo>
                      <a:pt x="974" y="2085"/>
                      <a:pt x="17000" y="172"/>
                      <a:pt x="17688" y="81"/>
                    </a:cubicBezTo>
                    <a:close/>
                    <a:moveTo>
                      <a:pt x="17688" y="1"/>
                    </a:moveTo>
                    <a:cubicBezTo>
                      <a:pt x="17516" y="23"/>
                      <a:pt x="184" y="2097"/>
                      <a:pt x="47" y="2108"/>
                    </a:cubicBezTo>
                    <a:lnTo>
                      <a:pt x="1" y="2120"/>
                    </a:lnTo>
                    <a:lnTo>
                      <a:pt x="1" y="2406"/>
                    </a:lnTo>
                    <a:lnTo>
                      <a:pt x="17676" y="550"/>
                    </a:lnTo>
                    <a:lnTo>
                      <a:pt x="46887" y="3689"/>
                    </a:lnTo>
                    <a:lnTo>
                      <a:pt x="46933" y="3701"/>
                    </a:lnTo>
                    <a:lnTo>
                      <a:pt x="46933" y="3437"/>
                    </a:lnTo>
                    <a:lnTo>
                      <a:pt x="17688"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 name="Google Shape;925;p69"/>
              <p:cNvSpPr/>
              <p:nvPr/>
            </p:nvSpPr>
            <p:spPr>
              <a:xfrm>
                <a:off x="3141047" y="3460753"/>
                <a:ext cx="2911587" cy="251141"/>
              </a:xfrm>
              <a:custGeom>
                <a:avLst/>
                <a:gdLst/>
                <a:ahLst/>
                <a:cxnLst/>
                <a:rect l="l" t="t" r="r" b="b"/>
                <a:pathLst>
                  <a:path w="46223" h="3987" extrusionOk="0">
                    <a:moveTo>
                      <a:pt x="16966" y="80"/>
                    </a:moveTo>
                    <a:lnTo>
                      <a:pt x="46142" y="3219"/>
                    </a:lnTo>
                    <a:lnTo>
                      <a:pt x="46142" y="3895"/>
                    </a:lnTo>
                    <a:lnTo>
                      <a:pt x="16909" y="917"/>
                    </a:lnTo>
                    <a:lnTo>
                      <a:pt x="81" y="2841"/>
                    </a:lnTo>
                    <a:lnTo>
                      <a:pt x="81" y="1856"/>
                    </a:lnTo>
                    <a:lnTo>
                      <a:pt x="16966" y="80"/>
                    </a:lnTo>
                    <a:close/>
                    <a:moveTo>
                      <a:pt x="16966" y="0"/>
                    </a:moveTo>
                    <a:lnTo>
                      <a:pt x="35" y="1776"/>
                    </a:lnTo>
                    <a:lnTo>
                      <a:pt x="1" y="1787"/>
                    </a:lnTo>
                    <a:lnTo>
                      <a:pt x="1" y="2933"/>
                    </a:lnTo>
                    <a:lnTo>
                      <a:pt x="16909" y="997"/>
                    </a:lnTo>
                    <a:lnTo>
                      <a:pt x="46177" y="3975"/>
                    </a:lnTo>
                    <a:lnTo>
                      <a:pt x="46223" y="3987"/>
                    </a:lnTo>
                    <a:lnTo>
                      <a:pt x="46223" y="3139"/>
                    </a:lnTo>
                    <a:lnTo>
                      <a:pt x="1696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 name="Google Shape;926;p69"/>
              <p:cNvSpPr/>
              <p:nvPr/>
            </p:nvSpPr>
            <p:spPr>
              <a:xfrm>
                <a:off x="3143251" y="3519209"/>
                <a:ext cx="2907240" cy="191238"/>
              </a:xfrm>
              <a:custGeom>
                <a:avLst/>
                <a:gdLst/>
                <a:ahLst/>
                <a:cxnLst/>
                <a:rect l="l" t="t" r="r" b="b"/>
                <a:pathLst>
                  <a:path w="46154" h="3036" extrusionOk="0">
                    <a:moveTo>
                      <a:pt x="16874" y="57"/>
                    </a:moveTo>
                    <a:lnTo>
                      <a:pt x="38341" y="2245"/>
                    </a:lnTo>
                    <a:lnTo>
                      <a:pt x="16874" y="206"/>
                    </a:lnTo>
                    <a:lnTo>
                      <a:pt x="791" y="1936"/>
                    </a:lnTo>
                    <a:lnTo>
                      <a:pt x="470" y="1936"/>
                    </a:lnTo>
                    <a:lnTo>
                      <a:pt x="16874" y="57"/>
                    </a:lnTo>
                    <a:close/>
                    <a:moveTo>
                      <a:pt x="16874" y="0"/>
                    </a:moveTo>
                    <a:lnTo>
                      <a:pt x="0" y="1936"/>
                    </a:lnTo>
                    <a:lnTo>
                      <a:pt x="0" y="1982"/>
                    </a:lnTo>
                    <a:lnTo>
                      <a:pt x="802" y="1982"/>
                    </a:lnTo>
                    <a:lnTo>
                      <a:pt x="16874" y="252"/>
                    </a:lnTo>
                    <a:lnTo>
                      <a:pt x="46142" y="3036"/>
                    </a:lnTo>
                    <a:lnTo>
                      <a:pt x="46153" y="2978"/>
                    </a:lnTo>
                    <a:lnTo>
                      <a:pt x="1687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 name="Google Shape;927;p69"/>
              <p:cNvSpPr/>
              <p:nvPr/>
            </p:nvSpPr>
            <p:spPr>
              <a:xfrm>
                <a:off x="4133977" y="3532185"/>
                <a:ext cx="151554" cy="597523"/>
              </a:xfrm>
              <a:custGeom>
                <a:avLst/>
                <a:gdLst/>
                <a:ahLst/>
                <a:cxnLst/>
                <a:rect l="l" t="t" r="r" b="b"/>
                <a:pathLst>
                  <a:path w="2406" h="9486" extrusionOk="0">
                    <a:moveTo>
                      <a:pt x="1146" y="46"/>
                    </a:moveTo>
                    <a:lnTo>
                      <a:pt x="2349" y="172"/>
                    </a:lnTo>
                    <a:lnTo>
                      <a:pt x="2349" y="665"/>
                    </a:lnTo>
                    <a:lnTo>
                      <a:pt x="2142" y="665"/>
                    </a:lnTo>
                    <a:lnTo>
                      <a:pt x="2142" y="9359"/>
                    </a:lnTo>
                    <a:lnTo>
                      <a:pt x="1089" y="9428"/>
                    </a:lnTo>
                    <a:lnTo>
                      <a:pt x="252" y="9371"/>
                    </a:lnTo>
                    <a:lnTo>
                      <a:pt x="252" y="573"/>
                    </a:lnTo>
                    <a:lnTo>
                      <a:pt x="58" y="573"/>
                    </a:lnTo>
                    <a:lnTo>
                      <a:pt x="58" y="172"/>
                    </a:lnTo>
                    <a:lnTo>
                      <a:pt x="1146" y="46"/>
                    </a:lnTo>
                    <a:close/>
                    <a:moveTo>
                      <a:pt x="1146" y="0"/>
                    </a:moveTo>
                    <a:lnTo>
                      <a:pt x="0" y="115"/>
                    </a:lnTo>
                    <a:lnTo>
                      <a:pt x="0" y="630"/>
                    </a:lnTo>
                    <a:lnTo>
                      <a:pt x="195" y="630"/>
                    </a:lnTo>
                    <a:lnTo>
                      <a:pt x="195" y="9428"/>
                    </a:lnTo>
                    <a:lnTo>
                      <a:pt x="1089" y="9485"/>
                    </a:lnTo>
                    <a:lnTo>
                      <a:pt x="2177" y="9416"/>
                    </a:lnTo>
                    <a:lnTo>
                      <a:pt x="2200" y="9405"/>
                    </a:lnTo>
                    <a:lnTo>
                      <a:pt x="2200" y="711"/>
                    </a:lnTo>
                    <a:lnTo>
                      <a:pt x="2406" y="711"/>
                    </a:lnTo>
                    <a:lnTo>
                      <a:pt x="2406" y="115"/>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 name="Google Shape;928;p69"/>
              <p:cNvSpPr/>
              <p:nvPr/>
            </p:nvSpPr>
            <p:spPr>
              <a:xfrm>
                <a:off x="3158432" y="3593539"/>
                <a:ext cx="1114860" cy="91021"/>
              </a:xfrm>
              <a:custGeom>
                <a:avLst/>
                <a:gdLst/>
                <a:ahLst/>
                <a:cxnLst/>
                <a:rect l="l" t="t" r="r" b="b"/>
                <a:pathLst>
                  <a:path w="17699" h="1445" extrusionOk="0">
                    <a:moveTo>
                      <a:pt x="16633" y="0"/>
                    </a:moveTo>
                    <a:lnTo>
                      <a:pt x="34" y="1398"/>
                    </a:lnTo>
                    <a:cubicBezTo>
                      <a:pt x="3" y="1398"/>
                      <a:pt x="0" y="1445"/>
                      <a:pt x="26" y="1445"/>
                    </a:cubicBezTo>
                    <a:cubicBezTo>
                      <a:pt x="28" y="1445"/>
                      <a:pt x="31" y="1444"/>
                      <a:pt x="34" y="1443"/>
                    </a:cubicBezTo>
                    <a:lnTo>
                      <a:pt x="16633" y="46"/>
                    </a:lnTo>
                    <a:lnTo>
                      <a:pt x="17652" y="137"/>
                    </a:lnTo>
                    <a:cubicBezTo>
                      <a:pt x="17698" y="137"/>
                      <a:pt x="17698" y="80"/>
                      <a:pt x="17664" y="80"/>
                    </a:cubicBezTo>
                    <a:lnTo>
                      <a:pt x="1663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 name="Google Shape;929;p69"/>
              <p:cNvSpPr/>
              <p:nvPr/>
            </p:nvSpPr>
            <p:spPr>
              <a:xfrm>
                <a:off x="3158369" y="3607964"/>
                <a:ext cx="1114167" cy="86611"/>
              </a:xfrm>
              <a:custGeom>
                <a:avLst/>
                <a:gdLst/>
                <a:ahLst/>
                <a:cxnLst/>
                <a:rect l="l" t="t" r="r" b="b"/>
                <a:pathLst>
                  <a:path w="17688" h="1375" extrusionOk="0">
                    <a:moveTo>
                      <a:pt x="16634" y="0"/>
                    </a:moveTo>
                    <a:lnTo>
                      <a:pt x="35" y="1317"/>
                    </a:lnTo>
                    <a:cubicBezTo>
                      <a:pt x="1" y="1317"/>
                      <a:pt x="1" y="1375"/>
                      <a:pt x="35" y="1375"/>
                    </a:cubicBezTo>
                    <a:lnTo>
                      <a:pt x="47" y="1375"/>
                    </a:lnTo>
                    <a:lnTo>
                      <a:pt x="16634" y="46"/>
                    </a:lnTo>
                    <a:lnTo>
                      <a:pt x="17653" y="138"/>
                    </a:lnTo>
                    <a:cubicBezTo>
                      <a:pt x="17676" y="138"/>
                      <a:pt x="17688" y="126"/>
                      <a:pt x="17688" y="115"/>
                    </a:cubicBezTo>
                    <a:cubicBezTo>
                      <a:pt x="17688" y="92"/>
                      <a:pt x="17676" y="80"/>
                      <a:pt x="17665" y="80"/>
                    </a:cubicBezTo>
                    <a:lnTo>
                      <a:pt x="166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 name="Google Shape;930;p69"/>
              <p:cNvSpPr/>
              <p:nvPr/>
            </p:nvSpPr>
            <p:spPr>
              <a:xfrm>
                <a:off x="4146260" y="4072650"/>
                <a:ext cx="126295" cy="3653"/>
              </a:xfrm>
              <a:custGeom>
                <a:avLst/>
                <a:gdLst/>
                <a:ahLst/>
                <a:cxnLst/>
                <a:rect l="l" t="t" r="r" b="b"/>
                <a:pathLst>
                  <a:path w="2005" h="58" extrusionOk="0">
                    <a:moveTo>
                      <a:pt x="23" y="0"/>
                    </a:moveTo>
                    <a:cubicBezTo>
                      <a:pt x="0" y="0"/>
                      <a:pt x="0" y="46"/>
                      <a:pt x="23" y="58"/>
                    </a:cubicBezTo>
                    <a:lnTo>
                      <a:pt x="1982" y="58"/>
                    </a:lnTo>
                    <a:cubicBezTo>
                      <a:pt x="2005" y="46"/>
                      <a:pt x="2005" y="0"/>
                      <a:pt x="198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 name="Google Shape;931;p69"/>
              <p:cNvSpPr/>
              <p:nvPr/>
            </p:nvSpPr>
            <p:spPr>
              <a:xfrm>
                <a:off x="4204653" y="3607775"/>
                <a:ext cx="2961" cy="468520"/>
              </a:xfrm>
              <a:custGeom>
                <a:avLst/>
                <a:gdLst/>
                <a:ahLst/>
                <a:cxnLst/>
                <a:rect l="l" t="t" r="r" b="b"/>
                <a:pathLst>
                  <a:path w="47" h="7438" extrusionOk="0">
                    <a:moveTo>
                      <a:pt x="24" y="0"/>
                    </a:moveTo>
                    <a:cubicBezTo>
                      <a:pt x="12" y="0"/>
                      <a:pt x="1" y="9"/>
                      <a:pt x="1" y="26"/>
                    </a:cubicBezTo>
                    <a:lnTo>
                      <a:pt x="1" y="7403"/>
                    </a:lnTo>
                    <a:cubicBezTo>
                      <a:pt x="1" y="7415"/>
                      <a:pt x="12" y="7438"/>
                      <a:pt x="24" y="7438"/>
                    </a:cubicBezTo>
                    <a:cubicBezTo>
                      <a:pt x="35" y="7426"/>
                      <a:pt x="47" y="7415"/>
                      <a:pt x="47" y="7403"/>
                    </a:cubicBezTo>
                    <a:lnTo>
                      <a:pt x="47" y="26"/>
                    </a:lnTo>
                    <a:cubicBezTo>
                      <a:pt x="47" y="9"/>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 name="Google Shape;932;p69"/>
              <p:cNvSpPr/>
              <p:nvPr/>
            </p:nvSpPr>
            <p:spPr>
              <a:xfrm>
                <a:off x="3154779" y="3640971"/>
                <a:ext cx="995809" cy="476456"/>
              </a:xfrm>
              <a:custGeom>
                <a:avLst/>
                <a:gdLst/>
                <a:ahLst/>
                <a:cxnLst/>
                <a:rect l="l" t="t" r="r" b="b"/>
                <a:pathLst>
                  <a:path w="15809" h="7564" extrusionOk="0">
                    <a:moveTo>
                      <a:pt x="29" y="0"/>
                    </a:moveTo>
                    <a:cubicBezTo>
                      <a:pt x="15" y="0"/>
                      <a:pt x="1" y="9"/>
                      <a:pt x="1" y="26"/>
                    </a:cubicBezTo>
                    <a:lnTo>
                      <a:pt x="1" y="7094"/>
                    </a:lnTo>
                    <a:lnTo>
                      <a:pt x="15763" y="7563"/>
                    </a:lnTo>
                    <a:lnTo>
                      <a:pt x="15774" y="7563"/>
                    </a:lnTo>
                    <a:cubicBezTo>
                      <a:pt x="15809" y="7563"/>
                      <a:pt x="15809" y="7506"/>
                      <a:pt x="15774" y="7506"/>
                    </a:cubicBezTo>
                    <a:lnTo>
                      <a:pt x="58" y="7037"/>
                    </a:ln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 name="Google Shape;933;p69"/>
              <p:cNvSpPr/>
              <p:nvPr/>
            </p:nvSpPr>
            <p:spPr>
              <a:xfrm>
                <a:off x="3860469" y="3557445"/>
                <a:ext cx="41195" cy="558532"/>
              </a:xfrm>
              <a:custGeom>
                <a:avLst/>
                <a:gdLst/>
                <a:ahLst/>
                <a:cxnLst/>
                <a:rect l="l" t="t" r="r" b="b"/>
                <a:pathLst>
                  <a:path w="654" h="8867" extrusionOk="0">
                    <a:moveTo>
                      <a:pt x="138" y="69"/>
                    </a:moveTo>
                    <a:lnTo>
                      <a:pt x="608" y="172"/>
                    </a:lnTo>
                    <a:lnTo>
                      <a:pt x="608" y="8718"/>
                    </a:lnTo>
                    <a:lnTo>
                      <a:pt x="321" y="8798"/>
                    </a:lnTo>
                    <a:lnTo>
                      <a:pt x="321" y="733"/>
                    </a:lnTo>
                    <a:lnTo>
                      <a:pt x="310" y="722"/>
                    </a:lnTo>
                    <a:cubicBezTo>
                      <a:pt x="310" y="722"/>
                      <a:pt x="69" y="390"/>
                      <a:pt x="138" y="69"/>
                    </a:cubicBezTo>
                    <a:close/>
                    <a:moveTo>
                      <a:pt x="104" y="0"/>
                    </a:moveTo>
                    <a:lnTo>
                      <a:pt x="92" y="23"/>
                    </a:lnTo>
                    <a:cubicBezTo>
                      <a:pt x="1" y="355"/>
                      <a:pt x="230" y="688"/>
                      <a:pt x="264" y="745"/>
                    </a:cubicBezTo>
                    <a:lnTo>
                      <a:pt x="264" y="8867"/>
                    </a:lnTo>
                    <a:lnTo>
                      <a:pt x="654" y="8763"/>
                    </a:lnTo>
                    <a:lnTo>
                      <a:pt x="654" y="126"/>
                    </a:lnTo>
                    <a:lnTo>
                      <a:pt x="1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 name="Google Shape;934;p69"/>
              <p:cNvSpPr/>
              <p:nvPr/>
            </p:nvSpPr>
            <p:spPr>
              <a:xfrm>
                <a:off x="3812848" y="3564248"/>
                <a:ext cx="68596" cy="551729"/>
              </a:xfrm>
              <a:custGeom>
                <a:avLst/>
                <a:gdLst/>
                <a:ahLst/>
                <a:cxnLst/>
                <a:rect l="l" t="t" r="r" b="b"/>
                <a:pathLst>
                  <a:path w="1089" h="8759" extrusionOk="0">
                    <a:moveTo>
                      <a:pt x="114" y="1"/>
                    </a:moveTo>
                    <a:cubicBezTo>
                      <a:pt x="105" y="1"/>
                      <a:pt x="97" y="6"/>
                      <a:pt x="92" y="18"/>
                    </a:cubicBezTo>
                    <a:cubicBezTo>
                      <a:pt x="1" y="350"/>
                      <a:pt x="218" y="683"/>
                      <a:pt x="264" y="740"/>
                    </a:cubicBezTo>
                    <a:lnTo>
                      <a:pt x="264" y="8713"/>
                    </a:lnTo>
                    <a:lnTo>
                      <a:pt x="1043" y="8759"/>
                    </a:lnTo>
                    <a:cubicBezTo>
                      <a:pt x="1089" y="8759"/>
                      <a:pt x="1089" y="8701"/>
                      <a:pt x="1055" y="8701"/>
                    </a:cubicBezTo>
                    <a:lnTo>
                      <a:pt x="310" y="8667"/>
                    </a:lnTo>
                    <a:lnTo>
                      <a:pt x="310" y="717"/>
                    </a:lnTo>
                    <a:cubicBezTo>
                      <a:pt x="299" y="706"/>
                      <a:pt x="47" y="362"/>
                      <a:pt x="138" y="30"/>
                    </a:cubicBezTo>
                    <a:cubicBezTo>
                      <a:pt x="145" y="15"/>
                      <a:pt x="130" y="1"/>
                      <a:pt x="1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 name="Google Shape;935;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 name="Google Shape;936;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 name="Google Shape;937;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 name="Google Shape;938;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 name="Google Shape;939;p69"/>
              <p:cNvSpPr/>
              <p:nvPr/>
            </p:nvSpPr>
            <p:spPr>
              <a:xfrm>
                <a:off x="3351752" y="3615900"/>
                <a:ext cx="31810" cy="485653"/>
              </a:xfrm>
              <a:custGeom>
                <a:avLst/>
                <a:gdLst/>
                <a:ahLst/>
                <a:cxnLst/>
                <a:rect l="l" t="t" r="r" b="b"/>
                <a:pathLst>
                  <a:path w="505" h="7710" extrusionOk="0">
                    <a:moveTo>
                      <a:pt x="104" y="80"/>
                    </a:moveTo>
                    <a:lnTo>
                      <a:pt x="436" y="138"/>
                    </a:lnTo>
                    <a:lnTo>
                      <a:pt x="436" y="7549"/>
                    </a:lnTo>
                    <a:lnTo>
                      <a:pt x="241" y="7618"/>
                    </a:lnTo>
                    <a:lnTo>
                      <a:pt x="241" y="630"/>
                    </a:lnTo>
                    <a:lnTo>
                      <a:pt x="230" y="619"/>
                    </a:lnTo>
                    <a:cubicBezTo>
                      <a:pt x="127" y="458"/>
                      <a:pt x="81" y="264"/>
                      <a:pt x="104" y="80"/>
                    </a:cubicBezTo>
                    <a:close/>
                    <a:moveTo>
                      <a:pt x="47" y="0"/>
                    </a:moveTo>
                    <a:lnTo>
                      <a:pt x="35" y="23"/>
                    </a:lnTo>
                    <a:cubicBezTo>
                      <a:pt x="1" y="241"/>
                      <a:pt x="47" y="470"/>
                      <a:pt x="173" y="653"/>
                    </a:cubicBezTo>
                    <a:lnTo>
                      <a:pt x="173" y="7709"/>
                    </a:lnTo>
                    <a:lnTo>
                      <a:pt x="505" y="7606"/>
                    </a:lnTo>
                    <a:lnTo>
                      <a:pt x="505" y="69"/>
                    </a:lnTo>
                    <a:lnTo>
                      <a:pt x="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 name="Google Shape;940;p69"/>
              <p:cNvSpPr/>
              <p:nvPr/>
            </p:nvSpPr>
            <p:spPr>
              <a:xfrm>
                <a:off x="3324351" y="3619491"/>
                <a:ext cx="43337" cy="481307"/>
              </a:xfrm>
              <a:custGeom>
                <a:avLst/>
                <a:gdLst/>
                <a:ahLst/>
                <a:cxnLst/>
                <a:rect l="l" t="t" r="r" b="b"/>
                <a:pathLst>
                  <a:path w="688" h="7641" extrusionOk="0">
                    <a:moveTo>
                      <a:pt x="69" y="1"/>
                    </a:moveTo>
                    <a:cubicBezTo>
                      <a:pt x="55" y="1"/>
                      <a:pt x="40" y="11"/>
                      <a:pt x="35" y="35"/>
                    </a:cubicBezTo>
                    <a:cubicBezTo>
                      <a:pt x="1" y="264"/>
                      <a:pt x="46" y="504"/>
                      <a:pt x="161" y="699"/>
                    </a:cubicBezTo>
                    <a:lnTo>
                      <a:pt x="161" y="7618"/>
                    </a:lnTo>
                    <a:lnTo>
                      <a:pt x="642" y="7641"/>
                    </a:lnTo>
                    <a:cubicBezTo>
                      <a:pt x="688" y="7641"/>
                      <a:pt x="688" y="7572"/>
                      <a:pt x="642" y="7572"/>
                    </a:cubicBezTo>
                    <a:lnTo>
                      <a:pt x="241" y="7549"/>
                    </a:lnTo>
                    <a:lnTo>
                      <a:pt x="241" y="676"/>
                    </a:lnTo>
                    <a:lnTo>
                      <a:pt x="230" y="676"/>
                    </a:lnTo>
                    <a:cubicBezTo>
                      <a:pt x="115" y="482"/>
                      <a:pt x="69" y="264"/>
                      <a:pt x="104" y="46"/>
                    </a:cubicBezTo>
                    <a:cubicBezTo>
                      <a:pt x="110" y="20"/>
                      <a:pt x="90" y="1"/>
                      <a:pt x="6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 name="Google Shape;941;p69"/>
              <p:cNvSpPr/>
              <p:nvPr/>
            </p:nvSpPr>
            <p:spPr>
              <a:xfrm>
                <a:off x="3169204" y="3638262"/>
                <a:ext cx="28220" cy="455355"/>
              </a:xfrm>
              <a:custGeom>
                <a:avLst/>
                <a:gdLst/>
                <a:ahLst/>
                <a:cxnLst/>
                <a:rect l="l" t="t" r="r" b="b"/>
                <a:pathLst>
                  <a:path w="448" h="7229" extrusionOk="0">
                    <a:moveTo>
                      <a:pt x="69" y="35"/>
                    </a:moveTo>
                    <a:lnTo>
                      <a:pt x="413" y="80"/>
                    </a:lnTo>
                    <a:lnTo>
                      <a:pt x="413" y="7114"/>
                    </a:lnTo>
                    <a:lnTo>
                      <a:pt x="195" y="7183"/>
                    </a:lnTo>
                    <a:lnTo>
                      <a:pt x="195" y="584"/>
                    </a:lnTo>
                    <a:lnTo>
                      <a:pt x="195" y="573"/>
                    </a:lnTo>
                    <a:cubicBezTo>
                      <a:pt x="81" y="424"/>
                      <a:pt x="35" y="229"/>
                      <a:pt x="69" y="35"/>
                    </a:cubicBezTo>
                    <a:close/>
                    <a:moveTo>
                      <a:pt x="35" y="0"/>
                    </a:moveTo>
                    <a:lnTo>
                      <a:pt x="35" y="12"/>
                    </a:lnTo>
                    <a:cubicBezTo>
                      <a:pt x="1" y="218"/>
                      <a:pt x="46" y="424"/>
                      <a:pt x="161" y="596"/>
                    </a:cubicBezTo>
                    <a:lnTo>
                      <a:pt x="161" y="7228"/>
                    </a:lnTo>
                    <a:lnTo>
                      <a:pt x="447" y="7137"/>
                    </a:lnTo>
                    <a:lnTo>
                      <a:pt x="447" y="4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 name="Google Shape;942;p69"/>
              <p:cNvSpPr/>
              <p:nvPr/>
            </p:nvSpPr>
            <p:spPr>
              <a:xfrm>
                <a:off x="3142495" y="3642546"/>
                <a:ext cx="38298" cy="451071"/>
              </a:xfrm>
              <a:custGeom>
                <a:avLst/>
                <a:gdLst/>
                <a:ahLst/>
                <a:cxnLst/>
                <a:rect l="l" t="t" r="r" b="b"/>
                <a:pathLst>
                  <a:path w="608" h="7161" extrusionOk="0">
                    <a:moveTo>
                      <a:pt x="35" y="1"/>
                    </a:moveTo>
                    <a:cubicBezTo>
                      <a:pt x="1" y="219"/>
                      <a:pt x="47" y="436"/>
                      <a:pt x="161" y="631"/>
                    </a:cubicBezTo>
                    <a:lnTo>
                      <a:pt x="161" y="7138"/>
                    </a:lnTo>
                    <a:lnTo>
                      <a:pt x="596" y="7160"/>
                    </a:lnTo>
                    <a:lnTo>
                      <a:pt x="608" y="7126"/>
                    </a:lnTo>
                    <a:lnTo>
                      <a:pt x="196" y="7115"/>
                    </a:lnTo>
                    <a:lnTo>
                      <a:pt x="196" y="620"/>
                    </a:lnTo>
                    <a:cubicBezTo>
                      <a:pt x="81" y="436"/>
                      <a:pt x="47" y="219"/>
                      <a:pt x="7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 name="Google Shape;943;p69"/>
              <p:cNvSpPr/>
              <p:nvPr/>
            </p:nvSpPr>
            <p:spPr>
              <a:xfrm>
                <a:off x="3154086" y="4059673"/>
                <a:ext cx="746117" cy="12283"/>
              </a:xfrm>
              <a:custGeom>
                <a:avLst/>
                <a:gdLst/>
                <a:ahLst/>
                <a:cxnLst/>
                <a:rect l="l" t="t" r="r" b="b"/>
                <a:pathLst>
                  <a:path w="11845" h="195" extrusionOk="0">
                    <a:moveTo>
                      <a:pt x="0" y="0"/>
                    </a:moveTo>
                    <a:lnTo>
                      <a:pt x="0" y="34"/>
                    </a:lnTo>
                    <a:lnTo>
                      <a:pt x="11845" y="195"/>
                    </a:lnTo>
                    <a:lnTo>
                      <a:pt x="11845" y="160"/>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 name="Google Shape;944;p69"/>
              <p:cNvSpPr/>
              <p:nvPr/>
            </p:nvSpPr>
            <p:spPr>
              <a:xfrm>
                <a:off x="4268904" y="3598578"/>
                <a:ext cx="1287327" cy="113319"/>
              </a:xfrm>
              <a:custGeom>
                <a:avLst/>
                <a:gdLst/>
                <a:ahLst/>
                <a:cxnLst/>
                <a:rect l="l" t="t" r="r" b="b"/>
                <a:pathLst>
                  <a:path w="20437" h="1799" extrusionOk="0">
                    <a:moveTo>
                      <a:pt x="35" y="0"/>
                    </a:moveTo>
                    <a:cubicBezTo>
                      <a:pt x="23" y="0"/>
                      <a:pt x="0" y="12"/>
                      <a:pt x="0" y="23"/>
                    </a:cubicBezTo>
                    <a:cubicBezTo>
                      <a:pt x="0" y="46"/>
                      <a:pt x="12" y="57"/>
                      <a:pt x="23" y="57"/>
                    </a:cubicBezTo>
                    <a:lnTo>
                      <a:pt x="20402" y="1799"/>
                    </a:lnTo>
                    <a:cubicBezTo>
                      <a:pt x="20425" y="1799"/>
                      <a:pt x="20436" y="1787"/>
                      <a:pt x="20436" y="1764"/>
                    </a:cubicBezTo>
                    <a:cubicBezTo>
                      <a:pt x="20436" y="1753"/>
                      <a:pt x="20425" y="1741"/>
                      <a:pt x="20414" y="1741"/>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 name="Google Shape;945;p69"/>
              <p:cNvSpPr/>
              <p:nvPr/>
            </p:nvSpPr>
            <p:spPr>
              <a:xfrm>
                <a:off x="5769795" y="3727017"/>
                <a:ext cx="282888" cy="26771"/>
              </a:xfrm>
              <a:custGeom>
                <a:avLst/>
                <a:gdLst/>
                <a:ahLst/>
                <a:cxnLst/>
                <a:rect l="l" t="t" r="r" b="b"/>
                <a:pathLst>
                  <a:path w="4491" h="425" extrusionOk="0">
                    <a:moveTo>
                      <a:pt x="35" y="0"/>
                    </a:moveTo>
                    <a:cubicBezTo>
                      <a:pt x="23" y="0"/>
                      <a:pt x="12" y="12"/>
                      <a:pt x="12" y="23"/>
                    </a:cubicBezTo>
                    <a:cubicBezTo>
                      <a:pt x="0" y="35"/>
                      <a:pt x="12" y="46"/>
                      <a:pt x="35" y="46"/>
                    </a:cubicBezTo>
                    <a:lnTo>
                      <a:pt x="4445" y="424"/>
                    </a:lnTo>
                    <a:cubicBezTo>
                      <a:pt x="4479" y="424"/>
                      <a:pt x="4491" y="378"/>
                      <a:pt x="4445" y="378"/>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 name="Google Shape;946;p69"/>
              <p:cNvSpPr/>
              <p:nvPr/>
            </p:nvSpPr>
            <p:spPr>
              <a:xfrm>
                <a:off x="4268904" y="3613003"/>
                <a:ext cx="1288020" cy="109729"/>
              </a:xfrm>
              <a:custGeom>
                <a:avLst/>
                <a:gdLst/>
                <a:ahLst/>
                <a:cxnLst/>
                <a:rect l="l" t="t" r="r" b="b"/>
                <a:pathLst>
                  <a:path w="20448" h="1742" extrusionOk="0">
                    <a:moveTo>
                      <a:pt x="35" y="0"/>
                    </a:moveTo>
                    <a:cubicBezTo>
                      <a:pt x="23" y="0"/>
                      <a:pt x="0" y="12"/>
                      <a:pt x="0" y="23"/>
                    </a:cubicBezTo>
                    <a:cubicBezTo>
                      <a:pt x="0" y="46"/>
                      <a:pt x="12" y="58"/>
                      <a:pt x="23" y="58"/>
                    </a:cubicBezTo>
                    <a:lnTo>
                      <a:pt x="20402" y="1741"/>
                    </a:lnTo>
                    <a:cubicBezTo>
                      <a:pt x="20448" y="1741"/>
                      <a:pt x="20448" y="1684"/>
                      <a:pt x="20414" y="1684"/>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 name="Google Shape;947;p69"/>
              <p:cNvSpPr/>
              <p:nvPr/>
            </p:nvSpPr>
            <p:spPr>
              <a:xfrm>
                <a:off x="5769795" y="3737095"/>
                <a:ext cx="282888" cy="26771"/>
              </a:xfrm>
              <a:custGeom>
                <a:avLst/>
                <a:gdLst/>
                <a:ahLst/>
                <a:cxnLst/>
                <a:rect l="l" t="t" r="r" b="b"/>
                <a:pathLst>
                  <a:path w="4491" h="425" extrusionOk="0">
                    <a:moveTo>
                      <a:pt x="35" y="1"/>
                    </a:moveTo>
                    <a:cubicBezTo>
                      <a:pt x="23" y="1"/>
                      <a:pt x="12" y="12"/>
                      <a:pt x="12" y="23"/>
                    </a:cubicBezTo>
                    <a:cubicBezTo>
                      <a:pt x="0" y="46"/>
                      <a:pt x="12" y="58"/>
                      <a:pt x="35" y="58"/>
                    </a:cubicBezTo>
                    <a:lnTo>
                      <a:pt x="4445" y="424"/>
                    </a:lnTo>
                    <a:cubicBezTo>
                      <a:pt x="4479" y="424"/>
                      <a:pt x="4491" y="367"/>
                      <a:pt x="4445" y="367"/>
                    </a:cubicBez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 name="Google Shape;948;p69"/>
              <p:cNvSpPr/>
              <p:nvPr/>
            </p:nvSpPr>
            <p:spPr>
              <a:xfrm>
                <a:off x="4269597" y="3707364"/>
                <a:ext cx="1782365" cy="410065"/>
              </a:xfrm>
              <a:custGeom>
                <a:avLst/>
                <a:gdLst/>
                <a:ahLst/>
                <a:cxnLst/>
                <a:rect l="l" t="t" r="r" b="b"/>
                <a:pathLst>
                  <a:path w="28296" h="6510" extrusionOk="0">
                    <a:moveTo>
                      <a:pt x="28262" y="0"/>
                    </a:moveTo>
                    <a:cubicBezTo>
                      <a:pt x="28249" y="0"/>
                      <a:pt x="28238" y="9"/>
                      <a:pt x="28238" y="26"/>
                    </a:cubicBezTo>
                    <a:lnTo>
                      <a:pt x="28238" y="5456"/>
                    </a:lnTo>
                    <a:lnTo>
                      <a:pt x="35" y="6452"/>
                    </a:lnTo>
                    <a:cubicBezTo>
                      <a:pt x="1" y="6452"/>
                      <a:pt x="1" y="6509"/>
                      <a:pt x="35" y="6509"/>
                    </a:cubicBezTo>
                    <a:lnTo>
                      <a:pt x="35" y="6498"/>
                    </a:lnTo>
                    <a:lnTo>
                      <a:pt x="28261" y="5501"/>
                    </a:lnTo>
                    <a:lnTo>
                      <a:pt x="28295" y="5501"/>
                    </a:lnTo>
                    <a:lnTo>
                      <a:pt x="28295" y="26"/>
                    </a:lnTo>
                    <a:cubicBezTo>
                      <a:pt x="28289" y="9"/>
                      <a:pt x="28275" y="0"/>
                      <a:pt x="2826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 name="Google Shape;949;p69"/>
              <p:cNvSpPr/>
              <p:nvPr/>
            </p:nvSpPr>
            <p:spPr>
              <a:xfrm>
                <a:off x="4668646" y="3568972"/>
                <a:ext cx="43337" cy="544108"/>
              </a:xfrm>
              <a:custGeom>
                <a:avLst/>
                <a:gdLst/>
                <a:ahLst/>
                <a:cxnLst/>
                <a:rect l="l" t="t" r="r" b="b"/>
                <a:pathLst>
                  <a:path w="688" h="8638" extrusionOk="0">
                    <a:moveTo>
                      <a:pt x="516" y="92"/>
                    </a:moveTo>
                    <a:lnTo>
                      <a:pt x="516" y="92"/>
                    </a:lnTo>
                    <a:cubicBezTo>
                      <a:pt x="585" y="390"/>
                      <a:pt x="344" y="699"/>
                      <a:pt x="344" y="711"/>
                    </a:cubicBezTo>
                    <a:lnTo>
                      <a:pt x="333" y="711"/>
                    </a:lnTo>
                    <a:lnTo>
                      <a:pt x="333" y="8523"/>
                    </a:lnTo>
                    <a:lnTo>
                      <a:pt x="81" y="8454"/>
                    </a:lnTo>
                    <a:lnTo>
                      <a:pt x="81" y="172"/>
                    </a:lnTo>
                    <a:lnTo>
                      <a:pt x="516" y="92"/>
                    </a:lnTo>
                    <a:close/>
                    <a:moveTo>
                      <a:pt x="585" y="1"/>
                    </a:moveTo>
                    <a:lnTo>
                      <a:pt x="1" y="104"/>
                    </a:lnTo>
                    <a:lnTo>
                      <a:pt x="1" y="8523"/>
                    </a:lnTo>
                    <a:lnTo>
                      <a:pt x="424" y="8638"/>
                    </a:lnTo>
                    <a:lnTo>
                      <a:pt x="424" y="745"/>
                    </a:lnTo>
                    <a:cubicBezTo>
                      <a:pt x="470" y="676"/>
                      <a:pt x="688" y="356"/>
                      <a:pt x="585" y="35"/>
                    </a:cubicBezTo>
                    <a:lnTo>
                      <a:pt x="58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 name="Google Shape;950;p69"/>
              <p:cNvSpPr/>
              <p:nvPr/>
            </p:nvSpPr>
            <p:spPr>
              <a:xfrm>
                <a:off x="4688866" y="3569413"/>
                <a:ext cx="70738" cy="542974"/>
              </a:xfrm>
              <a:custGeom>
                <a:avLst/>
                <a:gdLst/>
                <a:ahLst/>
                <a:cxnLst/>
                <a:rect l="l" t="t" r="r" b="b"/>
                <a:pathLst>
                  <a:path w="1123" h="8620" extrusionOk="0">
                    <a:moveTo>
                      <a:pt x="992" y="0"/>
                    </a:moveTo>
                    <a:cubicBezTo>
                      <a:pt x="986" y="0"/>
                      <a:pt x="980" y="2"/>
                      <a:pt x="974" y="5"/>
                    </a:cubicBezTo>
                    <a:cubicBezTo>
                      <a:pt x="951" y="5"/>
                      <a:pt x="940" y="28"/>
                      <a:pt x="951" y="51"/>
                    </a:cubicBezTo>
                    <a:cubicBezTo>
                      <a:pt x="1043" y="360"/>
                      <a:pt x="791" y="795"/>
                      <a:pt x="779" y="795"/>
                    </a:cubicBezTo>
                    <a:lnTo>
                      <a:pt x="779" y="807"/>
                    </a:lnTo>
                    <a:lnTo>
                      <a:pt x="779" y="8493"/>
                    </a:lnTo>
                    <a:lnTo>
                      <a:pt x="58" y="8528"/>
                    </a:lnTo>
                    <a:cubicBezTo>
                      <a:pt x="0" y="8528"/>
                      <a:pt x="0" y="8619"/>
                      <a:pt x="58" y="8619"/>
                    </a:cubicBezTo>
                    <a:lnTo>
                      <a:pt x="859" y="8573"/>
                    </a:lnTo>
                    <a:lnTo>
                      <a:pt x="859" y="830"/>
                    </a:lnTo>
                    <a:cubicBezTo>
                      <a:pt x="905" y="761"/>
                      <a:pt x="1123" y="349"/>
                      <a:pt x="1031" y="28"/>
                    </a:cubicBezTo>
                    <a:cubicBezTo>
                      <a:pt x="1023" y="11"/>
                      <a:pt x="1008" y="0"/>
                      <a:pt x="99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 name="Google Shape;951;p69"/>
              <p:cNvSpPr/>
              <p:nvPr/>
            </p:nvSpPr>
            <p:spPr>
              <a:xfrm>
                <a:off x="5035192" y="3607208"/>
                <a:ext cx="36912" cy="490755"/>
              </a:xfrm>
              <a:custGeom>
                <a:avLst/>
                <a:gdLst/>
                <a:ahLst/>
                <a:cxnLst/>
                <a:rect l="l" t="t" r="r" b="b"/>
                <a:pathLst>
                  <a:path w="586" h="7791" extrusionOk="0">
                    <a:moveTo>
                      <a:pt x="482" y="92"/>
                    </a:moveTo>
                    <a:lnTo>
                      <a:pt x="482" y="92"/>
                    </a:lnTo>
                    <a:cubicBezTo>
                      <a:pt x="505" y="276"/>
                      <a:pt x="448" y="470"/>
                      <a:pt x="322" y="619"/>
                    </a:cubicBezTo>
                    <a:lnTo>
                      <a:pt x="310" y="631"/>
                    </a:lnTo>
                    <a:lnTo>
                      <a:pt x="310" y="7687"/>
                    </a:lnTo>
                    <a:lnTo>
                      <a:pt x="70" y="7630"/>
                    </a:lnTo>
                    <a:lnTo>
                      <a:pt x="70" y="127"/>
                    </a:lnTo>
                    <a:lnTo>
                      <a:pt x="482" y="92"/>
                    </a:lnTo>
                    <a:close/>
                    <a:moveTo>
                      <a:pt x="539" y="1"/>
                    </a:moveTo>
                    <a:lnTo>
                      <a:pt x="1" y="58"/>
                    </a:lnTo>
                    <a:lnTo>
                      <a:pt x="1" y="7687"/>
                    </a:lnTo>
                    <a:lnTo>
                      <a:pt x="390" y="7790"/>
                    </a:lnTo>
                    <a:lnTo>
                      <a:pt x="390" y="654"/>
                    </a:lnTo>
                    <a:cubicBezTo>
                      <a:pt x="528" y="482"/>
                      <a:pt x="585" y="253"/>
                      <a:pt x="539" y="35"/>
                    </a:cubicBezTo>
                    <a:lnTo>
                      <a:pt x="53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 name="Google Shape;952;p69"/>
              <p:cNvSpPr/>
              <p:nvPr/>
            </p:nvSpPr>
            <p:spPr>
              <a:xfrm>
                <a:off x="5053963" y="3609475"/>
                <a:ext cx="54927" cy="487732"/>
              </a:xfrm>
              <a:custGeom>
                <a:avLst/>
                <a:gdLst/>
                <a:ahLst/>
                <a:cxnLst/>
                <a:rect l="l" t="t" r="r" b="b"/>
                <a:pathLst>
                  <a:path w="872" h="7743" extrusionOk="0">
                    <a:moveTo>
                      <a:pt x="743" y="0"/>
                    </a:moveTo>
                    <a:cubicBezTo>
                      <a:pt x="720" y="0"/>
                      <a:pt x="697" y="22"/>
                      <a:pt x="711" y="56"/>
                    </a:cubicBezTo>
                    <a:cubicBezTo>
                      <a:pt x="791" y="331"/>
                      <a:pt x="562" y="641"/>
                      <a:pt x="562" y="641"/>
                    </a:cubicBezTo>
                    <a:lnTo>
                      <a:pt x="551" y="652"/>
                    </a:lnTo>
                    <a:lnTo>
                      <a:pt x="551" y="7651"/>
                    </a:lnTo>
                    <a:lnTo>
                      <a:pt x="58" y="7663"/>
                    </a:lnTo>
                    <a:cubicBezTo>
                      <a:pt x="1" y="7663"/>
                      <a:pt x="1" y="7743"/>
                      <a:pt x="58" y="7743"/>
                    </a:cubicBezTo>
                    <a:lnTo>
                      <a:pt x="631" y="7720"/>
                    </a:lnTo>
                    <a:lnTo>
                      <a:pt x="631" y="675"/>
                    </a:lnTo>
                    <a:cubicBezTo>
                      <a:pt x="665" y="618"/>
                      <a:pt x="871" y="320"/>
                      <a:pt x="780" y="33"/>
                    </a:cubicBezTo>
                    <a:cubicBezTo>
                      <a:pt x="775" y="10"/>
                      <a:pt x="759" y="0"/>
                      <a:pt x="74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 name="Google Shape;953;p69"/>
              <p:cNvSpPr/>
              <p:nvPr/>
            </p:nvSpPr>
            <p:spPr>
              <a:xfrm>
                <a:off x="5301456" y="3634609"/>
                <a:ext cx="31810" cy="454662"/>
              </a:xfrm>
              <a:custGeom>
                <a:avLst/>
                <a:gdLst/>
                <a:ahLst/>
                <a:cxnLst/>
                <a:rect l="l" t="t" r="r" b="b"/>
                <a:pathLst>
                  <a:path w="505" h="7218" extrusionOk="0">
                    <a:moveTo>
                      <a:pt x="402" y="70"/>
                    </a:moveTo>
                    <a:cubicBezTo>
                      <a:pt x="425" y="242"/>
                      <a:pt x="379" y="402"/>
                      <a:pt x="264" y="539"/>
                    </a:cubicBezTo>
                    <a:lnTo>
                      <a:pt x="253" y="551"/>
                    </a:lnTo>
                    <a:lnTo>
                      <a:pt x="253" y="7115"/>
                    </a:lnTo>
                    <a:lnTo>
                      <a:pt x="70" y="7057"/>
                    </a:lnTo>
                    <a:lnTo>
                      <a:pt x="70" y="81"/>
                    </a:lnTo>
                    <a:lnTo>
                      <a:pt x="402" y="70"/>
                    </a:lnTo>
                    <a:close/>
                    <a:moveTo>
                      <a:pt x="459" y="1"/>
                    </a:moveTo>
                    <a:lnTo>
                      <a:pt x="1" y="12"/>
                    </a:lnTo>
                    <a:lnTo>
                      <a:pt x="1" y="7103"/>
                    </a:lnTo>
                    <a:lnTo>
                      <a:pt x="333" y="7218"/>
                    </a:lnTo>
                    <a:lnTo>
                      <a:pt x="333" y="574"/>
                    </a:lnTo>
                    <a:cubicBezTo>
                      <a:pt x="459" y="425"/>
                      <a:pt x="505" y="219"/>
                      <a:pt x="459" y="24"/>
                    </a:cubicBezTo>
                    <a:lnTo>
                      <a:pt x="45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 name="Google Shape;954;p69"/>
              <p:cNvSpPr/>
              <p:nvPr/>
            </p:nvSpPr>
            <p:spPr>
              <a:xfrm>
                <a:off x="5317330" y="3635050"/>
                <a:ext cx="43400" cy="453528"/>
              </a:xfrm>
              <a:custGeom>
                <a:avLst/>
                <a:gdLst/>
                <a:ahLst/>
                <a:cxnLst/>
                <a:rect l="l" t="t" r="r" b="b"/>
                <a:pathLst>
                  <a:path w="689" h="7200" extrusionOk="0">
                    <a:moveTo>
                      <a:pt x="619" y="1"/>
                    </a:moveTo>
                    <a:cubicBezTo>
                      <a:pt x="615" y="1"/>
                      <a:pt x="611" y="2"/>
                      <a:pt x="608" y="5"/>
                    </a:cubicBezTo>
                    <a:cubicBezTo>
                      <a:pt x="585" y="5"/>
                      <a:pt x="574" y="28"/>
                      <a:pt x="585" y="40"/>
                    </a:cubicBezTo>
                    <a:cubicBezTo>
                      <a:pt x="619" y="235"/>
                      <a:pt x="574" y="418"/>
                      <a:pt x="459" y="567"/>
                    </a:cubicBezTo>
                    <a:lnTo>
                      <a:pt x="448" y="578"/>
                    </a:lnTo>
                    <a:lnTo>
                      <a:pt x="448" y="7108"/>
                    </a:lnTo>
                    <a:lnTo>
                      <a:pt x="35" y="7119"/>
                    </a:lnTo>
                    <a:cubicBezTo>
                      <a:pt x="1" y="7131"/>
                      <a:pt x="1" y="7188"/>
                      <a:pt x="47" y="7199"/>
                    </a:cubicBezTo>
                    <a:lnTo>
                      <a:pt x="516" y="7176"/>
                    </a:lnTo>
                    <a:lnTo>
                      <a:pt x="516" y="601"/>
                    </a:lnTo>
                    <a:cubicBezTo>
                      <a:pt x="642" y="441"/>
                      <a:pt x="688" y="235"/>
                      <a:pt x="654" y="28"/>
                    </a:cubicBezTo>
                    <a:cubicBezTo>
                      <a:pt x="645" y="12"/>
                      <a:pt x="631" y="1"/>
                      <a:pt x="61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 name="Google Shape;955;p69"/>
              <p:cNvSpPr/>
              <p:nvPr/>
            </p:nvSpPr>
            <p:spPr>
              <a:xfrm>
                <a:off x="5771937" y="4034414"/>
                <a:ext cx="277849" cy="8000"/>
              </a:xfrm>
              <a:custGeom>
                <a:avLst/>
                <a:gdLst/>
                <a:ahLst/>
                <a:cxnLst/>
                <a:rect l="l" t="t" r="r" b="b"/>
                <a:pathLst>
                  <a:path w="4411" h="127" extrusionOk="0">
                    <a:moveTo>
                      <a:pt x="4411" y="0"/>
                    </a:moveTo>
                    <a:lnTo>
                      <a:pt x="1" y="103"/>
                    </a:lnTo>
                    <a:lnTo>
                      <a:pt x="1" y="126"/>
                    </a:lnTo>
                    <a:lnTo>
                      <a:pt x="4411" y="34"/>
                    </a:lnTo>
                    <a:lnTo>
                      <a:pt x="441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 name="Google Shape;956;p69"/>
              <p:cNvSpPr/>
              <p:nvPr/>
            </p:nvSpPr>
            <p:spPr>
              <a:xfrm>
                <a:off x="4271046" y="4045941"/>
                <a:ext cx="1283043" cy="28912"/>
              </a:xfrm>
              <a:custGeom>
                <a:avLst/>
                <a:gdLst/>
                <a:ahLst/>
                <a:cxnLst/>
                <a:rect l="l" t="t" r="r" b="b"/>
                <a:pathLst>
                  <a:path w="20369" h="459" extrusionOk="0">
                    <a:moveTo>
                      <a:pt x="20368" y="0"/>
                    </a:moveTo>
                    <a:lnTo>
                      <a:pt x="1" y="424"/>
                    </a:lnTo>
                    <a:lnTo>
                      <a:pt x="1" y="459"/>
                    </a:lnTo>
                    <a:lnTo>
                      <a:pt x="20368" y="35"/>
                    </a:lnTo>
                    <a:lnTo>
                      <a:pt x="203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 name="Google Shape;957;p69"/>
              <p:cNvSpPr/>
              <p:nvPr/>
            </p:nvSpPr>
            <p:spPr>
              <a:xfrm>
                <a:off x="3102811" y="1655551"/>
                <a:ext cx="2899304" cy="1225785"/>
              </a:xfrm>
              <a:custGeom>
                <a:avLst/>
                <a:gdLst/>
                <a:ahLst/>
                <a:cxnLst/>
                <a:rect l="l" t="t" r="r" b="b"/>
                <a:pathLst>
                  <a:path w="46028" h="19460" extrusionOk="0">
                    <a:moveTo>
                      <a:pt x="17516" y="112"/>
                    </a:moveTo>
                    <a:lnTo>
                      <a:pt x="45936" y="19059"/>
                    </a:lnTo>
                    <a:lnTo>
                      <a:pt x="45936" y="19322"/>
                    </a:lnTo>
                    <a:lnTo>
                      <a:pt x="17539" y="559"/>
                    </a:lnTo>
                    <a:lnTo>
                      <a:pt x="17481" y="559"/>
                    </a:lnTo>
                    <a:lnTo>
                      <a:pt x="92" y="12312"/>
                    </a:lnTo>
                    <a:lnTo>
                      <a:pt x="92" y="12060"/>
                    </a:lnTo>
                    <a:lnTo>
                      <a:pt x="17516" y="112"/>
                    </a:lnTo>
                    <a:close/>
                    <a:moveTo>
                      <a:pt x="17516" y="0"/>
                    </a:moveTo>
                    <a:cubicBezTo>
                      <a:pt x="17507" y="0"/>
                      <a:pt x="17499" y="3"/>
                      <a:pt x="17493" y="9"/>
                    </a:cubicBezTo>
                    <a:lnTo>
                      <a:pt x="12" y="11991"/>
                    </a:lnTo>
                    <a:cubicBezTo>
                      <a:pt x="1" y="11991"/>
                      <a:pt x="1" y="12014"/>
                      <a:pt x="1" y="12025"/>
                    </a:cubicBezTo>
                    <a:lnTo>
                      <a:pt x="1" y="12415"/>
                    </a:lnTo>
                    <a:cubicBezTo>
                      <a:pt x="1" y="12426"/>
                      <a:pt x="1" y="12449"/>
                      <a:pt x="24" y="12461"/>
                    </a:cubicBezTo>
                    <a:cubicBezTo>
                      <a:pt x="35" y="12461"/>
                      <a:pt x="58" y="12461"/>
                      <a:pt x="70" y="12449"/>
                    </a:cubicBezTo>
                    <a:lnTo>
                      <a:pt x="17516" y="662"/>
                    </a:lnTo>
                    <a:lnTo>
                      <a:pt x="45959" y="19460"/>
                    </a:lnTo>
                    <a:lnTo>
                      <a:pt x="46005" y="19460"/>
                    </a:lnTo>
                    <a:cubicBezTo>
                      <a:pt x="46028" y="19448"/>
                      <a:pt x="46028" y="19437"/>
                      <a:pt x="46028" y="19414"/>
                    </a:cubicBezTo>
                    <a:lnTo>
                      <a:pt x="46028" y="19036"/>
                    </a:lnTo>
                    <a:cubicBezTo>
                      <a:pt x="46028" y="19024"/>
                      <a:pt x="46028" y="19002"/>
                      <a:pt x="46005" y="19002"/>
                    </a:cubicBezTo>
                    <a:lnTo>
                      <a:pt x="17539" y="9"/>
                    </a:lnTo>
                    <a:cubicBezTo>
                      <a:pt x="17533" y="3"/>
                      <a:pt x="17524" y="0"/>
                      <a:pt x="1751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 name="Google Shape;958;p69"/>
              <p:cNvSpPr/>
              <p:nvPr/>
            </p:nvSpPr>
            <p:spPr>
              <a:xfrm>
                <a:off x="3103567" y="1736180"/>
                <a:ext cx="2897855" cy="1143709"/>
              </a:xfrm>
              <a:custGeom>
                <a:avLst/>
                <a:gdLst/>
                <a:ahLst/>
                <a:cxnLst/>
                <a:rect l="l" t="t" r="r" b="b"/>
                <a:pathLst>
                  <a:path w="46005" h="18157" extrusionOk="0">
                    <a:moveTo>
                      <a:pt x="17504" y="0"/>
                    </a:moveTo>
                    <a:lnTo>
                      <a:pt x="630" y="11100"/>
                    </a:lnTo>
                    <a:lnTo>
                      <a:pt x="35" y="11100"/>
                    </a:lnTo>
                    <a:cubicBezTo>
                      <a:pt x="0" y="11100"/>
                      <a:pt x="0" y="11158"/>
                      <a:pt x="35" y="11158"/>
                    </a:cubicBezTo>
                    <a:lnTo>
                      <a:pt x="642" y="11158"/>
                    </a:lnTo>
                    <a:lnTo>
                      <a:pt x="17504" y="69"/>
                    </a:lnTo>
                    <a:lnTo>
                      <a:pt x="45432" y="18157"/>
                    </a:lnTo>
                    <a:lnTo>
                      <a:pt x="45970" y="18157"/>
                    </a:lnTo>
                    <a:cubicBezTo>
                      <a:pt x="46004" y="18157"/>
                      <a:pt x="46004" y="18111"/>
                      <a:pt x="45970" y="18111"/>
                    </a:cubicBezTo>
                    <a:lnTo>
                      <a:pt x="45454" y="18111"/>
                    </a:lnTo>
                    <a:lnTo>
                      <a:pt x="17515" y="12"/>
                    </a:lnTo>
                    <a:lnTo>
                      <a:pt x="175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 name="Google Shape;959;p69"/>
              <p:cNvSpPr/>
              <p:nvPr/>
            </p:nvSpPr>
            <p:spPr>
              <a:xfrm>
                <a:off x="4203204" y="1735613"/>
                <a:ext cx="5858" cy="1641456"/>
              </a:xfrm>
              <a:custGeom>
                <a:avLst/>
                <a:gdLst/>
                <a:ahLst/>
                <a:cxnLst/>
                <a:rect l="l" t="t" r="r" b="b"/>
                <a:pathLst>
                  <a:path w="93" h="26059" extrusionOk="0">
                    <a:moveTo>
                      <a:pt x="47" y="1"/>
                    </a:moveTo>
                    <a:cubicBezTo>
                      <a:pt x="24" y="1"/>
                      <a:pt x="1" y="15"/>
                      <a:pt x="1" y="44"/>
                    </a:cubicBezTo>
                    <a:lnTo>
                      <a:pt x="1" y="26013"/>
                    </a:lnTo>
                    <a:cubicBezTo>
                      <a:pt x="1" y="26036"/>
                      <a:pt x="24" y="26058"/>
                      <a:pt x="47" y="26058"/>
                    </a:cubicBezTo>
                    <a:cubicBezTo>
                      <a:pt x="70" y="26058"/>
                      <a:pt x="93" y="26036"/>
                      <a:pt x="93" y="26013"/>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 name="Google Shape;960;p69"/>
              <p:cNvSpPr/>
              <p:nvPr/>
            </p:nvSpPr>
            <p:spPr>
              <a:xfrm>
                <a:off x="3141803" y="2435949"/>
                <a:ext cx="3653" cy="1099175"/>
              </a:xfrm>
              <a:custGeom>
                <a:avLst/>
                <a:gdLst/>
                <a:ahLst/>
                <a:cxnLst/>
                <a:rect l="l" t="t" r="r" b="b"/>
                <a:pathLst>
                  <a:path w="58" h="17450" extrusionOk="0">
                    <a:moveTo>
                      <a:pt x="29" y="0"/>
                    </a:moveTo>
                    <a:cubicBezTo>
                      <a:pt x="15" y="0"/>
                      <a:pt x="0" y="9"/>
                      <a:pt x="0" y="26"/>
                    </a:cubicBezTo>
                    <a:lnTo>
                      <a:pt x="0" y="17426"/>
                    </a:lnTo>
                    <a:cubicBezTo>
                      <a:pt x="0" y="17438"/>
                      <a:pt x="12" y="17449"/>
                      <a:pt x="23" y="17449"/>
                    </a:cubicBezTo>
                    <a:cubicBezTo>
                      <a:pt x="46" y="17449"/>
                      <a:pt x="58" y="17438"/>
                      <a:pt x="58" y="17426"/>
                    </a:cubicBezTo>
                    <a:lnTo>
                      <a:pt x="58" y="26"/>
                    </a:lnTo>
                    <a:cubicBezTo>
                      <a:pt x="58" y="9"/>
                      <a:pt x="43"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 name="Google Shape;961;p69"/>
              <p:cNvSpPr/>
              <p:nvPr/>
            </p:nvSpPr>
            <p:spPr>
              <a:xfrm>
                <a:off x="5964627" y="2876825"/>
                <a:ext cx="2898" cy="741266"/>
              </a:xfrm>
              <a:custGeom>
                <a:avLst/>
                <a:gdLst/>
                <a:ahLst/>
                <a:cxnLst/>
                <a:rect l="l" t="t" r="r" b="b"/>
                <a:pathLst>
                  <a:path w="46" h="11768" extrusionOk="0">
                    <a:moveTo>
                      <a:pt x="23" y="0"/>
                    </a:moveTo>
                    <a:cubicBezTo>
                      <a:pt x="12" y="0"/>
                      <a:pt x="0" y="9"/>
                      <a:pt x="0" y="26"/>
                    </a:cubicBezTo>
                    <a:lnTo>
                      <a:pt x="0" y="11745"/>
                    </a:lnTo>
                    <a:cubicBezTo>
                      <a:pt x="0" y="11756"/>
                      <a:pt x="12" y="11767"/>
                      <a:pt x="23" y="11767"/>
                    </a:cubicBezTo>
                    <a:cubicBezTo>
                      <a:pt x="34" y="11767"/>
                      <a:pt x="46" y="11756"/>
                      <a:pt x="46" y="11745"/>
                    </a:cubicBezTo>
                    <a:lnTo>
                      <a:pt x="46" y="26"/>
                    </a:lnTo>
                    <a:cubicBezTo>
                      <a:pt x="46" y="9"/>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 name="Google Shape;962;p69"/>
              <p:cNvSpPr/>
              <p:nvPr/>
            </p:nvSpPr>
            <p:spPr>
              <a:xfrm>
                <a:off x="3346713" y="2271416"/>
                <a:ext cx="3653" cy="1234100"/>
              </a:xfrm>
              <a:custGeom>
                <a:avLst/>
                <a:gdLst/>
                <a:ahLst/>
                <a:cxnLst/>
                <a:rect l="l" t="t" r="r" b="b"/>
                <a:pathLst>
                  <a:path w="58" h="19592" extrusionOk="0">
                    <a:moveTo>
                      <a:pt x="29" y="0"/>
                    </a:moveTo>
                    <a:cubicBezTo>
                      <a:pt x="15" y="0"/>
                      <a:pt x="1" y="9"/>
                      <a:pt x="1" y="26"/>
                    </a:cubicBezTo>
                    <a:lnTo>
                      <a:pt x="1" y="19557"/>
                    </a:lnTo>
                    <a:cubicBezTo>
                      <a:pt x="1" y="19580"/>
                      <a:pt x="12" y="19591"/>
                      <a:pt x="35" y="19591"/>
                    </a:cubicBezTo>
                    <a:cubicBezTo>
                      <a:pt x="46" y="19591"/>
                      <a:pt x="58" y="19580"/>
                      <a:pt x="58" y="19557"/>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 name="Google Shape;963;p69"/>
              <p:cNvSpPr/>
              <p:nvPr/>
            </p:nvSpPr>
            <p:spPr>
              <a:xfrm>
                <a:off x="3374114" y="2251385"/>
                <a:ext cx="27527" cy="1249785"/>
              </a:xfrm>
              <a:custGeom>
                <a:avLst/>
                <a:gdLst/>
                <a:ahLst/>
                <a:cxnLst/>
                <a:rect l="l" t="t" r="r" b="b"/>
                <a:pathLst>
                  <a:path w="437" h="19841" extrusionOk="0">
                    <a:moveTo>
                      <a:pt x="1" y="0"/>
                    </a:moveTo>
                    <a:lnTo>
                      <a:pt x="1" y="19818"/>
                    </a:lnTo>
                    <a:cubicBezTo>
                      <a:pt x="1" y="19829"/>
                      <a:pt x="24" y="19841"/>
                      <a:pt x="35" y="19841"/>
                    </a:cubicBezTo>
                    <a:cubicBezTo>
                      <a:pt x="47" y="19841"/>
                      <a:pt x="58" y="19829"/>
                      <a:pt x="58" y="19818"/>
                    </a:cubicBezTo>
                    <a:lnTo>
                      <a:pt x="58" y="92"/>
                    </a:lnTo>
                    <a:lnTo>
                      <a:pt x="379" y="287"/>
                    </a:lnTo>
                    <a:lnTo>
                      <a:pt x="379" y="19761"/>
                    </a:lnTo>
                    <a:cubicBezTo>
                      <a:pt x="379" y="19778"/>
                      <a:pt x="393" y="19786"/>
                      <a:pt x="408" y="19786"/>
                    </a:cubicBezTo>
                    <a:cubicBezTo>
                      <a:pt x="422" y="19786"/>
                      <a:pt x="436" y="19778"/>
                      <a:pt x="436" y="19761"/>
                    </a:cubicBezTo>
                    <a:lnTo>
                      <a:pt x="436" y="26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 name="Google Shape;964;p69"/>
              <p:cNvSpPr/>
              <p:nvPr/>
            </p:nvSpPr>
            <p:spPr>
              <a:xfrm>
                <a:off x="3102118" y="2435004"/>
                <a:ext cx="6929" cy="1107301"/>
              </a:xfrm>
              <a:custGeom>
                <a:avLst/>
                <a:gdLst/>
                <a:ahLst/>
                <a:cxnLst/>
                <a:rect l="l" t="t" r="r" b="b"/>
                <a:pathLst>
                  <a:path w="110" h="17579" extrusionOk="0">
                    <a:moveTo>
                      <a:pt x="56" y="1"/>
                    </a:moveTo>
                    <a:cubicBezTo>
                      <a:pt x="29" y="1"/>
                      <a:pt x="0" y="18"/>
                      <a:pt x="0" y="52"/>
                    </a:cubicBezTo>
                    <a:lnTo>
                      <a:pt x="0" y="17521"/>
                    </a:lnTo>
                    <a:cubicBezTo>
                      <a:pt x="0" y="17556"/>
                      <a:pt x="23" y="17579"/>
                      <a:pt x="58" y="17579"/>
                    </a:cubicBezTo>
                    <a:cubicBezTo>
                      <a:pt x="81" y="17579"/>
                      <a:pt x="103" y="17556"/>
                      <a:pt x="103" y="17521"/>
                    </a:cubicBezTo>
                    <a:lnTo>
                      <a:pt x="103" y="52"/>
                    </a:lnTo>
                    <a:cubicBezTo>
                      <a:pt x="109" y="18"/>
                      <a:pt x="83" y="1"/>
                      <a:pt x="5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 name="Google Shape;965;p69"/>
              <p:cNvSpPr/>
              <p:nvPr/>
            </p:nvSpPr>
            <p:spPr>
              <a:xfrm>
                <a:off x="3131661" y="2417367"/>
                <a:ext cx="26771" cy="1119206"/>
              </a:xfrm>
              <a:custGeom>
                <a:avLst/>
                <a:gdLst/>
                <a:ahLst/>
                <a:cxnLst/>
                <a:rect l="l" t="t" r="r" b="b"/>
                <a:pathLst>
                  <a:path w="425" h="17768" extrusionOk="0">
                    <a:moveTo>
                      <a:pt x="1" y="0"/>
                    </a:moveTo>
                    <a:lnTo>
                      <a:pt x="1" y="17744"/>
                    </a:lnTo>
                    <a:cubicBezTo>
                      <a:pt x="1" y="17756"/>
                      <a:pt x="12" y="17767"/>
                      <a:pt x="24" y="17767"/>
                    </a:cubicBezTo>
                    <a:cubicBezTo>
                      <a:pt x="35" y="17767"/>
                      <a:pt x="47" y="17756"/>
                      <a:pt x="47" y="17744"/>
                    </a:cubicBezTo>
                    <a:lnTo>
                      <a:pt x="47" y="80"/>
                    </a:lnTo>
                    <a:lnTo>
                      <a:pt x="368" y="195"/>
                    </a:lnTo>
                    <a:lnTo>
                      <a:pt x="368" y="17652"/>
                    </a:lnTo>
                    <a:cubicBezTo>
                      <a:pt x="368" y="17670"/>
                      <a:pt x="382" y="17678"/>
                      <a:pt x="396" y="17678"/>
                    </a:cubicBezTo>
                    <a:cubicBezTo>
                      <a:pt x="411" y="17678"/>
                      <a:pt x="425" y="17670"/>
                      <a:pt x="425" y="17652"/>
                    </a:cubicBezTo>
                    <a:lnTo>
                      <a:pt x="425" y="160"/>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 name="Google Shape;966;p69"/>
              <p:cNvSpPr/>
              <p:nvPr/>
            </p:nvSpPr>
            <p:spPr>
              <a:xfrm>
                <a:off x="3567497" y="2119481"/>
                <a:ext cx="5858" cy="1354285"/>
              </a:xfrm>
              <a:custGeom>
                <a:avLst/>
                <a:gdLst/>
                <a:ahLst/>
                <a:cxnLst/>
                <a:rect l="l" t="t" r="r" b="b"/>
                <a:pathLst>
                  <a:path w="93" h="21500" extrusionOk="0">
                    <a:moveTo>
                      <a:pt x="47" y="1"/>
                    </a:moveTo>
                    <a:cubicBezTo>
                      <a:pt x="24" y="1"/>
                      <a:pt x="1" y="15"/>
                      <a:pt x="1" y="44"/>
                    </a:cubicBezTo>
                    <a:lnTo>
                      <a:pt x="1" y="21454"/>
                    </a:lnTo>
                    <a:cubicBezTo>
                      <a:pt x="1" y="21477"/>
                      <a:pt x="12" y="21499"/>
                      <a:pt x="47" y="21499"/>
                    </a:cubicBezTo>
                    <a:cubicBezTo>
                      <a:pt x="70" y="21499"/>
                      <a:pt x="93" y="21477"/>
                      <a:pt x="93" y="21454"/>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9" name="Google Shape;967;p69"/>
              <p:cNvSpPr/>
              <p:nvPr/>
            </p:nvSpPr>
            <p:spPr>
              <a:xfrm>
                <a:off x="3602898" y="2094096"/>
                <a:ext cx="36849" cy="1374631"/>
              </a:xfrm>
              <a:custGeom>
                <a:avLst/>
                <a:gdLst/>
                <a:ahLst/>
                <a:cxnLst/>
                <a:rect l="l" t="t" r="r" b="b"/>
                <a:pathLst>
                  <a:path w="585" h="21823" extrusionOk="0">
                    <a:moveTo>
                      <a:pt x="0" y="0"/>
                    </a:moveTo>
                    <a:lnTo>
                      <a:pt x="0" y="21765"/>
                    </a:lnTo>
                    <a:cubicBezTo>
                      <a:pt x="0" y="21799"/>
                      <a:pt x="23" y="21822"/>
                      <a:pt x="46" y="21822"/>
                    </a:cubicBezTo>
                    <a:cubicBezTo>
                      <a:pt x="80" y="21822"/>
                      <a:pt x="103" y="21799"/>
                      <a:pt x="103" y="21765"/>
                    </a:cubicBezTo>
                    <a:lnTo>
                      <a:pt x="103" y="149"/>
                    </a:lnTo>
                    <a:lnTo>
                      <a:pt x="493" y="332"/>
                    </a:lnTo>
                    <a:lnTo>
                      <a:pt x="493" y="21696"/>
                    </a:lnTo>
                    <a:cubicBezTo>
                      <a:pt x="493" y="21725"/>
                      <a:pt x="516" y="21739"/>
                      <a:pt x="539" y="21739"/>
                    </a:cubicBezTo>
                    <a:cubicBezTo>
                      <a:pt x="562" y="21739"/>
                      <a:pt x="584" y="21725"/>
                      <a:pt x="584" y="21696"/>
                    </a:cubicBezTo>
                    <a:lnTo>
                      <a:pt x="584" y="264"/>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 name="Google Shape;968;p69"/>
              <p:cNvSpPr/>
              <p:nvPr/>
            </p:nvSpPr>
            <p:spPr>
              <a:xfrm>
                <a:off x="3838863" y="1934980"/>
                <a:ext cx="6173" cy="1494753"/>
              </a:xfrm>
              <a:custGeom>
                <a:avLst/>
                <a:gdLst/>
                <a:ahLst/>
                <a:cxnLst/>
                <a:rect l="l" t="t" r="r" b="b"/>
                <a:pathLst>
                  <a:path w="98" h="23730" extrusionOk="0">
                    <a:moveTo>
                      <a:pt x="50" y="0"/>
                    </a:moveTo>
                    <a:cubicBezTo>
                      <a:pt x="26" y="0"/>
                      <a:pt x="0" y="17"/>
                      <a:pt x="0" y="52"/>
                    </a:cubicBezTo>
                    <a:lnTo>
                      <a:pt x="0" y="23684"/>
                    </a:lnTo>
                    <a:cubicBezTo>
                      <a:pt x="0" y="23707"/>
                      <a:pt x="23" y="23730"/>
                      <a:pt x="46" y="23730"/>
                    </a:cubicBezTo>
                    <a:cubicBezTo>
                      <a:pt x="80" y="23730"/>
                      <a:pt x="92" y="23707"/>
                      <a:pt x="92" y="23684"/>
                    </a:cubicBezTo>
                    <a:lnTo>
                      <a:pt x="92" y="52"/>
                    </a:lnTo>
                    <a:cubicBezTo>
                      <a:pt x="97" y="17"/>
                      <a:pt x="75" y="0"/>
                      <a:pt x="5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 name="Google Shape;969;p69"/>
              <p:cNvSpPr/>
              <p:nvPr/>
            </p:nvSpPr>
            <p:spPr>
              <a:xfrm>
                <a:off x="3874894" y="1909343"/>
                <a:ext cx="36912" cy="1518248"/>
              </a:xfrm>
              <a:custGeom>
                <a:avLst/>
                <a:gdLst/>
                <a:ahLst/>
                <a:cxnLst/>
                <a:rect l="l" t="t" r="r" b="b"/>
                <a:pathLst>
                  <a:path w="586" h="24103" extrusionOk="0">
                    <a:moveTo>
                      <a:pt x="1" y="1"/>
                    </a:moveTo>
                    <a:lnTo>
                      <a:pt x="1" y="24056"/>
                    </a:lnTo>
                    <a:cubicBezTo>
                      <a:pt x="1" y="24079"/>
                      <a:pt x="12" y="24102"/>
                      <a:pt x="47" y="24102"/>
                    </a:cubicBezTo>
                    <a:cubicBezTo>
                      <a:pt x="70" y="24102"/>
                      <a:pt x="92" y="24079"/>
                      <a:pt x="92" y="24056"/>
                    </a:cubicBezTo>
                    <a:lnTo>
                      <a:pt x="92" y="172"/>
                    </a:lnTo>
                    <a:lnTo>
                      <a:pt x="482" y="424"/>
                    </a:lnTo>
                    <a:lnTo>
                      <a:pt x="482" y="23976"/>
                    </a:lnTo>
                    <a:cubicBezTo>
                      <a:pt x="488" y="24011"/>
                      <a:pt x="511" y="24028"/>
                      <a:pt x="534" y="24028"/>
                    </a:cubicBezTo>
                    <a:cubicBezTo>
                      <a:pt x="556" y="24028"/>
                      <a:pt x="579" y="24011"/>
                      <a:pt x="585" y="23976"/>
                    </a:cubicBezTo>
                    <a:lnTo>
                      <a:pt x="585" y="36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 name="Google Shape;970;p69"/>
              <p:cNvSpPr/>
              <p:nvPr/>
            </p:nvSpPr>
            <p:spPr>
              <a:xfrm>
                <a:off x="5351975" y="2449618"/>
                <a:ext cx="3653" cy="1083302"/>
              </a:xfrm>
              <a:custGeom>
                <a:avLst/>
                <a:gdLst/>
                <a:ahLst/>
                <a:cxnLst/>
                <a:rect l="l" t="t" r="r" b="b"/>
                <a:pathLst>
                  <a:path w="58" h="17198" extrusionOk="0">
                    <a:moveTo>
                      <a:pt x="29" y="1"/>
                    </a:moveTo>
                    <a:cubicBezTo>
                      <a:pt x="15" y="1"/>
                      <a:pt x="1" y="9"/>
                      <a:pt x="1" y="26"/>
                    </a:cubicBezTo>
                    <a:lnTo>
                      <a:pt x="1" y="17175"/>
                    </a:lnTo>
                    <a:cubicBezTo>
                      <a:pt x="1" y="17186"/>
                      <a:pt x="12" y="17198"/>
                      <a:pt x="24" y="17198"/>
                    </a:cubicBezTo>
                    <a:cubicBezTo>
                      <a:pt x="46" y="17198"/>
                      <a:pt x="58" y="17186"/>
                      <a:pt x="58" y="17175"/>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 name="Google Shape;971;p69"/>
              <p:cNvSpPr/>
              <p:nvPr/>
            </p:nvSpPr>
            <p:spPr>
              <a:xfrm>
                <a:off x="5300763" y="2429587"/>
                <a:ext cx="27464" cy="1099742"/>
              </a:xfrm>
              <a:custGeom>
                <a:avLst/>
                <a:gdLst/>
                <a:ahLst/>
                <a:cxnLst/>
                <a:rect l="l" t="t" r="r" b="b"/>
                <a:pathLst>
                  <a:path w="436" h="17459" extrusionOk="0">
                    <a:moveTo>
                      <a:pt x="436" y="1"/>
                    </a:moveTo>
                    <a:lnTo>
                      <a:pt x="0" y="299"/>
                    </a:lnTo>
                    <a:lnTo>
                      <a:pt x="0" y="17390"/>
                    </a:lnTo>
                    <a:cubicBezTo>
                      <a:pt x="0" y="17401"/>
                      <a:pt x="15" y="17407"/>
                      <a:pt x="29" y="17407"/>
                    </a:cubicBezTo>
                    <a:cubicBezTo>
                      <a:pt x="43" y="17407"/>
                      <a:pt x="58" y="17401"/>
                      <a:pt x="58" y="17390"/>
                    </a:cubicBezTo>
                    <a:lnTo>
                      <a:pt x="58" y="333"/>
                    </a:lnTo>
                    <a:lnTo>
                      <a:pt x="378" y="104"/>
                    </a:lnTo>
                    <a:lnTo>
                      <a:pt x="378" y="17436"/>
                    </a:lnTo>
                    <a:cubicBezTo>
                      <a:pt x="378" y="17447"/>
                      <a:pt x="390" y="17458"/>
                      <a:pt x="401" y="17458"/>
                    </a:cubicBezTo>
                    <a:cubicBezTo>
                      <a:pt x="424" y="17458"/>
                      <a:pt x="436" y="17447"/>
                      <a:pt x="436" y="17436"/>
                    </a:cubicBezTo>
                    <a:lnTo>
                      <a:pt x="43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 name="Google Shape;972;p69"/>
              <p:cNvSpPr/>
              <p:nvPr/>
            </p:nvSpPr>
            <p:spPr>
              <a:xfrm>
                <a:off x="5595184" y="2609112"/>
                <a:ext cx="3653" cy="957763"/>
              </a:xfrm>
              <a:custGeom>
                <a:avLst/>
                <a:gdLst/>
                <a:ahLst/>
                <a:cxnLst/>
                <a:rect l="l" t="t" r="r" b="b"/>
                <a:pathLst>
                  <a:path w="58" h="15205" extrusionOk="0">
                    <a:moveTo>
                      <a:pt x="24" y="0"/>
                    </a:moveTo>
                    <a:cubicBezTo>
                      <a:pt x="12" y="0"/>
                      <a:pt x="0" y="9"/>
                      <a:pt x="0" y="26"/>
                    </a:cubicBezTo>
                    <a:lnTo>
                      <a:pt x="0" y="15170"/>
                    </a:lnTo>
                    <a:cubicBezTo>
                      <a:pt x="0" y="15193"/>
                      <a:pt x="12" y="15204"/>
                      <a:pt x="23" y="15204"/>
                    </a:cubicBezTo>
                    <a:cubicBezTo>
                      <a:pt x="34" y="15204"/>
                      <a:pt x="57" y="15193"/>
                      <a:pt x="57" y="15170"/>
                    </a:cubicBezTo>
                    <a:lnTo>
                      <a:pt x="57" y="26"/>
                    </a:lnTo>
                    <a:cubicBezTo>
                      <a:pt x="52" y="9"/>
                      <a:pt x="37"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 name="Google Shape;973;p69"/>
              <p:cNvSpPr/>
              <p:nvPr/>
            </p:nvSpPr>
            <p:spPr>
              <a:xfrm>
                <a:off x="5543909" y="2591223"/>
                <a:ext cx="26771" cy="971999"/>
              </a:xfrm>
              <a:custGeom>
                <a:avLst/>
                <a:gdLst/>
                <a:ahLst/>
                <a:cxnLst/>
                <a:rect l="l" t="t" r="r" b="b"/>
                <a:pathLst>
                  <a:path w="425" h="15431" extrusionOk="0">
                    <a:moveTo>
                      <a:pt x="425" y="1"/>
                    </a:moveTo>
                    <a:lnTo>
                      <a:pt x="1" y="207"/>
                    </a:lnTo>
                    <a:lnTo>
                      <a:pt x="1" y="15351"/>
                    </a:lnTo>
                    <a:cubicBezTo>
                      <a:pt x="1" y="15368"/>
                      <a:pt x="15" y="15376"/>
                      <a:pt x="29" y="15376"/>
                    </a:cubicBezTo>
                    <a:cubicBezTo>
                      <a:pt x="44" y="15376"/>
                      <a:pt x="58" y="15368"/>
                      <a:pt x="58" y="15351"/>
                    </a:cubicBezTo>
                    <a:lnTo>
                      <a:pt x="58" y="241"/>
                    </a:lnTo>
                    <a:lnTo>
                      <a:pt x="379" y="81"/>
                    </a:lnTo>
                    <a:lnTo>
                      <a:pt x="379" y="15397"/>
                    </a:lnTo>
                    <a:cubicBezTo>
                      <a:pt x="379" y="15419"/>
                      <a:pt x="390" y="15431"/>
                      <a:pt x="402" y="15431"/>
                    </a:cubicBezTo>
                    <a:cubicBezTo>
                      <a:pt x="413" y="15431"/>
                      <a:pt x="425" y="15408"/>
                      <a:pt x="425" y="15397"/>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 name="Google Shape;974;p69"/>
              <p:cNvSpPr/>
              <p:nvPr/>
            </p:nvSpPr>
            <p:spPr>
              <a:xfrm>
                <a:off x="5769795" y="2723819"/>
                <a:ext cx="3653" cy="866868"/>
              </a:xfrm>
              <a:custGeom>
                <a:avLst/>
                <a:gdLst/>
                <a:ahLst/>
                <a:cxnLst/>
                <a:rect l="l" t="t" r="r" b="b"/>
                <a:pathLst>
                  <a:path w="58" h="13762" extrusionOk="0">
                    <a:moveTo>
                      <a:pt x="35" y="1"/>
                    </a:moveTo>
                    <a:cubicBezTo>
                      <a:pt x="23" y="1"/>
                      <a:pt x="12" y="9"/>
                      <a:pt x="12" y="26"/>
                    </a:cubicBezTo>
                    <a:lnTo>
                      <a:pt x="12" y="13738"/>
                    </a:lnTo>
                    <a:cubicBezTo>
                      <a:pt x="0" y="13750"/>
                      <a:pt x="23" y="13761"/>
                      <a:pt x="35" y="13761"/>
                    </a:cubicBezTo>
                    <a:cubicBezTo>
                      <a:pt x="46" y="13761"/>
                      <a:pt x="57" y="13750"/>
                      <a:pt x="57" y="13738"/>
                    </a:cubicBezTo>
                    <a:lnTo>
                      <a:pt x="57" y="26"/>
                    </a:lnTo>
                    <a:cubicBezTo>
                      <a:pt x="57" y="9"/>
                      <a:pt x="46" y="1"/>
                      <a:pt x="3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 name="Google Shape;975;p69"/>
              <p:cNvSpPr/>
              <p:nvPr/>
            </p:nvSpPr>
            <p:spPr>
              <a:xfrm>
                <a:off x="5718899" y="2705992"/>
                <a:ext cx="27149" cy="881041"/>
              </a:xfrm>
              <a:custGeom>
                <a:avLst/>
                <a:gdLst/>
                <a:ahLst/>
                <a:cxnLst/>
                <a:rect l="l" t="t" r="r" b="b"/>
                <a:pathLst>
                  <a:path w="431" h="13987" extrusionOk="0">
                    <a:moveTo>
                      <a:pt x="430" y="0"/>
                    </a:moveTo>
                    <a:lnTo>
                      <a:pt x="6" y="206"/>
                    </a:lnTo>
                    <a:lnTo>
                      <a:pt x="6" y="13907"/>
                    </a:lnTo>
                    <a:cubicBezTo>
                      <a:pt x="1" y="13930"/>
                      <a:pt x="12" y="13941"/>
                      <a:pt x="25" y="13941"/>
                    </a:cubicBezTo>
                    <a:cubicBezTo>
                      <a:pt x="38" y="13941"/>
                      <a:pt x="52" y="13930"/>
                      <a:pt x="52" y="13907"/>
                    </a:cubicBezTo>
                    <a:lnTo>
                      <a:pt x="52" y="241"/>
                    </a:lnTo>
                    <a:lnTo>
                      <a:pt x="373" y="80"/>
                    </a:lnTo>
                    <a:lnTo>
                      <a:pt x="373" y="13964"/>
                    </a:lnTo>
                    <a:cubicBezTo>
                      <a:pt x="373" y="13975"/>
                      <a:pt x="384" y="13987"/>
                      <a:pt x="407" y="13987"/>
                    </a:cubicBezTo>
                    <a:cubicBezTo>
                      <a:pt x="419" y="13987"/>
                      <a:pt x="430" y="13975"/>
                      <a:pt x="430" y="13964"/>
                    </a:cubicBezTo>
                    <a:lnTo>
                      <a:pt x="43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 name="Google Shape;976;p69"/>
              <p:cNvSpPr/>
              <p:nvPr/>
            </p:nvSpPr>
            <p:spPr>
              <a:xfrm>
                <a:off x="5996375" y="2872856"/>
                <a:ext cx="5795" cy="751723"/>
              </a:xfrm>
              <a:custGeom>
                <a:avLst/>
                <a:gdLst/>
                <a:ahLst/>
                <a:cxnLst/>
                <a:rect l="l" t="t" r="r" b="b"/>
                <a:pathLst>
                  <a:path w="92" h="11934" extrusionOk="0">
                    <a:moveTo>
                      <a:pt x="46" y="0"/>
                    </a:moveTo>
                    <a:cubicBezTo>
                      <a:pt x="23" y="0"/>
                      <a:pt x="0" y="14"/>
                      <a:pt x="0" y="43"/>
                    </a:cubicBezTo>
                    <a:lnTo>
                      <a:pt x="0" y="11876"/>
                    </a:lnTo>
                    <a:cubicBezTo>
                      <a:pt x="0" y="11911"/>
                      <a:pt x="23" y="11934"/>
                      <a:pt x="46" y="11934"/>
                    </a:cubicBezTo>
                    <a:cubicBezTo>
                      <a:pt x="80" y="11934"/>
                      <a:pt x="92" y="11911"/>
                      <a:pt x="92" y="11876"/>
                    </a:cubicBezTo>
                    <a:lnTo>
                      <a:pt x="92" y="43"/>
                    </a:lnTo>
                    <a:cubicBezTo>
                      <a:pt x="92" y="14"/>
                      <a:pt x="69" y="0"/>
                      <a:pt x="4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 name="Google Shape;977;p69"/>
              <p:cNvSpPr/>
              <p:nvPr/>
            </p:nvSpPr>
            <p:spPr>
              <a:xfrm>
                <a:off x="5946549" y="2856038"/>
                <a:ext cx="26771" cy="762746"/>
              </a:xfrm>
              <a:custGeom>
                <a:avLst/>
                <a:gdLst/>
                <a:ahLst/>
                <a:cxnLst/>
                <a:rect l="l" t="t" r="r" b="b"/>
                <a:pathLst>
                  <a:path w="425" h="12109" extrusionOk="0">
                    <a:moveTo>
                      <a:pt x="425" y="1"/>
                    </a:moveTo>
                    <a:lnTo>
                      <a:pt x="1" y="207"/>
                    </a:lnTo>
                    <a:lnTo>
                      <a:pt x="1" y="12040"/>
                    </a:lnTo>
                    <a:cubicBezTo>
                      <a:pt x="1" y="12063"/>
                      <a:pt x="15" y="12075"/>
                      <a:pt x="29" y="12075"/>
                    </a:cubicBezTo>
                    <a:cubicBezTo>
                      <a:pt x="44" y="12075"/>
                      <a:pt x="58" y="12063"/>
                      <a:pt x="58" y="12040"/>
                    </a:cubicBezTo>
                    <a:lnTo>
                      <a:pt x="58" y="241"/>
                    </a:lnTo>
                    <a:lnTo>
                      <a:pt x="379" y="92"/>
                    </a:lnTo>
                    <a:lnTo>
                      <a:pt x="379" y="12075"/>
                    </a:lnTo>
                    <a:cubicBezTo>
                      <a:pt x="379" y="12097"/>
                      <a:pt x="390" y="12109"/>
                      <a:pt x="402" y="12109"/>
                    </a:cubicBezTo>
                    <a:cubicBezTo>
                      <a:pt x="413" y="12109"/>
                      <a:pt x="425" y="12097"/>
                      <a:pt x="425" y="12075"/>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 name="Google Shape;978;p69"/>
              <p:cNvSpPr/>
              <p:nvPr/>
            </p:nvSpPr>
            <p:spPr>
              <a:xfrm>
                <a:off x="5077774" y="2268330"/>
                <a:ext cx="6551" cy="1228557"/>
              </a:xfrm>
              <a:custGeom>
                <a:avLst/>
                <a:gdLst/>
                <a:ahLst/>
                <a:cxnLst/>
                <a:rect l="l" t="t" r="r" b="b"/>
                <a:pathLst>
                  <a:path w="104" h="19504" extrusionOk="0">
                    <a:moveTo>
                      <a:pt x="52" y="1"/>
                    </a:moveTo>
                    <a:cubicBezTo>
                      <a:pt x="26" y="1"/>
                      <a:pt x="1" y="18"/>
                      <a:pt x="1" y="52"/>
                    </a:cubicBezTo>
                    <a:lnTo>
                      <a:pt x="1" y="19457"/>
                    </a:lnTo>
                    <a:cubicBezTo>
                      <a:pt x="1" y="19480"/>
                      <a:pt x="24" y="19503"/>
                      <a:pt x="46" y="19503"/>
                    </a:cubicBezTo>
                    <a:cubicBezTo>
                      <a:pt x="81" y="19503"/>
                      <a:pt x="104" y="19480"/>
                      <a:pt x="104" y="19457"/>
                    </a:cubicBezTo>
                    <a:lnTo>
                      <a:pt x="104" y="52"/>
                    </a:lnTo>
                    <a:cubicBezTo>
                      <a:pt x="104" y="18"/>
                      <a:pt x="78" y="1"/>
                      <a:pt x="5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 name="Google Shape;979;p69"/>
              <p:cNvSpPr/>
              <p:nvPr/>
            </p:nvSpPr>
            <p:spPr>
              <a:xfrm>
                <a:off x="5011381" y="2243448"/>
                <a:ext cx="36912" cy="1248336"/>
              </a:xfrm>
              <a:custGeom>
                <a:avLst/>
                <a:gdLst/>
                <a:ahLst/>
                <a:cxnLst/>
                <a:rect l="l" t="t" r="r" b="b"/>
                <a:pathLst>
                  <a:path w="586" h="19818" extrusionOk="0">
                    <a:moveTo>
                      <a:pt x="585" y="0"/>
                    </a:moveTo>
                    <a:lnTo>
                      <a:pt x="1" y="264"/>
                    </a:lnTo>
                    <a:lnTo>
                      <a:pt x="1" y="19703"/>
                    </a:lnTo>
                    <a:cubicBezTo>
                      <a:pt x="1" y="19738"/>
                      <a:pt x="24" y="19755"/>
                      <a:pt x="47" y="19755"/>
                    </a:cubicBezTo>
                    <a:cubicBezTo>
                      <a:pt x="70" y="19755"/>
                      <a:pt x="92" y="19738"/>
                      <a:pt x="92" y="19703"/>
                    </a:cubicBezTo>
                    <a:lnTo>
                      <a:pt x="92" y="321"/>
                    </a:lnTo>
                    <a:lnTo>
                      <a:pt x="482" y="149"/>
                    </a:lnTo>
                    <a:lnTo>
                      <a:pt x="482" y="19772"/>
                    </a:lnTo>
                    <a:cubicBezTo>
                      <a:pt x="482" y="19795"/>
                      <a:pt x="505" y="19818"/>
                      <a:pt x="539" y="19818"/>
                    </a:cubicBezTo>
                    <a:cubicBezTo>
                      <a:pt x="562" y="19818"/>
                      <a:pt x="585" y="19795"/>
                      <a:pt x="585" y="19772"/>
                    </a:cubicBezTo>
                    <a:lnTo>
                      <a:pt x="5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 name="Google Shape;980;p69"/>
              <p:cNvSpPr/>
              <p:nvPr/>
            </p:nvSpPr>
            <p:spPr>
              <a:xfrm>
                <a:off x="4734283" y="2041561"/>
                <a:ext cx="6614" cy="1408393"/>
              </a:xfrm>
              <a:custGeom>
                <a:avLst/>
                <a:gdLst/>
                <a:ahLst/>
                <a:cxnLst/>
                <a:rect l="l" t="t" r="r" b="b"/>
                <a:pathLst>
                  <a:path w="105" h="22359" extrusionOk="0">
                    <a:moveTo>
                      <a:pt x="53" y="1"/>
                    </a:moveTo>
                    <a:cubicBezTo>
                      <a:pt x="27" y="1"/>
                      <a:pt x="1" y="15"/>
                      <a:pt x="1" y="44"/>
                    </a:cubicBezTo>
                    <a:lnTo>
                      <a:pt x="1" y="22301"/>
                    </a:lnTo>
                    <a:cubicBezTo>
                      <a:pt x="1" y="22336"/>
                      <a:pt x="24" y="22358"/>
                      <a:pt x="58" y="22358"/>
                    </a:cubicBezTo>
                    <a:cubicBezTo>
                      <a:pt x="81" y="22358"/>
                      <a:pt x="104" y="22336"/>
                      <a:pt x="104" y="22301"/>
                    </a:cubicBezTo>
                    <a:lnTo>
                      <a:pt x="104" y="44"/>
                    </a:lnTo>
                    <a:cubicBezTo>
                      <a:pt x="104" y="15"/>
                      <a:pt x="78" y="1"/>
                      <a:pt x="5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 name="Google Shape;981;p69"/>
              <p:cNvSpPr/>
              <p:nvPr/>
            </p:nvSpPr>
            <p:spPr>
              <a:xfrm>
                <a:off x="4667953" y="2015420"/>
                <a:ext cx="36849" cy="1428739"/>
              </a:xfrm>
              <a:custGeom>
                <a:avLst/>
                <a:gdLst/>
                <a:ahLst/>
                <a:cxnLst/>
                <a:rect l="l" t="t" r="r" b="b"/>
                <a:pathLst>
                  <a:path w="585" h="22682" extrusionOk="0">
                    <a:moveTo>
                      <a:pt x="584" y="1"/>
                    </a:moveTo>
                    <a:lnTo>
                      <a:pt x="0" y="367"/>
                    </a:lnTo>
                    <a:lnTo>
                      <a:pt x="0" y="22567"/>
                    </a:lnTo>
                    <a:cubicBezTo>
                      <a:pt x="0" y="22602"/>
                      <a:pt x="26" y="22619"/>
                      <a:pt x="52" y="22619"/>
                    </a:cubicBezTo>
                    <a:cubicBezTo>
                      <a:pt x="77" y="22619"/>
                      <a:pt x="103" y="22602"/>
                      <a:pt x="103" y="22567"/>
                    </a:cubicBezTo>
                    <a:lnTo>
                      <a:pt x="103" y="424"/>
                    </a:lnTo>
                    <a:lnTo>
                      <a:pt x="493" y="184"/>
                    </a:lnTo>
                    <a:lnTo>
                      <a:pt x="493" y="22636"/>
                    </a:lnTo>
                    <a:cubicBezTo>
                      <a:pt x="493" y="22659"/>
                      <a:pt x="516" y="22682"/>
                      <a:pt x="539" y="22682"/>
                    </a:cubicBezTo>
                    <a:cubicBezTo>
                      <a:pt x="561" y="22682"/>
                      <a:pt x="584" y="22659"/>
                      <a:pt x="584" y="22636"/>
                    </a:cubicBezTo>
                    <a:lnTo>
                      <a:pt x="58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 name="Google Shape;982;p69"/>
              <p:cNvSpPr/>
              <p:nvPr/>
            </p:nvSpPr>
            <p:spPr>
              <a:xfrm>
                <a:off x="5897479" y="3693065"/>
                <a:ext cx="28220" cy="372397"/>
              </a:xfrm>
              <a:custGeom>
                <a:avLst/>
                <a:gdLst/>
                <a:ahLst/>
                <a:cxnLst/>
                <a:rect l="l" t="t" r="r" b="b"/>
                <a:pathLst>
                  <a:path w="448" h="5912" extrusionOk="0">
                    <a:moveTo>
                      <a:pt x="35" y="35"/>
                    </a:moveTo>
                    <a:lnTo>
                      <a:pt x="379" y="70"/>
                    </a:lnTo>
                    <a:cubicBezTo>
                      <a:pt x="413" y="241"/>
                      <a:pt x="367" y="425"/>
                      <a:pt x="253" y="562"/>
                    </a:cubicBezTo>
                    <a:lnTo>
                      <a:pt x="253" y="5866"/>
                    </a:lnTo>
                    <a:lnTo>
                      <a:pt x="35" y="5797"/>
                    </a:lnTo>
                    <a:lnTo>
                      <a:pt x="35" y="35"/>
                    </a:lnTo>
                    <a:close/>
                    <a:moveTo>
                      <a:pt x="1" y="1"/>
                    </a:moveTo>
                    <a:lnTo>
                      <a:pt x="1" y="5820"/>
                    </a:lnTo>
                    <a:lnTo>
                      <a:pt x="287" y="5912"/>
                    </a:lnTo>
                    <a:lnTo>
                      <a:pt x="287" y="574"/>
                    </a:lnTo>
                    <a:cubicBezTo>
                      <a:pt x="402" y="425"/>
                      <a:pt x="448" y="230"/>
                      <a:pt x="413" y="47"/>
                    </a:cubicBezTo>
                    <a:lnTo>
                      <a:pt x="402" y="3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 name="Google Shape;983;p69"/>
              <p:cNvSpPr/>
              <p:nvPr/>
            </p:nvSpPr>
            <p:spPr>
              <a:xfrm>
                <a:off x="5914108" y="3698104"/>
                <a:ext cx="38991" cy="367358"/>
              </a:xfrm>
              <a:custGeom>
                <a:avLst/>
                <a:gdLst/>
                <a:ahLst/>
                <a:cxnLst/>
                <a:rect l="l" t="t" r="r" b="b"/>
                <a:pathLst>
                  <a:path w="619" h="5832" extrusionOk="0">
                    <a:moveTo>
                      <a:pt x="562" y="1"/>
                    </a:moveTo>
                    <a:lnTo>
                      <a:pt x="539" y="12"/>
                    </a:lnTo>
                    <a:cubicBezTo>
                      <a:pt x="584" y="184"/>
                      <a:pt x="539" y="379"/>
                      <a:pt x="413" y="516"/>
                    </a:cubicBezTo>
                    <a:lnTo>
                      <a:pt x="401" y="516"/>
                    </a:lnTo>
                    <a:lnTo>
                      <a:pt x="401" y="5774"/>
                    </a:lnTo>
                    <a:lnTo>
                      <a:pt x="0" y="5797"/>
                    </a:lnTo>
                    <a:lnTo>
                      <a:pt x="0" y="5832"/>
                    </a:lnTo>
                    <a:lnTo>
                      <a:pt x="436" y="5809"/>
                    </a:lnTo>
                    <a:lnTo>
                      <a:pt x="436" y="528"/>
                    </a:lnTo>
                    <a:cubicBezTo>
                      <a:pt x="573" y="390"/>
                      <a:pt x="619" y="184"/>
                      <a:pt x="56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 name="Google Shape;984;p69"/>
              <p:cNvSpPr/>
              <p:nvPr/>
            </p:nvSpPr>
            <p:spPr>
              <a:xfrm>
                <a:off x="3195912" y="3778922"/>
                <a:ext cx="141476" cy="9449"/>
              </a:xfrm>
              <a:custGeom>
                <a:avLst/>
                <a:gdLst/>
                <a:ahLst/>
                <a:cxnLst/>
                <a:rect l="l" t="t" r="r" b="b"/>
                <a:pathLst>
                  <a:path w="2246" h="150" extrusionOk="0">
                    <a:moveTo>
                      <a:pt x="2234" y="1"/>
                    </a:moveTo>
                    <a:lnTo>
                      <a:pt x="1" y="116"/>
                    </a:lnTo>
                    <a:lnTo>
                      <a:pt x="1" y="150"/>
                    </a:lnTo>
                    <a:lnTo>
                      <a:pt x="2246" y="35"/>
                    </a:lnTo>
                    <a:lnTo>
                      <a:pt x="22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 name="Google Shape;985;p69"/>
              <p:cNvSpPr/>
              <p:nvPr/>
            </p:nvSpPr>
            <p:spPr>
              <a:xfrm>
                <a:off x="3195912" y="3988934"/>
                <a:ext cx="141476" cy="5858"/>
              </a:xfrm>
              <a:custGeom>
                <a:avLst/>
                <a:gdLst/>
                <a:ahLst/>
                <a:cxnLst/>
                <a:rect l="l" t="t" r="r" b="b"/>
                <a:pathLst>
                  <a:path w="2246" h="93" extrusionOk="0">
                    <a:moveTo>
                      <a:pt x="1" y="0"/>
                    </a:moveTo>
                    <a:lnTo>
                      <a:pt x="1" y="35"/>
                    </a:lnTo>
                    <a:lnTo>
                      <a:pt x="2234" y="92"/>
                    </a:lnTo>
                    <a:lnTo>
                      <a:pt x="2246" y="58"/>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 name="Google Shape;986;p69"/>
              <p:cNvSpPr/>
              <p:nvPr/>
            </p:nvSpPr>
            <p:spPr>
              <a:xfrm>
                <a:off x="3195912" y="4004052"/>
                <a:ext cx="141476" cy="2268"/>
              </a:xfrm>
              <a:custGeom>
                <a:avLst/>
                <a:gdLst/>
                <a:ahLst/>
                <a:cxnLst/>
                <a:rect l="l" t="t" r="r" b="b"/>
                <a:pathLst>
                  <a:path w="2246" h="36" extrusionOk="0">
                    <a:moveTo>
                      <a:pt x="1" y="1"/>
                    </a:moveTo>
                    <a:lnTo>
                      <a:pt x="1" y="35"/>
                    </a:lnTo>
                    <a:lnTo>
                      <a:pt x="2246" y="35"/>
                    </a:lnTo>
                    <a:lnTo>
                      <a:pt x="22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 name="Google Shape;987;p69"/>
              <p:cNvSpPr/>
              <p:nvPr/>
            </p:nvSpPr>
            <p:spPr>
              <a:xfrm>
                <a:off x="3211093" y="3786859"/>
                <a:ext cx="2205" cy="203584"/>
              </a:xfrm>
              <a:custGeom>
                <a:avLst/>
                <a:gdLst/>
                <a:ahLst/>
                <a:cxnLst/>
                <a:rect l="l" t="t" r="r" b="b"/>
                <a:pathLst>
                  <a:path w="35" h="3232" extrusionOk="0">
                    <a:moveTo>
                      <a:pt x="0" y="1"/>
                    </a:moveTo>
                    <a:lnTo>
                      <a:pt x="0" y="3231"/>
                    </a:lnTo>
                    <a:lnTo>
                      <a:pt x="34" y="3231"/>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 name="Google Shape;988;p69"/>
              <p:cNvSpPr/>
              <p:nvPr/>
            </p:nvSpPr>
            <p:spPr>
              <a:xfrm>
                <a:off x="3381358" y="3988934"/>
                <a:ext cx="185506" cy="3653"/>
              </a:xfrm>
              <a:custGeom>
                <a:avLst/>
                <a:gdLst/>
                <a:ahLst/>
                <a:cxnLst/>
                <a:rect l="l" t="t" r="r" b="b"/>
                <a:pathLst>
                  <a:path w="2945" h="58" extrusionOk="0">
                    <a:moveTo>
                      <a:pt x="2944" y="0"/>
                    </a:moveTo>
                    <a:lnTo>
                      <a:pt x="0" y="23"/>
                    </a:lnTo>
                    <a:lnTo>
                      <a:pt x="0" y="58"/>
                    </a:lnTo>
                    <a:lnTo>
                      <a:pt x="2944" y="35"/>
                    </a:lnTo>
                    <a:lnTo>
                      <a:pt x="294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 name="Google Shape;989;p69"/>
              <p:cNvSpPr/>
              <p:nvPr/>
            </p:nvSpPr>
            <p:spPr>
              <a:xfrm>
                <a:off x="3381358" y="4000462"/>
                <a:ext cx="185506" cy="2961"/>
              </a:xfrm>
              <a:custGeom>
                <a:avLst/>
                <a:gdLst/>
                <a:ahLst/>
                <a:cxnLst/>
                <a:rect l="l" t="t" r="r" b="b"/>
                <a:pathLst>
                  <a:path w="2945" h="47" extrusionOk="0">
                    <a:moveTo>
                      <a:pt x="2944" y="1"/>
                    </a:moveTo>
                    <a:lnTo>
                      <a:pt x="0" y="12"/>
                    </a:lnTo>
                    <a:lnTo>
                      <a:pt x="0" y="47"/>
                    </a:lnTo>
                    <a:lnTo>
                      <a:pt x="2944" y="35"/>
                    </a:lnTo>
                    <a:lnTo>
                      <a:pt x="294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 name="Google Shape;990;p69"/>
              <p:cNvSpPr/>
              <p:nvPr/>
            </p:nvSpPr>
            <p:spPr>
              <a:xfrm>
                <a:off x="3379216" y="3768150"/>
                <a:ext cx="186198" cy="8693"/>
              </a:xfrm>
              <a:custGeom>
                <a:avLst/>
                <a:gdLst/>
                <a:ahLst/>
                <a:cxnLst/>
                <a:rect l="l" t="t" r="r" b="b"/>
                <a:pathLst>
                  <a:path w="2956" h="138" extrusionOk="0">
                    <a:moveTo>
                      <a:pt x="2956" y="0"/>
                    </a:moveTo>
                    <a:lnTo>
                      <a:pt x="0" y="115"/>
                    </a:lnTo>
                    <a:lnTo>
                      <a:pt x="0" y="138"/>
                    </a:lnTo>
                    <a:lnTo>
                      <a:pt x="2956" y="35"/>
                    </a:lnTo>
                    <a:lnTo>
                      <a:pt x="295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 name="Google Shape;991;p69"/>
              <p:cNvSpPr/>
              <p:nvPr/>
            </p:nvSpPr>
            <p:spPr>
              <a:xfrm>
                <a:off x="3400822" y="3775331"/>
                <a:ext cx="2961" cy="216560"/>
              </a:xfrm>
              <a:custGeom>
                <a:avLst/>
                <a:gdLst/>
                <a:ahLst/>
                <a:cxnLst/>
                <a:rect l="l" t="t" r="r" b="b"/>
                <a:pathLst>
                  <a:path w="47" h="3438" extrusionOk="0">
                    <a:moveTo>
                      <a:pt x="1" y="1"/>
                    </a:moveTo>
                    <a:lnTo>
                      <a:pt x="12" y="3437"/>
                    </a:lnTo>
                    <a:lnTo>
                      <a:pt x="47" y="3437"/>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 name="Google Shape;992;p69"/>
              <p:cNvSpPr/>
              <p:nvPr/>
            </p:nvSpPr>
            <p:spPr>
              <a:xfrm>
                <a:off x="3620221" y="3760906"/>
                <a:ext cx="212906" cy="8000"/>
              </a:xfrm>
              <a:custGeom>
                <a:avLst/>
                <a:gdLst/>
                <a:ahLst/>
                <a:cxnLst/>
                <a:rect l="l" t="t" r="r" b="b"/>
                <a:pathLst>
                  <a:path w="3380" h="127" extrusionOk="0">
                    <a:moveTo>
                      <a:pt x="3379" y="1"/>
                    </a:moveTo>
                    <a:lnTo>
                      <a:pt x="0" y="92"/>
                    </a:lnTo>
                    <a:lnTo>
                      <a:pt x="0" y="127"/>
                    </a:lnTo>
                    <a:lnTo>
                      <a:pt x="3379" y="35"/>
                    </a:lnTo>
                    <a:lnTo>
                      <a:pt x="337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 name="Google Shape;993;p69"/>
              <p:cNvSpPr/>
              <p:nvPr/>
            </p:nvSpPr>
            <p:spPr>
              <a:xfrm>
                <a:off x="3620221" y="3986037"/>
                <a:ext cx="207867" cy="2961"/>
              </a:xfrm>
              <a:custGeom>
                <a:avLst/>
                <a:gdLst/>
                <a:ahLst/>
                <a:cxnLst/>
                <a:rect l="l" t="t" r="r" b="b"/>
                <a:pathLst>
                  <a:path w="3300" h="47" extrusionOk="0">
                    <a:moveTo>
                      <a:pt x="3299" y="1"/>
                    </a:moveTo>
                    <a:lnTo>
                      <a:pt x="0" y="12"/>
                    </a:lnTo>
                    <a:lnTo>
                      <a:pt x="0" y="46"/>
                    </a:lnTo>
                    <a:lnTo>
                      <a:pt x="3299" y="35"/>
                    </a:lnTo>
                    <a:lnTo>
                      <a:pt x="329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 name="Google Shape;994;p69"/>
              <p:cNvSpPr/>
              <p:nvPr/>
            </p:nvSpPr>
            <p:spPr>
              <a:xfrm>
                <a:off x="3620221" y="3997564"/>
                <a:ext cx="210765" cy="2961"/>
              </a:xfrm>
              <a:custGeom>
                <a:avLst/>
                <a:gdLst/>
                <a:ahLst/>
                <a:cxnLst/>
                <a:rect l="l" t="t" r="r" b="b"/>
                <a:pathLst>
                  <a:path w="3346" h="47" extrusionOk="0">
                    <a:moveTo>
                      <a:pt x="3345" y="1"/>
                    </a:moveTo>
                    <a:lnTo>
                      <a:pt x="0" y="12"/>
                    </a:lnTo>
                    <a:lnTo>
                      <a:pt x="0" y="47"/>
                    </a:lnTo>
                    <a:lnTo>
                      <a:pt x="3345" y="35"/>
                    </a:lnTo>
                    <a:lnTo>
                      <a:pt x="334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 name="Google Shape;995;p69"/>
              <p:cNvSpPr/>
              <p:nvPr/>
            </p:nvSpPr>
            <p:spPr>
              <a:xfrm>
                <a:off x="3639685" y="3766701"/>
                <a:ext cx="2205" cy="218701"/>
              </a:xfrm>
              <a:custGeom>
                <a:avLst/>
                <a:gdLst/>
                <a:ahLst/>
                <a:cxnLst/>
                <a:rect l="l" t="t" r="r" b="b"/>
                <a:pathLst>
                  <a:path w="35" h="3472" extrusionOk="0">
                    <a:moveTo>
                      <a:pt x="0" y="0"/>
                    </a:moveTo>
                    <a:lnTo>
                      <a:pt x="0" y="3471"/>
                    </a:lnTo>
                    <a:lnTo>
                      <a:pt x="35" y="3471"/>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 name="Google Shape;996;p69"/>
              <p:cNvSpPr/>
              <p:nvPr/>
            </p:nvSpPr>
            <p:spPr>
              <a:xfrm>
                <a:off x="3900154" y="3750828"/>
                <a:ext cx="248307" cy="5795"/>
              </a:xfrm>
              <a:custGeom>
                <a:avLst/>
                <a:gdLst/>
                <a:ahLst/>
                <a:cxnLst/>
                <a:rect l="l" t="t" r="r" b="b"/>
                <a:pathLst>
                  <a:path w="3942" h="92" extrusionOk="0">
                    <a:moveTo>
                      <a:pt x="3941" y="0"/>
                    </a:moveTo>
                    <a:lnTo>
                      <a:pt x="1" y="58"/>
                    </a:lnTo>
                    <a:lnTo>
                      <a:pt x="1" y="92"/>
                    </a:lnTo>
                    <a:lnTo>
                      <a:pt x="3941" y="35"/>
                    </a:lnTo>
                    <a:lnTo>
                      <a:pt x="394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 name="Google Shape;997;p69"/>
              <p:cNvSpPr/>
              <p:nvPr/>
            </p:nvSpPr>
            <p:spPr>
              <a:xfrm>
                <a:off x="4012026" y="3754418"/>
                <a:ext cx="2205" cy="357216"/>
              </a:xfrm>
              <a:custGeom>
                <a:avLst/>
                <a:gdLst/>
                <a:ahLst/>
                <a:cxnLst/>
                <a:rect l="l" t="t" r="r" b="b"/>
                <a:pathLst>
                  <a:path w="35" h="5671" extrusionOk="0">
                    <a:moveTo>
                      <a:pt x="0" y="1"/>
                    </a:moveTo>
                    <a:lnTo>
                      <a:pt x="0" y="5671"/>
                    </a:lnTo>
                    <a:lnTo>
                      <a:pt x="35" y="5671"/>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0" name="Google Shape;998;p69"/>
              <p:cNvSpPr/>
              <p:nvPr/>
            </p:nvSpPr>
            <p:spPr>
              <a:xfrm>
                <a:off x="3916783" y="3771741"/>
                <a:ext cx="80123" cy="243204"/>
              </a:xfrm>
              <a:custGeom>
                <a:avLst/>
                <a:gdLst/>
                <a:ahLst/>
                <a:cxnLst/>
                <a:rect l="l" t="t" r="r" b="b"/>
                <a:pathLst>
                  <a:path w="1272" h="3861" extrusionOk="0">
                    <a:moveTo>
                      <a:pt x="1237" y="35"/>
                    </a:moveTo>
                    <a:lnTo>
                      <a:pt x="1237" y="3826"/>
                    </a:lnTo>
                    <a:lnTo>
                      <a:pt x="103" y="3826"/>
                    </a:lnTo>
                    <a:lnTo>
                      <a:pt x="35" y="35"/>
                    </a:lnTo>
                    <a:close/>
                    <a:moveTo>
                      <a:pt x="0" y="0"/>
                    </a:moveTo>
                    <a:lnTo>
                      <a:pt x="69" y="3861"/>
                    </a:lnTo>
                    <a:lnTo>
                      <a:pt x="1272" y="3861"/>
                    </a:lnTo>
                    <a:lnTo>
                      <a:pt x="127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1" name="Google Shape;999;p69"/>
              <p:cNvSpPr/>
              <p:nvPr/>
            </p:nvSpPr>
            <p:spPr>
              <a:xfrm>
                <a:off x="4025695" y="3769599"/>
                <a:ext cx="106138" cy="245346"/>
              </a:xfrm>
              <a:custGeom>
                <a:avLst/>
                <a:gdLst/>
                <a:ahLst/>
                <a:cxnLst/>
                <a:rect l="l" t="t" r="r" b="b"/>
                <a:pathLst>
                  <a:path w="1685" h="3895" extrusionOk="0">
                    <a:moveTo>
                      <a:pt x="1651" y="34"/>
                    </a:moveTo>
                    <a:lnTo>
                      <a:pt x="1651" y="3860"/>
                    </a:lnTo>
                    <a:lnTo>
                      <a:pt x="35" y="3860"/>
                    </a:lnTo>
                    <a:lnTo>
                      <a:pt x="35" y="69"/>
                    </a:lnTo>
                    <a:lnTo>
                      <a:pt x="1651" y="34"/>
                    </a:lnTo>
                    <a:close/>
                    <a:moveTo>
                      <a:pt x="1685" y="0"/>
                    </a:moveTo>
                    <a:lnTo>
                      <a:pt x="24" y="34"/>
                    </a:lnTo>
                    <a:lnTo>
                      <a:pt x="1" y="34"/>
                    </a:lnTo>
                    <a:lnTo>
                      <a:pt x="1" y="3895"/>
                    </a:lnTo>
                    <a:lnTo>
                      <a:pt x="1685" y="3895"/>
                    </a:lnTo>
                    <a:lnTo>
                      <a:pt x="16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2" name="Google Shape;1000;p69"/>
              <p:cNvSpPr/>
              <p:nvPr/>
            </p:nvSpPr>
            <p:spPr>
              <a:xfrm>
                <a:off x="4271046" y="4026477"/>
                <a:ext cx="399798" cy="10141"/>
              </a:xfrm>
              <a:custGeom>
                <a:avLst/>
                <a:gdLst/>
                <a:ahLst/>
                <a:cxnLst/>
                <a:rect l="l" t="t" r="r" b="b"/>
                <a:pathLst>
                  <a:path w="6347" h="161" extrusionOk="0">
                    <a:moveTo>
                      <a:pt x="6347" y="0"/>
                    </a:moveTo>
                    <a:lnTo>
                      <a:pt x="1" y="126"/>
                    </a:lnTo>
                    <a:lnTo>
                      <a:pt x="1" y="160"/>
                    </a:lnTo>
                    <a:lnTo>
                      <a:pt x="6347" y="34"/>
                    </a:lnTo>
                    <a:lnTo>
                      <a:pt x="63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3" name="Google Shape;1001;p69"/>
              <p:cNvSpPr/>
              <p:nvPr/>
            </p:nvSpPr>
            <p:spPr>
              <a:xfrm>
                <a:off x="4271802" y="4006950"/>
                <a:ext cx="399042" cy="8000"/>
              </a:xfrm>
              <a:custGeom>
                <a:avLst/>
                <a:gdLst/>
                <a:ahLst/>
                <a:cxnLst/>
                <a:rect l="l" t="t" r="r" b="b"/>
                <a:pathLst>
                  <a:path w="6335" h="127" extrusionOk="0">
                    <a:moveTo>
                      <a:pt x="6335" y="1"/>
                    </a:moveTo>
                    <a:lnTo>
                      <a:pt x="0" y="92"/>
                    </a:lnTo>
                    <a:lnTo>
                      <a:pt x="0" y="127"/>
                    </a:lnTo>
                    <a:lnTo>
                      <a:pt x="6335" y="24"/>
                    </a:lnTo>
                    <a:lnTo>
                      <a:pt x="63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4" name="Google Shape;1002;p69"/>
              <p:cNvSpPr/>
              <p:nvPr/>
            </p:nvSpPr>
            <p:spPr>
              <a:xfrm>
                <a:off x="4271802" y="3744339"/>
                <a:ext cx="399042" cy="8693"/>
              </a:xfrm>
              <a:custGeom>
                <a:avLst/>
                <a:gdLst/>
                <a:ahLst/>
                <a:cxnLst/>
                <a:rect l="l" t="t" r="r" b="b"/>
                <a:pathLst>
                  <a:path w="6335" h="138" extrusionOk="0">
                    <a:moveTo>
                      <a:pt x="0" y="0"/>
                    </a:moveTo>
                    <a:lnTo>
                      <a:pt x="0" y="34"/>
                    </a:lnTo>
                    <a:lnTo>
                      <a:pt x="6335" y="138"/>
                    </a:lnTo>
                    <a:lnTo>
                      <a:pt x="6335" y="103"/>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5" name="Google Shape;1003;p69"/>
              <p:cNvSpPr/>
              <p:nvPr/>
            </p:nvSpPr>
            <p:spPr>
              <a:xfrm>
                <a:off x="4652772" y="3748623"/>
                <a:ext cx="2205" cy="259141"/>
              </a:xfrm>
              <a:custGeom>
                <a:avLst/>
                <a:gdLst/>
                <a:ahLst/>
                <a:cxnLst/>
                <a:rect l="l" t="t" r="r" b="b"/>
                <a:pathLst>
                  <a:path w="35" h="4114" extrusionOk="0">
                    <a:moveTo>
                      <a:pt x="1" y="1"/>
                    </a:moveTo>
                    <a:lnTo>
                      <a:pt x="1" y="4113"/>
                    </a:lnTo>
                    <a:lnTo>
                      <a:pt x="35" y="4113"/>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6" name="Google Shape;1004;p69"/>
              <p:cNvSpPr/>
              <p:nvPr/>
            </p:nvSpPr>
            <p:spPr>
              <a:xfrm>
                <a:off x="4740078" y="3750828"/>
                <a:ext cx="294478" cy="12283"/>
              </a:xfrm>
              <a:custGeom>
                <a:avLst/>
                <a:gdLst/>
                <a:ahLst/>
                <a:cxnLst/>
                <a:rect l="l" t="t" r="r" b="b"/>
                <a:pathLst>
                  <a:path w="4675" h="195" extrusionOk="0">
                    <a:moveTo>
                      <a:pt x="1" y="0"/>
                    </a:moveTo>
                    <a:lnTo>
                      <a:pt x="1" y="35"/>
                    </a:lnTo>
                    <a:lnTo>
                      <a:pt x="4674" y="195"/>
                    </a:lnTo>
                    <a:lnTo>
                      <a:pt x="4674" y="16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7" name="Google Shape;1005;p69"/>
              <p:cNvSpPr/>
              <p:nvPr/>
            </p:nvSpPr>
            <p:spPr>
              <a:xfrm>
                <a:off x="4740078" y="4001910"/>
                <a:ext cx="297376" cy="3653"/>
              </a:xfrm>
              <a:custGeom>
                <a:avLst/>
                <a:gdLst/>
                <a:ahLst/>
                <a:cxnLst/>
                <a:rect l="l" t="t" r="r" b="b"/>
                <a:pathLst>
                  <a:path w="4721" h="58" extrusionOk="0">
                    <a:moveTo>
                      <a:pt x="4720" y="1"/>
                    </a:moveTo>
                    <a:lnTo>
                      <a:pt x="1" y="24"/>
                    </a:lnTo>
                    <a:lnTo>
                      <a:pt x="1" y="58"/>
                    </a:lnTo>
                    <a:lnTo>
                      <a:pt x="4720" y="35"/>
                    </a:lnTo>
                    <a:lnTo>
                      <a:pt x="47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8" name="Google Shape;1006;p69"/>
              <p:cNvSpPr/>
              <p:nvPr/>
            </p:nvSpPr>
            <p:spPr>
              <a:xfrm>
                <a:off x="4740078" y="4018540"/>
                <a:ext cx="297376" cy="3653"/>
              </a:xfrm>
              <a:custGeom>
                <a:avLst/>
                <a:gdLst/>
                <a:ahLst/>
                <a:cxnLst/>
                <a:rect l="l" t="t" r="r" b="b"/>
                <a:pathLst>
                  <a:path w="4721" h="58" extrusionOk="0">
                    <a:moveTo>
                      <a:pt x="4720" y="0"/>
                    </a:moveTo>
                    <a:lnTo>
                      <a:pt x="1" y="23"/>
                    </a:lnTo>
                    <a:lnTo>
                      <a:pt x="1" y="57"/>
                    </a:lnTo>
                    <a:lnTo>
                      <a:pt x="4720" y="34"/>
                    </a:lnTo>
                    <a:lnTo>
                      <a:pt x="472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9" name="Google Shape;1007;p69"/>
              <p:cNvSpPr/>
              <p:nvPr/>
            </p:nvSpPr>
            <p:spPr>
              <a:xfrm>
                <a:off x="5017177" y="3761662"/>
                <a:ext cx="2205" cy="241756"/>
              </a:xfrm>
              <a:custGeom>
                <a:avLst/>
                <a:gdLst/>
                <a:ahLst/>
                <a:cxnLst/>
                <a:rect l="l" t="t" r="r" b="b"/>
                <a:pathLst>
                  <a:path w="35" h="3838" extrusionOk="0">
                    <a:moveTo>
                      <a:pt x="0" y="0"/>
                    </a:moveTo>
                    <a:lnTo>
                      <a:pt x="0" y="3838"/>
                    </a:lnTo>
                    <a:lnTo>
                      <a:pt x="35" y="383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0" name="Google Shape;1008;p69"/>
              <p:cNvSpPr/>
              <p:nvPr/>
            </p:nvSpPr>
            <p:spPr>
              <a:xfrm>
                <a:off x="5090750" y="4001910"/>
                <a:ext cx="212969" cy="2205"/>
              </a:xfrm>
              <a:custGeom>
                <a:avLst/>
                <a:gdLst/>
                <a:ahLst/>
                <a:cxnLst/>
                <a:rect l="l" t="t" r="r" b="b"/>
                <a:pathLst>
                  <a:path w="3381" h="35" extrusionOk="0">
                    <a:moveTo>
                      <a:pt x="1" y="1"/>
                    </a:moveTo>
                    <a:lnTo>
                      <a:pt x="1" y="35"/>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1" name="Google Shape;1009;p69"/>
              <p:cNvSpPr/>
              <p:nvPr/>
            </p:nvSpPr>
            <p:spPr>
              <a:xfrm>
                <a:off x="5090750" y="4017784"/>
                <a:ext cx="212969" cy="4409"/>
              </a:xfrm>
              <a:custGeom>
                <a:avLst/>
                <a:gdLst/>
                <a:ahLst/>
                <a:cxnLst/>
                <a:rect l="l" t="t" r="r" b="b"/>
                <a:pathLst>
                  <a:path w="3381" h="70" extrusionOk="0">
                    <a:moveTo>
                      <a:pt x="3380" y="1"/>
                    </a:moveTo>
                    <a:lnTo>
                      <a:pt x="1" y="35"/>
                    </a:lnTo>
                    <a:lnTo>
                      <a:pt x="1" y="69"/>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2" name="Google Shape;1010;p69"/>
              <p:cNvSpPr/>
              <p:nvPr/>
            </p:nvSpPr>
            <p:spPr>
              <a:xfrm>
                <a:off x="5090750" y="3760906"/>
                <a:ext cx="212969" cy="8000"/>
              </a:xfrm>
              <a:custGeom>
                <a:avLst/>
                <a:gdLst/>
                <a:ahLst/>
                <a:cxnLst/>
                <a:rect l="l" t="t" r="r" b="b"/>
                <a:pathLst>
                  <a:path w="3381" h="127" extrusionOk="0">
                    <a:moveTo>
                      <a:pt x="1" y="1"/>
                    </a:moveTo>
                    <a:lnTo>
                      <a:pt x="1" y="35"/>
                    </a:lnTo>
                    <a:lnTo>
                      <a:pt x="3380" y="127"/>
                    </a:lnTo>
                    <a:lnTo>
                      <a:pt x="3380" y="9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3" name="Google Shape;1011;p69"/>
              <p:cNvSpPr/>
              <p:nvPr/>
            </p:nvSpPr>
            <p:spPr>
              <a:xfrm>
                <a:off x="5289236" y="3767394"/>
                <a:ext cx="2205" cy="236024"/>
              </a:xfrm>
              <a:custGeom>
                <a:avLst/>
                <a:gdLst/>
                <a:ahLst/>
                <a:cxnLst/>
                <a:rect l="l" t="t" r="r" b="b"/>
                <a:pathLst>
                  <a:path w="35" h="3747" extrusionOk="0">
                    <a:moveTo>
                      <a:pt x="0" y="1"/>
                    </a:moveTo>
                    <a:lnTo>
                      <a:pt x="0" y="3747"/>
                    </a:lnTo>
                    <a:lnTo>
                      <a:pt x="34" y="3747"/>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4" name="Google Shape;1012;p69"/>
              <p:cNvSpPr/>
              <p:nvPr/>
            </p:nvSpPr>
            <p:spPr>
              <a:xfrm>
                <a:off x="5552602" y="3659742"/>
                <a:ext cx="3653" cy="412207"/>
              </a:xfrm>
              <a:custGeom>
                <a:avLst/>
                <a:gdLst/>
                <a:ahLst/>
                <a:cxnLst/>
                <a:rect l="l" t="t" r="r" b="b"/>
                <a:pathLst>
                  <a:path w="58" h="6544" extrusionOk="0">
                    <a:moveTo>
                      <a:pt x="25" y="0"/>
                    </a:moveTo>
                    <a:cubicBezTo>
                      <a:pt x="12" y="0"/>
                      <a:pt x="0" y="9"/>
                      <a:pt x="0" y="26"/>
                    </a:cubicBezTo>
                    <a:lnTo>
                      <a:pt x="0" y="6509"/>
                    </a:lnTo>
                    <a:cubicBezTo>
                      <a:pt x="0" y="6532"/>
                      <a:pt x="12" y="6544"/>
                      <a:pt x="23" y="6544"/>
                    </a:cubicBezTo>
                    <a:cubicBezTo>
                      <a:pt x="46" y="6544"/>
                      <a:pt x="57" y="6532"/>
                      <a:pt x="57" y="6509"/>
                    </a:cubicBezTo>
                    <a:lnTo>
                      <a:pt x="57" y="26"/>
                    </a:lnTo>
                    <a:cubicBezTo>
                      <a:pt x="52" y="9"/>
                      <a:pt x="37" y="0"/>
                      <a:pt x="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5" name="Google Shape;1013;p69"/>
              <p:cNvSpPr/>
              <p:nvPr/>
            </p:nvSpPr>
            <p:spPr>
              <a:xfrm>
                <a:off x="5769795" y="3679018"/>
                <a:ext cx="3653" cy="384995"/>
              </a:xfrm>
              <a:custGeom>
                <a:avLst/>
                <a:gdLst/>
                <a:ahLst/>
                <a:cxnLst/>
                <a:rect l="l" t="t" r="r" b="b"/>
                <a:pathLst>
                  <a:path w="58" h="6112" extrusionOk="0">
                    <a:moveTo>
                      <a:pt x="35" y="0"/>
                    </a:moveTo>
                    <a:cubicBezTo>
                      <a:pt x="23" y="0"/>
                      <a:pt x="12" y="6"/>
                      <a:pt x="12" y="18"/>
                    </a:cubicBezTo>
                    <a:lnTo>
                      <a:pt x="12" y="6089"/>
                    </a:lnTo>
                    <a:cubicBezTo>
                      <a:pt x="0" y="6100"/>
                      <a:pt x="23" y="6112"/>
                      <a:pt x="35" y="6112"/>
                    </a:cubicBezTo>
                    <a:cubicBezTo>
                      <a:pt x="46" y="6112"/>
                      <a:pt x="57" y="6100"/>
                      <a:pt x="57" y="6089"/>
                    </a:cubicBezTo>
                    <a:lnTo>
                      <a:pt x="57" y="18"/>
                    </a:lnTo>
                    <a:cubicBezTo>
                      <a:pt x="57" y="6"/>
                      <a:pt x="46" y="0"/>
                      <a:pt x="3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6" name="Google Shape;1014;p69"/>
              <p:cNvSpPr/>
              <p:nvPr/>
            </p:nvSpPr>
            <p:spPr>
              <a:xfrm>
                <a:off x="5590837" y="3703899"/>
                <a:ext cx="150105" cy="364460"/>
              </a:xfrm>
              <a:custGeom>
                <a:avLst/>
                <a:gdLst/>
                <a:ahLst/>
                <a:cxnLst/>
                <a:rect l="l" t="t" r="r" b="b"/>
                <a:pathLst>
                  <a:path w="2383" h="5786" extrusionOk="0">
                    <a:moveTo>
                      <a:pt x="0" y="1"/>
                    </a:moveTo>
                    <a:lnTo>
                      <a:pt x="0" y="5785"/>
                    </a:lnTo>
                    <a:lnTo>
                      <a:pt x="35" y="5785"/>
                    </a:lnTo>
                    <a:lnTo>
                      <a:pt x="35" y="35"/>
                    </a:lnTo>
                    <a:lnTo>
                      <a:pt x="2349" y="207"/>
                    </a:lnTo>
                    <a:lnTo>
                      <a:pt x="2349" y="5694"/>
                    </a:lnTo>
                    <a:lnTo>
                      <a:pt x="2383" y="5694"/>
                    </a:lnTo>
                    <a:lnTo>
                      <a:pt x="2383" y="172"/>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7" name="Google Shape;1015;p69"/>
              <p:cNvSpPr/>
              <p:nvPr/>
            </p:nvSpPr>
            <p:spPr>
              <a:xfrm>
                <a:off x="5347628" y="4001910"/>
                <a:ext cx="206481" cy="2205"/>
              </a:xfrm>
              <a:custGeom>
                <a:avLst/>
                <a:gdLst/>
                <a:ahLst/>
                <a:cxnLst/>
                <a:rect l="l" t="t" r="r" b="b"/>
                <a:pathLst>
                  <a:path w="3278" h="35" extrusionOk="0">
                    <a:moveTo>
                      <a:pt x="1" y="1"/>
                    </a:moveTo>
                    <a:lnTo>
                      <a:pt x="1" y="35"/>
                    </a:lnTo>
                    <a:lnTo>
                      <a:pt x="3277" y="35"/>
                    </a:lnTo>
                    <a:lnTo>
                      <a:pt x="3277"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8" name="Google Shape;1016;p69"/>
              <p:cNvSpPr/>
              <p:nvPr/>
            </p:nvSpPr>
            <p:spPr>
              <a:xfrm>
                <a:off x="5347628" y="4015643"/>
                <a:ext cx="206481" cy="4346"/>
              </a:xfrm>
              <a:custGeom>
                <a:avLst/>
                <a:gdLst/>
                <a:ahLst/>
                <a:cxnLst/>
                <a:rect l="l" t="t" r="r" b="b"/>
                <a:pathLst>
                  <a:path w="3278" h="69" extrusionOk="0">
                    <a:moveTo>
                      <a:pt x="3277" y="0"/>
                    </a:moveTo>
                    <a:lnTo>
                      <a:pt x="1" y="35"/>
                    </a:lnTo>
                    <a:lnTo>
                      <a:pt x="1" y="69"/>
                    </a:lnTo>
                    <a:lnTo>
                      <a:pt x="3277" y="35"/>
                    </a:lnTo>
                    <a:lnTo>
                      <a:pt x="327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9" name="Google Shape;1017;p69"/>
              <p:cNvSpPr/>
              <p:nvPr/>
            </p:nvSpPr>
            <p:spPr>
              <a:xfrm>
                <a:off x="5347628" y="3765945"/>
                <a:ext cx="206481" cy="13039"/>
              </a:xfrm>
              <a:custGeom>
                <a:avLst/>
                <a:gdLst/>
                <a:ahLst/>
                <a:cxnLst/>
                <a:rect l="l" t="t" r="r" b="b"/>
                <a:pathLst>
                  <a:path w="3278" h="207" extrusionOk="0">
                    <a:moveTo>
                      <a:pt x="1" y="1"/>
                    </a:moveTo>
                    <a:lnTo>
                      <a:pt x="1" y="35"/>
                    </a:lnTo>
                    <a:lnTo>
                      <a:pt x="3277" y="207"/>
                    </a:lnTo>
                    <a:lnTo>
                      <a:pt x="3277" y="173"/>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0" name="Google Shape;1018;p69"/>
              <p:cNvSpPr/>
              <p:nvPr/>
            </p:nvSpPr>
            <p:spPr>
              <a:xfrm>
                <a:off x="5538870" y="3776780"/>
                <a:ext cx="2205" cy="226638"/>
              </a:xfrm>
              <a:custGeom>
                <a:avLst/>
                <a:gdLst/>
                <a:ahLst/>
                <a:cxnLst/>
                <a:rect l="l" t="t" r="r" b="b"/>
                <a:pathLst>
                  <a:path w="35" h="3598" extrusionOk="0">
                    <a:moveTo>
                      <a:pt x="1" y="1"/>
                    </a:moveTo>
                    <a:lnTo>
                      <a:pt x="1" y="3598"/>
                    </a:lnTo>
                    <a:lnTo>
                      <a:pt x="35" y="3598"/>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1" name="Google Shape;1019;p69"/>
              <p:cNvSpPr/>
              <p:nvPr/>
            </p:nvSpPr>
            <p:spPr>
              <a:xfrm>
                <a:off x="5771937" y="3786859"/>
                <a:ext cx="127051" cy="8756"/>
              </a:xfrm>
              <a:custGeom>
                <a:avLst/>
                <a:gdLst/>
                <a:ahLst/>
                <a:cxnLst/>
                <a:rect l="l" t="t" r="r" b="b"/>
                <a:pathLst>
                  <a:path w="2017" h="139" extrusionOk="0">
                    <a:moveTo>
                      <a:pt x="1" y="1"/>
                    </a:moveTo>
                    <a:lnTo>
                      <a:pt x="1" y="35"/>
                    </a:lnTo>
                    <a:lnTo>
                      <a:pt x="2005" y="138"/>
                    </a:lnTo>
                    <a:lnTo>
                      <a:pt x="2017" y="10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2" name="Google Shape;1020;p69"/>
              <p:cNvSpPr/>
              <p:nvPr/>
            </p:nvSpPr>
            <p:spPr>
              <a:xfrm>
                <a:off x="5771937" y="3995422"/>
                <a:ext cx="126358" cy="1512"/>
              </a:xfrm>
              <a:custGeom>
                <a:avLst/>
                <a:gdLst/>
                <a:ahLst/>
                <a:cxnLst/>
                <a:rect l="l" t="t" r="r" b="b"/>
                <a:pathLst>
                  <a:path w="2006" h="24" extrusionOk="0">
                    <a:moveTo>
                      <a:pt x="1" y="1"/>
                    </a:moveTo>
                    <a:lnTo>
                      <a:pt x="1" y="23"/>
                    </a:lnTo>
                    <a:lnTo>
                      <a:pt x="2005" y="23"/>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3" name="Google Shape;1021;p69"/>
              <p:cNvSpPr/>
              <p:nvPr/>
            </p:nvSpPr>
            <p:spPr>
              <a:xfrm>
                <a:off x="5771937" y="4004052"/>
                <a:ext cx="126358" cy="3716"/>
              </a:xfrm>
              <a:custGeom>
                <a:avLst/>
                <a:gdLst/>
                <a:ahLst/>
                <a:cxnLst/>
                <a:rect l="l" t="t" r="r" b="b"/>
                <a:pathLst>
                  <a:path w="2006" h="59" extrusionOk="0">
                    <a:moveTo>
                      <a:pt x="2005" y="1"/>
                    </a:moveTo>
                    <a:lnTo>
                      <a:pt x="1" y="24"/>
                    </a:lnTo>
                    <a:lnTo>
                      <a:pt x="1" y="58"/>
                    </a:lnTo>
                    <a:lnTo>
                      <a:pt x="2005" y="35"/>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4" name="Google Shape;1022;p69"/>
              <p:cNvSpPr/>
              <p:nvPr/>
            </p:nvSpPr>
            <p:spPr>
              <a:xfrm>
                <a:off x="5884502" y="3793410"/>
                <a:ext cx="2205" cy="200623"/>
              </a:xfrm>
              <a:custGeom>
                <a:avLst/>
                <a:gdLst/>
                <a:ahLst/>
                <a:cxnLst/>
                <a:rect l="l" t="t" r="r" b="b"/>
                <a:pathLst>
                  <a:path w="35" h="3185" extrusionOk="0">
                    <a:moveTo>
                      <a:pt x="1" y="0"/>
                    </a:moveTo>
                    <a:lnTo>
                      <a:pt x="1" y="3185"/>
                    </a:lnTo>
                    <a:lnTo>
                      <a:pt x="35" y="318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5" name="Google Shape;1023;p69"/>
              <p:cNvSpPr/>
              <p:nvPr/>
            </p:nvSpPr>
            <p:spPr>
              <a:xfrm>
                <a:off x="3296194" y="2467697"/>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6" name="Google Shape;1024;p69"/>
              <p:cNvSpPr/>
              <p:nvPr/>
            </p:nvSpPr>
            <p:spPr>
              <a:xfrm>
                <a:off x="3296194" y="272526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7" name="Google Shape;1025;p69"/>
              <p:cNvSpPr/>
              <p:nvPr/>
            </p:nvSpPr>
            <p:spPr>
              <a:xfrm>
                <a:off x="3296194" y="300450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8" name="Google Shape;1026;p69"/>
              <p:cNvSpPr/>
              <p:nvPr/>
            </p:nvSpPr>
            <p:spPr>
              <a:xfrm>
                <a:off x="3296194" y="3263591"/>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9" name="Google Shape;1027;p69"/>
              <p:cNvSpPr/>
              <p:nvPr/>
            </p:nvSpPr>
            <p:spPr>
              <a:xfrm>
                <a:off x="5719969" y="3714734"/>
                <a:ext cx="2268" cy="349280"/>
              </a:xfrm>
              <a:custGeom>
                <a:avLst/>
                <a:gdLst/>
                <a:ahLst/>
                <a:cxnLst/>
                <a:rect l="l" t="t" r="r" b="b"/>
                <a:pathLst>
                  <a:path w="36" h="5545" extrusionOk="0">
                    <a:moveTo>
                      <a:pt x="1" y="0"/>
                    </a:moveTo>
                    <a:lnTo>
                      <a:pt x="1" y="5545"/>
                    </a:lnTo>
                    <a:lnTo>
                      <a:pt x="35" y="554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0" name="Google Shape;1028;p69"/>
              <p:cNvSpPr/>
              <p:nvPr/>
            </p:nvSpPr>
            <p:spPr>
              <a:xfrm>
                <a:off x="4299203" y="3649790"/>
                <a:ext cx="336304" cy="77982"/>
              </a:xfrm>
              <a:custGeom>
                <a:avLst/>
                <a:gdLst/>
                <a:ahLst/>
                <a:cxnLst/>
                <a:rect l="l" t="t" r="r" b="b"/>
                <a:pathLst>
                  <a:path w="5339" h="1238" extrusionOk="0">
                    <a:moveTo>
                      <a:pt x="92" y="35"/>
                    </a:moveTo>
                    <a:lnTo>
                      <a:pt x="5304" y="264"/>
                    </a:lnTo>
                    <a:lnTo>
                      <a:pt x="5304" y="1203"/>
                    </a:lnTo>
                    <a:lnTo>
                      <a:pt x="35" y="1112"/>
                    </a:lnTo>
                    <a:lnTo>
                      <a:pt x="92" y="35"/>
                    </a:lnTo>
                    <a:close/>
                    <a:moveTo>
                      <a:pt x="69" y="1"/>
                    </a:moveTo>
                    <a:lnTo>
                      <a:pt x="1" y="1146"/>
                    </a:lnTo>
                    <a:lnTo>
                      <a:pt x="5327" y="1238"/>
                    </a:lnTo>
                    <a:lnTo>
                      <a:pt x="5339" y="1238"/>
                    </a:lnTo>
                    <a:lnTo>
                      <a:pt x="5339" y="230"/>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1" name="Google Shape;1029;p69"/>
              <p:cNvSpPr/>
              <p:nvPr/>
            </p:nvSpPr>
            <p:spPr>
              <a:xfrm>
                <a:off x="3926862" y="3649790"/>
                <a:ext cx="193442" cy="78738"/>
              </a:xfrm>
              <a:custGeom>
                <a:avLst/>
                <a:gdLst/>
                <a:ahLst/>
                <a:cxnLst/>
                <a:rect l="l" t="t" r="r" b="b"/>
                <a:pathLst>
                  <a:path w="3071" h="1250" extrusionOk="0">
                    <a:moveTo>
                      <a:pt x="3048" y="35"/>
                    </a:moveTo>
                    <a:lnTo>
                      <a:pt x="3048" y="1112"/>
                    </a:lnTo>
                    <a:cubicBezTo>
                      <a:pt x="1999" y="1154"/>
                      <a:pt x="489" y="1216"/>
                      <a:pt x="123" y="1216"/>
                    </a:cubicBezTo>
                    <a:cubicBezTo>
                      <a:pt x="94" y="1216"/>
                      <a:pt x="72" y="1216"/>
                      <a:pt x="58" y="1215"/>
                    </a:cubicBezTo>
                    <a:cubicBezTo>
                      <a:pt x="69" y="1031"/>
                      <a:pt x="69" y="860"/>
                      <a:pt x="58" y="688"/>
                    </a:cubicBezTo>
                    <a:cubicBezTo>
                      <a:pt x="46" y="562"/>
                      <a:pt x="46" y="436"/>
                      <a:pt x="46" y="298"/>
                    </a:cubicBezTo>
                    <a:cubicBezTo>
                      <a:pt x="161" y="264"/>
                      <a:pt x="1891" y="127"/>
                      <a:pt x="3048" y="35"/>
                    </a:cubicBezTo>
                    <a:close/>
                    <a:moveTo>
                      <a:pt x="3071" y="1"/>
                    </a:moveTo>
                    <a:lnTo>
                      <a:pt x="3059" y="12"/>
                    </a:lnTo>
                    <a:cubicBezTo>
                      <a:pt x="1937" y="92"/>
                      <a:pt x="46" y="241"/>
                      <a:pt x="24" y="275"/>
                    </a:cubicBezTo>
                    <a:cubicBezTo>
                      <a:pt x="1" y="413"/>
                      <a:pt x="1" y="550"/>
                      <a:pt x="24" y="688"/>
                    </a:cubicBezTo>
                    <a:cubicBezTo>
                      <a:pt x="35" y="860"/>
                      <a:pt x="35" y="1031"/>
                      <a:pt x="24" y="1203"/>
                    </a:cubicBezTo>
                    <a:lnTo>
                      <a:pt x="12" y="1215"/>
                    </a:lnTo>
                    <a:lnTo>
                      <a:pt x="24" y="1226"/>
                    </a:lnTo>
                    <a:cubicBezTo>
                      <a:pt x="24" y="1238"/>
                      <a:pt x="35" y="1249"/>
                      <a:pt x="207" y="1249"/>
                    </a:cubicBezTo>
                    <a:cubicBezTo>
                      <a:pt x="402" y="1249"/>
                      <a:pt x="780" y="1238"/>
                      <a:pt x="1559" y="1203"/>
                    </a:cubicBezTo>
                    <a:cubicBezTo>
                      <a:pt x="2303" y="1180"/>
                      <a:pt x="3048" y="1146"/>
                      <a:pt x="3059" y="1146"/>
                    </a:cubicBezTo>
                    <a:lnTo>
                      <a:pt x="3071" y="1146"/>
                    </a:lnTo>
                    <a:lnTo>
                      <a:pt x="307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2" name="Google Shape;1030;p69"/>
              <p:cNvSpPr/>
              <p:nvPr/>
            </p:nvSpPr>
            <p:spPr>
              <a:xfrm>
                <a:off x="3645480" y="3659868"/>
                <a:ext cx="158798" cy="90265"/>
              </a:xfrm>
              <a:custGeom>
                <a:avLst/>
                <a:gdLst/>
                <a:ahLst/>
                <a:cxnLst/>
                <a:rect l="l" t="t" r="r" b="b"/>
                <a:pathLst>
                  <a:path w="2521" h="1433" extrusionOk="0">
                    <a:moveTo>
                      <a:pt x="2486" y="35"/>
                    </a:moveTo>
                    <a:lnTo>
                      <a:pt x="2486" y="1261"/>
                    </a:lnTo>
                    <a:lnTo>
                      <a:pt x="34" y="1398"/>
                    </a:lnTo>
                    <a:lnTo>
                      <a:pt x="34" y="379"/>
                    </a:lnTo>
                    <a:lnTo>
                      <a:pt x="2486" y="35"/>
                    </a:lnTo>
                    <a:close/>
                    <a:moveTo>
                      <a:pt x="2520" y="1"/>
                    </a:moveTo>
                    <a:lnTo>
                      <a:pt x="12" y="356"/>
                    </a:lnTo>
                    <a:lnTo>
                      <a:pt x="0" y="356"/>
                    </a:lnTo>
                    <a:lnTo>
                      <a:pt x="0" y="1433"/>
                    </a:lnTo>
                    <a:lnTo>
                      <a:pt x="2497" y="1284"/>
                    </a:lnTo>
                    <a:lnTo>
                      <a:pt x="2520" y="1284"/>
                    </a:lnTo>
                    <a:lnTo>
                      <a:pt x="25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3" name="Google Shape;1031;p69"/>
              <p:cNvSpPr/>
              <p:nvPr/>
            </p:nvSpPr>
            <p:spPr>
              <a:xfrm>
                <a:off x="3398681" y="3688025"/>
                <a:ext cx="143680" cy="67147"/>
              </a:xfrm>
              <a:custGeom>
                <a:avLst/>
                <a:gdLst/>
                <a:ahLst/>
                <a:cxnLst/>
                <a:rect l="l" t="t" r="r" b="b"/>
                <a:pathLst>
                  <a:path w="2281" h="1066" extrusionOk="0">
                    <a:moveTo>
                      <a:pt x="2246" y="35"/>
                    </a:moveTo>
                    <a:lnTo>
                      <a:pt x="2246" y="951"/>
                    </a:lnTo>
                    <a:lnTo>
                      <a:pt x="81" y="1032"/>
                    </a:lnTo>
                    <a:lnTo>
                      <a:pt x="35" y="161"/>
                    </a:lnTo>
                    <a:lnTo>
                      <a:pt x="2246" y="35"/>
                    </a:lnTo>
                    <a:close/>
                    <a:moveTo>
                      <a:pt x="2280" y="1"/>
                    </a:moveTo>
                    <a:lnTo>
                      <a:pt x="0" y="127"/>
                    </a:lnTo>
                    <a:lnTo>
                      <a:pt x="46" y="1055"/>
                    </a:lnTo>
                    <a:lnTo>
                      <a:pt x="46" y="1066"/>
                    </a:lnTo>
                    <a:lnTo>
                      <a:pt x="2269" y="986"/>
                    </a:lnTo>
                    <a:lnTo>
                      <a:pt x="2280" y="986"/>
                    </a:lnTo>
                    <a:lnTo>
                      <a:pt x="22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4" name="Google Shape;1032;p69"/>
              <p:cNvSpPr/>
              <p:nvPr/>
            </p:nvSpPr>
            <p:spPr>
              <a:xfrm>
                <a:off x="3208888" y="3703899"/>
                <a:ext cx="109036" cy="67903"/>
              </a:xfrm>
              <a:custGeom>
                <a:avLst/>
                <a:gdLst/>
                <a:ahLst/>
                <a:cxnLst/>
                <a:rect l="l" t="t" r="r" b="b"/>
                <a:pathLst>
                  <a:path w="1731" h="1078" extrusionOk="0">
                    <a:moveTo>
                      <a:pt x="1696" y="35"/>
                    </a:moveTo>
                    <a:lnTo>
                      <a:pt x="1696" y="986"/>
                    </a:lnTo>
                    <a:lnTo>
                      <a:pt x="69" y="1043"/>
                    </a:lnTo>
                    <a:lnTo>
                      <a:pt x="35" y="207"/>
                    </a:lnTo>
                    <a:lnTo>
                      <a:pt x="1696" y="35"/>
                    </a:lnTo>
                    <a:close/>
                    <a:moveTo>
                      <a:pt x="1730" y="1"/>
                    </a:moveTo>
                    <a:lnTo>
                      <a:pt x="24" y="172"/>
                    </a:lnTo>
                    <a:lnTo>
                      <a:pt x="1" y="172"/>
                    </a:lnTo>
                    <a:lnTo>
                      <a:pt x="35" y="1077"/>
                    </a:lnTo>
                    <a:lnTo>
                      <a:pt x="1730" y="1020"/>
                    </a:lnTo>
                    <a:lnTo>
                      <a:pt x="173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5" name="Google Shape;1033;p69"/>
              <p:cNvSpPr/>
              <p:nvPr/>
            </p:nvSpPr>
            <p:spPr>
              <a:xfrm>
                <a:off x="4758850" y="3675742"/>
                <a:ext cx="256243" cy="64313"/>
              </a:xfrm>
              <a:custGeom>
                <a:avLst/>
                <a:gdLst/>
                <a:ahLst/>
                <a:cxnLst/>
                <a:rect l="l" t="t" r="r" b="b"/>
                <a:pathLst>
                  <a:path w="4068" h="1021" extrusionOk="0">
                    <a:moveTo>
                      <a:pt x="35" y="35"/>
                    </a:moveTo>
                    <a:lnTo>
                      <a:pt x="4033" y="356"/>
                    </a:lnTo>
                    <a:lnTo>
                      <a:pt x="4033" y="986"/>
                    </a:lnTo>
                    <a:lnTo>
                      <a:pt x="35" y="803"/>
                    </a:lnTo>
                    <a:lnTo>
                      <a:pt x="35" y="35"/>
                    </a:lnTo>
                    <a:close/>
                    <a:moveTo>
                      <a:pt x="0" y="1"/>
                    </a:moveTo>
                    <a:lnTo>
                      <a:pt x="0" y="837"/>
                    </a:lnTo>
                    <a:lnTo>
                      <a:pt x="4056" y="1020"/>
                    </a:lnTo>
                    <a:lnTo>
                      <a:pt x="4067" y="1020"/>
                    </a:lnTo>
                    <a:lnTo>
                      <a:pt x="4067" y="333"/>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6" name="Google Shape;1034;p69"/>
              <p:cNvSpPr/>
              <p:nvPr/>
            </p:nvSpPr>
            <p:spPr>
              <a:xfrm>
                <a:off x="5116766" y="3703899"/>
                <a:ext cx="167427" cy="46235"/>
              </a:xfrm>
              <a:custGeom>
                <a:avLst/>
                <a:gdLst/>
                <a:ahLst/>
                <a:cxnLst/>
                <a:rect l="l" t="t" r="r" b="b"/>
                <a:pathLst>
                  <a:path w="2658" h="734" extrusionOk="0">
                    <a:moveTo>
                      <a:pt x="35" y="35"/>
                    </a:moveTo>
                    <a:lnTo>
                      <a:pt x="2623" y="184"/>
                    </a:lnTo>
                    <a:lnTo>
                      <a:pt x="2623" y="699"/>
                    </a:lnTo>
                    <a:lnTo>
                      <a:pt x="35" y="562"/>
                    </a:lnTo>
                    <a:lnTo>
                      <a:pt x="35" y="35"/>
                    </a:lnTo>
                    <a:close/>
                    <a:moveTo>
                      <a:pt x="0" y="1"/>
                    </a:moveTo>
                    <a:lnTo>
                      <a:pt x="0" y="596"/>
                    </a:lnTo>
                    <a:lnTo>
                      <a:pt x="2635" y="734"/>
                    </a:lnTo>
                    <a:lnTo>
                      <a:pt x="2658" y="734"/>
                    </a:lnTo>
                    <a:lnTo>
                      <a:pt x="2658" y="150"/>
                    </a:lnTo>
                    <a:lnTo>
                      <a:pt x="1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7" name="Google Shape;1035;p69"/>
              <p:cNvSpPr/>
              <p:nvPr/>
            </p:nvSpPr>
            <p:spPr>
              <a:xfrm>
                <a:off x="5364951" y="3719773"/>
                <a:ext cx="168183" cy="43337"/>
              </a:xfrm>
              <a:custGeom>
                <a:avLst/>
                <a:gdLst/>
                <a:ahLst/>
                <a:cxnLst/>
                <a:rect l="l" t="t" r="r" b="b"/>
                <a:pathLst>
                  <a:path w="2670" h="688" extrusionOk="0">
                    <a:moveTo>
                      <a:pt x="24" y="35"/>
                    </a:moveTo>
                    <a:lnTo>
                      <a:pt x="2636" y="241"/>
                    </a:lnTo>
                    <a:lnTo>
                      <a:pt x="2636" y="654"/>
                    </a:lnTo>
                    <a:lnTo>
                      <a:pt x="24" y="493"/>
                    </a:lnTo>
                    <a:lnTo>
                      <a:pt x="24" y="35"/>
                    </a:lnTo>
                    <a:close/>
                    <a:moveTo>
                      <a:pt x="1" y="1"/>
                    </a:moveTo>
                    <a:lnTo>
                      <a:pt x="1" y="528"/>
                    </a:lnTo>
                    <a:lnTo>
                      <a:pt x="2647" y="688"/>
                    </a:lnTo>
                    <a:lnTo>
                      <a:pt x="2670" y="688"/>
                    </a:lnTo>
                    <a:lnTo>
                      <a:pt x="2670" y="20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8" name="Google Shape;1036;p69"/>
              <p:cNvSpPr/>
              <p:nvPr/>
            </p:nvSpPr>
            <p:spPr>
              <a:xfrm>
                <a:off x="5785669" y="3755867"/>
                <a:ext cx="96753" cy="28220"/>
              </a:xfrm>
              <a:custGeom>
                <a:avLst/>
                <a:gdLst/>
                <a:ahLst/>
                <a:cxnLst/>
                <a:rect l="l" t="t" r="r" b="b"/>
                <a:pathLst>
                  <a:path w="1536" h="448" extrusionOk="0">
                    <a:moveTo>
                      <a:pt x="35" y="35"/>
                    </a:moveTo>
                    <a:lnTo>
                      <a:pt x="1512" y="115"/>
                    </a:lnTo>
                    <a:lnTo>
                      <a:pt x="1512" y="413"/>
                    </a:lnTo>
                    <a:lnTo>
                      <a:pt x="35" y="321"/>
                    </a:lnTo>
                    <a:lnTo>
                      <a:pt x="35" y="35"/>
                    </a:lnTo>
                    <a:close/>
                    <a:moveTo>
                      <a:pt x="0" y="0"/>
                    </a:moveTo>
                    <a:lnTo>
                      <a:pt x="0" y="356"/>
                    </a:lnTo>
                    <a:lnTo>
                      <a:pt x="1524" y="447"/>
                    </a:lnTo>
                    <a:lnTo>
                      <a:pt x="1535" y="447"/>
                    </a:lnTo>
                    <a:lnTo>
                      <a:pt x="1535" y="81"/>
                    </a:lnTo>
                    <a:lnTo>
                      <a:pt x="1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29" name="Google Shape;1037;p69"/>
              <p:cNvSpPr/>
              <p:nvPr/>
            </p:nvSpPr>
            <p:spPr>
              <a:xfrm>
                <a:off x="5359912" y="2318471"/>
                <a:ext cx="73698" cy="159554"/>
              </a:xfrm>
              <a:custGeom>
                <a:avLst/>
                <a:gdLst/>
                <a:ahLst/>
                <a:cxnLst/>
                <a:rect l="l" t="t" r="r" b="b"/>
                <a:pathLst>
                  <a:path w="1170" h="2533" extrusionOk="0">
                    <a:moveTo>
                      <a:pt x="1" y="1"/>
                    </a:moveTo>
                    <a:lnTo>
                      <a:pt x="1" y="1765"/>
                    </a:lnTo>
                    <a:cubicBezTo>
                      <a:pt x="1" y="1776"/>
                      <a:pt x="12" y="1782"/>
                      <a:pt x="24" y="1782"/>
                    </a:cubicBezTo>
                    <a:cubicBezTo>
                      <a:pt x="35" y="1782"/>
                      <a:pt x="46" y="1776"/>
                      <a:pt x="46" y="1765"/>
                    </a:cubicBezTo>
                    <a:lnTo>
                      <a:pt x="46" y="127"/>
                    </a:lnTo>
                    <a:lnTo>
                      <a:pt x="1112" y="1135"/>
                    </a:lnTo>
                    <a:lnTo>
                      <a:pt x="1112" y="2509"/>
                    </a:lnTo>
                    <a:cubicBezTo>
                      <a:pt x="1112" y="2521"/>
                      <a:pt x="1123" y="2532"/>
                      <a:pt x="1146" y="2532"/>
                    </a:cubicBezTo>
                    <a:cubicBezTo>
                      <a:pt x="1158" y="2532"/>
                      <a:pt x="1169" y="2521"/>
                      <a:pt x="1169" y="2509"/>
                    </a:cubicBezTo>
                    <a:lnTo>
                      <a:pt x="1169" y="111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0" name="Google Shape;1038;p69"/>
              <p:cNvSpPr/>
              <p:nvPr/>
            </p:nvSpPr>
            <p:spPr>
              <a:xfrm>
                <a:off x="5288480" y="2320234"/>
                <a:ext cx="75399" cy="58896"/>
              </a:xfrm>
              <a:custGeom>
                <a:avLst/>
                <a:gdLst/>
                <a:ahLst/>
                <a:cxnLst/>
                <a:rect l="l" t="t" r="r" b="b"/>
                <a:pathLst>
                  <a:path w="1197" h="935" extrusionOk="0">
                    <a:moveTo>
                      <a:pt x="1154" y="1"/>
                    </a:moveTo>
                    <a:cubicBezTo>
                      <a:pt x="1148" y="1"/>
                      <a:pt x="1141" y="3"/>
                      <a:pt x="1135" y="7"/>
                    </a:cubicBezTo>
                    <a:lnTo>
                      <a:pt x="12" y="889"/>
                    </a:lnTo>
                    <a:cubicBezTo>
                      <a:pt x="1" y="901"/>
                      <a:pt x="1" y="912"/>
                      <a:pt x="1" y="924"/>
                    </a:cubicBezTo>
                    <a:cubicBezTo>
                      <a:pt x="12" y="935"/>
                      <a:pt x="24" y="935"/>
                      <a:pt x="24" y="935"/>
                    </a:cubicBezTo>
                    <a:lnTo>
                      <a:pt x="46" y="935"/>
                    </a:lnTo>
                    <a:lnTo>
                      <a:pt x="1169" y="53"/>
                    </a:lnTo>
                    <a:cubicBezTo>
                      <a:pt x="1197" y="34"/>
                      <a:pt x="1180" y="1"/>
                      <a:pt x="115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1" name="Google Shape;1039;p69"/>
              <p:cNvSpPr/>
              <p:nvPr/>
            </p:nvSpPr>
            <p:spPr>
              <a:xfrm>
                <a:off x="3283974" y="2437209"/>
                <a:ext cx="65699" cy="218323"/>
              </a:xfrm>
              <a:custGeom>
                <a:avLst/>
                <a:gdLst/>
                <a:ahLst/>
                <a:cxnLst/>
                <a:rect l="l" t="t" r="r" b="b"/>
                <a:pathLst>
                  <a:path w="1043" h="3466" extrusionOk="0">
                    <a:moveTo>
                      <a:pt x="1028" y="1"/>
                    </a:moveTo>
                    <a:cubicBezTo>
                      <a:pt x="1026" y="1"/>
                      <a:pt x="1023" y="2"/>
                      <a:pt x="1020" y="6"/>
                    </a:cubicBezTo>
                    <a:lnTo>
                      <a:pt x="0" y="624"/>
                    </a:lnTo>
                    <a:lnTo>
                      <a:pt x="0" y="3465"/>
                    </a:lnTo>
                    <a:lnTo>
                      <a:pt x="1031" y="2973"/>
                    </a:lnTo>
                    <a:cubicBezTo>
                      <a:pt x="1042" y="2973"/>
                      <a:pt x="1042" y="2961"/>
                      <a:pt x="1042" y="2950"/>
                    </a:cubicBezTo>
                    <a:cubicBezTo>
                      <a:pt x="1042" y="2950"/>
                      <a:pt x="1037" y="2945"/>
                      <a:pt x="1031" y="2945"/>
                    </a:cubicBezTo>
                    <a:cubicBezTo>
                      <a:pt x="1027" y="2945"/>
                      <a:pt x="1023" y="2946"/>
                      <a:pt x="1020" y="2950"/>
                    </a:cubicBezTo>
                    <a:lnTo>
                      <a:pt x="34" y="3419"/>
                    </a:lnTo>
                    <a:lnTo>
                      <a:pt x="34" y="647"/>
                    </a:lnTo>
                    <a:lnTo>
                      <a:pt x="1031" y="29"/>
                    </a:lnTo>
                    <a:cubicBezTo>
                      <a:pt x="1042" y="29"/>
                      <a:pt x="1042" y="17"/>
                      <a:pt x="1042" y="6"/>
                    </a:cubicBezTo>
                    <a:cubicBezTo>
                      <a:pt x="1035" y="6"/>
                      <a:pt x="1032" y="1"/>
                      <a:pt x="102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2" name="Google Shape;1040;p69"/>
              <p:cNvSpPr/>
              <p:nvPr/>
            </p:nvSpPr>
            <p:spPr>
              <a:xfrm>
                <a:off x="3174243" y="2495287"/>
                <a:ext cx="72250" cy="210765"/>
              </a:xfrm>
              <a:custGeom>
                <a:avLst/>
                <a:gdLst/>
                <a:ahLst/>
                <a:cxnLst/>
                <a:rect l="l" t="t" r="r" b="b"/>
                <a:pathLst>
                  <a:path w="1147" h="3346" extrusionOk="0">
                    <a:moveTo>
                      <a:pt x="1112" y="58"/>
                    </a:moveTo>
                    <a:lnTo>
                      <a:pt x="1112" y="2795"/>
                    </a:lnTo>
                    <a:lnTo>
                      <a:pt x="24" y="3288"/>
                    </a:lnTo>
                    <a:lnTo>
                      <a:pt x="24" y="619"/>
                    </a:lnTo>
                    <a:lnTo>
                      <a:pt x="1112" y="58"/>
                    </a:lnTo>
                    <a:close/>
                    <a:moveTo>
                      <a:pt x="1146" y="0"/>
                    </a:moveTo>
                    <a:lnTo>
                      <a:pt x="1" y="596"/>
                    </a:lnTo>
                    <a:lnTo>
                      <a:pt x="1" y="3345"/>
                    </a:lnTo>
                    <a:lnTo>
                      <a:pt x="1135" y="2830"/>
                    </a:lnTo>
                    <a:lnTo>
                      <a:pt x="1146" y="2818"/>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3" name="Google Shape;1041;p69"/>
              <p:cNvSpPr/>
              <p:nvPr/>
            </p:nvSpPr>
            <p:spPr>
              <a:xfrm>
                <a:off x="3186526" y="2525964"/>
                <a:ext cx="2205" cy="174293"/>
              </a:xfrm>
              <a:custGeom>
                <a:avLst/>
                <a:gdLst/>
                <a:ahLst/>
                <a:cxnLst/>
                <a:rect l="l" t="t" r="r" b="b"/>
                <a:pathLst>
                  <a:path w="35" h="2767" extrusionOk="0">
                    <a:moveTo>
                      <a:pt x="18" y="0"/>
                    </a:moveTo>
                    <a:cubicBezTo>
                      <a:pt x="9" y="0"/>
                      <a:pt x="1" y="6"/>
                      <a:pt x="1" y="17"/>
                    </a:cubicBezTo>
                    <a:lnTo>
                      <a:pt x="1" y="2744"/>
                    </a:lnTo>
                    <a:cubicBezTo>
                      <a:pt x="1" y="2755"/>
                      <a:pt x="1" y="2767"/>
                      <a:pt x="12" y="2767"/>
                    </a:cubicBezTo>
                    <a:cubicBezTo>
                      <a:pt x="23" y="2767"/>
                      <a:pt x="35" y="2755"/>
                      <a:pt x="35" y="275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4" name="Google Shape;1042;p69"/>
              <p:cNvSpPr/>
              <p:nvPr/>
            </p:nvSpPr>
            <p:spPr>
              <a:xfrm>
                <a:off x="3504758" y="2306943"/>
                <a:ext cx="67147" cy="236024"/>
              </a:xfrm>
              <a:custGeom>
                <a:avLst/>
                <a:gdLst/>
                <a:ahLst/>
                <a:cxnLst/>
                <a:rect l="l" t="t" r="r" b="b"/>
                <a:pathLst>
                  <a:path w="1066" h="3747" extrusionOk="0">
                    <a:moveTo>
                      <a:pt x="1031" y="0"/>
                    </a:moveTo>
                    <a:lnTo>
                      <a:pt x="12" y="653"/>
                    </a:lnTo>
                    <a:lnTo>
                      <a:pt x="0" y="653"/>
                    </a:lnTo>
                    <a:lnTo>
                      <a:pt x="0" y="3746"/>
                    </a:lnTo>
                    <a:lnTo>
                      <a:pt x="1043" y="3208"/>
                    </a:lnTo>
                    <a:cubicBezTo>
                      <a:pt x="1066" y="3196"/>
                      <a:pt x="1054" y="3174"/>
                      <a:pt x="1031" y="3174"/>
                    </a:cubicBezTo>
                    <a:lnTo>
                      <a:pt x="35" y="3689"/>
                    </a:lnTo>
                    <a:lnTo>
                      <a:pt x="35" y="676"/>
                    </a:lnTo>
                    <a:lnTo>
                      <a:pt x="1054" y="35"/>
                    </a:lnTo>
                    <a:cubicBezTo>
                      <a:pt x="1054" y="23"/>
                      <a:pt x="1054" y="12"/>
                      <a:pt x="1054" y="12"/>
                    </a:cubicBezTo>
                    <a:cubicBezTo>
                      <a:pt x="1054" y="0"/>
                      <a:pt x="1043"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5" name="Google Shape;1043;p69"/>
              <p:cNvSpPr/>
              <p:nvPr/>
            </p:nvSpPr>
            <p:spPr>
              <a:xfrm>
                <a:off x="3423184" y="2355257"/>
                <a:ext cx="68659" cy="224496"/>
              </a:xfrm>
              <a:custGeom>
                <a:avLst/>
                <a:gdLst/>
                <a:ahLst/>
                <a:cxnLst/>
                <a:rect l="l" t="t" r="r" b="b"/>
                <a:pathLst>
                  <a:path w="1090" h="3564" extrusionOk="0">
                    <a:moveTo>
                      <a:pt x="1055" y="58"/>
                    </a:moveTo>
                    <a:lnTo>
                      <a:pt x="1055" y="3048"/>
                    </a:lnTo>
                    <a:lnTo>
                      <a:pt x="35" y="3506"/>
                    </a:lnTo>
                    <a:lnTo>
                      <a:pt x="35" y="688"/>
                    </a:lnTo>
                    <a:lnTo>
                      <a:pt x="1055" y="58"/>
                    </a:lnTo>
                    <a:close/>
                    <a:moveTo>
                      <a:pt x="1089" y="1"/>
                    </a:moveTo>
                    <a:lnTo>
                      <a:pt x="1" y="665"/>
                    </a:lnTo>
                    <a:lnTo>
                      <a:pt x="1" y="3563"/>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6" name="Google Shape;1044;p69"/>
              <p:cNvSpPr/>
              <p:nvPr/>
            </p:nvSpPr>
            <p:spPr>
              <a:xfrm>
                <a:off x="3433326" y="2390281"/>
                <a:ext cx="2205" cy="184435"/>
              </a:xfrm>
              <a:custGeom>
                <a:avLst/>
                <a:gdLst/>
                <a:ahLst/>
                <a:cxnLst/>
                <a:rect l="l" t="t" r="r" b="b"/>
                <a:pathLst>
                  <a:path w="35" h="2928" extrusionOk="0">
                    <a:moveTo>
                      <a:pt x="17" y="1"/>
                    </a:moveTo>
                    <a:cubicBezTo>
                      <a:pt x="9" y="1"/>
                      <a:pt x="0" y="6"/>
                      <a:pt x="0" y="18"/>
                    </a:cubicBezTo>
                    <a:lnTo>
                      <a:pt x="0" y="2904"/>
                    </a:lnTo>
                    <a:cubicBezTo>
                      <a:pt x="0" y="2916"/>
                      <a:pt x="12" y="2927"/>
                      <a:pt x="23" y="2927"/>
                    </a:cubicBezTo>
                    <a:cubicBezTo>
                      <a:pt x="23" y="2927"/>
                      <a:pt x="35" y="2916"/>
                      <a:pt x="35" y="2904"/>
                    </a:cubicBezTo>
                    <a:lnTo>
                      <a:pt x="35" y="18"/>
                    </a:lnTo>
                    <a:cubicBezTo>
                      <a:pt x="35" y="6"/>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7" name="Google Shape;1045;p69"/>
              <p:cNvSpPr/>
              <p:nvPr/>
            </p:nvSpPr>
            <p:spPr>
              <a:xfrm>
                <a:off x="3517041" y="2340140"/>
                <a:ext cx="2205" cy="195584"/>
              </a:xfrm>
              <a:custGeom>
                <a:avLst/>
                <a:gdLst/>
                <a:ahLst/>
                <a:cxnLst/>
                <a:rect l="l" t="t" r="r" b="b"/>
                <a:pathLst>
                  <a:path w="35" h="3105" extrusionOk="0">
                    <a:moveTo>
                      <a:pt x="23" y="0"/>
                    </a:moveTo>
                    <a:cubicBezTo>
                      <a:pt x="12" y="0"/>
                      <a:pt x="0" y="0"/>
                      <a:pt x="0" y="12"/>
                    </a:cubicBezTo>
                    <a:lnTo>
                      <a:pt x="0" y="3093"/>
                    </a:lnTo>
                    <a:cubicBezTo>
                      <a:pt x="0" y="3105"/>
                      <a:pt x="12" y="3105"/>
                      <a:pt x="12" y="3105"/>
                    </a:cubicBezTo>
                    <a:cubicBezTo>
                      <a:pt x="23" y="3105"/>
                      <a:pt x="34" y="3105"/>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8" name="Google Shape;1046;p69"/>
              <p:cNvSpPr/>
              <p:nvPr/>
            </p:nvSpPr>
            <p:spPr>
              <a:xfrm>
                <a:off x="3645480" y="2212393"/>
                <a:ext cx="89509" cy="256936"/>
              </a:xfrm>
              <a:custGeom>
                <a:avLst/>
                <a:gdLst/>
                <a:ahLst/>
                <a:cxnLst/>
                <a:rect l="l" t="t" r="r" b="b"/>
                <a:pathLst>
                  <a:path w="1421" h="4079" extrusionOk="0">
                    <a:moveTo>
                      <a:pt x="1317" y="70"/>
                    </a:moveTo>
                    <a:lnTo>
                      <a:pt x="1386" y="3288"/>
                    </a:lnTo>
                    <a:lnTo>
                      <a:pt x="34" y="4022"/>
                    </a:lnTo>
                    <a:lnTo>
                      <a:pt x="34" y="860"/>
                    </a:lnTo>
                    <a:lnTo>
                      <a:pt x="1317" y="70"/>
                    </a:lnTo>
                    <a:close/>
                    <a:moveTo>
                      <a:pt x="1340" y="1"/>
                    </a:moveTo>
                    <a:lnTo>
                      <a:pt x="12" y="826"/>
                    </a:lnTo>
                    <a:lnTo>
                      <a:pt x="0" y="837"/>
                    </a:lnTo>
                    <a:lnTo>
                      <a:pt x="0" y="4079"/>
                    </a:lnTo>
                    <a:lnTo>
                      <a:pt x="1421" y="3300"/>
                    </a:lnTo>
                    <a:lnTo>
                      <a:pt x="134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39" name="Google Shape;1047;p69"/>
              <p:cNvSpPr/>
              <p:nvPr/>
            </p:nvSpPr>
            <p:spPr>
              <a:xfrm>
                <a:off x="3749353" y="2142977"/>
                <a:ext cx="94422" cy="270101"/>
              </a:xfrm>
              <a:custGeom>
                <a:avLst/>
                <a:gdLst/>
                <a:ahLst/>
                <a:cxnLst/>
                <a:rect l="l" t="t" r="r" b="b"/>
                <a:pathLst>
                  <a:path w="1499" h="4288" extrusionOk="0">
                    <a:moveTo>
                      <a:pt x="1465" y="1"/>
                    </a:moveTo>
                    <a:cubicBezTo>
                      <a:pt x="1462" y="1"/>
                      <a:pt x="1459" y="2"/>
                      <a:pt x="1455" y="3"/>
                    </a:cubicBezTo>
                    <a:lnTo>
                      <a:pt x="12" y="908"/>
                    </a:lnTo>
                    <a:lnTo>
                      <a:pt x="1" y="920"/>
                    </a:lnTo>
                    <a:lnTo>
                      <a:pt x="1" y="4287"/>
                    </a:lnTo>
                    <a:lnTo>
                      <a:pt x="1478" y="3543"/>
                    </a:lnTo>
                    <a:cubicBezTo>
                      <a:pt x="1490" y="3531"/>
                      <a:pt x="1490" y="3520"/>
                      <a:pt x="1478" y="3520"/>
                    </a:cubicBezTo>
                    <a:cubicBezTo>
                      <a:pt x="1478" y="3508"/>
                      <a:pt x="1467" y="3508"/>
                      <a:pt x="1455" y="3508"/>
                    </a:cubicBezTo>
                    <a:lnTo>
                      <a:pt x="35" y="4230"/>
                    </a:lnTo>
                    <a:lnTo>
                      <a:pt x="35" y="931"/>
                    </a:lnTo>
                    <a:lnTo>
                      <a:pt x="1478" y="37"/>
                    </a:lnTo>
                    <a:cubicBezTo>
                      <a:pt x="1498" y="28"/>
                      <a:pt x="1484" y="1"/>
                      <a:pt x="146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0" name="Google Shape;1048;p69"/>
              <p:cNvSpPr/>
              <p:nvPr/>
            </p:nvSpPr>
            <p:spPr>
              <a:xfrm>
                <a:off x="3655559" y="2258251"/>
                <a:ext cx="2205" cy="203143"/>
              </a:xfrm>
              <a:custGeom>
                <a:avLst/>
                <a:gdLst/>
                <a:ahLst/>
                <a:cxnLst/>
                <a:rect l="l" t="t" r="r" b="b"/>
                <a:pathLst>
                  <a:path w="35" h="3225" extrusionOk="0">
                    <a:moveTo>
                      <a:pt x="18" y="0"/>
                    </a:moveTo>
                    <a:cubicBezTo>
                      <a:pt x="9" y="0"/>
                      <a:pt x="0" y="6"/>
                      <a:pt x="0" y="17"/>
                    </a:cubicBezTo>
                    <a:lnTo>
                      <a:pt x="0" y="3213"/>
                    </a:lnTo>
                    <a:cubicBezTo>
                      <a:pt x="0" y="3225"/>
                      <a:pt x="12" y="3225"/>
                      <a:pt x="12" y="3225"/>
                    </a:cubicBezTo>
                    <a:cubicBezTo>
                      <a:pt x="23" y="3225"/>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1" name="Google Shape;1049;p69"/>
              <p:cNvSpPr/>
              <p:nvPr/>
            </p:nvSpPr>
            <p:spPr>
              <a:xfrm>
                <a:off x="3760880" y="2193307"/>
                <a:ext cx="2268" cy="212528"/>
              </a:xfrm>
              <a:custGeom>
                <a:avLst/>
                <a:gdLst/>
                <a:ahLst/>
                <a:cxnLst/>
                <a:rect l="l" t="t" r="r" b="b"/>
                <a:pathLst>
                  <a:path w="36" h="3374" extrusionOk="0">
                    <a:moveTo>
                      <a:pt x="18" y="0"/>
                    </a:moveTo>
                    <a:cubicBezTo>
                      <a:pt x="10" y="0"/>
                      <a:pt x="1" y="6"/>
                      <a:pt x="1" y="17"/>
                    </a:cubicBezTo>
                    <a:lnTo>
                      <a:pt x="1" y="3351"/>
                    </a:lnTo>
                    <a:cubicBezTo>
                      <a:pt x="1" y="3362"/>
                      <a:pt x="12" y="3374"/>
                      <a:pt x="12" y="3374"/>
                    </a:cubicBezTo>
                    <a:cubicBezTo>
                      <a:pt x="24" y="3374"/>
                      <a:pt x="35" y="3362"/>
                      <a:pt x="35" y="3351"/>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2" name="Google Shape;1050;p69"/>
              <p:cNvSpPr/>
              <p:nvPr/>
            </p:nvSpPr>
            <p:spPr>
              <a:xfrm>
                <a:off x="3928311" y="2036333"/>
                <a:ext cx="85918" cy="284400"/>
              </a:xfrm>
              <a:custGeom>
                <a:avLst/>
                <a:gdLst/>
                <a:ahLst/>
                <a:cxnLst/>
                <a:rect l="l" t="t" r="r" b="b"/>
                <a:pathLst>
                  <a:path w="1364" h="4515" extrusionOk="0">
                    <a:moveTo>
                      <a:pt x="1329" y="69"/>
                    </a:moveTo>
                    <a:lnTo>
                      <a:pt x="1329" y="3747"/>
                    </a:lnTo>
                    <a:lnTo>
                      <a:pt x="35" y="4457"/>
                    </a:lnTo>
                    <a:lnTo>
                      <a:pt x="35" y="894"/>
                    </a:lnTo>
                    <a:lnTo>
                      <a:pt x="1329" y="69"/>
                    </a:lnTo>
                    <a:close/>
                    <a:moveTo>
                      <a:pt x="1364" y="1"/>
                    </a:moveTo>
                    <a:lnTo>
                      <a:pt x="12" y="871"/>
                    </a:lnTo>
                    <a:lnTo>
                      <a:pt x="1" y="871"/>
                    </a:lnTo>
                    <a:lnTo>
                      <a:pt x="1" y="4514"/>
                    </a:lnTo>
                    <a:lnTo>
                      <a:pt x="1352" y="3770"/>
                    </a:lnTo>
                    <a:lnTo>
                      <a:pt x="1364" y="3770"/>
                    </a:lnTo>
                    <a:lnTo>
                      <a:pt x="136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3" name="Google Shape;1051;p69"/>
              <p:cNvSpPr/>
              <p:nvPr/>
            </p:nvSpPr>
            <p:spPr>
              <a:xfrm>
                <a:off x="4037285" y="1949027"/>
                <a:ext cx="104689" cy="311045"/>
              </a:xfrm>
              <a:custGeom>
                <a:avLst/>
                <a:gdLst/>
                <a:ahLst/>
                <a:cxnLst/>
                <a:rect l="l" t="t" r="r" b="b"/>
                <a:pathLst>
                  <a:path w="1662" h="4938" extrusionOk="0">
                    <a:moveTo>
                      <a:pt x="1627" y="69"/>
                    </a:moveTo>
                    <a:lnTo>
                      <a:pt x="1627" y="3976"/>
                    </a:lnTo>
                    <a:lnTo>
                      <a:pt x="35" y="4881"/>
                    </a:lnTo>
                    <a:lnTo>
                      <a:pt x="35" y="1146"/>
                    </a:lnTo>
                    <a:lnTo>
                      <a:pt x="1627" y="69"/>
                    </a:lnTo>
                    <a:close/>
                    <a:moveTo>
                      <a:pt x="1661" y="1"/>
                    </a:moveTo>
                    <a:lnTo>
                      <a:pt x="12" y="1123"/>
                    </a:lnTo>
                    <a:lnTo>
                      <a:pt x="0" y="1123"/>
                    </a:lnTo>
                    <a:lnTo>
                      <a:pt x="0" y="4938"/>
                    </a:lnTo>
                    <a:lnTo>
                      <a:pt x="1650" y="3999"/>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4" name="Google Shape;1052;p69"/>
              <p:cNvSpPr/>
              <p:nvPr/>
            </p:nvSpPr>
            <p:spPr>
              <a:xfrm>
                <a:off x="3938389" y="2084332"/>
                <a:ext cx="2268" cy="231299"/>
              </a:xfrm>
              <a:custGeom>
                <a:avLst/>
                <a:gdLst/>
                <a:ahLst/>
                <a:cxnLst/>
                <a:rect l="l" t="t" r="r" b="b"/>
                <a:pathLst>
                  <a:path w="36" h="3672" extrusionOk="0">
                    <a:moveTo>
                      <a:pt x="18" y="1"/>
                    </a:moveTo>
                    <a:cubicBezTo>
                      <a:pt x="10" y="1"/>
                      <a:pt x="1" y="6"/>
                      <a:pt x="1" y="18"/>
                    </a:cubicBezTo>
                    <a:lnTo>
                      <a:pt x="1" y="3660"/>
                    </a:lnTo>
                    <a:cubicBezTo>
                      <a:pt x="1" y="3672"/>
                      <a:pt x="12" y="3672"/>
                      <a:pt x="12" y="3672"/>
                    </a:cubicBezTo>
                    <a:cubicBezTo>
                      <a:pt x="24" y="3672"/>
                      <a:pt x="35" y="3672"/>
                      <a:pt x="35" y="3660"/>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5" name="Google Shape;1053;p69"/>
              <p:cNvSpPr/>
              <p:nvPr/>
            </p:nvSpPr>
            <p:spPr>
              <a:xfrm>
                <a:off x="4046671" y="2013593"/>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6" name="Google Shape;1054;p69"/>
              <p:cNvSpPr/>
              <p:nvPr/>
            </p:nvSpPr>
            <p:spPr>
              <a:xfrm>
                <a:off x="3283974" y="2700890"/>
                <a:ext cx="66391" cy="210765"/>
              </a:xfrm>
              <a:custGeom>
                <a:avLst/>
                <a:gdLst/>
                <a:ahLst/>
                <a:cxnLst/>
                <a:rect l="l" t="t" r="r" b="b"/>
                <a:pathLst>
                  <a:path w="1054" h="3346" extrusionOk="0">
                    <a:moveTo>
                      <a:pt x="1020" y="1"/>
                    </a:moveTo>
                    <a:lnTo>
                      <a:pt x="0" y="505"/>
                    </a:lnTo>
                    <a:lnTo>
                      <a:pt x="0" y="3346"/>
                    </a:lnTo>
                    <a:lnTo>
                      <a:pt x="1031" y="2979"/>
                    </a:lnTo>
                    <a:cubicBezTo>
                      <a:pt x="1051" y="2969"/>
                      <a:pt x="1045" y="2943"/>
                      <a:pt x="1028" y="2943"/>
                    </a:cubicBezTo>
                    <a:cubicBezTo>
                      <a:pt x="1026" y="2943"/>
                      <a:pt x="1023" y="2943"/>
                      <a:pt x="1020" y="2945"/>
                    </a:cubicBezTo>
                    <a:lnTo>
                      <a:pt x="34" y="3300"/>
                    </a:lnTo>
                    <a:lnTo>
                      <a:pt x="34" y="528"/>
                    </a:lnTo>
                    <a:lnTo>
                      <a:pt x="1031" y="35"/>
                    </a:lnTo>
                    <a:cubicBezTo>
                      <a:pt x="1054" y="24"/>
                      <a:pt x="1042" y="1"/>
                      <a:pt x="102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7" name="Google Shape;1055;p69"/>
              <p:cNvSpPr/>
              <p:nvPr/>
            </p:nvSpPr>
            <p:spPr>
              <a:xfrm>
                <a:off x="3174243" y="2746370"/>
                <a:ext cx="72250" cy="202135"/>
              </a:xfrm>
              <a:custGeom>
                <a:avLst/>
                <a:gdLst/>
                <a:ahLst/>
                <a:cxnLst/>
                <a:rect l="l" t="t" r="r" b="b"/>
                <a:pathLst>
                  <a:path w="1147" h="3209" extrusionOk="0">
                    <a:moveTo>
                      <a:pt x="1112" y="58"/>
                    </a:moveTo>
                    <a:lnTo>
                      <a:pt x="1112" y="2807"/>
                    </a:lnTo>
                    <a:lnTo>
                      <a:pt x="24" y="3162"/>
                    </a:lnTo>
                    <a:lnTo>
                      <a:pt x="24" y="493"/>
                    </a:lnTo>
                    <a:lnTo>
                      <a:pt x="1112" y="58"/>
                    </a:lnTo>
                    <a:close/>
                    <a:moveTo>
                      <a:pt x="1146" y="1"/>
                    </a:moveTo>
                    <a:lnTo>
                      <a:pt x="1" y="470"/>
                    </a:lnTo>
                    <a:lnTo>
                      <a:pt x="1" y="3208"/>
                    </a:lnTo>
                    <a:lnTo>
                      <a:pt x="1135" y="2830"/>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8" name="Google Shape;1056;p69"/>
              <p:cNvSpPr/>
              <p:nvPr/>
            </p:nvSpPr>
            <p:spPr>
              <a:xfrm>
                <a:off x="3186526" y="2770558"/>
                <a:ext cx="2205" cy="174293"/>
              </a:xfrm>
              <a:custGeom>
                <a:avLst/>
                <a:gdLst/>
                <a:ahLst/>
                <a:cxnLst/>
                <a:rect l="l" t="t" r="r" b="b"/>
                <a:pathLst>
                  <a:path w="35" h="2767" extrusionOk="0">
                    <a:moveTo>
                      <a:pt x="18" y="0"/>
                    </a:moveTo>
                    <a:cubicBezTo>
                      <a:pt x="9" y="0"/>
                      <a:pt x="1" y="6"/>
                      <a:pt x="1" y="18"/>
                    </a:cubicBezTo>
                    <a:lnTo>
                      <a:pt x="1" y="2744"/>
                    </a:lnTo>
                    <a:cubicBezTo>
                      <a:pt x="1" y="2755"/>
                      <a:pt x="1" y="2767"/>
                      <a:pt x="12" y="2767"/>
                    </a:cubicBezTo>
                    <a:cubicBezTo>
                      <a:pt x="23" y="2767"/>
                      <a:pt x="35" y="2755"/>
                      <a:pt x="35" y="274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49" name="Google Shape;1057;p69"/>
              <p:cNvSpPr/>
              <p:nvPr/>
            </p:nvSpPr>
            <p:spPr>
              <a:xfrm>
                <a:off x="3504758" y="2596892"/>
                <a:ext cx="67147" cy="228213"/>
              </a:xfrm>
              <a:custGeom>
                <a:avLst/>
                <a:gdLst/>
                <a:ahLst/>
                <a:cxnLst/>
                <a:rect l="l" t="t" r="r" b="b"/>
                <a:pathLst>
                  <a:path w="1066" h="3623" extrusionOk="0">
                    <a:moveTo>
                      <a:pt x="1040" y="0"/>
                    </a:moveTo>
                    <a:cubicBezTo>
                      <a:pt x="1037" y="0"/>
                      <a:pt x="1035" y="1"/>
                      <a:pt x="1031" y="2"/>
                    </a:cubicBezTo>
                    <a:lnTo>
                      <a:pt x="12" y="529"/>
                    </a:lnTo>
                    <a:lnTo>
                      <a:pt x="0" y="541"/>
                    </a:lnTo>
                    <a:lnTo>
                      <a:pt x="0" y="3622"/>
                    </a:lnTo>
                    <a:lnTo>
                      <a:pt x="1043" y="3210"/>
                    </a:lnTo>
                    <a:cubicBezTo>
                      <a:pt x="1066" y="3210"/>
                      <a:pt x="1054" y="3175"/>
                      <a:pt x="1031" y="3175"/>
                    </a:cubicBezTo>
                    <a:lnTo>
                      <a:pt x="35" y="3576"/>
                    </a:lnTo>
                    <a:lnTo>
                      <a:pt x="35" y="552"/>
                    </a:lnTo>
                    <a:lnTo>
                      <a:pt x="1043" y="37"/>
                    </a:lnTo>
                    <a:cubicBezTo>
                      <a:pt x="1062" y="27"/>
                      <a:pt x="1057" y="0"/>
                      <a:pt x="104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0" name="Google Shape;1058;p69"/>
              <p:cNvSpPr/>
              <p:nvPr/>
            </p:nvSpPr>
            <p:spPr>
              <a:xfrm>
                <a:off x="3423184" y="2635946"/>
                <a:ext cx="68659" cy="216560"/>
              </a:xfrm>
              <a:custGeom>
                <a:avLst/>
                <a:gdLst/>
                <a:ahLst/>
                <a:cxnLst/>
                <a:rect l="l" t="t" r="r" b="b"/>
                <a:pathLst>
                  <a:path w="1090" h="3438" extrusionOk="0">
                    <a:moveTo>
                      <a:pt x="1055" y="47"/>
                    </a:moveTo>
                    <a:lnTo>
                      <a:pt x="1055" y="3048"/>
                    </a:lnTo>
                    <a:lnTo>
                      <a:pt x="35" y="3380"/>
                    </a:lnTo>
                    <a:lnTo>
                      <a:pt x="35" y="562"/>
                    </a:lnTo>
                    <a:lnTo>
                      <a:pt x="1055" y="47"/>
                    </a:lnTo>
                    <a:close/>
                    <a:moveTo>
                      <a:pt x="1089" y="1"/>
                    </a:moveTo>
                    <a:lnTo>
                      <a:pt x="12" y="528"/>
                    </a:lnTo>
                    <a:lnTo>
                      <a:pt x="1" y="539"/>
                    </a:lnTo>
                    <a:lnTo>
                      <a:pt x="1" y="3438"/>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1" name="Google Shape;1059;p69"/>
              <p:cNvSpPr/>
              <p:nvPr/>
            </p:nvSpPr>
            <p:spPr>
              <a:xfrm>
                <a:off x="3433326" y="2664481"/>
                <a:ext cx="2205" cy="183679"/>
              </a:xfrm>
              <a:custGeom>
                <a:avLst/>
                <a:gdLst/>
                <a:ahLst/>
                <a:cxnLst/>
                <a:rect l="l" t="t" r="r" b="b"/>
                <a:pathLst>
                  <a:path w="35" h="2916" extrusionOk="0">
                    <a:moveTo>
                      <a:pt x="17" y="0"/>
                    </a:moveTo>
                    <a:cubicBezTo>
                      <a:pt x="9" y="0"/>
                      <a:pt x="0" y="6"/>
                      <a:pt x="0" y="18"/>
                    </a:cubicBezTo>
                    <a:lnTo>
                      <a:pt x="0" y="2904"/>
                    </a:lnTo>
                    <a:cubicBezTo>
                      <a:pt x="0" y="2904"/>
                      <a:pt x="12" y="2916"/>
                      <a:pt x="23" y="2916"/>
                    </a:cubicBezTo>
                    <a:cubicBezTo>
                      <a:pt x="23" y="2916"/>
                      <a:pt x="35" y="2904"/>
                      <a:pt x="35" y="2904"/>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2" name="Google Shape;1060;p69"/>
              <p:cNvSpPr/>
              <p:nvPr/>
            </p:nvSpPr>
            <p:spPr>
              <a:xfrm>
                <a:off x="3517041" y="2623726"/>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3" name="Google Shape;1061;p69"/>
              <p:cNvSpPr/>
              <p:nvPr/>
            </p:nvSpPr>
            <p:spPr>
              <a:xfrm>
                <a:off x="3645480" y="2521995"/>
                <a:ext cx="89509" cy="246102"/>
              </a:xfrm>
              <a:custGeom>
                <a:avLst/>
                <a:gdLst/>
                <a:ahLst/>
                <a:cxnLst/>
                <a:rect l="l" t="t" r="r" b="b"/>
                <a:pathLst>
                  <a:path w="1421" h="3907" extrusionOk="0">
                    <a:moveTo>
                      <a:pt x="1317" y="57"/>
                    </a:moveTo>
                    <a:lnTo>
                      <a:pt x="1386" y="3288"/>
                    </a:lnTo>
                    <a:lnTo>
                      <a:pt x="34" y="3860"/>
                    </a:lnTo>
                    <a:lnTo>
                      <a:pt x="34" y="687"/>
                    </a:lnTo>
                    <a:lnTo>
                      <a:pt x="1317" y="57"/>
                    </a:lnTo>
                    <a:close/>
                    <a:moveTo>
                      <a:pt x="1340" y="0"/>
                    </a:moveTo>
                    <a:lnTo>
                      <a:pt x="12" y="664"/>
                    </a:lnTo>
                    <a:lnTo>
                      <a:pt x="0" y="664"/>
                    </a:lnTo>
                    <a:lnTo>
                      <a:pt x="0" y="3906"/>
                    </a:lnTo>
                    <a:lnTo>
                      <a:pt x="1409" y="3311"/>
                    </a:lnTo>
                    <a:lnTo>
                      <a:pt x="1421" y="3299"/>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4" name="Google Shape;1062;p69"/>
              <p:cNvSpPr/>
              <p:nvPr/>
            </p:nvSpPr>
            <p:spPr>
              <a:xfrm>
                <a:off x="3749353" y="2465681"/>
                <a:ext cx="94422" cy="258385"/>
              </a:xfrm>
              <a:custGeom>
                <a:avLst/>
                <a:gdLst/>
                <a:ahLst/>
                <a:cxnLst/>
                <a:rect l="l" t="t" r="r" b="b"/>
                <a:pathLst>
                  <a:path w="1499" h="4102" extrusionOk="0">
                    <a:moveTo>
                      <a:pt x="1467" y="1"/>
                    </a:moveTo>
                    <a:lnTo>
                      <a:pt x="1" y="745"/>
                    </a:lnTo>
                    <a:lnTo>
                      <a:pt x="1" y="4102"/>
                    </a:lnTo>
                    <a:lnTo>
                      <a:pt x="1478" y="3540"/>
                    </a:lnTo>
                    <a:cubicBezTo>
                      <a:pt x="1498" y="3530"/>
                      <a:pt x="1492" y="3504"/>
                      <a:pt x="1476" y="3504"/>
                    </a:cubicBezTo>
                    <a:cubicBezTo>
                      <a:pt x="1473" y="3504"/>
                      <a:pt x="1470" y="3504"/>
                      <a:pt x="1467" y="3506"/>
                    </a:cubicBezTo>
                    <a:lnTo>
                      <a:pt x="35" y="4056"/>
                    </a:lnTo>
                    <a:lnTo>
                      <a:pt x="35" y="757"/>
                    </a:lnTo>
                    <a:lnTo>
                      <a:pt x="1478" y="35"/>
                    </a:lnTo>
                    <a:cubicBezTo>
                      <a:pt x="1490" y="35"/>
                      <a:pt x="1490" y="23"/>
                      <a:pt x="1490" y="12"/>
                    </a:cubicBezTo>
                    <a:cubicBezTo>
                      <a:pt x="1478" y="1"/>
                      <a:pt x="1467" y="1"/>
                      <a:pt x="14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5" name="Google Shape;1063;p69"/>
              <p:cNvSpPr/>
              <p:nvPr/>
            </p:nvSpPr>
            <p:spPr>
              <a:xfrm>
                <a:off x="3655559" y="2558404"/>
                <a:ext cx="2205" cy="203899"/>
              </a:xfrm>
              <a:custGeom>
                <a:avLst/>
                <a:gdLst/>
                <a:ahLst/>
                <a:cxnLst/>
                <a:rect l="l" t="t" r="r" b="b"/>
                <a:pathLst>
                  <a:path w="35" h="3237" extrusionOk="0">
                    <a:moveTo>
                      <a:pt x="18" y="1"/>
                    </a:moveTo>
                    <a:cubicBezTo>
                      <a:pt x="9" y="1"/>
                      <a:pt x="0" y="6"/>
                      <a:pt x="0" y="18"/>
                    </a:cubicBezTo>
                    <a:lnTo>
                      <a:pt x="0" y="3214"/>
                    </a:lnTo>
                    <a:cubicBezTo>
                      <a:pt x="0" y="3225"/>
                      <a:pt x="12" y="3237"/>
                      <a:pt x="12" y="3237"/>
                    </a:cubicBezTo>
                    <a:cubicBezTo>
                      <a:pt x="23" y="3237"/>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6" name="Google Shape;1064;p69"/>
              <p:cNvSpPr/>
              <p:nvPr/>
            </p:nvSpPr>
            <p:spPr>
              <a:xfrm>
                <a:off x="3760880" y="2506247"/>
                <a:ext cx="2268" cy="212780"/>
              </a:xfrm>
              <a:custGeom>
                <a:avLst/>
                <a:gdLst/>
                <a:ahLst/>
                <a:cxnLst/>
                <a:rect l="l" t="t" r="r" b="b"/>
                <a:pathLst>
                  <a:path w="36" h="3378" extrusionOk="0">
                    <a:moveTo>
                      <a:pt x="18" y="1"/>
                    </a:moveTo>
                    <a:cubicBezTo>
                      <a:pt x="10" y="1"/>
                      <a:pt x="1" y="4"/>
                      <a:pt x="1" y="10"/>
                    </a:cubicBezTo>
                    <a:lnTo>
                      <a:pt x="1" y="3354"/>
                    </a:lnTo>
                    <a:cubicBezTo>
                      <a:pt x="1" y="3366"/>
                      <a:pt x="12" y="3377"/>
                      <a:pt x="12" y="3377"/>
                    </a:cubicBezTo>
                    <a:cubicBezTo>
                      <a:pt x="24" y="3377"/>
                      <a:pt x="35" y="3366"/>
                      <a:pt x="35" y="3354"/>
                    </a:cubicBezTo>
                    <a:lnTo>
                      <a:pt x="35" y="10"/>
                    </a:lnTo>
                    <a:cubicBezTo>
                      <a:pt x="35" y="4"/>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7" name="Google Shape;1065;p69"/>
              <p:cNvSpPr/>
              <p:nvPr/>
            </p:nvSpPr>
            <p:spPr>
              <a:xfrm>
                <a:off x="3928311" y="2379824"/>
                <a:ext cx="85918" cy="273503"/>
              </a:xfrm>
              <a:custGeom>
                <a:avLst/>
                <a:gdLst/>
                <a:ahLst/>
                <a:cxnLst/>
                <a:rect l="l" t="t" r="r" b="b"/>
                <a:pathLst>
                  <a:path w="1364" h="4342" extrusionOk="0">
                    <a:moveTo>
                      <a:pt x="1329" y="58"/>
                    </a:moveTo>
                    <a:lnTo>
                      <a:pt x="1329" y="3735"/>
                    </a:lnTo>
                    <a:lnTo>
                      <a:pt x="35" y="4296"/>
                    </a:lnTo>
                    <a:lnTo>
                      <a:pt x="35" y="722"/>
                    </a:lnTo>
                    <a:lnTo>
                      <a:pt x="1329" y="58"/>
                    </a:lnTo>
                    <a:close/>
                    <a:moveTo>
                      <a:pt x="1364" y="0"/>
                    </a:moveTo>
                    <a:lnTo>
                      <a:pt x="1" y="711"/>
                    </a:lnTo>
                    <a:lnTo>
                      <a:pt x="1" y="4342"/>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8" name="Google Shape;1066;p69"/>
              <p:cNvSpPr/>
              <p:nvPr/>
            </p:nvSpPr>
            <p:spPr>
              <a:xfrm>
                <a:off x="4037285" y="2307636"/>
                <a:ext cx="104689" cy="298069"/>
              </a:xfrm>
              <a:custGeom>
                <a:avLst/>
                <a:gdLst/>
                <a:ahLst/>
                <a:cxnLst/>
                <a:rect l="l" t="t" r="r" b="b"/>
                <a:pathLst>
                  <a:path w="1662" h="4732" extrusionOk="0">
                    <a:moveTo>
                      <a:pt x="1627" y="58"/>
                    </a:moveTo>
                    <a:lnTo>
                      <a:pt x="1627" y="3964"/>
                    </a:lnTo>
                    <a:lnTo>
                      <a:pt x="35" y="4686"/>
                    </a:lnTo>
                    <a:lnTo>
                      <a:pt x="35" y="952"/>
                    </a:lnTo>
                    <a:lnTo>
                      <a:pt x="1627" y="58"/>
                    </a:lnTo>
                    <a:close/>
                    <a:moveTo>
                      <a:pt x="1661" y="1"/>
                    </a:moveTo>
                    <a:lnTo>
                      <a:pt x="0" y="929"/>
                    </a:lnTo>
                    <a:lnTo>
                      <a:pt x="0" y="4732"/>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59" name="Google Shape;1067;p69"/>
              <p:cNvSpPr/>
              <p:nvPr/>
            </p:nvSpPr>
            <p:spPr>
              <a:xfrm>
                <a:off x="3938389" y="2418438"/>
                <a:ext cx="2268" cy="232055"/>
              </a:xfrm>
              <a:custGeom>
                <a:avLst/>
                <a:gdLst/>
                <a:ahLst/>
                <a:cxnLst/>
                <a:rect l="l" t="t" r="r" b="b"/>
                <a:pathLst>
                  <a:path w="36" h="3684" extrusionOk="0">
                    <a:moveTo>
                      <a:pt x="18" y="0"/>
                    </a:moveTo>
                    <a:cubicBezTo>
                      <a:pt x="10" y="0"/>
                      <a:pt x="1" y="6"/>
                      <a:pt x="1" y="17"/>
                    </a:cubicBezTo>
                    <a:lnTo>
                      <a:pt x="1" y="3660"/>
                    </a:lnTo>
                    <a:cubicBezTo>
                      <a:pt x="1" y="3672"/>
                      <a:pt x="12" y="3683"/>
                      <a:pt x="12" y="3683"/>
                    </a:cubicBezTo>
                    <a:cubicBezTo>
                      <a:pt x="24" y="3683"/>
                      <a:pt x="35" y="3672"/>
                      <a:pt x="35" y="3660"/>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0" name="Google Shape;1068;p69"/>
              <p:cNvSpPr/>
              <p:nvPr/>
            </p:nvSpPr>
            <p:spPr>
              <a:xfrm>
                <a:off x="4046671" y="2360675"/>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1" name="Google Shape;1069;p69"/>
              <p:cNvSpPr/>
              <p:nvPr/>
            </p:nvSpPr>
            <p:spPr>
              <a:xfrm>
                <a:off x="3283974" y="2988130"/>
                <a:ext cx="66391" cy="200623"/>
              </a:xfrm>
              <a:custGeom>
                <a:avLst/>
                <a:gdLst/>
                <a:ahLst/>
                <a:cxnLst/>
                <a:rect l="l" t="t" r="r" b="b"/>
                <a:pathLst>
                  <a:path w="1054" h="3185" extrusionOk="0">
                    <a:moveTo>
                      <a:pt x="1020" y="0"/>
                    </a:moveTo>
                    <a:lnTo>
                      <a:pt x="0" y="344"/>
                    </a:lnTo>
                    <a:lnTo>
                      <a:pt x="0" y="3185"/>
                    </a:lnTo>
                    <a:lnTo>
                      <a:pt x="1031" y="2978"/>
                    </a:lnTo>
                    <a:cubicBezTo>
                      <a:pt x="1042" y="2978"/>
                      <a:pt x="1042" y="2967"/>
                      <a:pt x="1042" y="2956"/>
                    </a:cubicBezTo>
                    <a:cubicBezTo>
                      <a:pt x="1042" y="2956"/>
                      <a:pt x="1031" y="2944"/>
                      <a:pt x="1020" y="2944"/>
                    </a:cubicBezTo>
                    <a:lnTo>
                      <a:pt x="34" y="3150"/>
                    </a:lnTo>
                    <a:lnTo>
                      <a:pt x="34" y="367"/>
                    </a:lnTo>
                    <a:lnTo>
                      <a:pt x="1031" y="34"/>
                    </a:lnTo>
                    <a:cubicBezTo>
                      <a:pt x="1054" y="34"/>
                      <a:pt x="1042" y="0"/>
                      <a:pt x="10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2" name="Google Shape;1070;p69"/>
              <p:cNvSpPr/>
              <p:nvPr/>
            </p:nvSpPr>
            <p:spPr>
              <a:xfrm>
                <a:off x="3174243" y="3017673"/>
                <a:ext cx="72250" cy="191301"/>
              </a:xfrm>
              <a:custGeom>
                <a:avLst/>
                <a:gdLst/>
                <a:ahLst/>
                <a:cxnLst/>
                <a:rect l="l" t="t" r="r" b="b"/>
                <a:pathLst>
                  <a:path w="1147" h="3037" extrusionOk="0">
                    <a:moveTo>
                      <a:pt x="1112" y="47"/>
                    </a:moveTo>
                    <a:lnTo>
                      <a:pt x="1112" y="2796"/>
                    </a:lnTo>
                    <a:lnTo>
                      <a:pt x="24" y="2991"/>
                    </a:lnTo>
                    <a:lnTo>
                      <a:pt x="24" y="310"/>
                    </a:lnTo>
                    <a:lnTo>
                      <a:pt x="1112" y="47"/>
                    </a:lnTo>
                    <a:close/>
                    <a:moveTo>
                      <a:pt x="1146" y="1"/>
                    </a:moveTo>
                    <a:lnTo>
                      <a:pt x="12" y="287"/>
                    </a:lnTo>
                    <a:lnTo>
                      <a:pt x="1" y="287"/>
                    </a:lnTo>
                    <a:lnTo>
                      <a:pt x="1" y="3036"/>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3" name="Google Shape;1071;p69"/>
              <p:cNvSpPr/>
              <p:nvPr/>
            </p:nvSpPr>
            <p:spPr>
              <a:xfrm>
                <a:off x="3186526" y="3032476"/>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4" name="Google Shape;1072;p69"/>
              <p:cNvSpPr/>
              <p:nvPr/>
            </p:nvSpPr>
            <p:spPr>
              <a:xfrm>
                <a:off x="3504758" y="2918840"/>
                <a:ext cx="67147" cy="217945"/>
              </a:xfrm>
              <a:custGeom>
                <a:avLst/>
                <a:gdLst/>
                <a:ahLst/>
                <a:cxnLst/>
                <a:rect l="l" t="t" r="r" b="b"/>
                <a:pathLst>
                  <a:path w="1066" h="3460" extrusionOk="0">
                    <a:moveTo>
                      <a:pt x="1031" y="0"/>
                    </a:moveTo>
                    <a:lnTo>
                      <a:pt x="0" y="378"/>
                    </a:lnTo>
                    <a:lnTo>
                      <a:pt x="0" y="3460"/>
                    </a:lnTo>
                    <a:lnTo>
                      <a:pt x="1043" y="3219"/>
                    </a:lnTo>
                    <a:cubicBezTo>
                      <a:pt x="1062" y="3209"/>
                      <a:pt x="1057" y="3183"/>
                      <a:pt x="1047" y="3183"/>
                    </a:cubicBezTo>
                    <a:cubicBezTo>
                      <a:pt x="1046" y="3183"/>
                      <a:pt x="1044" y="3183"/>
                      <a:pt x="1043" y="3185"/>
                    </a:cubicBezTo>
                    <a:lnTo>
                      <a:pt x="35" y="3414"/>
                    </a:lnTo>
                    <a:lnTo>
                      <a:pt x="35" y="401"/>
                    </a:lnTo>
                    <a:lnTo>
                      <a:pt x="1043" y="35"/>
                    </a:lnTo>
                    <a:cubicBezTo>
                      <a:pt x="1066" y="35"/>
                      <a:pt x="1054"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5" name="Google Shape;1073;p69"/>
              <p:cNvSpPr/>
              <p:nvPr/>
            </p:nvSpPr>
            <p:spPr>
              <a:xfrm>
                <a:off x="3423184" y="2945548"/>
                <a:ext cx="68659" cy="205662"/>
              </a:xfrm>
              <a:custGeom>
                <a:avLst/>
                <a:gdLst/>
                <a:ahLst/>
                <a:cxnLst/>
                <a:rect l="l" t="t" r="r" b="b"/>
                <a:pathLst>
                  <a:path w="1090" h="3265" extrusionOk="0">
                    <a:moveTo>
                      <a:pt x="1055" y="46"/>
                    </a:moveTo>
                    <a:lnTo>
                      <a:pt x="1055" y="3047"/>
                    </a:lnTo>
                    <a:lnTo>
                      <a:pt x="35" y="3219"/>
                    </a:lnTo>
                    <a:lnTo>
                      <a:pt x="35" y="390"/>
                    </a:lnTo>
                    <a:lnTo>
                      <a:pt x="1055" y="46"/>
                    </a:lnTo>
                    <a:close/>
                    <a:moveTo>
                      <a:pt x="1089" y="0"/>
                    </a:moveTo>
                    <a:lnTo>
                      <a:pt x="1" y="367"/>
                    </a:lnTo>
                    <a:lnTo>
                      <a:pt x="1" y="3265"/>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6" name="Google Shape;1074;p69"/>
              <p:cNvSpPr/>
              <p:nvPr/>
            </p:nvSpPr>
            <p:spPr>
              <a:xfrm>
                <a:off x="3433326" y="2965201"/>
                <a:ext cx="2205" cy="183868"/>
              </a:xfrm>
              <a:custGeom>
                <a:avLst/>
                <a:gdLst/>
                <a:ahLst/>
                <a:cxnLst/>
                <a:rect l="l" t="t" r="r" b="b"/>
                <a:pathLst>
                  <a:path w="35" h="2919" extrusionOk="0">
                    <a:moveTo>
                      <a:pt x="17" y="0"/>
                    </a:moveTo>
                    <a:cubicBezTo>
                      <a:pt x="9" y="0"/>
                      <a:pt x="0" y="3"/>
                      <a:pt x="0" y="9"/>
                    </a:cubicBezTo>
                    <a:lnTo>
                      <a:pt x="0" y="2907"/>
                    </a:lnTo>
                    <a:cubicBezTo>
                      <a:pt x="0" y="2907"/>
                      <a:pt x="12" y="2919"/>
                      <a:pt x="23" y="2919"/>
                    </a:cubicBezTo>
                    <a:cubicBezTo>
                      <a:pt x="23" y="2919"/>
                      <a:pt x="35" y="2907"/>
                      <a:pt x="35" y="2907"/>
                    </a:cubicBezTo>
                    <a:lnTo>
                      <a:pt x="35" y="9"/>
                    </a:lnTo>
                    <a:cubicBezTo>
                      <a:pt x="35" y="3"/>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7" name="Google Shape;1075;p69"/>
              <p:cNvSpPr/>
              <p:nvPr/>
            </p:nvSpPr>
            <p:spPr>
              <a:xfrm>
                <a:off x="3517041" y="2937611"/>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8" name="Google Shape;1076;p69"/>
              <p:cNvSpPr/>
              <p:nvPr/>
            </p:nvSpPr>
            <p:spPr>
              <a:xfrm>
                <a:off x="3645480" y="2869077"/>
                <a:ext cx="89509" cy="233126"/>
              </a:xfrm>
              <a:custGeom>
                <a:avLst/>
                <a:gdLst/>
                <a:ahLst/>
                <a:cxnLst/>
                <a:rect l="l" t="t" r="r" b="b"/>
                <a:pathLst>
                  <a:path w="1421" h="3701" extrusionOk="0">
                    <a:moveTo>
                      <a:pt x="1306" y="46"/>
                    </a:moveTo>
                    <a:lnTo>
                      <a:pt x="1386" y="3288"/>
                    </a:lnTo>
                    <a:lnTo>
                      <a:pt x="34" y="3654"/>
                    </a:lnTo>
                    <a:lnTo>
                      <a:pt x="34" y="481"/>
                    </a:lnTo>
                    <a:lnTo>
                      <a:pt x="1306" y="46"/>
                    </a:lnTo>
                    <a:close/>
                    <a:moveTo>
                      <a:pt x="1340" y="0"/>
                    </a:moveTo>
                    <a:lnTo>
                      <a:pt x="12" y="458"/>
                    </a:lnTo>
                    <a:lnTo>
                      <a:pt x="0" y="458"/>
                    </a:lnTo>
                    <a:lnTo>
                      <a:pt x="0" y="3700"/>
                    </a:lnTo>
                    <a:lnTo>
                      <a:pt x="1421" y="3311"/>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69" name="Google Shape;1077;p69"/>
              <p:cNvSpPr/>
              <p:nvPr/>
            </p:nvSpPr>
            <p:spPr>
              <a:xfrm>
                <a:off x="3749353" y="2830085"/>
                <a:ext cx="93855" cy="244653"/>
              </a:xfrm>
              <a:custGeom>
                <a:avLst/>
                <a:gdLst/>
                <a:ahLst/>
                <a:cxnLst/>
                <a:rect l="l" t="t" r="r" b="b"/>
                <a:pathLst>
                  <a:path w="1490" h="3884" extrusionOk="0">
                    <a:moveTo>
                      <a:pt x="1467" y="0"/>
                    </a:moveTo>
                    <a:lnTo>
                      <a:pt x="1" y="516"/>
                    </a:lnTo>
                    <a:lnTo>
                      <a:pt x="1" y="3884"/>
                    </a:lnTo>
                    <a:lnTo>
                      <a:pt x="1478" y="3540"/>
                    </a:lnTo>
                    <a:cubicBezTo>
                      <a:pt x="1490" y="3529"/>
                      <a:pt x="1490" y="3506"/>
                      <a:pt x="1467" y="3506"/>
                    </a:cubicBezTo>
                    <a:lnTo>
                      <a:pt x="35" y="3838"/>
                    </a:lnTo>
                    <a:lnTo>
                      <a:pt x="35" y="539"/>
                    </a:lnTo>
                    <a:lnTo>
                      <a:pt x="1478" y="35"/>
                    </a:lnTo>
                    <a:cubicBezTo>
                      <a:pt x="1478" y="35"/>
                      <a:pt x="1490" y="23"/>
                      <a:pt x="1490" y="12"/>
                    </a:cubicBezTo>
                    <a:cubicBezTo>
                      <a:pt x="1478" y="12"/>
                      <a:pt x="1467" y="0"/>
                      <a:pt x="146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0" name="Google Shape;1078;p69"/>
              <p:cNvSpPr/>
              <p:nvPr/>
            </p:nvSpPr>
            <p:spPr>
              <a:xfrm>
                <a:off x="3655559" y="2893958"/>
                <a:ext cx="2205" cy="203899"/>
              </a:xfrm>
              <a:custGeom>
                <a:avLst/>
                <a:gdLst/>
                <a:ahLst/>
                <a:cxnLst/>
                <a:rect l="l" t="t" r="r" b="b"/>
                <a:pathLst>
                  <a:path w="35" h="3237" extrusionOk="0">
                    <a:moveTo>
                      <a:pt x="18" y="0"/>
                    </a:moveTo>
                    <a:cubicBezTo>
                      <a:pt x="9" y="0"/>
                      <a:pt x="0" y="6"/>
                      <a:pt x="0" y="17"/>
                    </a:cubicBezTo>
                    <a:lnTo>
                      <a:pt x="0" y="3213"/>
                    </a:lnTo>
                    <a:cubicBezTo>
                      <a:pt x="0" y="3225"/>
                      <a:pt x="12" y="3236"/>
                      <a:pt x="12" y="3236"/>
                    </a:cubicBezTo>
                    <a:cubicBezTo>
                      <a:pt x="23" y="3236"/>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1" name="Google Shape;1079;p69"/>
              <p:cNvSpPr/>
              <p:nvPr/>
            </p:nvSpPr>
            <p:spPr>
              <a:xfrm>
                <a:off x="3760880" y="2857864"/>
                <a:ext cx="2268" cy="212528"/>
              </a:xfrm>
              <a:custGeom>
                <a:avLst/>
                <a:gdLst/>
                <a:ahLst/>
                <a:cxnLst/>
                <a:rect l="l" t="t" r="r" b="b"/>
                <a:pathLst>
                  <a:path w="36" h="3374" extrusionOk="0">
                    <a:moveTo>
                      <a:pt x="18" y="0"/>
                    </a:moveTo>
                    <a:cubicBezTo>
                      <a:pt x="10" y="0"/>
                      <a:pt x="1" y="6"/>
                      <a:pt x="1" y="18"/>
                    </a:cubicBezTo>
                    <a:lnTo>
                      <a:pt x="1" y="3363"/>
                    </a:lnTo>
                    <a:cubicBezTo>
                      <a:pt x="1" y="3374"/>
                      <a:pt x="12" y="3374"/>
                      <a:pt x="12" y="3374"/>
                    </a:cubicBezTo>
                    <a:cubicBezTo>
                      <a:pt x="24" y="3374"/>
                      <a:pt x="35" y="3374"/>
                      <a:pt x="35" y="3363"/>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2" name="Google Shape;1080;p69"/>
              <p:cNvSpPr/>
              <p:nvPr/>
            </p:nvSpPr>
            <p:spPr>
              <a:xfrm>
                <a:off x="3928311" y="2770936"/>
                <a:ext cx="85918" cy="260527"/>
              </a:xfrm>
              <a:custGeom>
                <a:avLst/>
                <a:gdLst/>
                <a:ahLst/>
                <a:cxnLst/>
                <a:rect l="l" t="t" r="r" b="b"/>
                <a:pathLst>
                  <a:path w="1364" h="4136" extrusionOk="0">
                    <a:moveTo>
                      <a:pt x="1329" y="57"/>
                    </a:moveTo>
                    <a:lnTo>
                      <a:pt x="1329" y="3746"/>
                    </a:lnTo>
                    <a:lnTo>
                      <a:pt x="35" y="4090"/>
                    </a:lnTo>
                    <a:lnTo>
                      <a:pt x="35" y="527"/>
                    </a:lnTo>
                    <a:lnTo>
                      <a:pt x="1329" y="57"/>
                    </a:lnTo>
                    <a:close/>
                    <a:moveTo>
                      <a:pt x="1364" y="0"/>
                    </a:moveTo>
                    <a:lnTo>
                      <a:pt x="1" y="493"/>
                    </a:lnTo>
                    <a:lnTo>
                      <a:pt x="1" y="4135"/>
                    </a:lnTo>
                    <a:lnTo>
                      <a:pt x="1364" y="3769"/>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3" name="Google Shape;1081;p69"/>
              <p:cNvSpPr/>
              <p:nvPr/>
            </p:nvSpPr>
            <p:spPr>
              <a:xfrm>
                <a:off x="4037285" y="2719662"/>
                <a:ext cx="104689" cy="281502"/>
              </a:xfrm>
              <a:custGeom>
                <a:avLst/>
                <a:gdLst/>
                <a:ahLst/>
                <a:cxnLst/>
                <a:rect l="l" t="t" r="r" b="b"/>
                <a:pathLst>
                  <a:path w="1662" h="4469" extrusionOk="0">
                    <a:moveTo>
                      <a:pt x="1627" y="47"/>
                    </a:moveTo>
                    <a:lnTo>
                      <a:pt x="1627" y="3953"/>
                    </a:lnTo>
                    <a:lnTo>
                      <a:pt x="35" y="4422"/>
                    </a:lnTo>
                    <a:lnTo>
                      <a:pt x="35" y="688"/>
                    </a:lnTo>
                    <a:lnTo>
                      <a:pt x="1627" y="47"/>
                    </a:lnTo>
                    <a:close/>
                    <a:moveTo>
                      <a:pt x="1661" y="1"/>
                    </a:moveTo>
                    <a:lnTo>
                      <a:pt x="12" y="654"/>
                    </a:lnTo>
                    <a:lnTo>
                      <a:pt x="0" y="665"/>
                    </a:lnTo>
                    <a:lnTo>
                      <a:pt x="0" y="4468"/>
                    </a:lnTo>
                    <a:lnTo>
                      <a:pt x="1650" y="3976"/>
                    </a:lnTo>
                    <a:lnTo>
                      <a:pt x="1661" y="3976"/>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4" name="Google Shape;1082;p69"/>
              <p:cNvSpPr/>
              <p:nvPr/>
            </p:nvSpPr>
            <p:spPr>
              <a:xfrm>
                <a:off x="3938389" y="2798527"/>
                <a:ext cx="2268" cy="231488"/>
              </a:xfrm>
              <a:custGeom>
                <a:avLst/>
                <a:gdLst/>
                <a:ahLst/>
                <a:cxnLst/>
                <a:rect l="l" t="t" r="r" b="b"/>
                <a:pathLst>
                  <a:path w="36" h="3675" extrusionOk="0">
                    <a:moveTo>
                      <a:pt x="18" y="0"/>
                    </a:moveTo>
                    <a:cubicBezTo>
                      <a:pt x="10" y="0"/>
                      <a:pt x="1" y="3"/>
                      <a:pt x="1" y="9"/>
                    </a:cubicBezTo>
                    <a:lnTo>
                      <a:pt x="1" y="3652"/>
                    </a:lnTo>
                    <a:cubicBezTo>
                      <a:pt x="1" y="3663"/>
                      <a:pt x="12" y="3675"/>
                      <a:pt x="12" y="3675"/>
                    </a:cubicBezTo>
                    <a:cubicBezTo>
                      <a:pt x="24" y="3675"/>
                      <a:pt x="35" y="3663"/>
                      <a:pt x="35" y="3652"/>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5" name="Google Shape;1083;p69"/>
              <p:cNvSpPr/>
              <p:nvPr/>
            </p:nvSpPr>
            <p:spPr>
              <a:xfrm>
                <a:off x="4046671" y="2757582"/>
                <a:ext cx="2205" cy="239236"/>
              </a:xfrm>
              <a:custGeom>
                <a:avLst/>
                <a:gdLst/>
                <a:ahLst/>
                <a:cxnLst/>
                <a:rect l="l" t="t" r="r" b="b"/>
                <a:pathLst>
                  <a:path w="35" h="3798" extrusionOk="0">
                    <a:moveTo>
                      <a:pt x="17" y="0"/>
                    </a:moveTo>
                    <a:cubicBezTo>
                      <a:pt x="9" y="0"/>
                      <a:pt x="0" y="6"/>
                      <a:pt x="0" y="17"/>
                    </a:cubicBezTo>
                    <a:lnTo>
                      <a:pt x="0" y="3786"/>
                    </a:lnTo>
                    <a:cubicBezTo>
                      <a:pt x="0" y="3786"/>
                      <a:pt x="0" y="3798"/>
                      <a:pt x="12" y="3798"/>
                    </a:cubicBezTo>
                    <a:cubicBezTo>
                      <a:pt x="23" y="3798"/>
                      <a:pt x="35" y="3786"/>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6" name="Google Shape;1084;p69"/>
              <p:cNvSpPr/>
              <p:nvPr/>
            </p:nvSpPr>
            <p:spPr>
              <a:xfrm>
                <a:off x="3283974" y="3248473"/>
                <a:ext cx="66202" cy="199363"/>
              </a:xfrm>
              <a:custGeom>
                <a:avLst/>
                <a:gdLst/>
                <a:ahLst/>
                <a:cxnLst/>
                <a:rect l="l" t="t" r="r" b="b"/>
                <a:pathLst>
                  <a:path w="1051" h="3165" extrusionOk="0">
                    <a:moveTo>
                      <a:pt x="1028" y="0"/>
                    </a:moveTo>
                    <a:cubicBezTo>
                      <a:pt x="1026" y="0"/>
                      <a:pt x="1023" y="1"/>
                      <a:pt x="1020" y="2"/>
                    </a:cubicBezTo>
                    <a:lnTo>
                      <a:pt x="11" y="323"/>
                    </a:lnTo>
                    <a:lnTo>
                      <a:pt x="0" y="323"/>
                    </a:lnTo>
                    <a:lnTo>
                      <a:pt x="0" y="3164"/>
                    </a:lnTo>
                    <a:lnTo>
                      <a:pt x="1031" y="2981"/>
                    </a:lnTo>
                    <a:cubicBezTo>
                      <a:pt x="1042" y="2969"/>
                      <a:pt x="1042" y="2969"/>
                      <a:pt x="1042" y="2958"/>
                    </a:cubicBezTo>
                    <a:cubicBezTo>
                      <a:pt x="1042" y="2950"/>
                      <a:pt x="1037" y="2942"/>
                      <a:pt x="1029" y="2942"/>
                    </a:cubicBezTo>
                    <a:cubicBezTo>
                      <a:pt x="1026" y="2942"/>
                      <a:pt x="1023" y="2943"/>
                      <a:pt x="1020" y="2946"/>
                    </a:cubicBezTo>
                    <a:lnTo>
                      <a:pt x="34" y="3118"/>
                    </a:lnTo>
                    <a:lnTo>
                      <a:pt x="34" y="346"/>
                    </a:lnTo>
                    <a:lnTo>
                      <a:pt x="1031" y="37"/>
                    </a:lnTo>
                    <a:cubicBezTo>
                      <a:pt x="1051" y="27"/>
                      <a:pt x="1045" y="0"/>
                      <a:pt x="102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7" name="Google Shape;1085;p69"/>
              <p:cNvSpPr/>
              <p:nvPr/>
            </p:nvSpPr>
            <p:spPr>
              <a:xfrm>
                <a:off x="3174243" y="3276000"/>
                <a:ext cx="72250" cy="189096"/>
              </a:xfrm>
              <a:custGeom>
                <a:avLst/>
                <a:gdLst/>
                <a:ahLst/>
                <a:cxnLst/>
                <a:rect l="l" t="t" r="r" b="b"/>
                <a:pathLst>
                  <a:path w="1147" h="3002" extrusionOk="0">
                    <a:moveTo>
                      <a:pt x="1112" y="47"/>
                    </a:moveTo>
                    <a:lnTo>
                      <a:pt x="1112" y="2796"/>
                    </a:lnTo>
                    <a:lnTo>
                      <a:pt x="24" y="2968"/>
                    </a:lnTo>
                    <a:lnTo>
                      <a:pt x="24" y="287"/>
                    </a:lnTo>
                    <a:lnTo>
                      <a:pt x="1112" y="47"/>
                    </a:lnTo>
                    <a:close/>
                    <a:moveTo>
                      <a:pt x="1146" y="1"/>
                    </a:moveTo>
                    <a:lnTo>
                      <a:pt x="1" y="264"/>
                    </a:lnTo>
                    <a:lnTo>
                      <a:pt x="1" y="3002"/>
                    </a:lnTo>
                    <a:lnTo>
                      <a:pt x="1146" y="2819"/>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8" name="Google Shape;1086;p69"/>
              <p:cNvSpPr/>
              <p:nvPr/>
            </p:nvSpPr>
            <p:spPr>
              <a:xfrm>
                <a:off x="3186526" y="3289354"/>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79" name="Google Shape;1087;p69"/>
              <p:cNvSpPr/>
              <p:nvPr/>
            </p:nvSpPr>
            <p:spPr>
              <a:xfrm>
                <a:off x="3504758" y="3205135"/>
                <a:ext cx="66958" cy="214544"/>
              </a:xfrm>
              <a:custGeom>
                <a:avLst/>
                <a:gdLst/>
                <a:ahLst/>
                <a:cxnLst/>
                <a:rect l="l" t="t" r="r" b="b"/>
                <a:pathLst>
                  <a:path w="1063" h="3406" extrusionOk="0">
                    <a:moveTo>
                      <a:pt x="1040" y="1"/>
                    </a:moveTo>
                    <a:cubicBezTo>
                      <a:pt x="1037" y="1"/>
                      <a:pt x="1035" y="2"/>
                      <a:pt x="1031" y="3"/>
                    </a:cubicBezTo>
                    <a:lnTo>
                      <a:pt x="0" y="312"/>
                    </a:lnTo>
                    <a:lnTo>
                      <a:pt x="0" y="3405"/>
                    </a:lnTo>
                    <a:lnTo>
                      <a:pt x="1043" y="3211"/>
                    </a:lnTo>
                    <a:cubicBezTo>
                      <a:pt x="1054" y="3211"/>
                      <a:pt x="1054" y="3199"/>
                      <a:pt x="1054" y="3188"/>
                    </a:cubicBezTo>
                    <a:cubicBezTo>
                      <a:pt x="1054" y="3176"/>
                      <a:pt x="1043" y="3176"/>
                      <a:pt x="1043" y="3176"/>
                    </a:cubicBezTo>
                    <a:lnTo>
                      <a:pt x="35" y="3359"/>
                    </a:lnTo>
                    <a:lnTo>
                      <a:pt x="35" y="347"/>
                    </a:lnTo>
                    <a:lnTo>
                      <a:pt x="1043" y="37"/>
                    </a:lnTo>
                    <a:cubicBezTo>
                      <a:pt x="1062" y="28"/>
                      <a:pt x="1057" y="1"/>
                      <a:pt x="104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0" name="Google Shape;1088;p69"/>
              <p:cNvSpPr/>
              <p:nvPr/>
            </p:nvSpPr>
            <p:spPr>
              <a:xfrm>
                <a:off x="3423184" y="3227686"/>
                <a:ext cx="68659" cy="201379"/>
              </a:xfrm>
              <a:custGeom>
                <a:avLst/>
                <a:gdLst/>
                <a:ahLst/>
                <a:cxnLst/>
                <a:rect l="l" t="t" r="r" b="b"/>
                <a:pathLst>
                  <a:path w="1090" h="3197" extrusionOk="0">
                    <a:moveTo>
                      <a:pt x="1055" y="46"/>
                    </a:moveTo>
                    <a:lnTo>
                      <a:pt x="1055" y="3036"/>
                    </a:lnTo>
                    <a:lnTo>
                      <a:pt x="35" y="3162"/>
                    </a:lnTo>
                    <a:lnTo>
                      <a:pt x="35" y="332"/>
                    </a:lnTo>
                    <a:lnTo>
                      <a:pt x="1055" y="46"/>
                    </a:lnTo>
                    <a:close/>
                    <a:moveTo>
                      <a:pt x="1089" y="0"/>
                    </a:moveTo>
                    <a:lnTo>
                      <a:pt x="12" y="310"/>
                    </a:lnTo>
                    <a:lnTo>
                      <a:pt x="1" y="310"/>
                    </a:lnTo>
                    <a:lnTo>
                      <a:pt x="1" y="3196"/>
                    </a:lnTo>
                    <a:lnTo>
                      <a:pt x="1078" y="3070"/>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1" name="Google Shape;1089;p69"/>
              <p:cNvSpPr/>
              <p:nvPr/>
            </p:nvSpPr>
            <p:spPr>
              <a:xfrm>
                <a:off x="3433326" y="3243874"/>
                <a:ext cx="2205" cy="183742"/>
              </a:xfrm>
              <a:custGeom>
                <a:avLst/>
                <a:gdLst/>
                <a:ahLst/>
                <a:cxnLst/>
                <a:rect l="l" t="t" r="r" b="b"/>
                <a:pathLst>
                  <a:path w="35" h="2917" extrusionOk="0">
                    <a:moveTo>
                      <a:pt x="17" y="1"/>
                    </a:moveTo>
                    <a:cubicBezTo>
                      <a:pt x="9" y="1"/>
                      <a:pt x="0" y="7"/>
                      <a:pt x="0" y="18"/>
                    </a:cubicBezTo>
                    <a:lnTo>
                      <a:pt x="0" y="2905"/>
                    </a:lnTo>
                    <a:cubicBezTo>
                      <a:pt x="0" y="2916"/>
                      <a:pt x="12" y="2916"/>
                      <a:pt x="23" y="2916"/>
                    </a:cubicBezTo>
                    <a:cubicBezTo>
                      <a:pt x="23" y="2916"/>
                      <a:pt x="35" y="2916"/>
                      <a:pt x="35" y="2905"/>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2" name="Google Shape;1090;p69"/>
              <p:cNvSpPr/>
              <p:nvPr/>
            </p:nvSpPr>
            <p:spPr>
              <a:xfrm>
                <a:off x="3517041" y="3221198"/>
                <a:ext cx="2205" cy="195584"/>
              </a:xfrm>
              <a:custGeom>
                <a:avLst/>
                <a:gdLst/>
                <a:ahLst/>
                <a:cxnLst/>
                <a:rect l="l" t="t" r="r" b="b"/>
                <a:pathLst>
                  <a:path w="35" h="3105" extrusionOk="0">
                    <a:moveTo>
                      <a:pt x="23" y="0"/>
                    </a:moveTo>
                    <a:cubicBezTo>
                      <a:pt x="12" y="0"/>
                      <a:pt x="0" y="0"/>
                      <a:pt x="0" y="12"/>
                    </a:cubicBezTo>
                    <a:lnTo>
                      <a:pt x="0" y="3093"/>
                    </a:lnTo>
                    <a:cubicBezTo>
                      <a:pt x="0" y="3104"/>
                      <a:pt x="12" y="3104"/>
                      <a:pt x="12" y="3104"/>
                    </a:cubicBezTo>
                    <a:cubicBezTo>
                      <a:pt x="23" y="3104"/>
                      <a:pt x="34" y="3104"/>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3" name="Google Shape;1091;p69"/>
              <p:cNvSpPr/>
              <p:nvPr/>
            </p:nvSpPr>
            <p:spPr>
              <a:xfrm>
                <a:off x="3645480" y="3175025"/>
                <a:ext cx="89509" cy="224433"/>
              </a:xfrm>
              <a:custGeom>
                <a:avLst/>
                <a:gdLst/>
                <a:ahLst/>
                <a:cxnLst/>
                <a:rect l="l" t="t" r="r" b="b"/>
                <a:pathLst>
                  <a:path w="1421" h="3563" extrusionOk="0">
                    <a:moveTo>
                      <a:pt x="1317" y="46"/>
                    </a:moveTo>
                    <a:lnTo>
                      <a:pt x="1386" y="3288"/>
                    </a:lnTo>
                    <a:lnTo>
                      <a:pt x="34" y="3517"/>
                    </a:lnTo>
                    <a:lnTo>
                      <a:pt x="34" y="344"/>
                    </a:lnTo>
                    <a:lnTo>
                      <a:pt x="1317" y="46"/>
                    </a:lnTo>
                    <a:close/>
                    <a:moveTo>
                      <a:pt x="1340" y="0"/>
                    </a:moveTo>
                    <a:lnTo>
                      <a:pt x="0" y="321"/>
                    </a:lnTo>
                    <a:lnTo>
                      <a:pt x="0" y="3563"/>
                    </a:lnTo>
                    <a:lnTo>
                      <a:pt x="1398" y="3322"/>
                    </a:lnTo>
                    <a:lnTo>
                      <a:pt x="1421" y="3322"/>
                    </a:lnTo>
                    <a:lnTo>
                      <a:pt x="1340" y="23"/>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4" name="Google Shape;1092;p69"/>
              <p:cNvSpPr/>
              <p:nvPr/>
            </p:nvSpPr>
            <p:spPr>
              <a:xfrm>
                <a:off x="3749353" y="3147435"/>
                <a:ext cx="93855" cy="234701"/>
              </a:xfrm>
              <a:custGeom>
                <a:avLst/>
                <a:gdLst/>
                <a:ahLst/>
                <a:cxnLst/>
                <a:rect l="l" t="t" r="r" b="b"/>
                <a:pathLst>
                  <a:path w="1490" h="3726" extrusionOk="0">
                    <a:moveTo>
                      <a:pt x="1475" y="0"/>
                    </a:moveTo>
                    <a:cubicBezTo>
                      <a:pt x="1473" y="0"/>
                      <a:pt x="1470" y="1"/>
                      <a:pt x="1467" y="3"/>
                    </a:cubicBezTo>
                    <a:lnTo>
                      <a:pt x="12" y="358"/>
                    </a:lnTo>
                    <a:lnTo>
                      <a:pt x="1" y="358"/>
                    </a:lnTo>
                    <a:lnTo>
                      <a:pt x="1" y="3726"/>
                    </a:lnTo>
                    <a:lnTo>
                      <a:pt x="1467" y="3531"/>
                    </a:lnTo>
                    <a:cubicBezTo>
                      <a:pt x="1478" y="3531"/>
                      <a:pt x="1490" y="3531"/>
                      <a:pt x="1490" y="3519"/>
                    </a:cubicBezTo>
                    <a:cubicBezTo>
                      <a:pt x="1482" y="3511"/>
                      <a:pt x="1479" y="3503"/>
                      <a:pt x="1475" y="3503"/>
                    </a:cubicBezTo>
                    <a:cubicBezTo>
                      <a:pt x="1473" y="3503"/>
                      <a:pt x="1470" y="3505"/>
                      <a:pt x="1467" y="3508"/>
                    </a:cubicBezTo>
                    <a:lnTo>
                      <a:pt x="35" y="3691"/>
                    </a:lnTo>
                    <a:lnTo>
                      <a:pt x="35" y="392"/>
                    </a:lnTo>
                    <a:lnTo>
                      <a:pt x="1478" y="37"/>
                    </a:lnTo>
                    <a:cubicBezTo>
                      <a:pt x="1488" y="27"/>
                      <a:pt x="1490" y="0"/>
                      <a:pt x="147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5" name="Google Shape;1093;p69"/>
              <p:cNvSpPr/>
              <p:nvPr/>
            </p:nvSpPr>
            <p:spPr>
              <a:xfrm>
                <a:off x="3655559" y="3192663"/>
                <a:ext cx="2205" cy="203206"/>
              </a:xfrm>
              <a:custGeom>
                <a:avLst/>
                <a:gdLst/>
                <a:ahLst/>
                <a:cxnLst/>
                <a:rect l="l" t="t" r="r" b="b"/>
                <a:pathLst>
                  <a:path w="35" h="3226" extrusionOk="0">
                    <a:moveTo>
                      <a:pt x="18" y="1"/>
                    </a:moveTo>
                    <a:cubicBezTo>
                      <a:pt x="9" y="1"/>
                      <a:pt x="0" y="6"/>
                      <a:pt x="0" y="18"/>
                    </a:cubicBezTo>
                    <a:lnTo>
                      <a:pt x="0" y="3214"/>
                    </a:lnTo>
                    <a:cubicBezTo>
                      <a:pt x="0" y="3225"/>
                      <a:pt x="12" y="3225"/>
                      <a:pt x="12" y="3225"/>
                    </a:cubicBezTo>
                    <a:cubicBezTo>
                      <a:pt x="23" y="3225"/>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6" name="Google Shape;1094;p69"/>
              <p:cNvSpPr/>
              <p:nvPr/>
            </p:nvSpPr>
            <p:spPr>
              <a:xfrm>
                <a:off x="3760880" y="3167403"/>
                <a:ext cx="2268" cy="212591"/>
              </a:xfrm>
              <a:custGeom>
                <a:avLst/>
                <a:gdLst/>
                <a:ahLst/>
                <a:cxnLst/>
                <a:rect l="l" t="t" r="r" b="b"/>
                <a:pathLst>
                  <a:path w="36" h="3375" extrusionOk="0">
                    <a:moveTo>
                      <a:pt x="18" y="1"/>
                    </a:moveTo>
                    <a:cubicBezTo>
                      <a:pt x="10" y="1"/>
                      <a:pt x="1" y="6"/>
                      <a:pt x="1" y="18"/>
                    </a:cubicBezTo>
                    <a:lnTo>
                      <a:pt x="1" y="3351"/>
                    </a:lnTo>
                    <a:cubicBezTo>
                      <a:pt x="1" y="3363"/>
                      <a:pt x="12" y="3374"/>
                      <a:pt x="12" y="3374"/>
                    </a:cubicBezTo>
                    <a:cubicBezTo>
                      <a:pt x="24" y="3374"/>
                      <a:pt x="35" y="3363"/>
                      <a:pt x="35" y="3351"/>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7" name="Google Shape;1095;p69"/>
              <p:cNvSpPr/>
              <p:nvPr/>
            </p:nvSpPr>
            <p:spPr>
              <a:xfrm>
                <a:off x="3928311" y="3105735"/>
                <a:ext cx="85918" cy="251141"/>
              </a:xfrm>
              <a:custGeom>
                <a:avLst/>
                <a:gdLst/>
                <a:ahLst/>
                <a:cxnLst/>
                <a:rect l="l" t="t" r="r" b="b"/>
                <a:pathLst>
                  <a:path w="1364" h="3987" extrusionOk="0">
                    <a:moveTo>
                      <a:pt x="1329" y="46"/>
                    </a:moveTo>
                    <a:lnTo>
                      <a:pt x="1329" y="3735"/>
                    </a:lnTo>
                    <a:lnTo>
                      <a:pt x="35" y="3952"/>
                    </a:lnTo>
                    <a:lnTo>
                      <a:pt x="35" y="378"/>
                    </a:lnTo>
                    <a:lnTo>
                      <a:pt x="1329" y="46"/>
                    </a:lnTo>
                    <a:close/>
                    <a:moveTo>
                      <a:pt x="1364" y="0"/>
                    </a:moveTo>
                    <a:lnTo>
                      <a:pt x="1" y="355"/>
                    </a:lnTo>
                    <a:lnTo>
                      <a:pt x="1" y="3987"/>
                    </a:lnTo>
                    <a:lnTo>
                      <a:pt x="1341" y="3769"/>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8" name="Google Shape;1096;p69"/>
              <p:cNvSpPr/>
              <p:nvPr/>
            </p:nvSpPr>
            <p:spPr>
              <a:xfrm>
                <a:off x="4037285" y="3066743"/>
                <a:ext cx="104689" cy="271361"/>
              </a:xfrm>
              <a:custGeom>
                <a:avLst/>
                <a:gdLst/>
                <a:ahLst/>
                <a:cxnLst/>
                <a:rect l="l" t="t" r="r" b="b"/>
                <a:pathLst>
                  <a:path w="1662" h="4308" extrusionOk="0">
                    <a:moveTo>
                      <a:pt x="1627" y="47"/>
                    </a:moveTo>
                    <a:lnTo>
                      <a:pt x="1627" y="3953"/>
                    </a:lnTo>
                    <a:lnTo>
                      <a:pt x="35" y="4262"/>
                    </a:lnTo>
                    <a:lnTo>
                      <a:pt x="35" y="528"/>
                    </a:lnTo>
                    <a:lnTo>
                      <a:pt x="1627" y="47"/>
                    </a:lnTo>
                    <a:close/>
                    <a:moveTo>
                      <a:pt x="1661" y="1"/>
                    </a:moveTo>
                    <a:lnTo>
                      <a:pt x="0" y="505"/>
                    </a:lnTo>
                    <a:lnTo>
                      <a:pt x="0" y="4308"/>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89" name="Google Shape;1097;p69"/>
              <p:cNvSpPr/>
              <p:nvPr/>
            </p:nvSpPr>
            <p:spPr>
              <a:xfrm>
                <a:off x="3938389" y="3125577"/>
                <a:ext cx="2268" cy="231299"/>
              </a:xfrm>
              <a:custGeom>
                <a:avLst/>
                <a:gdLst/>
                <a:ahLst/>
                <a:cxnLst/>
                <a:rect l="l" t="t" r="r" b="b"/>
                <a:pathLst>
                  <a:path w="36" h="3672" extrusionOk="0">
                    <a:moveTo>
                      <a:pt x="18" y="0"/>
                    </a:moveTo>
                    <a:cubicBezTo>
                      <a:pt x="10" y="0"/>
                      <a:pt x="1" y="6"/>
                      <a:pt x="1" y="18"/>
                    </a:cubicBezTo>
                    <a:lnTo>
                      <a:pt x="1" y="3649"/>
                    </a:lnTo>
                    <a:cubicBezTo>
                      <a:pt x="1" y="3660"/>
                      <a:pt x="12" y="3672"/>
                      <a:pt x="12" y="3672"/>
                    </a:cubicBezTo>
                    <a:cubicBezTo>
                      <a:pt x="24" y="3672"/>
                      <a:pt x="35" y="3660"/>
                      <a:pt x="35" y="3660"/>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0" name="Google Shape;1098;p69"/>
              <p:cNvSpPr/>
              <p:nvPr/>
            </p:nvSpPr>
            <p:spPr>
              <a:xfrm>
                <a:off x="4046671" y="3095278"/>
                <a:ext cx="2205" cy="239236"/>
              </a:xfrm>
              <a:custGeom>
                <a:avLst/>
                <a:gdLst/>
                <a:ahLst/>
                <a:cxnLst/>
                <a:rect l="l" t="t" r="r" b="b"/>
                <a:pathLst>
                  <a:path w="35" h="3798" extrusionOk="0">
                    <a:moveTo>
                      <a:pt x="17" y="0"/>
                    </a:moveTo>
                    <a:cubicBezTo>
                      <a:pt x="9" y="0"/>
                      <a:pt x="0" y="6"/>
                      <a:pt x="0" y="17"/>
                    </a:cubicBezTo>
                    <a:lnTo>
                      <a:pt x="0" y="3786"/>
                    </a:lnTo>
                    <a:cubicBezTo>
                      <a:pt x="0" y="3798"/>
                      <a:pt x="0" y="3798"/>
                      <a:pt x="12" y="3798"/>
                    </a:cubicBezTo>
                    <a:cubicBezTo>
                      <a:pt x="23" y="3798"/>
                      <a:pt x="35" y="3798"/>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1" name="Google Shape;1099;p69"/>
              <p:cNvSpPr/>
              <p:nvPr/>
            </p:nvSpPr>
            <p:spPr>
              <a:xfrm>
                <a:off x="4876454" y="2277337"/>
                <a:ext cx="116972" cy="267078"/>
              </a:xfrm>
              <a:custGeom>
                <a:avLst/>
                <a:gdLst/>
                <a:ahLst/>
                <a:cxnLst/>
                <a:rect l="l" t="t" r="r" b="b"/>
                <a:pathLst>
                  <a:path w="1857" h="4240" extrusionOk="0">
                    <a:moveTo>
                      <a:pt x="104" y="58"/>
                    </a:moveTo>
                    <a:lnTo>
                      <a:pt x="1799" y="1181"/>
                    </a:lnTo>
                    <a:lnTo>
                      <a:pt x="1822" y="4182"/>
                    </a:lnTo>
                    <a:lnTo>
                      <a:pt x="35" y="3151"/>
                    </a:lnTo>
                    <a:lnTo>
                      <a:pt x="104" y="58"/>
                    </a:lnTo>
                    <a:close/>
                    <a:moveTo>
                      <a:pt x="69" y="1"/>
                    </a:moveTo>
                    <a:lnTo>
                      <a:pt x="1" y="3162"/>
                    </a:lnTo>
                    <a:lnTo>
                      <a:pt x="1" y="3174"/>
                    </a:lnTo>
                    <a:lnTo>
                      <a:pt x="1856" y="4239"/>
                    </a:lnTo>
                    <a:lnTo>
                      <a:pt x="1834" y="1169"/>
                    </a:lnTo>
                    <a:lnTo>
                      <a:pt x="1834" y="1158"/>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2" name="Google Shape;1100;p69"/>
              <p:cNvSpPr/>
              <p:nvPr/>
            </p:nvSpPr>
            <p:spPr>
              <a:xfrm>
                <a:off x="4733716" y="2179386"/>
                <a:ext cx="122579" cy="286353"/>
              </a:xfrm>
              <a:custGeom>
                <a:avLst/>
                <a:gdLst/>
                <a:ahLst/>
                <a:cxnLst/>
                <a:rect l="l" t="t" r="r" b="b"/>
                <a:pathLst>
                  <a:path w="1946" h="4546" extrusionOk="0">
                    <a:moveTo>
                      <a:pt x="63" y="1"/>
                    </a:moveTo>
                    <a:cubicBezTo>
                      <a:pt x="59" y="1"/>
                      <a:pt x="56" y="4"/>
                      <a:pt x="56" y="9"/>
                    </a:cubicBezTo>
                    <a:cubicBezTo>
                      <a:pt x="44" y="21"/>
                      <a:pt x="44" y="21"/>
                      <a:pt x="56" y="32"/>
                    </a:cubicBezTo>
                    <a:lnTo>
                      <a:pt x="1889" y="1281"/>
                    </a:lnTo>
                    <a:lnTo>
                      <a:pt x="1912" y="4488"/>
                    </a:lnTo>
                    <a:lnTo>
                      <a:pt x="1912" y="4488"/>
                    </a:lnTo>
                    <a:lnTo>
                      <a:pt x="21" y="3412"/>
                    </a:lnTo>
                    <a:cubicBezTo>
                      <a:pt x="19" y="3409"/>
                      <a:pt x="17" y="3408"/>
                      <a:pt x="15" y="3408"/>
                    </a:cubicBezTo>
                    <a:cubicBezTo>
                      <a:pt x="6" y="3408"/>
                      <a:pt x="1" y="3425"/>
                      <a:pt x="10" y="3434"/>
                    </a:cubicBezTo>
                    <a:lnTo>
                      <a:pt x="1923" y="4534"/>
                    </a:lnTo>
                    <a:lnTo>
                      <a:pt x="1946" y="4546"/>
                    </a:lnTo>
                    <a:lnTo>
                      <a:pt x="1946" y="4546"/>
                    </a:lnTo>
                    <a:lnTo>
                      <a:pt x="1923" y="1281"/>
                    </a:lnTo>
                    <a:lnTo>
                      <a:pt x="1923" y="1269"/>
                    </a:lnTo>
                    <a:lnTo>
                      <a:pt x="79" y="9"/>
                    </a:lnTo>
                    <a:cubicBezTo>
                      <a:pt x="73" y="4"/>
                      <a:pt x="67" y="1"/>
                      <a:pt x="6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3" name="Google Shape;1101;p69"/>
              <p:cNvSpPr/>
              <p:nvPr/>
            </p:nvSpPr>
            <p:spPr>
              <a:xfrm>
                <a:off x="4976043" y="2340833"/>
                <a:ext cx="3653" cy="194198"/>
              </a:xfrm>
              <a:custGeom>
                <a:avLst/>
                <a:gdLst/>
                <a:ahLst/>
                <a:cxnLst/>
                <a:rect l="l" t="t" r="r" b="b"/>
                <a:pathLst>
                  <a:path w="58" h="3083" extrusionOk="0">
                    <a:moveTo>
                      <a:pt x="23" y="1"/>
                    </a:moveTo>
                    <a:cubicBezTo>
                      <a:pt x="12" y="1"/>
                      <a:pt x="0" y="12"/>
                      <a:pt x="0" y="24"/>
                    </a:cubicBezTo>
                    <a:lnTo>
                      <a:pt x="35" y="3059"/>
                    </a:lnTo>
                    <a:cubicBezTo>
                      <a:pt x="35" y="3071"/>
                      <a:pt x="35" y="3082"/>
                      <a:pt x="46" y="3082"/>
                    </a:cubicBezTo>
                    <a:cubicBezTo>
                      <a:pt x="58" y="3082"/>
                      <a:pt x="58" y="3071"/>
                      <a:pt x="58" y="3059"/>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4" name="Google Shape;1102;p69"/>
              <p:cNvSpPr/>
              <p:nvPr/>
            </p:nvSpPr>
            <p:spPr>
              <a:xfrm>
                <a:off x="4837526" y="2248487"/>
                <a:ext cx="3653" cy="207174"/>
              </a:xfrm>
              <a:custGeom>
                <a:avLst/>
                <a:gdLst/>
                <a:ahLst/>
                <a:cxnLst/>
                <a:rect l="l" t="t" r="r" b="b"/>
                <a:pathLst>
                  <a:path w="58" h="3289" extrusionOk="0">
                    <a:moveTo>
                      <a:pt x="12" y="1"/>
                    </a:moveTo>
                    <a:cubicBezTo>
                      <a:pt x="12" y="1"/>
                      <a:pt x="0" y="12"/>
                      <a:pt x="0" y="12"/>
                    </a:cubicBezTo>
                    <a:lnTo>
                      <a:pt x="23" y="3277"/>
                    </a:lnTo>
                    <a:cubicBezTo>
                      <a:pt x="23" y="3288"/>
                      <a:pt x="34" y="3288"/>
                      <a:pt x="46" y="3288"/>
                    </a:cubicBezTo>
                    <a:cubicBezTo>
                      <a:pt x="46" y="3288"/>
                      <a:pt x="57" y="3288"/>
                      <a:pt x="57" y="3277"/>
                    </a:cubicBezTo>
                    <a:lnTo>
                      <a:pt x="34" y="12"/>
                    </a:lnTo>
                    <a:cubicBezTo>
                      <a:pt x="34"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5" name="Google Shape;1103;p69"/>
              <p:cNvSpPr/>
              <p:nvPr/>
            </p:nvSpPr>
            <p:spPr>
              <a:xfrm>
                <a:off x="4878659" y="2576105"/>
                <a:ext cx="116909" cy="251897"/>
              </a:xfrm>
              <a:custGeom>
                <a:avLst/>
                <a:gdLst/>
                <a:ahLst/>
                <a:cxnLst/>
                <a:rect l="l" t="t" r="r" b="b"/>
                <a:pathLst>
                  <a:path w="1856" h="3999" extrusionOk="0">
                    <a:moveTo>
                      <a:pt x="103" y="57"/>
                    </a:moveTo>
                    <a:lnTo>
                      <a:pt x="1799" y="940"/>
                    </a:lnTo>
                    <a:lnTo>
                      <a:pt x="1821" y="3952"/>
                    </a:lnTo>
                    <a:lnTo>
                      <a:pt x="34" y="3162"/>
                    </a:lnTo>
                    <a:lnTo>
                      <a:pt x="103" y="57"/>
                    </a:lnTo>
                    <a:close/>
                    <a:moveTo>
                      <a:pt x="69" y="0"/>
                    </a:moveTo>
                    <a:lnTo>
                      <a:pt x="0" y="3173"/>
                    </a:lnTo>
                    <a:lnTo>
                      <a:pt x="0" y="3185"/>
                    </a:lnTo>
                    <a:lnTo>
                      <a:pt x="1856" y="3998"/>
                    </a:lnTo>
                    <a:lnTo>
                      <a:pt x="1833" y="928"/>
                    </a:lnTo>
                    <a:lnTo>
                      <a:pt x="1833" y="917"/>
                    </a:lnTo>
                    <a:lnTo>
                      <a:pt x="92" y="12"/>
                    </a:lnTo>
                    <a:lnTo>
                      <a:pt x="6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6" name="Google Shape;1104;p69"/>
              <p:cNvSpPr/>
              <p:nvPr/>
            </p:nvSpPr>
            <p:spPr>
              <a:xfrm>
                <a:off x="4734283" y="2495287"/>
                <a:ext cx="124216" cy="273503"/>
              </a:xfrm>
              <a:custGeom>
                <a:avLst/>
                <a:gdLst/>
                <a:ahLst/>
                <a:cxnLst/>
                <a:rect l="l" t="t" r="r" b="b"/>
                <a:pathLst>
                  <a:path w="1972" h="4342" extrusionOk="0">
                    <a:moveTo>
                      <a:pt x="35" y="0"/>
                    </a:moveTo>
                    <a:cubicBezTo>
                      <a:pt x="24" y="0"/>
                      <a:pt x="12" y="0"/>
                      <a:pt x="12" y="12"/>
                    </a:cubicBezTo>
                    <a:cubicBezTo>
                      <a:pt x="1" y="12"/>
                      <a:pt x="1" y="23"/>
                      <a:pt x="12" y="35"/>
                    </a:cubicBezTo>
                    <a:lnTo>
                      <a:pt x="1914" y="1077"/>
                    </a:lnTo>
                    <a:lnTo>
                      <a:pt x="1937" y="4284"/>
                    </a:lnTo>
                    <a:lnTo>
                      <a:pt x="58" y="3471"/>
                    </a:lnTo>
                    <a:cubicBezTo>
                      <a:pt x="47" y="3471"/>
                      <a:pt x="35" y="3471"/>
                      <a:pt x="35" y="3483"/>
                    </a:cubicBezTo>
                    <a:cubicBezTo>
                      <a:pt x="35" y="3494"/>
                      <a:pt x="35" y="3506"/>
                      <a:pt x="47" y="3506"/>
                    </a:cubicBezTo>
                    <a:lnTo>
                      <a:pt x="1948" y="4330"/>
                    </a:lnTo>
                    <a:lnTo>
                      <a:pt x="1971" y="4342"/>
                    </a:lnTo>
                    <a:lnTo>
                      <a:pt x="1971" y="4342"/>
                    </a:lnTo>
                    <a:lnTo>
                      <a:pt x="1948" y="1077"/>
                    </a:lnTo>
                    <a:lnTo>
                      <a:pt x="1948" y="106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7" name="Google Shape;1105;p69"/>
              <p:cNvSpPr/>
              <p:nvPr/>
            </p:nvSpPr>
            <p:spPr>
              <a:xfrm>
                <a:off x="4978941" y="2626624"/>
                <a:ext cx="3653" cy="194135"/>
              </a:xfrm>
              <a:custGeom>
                <a:avLst/>
                <a:gdLst/>
                <a:ahLst/>
                <a:cxnLst/>
                <a:rect l="l" t="t" r="r" b="b"/>
                <a:pathLst>
                  <a:path w="58" h="3082" extrusionOk="0">
                    <a:moveTo>
                      <a:pt x="12" y="0"/>
                    </a:moveTo>
                    <a:cubicBezTo>
                      <a:pt x="0" y="0"/>
                      <a:pt x="0" y="12"/>
                      <a:pt x="0" y="23"/>
                    </a:cubicBezTo>
                    <a:lnTo>
                      <a:pt x="23" y="3059"/>
                    </a:lnTo>
                    <a:cubicBezTo>
                      <a:pt x="23" y="3070"/>
                      <a:pt x="23" y="3082"/>
                      <a:pt x="35" y="3082"/>
                    </a:cubicBezTo>
                    <a:cubicBezTo>
                      <a:pt x="46" y="3082"/>
                      <a:pt x="58" y="3070"/>
                      <a:pt x="58" y="3059"/>
                    </a:cubicBezTo>
                    <a:lnTo>
                      <a:pt x="35" y="23"/>
                    </a:lnTo>
                    <a:cubicBezTo>
                      <a:pt x="23"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8" name="Google Shape;1106;p69"/>
              <p:cNvSpPr/>
              <p:nvPr/>
            </p:nvSpPr>
            <p:spPr>
              <a:xfrm>
                <a:off x="4839667" y="2553743"/>
                <a:ext cx="4409" cy="207111"/>
              </a:xfrm>
              <a:custGeom>
                <a:avLst/>
                <a:gdLst/>
                <a:ahLst/>
                <a:cxnLst/>
                <a:rect l="l" t="t" r="r" b="b"/>
                <a:pathLst>
                  <a:path w="70" h="3288" extrusionOk="0">
                    <a:moveTo>
                      <a:pt x="23" y="0"/>
                    </a:moveTo>
                    <a:cubicBezTo>
                      <a:pt x="12" y="0"/>
                      <a:pt x="0" y="0"/>
                      <a:pt x="0" y="12"/>
                    </a:cubicBezTo>
                    <a:lnTo>
                      <a:pt x="35" y="3276"/>
                    </a:lnTo>
                    <a:cubicBezTo>
                      <a:pt x="35" y="3276"/>
                      <a:pt x="35" y="3288"/>
                      <a:pt x="46" y="3288"/>
                    </a:cubicBezTo>
                    <a:cubicBezTo>
                      <a:pt x="58" y="3288"/>
                      <a:pt x="69" y="3276"/>
                      <a:pt x="69" y="3276"/>
                    </a:cubicBezTo>
                    <a:lnTo>
                      <a:pt x="35" y="12"/>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99" name="Google Shape;1107;p69"/>
              <p:cNvSpPr/>
              <p:nvPr/>
            </p:nvSpPr>
            <p:spPr>
              <a:xfrm>
                <a:off x="4881494" y="2912352"/>
                <a:ext cx="116972" cy="232370"/>
              </a:xfrm>
              <a:custGeom>
                <a:avLst/>
                <a:gdLst/>
                <a:ahLst/>
                <a:cxnLst/>
                <a:rect l="l" t="t" r="r" b="b"/>
                <a:pathLst>
                  <a:path w="1857" h="3689" extrusionOk="0">
                    <a:moveTo>
                      <a:pt x="104" y="46"/>
                    </a:moveTo>
                    <a:lnTo>
                      <a:pt x="1799" y="630"/>
                    </a:lnTo>
                    <a:lnTo>
                      <a:pt x="1822" y="3643"/>
                    </a:lnTo>
                    <a:lnTo>
                      <a:pt x="35" y="3173"/>
                    </a:lnTo>
                    <a:lnTo>
                      <a:pt x="104" y="46"/>
                    </a:lnTo>
                    <a:close/>
                    <a:moveTo>
                      <a:pt x="70" y="0"/>
                    </a:moveTo>
                    <a:lnTo>
                      <a:pt x="1" y="3196"/>
                    </a:lnTo>
                    <a:lnTo>
                      <a:pt x="1857" y="3689"/>
                    </a:lnTo>
                    <a:lnTo>
                      <a:pt x="1834" y="619"/>
                    </a:lnTo>
                    <a:lnTo>
                      <a:pt x="1834" y="607"/>
                    </a:lnTo>
                    <a:lnTo>
                      <a:pt x="7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0" name="Google Shape;1108;p69"/>
              <p:cNvSpPr/>
              <p:nvPr/>
            </p:nvSpPr>
            <p:spPr>
              <a:xfrm>
                <a:off x="4737181" y="2856793"/>
                <a:ext cx="124216" cy="251897"/>
              </a:xfrm>
              <a:custGeom>
                <a:avLst/>
                <a:gdLst/>
                <a:ahLst/>
                <a:cxnLst/>
                <a:rect l="l" t="t" r="r" b="b"/>
                <a:pathLst>
                  <a:path w="1972" h="3999" extrusionOk="0">
                    <a:moveTo>
                      <a:pt x="24" y="0"/>
                    </a:moveTo>
                    <a:cubicBezTo>
                      <a:pt x="24" y="0"/>
                      <a:pt x="12" y="12"/>
                      <a:pt x="1" y="12"/>
                    </a:cubicBezTo>
                    <a:cubicBezTo>
                      <a:pt x="1" y="23"/>
                      <a:pt x="12" y="35"/>
                      <a:pt x="12" y="35"/>
                    </a:cubicBezTo>
                    <a:lnTo>
                      <a:pt x="1914" y="745"/>
                    </a:lnTo>
                    <a:lnTo>
                      <a:pt x="1937" y="3952"/>
                    </a:lnTo>
                    <a:lnTo>
                      <a:pt x="1937" y="3952"/>
                    </a:lnTo>
                    <a:lnTo>
                      <a:pt x="58" y="3483"/>
                    </a:lnTo>
                    <a:cubicBezTo>
                      <a:pt x="35" y="3483"/>
                      <a:pt x="24" y="3506"/>
                      <a:pt x="47" y="3517"/>
                    </a:cubicBezTo>
                    <a:lnTo>
                      <a:pt x="1948" y="3998"/>
                    </a:lnTo>
                    <a:lnTo>
                      <a:pt x="1971" y="3998"/>
                    </a:lnTo>
                    <a:lnTo>
                      <a:pt x="1948" y="733"/>
                    </a:lnTo>
                    <a:lnTo>
                      <a:pt x="1948" y="722"/>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1" name="Google Shape;1109;p69"/>
              <p:cNvSpPr/>
              <p:nvPr/>
            </p:nvSpPr>
            <p:spPr>
              <a:xfrm>
                <a:off x="4981083" y="2946241"/>
                <a:ext cx="3653" cy="193442"/>
              </a:xfrm>
              <a:custGeom>
                <a:avLst/>
                <a:gdLst/>
                <a:ahLst/>
                <a:cxnLst/>
                <a:rect l="l" t="t" r="r" b="b"/>
                <a:pathLst>
                  <a:path w="58" h="3071" extrusionOk="0">
                    <a:moveTo>
                      <a:pt x="24" y="1"/>
                    </a:moveTo>
                    <a:cubicBezTo>
                      <a:pt x="12" y="1"/>
                      <a:pt x="1" y="1"/>
                      <a:pt x="1" y="12"/>
                    </a:cubicBezTo>
                    <a:lnTo>
                      <a:pt x="24" y="3048"/>
                    </a:lnTo>
                    <a:cubicBezTo>
                      <a:pt x="24" y="3059"/>
                      <a:pt x="35" y="3071"/>
                      <a:pt x="46" y="3071"/>
                    </a:cubicBezTo>
                    <a:cubicBezTo>
                      <a:pt x="58" y="3071"/>
                      <a:pt x="58" y="3059"/>
                      <a:pt x="58" y="3048"/>
                    </a:cubicBezTo>
                    <a:lnTo>
                      <a:pt x="35" y="12"/>
                    </a:lnTo>
                    <a:cubicBezTo>
                      <a:pt x="35" y="1"/>
                      <a:pt x="24"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2" name="Google Shape;1110;p69"/>
              <p:cNvSpPr/>
              <p:nvPr/>
            </p:nvSpPr>
            <p:spPr>
              <a:xfrm>
                <a:off x="4842565" y="2896478"/>
                <a:ext cx="4409" cy="207111"/>
              </a:xfrm>
              <a:custGeom>
                <a:avLst/>
                <a:gdLst/>
                <a:ahLst/>
                <a:cxnLst/>
                <a:rect l="l" t="t" r="r" b="b"/>
                <a:pathLst>
                  <a:path w="70" h="3288" extrusionOk="0">
                    <a:moveTo>
                      <a:pt x="23" y="0"/>
                    </a:moveTo>
                    <a:cubicBezTo>
                      <a:pt x="12" y="0"/>
                      <a:pt x="0" y="12"/>
                      <a:pt x="0" y="23"/>
                    </a:cubicBezTo>
                    <a:lnTo>
                      <a:pt x="35" y="3276"/>
                    </a:lnTo>
                    <a:cubicBezTo>
                      <a:pt x="35" y="3288"/>
                      <a:pt x="35" y="3288"/>
                      <a:pt x="46" y="3288"/>
                    </a:cubicBezTo>
                    <a:cubicBezTo>
                      <a:pt x="58" y="3288"/>
                      <a:pt x="69" y="3288"/>
                      <a:pt x="69" y="3276"/>
                    </a:cubicBezTo>
                    <a:lnTo>
                      <a:pt x="35" y="23"/>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3" name="Google Shape;1111;p69"/>
              <p:cNvSpPr/>
              <p:nvPr/>
            </p:nvSpPr>
            <p:spPr>
              <a:xfrm>
                <a:off x="5352290" y="2565081"/>
                <a:ext cx="64691" cy="202261"/>
              </a:xfrm>
              <a:custGeom>
                <a:avLst/>
                <a:gdLst/>
                <a:ahLst/>
                <a:cxnLst/>
                <a:rect l="l" t="t" r="r" b="b"/>
                <a:pathLst>
                  <a:path w="1027" h="3211" extrusionOk="0">
                    <a:moveTo>
                      <a:pt x="23" y="0"/>
                    </a:moveTo>
                    <a:cubicBezTo>
                      <a:pt x="11" y="0"/>
                      <a:pt x="0" y="17"/>
                      <a:pt x="19" y="26"/>
                    </a:cubicBezTo>
                    <a:lnTo>
                      <a:pt x="992" y="691"/>
                    </a:lnTo>
                    <a:lnTo>
                      <a:pt x="992" y="3165"/>
                    </a:lnTo>
                    <a:lnTo>
                      <a:pt x="30" y="2638"/>
                    </a:lnTo>
                    <a:cubicBezTo>
                      <a:pt x="19" y="2638"/>
                      <a:pt x="7" y="2638"/>
                      <a:pt x="7" y="2650"/>
                    </a:cubicBezTo>
                    <a:cubicBezTo>
                      <a:pt x="7" y="2661"/>
                      <a:pt x="7" y="2672"/>
                      <a:pt x="19" y="2672"/>
                    </a:cubicBezTo>
                    <a:lnTo>
                      <a:pt x="1004" y="3199"/>
                    </a:lnTo>
                    <a:lnTo>
                      <a:pt x="1027" y="3211"/>
                    </a:lnTo>
                    <a:lnTo>
                      <a:pt x="1027" y="668"/>
                    </a:lnTo>
                    <a:lnTo>
                      <a:pt x="30"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4" name="Google Shape;1112;p69"/>
              <p:cNvSpPr/>
              <p:nvPr/>
            </p:nvSpPr>
            <p:spPr>
              <a:xfrm>
                <a:off x="5453706" y="2627316"/>
                <a:ext cx="71494" cy="195584"/>
              </a:xfrm>
              <a:custGeom>
                <a:avLst/>
                <a:gdLst/>
                <a:ahLst/>
                <a:cxnLst/>
                <a:rect l="l" t="t" r="r" b="b"/>
                <a:pathLst>
                  <a:path w="1135" h="3105" extrusionOk="0">
                    <a:moveTo>
                      <a:pt x="35" y="58"/>
                    </a:moveTo>
                    <a:lnTo>
                      <a:pt x="1101" y="676"/>
                    </a:lnTo>
                    <a:lnTo>
                      <a:pt x="1101" y="3059"/>
                    </a:lnTo>
                    <a:lnTo>
                      <a:pt x="35" y="2509"/>
                    </a:lnTo>
                    <a:lnTo>
                      <a:pt x="35" y="58"/>
                    </a:lnTo>
                    <a:close/>
                    <a:moveTo>
                      <a:pt x="1" y="1"/>
                    </a:moveTo>
                    <a:lnTo>
                      <a:pt x="1" y="2532"/>
                    </a:lnTo>
                    <a:lnTo>
                      <a:pt x="1135" y="3105"/>
                    </a:lnTo>
                    <a:lnTo>
                      <a:pt x="1135" y="66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5" name="Google Shape;1113;p69"/>
              <p:cNvSpPr/>
              <p:nvPr/>
            </p:nvSpPr>
            <p:spPr>
              <a:xfrm>
                <a:off x="5510713" y="2661584"/>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6" name="Google Shape;1114;p69"/>
              <p:cNvSpPr/>
              <p:nvPr/>
            </p:nvSpPr>
            <p:spPr>
              <a:xfrm>
                <a:off x="5402494" y="2598089"/>
                <a:ext cx="2205" cy="161317"/>
              </a:xfrm>
              <a:custGeom>
                <a:avLst/>
                <a:gdLst/>
                <a:ahLst/>
                <a:cxnLst/>
                <a:rect l="l" t="t" r="r" b="b"/>
                <a:pathLst>
                  <a:path w="35" h="2561" extrusionOk="0">
                    <a:moveTo>
                      <a:pt x="18" y="1"/>
                    </a:moveTo>
                    <a:cubicBezTo>
                      <a:pt x="9" y="1"/>
                      <a:pt x="1" y="6"/>
                      <a:pt x="1" y="18"/>
                    </a:cubicBezTo>
                    <a:lnTo>
                      <a:pt x="1" y="2549"/>
                    </a:lnTo>
                    <a:cubicBezTo>
                      <a:pt x="1" y="2561"/>
                      <a:pt x="1" y="2561"/>
                      <a:pt x="12" y="2561"/>
                    </a:cubicBezTo>
                    <a:cubicBezTo>
                      <a:pt x="23" y="2561"/>
                      <a:pt x="35" y="2561"/>
                      <a:pt x="35" y="2549"/>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7" name="Google Shape;1115;p69"/>
              <p:cNvSpPr/>
              <p:nvPr/>
            </p:nvSpPr>
            <p:spPr>
              <a:xfrm>
                <a:off x="5352164" y="2801802"/>
                <a:ext cx="64817" cy="195017"/>
              </a:xfrm>
              <a:custGeom>
                <a:avLst/>
                <a:gdLst/>
                <a:ahLst/>
                <a:cxnLst/>
                <a:rect l="l" t="t" r="r" b="b"/>
                <a:pathLst>
                  <a:path w="1029" h="3096" extrusionOk="0">
                    <a:moveTo>
                      <a:pt x="23" y="0"/>
                    </a:moveTo>
                    <a:cubicBezTo>
                      <a:pt x="7" y="0"/>
                      <a:pt x="1" y="26"/>
                      <a:pt x="21" y="26"/>
                    </a:cubicBezTo>
                    <a:lnTo>
                      <a:pt x="994" y="564"/>
                    </a:lnTo>
                    <a:lnTo>
                      <a:pt x="994" y="3038"/>
                    </a:lnTo>
                    <a:lnTo>
                      <a:pt x="32" y="2649"/>
                    </a:lnTo>
                    <a:cubicBezTo>
                      <a:pt x="29" y="2647"/>
                      <a:pt x="26" y="2646"/>
                      <a:pt x="23" y="2646"/>
                    </a:cubicBezTo>
                    <a:cubicBezTo>
                      <a:pt x="7" y="2646"/>
                      <a:pt x="1" y="2672"/>
                      <a:pt x="21" y="2672"/>
                    </a:cubicBezTo>
                    <a:lnTo>
                      <a:pt x="1029" y="3096"/>
                    </a:lnTo>
                    <a:lnTo>
                      <a:pt x="1029" y="553"/>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8" name="Google Shape;1116;p69"/>
              <p:cNvSpPr/>
              <p:nvPr/>
            </p:nvSpPr>
            <p:spPr>
              <a:xfrm>
                <a:off x="5453706" y="2852447"/>
                <a:ext cx="71494" cy="186198"/>
              </a:xfrm>
              <a:custGeom>
                <a:avLst/>
                <a:gdLst/>
                <a:ahLst/>
                <a:cxnLst/>
                <a:rect l="l" t="t" r="r" b="b"/>
                <a:pathLst>
                  <a:path w="1135" h="2956" extrusionOk="0">
                    <a:moveTo>
                      <a:pt x="35" y="46"/>
                    </a:moveTo>
                    <a:lnTo>
                      <a:pt x="1101" y="539"/>
                    </a:lnTo>
                    <a:lnTo>
                      <a:pt x="1101" y="2910"/>
                    </a:lnTo>
                    <a:lnTo>
                      <a:pt x="35" y="2498"/>
                    </a:lnTo>
                    <a:lnTo>
                      <a:pt x="35" y="46"/>
                    </a:lnTo>
                    <a:close/>
                    <a:moveTo>
                      <a:pt x="1" y="1"/>
                    </a:moveTo>
                    <a:lnTo>
                      <a:pt x="1" y="2521"/>
                    </a:lnTo>
                    <a:lnTo>
                      <a:pt x="1135" y="2956"/>
                    </a:lnTo>
                    <a:lnTo>
                      <a:pt x="1135" y="516"/>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09" name="Google Shape;1117;p69"/>
              <p:cNvSpPr/>
              <p:nvPr/>
            </p:nvSpPr>
            <p:spPr>
              <a:xfrm>
                <a:off x="5510713" y="2878777"/>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0" name="Google Shape;1118;p69"/>
              <p:cNvSpPr/>
              <p:nvPr/>
            </p:nvSpPr>
            <p:spPr>
              <a:xfrm>
                <a:off x="5402494" y="2829014"/>
                <a:ext cx="2205" cy="161317"/>
              </a:xfrm>
              <a:custGeom>
                <a:avLst/>
                <a:gdLst/>
                <a:ahLst/>
                <a:cxnLst/>
                <a:rect l="l" t="t" r="r" b="b"/>
                <a:pathLst>
                  <a:path w="35" h="2561" extrusionOk="0">
                    <a:moveTo>
                      <a:pt x="18" y="0"/>
                    </a:moveTo>
                    <a:cubicBezTo>
                      <a:pt x="9" y="0"/>
                      <a:pt x="1" y="6"/>
                      <a:pt x="1" y="17"/>
                    </a:cubicBezTo>
                    <a:lnTo>
                      <a:pt x="1" y="2549"/>
                    </a:lnTo>
                    <a:cubicBezTo>
                      <a:pt x="1" y="2549"/>
                      <a:pt x="1" y="2560"/>
                      <a:pt x="12" y="2560"/>
                    </a:cubicBezTo>
                    <a:cubicBezTo>
                      <a:pt x="23" y="2560"/>
                      <a:pt x="23" y="2549"/>
                      <a:pt x="35" y="2549"/>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1" name="Google Shape;1119;p69"/>
              <p:cNvSpPr/>
              <p:nvPr/>
            </p:nvSpPr>
            <p:spPr>
              <a:xfrm>
                <a:off x="5352731" y="3059940"/>
                <a:ext cx="64250" cy="185128"/>
              </a:xfrm>
              <a:custGeom>
                <a:avLst/>
                <a:gdLst/>
                <a:ahLst/>
                <a:cxnLst/>
                <a:rect l="l" t="t" r="r" b="b"/>
                <a:pathLst>
                  <a:path w="1020" h="2939" extrusionOk="0">
                    <a:moveTo>
                      <a:pt x="13" y="1"/>
                    </a:moveTo>
                    <a:cubicBezTo>
                      <a:pt x="6" y="1"/>
                      <a:pt x="0" y="9"/>
                      <a:pt x="0" y="17"/>
                    </a:cubicBezTo>
                    <a:cubicBezTo>
                      <a:pt x="0" y="17"/>
                      <a:pt x="0" y="29"/>
                      <a:pt x="12" y="29"/>
                    </a:cubicBezTo>
                    <a:lnTo>
                      <a:pt x="985" y="418"/>
                    </a:lnTo>
                    <a:lnTo>
                      <a:pt x="985" y="2892"/>
                    </a:lnTo>
                    <a:lnTo>
                      <a:pt x="23" y="2652"/>
                    </a:lnTo>
                    <a:cubicBezTo>
                      <a:pt x="20" y="2648"/>
                      <a:pt x="16" y="2647"/>
                      <a:pt x="13" y="2647"/>
                    </a:cubicBezTo>
                    <a:cubicBezTo>
                      <a:pt x="6" y="2647"/>
                      <a:pt x="0" y="2655"/>
                      <a:pt x="0" y="2663"/>
                    </a:cubicBezTo>
                    <a:cubicBezTo>
                      <a:pt x="0" y="2663"/>
                      <a:pt x="0" y="2675"/>
                      <a:pt x="12" y="2675"/>
                    </a:cubicBezTo>
                    <a:lnTo>
                      <a:pt x="1020" y="2938"/>
                    </a:lnTo>
                    <a:lnTo>
                      <a:pt x="1020" y="395"/>
                    </a:lnTo>
                    <a:lnTo>
                      <a:pt x="23" y="6"/>
                    </a:lnTo>
                    <a:cubicBezTo>
                      <a:pt x="20" y="2"/>
                      <a:pt x="16" y="1"/>
                      <a:pt x="1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2" name="Google Shape;1120;p69"/>
              <p:cNvSpPr/>
              <p:nvPr/>
            </p:nvSpPr>
            <p:spPr>
              <a:xfrm>
                <a:off x="5453706" y="3094900"/>
                <a:ext cx="71494" cy="174671"/>
              </a:xfrm>
              <a:custGeom>
                <a:avLst/>
                <a:gdLst/>
                <a:ahLst/>
                <a:cxnLst/>
                <a:rect l="l" t="t" r="r" b="b"/>
                <a:pathLst>
                  <a:path w="1135" h="2773" extrusionOk="0">
                    <a:moveTo>
                      <a:pt x="35" y="35"/>
                    </a:moveTo>
                    <a:lnTo>
                      <a:pt x="1101" y="356"/>
                    </a:lnTo>
                    <a:lnTo>
                      <a:pt x="1101" y="2738"/>
                    </a:lnTo>
                    <a:lnTo>
                      <a:pt x="35" y="2486"/>
                    </a:lnTo>
                    <a:lnTo>
                      <a:pt x="35" y="35"/>
                    </a:lnTo>
                    <a:close/>
                    <a:moveTo>
                      <a:pt x="1" y="0"/>
                    </a:moveTo>
                    <a:lnTo>
                      <a:pt x="1" y="2521"/>
                    </a:lnTo>
                    <a:lnTo>
                      <a:pt x="1135" y="2773"/>
                    </a:lnTo>
                    <a:lnTo>
                      <a:pt x="1135" y="33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3" name="Google Shape;1121;p69"/>
              <p:cNvSpPr/>
              <p:nvPr/>
            </p:nvSpPr>
            <p:spPr>
              <a:xfrm>
                <a:off x="5510713" y="3111845"/>
                <a:ext cx="2268" cy="155585"/>
              </a:xfrm>
              <a:custGeom>
                <a:avLst/>
                <a:gdLst/>
                <a:ahLst/>
                <a:cxnLst/>
                <a:rect l="l" t="t" r="r" b="b"/>
                <a:pathLst>
                  <a:path w="36" h="2470" extrusionOk="0">
                    <a:moveTo>
                      <a:pt x="18" y="1"/>
                    </a:moveTo>
                    <a:cubicBezTo>
                      <a:pt x="9" y="1"/>
                      <a:pt x="1" y="6"/>
                      <a:pt x="1" y="18"/>
                    </a:cubicBezTo>
                    <a:lnTo>
                      <a:pt x="1" y="2446"/>
                    </a:lnTo>
                    <a:cubicBezTo>
                      <a:pt x="1" y="2458"/>
                      <a:pt x="12" y="2469"/>
                      <a:pt x="24" y="2469"/>
                    </a:cubicBezTo>
                    <a:cubicBezTo>
                      <a:pt x="24" y="2469"/>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4" name="Google Shape;1122;p69"/>
              <p:cNvSpPr/>
              <p:nvPr/>
            </p:nvSpPr>
            <p:spPr>
              <a:xfrm>
                <a:off x="5402494" y="3079404"/>
                <a:ext cx="1512" cy="161317"/>
              </a:xfrm>
              <a:custGeom>
                <a:avLst/>
                <a:gdLst/>
                <a:ahLst/>
                <a:cxnLst/>
                <a:rect l="l" t="t" r="r" b="b"/>
                <a:pathLst>
                  <a:path w="24" h="2561" extrusionOk="0">
                    <a:moveTo>
                      <a:pt x="12" y="0"/>
                    </a:moveTo>
                    <a:cubicBezTo>
                      <a:pt x="6" y="0"/>
                      <a:pt x="1" y="6"/>
                      <a:pt x="1" y="17"/>
                    </a:cubicBezTo>
                    <a:lnTo>
                      <a:pt x="1" y="2549"/>
                    </a:lnTo>
                    <a:cubicBezTo>
                      <a:pt x="1" y="2549"/>
                      <a:pt x="1" y="2560"/>
                      <a:pt x="12" y="2560"/>
                    </a:cubicBezTo>
                    <a:cubicBezTo>
                      <a:pt x="23" y="2560"/>
                      <a:pt x="23" y="2549"/>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5" name="Google Shape;1123;p69"/>
              <p:cNvSpPr/>
              <p:nvPr/>
            </p:nvSpPr>
            <p:spPr>
              <a:xfrm>
                <a:off x="5352164" y="3293889"/>
                <a:ext cx="64817" cy="182797"/>
              </a:xfrm>
              <a:custGeom>
                <a:avLst/>
                <a:gdLst/>
                <a:ahLst/>
                <a:cxnLst/>
                <a:rect l="l" t="t" r="r" b="b"/>
                <a:pathLst>
                  <a:path w="1029" h="2902" extrusionOk="0">
                    <a:moveTo>
                      <a:pt x="23" y="1"/>
                    </a:moveTo>
                    <a:cubicBezTo>
                      <a:pt x="7" y="1"/>
                      <a:pt x="1" y="26"/>
                      <a:pt x="21" y="26"/>
                    </a:cubicBezTo>
                    <a:lnTo>
                      <a:pt x="994" y="381"/>
                    </a:lnTo>
                    <a:lnTo>
                      <a:pt x="994" y="2855"/>
                    </a:lnTo>
                    <a:lnTo>
                      <a:pt x="32" y="2638"/>
                    </a:lnTo>
                    <a:cubicBezTo>
                      <a:pt x="21" y="2638"/>
                      <a:pt x="9" y="2649"/>
                      <a:pt x="9" y="2649"/>
                    </a:cubicBezTo>
                    <a:cubicBezTo>
                      <a:pt x="9" y="2661"/>
                      <a:pt x="9" y="2672"/>
                      <a:pt x="21" y="2672"/>
                    </a:cubicBezTo>
                    <a:lnTo>
                      <a:pt x="1029" y="2901"/>
                    </a:lnTo>
                    <a:lnTo>
                      <a:pt x="1029" y="358"/>
                    </a:lnTo>
                    <a:lnTo>
                      <a:pt x="32" y="3"/>
                    </a:lnTo>
                    <a:cubicBezTo>
                      <a:pt x="29" y="1"/>
                      <a:pt x="26"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6" name="Google Shape;1124;p69"/>
              <p:cNvSpPr/>
              <p:nvPr/>
            </p:nvSpPr>
            <p:spPr>
              <a:xfrm>
                <a:off x="5453706" y="3325070"/>
                <a:ext cx="71494" cy="172530"/>
              </a:xfrm>
              <a:custGeom>
                <a:avLst/>
                <a:gdLst/>
                <a:ahLst/>
                <a:cxnLst/>
                <a:rect l="l" t="t" r="r" b="b"/>
                <a:pathLst>
                  <a:path w="1135" h="2739" extrusionOk="0">
                    <a:moveTo>
                      <a:pt x="35" y="46"/>
                    </a:moveTo>
                    <a:lnTo>
                      <a:pt x="1101" y="321"/>
                    </a:lnTo>
                    <a:lnTo>
                      <a:pt x="1101" y="2693"/>
                    </a:lnTo>
                    <a:lnTo>
                      <a:pt x="35" y="2498"/>
                    </a:lnTo>
                    <a:lnTo>
                      <a:pt x="35" y="46"/>
                    </a:lnTo>
                    <a:close/>
                    <a:moveTo>
                      <a:pt x="1" y="1"/>
                    </a:moveTo>
                    <a:lnTo>
                      <a:pt x="1" y="2521"/>
                    </a:lnTo>
                    <a:lnTo>
                      <a:pt x="1112" y="2738"/>
                    </a:lnTo>
                    <a:lnTo>
                      <a:pt x="1135" y="2738"/>
                    </a:lnTo>
                    <a:lnTo>
                      <a:pt x="1135" y="299"/>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7" name="Google Shape;1125;p69"/>
              <p:cNvSpPr/>
              <p:nvPr/>
            </p:nvSpPr>
            <p:spPr>
              <a:xfrm>
                <a:off x="5510713" y="3340566"/>
                <a:ext cx="2268" cy="154892"/>
              </a:xfrm>
              <a:custGeom>
                <a:avLst/>
                <a:gdLst/>
                <a:ahLst/>
                <a:cxnLst/>
                <a:rect l="l" t="t" r="r" b="b"/>
                <a:pathLst>
                  <a:path w="36" h="2459" extrusionOk="0">
                    <a:moveTo>
                      <a:pt x="18" y="1"/>
                    </a:moveTo>
                    <a:cubicBezTo>
                      <a:pt x="9" y="1"/>
                      <a:pt x="1" y="7"/>
                      <a:pt x="1" y="18"/>
                    </a:cubicBezTo>
                    <a:lnTo>
                      <a:pt x="1" y="2447"/>
                    </a:lnTo>
                    <a:cubicBezTo>
                      <a:pt x="1" y="2447"/>
                      <a:pt x="12" y="2458"/>
                      <a:pt x="24" y="2458"/>
                    </a:cubicBezTo>
                    <a:cubicBezTo>
                      <a:pt x="24" y="2458"/>
                      <a:pt x="35" y="2447"/>
                      <a:pt x="35" y="2447"/>
                    </a:cubicBezTo>
                    <a:lnTo>
                      <a:pt x="35" y="18"/>
                    </a:lnTo>
                    <a:cubicBezTo>
                      <a:pt x="35" y="7"/>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8" name="Google Shape;1126;p69"/>
              <p:cNvSpPr/>
              <p:nvPr/>
            </p:nvSpPr>
            <p:spPr>
              <a:xfrm>
                <a:off x="5402494" y="3311023"/>
                <a:ext cx="1512" cy="162010"/>
              </a:xfrm>
              <a:custGeom>
                <a:avLst/>
                <a:gdLst/>
                <a:ahLst/>
                <a:cxnLst/>
                <a:rect l="l" t="t" r="r" b="b"/>
                <a:pathLst>
                  <a:path w="24" h="2572" extrusionOk="0">
                    <a:moveTo>
                      <a:pt x="12" y="0"/>
                    </a:moveTo>
                    <a:cubicBezTo>
                      <a:pt x="6" y="0"/>
                      <a:pt x="1" y="6"/>
                      <a:pt x="1" y="17"/>
                    </a:cubicBezTo>
                    <a:lnTo>
                      <a:pt x="1" y="2549"/>
                    </a:lnTo>
                    <a:cubicBezTo>
                      <a:pt x="1" y="2561"/>
                      <a:pt x="1" y="2572"/>
                      <a:pt x="12" y="2572"/>
                    </a:cubicBezTo>
                    <a:cubicBezTo>
                      <a:pt x="23" y="2572"/>
                      <a:pt x="23" y="2561"/>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19" name="Google Shape;1127;p69"/>
              <p:cNvSpPr/>
              <p:nvPr/>
            </p:nvSpPr>
            <p:spPr>
              <a:xfrm>
                <a:off x="5595184" y="2721677"/>
                <a:ext cx="43337" cy="170514"/>
              </a:xfrm>
              <a:custGeom>
                <a:avLst/>
                <a:gdLst/>
                <a:ahLst/>
                <a:cxnLst/>
                <a:rect l="l" t="t" r="r" b="b"/>
                <a:pathLst>
                  <a:path w="688" h="2707" extrusionOk="0">
                    <a:moveTo>
                      <a:pt x="26" y="1"/>
                    </a:moveTo>
                    <a:cubicBezTo>
                      <a:pt x="9" y="1"/>
                      <a:pt x="2" y="28"/>
                      <a:pt x="12" y="38"/>
                    </a:cubicBezTo>
                    <a:lnTo>
                      <a:pt x="653" y="461"/>
                    </a:lnTo>
                    <a:lnTo>
                      <a:pt x="653" y="2649"/>
                    </a:lnTo>
                    <a:lnTo>
                      <a:pt x="34" y="2329"/>
                    </a:lnTo>
                    <a:cubicBezTo>
                      <a:pt x="12" y="2329"/>
                      <a:pt x="0" y="2351"/>
                      <a:pt x="23" y="2363"/>
                    </a:cubicBezTo>
                    <a:lnTo>
                      <a:pt x="687" y="2707"/>
                    </a:lnTo>
                    <a:lnTo>
                      <a:pt x="687" y="438"/>
                    </a:lnTo>
                    <a:lnTo>
                      <a:pt x="34" y="3"/>
                    </a:lnTo>
                    <a:cubicBezTo>
                      <a:pt x="31" y="2"/>
                      <a:pt x="28" y="1"/>
                      <a:pt x="2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0" name="Google Shape;1128;p69"/>
              <p:cNvSpPr/>
              <p:nvPr/>
            </p:nvSpPr>
            <p:spPr>
              <a:xfrm>
                <a:off x="5661514" y="2761551"/>
                <a:ext cx="47683" cy="167427"/>
              </a:xfrm>
              <a:custGeom>
                <a:avLst/>
                <a:gdLst/>
                <a:ahLst/>
                <a:cxnLst/>
                <a:rect l="l" t="t" r="r" b="b"/>
                <a:pathLst>
                  <a:path w="757" h="2658" extrusionOk="0">
                    <a:moveTo>
                      <a:pt x="35" y="57"/>
                    </a:moveTo>
                    <a:lnTo>
                      <a:pt x="723" y="470"/>
                    </a:lnTo>
                    <a:lnTo>
                      <a:pt x="723" y="2601"/>
                    </a:lnTo>
                    <a:lnTo>
                      <a:pt x="35" y="2245"/>
                    </a:lnTo>
                    <a:lnTo>
                      <a:pt x="35" y="57"/>
                    </a:lnTo>
                    <a:close/>
                    <a:moveTo>
                      <a:pt x="1" y="0"/>
                    </a:moveTo>
                    <a:lnTo>
                      <a:pt x="1" y="2268"/>
                    </a:lnTo>
                    <a:lnTo>
                      <a:pt x="757" y="2658"/>
                    </a:lnTo>
                    <a:lnTo>
                      <a:pt x="757" y="447"/>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1" name="Google Shape;1129;p69"/>
              <p:cNvSpPr/>
              <p:nvPr/>
            </p:nvSpPr>
            <p:spPr>
              <a:xfrm>
                <a:off x="5699056" y="2784291"/>
                <a:ext cx="2205" cy="139649"/>
              </a:xfrm>
              <a:custGeom>
                <a:avLst/>
                <a:gdLst/>
                <a:ahLst/>
                <a:cxnLst/>
                <a:rect l="l" t="t" r="r" b="b"/>
                <a:pathLst>
                  <a:path w="35" h="2217" extrusionOk="0">
                    <a:moveTo>
                      <a:pt x="18" y="0"/>
                    </a:moveTo>
                    <a:cubicBezTo>
                      <a:pt x="9" y="0"/>
                      <a:pt x="1" y="6"/>
                      <a:pt x="1" y="17"/>
                    </a:cubicBezTo>
                    <a:lnTo>
                      <a:pt x="1" y="2205"/>
                    </a:lnTo>
                    <a:cubicBezTo>
                      <a:pt x="1" y="2217"/>
                      <a:pt x="12" y="2217"/>
                      <a:pt x="24" y="2217"/>
                    </a:cubicBezTo>
                    <a:cubicBezTo>
                      <a:pt x="24" y="2217"/>
                      <a:pt x="35" y="2217"/>
                      <a:pt x="35" y="220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2" name="Google Shape;1130;p69"/>
              <p:cNvSpPr/>
              <p:nvPr/>
            </p:nvSpPr>
            <p:spPr>
              <a:xfrm>
                <a:off x="5628317" y="2743157"/>
                <a:ext cx="2268" cy="143239"/>
              </a:xfrm>
              <a:custGeom>
                <a:avLst/>
                <a:gdLst/>
                <a:ahLst/>
                <a:cxnLst/>
                <a:rect l="l" t="t" r="r" b="b"/>
                <a:pathLst>
                  <a:path w="36" h="2274" extrusionOk="0">
                    <a:moveTo>
                      <a:pt x="18" y="0"/>
                    </a:moveTo>
                    <a:cubicBezTo>
                      <a:pt x="10" y="0"/>
                      <a:pt x="1" y="6"/>
                      <a:pt x="1" y="17"/>
                    </a:cubicBezTo>
                    <a:lnTo>
                      <a:pt x="1" y="2262"/>
                    </a:lnTo>
                    <a:cubicBezTo>
                      <a:pt x="1" y="2274"/>
                      <a:pt x="1" y="2274"/>
                      <a:pt x="12" y="2274"/>
                    </a:cubicBezTo>
                    <a:cubicBezTo>
                      <a:pt x="24" y="2274"/>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3" name="Google Shape;1131;p69"/>
              <p:cNvSpPr/>
              <p:nvPr/>
            </p:nvSpPr>
            <p:spPr>
              <a:xfrm>
                <a:off x="5595373" y="2930241"/>
                <a:ext cx="43148" cy="165412"/>
              </a:xfrm>
              <a:custGeom>
                <a:avLst/>
                <a:gdLst/>
                <a:ahLst/>
                <a:cxnLst/>
                <a:rect l="l" t="t" r="r" b="b"/>
                <a:pathLst>
                  <a:path w="685" h="2626" extrusionOk="0">
                    <a:moveTo>
                      <a:pt x="23" y="0"/>
                    </a:moveTo>
                    <a:cubicBezTo>
                      <a:pt x="6" y="0"/>
                      <a:pt x="0" y="27"/>
                      <a:pt x="20" y="37"/>
                    </a:cubicBezTo>
                    <a:lnTo>
                      <a:pt x="650" y="381"/>
                    </a:lnTo>
                    <a:lnTo>
                      <a:pt x="650" y="2580"/>
                    </a:lnTo>
                    <a:lnTo>
                      <a:pt x="31" y="2340"/>
                    </a:lnTo>
                    <a:cubicBezTo>
                      <a:pt x="28" y="2338"/>
                      <a:pt x="25" y="2337"/>
                      <a:pt x="22" y="2337"/>
                    </a:cubicBezTo>
                    <a:cubicBezTo>
                      <a:pt x="6" y="2337"/>
                      <a:pt x="0" y="2362"/>
                      <a:pt x="20" y="2362"/>
                    </a:cubicBezTo>
                    <a:lnTo>
                      <a:pt x="684" y="2626"/>
                    </a:lnTo>
                    <a:lnTo>
                      <a:pt x="684" y="358"/>
                    </a:lnTo>
                    <a:lnTo>
                      <a:pt x="31"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4" name="Google Shape;1132;p69"/>
              <p:cNvSpPr/>
              <p:nvPr/>
            </p:nvSpPr>
            <p:spPr>
              <a:xfrm>
                <a:off x="5661514" y="2962115"/>
                <a:ext cx="47683" cy="160247"/>
              </a:xfrm>
              <a:custGeom>
                <a:avLst/>
                <a:gdLst/>
                <a:ahLst/>
                <a:cxnLst/>
                <a:rect l="l" t="t" r="r" b="b"/>
                <a:pathLst>
                  <a:path w="757" h="2544" extrusionOk="0">
                    <a:moveTo>
                      <a:pt x="35" y="58"/>
                    </a:moveTo>
                    <a:lnTo>
                      <a:pt x="723" y="367"/>
                    </a:lnTo>
                    <a:lnTo>
                      <a:pt x="723" y="2498"/>
                    </a:lnTo>
                    <a:lnTo>
                      <a:pt x="35" y="2234"/>
                    </a:lnTo>
                    <a:lnTo>
                      <a:pt x="35" y="58"/>
                    </a:lnTo>
                    <a:close/>
                    <a:moveTo>
                      <a:pt x="1" y="1"/>
                    </a:moveTo>
                    <a:lnTo>
                      <a:pt x="1" y="2257"/>
                    </a:lnTo>
                    <a:lnTo>
                      <a:pt x="757" y="2544"/>
                    </a:lnTo>
                    <a:lnTo>
                      <a:pt x="757" y="34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5" name="Google Shape;1133;p69"/>
              <p:cNvSpPr/>
              <p:nvPr/>
            </p:nvSpPr>
            <p:spPr>
              <a:xfrm>
                <a:off x="5699056" y="2979815"/>
                <a:ext cx="2205" cy="139649"/>
              </a:xfrm>
              <a:custGeom>
                <a:avLst/>
                <a:gdLst/>
                <a:ahLst/>
                <a:cxnLst/>
                <a:rect l="l" t="t" r="r" b="b"/>
                <a:pathLst>
                  <a:path w="35" h="2217" extrusionOk="0">
                    <a:moveTo>
                      <a:pt x="18" y="0"/>
                    </a:moveTo>
                    <a:cubicBezTo>
                      <a:pt x="9" y="0"/>
                      <a:pt x="1" y="6"/>
                      <a:pt x="1" y="18"/>
                    </a:cubicBezTo>
                    <a:lnTo>
                      <a:pt x="1" y="2194"/>
                    </a:lnTo>
                    <a:cubicBezTo>
                      <a:pt x="1" y="2206"/>
                      <a:pt x="12" y="2217"/>
                      <a:pt x="24" y="2217"/>
                    </a:cubicBezTo>
                    <a:cubicBezTo>
                      <a:pt x="24" y="2217"/>
                      <a:pt x="35" y="2206"/>
                      <a:pt x="35" y="219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6" name="Google Shape;1134;p69"/>
              <p:cNvSpPr/>
              <p:nvPr/>
            </p:nvSpPr>
            <p:spPr>
              <a:xfrm>
                <a:off x="5628317" y="2948068"/>
                <a:ext cx="2268" cy="143302"/>
              </a:xfrm>
              <a:custGeom>
                <a:avLst/>
                <a:gdLst/>
                <a:ahLst/>
                <a:cxnLst/>
                <a:rect l="l" t="t" r="r" b="b"/>
                <a:pathLst>
                  <a:path w="36" h="2275" extrusionOk="0">
                    <a:moveTo>
                      <a:pt x="18" y="0"/>
                    </a:moveTo>
                    <a:cubicBezTo>
                      <a:pt x="10" y="0"/>
                      <a:pt x="1" y="6"/>
                      <a:pt x="1" y="18"/>
                    </a:cubicBezTo>
                    <a:lnTo>
                      <a:pt x="1" y="2251"/>
                    </a:lnTo>
                    <a:cubicBezTo>
                      <a:pt x="1" y="2263"/>
                      <a:pt x="1" y="2274"/>
                      <a:pt x="12" y="2274"/>
                    </a:cubicBezTo>
                    <a:cubicBezTo>
                      <a:pt x="24" y="2274"/>
                      <a:pt x="35" y="2263"/>
                      <a:pt x="35" y="2251"/>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7" name="Google Shape;1135;p69"/>
              <p:cNvSpPr/>
              <p:nvPr/>
            </p:nvSpPr>
            <p:spPr>
              <a:xfrm>
                <a:off x="5595184" y="3157702"/>
                <a:ext cx="43337" cy="158042"/>
              </a:xfrm>
              <a:custGeom>
                <a:avLst/>
                <a:gdLst/>
                <a:ahLst/>
                <a:cxnLst/>
                <a:rect l="l" t="t" r="r" b="b"/>
                <a:pathLst>
                  <a:path w="688" h="2509" extrusionOk="0">
                    <a:moveTo>
                      <a:pt x="34" y="0"/>
                    </a:moveTo>
                    <a:cubicBezTo>
                      <a:pt x="12" y="0"/>
                      <a:pt x="0" y="23"/>
                      <a:pt x="23" y="34"/>
                    </a:cubicBezTo>
                    <a:lnTo>
                      <a:pt x="653" y="275"/>
                    </a:lnTo>
                    <a:lnTo>
                      <a:pt x="653" y="2463"/>
                    </a:lnTo>
                    <a:lnTo>
                      <a:pt x="34" y="2325"/>
                    </a:lnTo>
                    <a:cubicBezTo>
                      <a:pt x="23" y="2325"/>
                      <a:pt x="12" y="2337"/>
                      <a:pt x="12" y="2348"/>
                    </a:cubicBezTo>
                    <a:cubicBezTo>
                      <a:pt x="12" y="2348"/>
                      <a:pt x="12" y="2360"/>
                      <a:pt x="23" y="2360"/>
                    </a:cubicBezTo>
                    <a:lnTo>
                      <a:pt x="687" y="2509"/>
                    </a:lnTo>
                    <a:lnTo>
                      <a:pt x="687" y="252"/>
                    </a:lnTo>
                    <a:lnTo>
                      <a:pt x="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8" name="Google Shape;1136;p69"/>
              <p:cNvSpPr/>
              <p:nvPr/>
            </p:nvSpPr>
            <p:spPr>
              <a:xfrm>
                <a:off x="5661514" y="3178615"/>
                <a:ext cx="47683" cy="151554"/>
              </a:xfrm>
              <a:custGeom>
                <a:avLst/>
                <a:gdLst/>
                <a:ahLst/>
                <a:cxnLst/>
                <a:rect l="l" t="t" r="r" b="b"/>
                <a:pathLst>
                  <a:path w="757" h="2406" extrusionOk="0">
                    <a:moveTo>
                      <a:pt x="35" y="46"/>
                    </a:moveTo>
                    <a:lnTo>
                      <a:pt x="723" y="229"/>
                    </a:lnTo>
                    <a:lnTo>
                      <a:pt x="723" y="2371"/>
                    </a:lnTo>
                    <a:lnTo>
                      <a:pt x="35" y="2223"/>
                    </a:lnTo>
                    <a:lnTo>
                      <a:pt x="35" y="46"/>
                    </a:lnTo>
                    <a:close/>
                    <a:moveTo>
                      <a:pt x="1" y="0"/>
                    </a:moveTo>
                    <a:lnTo>
                      <a:pt x="1" y="2257"/>
                    </a:lnTo>
                    <a:lnTo>
                      <a:pt x="734" y="2406"/>
                    </a:lnTo>
                    <a:lnTo>
                      <a:pt x="757" y="2406"/>
                    </a:lnTo>
                    <a:lnTo>
                      <a:pt x="757" y="206"/>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29" name="Google Shape;1137;p69"/>
              <p:cNvSpPr/>
              <p:nvPr/>
            </p:nvSpPr>
            <p:spPr>
              <a:xfrm>
                <a:off x="5699056" y="3189072"/>
                <a:ext cx="2205" cy="139649"/>
              </a:xfrm>
              <a:custGeom>
                <a:avLst/>
                <a:gdLst/>
                <a:ahLst/>
                <a:cxnLst/>
                <a:rect l="l" t="t" r="r" b="b"/>
                <a:pathLst>
                  <a:path w="35" h="2217" extrusionOk="0">
                    <a:moveTo>
                      <a:pt x="18" y="0"/>
                    </a:moveTo>
                    <a:cubicBezTo>
                      <a:pt x="9" y="0"/>
                      <a:pt x="1" y="6"/>
                      <a:pt x="1" y="18"/>
                    </a:cubicBezTo>
                    <a:lnTo>
                      <a:pt x="1" y="2205"/>
                    </a:lnTo>
                    <a:cubicBezTo>
                      <a:pt x="1" y="2205"/>
                      <a:pt x="12" y="2217"/>
                      <a:pt x="12" y="2217"/>
                    </a:cubicBezTo>
                    <a:cubicBezTo>
                      <a:pt x="24" y="2217"/>
                      <a:pt x="35" y="2205"/>
                      <a:pt x="35" y="2205"/>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0" name="Google Shape;1138;p69"/>
              <p:cNvSpPr/>
              <p:nvPr/>
            </p:nvSpPr>
            <p:spPr>
              <a:xfrm>
                <a:off x="5628317" y="3169608"/>
                <a:ext cx="2268" cy="143995"/>
              </a:xfrm>
              <a:custGeom>
                <a:avLst/>
                <a:gdLst/>
                <a:ahLst/>
                <a:cxnLst/>
                <a:rect l="l" t="t" r="r" b="b"/>
                <a:pathLst>
                  <a:path w="36" h="2286" extrusionOk="0">
                    <a:moveTo>
                      <a:pt x="18" y="0"/>
                    </a:moveTo>
                    <a:cubicBezTo>
                      <a:pt x="10" y="0"/>
                      <a:pt x="1" y="6"/>
                      <a:pt x="1" y="17"/>
                    </a:cubicBezTo>
                    <a:lnTo>
                      <a:pt x="1" y="2262"/>
                    </a:lnTo>
                    <a:cubicBezTo>
                      <a:pt x="1" y="2274"/>
                      <a:pt x="1" y="2285"/>
                      <a:pt x="12" y="2285"/>
                    </a:cubicBezTo>
                    <a:cubicBezTo>
                      <a:pt x="24" y="2285"/>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1" name="Google Shape;1139;p69"/>
              <p:cNvSpPr/>
              <p:nvPr/>
            </p:nvSpPr>
            <p:spPr>
              <a:xfrm>
                <a:off x="5595184" y="3363306"/>
                <a:ext cx="43337" cy="158105"/>
              </a:xfrm>
              <a:custGeom>
                <a:avLst/>
                <a:gdLst/>
                <a:ahLst/>
                <a:cxnLst/>
                <a:rect l="l" t="t" r="r" b="b"/>
                <a:pathLst>
                  <a:path w="688" h="2510" extrusionOk="0">
                    <a:moveTo>
                      <a:pt x="34" y="1"/>
                    </a:moveTo>
                    <a:cubicBezTo>
                      <a:pt x="12" y="1"/>
                      <a:pt x="0" y="24"/>
                      <a:pt x="23" y="35"/>
                    </a:cubicBezTo>
                    <a:lnTo>
                      <a:pt x="653" y="276"/>
                    </a:lnTo>
                    <a:lnTo>
                      <a:pt x="653" y="2475"/>
                    </a:lnTo>
                    <a:lnTo>
                      <a:pt x="34" y="2338"/>
                    </a:lnTo>
                    <a:cubicBezTo>
                      <a:pt x="31" y="2334"/>
                      <a:pt x="28" y="2333"/>
                      <a:pt x="25" y="2333"/>
                    </a:cubicBezTo>
                    <a:cubicBezTo>
                      <a:pt x="17" y="2333"/>
                      <a:pt x="12" y="2341"/>
                      <a:pt x="12" y="2349"/>
                    </a:cubicBezTo>
                    <a:cubicBezTo>
                      <a:pt x="12" y="2361"/>
                      <a:pt x="12" y="2361"/>
                      <a:pt x="23" y="2361"/>
                    </a:cubicBezTo>
                    <a:lnTo>
                      <a:pt x="687" y="2509"/>
                    </a:lnTo>
                    <a:lnTo>
                      <a:pt x="687" y="253"/>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2" name="Google Shape;1140;p69"/>
              <p:cNvSpPr/>
              <p:nvPr/>
            </p:nvSpPr>
            <p:spPr>
              <a:xfrm>
                <a:off x="5661514" y="3384282"/>
                <a:ext cx="47683" cy="150861"/>
              </a:xfrm>
              <a:custGeom>
                <a:avLst/>
                <a:gdLst/>
                <a:ahLst/>
                <a:cxnLst/>
                <a:rect l="l" t="t" r="r" b="b"/>
                <a:pathLst>
                  <a:path w="757" h="2395" extrusionOk="0">
                    <a:moveTo>
                      <a:pt x="35" y="46"/>
                    </a:moveTo>
                    <a:lnTo>
                      <a:pt x="723" y="229"/>
                    </a:lnTo>
                    <a:lnTo>
                      <a:pt x="723" y="2360"/>
                    </a:lnTo>
                    <a:lnTo>
                      <a:pt x="35" y="2222"/>
                    </a:lnTo>
                    <a:lnTo>
                      <a:pt x="35" y="46"/>
                    </a:lnTo>
                    <a:close/>
                    <a:moveTo>
                      <a:pt x="1" y="0"/>
                    </a:moveTo>
                    <a:lnTo>
                      <a:pt x="1" y="2257"/>
                    </a:lnTo>
                    <a:lnTo>
                      <a:pt x="757" y="2394"/>
                    </a:lnTo>
                    <a:lnTo>
                      <a:pt x="757" y="195"/>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3" name="Google Shape;1141;p69"/>
              <p:cNvSpPr/>
              <p:nvPr/>
            </p:nvSpPr>
            <p:spPr>
              <a:xfrm>
                <a:off x="5699056" y="3394549"/>
                <a:ext cx="2205" cy="139145"/>
              </a:xfrm>
              <a:custGeom>
                <a:avLst/>
                <a:gdLst/>
                <a:ahLst/>
                <a:cxnLst/>
                <a:rect l="l" t="t" r="r" b="b"/>
                <a:pathLst>
                  <a:path w="35" h="2209" extrusionOk="0">
                    <a:moveTo>
                      <a:pt x="18" y="0"/>
                    </a:moveTo>
                    <a:cubicBezTo>
                      <a:pt x="9" y="0"/>
                      <a:pt x="1" y="3"/>
                      <a:pt x="1" y="9"/>
                    </a:cubicBezTo>
                    <a:lnTo>
                      <a:pt x="1" y="2197"/>
                    </a:lnTo>
                    <a:cubicBezTo>
                      <a:pt x="1" y="2208"/>
                      <a:pt x="12" y="2208"/>
                      <a:pt x="12" y="2208"/>
                    </a:cubicBezTo>
                    <a:cubicBezTo>
                      <a:pt x="24" y="2208"/>
                      <a:pt x="35" y="2208"/>
                      <a:pt x="35" y="2197"/>
                    </a:cubicBezTo>
                    <a:lnTo>
                      <a:pt x="35" y="9"/>
                    </a:lnTo>
                    <a:cubicBezTo>
                      <a:pt x="35" y="3"/>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4" name="Google Shape;1142;p69"/>
              <p:cNvSpPr/>
              <p:nvPr/>
            </p:nvSpPr>
            <p:spPr>
              <a:xfrm>
                <a:off x="5628317" y="3375778"/>
                <a:ext cx="2268" cy="143491"/>
              </a:xfrm>
              <a:custGeom>
                <a:avLst/>
                <a:gdLst/>
                <a:ahLst/>
                <a:cxnLst/>
                <a:rect l="l" t="t" r="r" b="b"/>
                <a:pathLst>
                  <a:path w="36" h="2278" extrusionOk="0">
                    <a:moveTo>
                      <a:pt x="18" y="0"/>
                    </a:moveTo>
                    <a:cubicBezTo>
                      <a:pt x="10" y="0"/>
                      <a:pt x="1" y="3"/>
                      <a:pt x="1" y="9"/>
                    </a:cubicBezTo>
                    <a:lnTo>
                      <a:pt x="1" y="2254"/>
                    </a:lnTo>
                    <a:cubicBezTo>
                      <a:pt x="1" y="2266"/>
                      <a:pt x="1" y="2277"/>
                      <a:pt x="12" y="2277"/>
                    </a:cubicBezTo>
                    <a:cubicBezTo>
                      <a:pt x="24" y="2277"/>
                      <a:pt x="24" y="2266"/>
                      <a:pt x="35" y="2254"/>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5" name="Google Shape;1143;p69"/>
              <p:cNvSpPr/>
              <p:nvPr/>
            </p:nvSpPr>
            <p:spPr>
              <a:xfrm>
                <a:off x="5770677" y="2805393"/>
                <a:ext cx="61226" cy="174860"/>
              </a:xfrm>
              <a:custGeom>
                <a:avLst/>
                <a:gdLst/>
                <a:ahLst/>
                <a:cxnLst/>
                <a:rect l="l" t="t" r="r" b="b"/>
                <a:pathLst>
                  <a:path w="972" h="2776" extrusionOk="0">
                    <a:moveTo>
                      <a:pt x="34" y="1"/>
                    </a:moveTo>
                    <a:cubicBezTo>
                      <a:pt x="15" y="1"/>
                      <a:pt x="1" y="27"/>
                      <a:pt x="21" y="37"/>
                    </a:cubicBezTo>
                    <a:lnTo>
                      <a:pt x="937" y="702"/>
                    </a:lnTo>
                    <a:lnTo>
                      <a:pt x="937" y="2718"/>
                    </a:lnTo>
                    <a:lnTo>
                      <a:pt x="32" y="2179"/>
                    </a:lnTo>
                    <a:cubicBezTo>
                      <a:pt x="32" y="2179"/>
                      <a:pt x="21" y="2179"/>
                      <a:pt x="9" y="2191"/>
                    </a:cubicBezTo>
                    <a:cubicBezTo>
                      <a:pt x="9" y="2202"/>
                      <a:pt x="9" y="2214"/>
                      <a:pt x="21" y="2214"/>
                    </a:cubicBezTo>
                    <a:lnTo>
                      <a:pt x="971" y="2775"/>
                    </a:lnTo>
                    <a:lnTo>
                      <a:pt x="971" y="690"/>
                    </a:lnTo>
                    <a:lnTo>
                      <a:pt x="43" y="3"/>
                    </a:lnTo>
                    <a:cubicBezTo>
                      <a:pt x="40" y="1"/>
                      <a:pt x="37" y="1"/>
                      <a:pt x="3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6" name="Google Shape;1144;p69"/>
              <p:cNvSpPr/>
              <p:nvPr/>
            </p:nvSpPr>
            <p:spPr>
              <a:xfrm>
                <a:off x="5866487" y="2870463"/>
                <a:ext cx="66454" cy="165349"/>
              </a:xfrm>
              <a:custGeom>
                <a:avLst/>
                <a:gdLst/>
                <a:ahLst/>
                <a:cxnLst/>
                <a:rect l="l" t="t" r="r" b="b"/>
                <a:pathLst>
                  <a:path w="1055" h="2625" extrusionOk="0">
                    <a:moveTo>
                      <a:pt x="35" y="58"/>
                    </a:moveTo>
                    <a:lnTo>
                      <a:pt x="1031" y="677"/>
                    </a:lnTo>
                    <a:lnTo>
                      <a:pt x="1031" y="2567"/>
                    </a:lnTo>
                    <a:lnTo>
                      <a:pt x="35" y="2028"/>
                    </a:lnTo>
                    <a:lnTo>
                      <a:pt x="35" y="58"/>
                    </a:lnTo>
                    <a:close/>
                    <a:moveTo>
                      <a:pt x="0" y="1"/>
                    </a:moveTo>
                    <a:lnTo>
                      <a:pt x="0" y="2051"/>
                    </a:lnTo>
                    <a:lnTo>
                      <a:pt x="1054" y="2624"/>
                    </a:lnTo>
                    <a:lnTo>
                      <a:pt x="1054" y="665"/>
                    </a:lnTo>
                    <a:lnTo>
                      <a:pt x="23" y="12"/>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7" name="Google Shape;1145;p69"/>
              <p:cNvSpPr/>
              <p:nvPr/>
            </p:nvSpPr>
            <p:spPr>
              <a:xfrm>
                <a:off x="5919840" y="2904793"/>
                <a:ext cx="2268" cy="124531"/>
              </a:xfrm>
              <a:custGeom>
                <a:avLst/>
                <a:gdLst/>
                <a:ahLst/>
                <a:cxnLst/>
                <a:rect l="l" t="t" r="r" b="b"/>
                <a:pathLst>
                  <a:path w="36" h="1977" extrusionOk="0">
                    <a:moveTo>
                      <a:pt x="14" y="0"/>
                    </a:moveTo>
                    <a:cubicBezTo>
                      <a:pt x="7" y="0"/>
                      <a:pt x="1" y="6"/>
                      <a:pt x="1" y="17"/>
                    </a:cubicBezTo>
                    <a:lnTo>
                      <a:pt x="1" y="1965"/>
                    </a:lnTo>
                    <a:cubicBezTo>
                      <a:pt x="1" y="1965"/>
                      <a:pt x="1" y="1976"/>
                      <a:pt x="12" y="1976"/>
                    </a:cubicBezTo>
                    <a:cubicBezTo>
                      <a:pt x="24" y="1976"/>
                      <a:pt x="35" y="1965"/>
                      <a:pt x="35" y="1965"/>
                    </a:cubicBezTo>
                    <a:lnTo>
                      <a:pt x="35" y="17"/>
                    </a:lnTo>
                    <a:cubicBezTo>
                      <a:pt x="30" y="6"/>
                      <a:pt x="21" y="0"/>
                      <a:pt x="1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8" name="Google Shape;1146;p69"/>
              <p:cNvSpPr/>
              <p:nvPr/>
            </p:nvSpPr>
            <p:spPr>
              <a:xfrm>
                <a:off x="5818110" y="2839849"/>
                <a:ext cx="1512" cy="132468"/>
              </a:xfrm>
              <a:custGeom>
                <a:avLst/>
                <a:gdLst/>
                <a:ahLst/>
                <a:cxnLst/>
                <a:rect l="l" t="t" r="r" b="b"/>
                <a:pathLst>
                  <a:path w="24" h="2103" extrusionOk="0">
                    <a:moveTo>
                      <a:pt x="12" y="0"/>
                    </a:moveTo>
                    <a:cubicBezTo>
                      <a:pt x="6" y="0"/>
                      <a:pt x="1" y="6"/>
                      <a:pt x="1" y="17"/>
                    </a:cubicBezTo>
                    <a:lnTo>
                      <a:pt x="1" y="2079"/>
                    </a:lnTo>
                    <a:cubicBezTo>
                      <a:pt x="1" y="2091"/>
                      <a:pt x="1" y="2102"/>
                      <a:pt x="12" y="2102"/>
                    </a:cubicBezTo>
                    <a:cubicBezTo>
                      <a:pt x="24" y="2102"/>
                      <a:pt x="24" y="2091"/>
                      <a:pt x="24" y="2079"/>
                    </a:cubicBezTo>
                    <a:lnTo>
                      <a:pt x="24" y="17"/>
                    </a:lnTo>
                    <a:cubicBezTo>
                      <a:pt x="24"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39" name="Google Shape;1147;p69"/>
              <p:cNvSpPr/>
              <p:nvPr/>
            </p:nvSpPr>
            <p:spPr>
              <a:xfrm>
                <a:off x="5771244" y="3000791"/>
                <a:ext cx="60659" cy="165601"/>
              </a:xfrm>
              <a:custGeom>
                <a:avLst/>
                <a:gdLst/>
                <a:ahLst/>
                <a:cxnLst/>
                <a:rect l="l" t="t" r="r" b="b"/>
                <a:pathLst>
                  <a:path w="963" h="2629" extrusionOk="0">
                    <a:moveTo>
                      <a:pt x="20" y="0"/>
                    </a:moveTo>
                    <a:cubicBezTo>
                      <a:pt x="15" y="0"/>
                      <a:pt x="8" y="5"/>
                      <a:pt x="0" y="5"/>
                    </a:cubicBezTo>
                    <a:cubicBezTo>
                      <a:pt x="0" y="17"/>
                      <a:pt x="0" y="28"/>
                      <a:pt x="12" y="28"/>
                    </a:cubicBezTo>
                    <a:lnTo>
                      <a:pt x="928" y="567"/>
                    </a:lnTo>
                    <a:lnTo>
                      <a:pt x="928" y="2583"/>
                    </a:lnTo>
                    <a:lnTo>
                      <a:pt x="23" y="2182"/>
                    </a:lnTo>
                    <a:cubicBezTo>
                      <a:pt x="23" y="2182"/>
                      <a:pt x="12" y="2182"/>
                      <a:pt x="0" y="2193"/>
                    </a:cubicBezTo>
                    <a:cubicBezTo>
                      <a:pt x="0" y="2193"/>
                      <a:pt x="0" y="2205"/>
                      <a:pt x="12" y="2216"/>
                    </a:cubicBezTo>
                    <a:lnTo>
                      <a:pt x="939" y="2617"/>
                    </a:lnTo>
                    <a:lnTo>
                      <a:pt x="962" y="2629"/>
                    </a:lnTo>
                    <a:lnTo>
                      <a:pt x="962" y="555"/>
                    </a:lnTo>
                    <a:lnTo>
                      <a:pt x="23" y="5"/>
                    </a:lnTo>
                    <a:cubicBezTo>
                      <a:pt x="23" y="1"/>
                      <a:pt x="22" y="0"/>
                      <a:pt x="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0" name="Google Shape;1148;p69"/>
              <p:cNvSpPr/>
              <p:nvPr/>
            </p:nvSpPr>
            <p:spPr>
              <a:xfrm>
                <a:off x="5866487" y="3051625"/>
                <a:ext cx="66454" cy="156593"/>
              </a:xfrm>
              <a:custGeom>
                <a:avLst/>
                <a:gdLst/>
                <a:ahLst/>
                <a:cxnLst/>
                <a:rect l="l" t="t" r="r" b="b"/>
                <a:pathLst>
                  <a:path w="1055" h="2486" extrusionOk="0">
                    <a:moveTo>
                      <a:pt x="35" y="57"/>
                    </a:moveTo>
                    <a:lnTo>
                      <a:pt x="1020" y="550"/>
                    </a:lnTo>
                    <a:lnTo>
                      <a:pt x="1020" y="2429"/>
                    </a:lnTo>
                    <a:lnTo>
                      <a:pt x="35" y="2028"/>
                    </a:lnTo>
                    <a:lnTo>
                      <a:pt x="35" y="57"/>
                    </a:lnTo>
                    <a:close/>
                    <a:moveTo>
                      <a:pt x="0" y="0"/>
                    </a:moveTo>
                    <a:lnTo>
                      <a:pt x="0" y="2051"/>
                    </a:lnTo>
                    <a:lnTo>
                      <a:pt x="1054" y="2486"/>
                    </a:lnTo>
                    <a:lnTo>
                      <a:pt x="1054" y="52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1" name="Google Shape;1149;p69"/>
              <p:cNvSpPr/>
              <p:nvPr/>
            </p:nvSpPr>
            <p:spPr>
              <a:xfrm>
                <a:off x="5919840" y="3078648"/>
                <a:ext cx="2268" cy="124531"/>
              </a:xfrm>
              <a:custGeom>
                <a:avLst/>
                <a:gdLst/>
                <a:ahLst/>
                <a:cxnLst/>
                <a:rect l="l" t="t" r="r" b="b"/>
                <a:pathLst>
                  <a:path w="36" h="1977" extrusionOk="0">
                    <a:moveTo>
                      <a:pt x="14" y="1"/>
                    </a:moveTo>
                    <a:cubicBezTo>
                      <a:pt x="7" y="1"/>
                      <a:pt x="1" y="6"/>
                      <a:pt x="1" y="18"/>
                    </a:cubicBezTo>
                    <a:lnTo>
                      <a:pt x="1" y="1965"/>
                    </a:lnTo>
                    <a:cubicBezTo>
                      <a:pt x="1" y="1965"/>
                      <a:pt x="1" y="1977"/>
                      <a:pt x="12" y="1977"/>
                    </a:cubicBezTo>
                    <a:cubicBezTo>
                      <a:pt x="24" y="1977"/>
                      <a:pt x="35" y="1965"/>
                      <a:pt x="35" y="1965"/>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2" name="Google Shape;1150;p69"/>
              <p:cNvSpPr/>
              <p:nvPr/>
            </p:nvSpPr>
            <p:spPr>
              <a:xfrm>
                <a:off x="5818110" y="3028129"/>
                <a:ext cx="1512" cy="132468"/>
              </a:xfrm>
              <a:custGeom>
                <a:avLst/>
                <a:gdLst/>
                <a:ahLst/>
                <a:cxnLst/>
                <a:rect l="l" t="t" r="r" b="b"/>
                <a:pathLst>
                  <a:path w="24" h="2103" extrusionOk="0">
                    <a:moveTo>
                      <a:pt x="12" y="1"/>
                    </a:moveTo>
                    <a:cubicBezTo>
                      <a:pt x="6" y="1"/>
                      <a:pt x="1" y="7"/>
                      <a:pt x="1" y="18"/>
                    </a:cubicBezTo>
                    <a:lnTo>
                      <a:pt x="1" y="2080"/>
                    </a:lnTo>
                    <a:cubicBezTo>
                      <a:pt x="1" y="2091"/>
                      <a:pt x="1" y="2103"/>
                      <a:pt x="12" y="2103"/>
                    </a:cubicBezTo>
                    <a:cubicBezTo>
                      <a:pt x="24" y="2103"/>
                      <a:pt x="24" y="2091"/>
                      <a:pt x="24" y="2080"/>
                    </a:cubicBezTo>
                    <a:lnTo>
                      <a:pt x="24" y="18"/>
                    </a:lnTo>
                    <a:cubicBezTo>
                      <a:pt x="24" y="7"/>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3" name="Google Shape;1151;p69"/>
              <p:cNvSpPr/>
              <p:nvPr/>
            </p:nvSpPr>
            <p:spPr>
              <a:xfrm>
                <a:off x="5770677" y="3213828"/>
                <a:ext cx="61226" cy="154577"/>
              </a:xfrm>
              <a:custGeom>
                <a:avLst/>
                <a:gdLst/>
                <a:ahLst/>
                <a:cxnLst/>
                <a:rect l="l" t="t" r="r" b="b"/>
                <a:pathLst>
                  <a:path w="972" h="2454" extrusionOk="0">
                    <a:moveTo>
                      <a:pt x="23" y="0"/>
                    </a:moveTo>
                    <a:cubicBezTo>
                      <a:pt x="7" y="0"/>
                      <a:pt x="1" y="25"/>
                      <a:pt x="21" y="25"/>
                    </a:cubicBezTo>
                    <a:lnTo>
                      <a:pt x="937" y="404"/>
                    </a:lnTo>
                    <a:lnTo>
                      <a:pt x="937" y="2420"/>
                    </a:lnTo>
                    <a:lnTo>
                      <a:pt x="32" y="2179"/>
                    </a:lnTo>
                    <a:cubicBezTo>
                      <a:pt x="29" y="2177"/>
                      <a:pt x="26" y="2177"/>
                      <a:pt x="23" y="2177"/>
                    </a:cubicBezTo>
                    <a:cubicBezTo>
                      <a:pt x="7" y="2177"/>
                      <a:pt x="1" y="2204"/>
                      <a:pt x="21" y="2213"/>
                    </a:cubicBezTo>
                    <a:lnTo>
                      <a:pt x="948" y="2454"/>
                    </a:lnTo>
                    <a:lnTo>
                      <a:pt x="971" y="2454"/>
                    </a:lnTo>
                    <a:lnTo>
                      <a:pt x="971" y="381"/>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4" name="Google Shape;1152;p69"/>
              <p:cNvSpPr/>
              <p:nvPr/>
            </p:nvSpPr>
            <p:spPr>
              <a:xfrm>
                <a:off x="5866487" y="3247843"/>
                <a:ext cx="66454" cy="144436"/>
              </a:xfrm>
              <a:custGeom>
                <a:avLst/>
                <a:gdLst/>
                <a:ahLst/>
                <a:cxnLst/>
                <a:rect l="l" t="t" r="r" b="b"/>
                <a:pathLst>
                  <a:path w="1055" h="2293" extrusionOk="0">
                    <a:moveTo>
                      <a:pt x="35" y="47"/>
                    </a:moveTo>
                    <a:lnTo>
                      <a:pt x="1020" y="368"/>
                    </a:lnTo>
                    <a:lnTo>
                      <a:pt x="1020" y="2258"/>
                    </a:lnTo>
                    <a:lnTo>
                      <a:pt x="35" y="2029"/>
                    </a:lnTo>
                    <a:lnTo>
                      <a:pt x="35" y="47"/>
                    </a:lnTo>
                    <a:close/>
                    <a:moveTo>
                      <a:pt x="0" y="1"/>
                    </a:moveTo>
                    <a:lnTo>
                      <a:pt x="0" y="2051"/>
                    </a:lnTo>
                    <a:lnTo>
                      <a:pt x="1043" y="2292"/>
                    </a:lnTo>
                    <a:lnTo>
                      <a:pt x="1054" y="2292"/>
                    </a:lnTo>
                    <a:lnTo>
                      <a:pt x="1054" y="345"/>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5" name="Google Shape;1153;p69"/>
              <p:cNvSpPr/>
              <p:nvPr/>
            </p:nvSpPr>
            <p:spPr>
              <a:xfrm>
                <a:off x="5919840" y="3265543"/>
                <a:ext cx="2268" cy="124531"/>
              </a:xfrm>
              <a:custGeom>
                <a:avLst/>
                <a:gdLst/>
                <a:ahLst/>
                <a:cxnLst/>
                <a:rect l="l" t="t" r="r" b="b"/>
                <a:pathLst>
                  <a:path w="36" h="1977" extrusionOk="0">
                    <a:moveTo>
                      <a:pt x="14" y="1"/>
                    </a:moveTo>
                    <a:cubicBezTo>
                      <a:pt x="7" y="1"/>
                      <a:pt x="1" y="6"/>
                      <a:pt x="1" y="18"/>
                    </a:cubicBezTo>
                    <a:lnTo>
                      <a:pt x="1" y="1954"/>
                    </a:lnTo>
                    <a:cubicBezTo>
                      <a:pt x="1" y="1965"/>
                      <a:pt x="1" y="1977"/>
                      <a:pt x="12" y="1977"/>
                    </a:cubicBezTo>
                    <a:cubicBezTo>
                      <a:pt x="24" y="1977"/>
                      <a:pt x="35" y="1965"/>
                      <a:pt x="35" y="1954"/>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6" name="Google Shape;1154;p69"/>
              <p:cNvSpPr/>
              <p:nvPr/>
            </p:nvSpPr>
            <p:spPr>
              <a:xfrm>
                <a:off x="5818110" y="3232347"/>
                <a:ext cx="1512" cy="132468"/>
              </a:xfrm>
              <a:custGeom>
                <a:avLst/>
                <a:gdLst/>
                <a:ahLst/>
                <a:cxnLst/>
                <a:rect l="l" t="t" r="r" b="b"/>
                <a:pathLst>
                  <a:path w="24" h="2103" extrusionOk="0">
                    <a:moveTo>
                      <a:pt x="12" y="1"/>
                    </a:moveTo>
                    <a:cubicBezTo>
                      <a:pt x="6" y="1"/>
                      <a:pt x="1" y="6"/>
                      <a:pt x="1" y="18"/>
                    </a:cubicBezTo>
                    <a:lnTo>
                      <a:pt x="1" y="2091"/>
                    </a:lnTo>
                    <a:cubicBezTo>
                      <a:pt x="1" y="2091"/>
                      <a:pt x="1" y="2103"/>
                      <a:pt x="12" y="2103"/>
                    </a:cubicBezTo>
                    <a:cubicBezTo>
                      <a:pt x="24" y="2103"/>
                      <a:pt x="24" y="2091"/>
                      <a:pt x="24" y="2091"/>
                    </a:cubicBezTo>
                    <a:lnTo>
                      <a:pt x="24" y="18"/>
                    </a:lnTo>
                    <a:cubicBezTo>
                      <a:pt x="24" y="6"/>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7" name="Google Shape;1155;p69"/>
              <p:cNvSpPr/>
              <p:nvPr/>
            </p:nvSpPr>
            <p:spPr>
              <a:xfrm>
                <a:off x="5771244" y="3405888"/>
                <a:ext cx="60659" cy="151617"/>
              </a:xfrm>
              <a:custGeom>
                <a:avLst/>
                <a:gdLst/>
                <a:ahLst/>
                <a:cxnLst/>
                <a:rect l="l" t="t" r="r" b="b"/>
                <a:pathLst>
                  <a:path w="963" h="2407" extrusionOk="0">
                    <a:moveTo>
                      <a:pt x="23" y="1"/>
                    </a:moveTo>
                    <a:cubicBezTo>
                      <a:pt x="12" y="1"/>
                      <a:pt x="12" y="12"/>
                      <a:pt x="0" y="12"/>
                    </a:cubicBezTo>
                    <a:cubicBezTo>
                      <a:pt x="0" y="24"/>
                      <a:pt x="0" y="35"/>
                      <a:pt x="12" y="35"/>
                    </a:cubicBezTo>
                    <a:lnTo>
                      <a:pt x="928" y="344"/>
                    </a:lnTo>
                    <a:lnTo>
                      <a:pt x="928" y="2360"/>
                    </a:lnTo>
                    <a:lnTo>
                      <a:pt x="23" y="2189"/>
                    </a:lnTo>
                    <a:cubicBezTo>
                      <a:pt x="20" y="2185"/>
                      <a:pt x="16" y="2184"/>
                      <a:pt x="13" y="2184"/>
                    </a:cubicBezTo>
                    <a:cubicBezTo>
                      <a:pt x="6" y="2184"/>
                      <a:pt x="0" y="2192"/>
                      <a:pt x="0" y="2200"/>
                    </a:cubicBezTo>
                    <a:cubicBezTo>
                      <a:pt x="0" y="2212"/>
                      <a:pt x="12" y="2212"/>
                      <a:pt x="12" y="2212"/>
                    </a:cubicBezTo>
                    <a:lnTo>
                      <a:pt x="939" y="2395"/>
                    </a:lnTo>
                    <a:lnTo>
                      <a:pt x="962" y="2406"/>
                    </a:lnTo>
                    <a:lnTo>
                      <a:pt x="962" y="321"/>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8" name="Google Shape;1156;p69"/>
              <p:cNvSpPr/>
              <p:nvPr/>
            </p:nvSpPr>
            <p:spPr>
              <a:xfrm>
                <a:off x="5866487" y="3434045"/>
                <a:ext cx="66454" cy="140783"/>
              </a:xfrm>
              <a:custGeom>
                <a:avLst/>
                <a:gdLst/>
                <a:ahLst/>
                <a:cxnLst/>
                <a:rect l="l" t="t" r="r" b="b"/>
                <a:pathLst>
                  <a:path w="1055" h="2235" extrusionOk="0">
                    <a:moveTo>
                      <a:pt x="35" y="46"/>
                    </a:moveTo>
                    <a:lnTo>
                      <a:pt x="1020" y="298"/>
                    </a:lnTo>
                    <a:lnTo>
                      <a:pt x="1020" y="2188"/>
                    </a:lnTo>
                    <a:lnTo>
                      <a:pt x="23" y="2028"/>
                    </a:lnTo>
                    <a:lnTo>
                      <a:pt x="35" y="46"/>
                    </a:lnTo>
                    <a:close/>
                    <a:moveTo>
                      <a:pt x="0" y="0"/>
                    </a:moveTo>
                    <a:lnTo>
                      <a:pt x="0" y="2051"/>
                    </a:lnTo>
                    <a:lnTo>
                      <a:pt x="1054" y="2234"/>
                    </a:lnTo>
                    <a:lnTo>
                      <a:pt x="1054" y="275"/>
                    </a:lnTo>
                    <a:lnTo>
                      <a:pt x="12"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49" name="Google Shape;1157;p69"/>
              <p:cNvSpPr/>
              <p:nvPr/>
            </p:nvSpPr>
            <p:spPr>
              <a:xfrm>
                <a:off x="5919840" y="3448092"/>
                <a:ext cx="2268" cy="124531"/>
              </a:xfrm>
              <a:custGeom>
                <a:avLst/>
                <a:gdLst/>
                <a:ahLst/>
                <a:cxnLst/>
                <a:rect l="l" t="t" r="r" b="b"/>
                <a:pathLst>
                  <a:path w="36" h="1977" extrusionOk="0">
                    <a:moveTo>
                      <a:pt x="14" y="1"/>
                    </a:moveTo>
                    <a:cubicBezTo>
                      <a:pt x="7" y="1"/>
                      <a:pt x="1" y="7"/>
                      <a:pt x="1" y="18"/>
                    </a:cubicBezTo>
                    <a:lnTo>
                      <a:pt x="1" y="1965"/>
                    </a:lnTo>
                    <a:cubicBezTo>
                      <a:pt x="1" y="1977"/>
                      <a:pt x="1" y="1977"/>
                      <a:pt x="12" y="1977"/>
                    </a:cubicBezTo>
                    <a:cubicBezTo>
                      <a:pt x="24" y="1977"/>
                      <a:pt x="24" y="1977"/>
                      <a:pt x="35" y="1965"/>
                    </a:cubicBezTo>
                    <a:lnTo>
                      <a:pt x="35" y="18"/>
                    </a:lnTo>
                    <a:cubicBezTo>
                      <a:pt x="30" y="7"/>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0" name="Google Shape;1158;p69"/>
              <p:cNvSpPr/>
              <p:nvPr/>
            </p:nvSpPr>
            <p:spPr>
              <a:xfrm>
                <a:off x="5817417" y="3422139"/>
                <a:ext cx="2205" cy="132468"/>
              </a:xfrm>
              <a:custGeom>
                <a:avLst/>
                <a:gdLst/>
                <a:ahLst/>
                <a:cxnLst/>
                <a:rect l="l" t="t" r="r" b="b"/>
                <a:pathLst>
                  <a:path w="35" h="2103" extrusionOk="0">
                    <a:moveTo>
                      <a:pt x="17" y="0"/>
                    </a:moveTo>
                    <a:cubicBezTo>
                      <a:pt x="9" y="0"/>
                      <a:pt x="0" y="6"/>
                      <a:pt x="0" y="18"/>
                    </a:cubicBezTo>
                    <a:lnTo>
                      <a:pt x="0" y="2080"/>
                    </a:lnTo>
                    <a:cubicBezTo>
                      <a:pt x="0" y="2091"/>
                      <a:pt x="12" y="2102"/>
                      <a:pt x="23" y="2102"/>
                    </a:cubicBezTo>
                    <a:cubicBezTo>
                      <a:pt x="35" y="2102"/>
                      <a:pt x="35" y="2091"/>
                      <a:pt x="35" y="2080"/>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1" name="Google Shape;1159;p69"/>
              <p:cNvSpPr/>
              <p:nvPr/>
            </p:nvSpPr>
            <p:spPr>
              <a:xfrm>
                <a:off x="5076514" y="2418627"/>
                <a:ext cx="96564" cy="236150"/>
              </a:xfrm>
              <a:custGeom>
                <a:avLst/>
                <a:gdLst/>
                <a:ahLst/>
                <a:cxnLst/>
                <a:rect l="l" t="t" r="r" b="b"/>
                <a:pathLst>
                  <a:path w="1533" h="3749" extrusionOk="0">
                    <a:moveTo>
                      <a:pt x="27" y="1"/>
                    </a:moveTo>
                    <a:cubicBezTo>
                      <a:pt x="15" y="1"/>
                      <a:pt x="1" y="27"/>
                      <a:pt x="21" y="37"/>
                    </a:cubicBezTo>
                    <a:lnTo>
                      <a:pt x="1487" y="965"/>
                    </a:lnTo>
                    <a:lnTo>
                      <a:pt x="1498" y="3692"/>
                    </a:lnTo>
                    <a:lnTo>
                      <a:pt x="44" y="2924"/>
                    </a:lnTo>
                    <a:cubicBezTo>
                      <a:pt x="40" y="2922"/>
                      <a:pt x="37" y="2922"/>
                      <a:pt x="35" y="2922"/>
                    </a:cubicBezTo>
                    <a:cubicBezTo>
                      <a:pt x="18" y="2922"/>
                      <a:pt x="12" y="2949"/>
                      <a:pt x="32" y="2958"/>
                    </a:cubicBezTo>
                    <a:lnTo>
                      <a:pt x="1533" y="3749"/>
                    </a:lnTo>
                    <a:lnTo>
                      <a:pt x="1521" y="954"/>
                    </a:lnTo>
                    <a:lnTo>
                      <a:pt x="1521" y="942"/>
                    </a:lnTo>
                    <a:lnTo>
                      <a:pt x="32" y="3"/>
                    </a:lnTo>
                    <a:cubicBezTo>
                      <a:pt x="31" y="1"/>
                      <a:pt x="29" y="1"/>
                      <a:pt x="2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2" name="Google Shape;1160;p69"/>
              <p:cNvSpPr/>
              <p:nvPr/>
            </p:nvSpPr>
            <p:spPr>
              <a:xfrm>
                <a:off x="5191788" y="2488799"/>
                <a:ext cx="99650" cy="221536"/>
              </a:xfrm>
              <a:custGeom>
                <a:avLst/>
                <a:gdLst/>
                <a:ahLst/>
                <a:cxnLst/>
                <a:rect l="l" t="t" r="r" b="b"/>
                <a:pathLst>
                  <a:path w="1582" h="3517" extrusionOk="0">
                    <a:moveTo>
                      <a:pt x="35" y="57"/>
                    </a:moveTo>
                    <a:lnTo>
                      <a:pt x="1536" y="951"/>
                    </a:lnTo>
                    <a:lnTo>
                      <a:pt x="1547" y="3460"/>
                    </a:lnTo>
                    <a:lnTo>
                      <a:pt x="46" y="2761"/>
                    </a:lnTo>
                    <a:lnTo>
                      <a:pt x="35" y="57"/>
                    </a:lnTo>
                    <a:close/>
                    <a:moveTo>
                      <a:pt x="1" y="0"/>
                    </a:moveTo>
                    <a:lnTo>
                      <a:pt x="12" y="2772"/>
                    </a:lnTo>
                    <a:lnTo>
                      <a:pt x="12" y="2784"/>
                    </a:lnTo>
                    <a:lnTo>
                      <a:pt x="1581" y="3517"/>
                    </a:lnTo>
                    <a:lnTo>
                      <a:pt x="1570" y="939"/>
                    </a:lnTo>
                    <a:lnTo>
                      <a:pt x="35" y="12"/>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3" name="Google Shape;1161;p69"/>
              <p:cNvSpPr/>
              <p:nvPr/>
            </p:nvSpPr>
            <p:spPr>
              <a:xfrm>
                <a:off x="5273362" y="2538562"/>
                <a:ext cx="2898" cy="163837"/>
              </a:xfrm>
              <a:custGeom>
                <a:avLst/>
                <a:gdLst/>
                <a:ahLst/>
                <a:cxnLst/>
                <a:rect l="l" t="t" r="r" b="b"/>
                <a:pathLst>
                  <a:path w="46" h="2601" extrusionOk="0">
                    <a:moveTo>
                      <a:pt x="23" y="1"/>
                    </a:moveTo>
                    <a:cubicBezTo>
                      <a:pt x="11" y="1"/>
                      <a:pt x="0" y="1"/>
                      <a:pt x="0" y="12"/>
                    </a:cubicBezTo>
                    <a:lnTo>
                      <a:pt x="11" y="2589"/>
                    </a:lnTo>
                    <a:cubicBezTo>
                      <a:pt x="11" y="2589"/>
                      <a:pt x="23" y="2601"/>
                      <a:pt x="23" y="2601"/>
                    </a:cubicBezTo>
                    <a:cubicBezTo>
                      <a:pt x="34" y="2601"/>
                      <a:pt x="46" y="2589"/>
                      <a:pt x="46" y="2589"/>
                    </a:cubicBezTo>
                    <a:lnTo>
                      <a:pt x="34" y="12"/>
                    </a:lnTo>
                    <a:cubicBezTo>
                      <a:pt x="34" y="1"/>
                      <a:pt x="23"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4" name="Google Shape;1162;p69"/>
              <p:cNvSpPr/>
              <p:nvPr/>
            </p:nvSpPr>
            <p:spPr>
              <a:xfrm>
                <a:off x="5152104" y="2466437"/>
                <a:ext cx="3653" cy="178262"/>
              </a:xfrm>
              <a:custGeom>
                <a:avLst/>
                <a:gdLst/>
                <a:ahLst/>
                <a:cxnLst/>
                <a:rect l="l" t="t" r="r" b="b"/>
                <a:pathLst>
                  <a:path w="58" h="2830" extrusionOk="0">
                    <a:moveTo>
                      <a:pt x="23" y="0"/>
                    </a:moveTo>
                    <a:cubicBezTo>
                      <a:pt x="12" y="0"/>
                      <a:pt x="1" y="11"/>
                      <a:pt x="1" y="11"/>
                    </a:cubicBezTo>
                    <a:lnTo>
                      <a:pt x="23" y="2818"/>
                    </a:lnTo>
                    <a:cubicBezTo>
                      <a:pt x="23" y="2818"/>
                      <a:pt x="23" y="2829"/>
                      <a:pt x="35" y="2829"/>
                    </a:cubicBezTo>
                    <a:cubicBezTo>
                      <a:pt x="46" y="2829"/>
                      <a:pt x="58" y="2818"/>
                      <a:pt x="58" y="2818"/>
                    </a:cubicBezTo>
                    <a:lnTo>
                      <a:pt x="35" y="11"/>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5" name="Google Shape;1163;p69"/>
              <p:cNvSpPr/>
              <p:nvPr/>
            </p:nvSpPr>
            <p:spPr>
              <a:xfrm>
                <a:off x="5077774" y="2685772"/>
                <a:ext cx="96060" cy="224433"/>
              </a:xfrm>
              <a:custGeom>
                <a:avLst/>
                <a:gdLst/>
                <a:ahLst/>
                <a:cxnLst/>
                <a:rect l="l" t="t" r="r" b="b"/>
                <a:pathLst>
                  <a:path w="1525" h="3563" extrusionOk="0">
                    <a:moveTo>
                      <a:pt x="35" y="0"/>
                    </a:moveTo>
                    <a:cubicBezTo>
                      <a:pt x="24" y="0"/>
                      <a:pt x="12" y="0"/>
                      <a:pt x="12" y="12"/>
                    </a:cubicBezTo>
                    <a:cubicBezTo>
                      <a:pt x="1" y="12"/>
                      <a:pt x="12" y="23"/>
                      <a:pt x="12" y="35"/>
                    </a:cubicBezTo>
                    <a:lnTo>
                      <a:pt x="1478" y="779"/>
                    </a:lnTo>
                    <a:lnTo>
                      <a:pt x="1490" y="3517"/>
                    </a:lnTo>
                    <a:lnTo>
                      <a:pt x="35" y="2921"/>
                    </a:lnTo>
                    <a:cubicBezTo>
                      <a:pt x="24" y="2921"/>
                      <a:pt x="1" y="2944"/>
                      <a:pt x="24" y="2956"/>
                    </a:cubicBezTo>
                    <a:lnTo>
                      <a:pt x="1524" y="3563"/>
                    </a:lnTo>
                    <a:lnTo>
                      <a:pt x="1513" y="779"/>
                    </a:lnTo>
                    <a:lnTo>
                      <a:pt x="1513" y="76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6" name="Google Shape;1164;p69"/>
              <p:cNvSpPr/>
              <p:nvPr/>
            </p:nvSpPr>
            <p:spPr>
              <a:xfrm>
                <a:off x="5193237" y="2742023"/>
                <a:ext cx="98894" cy="210072"/>
              </a:xfrm>
              <a:custGeom>
                <a:avLst/>
                <a:gdLst/>
                <a:ahLst/>
                <a:cxnLst/>
                <a:rect l="l" t="t" r="r" b="b"/>
                <a:pathLst>
                  <a:path w="1570" h="3335" extrusionOk="0">
                    <a:moveTo>
                      <a:pt x="35" y="58"/>
                    </a:moveTo>
                    <a:lnTo>
                      <a:pt x="1524" y="780"/>
                    </a:lnTo>
                    <a:lnTo>
                      <a:pt x="1536" y="3289"/>
                    </a:lnTo>
                    <a:lnTo>
                      <a:pt x="35" y="2762"/>
                    </a:lnTo>
                    <a:lnTo>
                      <a:pt x="35" y="58"/>
                    </a:lnTo>
                    <a:close/>
                    <a:moveTo>
                      <a:pt x="1" y="1"/>
                    </a:moveTo>
                    <a:lnTo>
                      <a:pt x="12" y="2773"/>
                    </a:lnTo>
                    <a:lnTo>
                      <a:pt x="12" y="2785"/>
                    </a:lnTo>
                    <a:lnTo>
                      <a:pt x="1570" y="3334"/>
                    </a:lnTo>
                    <a:lnTo>
                      <a:pt x="1558" y="768"/>
                    </a:lnTo>
                    <a:lnTo>
                      <a:pt x="1558" y="75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7" name="Google Shape;1165;p69"/>
              <p:cNvSpPr/>
              <p:nvPr/>
            </p:nvSpPr>
            <p:spPr>
              <a:xfrm>
                <a:off x="5274055" y="2782464"/>
                <a:ext cx="2961" cy="163837"/>
              </a:xfrm>
              <a:custGeom>
                <a:avLst/>
                <a:gdLst/>
                <a:ahLst/>
                <a:cxnLst/>
                <a:rect l="l" t="t" r="r" b="b"/>
                <a:pathLst>
                  <a:path w="47" h="2601" extrusionOk="0">
                    <a:moveTo>
                      <a:pt x="23" y="0"/>
                    </a:moveTo>
                    <a:cubicBezTo>
                      <a:pt x="12" y="0"/>
                      <a:pt x="0" y="12"/>
                      <a:pt x="0" y="12"/>
                    </a:cubicBezTo>
                    <a:lnTo>
                      <a:pt x="12" y="2589"/>
                    </a:lnTo>
                    <a:cubicBezTo>
                      <a:pt x="12" y="2601"/>
                      <a:pt x="23" y="2601"/>
                      <a:pt x="35" y="2601"/>
                    </a:cubicBezTo>
                    <a:cubicBezTo>
                      <a:pt x="35" y="2601"/>
                      <a:pt x="46" y="2601"/>
                      <a:pt x="46" y="2589"/>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8" name="Google Shape;1166;p69"/>
              <p:cNvSpPr/>
              <p:nvPr/>
            </p:nvSpPr>
            <p:spPr>
              <a:xfrm>
                <a:off x="5153553" y="2724701"/>
                <a:ext cx="2961" cy="178325"/>
              </a:xfrm>
              <a:custGeom>
                <a:avLst/>
                <a:gdLst/>
                <a:ahLst/>
                <a:cxnLst/>
                <a:rect l="l" t="t" r="r" b="b"/>
                <a:pathLst>
                  <a:path w="47" h="2831" extrusionOk="0">
                    <a:moveTo>
                      <a:pt x="12" y="1"/>
                    </a:moveTo>
                    <a:cubicBezTo>
                      <a:pt x="0" y="1"/>
                      <a:pt x="0" y="1"/>
                      <a:pt x="0" y="12"/>
                    </a:cubicBezTo>
                    <a:lnTo>
                      <a:pt x="12" y="2807"/>
                    </a:lnTo>
                    <a:cubicBezTo>
                      <a:pt x="12" y="2819"/>
                      <a:pt x="23" y="2830"/>
                      <a:pt x="23" y="2830"/>
                    </a:cubicBezTo>
                    <a:cubicBezTo>
                      <a:pt x="35" y="2830"/>
                      <a:pt x="46" y="2819"/>
                      <a:pt x="46" y="2807"/>
                    </a:cubicBezTo>
                    <a:lnTo>
                      <a:pt x="35" y="12"/>
                    </a:lnTo>
                    <a:cubicBezTo>
                      <a:pt x="35"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59" name="Google Shape;1167;p69"/>
              <p:cNvSpPr/>
              <p:nvPr/>
            </p:nvSpPr>
            <p:spPr>
              <a:xfrm>
                <a:off x="5078719" y="2982209"/>
                <a:ext cx="96564" cy="210891"/>
              </a:xfrm>
              <a:custGeom>
                <a:avLst/>
                <a:gdLst/>
                <a:ahLst/>
                <a:cxnLst/>
                <a:rect l="l" t="t" r="r" b="b"/>
                <a:pathLst>
                  <a:path w="1533" h="3348" extrusionOk="0">
                    <a:moveTo>
                      <a:pt x="23" y="0"/>
                    </a:moveTo>
                    <a:cubicBezTo>
                      <a:pt x="6" y="0"/>
                      <a:pt x="0" y="27"/>
                      <a:pt x="20" y="37"/>
                    </a:cubicBezTo>
                    <a:lnTo>
                      <a:pt x="1486" y="564"/>
                    </a:lnTo>
                    <a:lnTo>
                      <a:pt x="1498" y="3302"/>
                    </a:lnTo>
                    <a:lnTo>
                      <a:pt x="43" y="2924"/>
                    </a:lnTo>
                    <a:cubicBezTo>
                      <a:pt x="40" y="2922"/>
                      <a:pt x="37" y="2921"/>
                      <a:pt x="34" y="2921"/>
                    </a:cubicBezTo>
                    <a:cubicBezTo>
                      <a:pt x="18" y="2921"/>
                      <a:pt x="12" y="2948"/>
                      <a:pt x="31" y="2958"/>
                    </a:cubicBezTo>
                    <a:lnTo>
                      <a:pt x="1532" y="3347"/>
                    </a:lnTo>
                    <a:lnTo>
                      <a:pt x="1532" y="3347"/>
                    </a:lnTo>
                    <a:lnTo>
                      <a:pt x="1521" y="552"/>
                    </a:lnTo>
                    <a:lnTo>
                      <a:pt x="1521" y="541"/>
                    </a:lnTo>
                    <a:lnTo>
                      <a:pt x="31" y="2"/>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0" name="Google Shape;1168;p69"/>
              <p:cNvSpPr/>
              <p:nvPr/>
            </p:nvSpPr>
            <p:spPr>
              <a:xfrm>
                <a:off x="5193930" y="3022019"/>
                <a:ext cx="98957" cy="196340"/>
              </a:xfrm>
              <a:custGeom>
                <a:avLst/>
                <a:gdLst/>
                <a:ahLst/>
                <a:cxnLst/>
                <a:rect l="l" t="t" r="r" b="b"/>
                <a:pathLst>
                  <a:path w="1571" h="3117" extrusionOk="0">
                    <a:moveTo>
                      <a:pt x="35" y="46"/>
                    </a:moveTo>
                    <a:lnTo>
                      <a:pt x="1536" y="562"/>
                    </a:lnTo>
                    <a:lnTo>
                      <a:pt x="1536" y="3070"/>
                    </a:lnTo>
                    <a:lnTo>
                      <a:pt x="47" y="2761"/>
                    </a:lnTo>
                    <a:lnTo>
                      <a:pt x="35" y="46"/>
                    </a:lnTo>
                    <a:close/>
                    <a:moveTo>
                      <a:pt x="1" y="1"/>
                    </a:moveTo>
                    <a:lnTo>
                      <a:pt x="12" y="2773"/>
                    </a:lnTo>
                    <a:lnTo>
                      <a:pt x="12" y="2784"/>
                    </a:lnTo>
                    <a:lnTo>
                      <a:pt x="1570" y="3116"/>
                    </a:lnTo>
                    <a:lnTo>
                      <a:pt x="1559" y="550"/>
                    </a:lnTo>
                    <a:lnTo>
                      <a:pt x="1559" y="539"/>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1" name="Google Shape;1169;p69"/>
              <p:cNvSpPr/>
              <p:nvPr/>
            </p:nvSpPr>
            <p:spPr>
              <a:xfrm>
                <a:off x="5275503" y="3050176"/>
                <a:ext cx="2205" cy="164593"/>
              </a:xfrm>
              <a:custGeom>
                <a:avLst/>
                <a:gdLst/>
                <a:ahLst/>
                <a:cxnLst/>
                <a:rect l="l" t="t" r="r" b="b"/>
                <a:pathLst>
                  <a:path w="35" h="2613" extrusionOk="0">
                    <a:moveTo>
                      <a:pt x="12" y="0"/>
                    </a:moveTo>
                    <a:cubicBezTo>
                      <a:pt x="0" y="0"/>
                      <a:pt x="0" y="12"/>
                      <a:pt x="0" y="23"/>
                    </a:cubicBezTo>
                    <a:lnTo>
                      <a:pt x="0" y="2589"/>
                    </a:lnTo>
                    <a:cubicBezTo>
                      <a:pt x="12" y="2601"/>
                      <a:pt x="12" y="2612"/>
                      <a:pt x="23" y="2612"/>
                    </a:cubicBezTo>
                    <a:cubicBezTo>
                      <a:pt x="35" y="2612"/>
                      <a:pt x="35" y="2601"/>
                      <a:pt x="35" y="2589"/>
                    </a:cubicBezTo>
                    <a:lnTo>
                      <a:pt x="35" y="23"/>
                    </a:lnTo>
                    <a:cubicBezTo>
                      <a:pt x="35"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2" name="Google Shape;1170;p69"/>
              <p:cNvSpPr/>
              <p:nvPr/>
            </p:nvSpPr>
            <p:spPr>
              <a:xfrm>
                <a:off x="5154245" y="3009736"/>
                <a:ext cx="2961" cy="178325"/>
              </a:xfrm>
              <a:custGeom>
                <a:avLst/>
                <a:gdLst/>
                <a:ahLst/>
                <a:cxnLst/>
                <a:rect l="l" t="t" r="r" b="b"/>
                <a:pathLst>
                  <a:path w="47" h="2831" extrusionOk="0">
                    <a:moveTo>
                      <a:pt x="12" y="1"/>
                    </a:moveTo>
                    <a:cubicBezTo>
                      <a:pt x="12" y="1"/>
                      <a:pt x="1" y="12"/>
                      <a:pt x="1" y="12"/>
                    </a:cubicBezTo>
                    <a:lnTo>
                      <a:pt x="12" y="2819"/>
                    </a:lnTo>
                    <a:cubicBezTo>
                      <a:pt x="12" y="2819"/>
                      <a:pt x="24" y="2830"/>
                      <a:pt x="35" y="2830"/>
                    </a:cubicBezTo>
                    <a:cubicBezTo>
                      <a:pt x="47" y="2830"/>
                      <a:pt x="47" y="2819"/>
                      <a:pt x="47" y="2819"/>
                    </a:cubicBezTo>
                    <a:lnTo>
                      <a:pt x="35" y="12"/>
                    </a:lnTo>
                    <a:cubicBezTo>
                      <a:pt x="35" y="12"/>
                      <a:pt x="24"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3" name="Google Shape;1171;p69"/>
              <p:cNvSpPr/>
              <p:nvPr/>
            </p:nvSpPr>
            <p:spPr>
              <a:xfrm>
                <a:off x="5079412" y="3245575"/>
                <a:ext cx="96564" cy="203647"/>
              </a:xfrm>
              <a:custGeom>
                <a:avLst/>
                <a:gdLst/>
                <a:ahLst/>
                <a:cxnLst/>
                <a:rect l="l" t="t" r="r" b="b"/>
                <a:pathLst>
                  <a:path w="1533" h="3233" extrusionOk="0">
                    <a:moveTo>
                      <a:pt x="23" y="0"/>
                    </a:moveTo>
                    <a:cubicBezTo>
                      <a:pt x="6" y="0"/>
                      <a:pt x="1" y="26"/>
                      <a:pt x="20" y="26"/>
                    </a:cubicBezTo>
                    <a:lnTo>
                      <a:pt x="1487" y="461"/>
                    </a:lnTo>
                    <a:lnTo>
                      <a:pt x="1498" y="3187"/>
                    </a:lnTo>
                    <a:lnTo>
                      <a:pt x="43" y="2924"/>
                    </a:lnTo>
                    <a:cubicBezTo>
                      <a:pt x="40" y="2922"/>
                      <a:pt x="37" y="2921"/>
                      <a:pt x="35" y="2921"/>
                    </a:cubicBezTo>
                    <a:cubicBezTo>
                      <a:pt x="18" y="2921"/>
                      <a:pt x="12" y="2948"/>
                      <a:pt x="32" y="2958"/>
                    </a:cubicBezTo>
                    <a:lnTo>
                      <a:pt x="1533" y="3233"/>
                    </a:lnTo>
                    <a:lnTo>
                      <a:pt x="1521" y="438"/>
                    </a:lnTo>
                    <a:lnTo>
                      <a:pt x="1521" y="426"/>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4" name="Google Shape;1172;p69"/>
              <p:cNvSpPr/>
              <p:nvPr/>
            </p:nvSpPr>
            <p:spPr>
              <a:xfrm>
                <a:off x="5194686" y="3276756"/>
                <a:ext cx="98894" cy="188340"/>
              </a:xfrm>
              <a:custGeom>
                <a:avLst/>
                <a:gdLst/>
                <a:ahLst/>
                <a:cxnLst/>
                <a:rect l="l" t="t" r="r" b="b"/>
                <a:pathLst>
                  <a:path w="1570" h="2990" extrusionOk="0">
                    <a:moveTo>
                      <a:pt x="35" y="46"/>
                    </a:moveTo>
                    <a:lnTo>
                      <a:pt x="1535" y="447"/>
                    </a:lnTo>
                    <a:lnTo>
                      <a:pt x="1547" y="2956"/>
                    </a:lnTo>
                    <a:lnTo>
                      <a:pt x="46" y="2749"/>
                    </a:lnTo>
                    <a:lnTo>
                      <a:pt x="35" y="46"/>
                    </a:lnTo>
                    <a:close/>
                    <a:moveTo>
                      <a:pt x="0" y="0"/>
                    </a:moveTo>
                    <a:lnTo>
                      <a:pt x="12" y="2772"/>
                    </a:lnTo>
                    <a:lnTo>
                      <a:pt x="12" y="2784"/>
                    </a:lnTo>
                    <a:lnTo>
                      <a:pt x="1558" y="2990"/>
                    </a:lnTo>
                    <a:lnTo>
                      <a:pt x="1570" y="2990"/>
                    </a:lnTo>
                    <a:lnTo>
                      <a:pt x="1570" y="435"/>
                    </a:lnTo>
                    <a:lnTo>
                      <a:pt x="1570" y="424"/>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5" name="Google Shape;1173;p69"/>
              <p:cNvSpPr/>
              <p:nvPr/>
            </p:nvSpPr>
            <p:spPr>
              <a:xfrm>
                <a:off x="5276196" y="3299118"/>
                <a:ext cx="2961" cy="163837"/>
              </a:xfrm>
              <a:custGeom>
                <a:avLst/>
                <a:gdLst/>
                <a:ahLst/>
                <a:cxnLst/>
                <a:rect l="l" t="t" r="r" b="b"/>
                <a:pathLst>
                  <a:path w="47" h="2601" extrusionOk="0">
                    <a:moveTo>
                      <a:pt x="12" y="0"/>
                    </a:moveTo>
                    <a:cubicBezTo>
                      <a:pt x="12" y="0"/>
                      <a:pt x="1" y="0"/>
                      <a:pt x="1" y="12"/>
                    </a:cubicBezTo>
                    <a:lnTo>
                      <a:pt x="12" y="2589"/>
                    </a:lnTo>
                    <a:cubicBezTo>
                      <a:pt x="12" y="2601"/>
                      <a:pt x="12" y="2601"/>
                      <a:pt x="24" y="2601"/>
                    </a:cubicBezTo>
                    <a:cubicBezTo>
                      <a:pt x="35" y="2601"/>
                      <a:pt x="47" y="2601"/>
                      <a:pt x="47" y="2589"/>
                    </a:cubicBezTo>
                    <a:lnTo>
                      <a:pt x="35" y="12"/>
                    </a:lnTo>
                    <a:cubicBezTo>
                      <a:pt x="35" y="0"/>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6" name="Google Shape;1174;p69"/>
              <p:cNvSpPr/>
              <p:nvPr/>
            </p:nvSpPr>
            <p:spPr>
              <a:xfrm>
                <a:off x="5155001" y="3267370"/>
                <a:ext cx="2961" cy="178262"/>
              </a:xfrm>
              <a:custGeom>
                <a:avLst/>
                <a:gdLst/>
                <a:ahLst/>
                <a:cxnLst/>
                <a:rect l="l" t="t" r="r" b="b"/>
                <a:pathLst>
                  <a:path w="47" h="2830" extrusionOk="0">
                    <a:moveTo>
                      <a:pt x="23" y="0"/>
                    </a:moveTo>
                    <a:cubicBezTo>
                      <a:pt x="12" y="0"/>
                      <a:pt x="0" y="12"/>
                      <a:pt x="0" y="12"/>
                    </a:cubicBezTo>
                    <a:lnTo>
                      <a:pt x="23" y="2807"/>
                    </a:lnTo>
                    <a:cubicBezTo>
                      <a:pt x="23" y="2818"/>
                      <a:pt x="23" y="2830"/>
                      <a:pt x="35" y="2830"/>
                    </a:cubicBezTo>
                    <a:cubicBezTo>
                      <a:pt x="46" y="2830"/>
                      <a:pt x="46" y="2818"/>
                      <a:pt x="46" y="2807"/>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7" name="Google Shape;1175;p69"/>
              <p:cNvSpPr/>
              <p:nvPr/>
            </p:nvSpPr>
            <p:spPr>
              <a:xfrm>
                <a:off x="4883698" y="3208158"/>
                <a:ext cx="116909" cy="218008"/>
              </a:xfrm>
              <a:custGeom>
                <a:avLst/>
                <a:gdLst/>
                <a:ahLst/>
                <a:cxnLst/>
                <a:rect l="l" t="t" r="r" b="b"/>
                <a:pathLst>
                  <a:path w="1856" h="3461" extrusionOk="0">
                    <a:moveTo>
                      <a:pt x="103" y="35"/>
                    </a:moveTo>
                    <a:lnTo>
                      <a:pt x="1799" y="413"/>
                    </a:lnTo>
                    <a:lnTo>
                      <a:pt x="1822" y="3426"/>
                    </a:lnTo>
                    <a:lnTo>
                      <a:pt x="35" y="3174"/>
                    </a:lnTo>
                    <a:lnTo>
                      <a:pt x="103" y="35"/>
                    </a:lnTo>
                    <a:close/>
                    <a:moveTo>
                      <a:pt x="69" y="1"/>
                    </a:moveTo>
                    <a:lnTo>
                      <a:pt x="0" y="3197"/>
                    </a:lnTo>
                    <a:lnTo>
                      <a:pt x="0" y="3208"/>
                    </a:lnTo>
                    <a:lnTo>
                      <a:pt x="1833" y="3460"/>
                    </a:lnTo>
                    <a:lnTo>
                      <a:pt x="1856" y="3460"/>
                    </a:lnTo>
                    <a:lnTo>
                      <a:pt x="1833" y="402"/>
                    </a:lnTo>
                    <a:lnTo>
                      <a:pt x="1833" y="390"/>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8" name="Google Shape;1176;p69"/>
              <p:cNvSpPr/>
              <p:nvPr/>
            </p:nvSpPr>
            <p:spPr>
              <a:xfrm>
                <a:off x="4740078" y="3172127"/>
                <a:ext cx="124153" cy="236024"/>
              </a:xfrm>
              <a:custGeom>
                <a:avLst/>
                <a:gdLst/>
                <a:ahLst/>
                <a:cxnLst/>
                <a:rect l="l" t="t" r="r" b="b"/>
                <a:pathLst>
                  <a:path w="1971" h="3747" extrusionOk="0">
                    <a:moveTo>
                      <a:pt x="24" y="0"/>
                    </a:moveTo>
                    <a:cubicBezTo>
                      <a:pt x="12" y="0"/>
                      <a:pt x="1" y="0"/>
                      <a:pt x="1" y="12"/>
                    </a:cubicBezTo>
                    <a:cubicBezTo>
                      <a:pt x="1" y="23"/>
                      <a:pt x="1" y="23"/>
                      <a:pt x="12" y="35"/>
                    </a:cubicBezTo>
                    <a:lnTo>
                      <a:pt x="1902" y="493"/>
                    </a:lnTo>
                    <a:lnTo>
                      <a:pt x="1937" y="3700"/>
                    </a:lnTo>
                    <a:lnTo>
                      <a:pt x="1937" y="3700"/>
                    </a:lnTo>
                    <a:lnTo>
                      <a:pt x="46" y="3471"/>
                    </a:lnTo>
                    <a:cubicBezTo>
                      <a:pt x="35" y="3471"/>
                      <a:pt x="35" y="3483"/>
                      <a:pt x="35" y="3494"/>
                    </a:cubicBezTo>
                    <a:cubicBezTo>
                      <a:pt x="24" y="3494"/>
                      <a:pt x="35" y="3505"/>
                      <a:pt x="46" y="3505"/>
                    </a:cubicBezTo>
                    <a:lnTo>
                      <a:pt x="1948" y="3735"/>
                    </a:lnTo>
                    <a:lnTo>
                      <a:pt x="1971" y="3746"/>
                    </a:lnTo>
                    <a:lnTo>
                      <a:pt x="1937" y="481"/>
                    </a:lnTo>
                    <a:lnTo>
                      <a:pt x="1937" y="470"/>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69" name="Google Shape;1177;p69"/>
              <p:cNvSpPr/>
              <p:nvPr/>
            </p:nvSpPr>
            <p:spPr>
              <a:xfrm>
                <a:off x="4983287" y="3229827"/>
                <a:ext cx="4346" cy="193442"/>
              </a:xfrm>
              <a:custGeom>
                <a:avLst/>
                <a:gdLst/>
                <a:ahLst/>
                <a:cxnLst/>
                <a:rect l="l" t="t" r="r" b="b"/>
                <a:pathLst>
                  <a:path w="69" h="3071" extrusionOk="0">
                    <a:moveTo>
                      <a:pt x="23" y="1"/>
                    </a:moveTo>
                    <a:cubicBezTo>
                      <a:pt x="11" y="1"/>
                      <a:pt x="0" y="1"/>
                      <a:pt x="0" y="12"/>
                    </a:cubicBezTo>
                    <a:lnTo>
                      <a:pt x="34" y="3059"/>
                    </a:lnTo>
                    <a:cubicBezTo>
                      <a:pt x="34" y="3059"/>
                      <a:pt x="34" y="3071"/>
                      <a:pt x="46" y="3071"/>
                    </a:cubicBezTo>
                    <a:cubicBezTo>
                      <a:pt x="57" y="3071"/>
                      <a:pt x="69" y="3059"/>
                      <a:pt x="69" y="3059"/>
                    </a:cubicBezTo>
                    <a:lnTo>
                      <a:pt x="34" y="12"/>
                    </a:lnTo>
                    <a:cubicBezTo>
                      <a:pt x="34" y="1"/>
                      <a:pt x="34"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0" name="Google Shape;1178;p69"/>
              <p:cNvSpPr/>
              <p:nvPr/>
            </p:nvSpPr>
            <p:spPr>
              <a:xfrm>
                <a:off x="4845463" y="3198080"/>
                <a:ext cx="3653" cy="207174"/>
              </a:xfrm>
              <a:custGeom>
                <a:avLst/>
                <a:gdLst/>
                <a:ahLst/>
                <a:cxnLst/>
                <a:rect l="l" t="t" r="r" b="b"/>
                <a:pathLst>
                  <a:path w="58" h="3289" extrusionOk="0">
                    <a:moveTo>
                      <a:pt x="12" y="1"/>
                    </a:moveTo>
                    <a:cubicBezTo>
                      <a:pt x="0" y="1"/>
                      <a:pt x="0" y="1"/>
                      <a:pt x="0" y="12"/>
                    </a:cubicBezTo>
                    <a:lnTo>
                      <a:pt x="23" y="3265"/>
                    </a:lnTo>
                    <a:cubicBezTo>
                      <a:pt x="23" y="3277"/>
                      <a:pt x="34" y="3288"/>
                      <a:pt x="34" y="3288"/>
                    </a:cubicBezTo>
                    <a:cubicBezTo>
                      <a:pt x="46" y="3288"/>
                      <a:pt x="57" y="3277"/>
                      <a:pt x="57" y="3265"/>
                    </a:cubicBezTo>
                    <a:lnTo>
                      <a:pt x="34" y="12"/>
                    </a:lnTo>
                    <a:cubicBezTo>
                      <a:pt x="34"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1" name="Google Shape;1179;p69"/>
              <p:cNvSpPr/>
              <p:nvPr/>
            </p:nvSpPr>
            <p:spPr>
              <a:xfrm>
                <a:off x="4510601" y="2073876"/>
                <a:ext cx="140090" cy="305250"/>
              </a:xfrm>
              <a:custGeom>
                <a:avLst/>
                <a:gdLst/>
                <a:ahLst/>
                <a:cxnLst/>
                <a:rect l="l" t="t" r="r" b="b"/>
                <a:pathLst>
                  <a:path w="2224" h="4846" extrusionOk="0">
                    <a:moveTo>
                      <a:pt x="35" y="58"/>
                    </a:moveTo>
                    <a:lnTo>
                      <a:pt x="2177" y="1352"/>
                    </a:lnTo>
                    <a:lnTo>
                      <a:pt x="2189" y="4789"/>
                    </a:lnTo>
                    <a:lnTo>
                      <a:pt x="47" y="3689"/>
                    </a:lnTo>
                    <a:lnTo>
                      <a:pt x="35" y="58"/>
                    </a:lnTo>
                    <a:close/>
                    <a:moveTo>
                      <a:pt x="1" y="0"/>
                    </a:moveTo>
                    <a:lnTo>
                      <a:pt x="12" y="3689"/>
                    </a:lnTo>
                    <a:lnTo>
                      <a:pt x="12" y="3700"/>
                    </a:lnTo>
                    <a:lnTo>
                      <a:pt x="2223" y="4846"/>
                    </a:lnTo>
                    <a:lnTo>
                      <a:pt x="2212" y="1341"/>
                    </a:lnTo>
                    <a:lnTo>
                      <a:pt x="35" y="2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2" name="Google Shape;1180;p69"/>
              <p:cNvSpPr/>
              <p:nvPr/>
            </p:nvSpPr>
            <p:spPr>
              <a:xfrm>
                <a:off x="4300652" y="1936051"/>
                <a:ext cx="170325" cy="349280"/>
              </a:xfrm>
              <a:custGeom>
                <a:avLst/>
                <a:gdLst/>
                <a:ahLst/>
                <a:cxnLst/>
                <a:rect l="l" t="t" r="r" b="b"/>
                <a:pathLst>
                  <a:path w="2704" h="5545" extrusionOk="0">
                    <a:moveTo>
                      <a:pt x="35" y="69"/>
                    </a:moveTo>
                    <a:lnTo>
                      <a:pt x="2669" y="1799"/>
                    </a:lnTo>
                    <a:lnTo>
                      <a:pt x="2669" y="5488"/>
                    </a:lnTo>
                    <a:lnTo>
                      <a:pt x="46" y="4021"/>
                    </a:lnTo>
                    <a:lnTo>
                      <a:pt x="35" y="69"/>
                    </a:lnTo>
                    <a:close/>
                    <a:moveTo>
                      <a:pt x="0" y="0"/>
                    </a:moveTo>
                    <a:lnTo>
                      <a:pt x="12" y="4033"/>
                    </a:lnTo>
                    <a:lnTo>
                      <a:pt x="12" y="4044"/>
                    </a:lnTo>
                    <a:lnTo>
                      <a:pt x="2704" y="5545"/>
                    </a:lnTo>
                    <a:lnTo>
                      <a:pt x="2704" y="1787"/>
                    </a:lnTo>
                    <a:lnTo>
                      <a:pt x="2704" y="1776"/>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3" name="Google Shape;1181;p69"/>
              <p:cNvSpPr/>
              <p:nvPr/>
            </p:nvSpPr>
            <p:spPr>
              <a:xfrm>
                <a:off x="4631103" y="2147450"/>
                <a:ext cx="2961" cy="224496"/>
              </a:xfrm>
              <a:custGeom>
                <a:avLst/>
                <a:gdLst/>
                <a:ahLst/>
                <a:cxnLst/>
                <a:rect l="l" t="t" r="r" b="b"/>
                <a:pathLst>
                  <a:path w="47" h="3564" extrusionOk="0">
                    <a:moveTo>
                      <a:pt x="24" y="1"/>
                    </a:moveTo>
                    <a:cubicBezTo>
                      <a:pt x="12" y="1"/>
                      <a:pt x="1" y="12"/>
                      <a:pt x="1" y="24"/>
                    </a:cubicBezTo>
                    <a:lnTo>
                      <a:pt x="12" y="3540"/>
                    </a:lnTo>
                    <a:cubicBezTo>
                      <a:pt x="12" y="3552"/>
                      <a:pt x="24" y="3563"/>
                      <a:pt x="24" y="3563"/>
                    </a:cubicBezTo>
                    <a:cubicBezTo>
                      <a:pt x="35" y="3563"/>
                      <a:pt x="47" y="3552"/>
                      <a:pt x="47" y="3540"/>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4" name="Google Shape;1182;p69"/>
              <p:cNvSpPr/>
              <p:nvPr/>
            </p:nvSpPr>
            <p:spPr>
              <a:xfrm>
                <a:off x="4453594" y="2037782"/>
                <a:ext cx="2961" cy="237472"/>
              </a:xfrm>
              <a:custGeom>
                <a:avLst/>
                <a:gdLst/>
                <a:ahLst/>
                <a:cxnLst/>
                <a:rect l="l" t="t" r="r" b="b"/>
                <a:pathLst>
                  <a:path w="47" h="3770" extrusionOk="0">
                    <a:moveTo>
                      <a:pt x="24" y="1"/>
                    </a:moveTo>
                    <a:cubicBezTo>
                      <a:pt x="12" y="1"/>
                      <a:pt x="1" y="12"/>
                      <a:pt x="1" y="24"/>
                    </a:cubicBezTo>
                    <a:lnTo>
                      <a:pt x="12" y="3758"/>
                    </a:lnTo>
                    <a:cubicBezTo>
                      <a:pt x="12" y="3769"/>
                      <a:pt x="24" y="3769"/>
                      <a:pt x="35" y="3769"/>
                    </a:cubicBezTo>
                    <a:cubicBezTo>
                      <a:pt x="35" y="3769"/>
                      <a:pt x="47" y="3769"/>
                      <a:pt x="47" y="3758"/>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5" name="Google Shape;1183;p69"/>
              <p:cNvSpPr/>
              <p:nvPr/>
            </p:nvSpPr>
            <p:spPr>
              <a:xfrm>
                <a:off x="4511357" y="2411572"/>
                <a:ext cx="140027" cy="288683"/>
              </a:xfrm>
              <a:custGeom>
                <a:avLst/>
                <a:gdLst/>
                <a:ahLst/>
                <a:cxnLst/>
                <a:rect l="l" t="t" r="r" b="b"/>
                <a:pathLst>
                  <a:path w="2223" h="4583" extrusionOk="0">
                    <a:moveTo>
                      <a:pt x="35" y="58"/>
                    </a:moveTo>
                    <a:lnTo>
                      <a:pt x="2177" y="1100"/>
                    </a:lnTo>
                    <a:lnTo>
                      <a:pt x="2188" y="4537"/>
                    </a:lnTo>
                    <a:lnTo>
                      <a:pt x="2188" y="4537"/>
                    </a:lnTo>
                    <a:lnTo>
                      <a:pt x="46" y="3678"/>
                    </a:lnTo>
                    <a:lnTo>
                      <a:pt x="35" y="58"/>
                    </a:lnTo>
                    <a:close/>
                    <a:moveTo>
                      <a:pt x="0" y="0"/>
                    </a:moveTo>
                    <a:lnTo>
                      <a:pt x="12" y="3689"/>
                    </a:lnTo>
                    <a:lnTo>
                      <a:pt x="12" y="3700"/>
                    </a:lnTo>
                    <a:lnTo>
                      <a:pt x="2200" y="4571"/>
                    </a:lnTo>
                    <a:lnTo>
                      <a:pt x="2223" y="4583"/>
                    </a:lnTo>
                    <a:lnTo>
                      <a:pt x="2211" y="1089"/>
                    </a:lnTo>
                    <a:lnTo>
                      <a:pt x="2211" y="107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6" name="Google Shape;1184;p69"/>
              <p:cNvSpPr/>
              <p:nvPr/>
            </p:nvSpPr>
            <p:spPr>
              <a:xfrm>
                <a:off x="4301345" y="2299006"/>
                <a:ext cx="170388" cy="328367"/>
              </a:xfrm>
              <a:custGeom>
                <a:avLst/>
                <a:gdLst/>
                <a:ahLst/>
                <a:cxnLst/>
                <a:rect l="l" t="t" r="r" b="b"/>
                <a:pathLst>
                  <a:path w="2705" h="5213" extrusionOk="0">
                    <a:moveTo>
                      <a:pt x="35" y="58"/>
                    </a:moveTo>
                    <a:lnTo>
                      <a:pt x="2670" y="1467"/>
                    </a:lnTo>
                    <a:lnTo>
                      <a:pt x="2670" y="5167"/>
                    </a:lnTo>
                    <a:lnTo>
                      <a:pt x="47" y="4010"/>
                    </a:lnTo>
                    <a:lnTo>
                      <a:pt x="35" y="58"/>
                    </a:lnTo>
                    <a:close/>
                    <a:moveTo>
                      <a:pt x="1" y="0"/>
                    </a:moveTo>
                    <a:lnTo>
                      <a:pt x="12" y="4021"/>
                    </a:lnTo>
                    <a:lnTo>
                      <a:pt x="12" y="4033"/>
                    </a:lnTo>
                    <a:lnTo>
                      <a:pt x="2704" y="5213"/>
                    </a:lnTo>
                    <a:lnTo>
                      <a:pt x="2704" y="1455"/>
                    </a:lnTo>
                    <a:lnTo>
                      <a:pt x="2704" y="144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7" name="Google Shape;1185;p69"/>
              <p:cNvSpPr/>
              <p:nvPr/>
            </p:nvSpPr>
            <p:spPr>
              <a:xfrm>
                <a:off x="4631859" y="2470720"/>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8" name="Google Shape;1186;p69"/>
              <p:cNvSpPr/>
              <p:nvPr/>
            </p:nvSpPr>
            <p:spPr>
              <a:xfrm>
                <a:off x="4454350" y="2381966"/>
                <a:ext cx="2961" cy="237472"/>
              </a:xfrm>
              <a:custGeom>
                <a:avLst/>
                <a:gdLst/>
                <a:ahLst/>
                <a:cxnLst/>
                <a:rect l="l" t="t" r="r" b="b"/>
                <a:pathLst>
                  <a:path w="47" h="3770" extrusionOk="0">
                    <a:moveTo>
                      <a:pt x="23" y="1"/>
                    </a:moveTo>
                    <a:cubicBezTo>
                      <a:pt x="12" y="1"/>
                      <a:pt x="0" y="12"/>
                      <a:pt x="0" y="24"/>
                    </a:cubicBezTo>
                    <a:lnTo>
                      <a:pt x="12" y="3758"/>
                    </a:lnTo>
                    <a:cubicBezTo>
                      <a:pt x="12" y="3758"/>
                      <a:pt x="23" y="3770"/>
                      <a:pt x="35" y="3770"/>
                    </a:cubicBezTo>
                    <a:cubicBezTo>
                      <a:pt x="35" y="3770"/>
                      <a:pt x="46" y="3758"/>
                      <a:pt x="46" y="3758"/>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79" name="Google Shape;1187;p69"/>
              <p:cNvSpPr/>
              <p:nvPr/>
            </p:nvSpPr>
            <p:spPr>
              <a:xfrm>
                <a:off x="4512050" y="2796196"/>
                <a:ext cx="140090" cy="268463"/>
              </a:xfrm>
              <a:custGeom>
                <a:avLst/>
                <a:gdLst/>
                <a:ahLst/>
                <a:cxnLst/>
                <a:rect l="l" t="t" r="r" b="b"/>
                <a:pathLst>
                  <a:path w="2224" h="4262" extrusionOk="0">
                    <a:moveTo>
                      <a:pt x="35" y="57"/>
                    </a:moveTo>
                    <a:lnTo>
                      <a:pt x="2177" y="779"/>
                    </a:lnTo>
                    <a:lnTo>
                      <a:pt x="2189" y="4227"/>
                    </a:lnTo>
                    <a:lnTo>
                      <a:pt x="47" y="3677"/>
                    </a:lnTo>
                    <a:lnTo>
                      <a:pt x="35" y="57"/>
                    </a:lnTo>
                    <a:close/>
                    <a:moveTo>
                      <a:pt x="1" y="0"/>
                    </a:moveTo>
                    <a:lnTo>
                      <a:pt x="12" y="3689"/>
                    </a:lnTo>
                    <a:lnTo>
                      <a:pt x="12" y="3700"/>
                    </a:lnTo>
                    <a:lnTo>
                      <a:pt x="2200" y="4261"/>
                    </a:lnTo>
                    <a:lnTo>
                      <a:pt x="2223" y="4261"/>
                    </a:lnTo>
                    <a:lnTo>
                      <a:pt x="2212" y="768"/>
                    </a:lnTo>
                    <a:lnTo>
                      <a:pt x="2212" y="756"/>
                    </a:lnTo>
                    <a:lnTo>
                      <a:pt x="24" y="1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0" name="Google Shape;1188;p69"/>
              <p:cNvSpPr/>
              <p:nvPr/>
            </p:nvSpPr>
            <p:spPr>
              <a:xfrm>
                <a:off x="4302793" y="2716071"/>
                <a:ext cx="169632" cy="302415"/>
              </a:xfrm>
              <a:custGeom>
                <a:avLst/>
                <a:gdLst/>
                <a:ahLst/>
                <a:cxnLst/>
                <a:rect l="l" t="t" r="r" b="b"/>
                <a:pathLst>
                  <a:path w="2693" h="4801" extrusionOk="0">
                    <a:moveTo>
                      <a:pt x="24" y="46"/>
                    </a:moveTo>
                    <a:lnTo>
                      <a:pt x="2658" y="1054"/>
                    </a:lnTo>
                    <a:lnTo>
                      <a:pt x="2670" y="4754"/>
                    </a:lnTo>
                    <a:lnTo>
                      <a:pt x="35" y="3998"/>
                    </a:lnTo>
                    <a:lnTo>
                      <a:pt x="24" y="46"/>
                    </a:lnTo>
                    <a:close/>
                    <a:moveTo>
                      <a:pt x="1" y="1"/>
                    </a:moveTo>
                    <a:lnTo>
                      <a:pt x="1" y="4010"/>
                    </a:lnTo>
                    <a:lnTo>
                      <a:pt x="1" y="4021"/>
                    </a:lnTo>
                    <a:lnTo>
                      <a:pt x="2681" y="4789"/>
                    </a:lnTo>
                    <a:lnTo>
                      <a:pt x="2693" y="4800"/>
                    </a:lnTo>
                    <a:lnTo>
                      <a:pt x="2693" y="1043"/>
                    </a:lnTo>
                    <a:lnTo>
                      <a:pt x="2693" y="1031"/>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1" name="Google Shape;1189;p69"/>
              <p:cNvSpPr/>
              <p:nvPr/>
            </p:nvSpPr>
            <p:spPr>
              <a:xfrm>
                <a:off x="4632552" y="2838022"/>
                <a:ext cx="2961" cy="223740"/>
              </a:xfrm>
              <a:custGeom>
                <a:avLst/>
                <a:gdLst/>
                <a:ahLst/>
                <a:cxnLst/>
                <a:rect l="l" t="t" r="r" b="b"/>
                <a:pathLst>
                  <a:path w="47" h="3552" extrusionOk="0">
                    <a:moveTo>
                      <a:pt x="24" y="0"/>
                    </a:moveTo>
                    <a:cubicBezTo>
                      <a:pt x="12" y="0"/>
                      <a:pt x="1" y="12"/>
                      <a:pt x="1" y="23"/>
                    </a:cubicBezTo>
                    <a:lnTo>
                      <a:pt x="12" y="3540"/>
                    </a:lnTo>
                    <a:cubicBezTo>
                      <a:pt x="12" y="3552"/>
                      <a:pt x="24" y="3552"/>
                      <a:pt x="24" y="3552"/>
                    </a:cubicBezTo>
                    <a:cubicBezTo>
                      <a:pt x="35" y="3552"/>
                      <a:pt x="47" y="3552"/>
                      <a:pt x="47" y="3540"/>
                    </a:cubicBezTo>
                    <a:lnTo>
                      <a:pt x="35" y="23"/>
                    </a:lnTo>
                    <a:cubicBezTo>
                      <a:pt x="35" y="12"/>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2" name="Google Shape;1190;p69"/>
              <p:cNvSpPr/>
              <p:nvPr/>
            </p:nvSpPr>
            <p:spPr>
              <a:xfrm>
                <a:off x="4455799" y="2775220"/>
                <a:ext cx="2205" cy="237472"/>
              </a:xfrm>
              <a:custGeom>
                <a:avLst/>
                <a:gdLst/>
                <a:ahLst/>
                <a:cxnLst/>
                <a:rect l="l" t="t" r="r" b="b"/>
                <a:pathLst>
                  <a:path w="35" h="3770" extrusionOk="0">
                    <a:moveTo>
                      <a:pt x="12" y="1"/>
                    </a:moveTo>
                    <a:cubicBezTo>
                      <a:pt x="0" y="1"/>
                      <a:pt x="0" y="12"/>
                      <a:pt x="0" y="24"/>
                    </a:cubicBezTo>
                    <a:lnTo>
                      <a:pt x="0" y="3747"/>
                    </a:lnTo>
                    <a:cubicBezTo>
                      <a:pt x="0" y="3758"/>
                      <a:pt x="12" y="3770"/>
                      <a:pt x="23" y="3770"/>
                    </a:cubicBezTo>
                    <a:cubicBezTo>
                      <a:pt x="35" y="3770"/>
                      <a:pt x="35" y="3758"/>
                      <a:pt x="35" y="3747"/>
                    </a:cubicBezTo>
                    <a:lnTo>
                      <a:pt x="35" y="24"/>
                    </a:lnTo>
                    <a:cubicBezTo>
                      <a:pt x="35"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3" name="Google Shape;1191;p69"/>
              <p:cNvSpPr/>
              <p:nvPr/>
            </p:nvSpPr>
            <p:spPr>
              <a:xfrm>
                <a:off x="4512806" y="3125199"/>
                <a:ext cx="140027" cy="254039"/>
              </a:xfrm>
              <a:custGeom>
                <a:avLst/>
                <a:gdLst/>
                <a:ahLst/>
                <a:cxnLst/>
                <a:rect l="l" t="t" r="r" b="b"/>
                <a:pathLst>
                  <a:path w="2223" h="4033" extrusionOk="0">
                    <a:moveTo>
                      <a:pt x="35" y="46"/>
                    </a:moveTo>
                    <a:lnTo>
                      <a:pt x="2177" y="550"/>
                    </a:lnTo>
                    <a:lnTo>
                      <a:pt x="2188" y="3998"/>
                    </a:lnTo>
                    <a:lnTo>
                      <a:pt x="46" y="3678"/>
                    </a:lnTo>
                    <a:lnTo>
                      <a:pt x="35" y="46"/>
                    </a:lnTo>
                    <a:close/>
                    <a:moveTo>
                      <a:pt x="0" y="1"/>
                    </a:moveTo>
                    <a:lnTo>
                      <a:pt x="12" y="3689"/>
                    </a:lnTo>
                    <a:lnTo>
                      <a:pt x="12" y="3701"/>
                    </a:lnTo>
                    <a:lnTo>
                      <a:pt x="2200" y="4033"/>
                    </a:lnTo>
                    <a:lnTo>
                      <a:pt x="2223" y="4033"/>
                    </a:lnTo>
                    <a:lnTo>
                      <a:pt x="2211" y="539"/>
                    </a:lnTo>
                    <a:lnTo>
                      <a:pt x="2211" y="528"/>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4" name="Google Shape;1192;p69"/>
              <p:cNvSpPr/>
              <p:nvPr/>
            </p:nvSpPr>
            <p:spPr>
              <a:xfrm>
                <a:off x="4303549" y="3067499"/>
                <a:ext cx="169632" cy="283644"/>
              </a:xfrm>
              <a:custGeom>
                <a:avLst/>
                <a:gdLst/>
                <a:ahLst/>
                <a:cxnLst/>
                <a:rect l="l" t="t" r="r" b="b"/>
                <a:pathLst>
                  <a:path w="2693" h="4503" extrusionOk="0">
                    <a:moveTo>
                      <a:pt x="23" y="46"/>
                    </a:moveTo>
                    <a:lnTo>
                      <a:pt x="2658" y="768"/>
                    </a:lnTo>
                    <a:lnTo>
                      <a:pt x="2669" y="4468"/>
                    </a:lnTo>
                    <a:lnTo>
                      <a:pt x="35" y="3998"/>
                    </a:lnTo>
                    <a:lnTo>
                      <a:pt x="23" y="46"/>
                    </a:lnTo>
                    <a:close/>
                    <a:moveTo>
                      <a:pt x="0" y="0"/>
                    </a:moveTo>
                    <a:lnTo>
                      <a:pt x="0" y="4021"/>
                    </a:lnTo>
                    <a:lnTo>
                      <a:pt x="0" y="4032"/>
                    </a:lnTo>
                    <a:lnTo>
                      <a:pt x="2692" y="4502"/>
                    </a:lnTo>
                    <a:lnTo>
                      <a:pt x="2692" y="756"/>
                    </a:lnTo>
                    <a:lnTo>
                      <a:pt x="2692" y="745"/>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5" name="Google Shape;1193;p69"/>
              <p:cNvSpPr/>
              <p:nvPr/>
            </p:nvSpPr>
            <p:spPr>
              <a:xfrm>
                <a:off x="4633308" y="3154049"/>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6" name="Google Shape;1194;p69"/>
              <p:cNvSpPr/>
              <p:nvPr/>
            </p:nvSpPr>
            <p:spPr>
              <a:xfrm>
                <a:off x="4456492" y="3110081"/>
                <a:ext cx="2268" cy="237409"/>
              </a:xfrm>
              <a:custGeom>
                <a:avLst/>
                <a:gdLst/>
                <a:ahLst/>
                <a:cxnLst/>
                <a:rect l="l" t="t" r="r" b="b"/>
                <a:pathLst>
                  <a:path w="36" h="3769" extrusionOk="0">
                    <a:moveTo>
                      <a:pt x="12" y="0"/>
                    </a:moveTo>
                    <a:cubicBezTo>
                      <a:pt x="1" y="0"/>
                      <a:pt x="1" y="11"/>
                      <a:pt x="1" y="23"/>
                    </a:cubicBezTo>
                    <a:lnTo>
                      <a:pt x="1" y="3757"/>
                    </a:lnTo>
                    <a:cubicBezTo>
                      <a:pt x="1" y="3757"/>
                      <a:pt x="12" y="3769"/>
                      <a:pt x="24" y="3769"/>
                    </a:cubicBezTo>
                    <a:cubicBezTo>
                      <a:pt x="35" y="3769"/>
                      <a:pt x="35" y="3757"/>
                      <a:pt x="35" y="3757"/>
                    </a:cubicBezTo>
                    <a:lnTo>
                      <a:pt x="24" y="23"/>
                    </a:lnTo>
                    <a:cubicBezTo>
                      <a:pt x="35" y="11"/>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7" name="Google Shape;1195;p69"/>
              <p:cNvSpPr/>
              <p:nvPr/>
            </p:nvSpPr>
            <p:spPr>
              <a:xfrm>
                <a:off x="2870499" y="1389098"/>
                <a:ext cx="1429432" cy="1080216"/>
              </a:xfrm>
              <a:custGeom>
                <a:avLst/>
                <a:gdLst/>
                <a:ahLst/>
                <a:cxnLst/>
                <a:rect l="l" t="t" r="r" b="b"/>
                <a:pathLst>
                  <a:path w="22693" h="17149" extrusionOk="0">
                    <a:moveTo>
                      <a:pt x="22693" y="0"/>
                    </a:moveTo>
                    <a:lnTo>
                      <a:pt x="19841" y="2120"/>
                    </a:lnTo>
                    <a:lnTo>
                      <a:pt x="17000" y="4262"/>
                    </a:lnTo>
                    <a:lnTo>
                      <a:pt x="11318" y="8535"/>
                    </a:lnTo>
                    <a:lnTo>
                      <a:pt x="5659" y="12830"/>
                    </a:lnTo>
                    <a:lnTo>
                      <a:pt x="2818" y="14984"/>
                    </a:lnTo>
                    <a:lnTo>
                      <a:pt x="0" y="17149"/>
                    </a:lnTo>
                    <a:lnTo>
                      <a:pt x="0" y="17149"/>
                    </a:lnTo>
                    <a:lnTo>
                      <a:pt x="2853" y="15030"/>
                    </a:lnTo>
                    <a:lnTo>
                      <a:pt x="5693" y="12888"/>
                    </a:lnTo>
                    <a:lnTo>
                      <a:pt x="11375" y="8615"/>
                    </a:lnTo>
                    <a:lnTo>
                      <a:pt x="17046" y="4319"/>
                    </a:lnTo>
                    <a:lnTo>
                      <a:pt x="19875" y="2165"/>
                    </a:lnTo>
                    <a:lnTo>
                      <a:pt x="2269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8" name="Google Shape;1196;p69"/>
              <p:cNvSpPr/>
              <p:nvPr/>
            </p:nvSpPr>
            <p:spPr>
              <a:xfrm>
                <a:off x="3841698" y="1416500"/>
                <a:ext cx="2379825" cy="1585332"/>
              </a:xfrm>
              <a:custGeom>
                <a:avLst/>
                <a:gdLst/>
                <a:ahLst/>
                <a:cxnLst/>
                <a:rect l="l" t="t" r="r" b="b"/>
                <a:pathLst>
                  <a:path w="37781" h="25168" extrusionOk="0">
                    <a:moveTo>
                      <a:pt x="1" y="1"/>
                    </a:moveTo>
                    <a:lnTo>
                      <a:pt x="4709" y="3162"/>
                    </a:lnTo>
                    <a:lnTo>
                      <a:pt x="9429" y="6313"/>
                    </a:lnTo>
                    <a:lnTo>
                      <a:pt x="18868" y="12624"/>
                    </a:lnTo>
                    <a:lnTo>
                      <a:pt x="28318" y="18902"/>
                    </a:lnTo>
                    <a:lnTo>
                      <a:pt x="33049" y="22041"/>
                    </a:lnTo>
                    <a:lnTo>
                      <a:pt x="37780" y="25168"/>
                    </a:lnTo>
                    <a:lnTo>
                      <a:pt x="33072" y="22006"/>
                    </a:lnTo>
                    <a:lnTo>
                      <a:pt x="28364" y="18845"/>
                    </a:lnTo>
                    <a:lnTo>
                      <a:pt x="18925" y="12544"/>
                    </a:lnTo>
                    <a:lnTo>
                      <a:pt x="9463" y="6267"/>
                    </a:lnTo>
                    <a:lnTo>
                      <a:pt x="4743" y="3128"/>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89" name="Google Shape;1197;p69"/>
              <p:cNvSpPr/>
              <p:nvPr/>
            </p:nvSpPr>
            <p:spPr>
              <a:xfrm>
                <a:off x="2971474" y="3086963"/>
                <a:ext cx="3134571" cy="471228"/>
              </a:xfrm>
              <a:custGeom>
                <a:avLst/>
                <a:gdLst/>
                <a:ahLst/>
                <a:cxnLst/>
                <a:rect l="l" t="t" r="r" b="b"/>
                <a:pathLst>
                  <a:path w="49763" h="7481" extrusionOk="0">
                    <a:moveTo>
                      <a:pt x="49762" y="0"/>
                    </a:moveTo>
                    <a:lnTo>
                      <a:pt x="43531" y="917"/>
                    </a:lnTo>
                    <a:lnTo>
                      <a:pt x="37311" y="1845"/>
                    </a:lnTo>
                    <a:lnTo>
                      <a:pt x="24870" y="3700"/>
                    </a:lnTo>
                    <a:lnTo>
                      <a:pt x="12430" y="5579"/>
                    </a:lnTo>
                    <a:lnTo>
                      <a:pt x="6210" y="6518"/>
                    </a:lnTo>
                    <a:lnTo>
                      <a:pt x="1" y="7481"/>
                    </a:lnTo>
                    <a:lnTo>
                      <a:pt x="6221" y="6576"/>
                    </a:lnTo>
                    <a:lnTo>
                      <a:pt x="12441" y="5648"/>
                    </a:lnTo>
                    <a:lnTo>
                      <a:pt x="24882" y="3792"/>
                    </a:lnTo>
                    <a:lnTo>
                      <a:pt x="37322" y="1913"/>
                    </a:lnTo>
                    <a:lnTo>
                      <a:pt x="43542" y="963"/>
                    </a:lnTo>
                    <a:lnTo>
                      <a:pt x="4976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0" name="Google Shape;1198;p69"/>
              <p:cNvSpPr/>
              <p:nvPr/>
            </p:nvSpPr>
            <p:spPr>
              <a:xfrm>
                <a:off x="3802769" y="4032146"/>
                <a:ext cx="2572953" cy="282258"/>
              </a:xfrm>
              <a:custGeom>
                <a:avLst/>
                <a:gdLst/>
                <a:ahLst/>
                <a:cxnLst/>
                <a:rect l="l" t="t" r="r" b="b"/>
                <a:pathLst>
                  <a:path w="40847" h="4481" extrusionOk="0">
                    <a:moveTo>
                      <a:pt x="40789" y="1"/>
                    </a:moveTo>
                    <a:cubicBezTo>
                      <a:pt x="40787" y="1"/>
                      <a:pt x="40784" y="1"/>
                      <a:pt x="40781" y="2"/>
                    </a:cubicBezTo>
                    <a:lnTo>
                      <a:pt x="0" y="4481"/>
                    </a:lnTo>
                    <a:lnTo>
                      <a:pt x="40781" y="105"/>
                    </a:lnTo>
                    <a:lnTo>
                      <a:pt x="40792" y="105"/>
                    </a:lnTo>
                    <a:cubicBezTo>
                      <a:pt x="40847" y="94"/>
                      <a:pt x="40839" y="1"/>
                      <a:pt x="4078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1" name="Google Shape;1199;p69"/>
              <p:cNvSpPr/>
              <p:nvPr/>
            </p:nvSpPr>
            <p:spPr>
              <a:xfrm>
                <a:off x="2806500" y="4095641"/>
                <a:ext cx="1826080" cy="222355"/>
              </a:xfrm>
              <a:custGeom>
                <a:avLst/>
                <a:gdLst/>
                <a:ahLst/>
                <a:cxnLst/>
                <a:rect l="l" t="t" r="r" b="b"/>
                <a:pathLst>
                  <a:path w="28990" h="3530" extrusionOk="0">
                    <a:moveTo>
                      <a:pt x="67" y="1"/>
                    </a:moveTo>
                    <a:cubicBezTo>
                      <a:pt x="7" y="1"/>
                      <a:pt x="0" y="93"/>
                      <a:pt x="65" y="93"/>
                    </a:cubicBezTo>
                    <a:lnTo>
                      <a:pt x="28990" y="3530"/>
                    </a:lnTo>
                    <a:lnTo>
                      <a:pt x="77" y="2"/>
                    </a:lnTo>
                    <a:cubicBezTo>
                      <a:pt x="73" y="1"/>
                      <a:pt x="70" y="1"/>
                      <a:pt x="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2" name="Google Shape;1200;p69"/>
              <p:cNvSpPr/>
              <p:nvPr/>
            </p:nvSpPr>
            <p:spPr>
              <a:xfrm>
                <a:off x="6021634" y="1631552"/>
                <a:ext cx="6551" cy="1995712"/>
              </a:xfrm>
              <a:custGeom>
                <a:avLst/>
                <a:gdLst/>
                <a:ahLst/>
                <a:cxnLst/>
                <a:rect l="l" t="t" r="r" b="b"/>
                <a:pathLst>
                  <a:path w="104" h="31683" extrusionOk="0">
                    <a:moveTo>
                      <a:pt x="46" y="0"/>
                    </a:moveTo>
                    <a:lnTo>
                      <a:pt x="0" y="31640"/>
                    </a:lnTo>
                    <a:cubicBezTo>
                      <a:pt x="0" y="31668"/>
                      <a:pt x="23" y="31683"/>
                      <a:pt x="47" y="31683"/>
                    </a:cubicBezTo>
                    <a:cubicBezTo>
                      <a:pt x="72" y="31683"/>
                      <a:pt x="97" y="31668"/>
                      <a:pt x="103" y="31640"/>
                    </a:cubicBezTo>
                    <a:lnTo>
                      <a:pt x="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293" name="Google Shape;1201;p69"/>
              <p:cNvSpPr/>
              <p:nvPr/>
            </p:nvSpPr>
            <p:spPr>
              <a:xfrm>
                <a:off x="2985962" y="1772967"/>
                <a:ext cx="8693" cy="2435319"/>
              </a:xfrm>
              <a:custGeom>
                <a:avLst/>
                <a:gdLst/>
                <a:ahLst/>
                <a:cxnLst/>
                <a:rect l="l" t="t" r="r" b="b"/>
                <a:pathLst>
                  <a:path w="138" h="38662" extrusionOk="0">
                    <a:moveTo>
                      <a:pt x="69" y="1"/>
                    </a:moveTo>
                    <a:lnTo>
                      <a:pt x="34" y="4835"/>
                    </a:lnTo>
                    <a:lnTo>
                      <a:pt x="23" y="9669"/>
                    </a:lnTo>
                    <a:lnTo>
                      <a:pt x="0" y="19337"/>
                    </a:lnTo>
                    <a:lnTo>
                      <a:pt x="23" y="28994"/>
                    </a:lnTo>
                    <a:lnTo>
                      <a:pt x="34" y="33828"/>
                    </a:lnTo>
                    <a:lnTo>
                      <a:pt x="69" y="38662"/>
                    </a:lnTo>
                    <a:lnTo>
                      <a:pt x="103" y="33828"/>
                    </a:lnTo>
                    <a:lnTo>
                      <a:pt x="115" y="28994"/>
                    </a:lnTo>
                    <a:lnTo>
                      <a:pt x="138" y="19337"/>
                    </a:lnTo>
                    <a:lnTo>
                      <a:pt x="115" y="9669"/>
                    </a:lnTo>
                    <a:lnTo>
                      <a:pt x="103" y="4835"/>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5" name="Google Shape;1206;p69"/>
            <p:cNvSpPr/>
            <p:nvPr/>
          </p:nvSpPr>
          <p:spPr>
            <a:xfrm>
              <a:off x="11201809" y="4387041"/>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 name="Google Shape;1209;p69"/>
            <p:cNvSpPr/>
            <p:nvPr/>
          </p:nvSpPr>
          <p:spPr>
            <a:xfrm>
              <a:off x="11976318" y="4946915"/>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 name="Google Shape;1212;p69"/>
            <p:cNvSpPr/>
            <p:nvPr/>
          </p:nvSpPr>
          <p:spPr>
            <a:xfrm>
              <a:off x="12807609" y="645769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 name="Google Shape;1212;p69"/>
            <p:cNvSpPr/>
            <p:nvPr/>
          </p:nvSpPr>
          <p:spPr>
            <a:xfrm>
              <a:off x="11289748" y="5529282"/>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9" name="Google Shape;1209;p69"/>
            <p:cNvSpPr/>
            <p:nvPr/>
          </p:nvSpPr>
          <p:spPr>
            <a:xfrm>
              <a:off x="13829736" y="561986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0" name="Google Shape;1209;p69"/>
            <p:cNvSpPr/>
            <p:nvPr/>
          </p:nvSpPr>
          <p:spPr>
            <a:xfrm>
              <a:off x="14723898" y="4912563"/>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11" name="Google Shape;1212;p69"/>
            <p:cNvSpPr/>
            <p:nvPr/>
          </p:nvSpPr>
          <p:spPr>
            <a:xfrm>
              <a:off x="13249473" y="4328706"/>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grpSp>
        <p:nvGrpSpPr>
          <p:cNvPr id="294" name="Group 293"/>
          <p:cNvGrpSpPr/>
          <p:nvPr/>
        </p:nvGrpSpPr>
        <p:grpSpPr>
          <a:xfrm>
            <a:off x="9802184" y="3160340"/>
            <a:ext cx="710520" cy="617602"/>
            <a:chOff x="9240148" y="2614050"/>
            <a:chExt cx="710520" cy="617602"/>
          </a:xfrm>
        </p:grpSpPr>
        <p:sp>
          <p:nvSpPr>
            <p:cNvPr id="295" name="Half Frame 294"/>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6" name="Half Frame 295"/>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7" name="Half Frame 296"/>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8" name="Half Frame 297"/>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99" name="Group 298"/>
          <p:cNvGrpSpPr/>
          <p:nvPr/>
        </p:nvGrpSpPr>
        <p:grpSpPr>
          <a:xfrm>
            <a:off x="-587219" y="652108"/>
            <a:ext cx="5369536" cy="4337892"/>
            <a:chOff x="10283793" y="2766191"/>
            <a:chExt cx="5369536" cy="4337892"/>
          </a:xfrm>
        </p:grpSpPr>
        <p:grpSp>
          <p:nvGrpSpPr>
            <p:cNvPr id="300" name="Google Shape;919;p69"/>
            <p:cNvGrpSpPr/>
            <p:nvPr/>
          </p:nvGrpSpPr>
          <p:grpSpPr>
            <a:xfrm>
              <a:off x="10283793" y="2766191"/>
              <a:ext cx="5369536" cy="4337892"/>
              <a:chOff x="2806500" y="1389098"/>
              <a:chExt cx="3569221" cy="2928898"/>
            </a:xfrm>
          </p:grpSpPr>
          <p:sp>
            <p:nvSpPr>
              <p:cNvPr id="308" name="Google Shape;920;p69"/>
              <p:cNvSpPr/>
              <p:nvPr/>
            </p:nvSpPr>
            <p:spPr>
              <a:xfrm>
                <a:off x="4150544" y="1770258"/>
                <a:ext cx="6551" cy="1616197"/>
              </a:xfrm>
              <a:custGeom>
                <a:avLst/>
                <a:gdLst/>
                <a:ahLst/>
                <a:cxnLst/>
                <a:rect l="l" t="t" r="r" b="b"/>
                <a:pathLst>
                  <a:path w="104" h="25658" extrusionOk="0">
                    <a:moveTo>
                      <a:pt x="48" y="1"/>
                    </a:moveTo>
                    <a:cubicBezTo>
                      <a:pt x="24" y="1"/>
                      <a:pt x="1" y="15"/>
                      <a:pt x="1" y="44"/>
                    </a:cubicBezTo>
                    <a:lnTo>
                      <a:pt x="1" y="25600"/>
                    </a:lnTo>
                    <a:cubicBezTo>
                      <a:pt x="1" y="25634"/>
                      <a:pt x="24" y="25657"/>
                      <a:pt x="47" y="25657"/>
                    </a:cubicBezTo>
                    <a:cubicBezTo>
                      <a:pt x="81" y="25657"/>
                      <a:pt x="104" y="25634"/>
                      <a:pt x="104" y="25600"/>
                    </a:cubicBezTo>
                    <a:lnTo>
                      <a:pt x="104" y="44"/>
                    </a:lnTo>
                    <a:cubicBezTo>
                      <a:pt x="98" y="15"/>
                      <a:pt x="72" y="1"/>
                      <a:pt x="4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9" name="Google Shape;921;p69"/>
              <p:cNvSpPr/>
              <p:nvPr/>
            </p:nvSpPr>
            <p:spPr>
              <a:xfrm>
                <a:off x="4280431" y="1781975"/>
                <a:ext cx="6551" cy="1604481"/>
              </a:xfrm>
              <a:custGeom>
                <a:avLst/>
                <a:gdLst/>
                <a:ahLst/>
                <a:cxnLst/>
                <a:rect l="l" t="t" r="r" b="b"/>
                <a:pathLst>
                  <a:path w="104" h="25472" extrusionOk="0">
                    <a:moveTo>
                      <a:pt x="57" y="1"/>
                    </a:moveTo>
                    <a:cubicBezTo>
                      <a:pt x="32" y="1"/>
                      <a:pt x="6" y="18"/>
                      <a:pt x="1" y="52"/>
                    </a:cubicBezTo>
                    <a:lnTo>
                      <a:pt x="1" y="25426"/>
                    </a:lnTo>
                    <a:cubicBezTo>
                      <a:pt x="1" y="25448"/>
                      <a:pt x="24" y="25471"/>
                      <a:pt x="58" y="25471"/>
                    </a:cubicBezTo>
                    <a:cubicBezTo>
                      <a:pt x="81" y="25471"/>
                      <a:pt x="104" y="25448"/>
                      <a:pt x="104" y="25426"/>
                    </a:cubicBezTo>
                    <a:lnTo>
                      <a:pt x="104" y="52"/>
                    </a:lnTo>
                    <a:cubicBezTo>
                      <a:pt x="104" y="18"/>
                      <a:pt x="81" y="1"/>
                      <a:pt x="5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0" name="Google Shape;922;p69"/>
              <p:cNvSpPr/>
              <p:nvPr/>
            </p:nvSpPr>
            <p:spPr>
              <a:xfrm>
                <a:off x="3068922" y="3370550"/>
                <a:ext cx="3011867" cy="275707"/>
              </a:xfrm>
              <a:custGeom>
                <a:avLst/>
                <a:gdLst/>
                <a:ahLst/>
                <a:cxnLst/>
                <a:rect l="l" t="t" r="r" b="b"/>
                <a:pathLst>
                  <a:path w="47815" h="4377" extrusionOk="0">
                    <a:moveTo>
                      <a:pt x="18157" y="103"/>
                    </a:moveTo>
                    <a:lnTo>
                      <a:pt x="47711" y="4181"/>
                    </a:lnTo>
                    <a:lnTo>
                      <a:pt x="47711" y="4262"/>
                    </a:lnTo>
                    <a:lnTo>
                      <a:pt x="18157" y="481"/>
                    </a:lnTo>
                    <a:lnTo>
                      <a:pt x="18145" y="481"/>
                    </a:lnTo>
                    <a:lnTo>
                      <a:pt x="92" y="2899"/>
                    </a:lnTo>
                    <a:lnTo>
                      <a:pt x="92" y="2784"/>
                    </a:lnTo>
                    <a:cubicBezTo>
                      <a:pt x="1077" y="2646"/>
                      <a:pt x="17355" y="218"/>
                      <a:pt x="18157" y="103"/>
                    </a:cubicBezTo>
                    <a:close/>
                    <a:moveTo>
                      <a:pt x="18157" y="0"/>
                    </a:moveTo>
                    <a:cubicBezTo>
                      <a:pt x="17974" y="23"/>
                      <a:pt x="207" y="2669"/>
                      <a:pt x="46" y="2692"/>
                    </a:cubicBezTo>
                    <a:lnTo>
                      <a:pt x="0" y="2692"/>
                    </a:lnTo>
                    <a:lnTo>
                      <a:pt x="0" y="3013"/>
                    </a:lnTo>
                    <a:lnTo>
                      <a:pt x="18145" y="573"/>
                    </a:lnTo>
                    <a:lnTo>
                      <a:pt x="47757" y="4365"/>
                    </a:lnTo>
                    <a:lnTo>
                      <a:pt x="47814" y="4376"/>
                    </a:lnTo>
                    <a:lnTo>
                      <a:pt x="47814" y="4101"/>
                    </a:lnTo>
                    <a:lnTo>
                      <a:pt x="181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1" name="Google Shape;923;p69"/>
              <p:cNvSpPr/>
              <p:nvPr/>
            </p:nvSpPr>
            <p:spPr>
              <a:xfrm>
                <a:off x="3078307" y="3400848"/>
                <a:ext cx="2992403" cy="254795"/>
              </a:xfrm>
              <a:custGeom>
                <a:avLst/>
                <a:gdLst/>
                <a:ahLst/>
                <a:cxnLst/>
                <a:rect l="l" t="t" r="r" b="b"/>
                <a:pathLst>
                  <a:path w="47506" h="4045" extrusionOk="0">
                    <a:moveTo>
                      <a:pt x="17996" y="92"/>
                    </a:moveTo>
                    <a:lnTo>
                      <a:pt x="47425" y="3861"/>
                    </a:lnTo>
                    <a:lnTo>
                      <a:pt x="47425" y="3953"/>
                    </a:lnTo>
                    <a:lnTo>
                      <a:pt x="17985" y="482"/>
                    </a:lnTo>
                    <a:lnTo>
                      <a:pt x="80" y="2624"/>
                    </a:lnTo>
                    <a:lnTo>
                      <a:pt x="80" y="2486"/>
                    </a:lnTo>
                    <a:cubicBezTo>
                      <a:pt x="985" y="2372"/>
                      <a:pt x="17217" y="195"/>
                      <a:pt x="17996" y="92"/>
                    </a:cubicBezTo>
                    <a:close/>
                    <a:moveTo>
                      <a:pt x="17996" y="0"/>
                    </a:moveTo>
                    <a:cubicBezTo>
                      <a:pt x="17813" y="23"/>
                      <a:pt x="184" y="2395"/>
                      <a:pt x="35" y="2418"/>
                    </a:cubicBezTo>
                    <a:lnTo>
                      <a:pt x="0" y="2418"/>
                    </a:lnTo>
                    <a:lnTo>
                      <a:pt x="0" y="2715"/>
                    </a:lnTo>
                    <a:lnTo>
                      <a:pt x="17985" y="562"/>
                    </a:lnTo>
                    <a:lnTo>
                      <a:pt x="47459" y="4033"/>
                    </a:lnTo>
                    <a:lnTo>
                      <a:pt x="47505" y="4044"/>
                    </a:lnTo>
                    <a:lnTo>
                      <a:pt x="47505" y="3781"/>
                    </a:lnTo>
                    <a:lnTo>
                      <a:pt x="1800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2" name="Google Shape;924;p69"/>
              <p:cNvSpPr/>
              <p:nvPr/>
            </p:nvSpPr>
            <p:spPr>
              <a:xfrm>
                <a:off x="3096323" y="3431147"/>
                <a:ext cx="2956310" cy="233126"/>
              </a:xfrm>
              <a:custGeom>
                <a:avLst/>
                <a:gdLst/>
                <a:ahLst/>
                <a:cxnLst/>
                <a:rect l="l" t="t" r="r" b="b"/>
                <a:pathLst>
                  <a:path w="46933" h="3701" extrusionOk="0">
                    <a:moveTo>
                      <a:pt x="17688" y="81"/>
                    </a:moveTo>
                    <a:lnTo>
                      <a:pt x="46852" y="3517"/>
                    </a:lnTo>
                    <a:lnTo>
                      <a:pt x="46852" y="3609"/>
                    </a:lnTo>
                    <a:lnTo>
                      <a:pt x="17676" y="470"/>
                    </a:lnTo>
                    <a:lnTo>
                      <a:pt x="81" y="2315"/>
                    </a:lnTo>
                    <a:lnTo>
                      <a:pt x="81" y="2189"/>
                    </a:lnTo>
                    <a:cubicBezTo>
                      <a:pt x="974" y="2085"/>
                      <a:pt x="17000" y="172"/>
                      <a:pt x="17688" y="81"/>
                    </a:cubicBezTo>
                    <a:close/>
                    <a:moveTo>
                      <a:pt x="17688" y="1"/>
                    </a:moveTo>
                    <a:cubicBezTo>
                      <a:pt x="17516" y="23"/>
                      <a:pt x="184" y="2097"/>
                      <a:pt x="47" y="2108"/>
                    </a:cubicBezTo>
                    <a:lnTo>
                      <a:pt x="1" y="2120"/>
                    </a:lnTo>
                    <a:lnTo>
                      <a:pt x="1" y="2406"/>
                    </a:lnTo>
                    <a:lnTo>
                      <a:pt x="17676" y="550"/>
                    </a:lnTo>
                    <a:lnTo>
                      <a:pt x="46887" y="3689"/>
                    </a:lnTo>
                    <a:lnTo>
                      <a:pt x="46933" y="3701"/>
                    </a:lnTo>
                    <a:lnTo>
                      <a:pt x="46933" y="3437"/>
                    </a:lnTo>
                    <a:lnTo>
                      <a:pt x="17688"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3" name="Google Shape;925;p69"/>
              <p:cNvSpPr/>
              <p:nvPr/>
            </p:nvSpPr>
            <p:spPr>
              <a:xfrm>
                <a:off x="3141047" y="3460753"/>
                <a:ext cx="2911587" cy="251141"/>
              </a:xfrm>
              <a:custGeom>
                <a:avLst/>
                <a:gdLst/>
                <a:ahLst/>
                <a:cxnLst/>
                <a:rect l="l" t="t" r="r" b="b"/>
                <a:pathLst>
                  <a:path w="46223" h="3987" extrusionOk="0">
                    <a:moveTo>
                      <a:pt x="16966" y="80"/>
                    </a:moveTo>
                    <a:lnTo>
                      <a:pt x="46142" y="3219"/>
                    </a:lnTo>
                    <a:lnTo>
                      <a:pt x="46142" y="3895"/>
                    </a:lnTo>
                    <a:lnTo>
                      <a:pt x="16909" y="917"/>
                    </a:lnTo>
                    <a:lnTo>
                      <a:pt x="81" y="2841"/>
                    </a:lnTo>
                    <a:lnTo>
                      <a:pt x="81" y="1856"/>
                    </a:lnTo>
                    <a:lnTo>
                      <a:pt x="16966" y="80"/>
                    </a:lnTo>
                    <a:close/>
                    <a:moveTo>
                      <a:pt x="16966" y="0"/>
                    </a:moveTo>
                    <a:lnTo>
                      <a:pt x="35" y="1776"/>
                    </a:lnTo>
                    <a:lnTo>
                      <a:pt x="1" y="1787"/>
                    </a:lnTo>
                    <a:lnTo>
                      <a:pt x="1" y="2933"/>
                    </a:lnTo>
                    <a:lnTo>
                      <a:pt x="16909" y="997"/>
                    </a:lnTo>
                    <a:lnTo>
                      <a:pt x="46177" y="3975"/>
                    </a:lnTo>
                    <a:lnTo>
                      <a:pt x="46223" y="3987"/>
                    </a:lnTo>
                    <a:lnTo>
                      <a:pt x="46223" y="3139"/>
                    </a:lnTo>
                    <a:lnTo>
                      <a:pt x="1696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4" name="Google Shape;926;p69"/>
              <p:cNvSpPr/>
              <p:nvPr/>
            </p:nvSpPr>
            <p:spPr>
              <a:xfrm>
                <a:off x="3143251" y="3519209"/>
                <a:ext cx="2907240" cy="191238"/>
              </a:xfrm>
              <a:custGeom>
                <a:avLst/>
                <a:gdLst/>
                <a:ahLst/>
                <a:cxnLst/>
                <a:rect l="l" t="t" r="r" b="b"/>
                <a:pathLst>
                  <a:path w="46154" h="3036" extrusionOk="0">
                    <a:moveTo>
                      <a:pt x="16874" y="57"/>
                    </a:moveTo>
                    <a:lnTo>
                      <a:pt x="38341" y="2245"/>
                    </a:lnTo>
                    <a:lnTo>
                      <a:pt x="16874" y="206"/>
                    </a:lnTo>
                    <a:lnTo>
                      <a:pt x="791" y="1936"/>
                    </a:lnTo>
                    <a:lnTo>
                      <a:pt x="470" y="1936"/>
                    </a:lnTo>
                    <a:lnTo>
                      <a:pt x="16874" y="57"/>
                    </a:lnTo>
                    <a:close/>
                    <a:moveTo>
                      <a:pt x="16874" y="0"/>
                    </a:moveTo>
                    <a:lnTo>
                      <a:pt x="0" y="1936"/>
                    </a:lnTo>
                    <a:lnTo>
                      <a:pt x="0" y="1982"/>
                    </a:lnTo>
                    <a:lnTo>
                      <a:pt x="802" y="1982"/>
                    </a:lnTo>
                    <a:lnTo>
                      <a:pt x="16874" y="252"/>
                    </a:lnTo>
                    <a:lnTo>
                      <a:pt x="46142" y="3036"/>
                    </a:lnTo>
                    <a:lnTo>
                      <a:pt x="46153" y="2978"/>
                    </a:lnTo>
                    <a:lnTo>
                      <a:pt x="1687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5" name="Google Shape;927;p69"/>
              <p:cNvSpPr/>
              <p:nvPr/>
            </p:nvSpPr>
            <p:spPr>
              <a:xfrm>
                <a:off x="4133977" y="3532185"/>
                <a:ext cx="151554" cy="597523"/>
              </a:xfrm>
              <a:custGeom>
                <a:avLst/>
                <a:gdLst/>
                <a:ahLst/>
                <a:cxnLst/>
                <a:rect l="l" t="t" r="r" b="b"/>
                <a:pathLst>
                  <a:path w="2406" h="9486" extrusionOk="0">
                    <a:moveTo>
                      <a:pt x="1146" y="46"/>
                    </a:moveTo>
                    <a:lnTo>
                      <a:pt x="2349" y="172"/>
                    </a:lnTo>
                    <a:lnTo>
                      <a:pt x="2349" y="665"/>
                    </a:lnTo>
                    <a:lnTo>
                      <a:pt x="2142" y="665"/>
                    </a:lnTo>
                    <a:lnTo>
                      <a:pt x="2142" y="9359"/>
                    </a:lnTo>
                    <a:lnTo>
                      <a:pt x="1089" y="9428"/>
                    </a:lnTo>
                    <a:lnTo>
                      <a:pt x="252" y="9371"/>
                    </a:lnTo>
                    <a:lnTo>
                      <a:pt x="252" y="573"/>
                    </a:lnTo>
                    <a:lnTo>
                      <a:pt x="58" y="573"/>
                    </a:lnTo>
                    <a:lnTo>
                      <a:pt x="58" y="172"/>
                    </a:lnTo>
                    <a:lnTo>
                      <a:pt x="1146" y="46"/>
                    </a:lnTo>
                    <a:close/>
                    <a:moveTo>
                      <a:pt x="1146" y="0"/>
                    </a:moveTo>
                    <a:lnTo>
                      <a:pt x="0" y="115"/>
                    </a:lnTo>
                    <a:lnTo>
                      <a:pt x="0" y="630"/>
                    </a:lnTo>
                    <a:lnTo>
                      <a:pt x="195" y="630"/>
                    </a:lnTo>
                    <a:lnTo>
                      <a:pt x="195" y="9428"/>
                    </a:lnTo>
                    <a:lnTo>
                      <a:pt x="1089" y="9485"/>
                    </a:lnTo>
                    <a:lnTo>
                      <a:pt x="2177" y="9416"/>
                    </a:lnTo>
                    <a:lnTo>
                      <a:pt x="2200" y="9405"/>
                    </a:lnTo>
                    <a:lnTo>
                      <a:pt x="2200" y="711"/>
                    </a:lnTo>
                    <a:lnTo>
                      <a:pt x="2406" y="711"/>
                    </a:lnTo>
                    <a:lnTo>
                      <a:pt x="2406" y="115"/>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6" name="Google Shape;928;p69"/>
              <p:cNvSpPr/>
              <p:nvPr/>
            </p:nvSpPr>
            <p:spPr>
              <a:xfrm>
                <a:off x="3158432" y="3593539"/>
                <a:ext cx="1114860" cy="91021"/>
              </a:xfrm>
              <a:custGeom>
                <a:avLst/>
                <a:gdLst/>
                <a:ahLst/>
                <a:cxnLst/>
                <a:rect l="l" t="t" r="r" b="b"/>
                <a:pathLst>
                  <a:path w="17699" h="1445" extrusionOk="0">
                    <a:moveTo>
                      <a:pt x="16633" y="0"/>
                    </a:moveTo>
                    <a:lnTo>
                      <a:pt x="34" y="1398"/>
                    </a:lnTo>
                    <a:cubicBezTo>
                      <a:pt x="3" y="1398"/>
                      <a:pt x="0" y="1445"/>
                      <a:pt x="26" y="1445"/>
                    </a:cubicBezTo>
                    <a:cubicBezTo>
                      <a:pt x="28" y="1445"/>
                      <a:pt x="31" y="1444"/>
                      <a:pt x="34" y="1443"/>
                    </a:cubicBezTo>
                    <a:lnTo>
                      <a:pt x="16633" y="46"/>
                    </a:lnTo>
                    <a:lnTo>
                      <a:pt x="17652" y="137"/>
                    </a:lnTo>
                    <a:cubicBezTo>
                      <a:pt x="17698" y="137"/>
                      <a:pt x="17698" y="80"/>
                      <a:pt x="17664" y="80"/>
                    </a:cubicBezTo>
                    <a:lnTo>
                      <a:pt x="1663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7" name="Google Shape;929;p69"/>
              <p:cNvSpPr/>
              <p:nvPr/>
            </p:nvSpPr>
            <p:spPr>
              <a:xfrm>
                <a:off x="3158369" y="3607964"/>
                <a:ext cx="1114167" cy="86611"/>
              </a:xfrm>
              <a:custGeom>
                <a:avLst/>
                <a:gdLst/>
                <a:ahLst/>
                <a:cxnLst/>
                <a:rect l="l" t="t" r="r" b="b"/>
                <a:pathLst>
                  <a:path w="17688" h="1375" extrusionOk="0">
                    <a:moveTo>
                      <a:pt x="16634" y="0"/>
                    </a:moveTo>
                    <a:lnTo>
                      <a:pt x="35" y="1317"/>
                    </a:lnTo>
                    <a:cubicBezTo>
                      <a:pt x="1" y="1317"/>
                      <a:pt x="1" y="1375"/>
                      <a:pt x="35" y="1375"/>
                    </a:cubicBezTo>
                    <a:lnTo>
                      <a:pt x="47" y="1375"/>
                    </a:lnTo>
                    <a:lnTo>
                      <a:pt x="16634" y="46"/>
                    </a:lnTo>
                    <a:lnTo>
                      <a:pt x="17653" y="138"/>
                    </a:lnTo>
                    <a:cubicBezTo>
                      <a:pt x="17676" y="138"/>
                      <a:pt x="17688" y="126"/>
                      <a:pt x="17688" y="115"/>
                    </a:cubicBezTo>
                    <a:cubicBezTo>
                      <a:pt x="17688" y="92"/>
                      <a:pt x="17676" y="80"/>
                      <a:pt x="17665" y="80"/>
                    </a:cubicBezTo>
                    <a:lnTo>
                      <a:pt x="166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8" name="Google Shape;930;p69"/>
              <p:cNvSpPr/>
              <p:nvPr/>
            </p:nvSpPr>
            <p:spPr>
              <a:xfrm>
                <a:off x="4146260" y="4072650"/>
                <a:ext cx="126295" cy="3653"/>
              </a:xfrm>
              <a:custGeom>
                <a:avLst/>
                <a:gdLst/>
                <a:ahLst/>
                <a:cxnLst/>
                <a:rect l="l" t="t" r="r" b="b"/>
                <a:pathLst>
                  <a:path w="2005" h="58" extrusionOk="0">
                    <a:moveTo>
                      <a:pt x="23" y="0"/>
                    </a:moveTo>
                    <a:cubicBezTo>
                      <a:pt x="0" y="0"/>
                      <a:pt x="0" y="46"/>
                      <a:pt x="23" y="58"/>
                    </a:cubicBezTo>
                    <a:lnTo>
                      <a:pt x="1982" y="58"/>
                    </a:lnTo>
                    <a:cubicBezTo>
                      <a:pt x="2005" y="46"/>
                      <a:pt x="2005" y="0"/>
                      <a:pt x="198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9" name="Google Shape;931;p69"/>
              <p:cNvSpPr/>
              <p:nvPr/>
            </p:nvSpPr>
            <p:spPr>
              <a:xfrm>
                <a:off x="4204653" y="3607775"/>
                <a:ext cx="2961" cy="468520"/>
              </a:xfrm>
              <a:custGeom>
                <a:avLst/>
                <a:gdLst/>
                <a:ahLst/>
                <a:cxnLst/>
                <a:rect l="l" t="t" r="r" b="b"/>
                <a:pathLst>
                  <a:path w="47" h="7438" extrusionOk="0">
                    <a:moveTo>
                      <a:pt x="24" y="0"/>
                    </a:moveTo>
                    <a:cubicBezTo>
                      <a:pt x="12" y="0"/>
                      <a:pt x="1" y="9"/>
                      <a:pt x="1" y="26"/>
                    </a:cubicBezTo>
                    <a:lnTo>
                      <a:pt x="1" y="7403"/>
                    </a:lnTo>
                    <a:cubicBezTo>
                      <a:pt x="1" y="7415"/>
                      <a:pt x="12" y="7438"/>
                      <a:pt x="24" y="7438"/>
                    </a:cubicBezTo>
                    <a:cubicBezTo>
                      <a:pt x="35" y="7426"/>
                      <a:pt x="47" y="7415"/>
                      <a:pt x="47" y="7403"/>
                    </a:cubicBezTo>
                    <a:lnTo>
                      <a:pt x="47" y="26"/>
                    </a:lnTo>
                    <a:cubicBezTo>
                      <a:pt x="47" y="9"/>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0" name="Google Shape;932;p69"/>
              <p:cNvSpPr/>
              <p:nvPr/>
            </p:nvSpPr>
            <p:spPr>
              <a:xfrm>
                <a:off x="3154779" y="3640971"/>
                <a:ext cx="995809" cy="476456"/>
              </a:xfrm>
              <a:custGeom>
                <a:avLst/>
                <a:gdLst/>
                <a:ahLst/>
                <a:cxnLst/>
                <a:rect l="l" t="t" r="r" b="b"/>
                <a:pathLst>
                  <a:path w="15809" h="7564" extrusionOk="0">
                    <a:moveTo>
                      <a:pt x="29" y="0"/>
                    </a:moveTo>
                    <a:cubicBezTo>
                      <a:pt x="15" y="0"/>
                      <a:pt x="1" y="9"/>
                      <a:pt x="1" y="26"/>
                    </a:cubicBezTo>
                    <a:lnTo>
                      <a:pt x="1" y="7094"/>
                    </a:lnTo>
                    <a:lnTo>
                      <a:pt x="15763" y="7563"/>
                    </a:lnTo>
                    <a:lnTo>
                      <a:pt x="15774" y="7563"/>
                    </a:lnTo>
                    <a:cubicBezTo>
                      <a:pt x="15809" y="7563"/>
                      <a:pt x="15809" y="7506"/>
                      <a:pt x="15774" y="7506"/>
                    </a:cubicBezTo>
                    <a:lnTo>
                      <a:pt x="58" y="7037"/>
                    </a:ln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1" name="Google Shape;933;p69"/>
              <p:cNvSpPr/>
              <p:nvPr/>
            </p:nvSpPr>
            <p:spPr>
              <a:xfrm>
                <a:off x="3860469" y="3557445"/>
                <a:ext cx="41195" cy="558532"/>
              </a:xfrm>
              <a:custGeom>
                <a:avLst/>
                <a:gdLst/>
                <a:ahLst/>
                <a:cxnLst/>
                <a:rect l="l" t="t" r="r" b="b"/>
                <a:pathLst>
                  <a:path w="654" h="8867" extrusionOk="0">
                    <a:moveTo>
                      <a:pt x="138" y="69"/>
                    </a:moveTo>
                    <a:lnTo>
                      <a:pt x="608" y="172"/>
                    </a:lnTo>
                    <a:lnTo>
                      <a:pt x="608" y="8718"/>
                    </a:lnTo>
                    <a:lnTo>
                      <a:pt x="321" y="8798"/>
                    </a:lnTo>
                    <a:lnTo>
                      <a:pt x="321" y="733"/>
                    </a:lnTo>
                    <a:lnTo>
                      <a:pt x="310" y="722"/>
                    </a:lnTo>
                    <a:cubicBezTo>
                      <a:pt x="310" y="722"/>
                      <a:pt x="69" y="390"/>
                      <a:pt x="138" y="69"/>
                    </a:cubicBezTo>
                    <a:close/>
                    <a:moveTo>
                      <a:pt x="104" y="0"/>
                    </a:moveTo>
                    <a:lnTo>
                      <a:pt x="92" y="23"/>
                    </a:lnTo>
                    <a:cubicBezTo>
                      <a:pt x="1" y="355"/>
                      <a:pt x="230" y="688"/>
                      <a:pt x="264" y="745"/>
                    </a:cubicBezTo>
                    <a:lnTo>
                      <a:pt x="264" y="8867"/>
                    </a:lnTo>
                    <a:lnTo>
                      <a:pt x="654" y="8763"/>
                    </a:lnTo>
                    <a:lnTo>
                      <a:pt x="654" y="126"/>
                    </a:lnTo>
                    <a:lnTo>
                      <a:pt x="1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2" name="Google Shape;934;p69"/>
              <p:cNvSpPr/>
              <p:nvPr/>
            </p:nvSpPr>
            <p:spPr>
              <a:xfrm>
                <a:off x="3812848" y="3564248"/>
                <a:ext cx="68596" cy="551729"/>
              </a:xfrm>
              <a:custGeom>
                <a:avLst/>
                <a:gdLst/>
                <a:ahLst/>
                <a:cxnLst/>
                <a:rect l="l" t="t" r="r" b="b"/>
                <a:pathLst>
                  <a:path w="1089" h="8759" extrusionOk="0">
                    <a:moveTo>
                      <a:pt x="114" y="1"/>
                    </a:moveTo>
                    <a:cubicBezTo>
                      <a:pt x="105" y="1"/>
                      <a:pt x="97" y="6"/>
                      <a:pt x="92" y="18"/>
                    </a:cubicBezTo>
                    <a:cubicBezTo>
                      <a:pt x="1" y="350"/>
                      <a:pt x="218" y="683"/>
                      <a:pt x="264" y="740"/>
                    </a:cubicBezTo>
                    <a:lnTo>
                      <a:pt x="264" y="8713"/>
                    </a:lnTo>
                    <a:lnTo>
                      <a:pt x="1043" y="8759"/>
                    </a:lnTo>
                    <a:cubicBezTo>
                      <a:pt x="1089" y="8759"/>
                      <a:pt x="1089" y="8701"/>
                      <a:pt x="1055" y="8701"/>
                    </a:cubicBezTo>
                    <a:lnTo>
                      <a:pt x="310" y="8667"/>
                    </a:lnTo>
                    <a:lnTo>
                      <a:pt x="310" y="717"/>
                    </a:lnTo>
                    <a:cubicBezTo>
                      <a:pt x="299" y="706"/>
                      <a:pt x="47" y="362"/>
                      <a:pt x="138" y="30"/>
                    </a:cubicBezTo>
                    <a:cubicBezTo>
                      <a:pt x="145" y="15"/>
                      <a:pt x="130" y="1"/>
                      <a:pt x="1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3" name="Google Shape;935;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4" name="Google Shape;936;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5" name="Google Shape;937;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6" name="Google Shape;938;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7" name="Google Shape;939;p69"/>
              <p:cNvSpPr/>
              <p:nvPr/>
            </p:nvSpPr>
            <p:spPr>
              <a:xfrm>
                <a:off x="3351752" y="3615900"/>
                <a:ext cx="31810" cy="485653"/>
              </a:xfrm>
              <a:custGeom>
                <a:avLst/>
                <a:gdLst/>
                <a:ahLst/>
                <a:cxnLst/>
                <a:rect l="l" t="t" r="r" b="b"/>
                <a:pathLst>
                  <a:path w="505" h="7710" extrusionOk="0">
                    <a:moveTo>
                      <a:pt x="104" y="80"/>
                    </a:moveTo>
                    <a:lnTo>
                      <a:pt x="436" y="138"/>
                    </a:lnTo>
                    <a:lnTo>
                      <a:pt x="436" y="7549"/>
                    </a:lnTo>
                    <a:lnTo>
                      <a:pt x="241" y="7618"/>
                    </a:lnTo>
                    <a:lnTo>
                      <a:pt x="241" y="630"/>
                    </a:lnTo>
                    <a:lnTo>
                      <a:pt x="230" y="619"/>
                    </a:lnTo>
                    <a:cubicBezTo>
                      <a:pt x="127" y="458"/>
                      <a:pt x="81" y="264"/>
                      <a:pt x="104" y="80"/>
                    </a:cubicBezTo>
                    <a:close/>
                    <a:moveTo>
                      <a:pt x="47" y="0"/>
                    </a:moveTo>
                    <a:lnTo>
                      <a:pt x="35" y="23"/>
                    </a:lnTo>
                    <a:cubicBezTo>
                      <a:pt x="1" y="241"/>
                      <a:pt x="47" y="470"/>
                      <a:pt x="173" y="653"/>
                    </a:cubicBezTo>
                    <a:lnTo>
                      <a:pt x="173" y="7709"/>
                    </a:lnTo>
                    <a:lnTo>
                      <a:pt x="505" y="7606"/>
                    </a:lnTo>
                    <a:lnTo>
                      <a:pt x="505" y="69"/>
                    </a:lnTo>
                    <a:lnTo>
                      <a:pt x="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8" name="Google Shape;940;p69"/>
              <p:cNvSpPr/>
              <p:nvPr/>
            </p:nvSpPr>
            <p:spPr>
              <a:xfrm>
                <a:off x="3324351" y="3619491"/>
                <a:ext cx="43337" cy="481307"/>
              </a:xfrm>
              <a:custGeom>
                <a:avLst/>
                <a:gdLst/>
                <a:ahLst/>
                <a:cxnLst/>
                <a:rect l="l" t="t" r="r" b="b"/>
                <a:pathLst>
                  <a:path w="688" h="7641" extrusionOk="0">
                    <a:moveTo>
                      <a:pt x="69" y="1"/>
                    </a:moveTo>
                    <a:cubicBezTo>
                      <a:pt x="55" y="1"/>
                      <a:pt x="40" y="11"/>
                      <a:pt x="35" y="35"/>
                    </a:cubicBezTo>
                    <a:cubicBezTo>
                      <a:pt x="1" y="264"/>
                      <a:pt x="46" y="504"/>
                      <a:pt x="161" y="699"/>
                    </a:cubicBezTo>
                    <a:lnTo>
                      <a:pt x="161" y="7618"/>
                    </a:lnTo>
                    <a:lnTo>
                      <a:pt x="642" y="7641"/>
                    </a:lnTo>
                    <a:cubicBezTo>
                      <a:pt x="688" y="7641"/>
                      <a:pt x="688" y="7572"/>
                      <a:pt x="642" y="7572"/>
                    </a:cubicBezTo>
                    <a:lnTo>
                      <a:pt x="241" y="7549"/>
                    </a:lnTo>
                    <a:lnTo>
                      <a:pt x="241" y="676"/>
                    </a:lnTo>
                    <a:lnTo>
                      <a:pt x="230" y="676"/>
                    </a:lnTo>
                    <a:cubicBezTo>
                      <a:pt x="115" y="482"/>
                      <a:pt x="69" y="264"/>
                      <a:pt x="104" y="46"/>
                    </a:cubicBezTo>
                    <a:cubicBezTo>
                      <a:pt x="110" y="20"/>
                      <a:pt x="90" y="1"/>
                      <a:pt x="6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9" name="Google Shape;941;p69"/>
              <p:cNvSpPr/>
              <p:nvPr/>
            </p:nvSpPr>
            <p:spPr>
              <a:xfrm>
                <a:off x="3169204" y="3638262"/>
                <a:ext cx="28220" cy="455355"/>
              </a:xfrm>
              <a:custGeom>
                <a:avLst/>
                <a:gdLst/>
                <a:ahLst/>
                <a:cxnLst/>
                <a:rect l="l" t="t" r="r" b="b"/>
                <a:pathLst>
                  <a:path w="448" h="7229" extrusionOk="0">
                    <a:moveTo>
                      <a:pt x="69" y="35"/>
                    </a:moveTo>
                    <a:lnTo>
                      <a:pt x="413" y="80"/>
                    </a:lnTo>
                    <a:lnTo>
                      <a:pt x="413" y="7114"/>
                    </a:lnTo>
                    <a:lnTo>
                      <a:pt x="195" y="7183"/>
                    </a:lnTo>
                    <a:lnTo>
                      <a:pt x="195" y="584"/>
                    </a:lnTo>
                    <a:lnTo>
                      <a:pt x="195" y="573"/>
                    </a:lnTo>
                    <a:cubicBezTo>
                      <a:pt x="81" y="424"/>
                      <a:pt x="35" y="229"/>
                      <a:pt x="69" y="35"/>
                    </a:cubicBezTo>
                    <a:close/>
                    <a:moveTo>
                      <a:pt x="35" y="0"/>
                    </a:moveTo>
                    <a:lnTo>
                      <a:pt x="35" y="12"/>
                    </a:lnTo>
                    <a:cubicBezTo>
                      <a:pt x="1" y="218"/>
                      <a:pt x="46" y="424"/>
                      <a:pt x="161" y="596"/>
                    </a:cubicBezTo>
                    <a:lnTo>
                      <a:pt x="161" y="7228"/>
                    </a:lnTo>
                    <a:lnTo>
                      <a:pt x="447" y="7137"/>
                    </a:lnTo>
                    <a:lnTo>
                      <a:pt x="447" y="4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0" name="Google Shape;942;p69"/>
              <p:cNvSpPr/>
              <p:nvPr/>
            </p:nvSpPr>
            <p:spPr>
              <a:xfrm>
                <a:off x="3142495" y="3642546"/>
                <a:ext cx="38298" cy="451071"/>
              </a:xfrm>
              <a:custGeom>
                <a:avLst/>
                <a:gdLst/>
                <a:ahLst/>
                <a:cxnLst/>
                <a:rect l="l" t="t" r="r" b="b"/>
                <a:pathLst>
                  <a:path w="608" h="7161" extrusionOk="0">
                    <a:moveTo>
                      <a:pt x="35" y="1"/>
                    </a:moveTo>
                    <a:cubicBezTo>
                      <a:pt x="1" y="219"/>
                      <a:pt x="47" y="436"/>
                      <a:pt x="161" y="631"/>
                    </a:cubicBezTo>
                    <a:lnTo>
                      <a:pt x="161" y="7138"/>
                    </a:lnTo>
                    <a:lnTo>
                      <a:pt x="596" y="7160"/>
                    </a:lnTo>
                    <a:lnTo>
                      <a:pt x="608" y="7126"/>
                    </a:lnTo>
                    <a:lnTo>
                      <a:pt x="196" y="7115"/>
                    </a:lnTo>
                    <a:lnTo>
                      <a:pt x="196" y="620"/>
                    </a:lnTo>
                    <a:cubicBezTo>
                      <a:pt x="81" y="436"/>
                      <a:pt x="47" y="219"/>
                      <a:pt x="7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1" name="Google Shape;943;p69"/>
              <p:cNvSpPr/>
              <p:nvPr/>
            </p:nvSpPr>
            <p:spPr>
              <a:xfrm>
                <a:off x="3154086" y="4059673"/>
                <a:ext cx="746117" cy="12283"/>
              </a:xfrm>
              <a:custGeom>
                <a:avLst/>
                <a:gdLst/>
                <a:ahLst/>
                <a:cxnLst/>
                <a:rect l="l" t="t" r="r" b="b"/>
                <a:pathLst>
                  <a:path w="11845" h="195" extrusionOk="0">
                    <a:moveTo>
                      <a:pt x="0" y="0"/>
                    </a:moveTo>
                    <a:lnTo>
                      <a:pt x="0" y="34"/>
                    </a:lnTo>
                    <a:lnTo>
                      <a:pt x="11845" y="195"/>
                    </a:lnTo>
                    <a:lnTo>
                      <a:pt x="11845" y="160"/>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2" name="Google Shape;944;p69"/>
              <p:cNvSpPr/>
              <p:nvPr/>
            </p:nvSpPr>
            <p:spPr>
              <a:xfrm>
                <a:off x="4268904" y="3598578"/>
                <a:ext cx="1287327" cy="113319"/>
              </a:xfrm>
              <a:custGeom>
                <a:avLst/>
                <a:gdLst/>
                <a:ahLst/>
                <a:cxnLst/>
                <a:rect l="l" t="t" r="r" b="b"/>
                <a:pathLst>
                  <a:path w="20437" h="1799" extrusionOk="0">
                    <a:moveTo>
                      <a:pt x="35" y="0"/>
                    </a:moveTo>
                    <a:cubicBezTo>
                      <a:pt x="23" y="0"/>
                      <a:pt x="0" y="12"/>
                      <a:pt x="0" y="23"/>
                    </a:cubicBezTo>
                    <a:cubicBezTo>
                      <a:pt x="0" y="46"/>
                      <a:pt x="12" y="57"/>
                      <a:pt x="23" y="57"/>
                    </a:cubicBezTo>
                    <a:lnTo>
                      <a:pt x="20402" y="1799"/>
                    </a:lnTo>
                    <a:cubicBezTo>
                      <a:pt x="20425" y="1799"/>
                      <a:pt x="20436" y="1787"/>
                      <a:pt x="20436" y="1764"/>
                    </a:cubicBezTo>
                    <a:cubicBezTo>
                      <a:pt x="20436" y="1753"/>
                      <a:pt x="20425" y="1741"/>
                      <a:pt x="20414" y="1741"/>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3" name="Google Shape;945;p69"/>
              <p:cNvSpPr/>
              <p:nvPr/>
            </p:nvSpPr>
            <p:spPr>
              <a:xfrm>
                <a:off x="5769795" y="3727017"/>
                <a:ext cx="282888" cy="26771"/>
              </a:xfrm>
              <a:custGeom>
                <a:avLst/>
                <a:gdLst/>
                <a:ahLst/>
                <a:cxnLst/>
                <a:rect l="l" t="t" r="r" b="b"/>
                <a:pathLst>
                  <a:path w="4491" h="425" extrusionOk="0">
                    <a:moveTo>
                      <a:pt x="35" y="0"/>
                    </a:moveTo>
                    <a:cubicBezTo>
                      <a:pt x="23" y="0"/>
                      <a:pt x="12" y="12"/>
                      <a:pt x="12" y="23"/>
                    </a:cubicBezTo>
                    <a:cubicBezTo>
                      <a:pt x="0" y="35"/>
                      <a:pt x="12" y="46"/>
                      <a:pt x="35" y="46"/>
                    </a:cubicBezTo>
                    <a:lnTo>
                      <a:pt x="4445" y="424"/>
                    </a:lnTo>
                    <a:cubicBezTo>
                      <a:pt x="4479" y="424"/>
                      <a:pt x="4491" y="378"/>
                      <a:pt x="4445" y="378"/>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4" name="Google Shape;946;p69"/>
              <p:cNvSpPr/>
              <p:nvPr/>
            </p:nvSpPr>
            <p:spPr>
              <a:xfrm>
                <a:off x="4268904" y="3613003"/>
                <a:ext cx="1288020" cy="109729"/>
              </a:xfrm>
              <a:custGeom>
                <a:avLst/>
                <a:gdLst/>
                <a:ahLst/>
                <a:cxnLst/>
                <a:rect l="l" t="t" r="r" b="b"/>
                <a:pathLst>
                  <a:path w="20448" h="1742" extrusionOk="0">
                    <a:moveTo>
                      <a:pt x="35" y="0"/>
                    </a:moveTo>
                    <a:cubicBezTo>
                      <a:pt x="23" y="0"/>
                      <a:pt x="0" y="12"/>
                      <a:pt x="0" y="23"/>
                    </a:cubicBezTo>
                    <a:cubicBezTo>
                      <a:pt x="0" y="46"/>
                      <a:pt x="12" y="58"/>
                      <a:pt x="23" y="58"/>
                    </a:cubicBezTo>
                    <a:lnTo>
                      <a:pt x="20402" y="1741"/>
                    </a:lnTo>
                    <a:cubicBezTo>
                      <a:pt x="20448" y="1741"/>
                      <a:pt x="20448" y="1684"/>
                      <a:pt x="20414" y="1684"/>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5" name="Google Shape;947;p69"/>
              <p:cNvSpPr/>
              <p:nvPr/>
            </p:nvSpPr>
            <p:spPr>
              <a:xfrm>
                <a:off x="5769795" y="3737095"/>
                <a:ext cx="282888" cy="26771"/>
              </a:xfrm>
              <a:custGeom>
                <a:avLst/>
                <a:gdLst/>
                <a:ahLst/>
                <a:cxnLst/>
                <a:rect l="l" t="t" r="r" b="b"/>
                <a:pathLst>
                  <a:path w="4491" h="425" extrusionOk="0">
                    <a:moveTo>
                      <a:pt x="35" y="1"/>
                    </a:moveTo>
                    <a:cubicBezTo>
                      <a:pt x="23" y="1"/>
                      <a:pt x="12" y="12"/>
                      <a:pt x="12" y="23"/>
                    </a:cubicBezTo>
                    <a:cubicBezTo>
                      <a:pt x="0" y="46"/>
                      <a:pt x="12" y="58"/>
                      <a:pt x="35" y="58"/>
                    </a:cubicBezTo>
                    <a:lnTo>
                      <a:pt x="4445" y="424"/>
                    </a:lnTo>
                    <a:cubicBezTo>
                      <a:pt x="4479" y="424"/>
                      <a:pt x="4491" y="367"/>
                      <a:pt x="4445" y="367"/>
                    </a:cubicBez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6" name="Google Shape;948;p69"/>
              <p:cNvSpPr/>
              <p:nvPr/>
            </p:nvSpPr>
            <p:spPr>
              <a:xfrm>
                <a:off x="4269597" y="3707364"/>
                <a:ext cx="1782365" cy="410065"/>
              </a:xfrm>
              <a:custGeom>
                <a:avLst/>
                <a:gdLst/>
                <a:ahLst/>
                <a:cxnLst/>
                <a:rect l="l" t="t" r="r" b="b"/>
                <a:pathLst>
                  <a:path w="28296" h="6510" extrusionOk="0">
                    <a:moveTo>
                      <a:pt x="28262" y="0"/>
                    </a:moveTo>
                    <a:cubicBezTo>
                      <a:pt x="28249" y="0"/>
                      <a:pt x="28238" y="9"/>
                      <a:pt x="28238" y="26"/>
                    </a:cubicBezTo>
                    <a:lnTo>
                      <a:pt x="28238" y="5456"/>
                    </a:lnTo>
                    <a:lnTo>
                      <a:pt x="35" y="6452"/>
                    </a:lnTo>
                    <a:cubicBezTo>
                      <a:pt x="1" y="6452"/>
                      <a:pt x="1" y="6509"/>
                      <a:pt x="35" y="6509"/>
                    </a:cubicBezTo>
                    <a:lnTo>
                      <a:pt x="35" y="6498"/>
                    </a:lnTo>
                    <a:lnTo>
                      <a:pt x="28261" y="5501"/>
                    </a:lnTo>
                    <a:lnTo>
                      <a:pt x="28295" y="5501"/>
                    </a:lnTo>
                    <a:lnTo>
                      <a:pt x="28295" y="26"/>
                    </a:lnTo>
                    <a:cubicBezTo>
                      <a:pt x="28289" y="9"/>
                      <a:pt x="28275" y="0"/>
                      <a:pt x="2826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7" name="Google Shape;949;p69"/>
              <p:cNvSpPr/>
              <p:nvPr/>
            </p:nvSpPr>
            <p:spPr>
              <a:xfrm>
                <a:off x="4668646" y="3568972"/>
                <a:ext cx="43337" cy="544108"/>
              </a:xfrm>
              <a:custGeom>
                <a:avLst/>
                <a:gdLst/>
                <a:ahLst/>
                <a:cxnLst/>
                <a:rect l="l" t="t" r="r" b="b"/>
                <a:pathLst>
                  <a:path w="688" h="8638" extrusionOk="0">
                    <a:moveTo>
                      <a:pt x="516" y="92"/>
                    </a:moveTo>
                    <a:lnTo>
                      <a:pt x="516" y="92"/>
                    </a:lnTo>
                    <a:cubicBezTo>
                      <a:pt x="585" y="390"/>
                      <a:pt x="344" y="699"/>
                      <a:pt x="344" y="711"/>
                    </a:cubicBezTo>
                    <a:lnTo>
                      <a:pt x="333" y="711"/>
                    </a:lnTo>
                    <a:lnTo>
                      <a:pt x="333" y="8523"/>
                    </a:lnTo>
                    <a:lnTo>
                      <a:pt x="81" y="8454"/>
                    </a:lnTo>
                    <a:lnTo>
                      <a:pt x="81" y="172"/>
                    </a:lnTo>
                    <a:lnTo>
                      <a:pt x="516" y="92"/>
                    </a:lnTo>
                    <a:close/>
                    <a:moveTo>
                      <a:pt x="585" y="1"/>
                    </a:moveTo>
                    <a:lnTo>
                      <a:pt x="1" y="104"/>
                    </a:lnTo>
                    <a:lnTo>
                      <a:pt x="1" y="8523"/>
                    </a:lnTo>
                    <a:lnTo>
                      <a:pt x="424" y="8638"/>
                    </a:lnTo>
                    <a:lnTo>
                      <a:pt x="424" y="745"/>
                    </a:lnTo>
                    <a:cubicBezTo>
                      <a:pt x="470" y="676"/>
                      <a:pt x="688" y="356"/>
                      <a:pt x="585" y="35"/>
                    </a:cubicBezTo>
                    <a:lnTo>
                      <a:pt x="58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8" name="Google Shape;950;p69"/>
              <p:cNvSpPr/>
              <p:nvPr/>
            </p:nvSpPr>
            <p:spPr>
              <a:xfrm>
                <a:off x="4688866" y="3569413"/>
                <a:ext cx="70738" cy="542974"/>
              </a:xfrm>
              <a:custGeom>
                <a:avLst/>
                <a:gdLst/>
                <a:ahLst/>
                <a:cxnLst/>
                <a:rect l="l" t="t" r="r" b="b"/>
                <a:pathLst>
                  <a:path w="1123" h="8620" extrusionOk="0">
                    <a:moveTo>
                      <a:pt x="992" y="0"/>
                    </a:moveTo>
                    <a:cubicBezTo>
                      <a:pt x="986" y="0"/>
                      <a:pt x="980" y="2"/>
                      <a:pt x="974" y="5"/>
                    </a:cubicBezTo>
                    <a:cubicBezTo>
                      <a:pt x="951" y="5"/>
                      <a:pt x="940" y="28"/>
                      <a:pt x="951" y="51"/>
                    </a:cubicBezTo>
                    <a:cubicBezTo>
                      <a:pt x="1043" y="360"/>
                      <a:pt x="791" y="795"/>
                      <a:pt x="779" y="795"/>
                    </a:cubicBezTo>
                    <a:lnTo>
                      <a:pt x="779" y="807"/>
                    </a:lnTo>
                    <a:lnTo>
                      <a:pt x="779" y="8493"/>
                    </a:lnTo>
                    <a:lnTo>
                      <a:pt x="58" y="8528"/>
                    </a:lnTo>
                    <a:cubicBezTo>
                      <a:pt x="0" y="8528"/>
                      <a:pt x="0" y="8619"/>
                      <a:pt x="58" y="8619"/>
                    </a:cubicBezTo>
                    <a:lnTo>
                      <a:pt x="859" y="8573"/>
                    </a:lnTo>
                    <a:lnTo>
                      <a:pt x="859" y="830"/>
                    </a:lnTo>
                    <a:cubicBezTo>
                      <a:pt x="905" y="761"/>
                      <a:pt x="1123" y="349"/>
                      <a:pt x="1031" y="28"/>
                    </a:cubicBezTo>
                    <a:cubicBezTo>
                      <a:pt x="1023" y="11"/>
                      <a:pt x="1008" y="0"/>
                      <a:pt x="99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9" name="Google Shape;951;p69"/>
              <p:cNvSpPr/>
              <p:nvPr/>
            </p:nvSpPr>
            <p:spPr>
              <a:xfrm>
                <a:off x="5035192" y="3607208"/>
                <a:ext cx="36912" cy="490755"/>
              </a:xfrm>
              <a:custGeom>
                <a:avLst/>
                <a:gdLst/>
                <a:ahLst/>
                <a:cxnLst/>
                <a:rect l="l" t="t" r="r" b="b"/>
                <a:pathLst>
                  <a:path w="586" h="7791" extrusionOk="0">
                    <a:moveTo>
                      <a:pt x="482" y="92"/>
                    </a:moveTo>
                    <a:lnTo>
                      <a:pt x="482" y="92"/>
                    </a:lnTo>
                    <a:cubicBezTo>
                      <a:pt x="505" y="276"/>
                      <a:pt x="448" y="470"/>
                      <a:pt x="322" y="619"/>
                    </a:cubicBezTo>
                    <a:lnTo>
                      <a:pt x="310" y="631"/>
                    </a:lnTo>
                    <a:lnTo>
                      <a:pt x="310" y="7687"/>
                    </a:lnTo>
                    <a:lnTo>
                      <a:pt x="70" y="7630"/>
                    </a:lnTo>
                    <a:lnTo>
                      <a:pt x="70" y="127"/>
                    </a:lnTo>
                    <a:lnTo>
                      <a:pt x="482" y="92"/>
                    </a:lnTo>
                    <a:close/>
                    <a:moveTo>
                      <a:pt x="539" y="1"/>
                    </a:moveTo>
                    <a:lnTo>
                      <a:pt x="1" y="58"/>
                    </a:lnTo>
                    <a:lnTo>
                      <a:pt x="1" y="7687"/>
                    </a:lnTo>
                    <a:lnTo>
                      <a:pt x="390" y="7790"/>
                    </a:lnTo>
                    <a:lnTo>
                      <a:pt x="390" y="654"/>
                    </a:lnTo>
                    <a:cubicBezTo>
                      <a:pt x="528" y="482"/>
                      <a:pt x="585" y="253"/>
                      <a:pt x="539" y="35"/>
                    </a:cubicBezTo>
                    <a:lnTo>
                      <a:pt x="53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0" name="Google Shape;952;p69"/>
              <p:cNvSpPr/>
              <p:nvPr/>
            </p:nvSpPr>
            <p:spPr>
              <a:xfrm>
                <a:off x="5053963" y="3609475"/>
                <a:ext cx="54927" cy="487732"/>
              </a:xfrm>
              <a:custGeom>
                <a:avLst/>
                <a:gdLst/>
                <a:ahLst/>
                <a:cxnLst/>
                <a:rect l="l" t="t" r="r" b="b"/>
                <a:pathLst>
                  <a:path w="872" h="7743" extrusionOk="0">
                    <a:moveTo>
                      <a:pt x="743" y="0"/>
                    </a:moveTo>
                    <a:cubicBezTo>
                      <a:pt x="720" y="0"/>
                      <a:pt x="697" y="22"/>
                      <a:pt x="711" y="56"/>
                    </a:cubicBezTo>
                    <a:cubicBezTo>
                      <a:pt x="791" y="331"/>
                      <a:pt x="562" y="641"/>
                      <a:pt x="562" y="641"/>
                    </a:cubicBezTo>
                    <a:lnTo>
                      <a:pt x="551" y="652"/>
                    </a:lnTo>
                    <a:lnTo>
                      <a:pt x="551" y="7651"/>
                    </a:lnTo>
                    <a:lnTo>
                      <a:pt x="58" y="7663"/>
                    </a:lnTo>
                    <a:cubicBezTo>
                      <a:pt x="1" y="7663"/>
                      <a:pt x="1" y="7743"/>
                      <a:pt x="58" y="7743"/>
                    </a:cubicBezTo>
                    <a:lnTo>
                      <a:pt x="631" y="7720"/>
                    </a:lnTo>
                    <a:lnTo>
                      <a:pt x="631" y="675"/>
                    </a:lnTo>
                    <a:cubicBezTo>
                      <a:pt x="665" y="618"/>
                      <a:pt x="871" y="320"/>
                      <a:pt x="780" y="33"/>
                    </a:cubicBezTo>
                    <a:cubicBezTo>
                      <a:pt x="775" y="10"/>
                      <a:pt x="759" y="0"/>
                      <a:pt x="74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1" name="Google Shape;953;p69"/>
              <p:cNvSpPr/>
              <p:nvPr/>
            </p:nvSpPr>
            <p:spPr>
              <a:xfrm>
                <a:off x="5301456" y="3634609"/>
                <a:ext cx="31810" cy="454662"/>
              </a:xfrm>
              <a:custGeom>
                <a:avLst/>
                <a:gdLst/>
                <a:ahLst/>
                <a:cxnLst/>
                <a:rect l="l" t="t" r="r" b="b"/>
                <a:pathLst>
                  <a:path w="505" h="7218" extrusionOk="0">
                    <a:moveTo>
                      <a:pt x="402" y="70"/>
                    </a:moveTo>
                    <a:cubicBezTo>
                      <a:pt x="425" y="242"/>
                      <a:pt x="379" y="402"/>
                      <a:pt x="264" y="539"/>
                    </a:cubicBezTo>
                    <a:lnTo>
                      <a:pt x="253" y="551"/>
                    </a:lnTo>
                    <a:lnTo>
                      <a:pt x="253" y="7115"/>
                    </a:lnTo>
                    <a:lnTo>
                      <a:pt x="70" y="7057"/>
                    </a:lnTo>
                    <a:lnTo>
                      <a:pt x="70" y="81"/>
                    </a:lnTo>
                    <a:lnTo>
                      <a:pt x="402" y="70"/>
                    </a:lnTo>
                    <a:close/>
                    <a:moveTo>
                      <a:pt x="459" y="1"/>
                    </a:moveTo>
                    <a:lnTo>
                      <a:pt x="1" y="12"/>
                    </a:lnTo>
                    <a:lnTo>
                      <a:pt x="1" y="7103"/>
                    </a:lnTo>
                    <a:lnTo>
                      <a:pt x="333" y="7218"/>
                    </a:lnTo>
                    <a:lnTo>
                      <a:pt x="333" y="574"/>
                    </a:lnTo>
                    <a:cubicBezTo>
                      <a:pt x="459" y="425"/>
                      <a:pt x="505" y="219"/>
                      <a:pt x="459" y="24"/>
                    </a:cubicBezTo>
                    <a:lnTo>
                      <a:pt x="45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2" name="Google Shape;954;p69"/>
              <p:cNvSpPr/>
              <p:nvPr/>
            </p:nvSpPr>
            <p:spPr>
              <a:xfrm>
                <a:off x="5317330" y="3635050"/>
                <a:ext cx="43400" cy="453528"/>
              </a:xfrm>
              <a:custGeom>
                <a:avLst/>
                <a:gdLst/>
                <a:ahLst/>
                <a:cxnLst/>
                <a:rect l="l" t="t" r="r" b="b"/>
                <a:pathLst>
                  <a:path w="689" h="7200" extrusionOk="0">
                    <a:moveTo>
                      <a:pt x="619" y="1"/>
                    </a:moveTo>
                    <a:cubicBezTo>
                      <a:pt x="615" y="1"/>
                      <a:pt x="611" y="2"/>
                      <a:pt x="608" y="5"/>
                    </a:cubicBezTo>
                    <a:cubicBezTo>
                      <a:pt x="585" y="5"/>
                      <a:pt x="574" y="28"/>
                      <a:pt x="585" y="40"/>
                    </a:cubicBezTo>
                    <a:cubicBezTo>
                      <a:pt x="619" y="235"/>
                      <a:pt x="574" y="418"/>
                      <a:pt x="459" y="567"/>
                    </a:cubicBezTo>
                    <a:lnTo>
                      <a:pt x="448" y="578"/>
                    </a:lnTo>
                    <a:lnTo>
                      <a:pt x="448" y="7108"/>
                    </a:lnTo>
                    <a:lnTo>
                      <a:pt x="35" y="7119"/>
                    </a:lnTo>
                    <a:cubicBezTo>
                      <a:pt x="1" y="7131"/>
                      <a:pt x="1" y="7188"/>
                      <a:pt x="47" y="7199"/>
                    </a:cubicBezTo>
                    <a:lnTo>
                      <a:pt x="516" y="7176"/>
                    </a:lnTo>
                    <a:lnTo>
                      <a:pt x="516" y="601"/>
                    </a:lnTo>
                    <a:cubicBezTo>
                      <a:pt x="642" y="441"/>
                      <a:pt x="688" y="235"/>
                      <a:pt x="654" y="28"/>
                    </a:cubicBezTo>
                    <a:cubicBezTo>
                      <a:pt x="645" y="12"/>
                      <a:pt x="631" y="1"/>
                      <a:pt x="61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3" name="Google Shape;955;p69"/>
              <p:cNvSpPr/>
              <p:nvPr/>
            </p:nvSpPr>
            <p:spPr>
              <a:xfrm>
                <a:off x="5771937" y="4034414"/>
                <a:ext cx="277849" cy="8000"/>
              </a:xfrm>
              <a:custGeom>
                <a:avLst/>
                <a:gdLst/>
                <a:ahLst/>
                <a:cxnLst/>
                <a:rect l="l" t="t" r="r" b="b"/>
                <a:pathLst>
                  <a:path w="4411" h="127" extrusionOk="0">
                    <a:moveTo>
                      <a:pt x="4411" y="0"/>
                    </a:moveTo>
                    <a:lnTo>
                      <a:pt x="1" y="103"/>
                    </a:lnTo>
                    <a:lnTo>
                      <a:pt x="1" y="126"/>
                    </a:lnTo>
                    <a:lnTo>
                      <a:pt x="4411" y="34"/>
                    </a:lnTo>
                    <a:lnTo>
                      <a:pt x="441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4" name="Google Shape;956;p69"/>
              <p:cNvSpPr/>
              <p:nvPr/>
            </p:nvSpPr>
            <p:spPr>
              <a:xfrm>
                <a:off x="4271046" y="4045941"/>
                <a:ext cx="1283043" cy="28912"/>
              </a:xfrm>
              <a:custGeom>
                <a:avLst/>
                <a:gdLst/>
                <a:ahLst/>
                <a:cxnLst/>
                <a:rect l="l" t="t" r="r" b="b"/>
                <a:pathLst>
                  <a:path w="20369" h="459" extrusionOk="0">
                    <a:moveTo>
                      <a:pt x="20368" y="0"/>
                    </a:moveTo>
                    <a:lnTo>
                      <a:pt x="1" y="424"/>
                    </a:lnTo>
                    <a:lnTo>
                      <a:pt x="1" y="459"/>
                    </a:lnTo>
                    <a:lnTo>
                      <a:pt x="20368" y="35"/>
                    </a:lnTo>
                    <a:lnTo>
                      <a:pt x="203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5" name="Google Shape;957;p69"/>
              <p:cNvSpPr/>
              <p:nvPr/>
            </p:nvSpPr>
            <p:spPr>
              <a:xfrm>
                <a:off x="3102811" y="1655551"/>
                <a:ext cx="2899304" cy="1225785"/>
              </a:xfrm>
              <a:custGeom>
                <a:avLst/>
                <a:gdLst/>
                <a:ahLst/>
                <a:cxnLst/>
                <a:rect l="l" t="t" r="r" b="b"/>
                <a:pathLst>
                  <a:path w="46028" h="19460" extrusionOk="0">
                    <a:moveTo>
                      <a:pt x="17516" y="112"/>
                    </a:moveTo>
                    <a:lnTo>
                      <a:pt x="45936" y="19059"/>
                    </a:lnTo>
                    <a:lnTo>
                      <a:pt x="45936" y="19322"/>
                    </a:lnTo>
                    <a:lnTo>
                      <a:pt x="17539" y="559"/>
                    </a:lnTo>
                    <a:lnTo>
                      <a:pt x="17481" y="559"/>
                    </a:lnTo>
                    <a:lnTo>
                      <a:pt x="92" y="12312"/>
                    </a:lnTo>
                    <a:lnTo>
                      <a:pt x="92" y="12060"/>
                    </a:lnTo>
                    <a:lnTo>
                      <a:pt x="17516" y="112"/>
                    </a:lnTo>
                    <a:close/>
                    <a:moveTo>
                      <a:pt x="17516" y="0"/>
                    </a:moveTo>
                    <a:cubicBezTo>
                      <a:pt x="17507" y="0"/>
                      <a:pt x="17499" y="3"/>
                      <a:pt x="17493" y="9"/>
                    </a:cubicBezTo>
                    <a:lnTo>
                      <a:pt x="12" y="11991"/>
                    </a:lnTo>
                    <a:cubicBezTo>
                      <a:pt x="1" y="11991"/>
                      <a:pt x="1" y="12014"/>
                      <a:pt x="1" y="12025"/>
                    </a:cubicBezTo>
                    <a:lnTo>
                      <a:pt x="1" y="12415"/>
                    </a:lnTo>
                    <a:cubicBezTo>
                      <a:pt x="1" y="12426"/>
                      <a:pt x="1" y="12449"/>
                      <a:pt x="24" y="12461"/>
                    </a:cubicBezTo>
                    <a:cubicBezTo>
                      <a:pt x="35" y="12461"/>
                      <a:pt x="58" y="12461"/>
                      <a:pt x="70" y="12449"/>
                    </a:cubicBezTo>
                    <a:lnTo>
                      <a:pt x="17516" y="662"/>
                    </a:lnTo>
                    <a:lnTo>
                      <a:pt x="45959" y="19460"/>
                    </a:lnTo>
                    <a:lnTo>
                      <a:pt x="46005" y="19460"/>
                    </a:lnTo>
                    <a:cubicBezTo>
                      <a:pt x="46028" y="19448"/>
                      <a:pt x="46028" y="19437"/>
                      <a:pt x="46028" y="19414"/>
                    </a:cubicBezTo>
                    <a:lnTo>
                      <a:pt x="46028" y="19036"/>
                    </a:lnTo>
                    <a:cubicBezTo>
                      <a:pt x="46028" y="19024"/>
                      <a:pt x="46028" y="19002"/>
                      <a:pt x="46005" y="19002"/>
                    </a:cubicBezTo>
                    <a:lnTo>
                      <a:pt x="17539" y="9"/>
                    </a:lnTo>
                    <a:cubicBezTo>
                      <a:pt x="17533" y="3"/>
                      <a:pt x="17524" y="0"/>
                      <a:pt x="1751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6" name="Google Shape;958;p69"/>
              <p:cNvSpPr/>
              <p:nvPr/>
            </p:nvSpPr>
            <p:spPr>
              <a:xfrm>
                <a:off x="3103567" y="1736180"/>
                <a:ext cx="2897855" cy="1143709"/>
              </a:xfrm>
              <a:custGeom>
                <a:avLst/>
                <a:gdLst/>
                <a:ahLst/>
                <a:cxnLst/>
                <a:rect l="l" t="t" r="r" b="b"/>
                <a:pathLst>
                  <a:path w="46005" h="18157" extrusionOk="0">
                    <a:moveTo>
                      <a:pt x="17504" y="0"/>
                    </a:moveTo>
                    <a:lnTo>
                      <a:pt x="630" y="11100"/>
                    </a:lnTo>
                    <a:lnTo>
                      <a:pt x="35" y="11100"/>
                    </a:lnTo>
                    <a:cubicBezTo>
                      <a:pt x="0" y="11100"/>
                      <a:pt x="0" y="11158"/>
                      <a:pt x="35" y="11158"/>
                    </a:cubicBezTo>
                    <a:lnTo>
                      <a:pt x="642" y="11158"/>
                    </a:lnTo>
                    <a:lnTo>
                      <a:pt x="17504" y="69"/>
                    </a:lnTo>
                    <a:lnTo>
                      <a:pt x="45432" y="18157"/>
                    </a:lnTo>
                    <a:lnTo>
                      <a:pt x="45970" y="18157"/>
                    </a:lnTo>
                    <a:cubicBezTo>
                      <a:pt x="46004" y="18157"/>
                      <a:pt x="46004" y="18111"/>
                      <a:pt x="45970" y="18111"/>
                    </a:cubicBezTo>
                    <a:lnTo>
                      <a:pt x="45454" y="18111"/>
                    </a:lnTo>
                    <a:lnTo>
                      <a:pt x="17515" y="12"/>
                    </a:lnTo>
                    <a:lnTo>
                      <a:pt x="175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7" name="Google Shape;959;p69"/>
              <p:cNvSpPr/>
              <p:nvPr/>
            </p:nvSpPr>
            <p:spPr>
              <a:xfrm>
                <a:off x="4203204" y="1735613"/>
                <a:ext cx="5858" cy="1641456"/>
              </a:xfrm>
              <a:custGeom>
                <a:avLst/>
                <a:gdLst/>
                <a:ahLst/>
                <a:cxnLst/>
                <a:rect l="l" t="t" r="r" b="b"/>
                <a:pathLst>
                  <a:path w="93" h="26059" extrusionOk="0">
                    <a:moveTo>
                      <a:pt x="47" y="1"/>
                    </a:moveTo>
                    <a:cubicBezTo>
                      <a:pt x="24" y="1"/>
                      <a:pt x="1" y="15"/>
                      <a:pt x="1" y="44"/>
                    </a:cubicBezTo>
                    <a:lnTo>
                      <a:pt x="1" y="26013"/>
                    </a:lnTo>
                    <a:cubicBezTo>
                      <a:pt x="1" y="26036"/>
                      <a:pt x="24" y="26058"/>
                      <a:pt x="47" y="26058"/>
                    </a:cubicBezTo>
                    <a:cubicBezTo>
                      <a:pt x="70" y="26058"/>
                      <a:pt x="93" y="26036"/>
                      <a:pt x="93" y="26013"/>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8" name="Google Shape;960;p69"/>
              <p:cNvSpPr/>
              <p:nvPr/>
            </p:nvSpPr>
            <p:spPr>
              <a:xfrm>
                <a:off x="3141803" y="2435949"/>
                <a:ext cx="3653" cy="1099175"/>
              </a:xfrm>
              <a:custGeom>
                <a:avLst/>
                <a:gdLst/>
                <a:ahLst/>
                <a:cxnLst/>
                <a:rect l="l" t="t" r="r" b="b"/>
                <a:pathLst>
                  <a:path w="58" h="17450" extrusionOk="0">
                    <a:moveTo>
                      <a:pt x="29" y="0"/>
                    </a:moveTo>
                    <a:cubicBezTo>
                      <a:pt x="15" y="0"/>
                      <a:pt x="0" y="9"/>
                      <a:pt x="0" y="26"/>
                    </a:cubicBezTo>
                    <a:lnTo>
                      <a:pt x="0" y="17426"/>
                    </a:lnTo>
                    <a:cubicBezTo>
                      <a:pt x="0" y="17438"/>
                      <a:pt x="12" y="17449"/>
                      <a:pt x="23" y="17449"/>
                    </a:cubicBezTo>
                    <a:cubicBezTo>
                      <a:pt x="46" y="17449"/>
                      <a:pt x="58" y="17438"/>
                      <a:pt x="58" y="17426"/>
                    </a:cubicBezTo>
                    <a:lnTo>
                      <a:pt x="58" y="26"/>
                    </a:lnTo>
                    <a:cubicBezTo>
                      <a:pt x="58" y="9"/>
                      <a:pt x="43"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9" name="Google Shape;961;p69"/>
              <p:cNvSpPr/>
              <p:nvPr/>
            </p:nvSpPr>
            <p:spPr>
              <a:xfrm>
                <a:off x="5964627" y="2876825"/>
                <a:ext cx="2898" cy="741266"/>
              </a:xfrm>
              <a:custGeom>
                <a:avLst/>
                <a:gdLst/>
                <a:ahLst/>
                <a:cxnLst/>
                <a:rect l="l" t="t" r="r" b="b"/>
                <a:pathLst>
                  <a:path w="46" h="11768" extrusionOk="0">
                    <a:moveTo>
                      <a:pt x="23" y="0"/>
                    </a:moveTo>
                    <a:cubicBezTo>
                      <a:pt x="12" y="0"/>
                      <a:pt x="0" y="9"/>
                      <a:pt x="0" y="26"/>
                    </a:cubicBezTo>
                    <a:lnTo>
                      <a:pt x="0" y="11745"/>
                    </a:lnTo>
                    <a:cubicBezTo>
                      <a:pt x="0" y="11756"/>
                      <a:pt x="12" y="11767"/>
                      <a:pt x="23" y="11767"/>
                    </a:cubicBezTo>
                    <a:cubicBezTo>
                      <a:pt x="34" y="11767"/>
                      <a:pt x="46" y="11756"/>
                      <a:pt x="46" y="11745"/>
                    </a:cubicBezTo>
                    <a:lnTo>
                      <a:pt x="46" y="26"/>
                    </a:lnTo>
                    <a:cubicBezTo>
                      <a:pt x="46" y="9"/>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0" name="Google Shape;962;p69"/>
              <p:cNvSpPr/>
              <p:nvPr/>
            </p:nvSpPr>
            <p:spPr>
              <a:xfrm>
                <a:off x="3346713" y="2271416"/>
                <a:ext cx="3653" cy="1234100"/>
              </a:xfrm>
              <a:custGeom>
                <a:avLst/>
                <a:gdLst/>
                <a:ahLst/>
                <a:cxnLst/>
                <a:rect l="l" t="t" r="r" b="b"/>
                <a:pathLst>
                  <a:path w="58" h="19592" extrusionOk="0">
                    <a:moveTo>
                      <a:pt x="29" y="0"/>
                    </a:moveTo>
                    <a:cubicBezTo>
                      <a:pt x="15" y="0"/>
                      <a:pt x="1" y="9"/>
                      <a:pt x="1" y="26"/>
                    </a:cubicBezTo>
                    <a:lnTo>
                      <a:pt x="1" y="19557"/>
                    </a:lnTo>
                    <a:cubicBezTo>
                      <a:pt x="1" y="19580"/>
                      <a:pt x="12" y="19591"/>
                      <a:pt x="35" y="19591"/>
                    </a:cubicBezTo>
                    <a:cubicBezTo>
                      <a:pt x="46" y="19591"/>
                      <a:pt x="58" y="19580"/>
                      <a:pt x="58" y="19557"/>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1" name="Google Shape;963;p69"/>
              <p:cNvSpPr/>
              <p:nvPr/>
            </p:nvSpPr>
            <p:spPr>
              <a:xfrm>
                <a:off x="3374114" y="2251385"/>
                <a:ext cx="27527" cy="1249785"/>
              </a:xfrm>
              <a:custGeom>
                <a:avLst/>
                <a:gdLst/>
                <a:ahLst/>
                <a:cxnLst/>
                <a:rect l="l" t="t" r="r" b="b"/>
                <a:pathLst>
                  <a:path w="437" h="19841" extrusionOk="0">
                    <a:moveTo>
                      <a:pt x="1" y="0"/>
                    </a:moveTo>
                    <a:lnTo>
                      <a:pt x="1" y="19818"/>
                    </a:lnTo>
                    <a:cubicBezTo>
                      <a:pt x="1" y="19829"/>
                      <a:pt x="24" y="19841"/>
                      <a:pt x="35" y="19841"/>
                    </a:cubicBezTo>
                    <a:cubicBezTo>
                      <a:pt x="47" y="19841"/>
                      <a:pt x="58" y="19829"/>
                      <a:pt x="58" y="19818"/>
                    </a:cubicBezTo>
                    <a:lnTo>
                      <a:pt x="58" y="92"/>
                    </a:lnTo>
                    <a:lnTo>
                      <a:pt x="379" y="287"/>
                    </a:lnTo>
                    <a:lnTo>
                      <a:pt x="379" y="19761"/>
                    </a:lnTo>
                    <a:cubicBezTo>
                      <a:pt x="379" y="19778"/>
                      <a:pt x="393" y="19786"/>
                      <a:pt x="408" y="19786"/>
                    </a:cubicBezTo>
                    <a:cubicBezTo>
                      <a:pt x="422" y="19786"/>
                      <a:pt x="436" y="19778"/>
                      <a:pt x="436" y="19761"/>
                    </a:cubicBezTo>
                    <a:lnTo>
                      <a:pt x="436" y="26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2" name="Google Shape;964;p69"/>
              <p:cNvSpPr/>
              <p:nvPr/>
            </p:nvSpPr>
            <p:spPr>
              <a:xfrm>
                <a:off x="3102118" y="2435004"/>
                <a:ext cx="6929" cy="1107301"/>
              </a:xfrm>
              <a:custGeom>
                <a:avLst/>
                <a:gdLst/>
                <a:ahLst/>
                <a:cxnLst/>
                <a:rect l="l" t="t" r="r" b="b"/>
                <a:pathLst>
                  <a:path w="110" h="17579" extrusionOk="0">
                    <a:moveTo>
                      <a:pt x="56" y="1"/>
                    </a:moveTo>
                    <a:cubicBezTo>
                      <a:pt x="29" y="1"/>
                      <a:pt x="0" y="18"/>
                      <a:pt x="0" y="52"/>
                    </a:cubicBezTo>
                    <a:lnTo>
                      <a:pt x="0" y="17521"/>
                    </a:lnTo>
                    <a:cubicBezTo>
                      <a:pt x="0" y="17556"/>
                      <a:pt x="23" y="17579"/>
                      <a:pt x="58" y="17579"/>
                    </a:cubicBezTo>
                    <a:cubicBezTo>
                      <a:pt x="81" y="17579"/>
                      <a:pt x="103" y="17556"/>
                      <a:pt x="103" y="17521"/>
                    </a:cubicBezTo>
                    <a:lnTo>
                      <a:pt x="103" y="52"/>
                    </a:lnTo>
                    <a:cubicBezTo>
                      <a:pt x="109" y="18"/>
                      <a:pt x="83" y="1"/>
                      <a:pt x="5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3" name="Google Shape;965;p69"/>
              <p:cNvSpPr/>
              <p:nvPr/>
            </p:nvSpPr>
            <p:spPr>
              <a:xfrm>
                <a:off x="3131661" y="2417367"/>
                <a:ext cx="26771" cy="1119206"/>
              </a:xfrm>
              <a:custGeom>
                <a:avLst/>
                <a:gdLst/>
                <a:ahLst/>
                <a:cxnLst/>
                <a:rect l="l" t="t" r="r" b="b"/>
                <a:pathLst>
                  <a:path w="425" h="17768" extrusionOk="0">
                    <a:moveTo>
                      <a:pt x="1" y="0"/>
                    </a:moveTo>
                    <a:lnTo>
                      <a:pt x="1" y="17744"/>
                    </a:lnTo>
                    <a:cubicBezTo>
                      <a:pt x="1" y="17756"/>
                      <a:pt x="12" y="17767"/>
                      <a:pt x="24" y="17767"/>
                    </a:cubicBezTo>
                    <a:cubicBezTo>
                      <a:pt x="35" y="17767"/>
                      <a:pt x="47" y="17756"/>
                      <a:pt x="47" y="17744"/>
                    </a:cubicBezTo>
                    <a:lnTo>
                      <a:pt x="47" y="80"/>
                    </a:lnTo>
                    <a:lnTo>
                      <a:pt x="368" y="195"/>
                    </a:lnTo>
                    <a:lnTo>
                      <a:pt x="368" y="17652"/>
                    </a:lnTo>
                    <a:cubicBezTo>
                      <a:pt x="368" y="17670"/>
                      <a:pt x="382" y="17678"/>
                      <a:pt x="396" y="17678"/>
                    </a:cubicBezTo>
                    <a:cubicBezTo>
                      <a:pt x="411" y="17678"/>
                      <a:pt x="425" y="17670"/>
                      <a:pt x="425" y="17652"/>
                    </a:cubicBezTo>
                    <a:lnTo>
                      <a:pt x="425" y="160"/>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4" name="Google Shape;966;p69"/>
              <p:cNvSpPr/>
              <p:nvPr/>
            </p:nvSpPr>
            <p:spPr>
              <a:xfrm>
                <a:off x="3567497" y="2119481"/>
                <a:ext cx="5858" cy="1354285"/>
              </a:xfrm>
              <a:custGeom>
                <a:avLst/>
                <a:gdLst/>
                <a:ahLst/>
                <a:cxnLst/>
                <a:rect l="l" t="t" r="r" b="b"/>
                <a:pathLst>
                  <a:path w="93" h="21500" extrusionOk="0">
                    <a:moveTo>
                      <a:pt x="47" y="1"/>
                    </a:moveTo>
                    <a:cubicBezTo>
                      <a:pt x="24" y="1"/>
                      <a:pt x="1" y="15"/>
                      <a:pt x="1" y="44"/>
                    </a:cubicBezTo>
                    <a:lnTo>
                      <a:pt x="1" y="21454"/>
                    </a:lnTo>
                    <a:cubicBezTo>
                      <a:pt x="1" y="21477"/>
                      <a:pt x="12" y="21499"/>
                      <a:pt x="47" y="21499"/>
                    </a:cubicBezTo>
                    <a:cubicBezTo>
                      <a:pt x="70" y="21499"/>
                      <a:pt x="93" y="21477"/>
                      <a:pt x="93" y="21454"/>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5" name="Google Shape;967;p69"/>
              <p:cNvSpPr/>
              <p:nvPr/>
            </p:nvSpPr>
            <p:spPr>
              <a:xfrm>
                <a:off x="3602898" y="2094096"/>
                <a:ext cx="36849" cy="1374631"/>
              </a:xfrm>
              <a:custGeom>
                <a:avLst/>
                <a:gdLst/>
                <a:ahLst/>
                <a:cxnLst/>
                <a:rect l="l" t="t" r="r" b="b"/>
                <a:pathLst>
                  <a:path w="585" h="21823" extrusionOk="0">
                    <a:moveTo>
                      <a:pt x="0" y="0"/>
                    </a:moveTo>
                    <a:lnTo>
                      <a:pt x="0" y="21765"/>
                    </a:lnTo>
                    <a:cubicBezTo>
                      <a:pt x="0" y="21799"/>
                      <a:pt x="23" y="21822"/>
                      <a:pt x="46" y="21822"/>
                    </a:cubicBezTo>
                    <a:cubicBezTo>
                      <a:pt x="80" y="21822"/>
                      <a:pt x="103" y="21799"/>
                      <a:pt x="103" y="21765"/>
                    </a:cubicBezTo>
                    <a:lnTo>
                      <a:pt x="103" y="149"/>
                    </a:lnTo>
                    <a:lnTo>
                      <a:pt x="493" y="332"/>
                    </a:lnTo>
                    <a:lnTo>
                      <a:pt x="493" y="21696"/>
                    </a:lnTo>
                    <a:cubicBezTo>
                      <a:pt x="493" y="21725"/>
                      <a:pt x="516" y="21739"/>
                      <a:pt x="539" y="21739"/>
                    </a:cubicBezTo>
                    <a:cubicBezTo>
                      <a:pt x="562" y="21739"/>
                      <a:pt x="584" y="21725"/>
                      <a:pt x="584" y="21696"/>
                    </a:cubicBezTo>
                    <a:lnTo>
                      <a:pt x="584" y="264"/>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6" name="Google Shape;968;p69"/>
              <p:cNvSpPr/>
              <p:nvPr/>
            </p:nvSpPr>
            <p:spPr>
              <a:xfrm>
                <a:off x="3838863" y="1934980"/>
                <a:ext cx="6173" cy="1494753"/>
              </a:xfrm>
              <a:custGeom>
                <a:avLst/>
                <a:gdLst/>
                <a:ahLst/>
                <a:cxnLst/>
                <a:rect l="l" t="t" r="r" b="b"/>
                <a:pathLst>
                  <a:path w="98" h="23730" extrusionOk="0">
                    <a:moveTo>
                      <a:pt x="50" y="0"/>
                    </a:moveTo>
                    <a:cubicBezTo>
                      <a:pt x="26" y="0"/>
                      <a:pt x="0" y="17"/>
                      <a:pt x="0" y="52"/>
                    </a:cubicBezTo>
                    <a:lnTo>
                      <a:pt x="0" y="23684"/>
                    </a:lnTo>
                    <a:cubicBezTo>
                      <a:pt x="0" y="23707"/>
                      <a:pt x="23" y="23730"/>
                      <a:pt x="46" y="23730"/>
                    </a:cubicBezTo>
                    <a:cubicBezTo>
                      <a:pt x="80" y="23730"/>
                      <a:pt x="92" y="23707"/>
                      <a:pt x="92" y="23684"/>
                    </a:cubicBezTo>
                    <a:lnTo>
                      <a:pt x="92" y="52"/>
                    </a:lnTo>
                    <a:cubicBezTo>
                      <a:pt x="97" y="17"/>
                      <a:pt x="75" y="0"/>
                      <a:pt x="5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7" name="Google Shape;969;p69"/>
              <p:cNvSpPr/>
              <p:nvPr/>
            </p:nvSpPr>
            <p:spPr>
              <a:xfrm>
                <a:off x="3874894" y="1909343"/>
                <a:ext cx="36912" cy="1518248"/>
              </a:xfrm>
              <a:custGeom>
                <a:avLst/>
                <a:gdLst/>
                <a:ahLst/>
                <a:cxnLst/>
                <a:rect l="l" t="t" r="r" b="b"/>
                <a:pathLst>
                  <a:path w="586" h="24103" extrusionOk="0">
                    <a:moveTo>
                      <a:pt x="1" y="1"/>
                    </a:moveTo>
                    <a:lnTo>
                      <a:pt x="1" y="24056"/>
                    </a:lnTo>
                    <a:cubicBezTo>
                      <a:pt x="1" y="24079"/>
                      <a:pt x="12" y="24102"/>
                      <a:pt x="47" y="24102"/>
                    </a:cubicBezTo>
                    <a:cubicBezTo>
                      <a:pt x="70" y="24102"/>
                      <a:pt x="92" y="24079"/>
                      <a:pt x="92" y="24056"/>
                    </a:cubicBezTo>
                    <a:lnTo>
                      <a:pt x="92" y="172"/>
                    </a:lnTo>
                    <a:lnTo>
                      <a:pt x="482" y="424"/>
                    </a:lnTo>
                    <a:lnTo>
                      <a:pt x="482" y="23976"/>
                    </a:lnTo>
                    <a:cubicBezTo>
                      <a:pt x="488" y="24011"/>
                      <a:pt x="511" y="24028"/>
                      <a:pt x="534" y="24028"/>
                    </a:cubicBezTo>
                    <a:cubicBezTo>
                      <a:pt x="556" y="24028"/>
                      <a:pt x="579" y="24011"/>
                      <a:pt x="585" y="23976"/>
                    </a:cubicBezTo>
                    <a:lnTo>
                      <a:pt x="585" y="36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8" name="Google Shape;970;p69"/>
              <p:cNvSpPr/>
              <p:nvPr/>
            </p:nvSpPr>
            <p:spPr>
              <a:xfrm>
                <a:off x="5351975" y="2449618"/>
                <a:ext cx="3653" cy="1083302"/>
              </a:xfrm>
              <a:custGeom>
                <a:avLst/>
                <a:gdLst/>
                <a:ahLst/>
                <a:cxnLst/>
                <a:rect l="l" t="t" r="r" b="b"/>
                <a:pathLst>
                  <a:path w="58" h="17198" extrusionOk="0">
                    <a:moveTo>
                      <a:pt x="29" y="1"/>
                    </a:moveTo>
                    <a:cubicBezTo>
                      <a:pt x="15" y="1"/>
                      <a:pt x="1" y="9"/>
                      <a:pt x="1" y="26"/>
                    </a:cubicBezTo>
                    <a:lnTo>
                      <a:pt x="1" y="17175"/>
                    </a:lnTo>
                    <a:cubicBezTo>
                      <a:pt x="1" y="17186"/>
                      <a:pt x="12" y="17198"/>
                      <a:pt x="24" y="17198"/>
                    </a:cubicBezTo>
                    <a:cubicBezTo>
                      <a:pt x="46" y="17198"/>
                      <a:pt x="58" y="17186"/>
                      <a:pt x="58" y="17175"/>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9" name="Google Shape;971;p69"/>
              <p:cNvSpPr/>
              <p:nvPr/>
            </p:nvSpPr>
            <p:spPr>
              <a:xfrm>
                <a:off x="5300763" y="2429587"/>
                <a:ext cx="27464" cy="1099742"/>
              </a:xfrm>
              <a:custGeom>
                <a:avLst/>
                <a:gdLst/>
                <a:ahLst/>
                <a:cxnLst/>
                <a:rect l="l" t="t" r="r" b="b"/>
                <a:pathLst>
                  <a:path w="436" h="17459" extrusionOk="0">
                    <a:moveTo>
                      <a:pt x="436" y="1"/>
                    </a:moveTo>
                    <a:lnTo>
                      <a:pt x="0" y="299"/>
                    </a:lnTo>
                    <a:lnTo>
                      <a:pt x="0" y="17390"/>
                    </a:lnTo>
                    <a:cubicBezTo>
                      <a:pt x="0" y="17401"/>
                      <a:pt x="15" y="17407"/>
                      <a:pt x="29" y="17407"/>
                    </a:cubicBezTo>
                    <a:cubicBezTo>
                      <a:pt x="43" y="17407"/>
                      <a:pt x="58" y="17401"/>
                      <a:pt x="58" y="17390"/>
                    </a:cubicBezTo>
                    <a:lnTo>
                      <a:pt x="58" y="333"/>
                    </a:lnTo>
                    <a:lnTo>
                      <a:pt x="378" y="104"/>
                    </a:lnTo>
                    <a:lnTo>
                      <a:pt x="378" y="17436"/>
                    </a:lnTo>
                    <a:cubicBezTo>
                      <a:pt x="378" y="17447"/>
                      <a:pt x="390" y="17458"/>
                      <a:pt x="401" y="17458"/>
                    </a:cubicBezTo>
                    <a:cubicBezTo>
                      <a:pt x="424" y="17458"/>
                      <a:pt x="436" y="17447"/>
                      <a:pt x="436" y="17436"/>
                    </a:cubicBezTo>
                    <a:lnTo>
                      <a:pt x="43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0" name="Google Shape;972;p69"/>
              <p:cNvSpPr/>
              <p:nvPr/>
            </p:nvSpPr>
            <p:spPr>
              <a:xfrm>
                <a:off x="5595184" y="2609112"/>
                <a:ext cx="3653" cy="957763"/>
              </a:xfrm>
              <a:custGeom>
                <a:avLst/>
                <a:gdLst/>
                <a:ahLst/>
                <a:cxnLst/>
                <a:rect l="l" t="t" r="r" b="b"/>
                <a:pathLst>
                  <a:path w="58" h="15205" extrusionOk="0">
                    <a:moveTo>
                      <a:pt x="24" y="0"/>
                    </a:moveTo>
                    <a:cubicBezTo>
                      <a:pt x="12" y="0"/>
                      <a:pt x="0" y="9"/>
                      <a:pt x="0" y="26"/>
                    </a:cubicBezTo>
                    <a:lnTo>
                      <a:pt x="0" y="15170"/>
                    </a:lnTo>
                    <a:cubicBezTo>
                      <a:pt x="0" y="15193"/>
                      <a:pt x="12" y="15204"/>
                      <a:pt x="23" y="15204"/>
                    </a:cubicBezTo>
                    <a:cubicBezTo>
                      <a:pt x="34" y="15204"/>
                      <a:pt x="57" y="15193"/>
                      <a:pt x="57" y="15170"/>
                    </a:cubicBezTo>
                    <a:lnTo>
                      <a:pt x="57" y="26"/>
                    </a:lnTo>
                    <a:cubicBezTo>
                      <a:pt x="52" y="9"/>
                      <a:pt x="37"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1" name="Google Shape;973;p69"/>
              <p:cNvSpPr/>
              <p:nvPr/>
            </p:nvSpPr>
            <p:spPr>
              <a:xfrm>
                <a:off x="5543909" y="2591223"/>
                <a:ext cx="26771" cy="971999"/>
              </a:xfrm>
              <a:custGeom>
                <a:avLst/>
                <a:gdLst/>
                <a:ahLst/>
                <a:cxnLst/>
                <a:rect l="l" t="t" r="r" b="b"/>
                <a:pathLst>
                  <a:path w="425" h="15431" extrusionOk="0">
                    <a:moveTo>
                      <a:pt x="425" y="1"/>
                    </a:moveTo>
                    <a:lnTo>
                      <a:pt x="1" y="207"/>
                    </a:lnTo>
                    <a:lnTo>
                      <a:pt x="1" y="15351"/>
                    </a:lnTo>
                    <a:cubicBezTo>
                      <a:pt x="1" y="15368"/>
                      <a:pt x="15" y="15376"/>
                      <a:pt x="29" y="15376"/>
                    </a:cubicBezTo>
                    <a:cubicBezTo>
                      <a:pt x="44" y="15376"/>
                      <a:pt x="58" y="15368"/>
                      <a:pt x="58" y="15351"/>
                    </a:cubicBezTo>
                    <a:lnTo>
                      <a:pt x="58" y="241"/>
                    </a:lnTo>
                    <a:lnTo>
                      <a:pt x="379" y="81"/>
                    </a:lnTo>
                    <a:lnTo>
                      <a:pt x="379" y="15397"/>
                    </a:lnTo>
                    <a:cubicBezTo>
                      <a:pt x="379" y="15419"/>
                      <a:pt x="390" y="15431"/>
                      <a:pt x="402" y="15431"/>
                    </a:cubicBezTo>
                    <a:cubicBezTo>
                      <a:pt x="413" y="15431"/>
                      <a:pt x="425" y="15408"/>
                      <a:pt x="425" y="15397"/>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2" name="Google Shape;974;p69"/>
              <p:cNvSpPr/>
              <p:nvPr/>
            </p:nvSpPr>
            <p:spPr>
              <a:xfrm>
                <a:off x="5769795" y="2723819"/>
                <a:ext cx="3653" cy="866868"/>
              </a:xfrm>
              <a:custGeom>
                <a:avLst/>
                <a:gdLst/>
                <a:ahLst/>
                <a:cxnLst/>
                <a:rect l="l" t="t" r="r" b="b"/>
                <a:pathLst>
                  <a:path w="58" h="13762" extrusionOk="0">
                    <a:moveTo>
                      <a:pt x="35" y="1"/>
                    </a:moveTo>
                    <a:cubicBezTo>
                      <a:pt x="23" y="1"/>
                      <a:pt x="12" y="9"/>
                      <a:pt x="12" y="26"/>
                    </a:cubicBezTo>
                    <a:lnTo>
                      <a:pt x="12" y="13738"/>
                    </a:lnTo>
                    <a:cubicBezTo>
                      <a:pt x="0" y="13750"/>
                      <a:pt x="23" y="13761"/>
                      <a:pt x="35" y="13761"/>
                    </a:cubicBezTo>
                    <a:cubicBezTo>
                      <a:pt x="46" y="13761"/>
                      <a:pt x="57" y="13750"/>
                      <a:pt x="57" y="13738"/>
                    </a:cubicBezTo>
                    <a:lnTo>
                      <a:pt x="57" y="26"/>
                    </a:lnTo>
                    <a:cubicBezTo>
                      <a:pt x="57" y="9"/>
                      <a:pt x="46" y="1"/>
                      <a:pt x="3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3" name="Google Shape;975;p69"/>
              <p:cNvSpPr/>
              <p:nvPr/>
            </p:nvSpPr>
            <p:spPr>
              <a:xfrm>
                <a:off x="5718899" y="2705992"/>
                <a:ext cx="27149" cy="881041"/>
              </a:xfrm>
              <a:custGeom>
                <a:avLst/>
                <a:gdLst/>
                <a:ahLst/>
                <a:cxnLst/>
                <a:rect l="l" t="t" r="r" b="b"/>
                <a:pathLst>
                  <a:path w="431" h="13987" extrusionOk="0">
                    <a:moveTo>
                      <a:pt x="430" y="0"/>
                    </a:moveTo>
                    <a:lnTo>
                      <a:pt x="6" y="206"/>
                    </a:lnTo>
                    <a:lnTo>
                      <a:pt x="6" y="13907"/>
                    </a:lnTo>
                    <a:cubicBezTo>
                      <a:pt x="1" y="13930"/>
                      <a:pt x="12" y="13941"/>
                      <a:pt x="25" y="13941"/>
                    </a:cubicBezTo>
                    <a:cubicBezTo>
                      <a:pt x="38" y="13941"/>
                      <a:pt x="52" y="13930"/>
                      <a:pt x="52" y="13907"/>
                    </a:cubicBezTo>
                    <a:lnTo>
                      <a:pt x="52" y="241"/>
                    </a:lnTo>
                    <a:lnTo>
                      <a:pt x="373" y="80"/>
                    </a:lnTo>
                    <a:lnTo>
                      <a:pt x="373" y="13964"/>
                    </a:lnTo>
                    <a:cubicBezTo>
                      <a:pt x="373" y="13975"/>
                      <a:pt x="384" y="13987"/>
                      <a:pt x="407" y="13987"/>
                    </a:cubicBezTo>
                    <a:cubicBezTo>
                      <a:pt x="419" y="13987"/>
                      <a:pt x="430" y="13975"/>
                      <a:pt x="430" y="13964"/>
                    </a:cubicBezTo>
                    <a:lnTo>
                      <a:pt x="43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4" name="Google Shape;976;p69"/>
              <p:cNvSpPr/>
              <p:nvPr/>
            </p:nvSpPr>
            <p:spPr>
              <a:xfrm>
                <a:off x="5996375" y="2872856"/>
                <a:ext cx="5795" cy="751723"/>
              </a:xfrm>
              <a:custGeom>
                <a:avLst/>
                <a:gdLst/>
                <a:ahLst/>
                <a:cxnLst/>
                <a:rect l="l" t="t" r="r" b="b"/>
                <a:pathLst>
                  <a:path w="92" h="11934" extrusionOk="0">
                    <a:moveTo>
                      <a:pt x="46" y="0"/>
                    </a:moveTo>
                    <a:cubicBezTo>
                      <a:pt x="23" y="0"/>
                      <a:pt x="0" y="14"/>
                      <a:pt x="0" y="43"/>
                    </a:cubicBezTo>
                    <a:lnTo>
                      <a:pt x="0" y="11876"/>
                    </a:lnTo>
                    <a:cubicBezTo>
                      <a:pt x="0" y="11911"/>
                      <a:pt x="23" y="11934"/>
                      <a:pt x="46" y="11934"/>
                    </a:cubicBezTo>
                    <a:cubicBezTo>
                      <a:pt x="80" y="11934"/>
                      <a:pt x="92" y="11911"/>
                      <a:pt x="92" y="11876"/>
                    </a:cubicBezTo>
                    <a:lnTo>
                      <a:pt x="92" y="43"/>
                    </a:lnTo>
                    <a:cubicBezTo>
                      <a:pt x="92" y="14"/>
                      <a:pt x="69" y="0"/>
                      <a:pt x="4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5" name="Google Shape;977;p69"/>
              <p:cNvSpPr/>
              <p:nvPr/>
            </p:nvSpPr>
            <p:spPr>
              <a:xfrm>
                <a:off x="5946549" y="2856038"/>
                <a:ext cx="26771" cy="762746"/>
              </a:xfrm>
              <a:custGeom>
                <a:avLst/>
                <a:gdLst/>
                <a:ahLst/>
                <a:cxnLst/>
                <a:rect l="l" t="t" r="r" b="b"/>
                <a:pathLst>
                  <a:path w="425" h="12109" extrusionOk="0">
                    <a:moveTo>
                      <a:pt x="425" y="1"/>
                    </a:moveTo>
                    <a:lnTo>
                      <a:pt x="1" y="207"/>
                    </a:lnTo>
                    <a:lnTo>
                      <a:pt x="1" y="12040"/>
                    </a:lnTo>
                    <a:cubicBezTo>
                      <a:pt x="1" y="12063"/>
                      <a:pt x="15" y="12075"/>
                      <a:pt x="29" y="12075"/>
                    </a:cubicBezTo>
                    <a:cubicBezTo>
                      <a:pt x="44" y="12075"/>
                      <a:pt x="58" y="12063"/>
                      <a:pt x="58" y="12040"/>
                    </a:cubicBezTo>
                    <a:lnTo>
                      <a:pt x="58" y="241"/>
                    </a:lnTo>
                    <a:lnTo>
                      <a:pt x="379" y="92"/>
                    </a:lnTo>
                    <a:lnTo>
                      <a:pt x="379" y="12075"/>
                    </a:lnTo>
                    <a:cubicBezTo>
                      <a:pt x="379" y="12097"/>
                      <a:pt x="390" y="12109"/>
                      <a:pt x="402" y="12109"/>
                    </a:cubicBezTo>
                    <a:cubicBezTo>
                      <a:pt x="413" y="12109"/>
                      <a:pt x="425" y="12097"/>
                      <a:pt x="425" y="12075"/>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6" name="Google Shape;978;p69"/>
              <p:cNvSpPr/>
              <p:nvPr/>
            </p:nvSpPr>
            <p:spPr>
              <a:xfrm>
                <a:off x="5077774" y="2268330"/>
                <a:ext cx="6551" cy="1228557"/>
              </a:xfrm>
              <a:custGeom>
                <a:avLst/>
                <a:gdLst/>
                <a:ahLst/>
                <a:cxnLst/>
                <a:rect l="l" t="t" r="r" b="b"/>
                <a:pathLst>
                  <a:path w="104" h="19504" extrusionOk="0">
                    <a:moveTo>
                      <a:pt x="52" y="1"/>
                    </a:moveTo>
                    <a:cubicBezTo>
                      <a:pt x="26" y="1"/>
                      <a:pt x="1" y="18"/>
                      <a:pt x="1" y="52"/>
                    </a:cubicBezTo>
                    <a:lnTo>
                      <a:pt x="1" y="19457"/>
                    </a:lnTo>
                    <a:cubicBezTo>
                      <a:pt x="1" y="19480"/>
                      <a:pt x="24" y="19503"/>
                      <a:pt x="46" y="19503"/>
                    </a:cubicBezTo>
                    <a:cubicBezTo>
                      <a:pt x="81" y="19503"/>
                      <a:pt x="104" y="19480"/>
                      <a:pt x="104" y="19457"/>
                    </a:cubicBezTo>
                    <a:lnTo>
                      <a:pt x="104" y="52"/>
                    </a:lnTo>
                    <a:cubicBezTo>
                      <a:pt x="104" y="18"/>
                      <a:pt x="78" y="1"/>
                      <a:pt x="5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7" name="Google Shape;979;p69"/>
              <p:cNvSpPr/>
              <p:nvPr/>
            </p:nvSpPr>
            <p:spPr>
              <a:xfrm>
                <a:off x="5011381" y="2243448"/>
                <a:ext cx="36912" cy="1248336"/>
              </a:xfrm>
              <a:custGeom>
                <a:avLst/>
                <a:gdLst/>
                <a:ahLst/>
                <a:cxnLst/>
                <a:rect l="l" t="t" r="r" b="b"/>
                <a:pathLst>
                  <a:path w="586" h="19818" extrusionOk="0">
                    <a:moveTo>
                      <a:pt x="585" y="0"/>
                    </a:moveTo>
                    <a:lnTo>
                      <a:pt x="1" y="264"/>
                    </a:lnTo>
                    <a:lnTo>
                      <a:pt x="1" y="19703"/>
                    </a:lnTo>
                    <a:cubicBezTo>
                      <a:pt x="1" y="19738"/>
                      <a:pt x="24" y="19755"/>
                      <a:pt x="47" y="19755"/>
                    </a:cubicBezTo>
                    <a:cubicBezTo>
                      <a:pt x="70" y="19755"/>
                      <a:pt x="92" y="19738"/>
                      <a:pt x="92" y="19703"/>
                    </a:cubicBezTo>
                    <a:lnTo>
                      <a:pt x="92" y="321"/>
                    </a:lnTo>
                    <a:lnTo>
                      <a:pt x="482" y="149"/>
                    </a:lnTo>
                    <a:lnTo>
                      <a:pt x="482" y="19772"/>
                    </a:lnTo>
                    <a:cubicBezTo>
                      <a:pt x="482" y="19795"/>
                      <a:pt x="505" y="19818"/>
                      <a:pt x="539" y="19818"/>
                    </a:cubicBezTo>
                    <a:cubicBezTo>
                      <a:pt x="562" y="19818"/>
                      <a:pt x="585" y="19795"/>
                      <a:pt x="585" y="19772"/>
                    </a:cubicBezTo>
                    <a:lnTo>
                      <a:pt x="5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8" name="Google Shape;980;p69"/>
              <p:cNvSpPr/>
              <p:nvPr/>
            </p:nvSpPr>
            <p:spPr>
              <a:xfrm>
                <a:off x="4734283" y="2041561"/>
                <a:ext cx="6614" cy="1408393"/>
              </a:xfrm>
              <a:custGeom>
                <a:avLst/>
                <a:gdLst/>
                <a:ahLst/>
                <a:cxnLst/>
                <a:rect l="l" t="t" r="r" b="b"/>
                <a:pathLst>
                  <a:path w="105" h="22359" extrusionOk="0">
                    <a:moveTo>
                      <a:pt x="53" y="1"/>
                    </a:moveTo>
                    <a:cubicBezTo>
                      <a:pt x="27" y="1"/>
                      <a:pt x="1" y="15"/>
                      <a:pt x="1" y="44"/>
                    </a:cubicBezTo>
                    <a:lnTo>
                      <a:pt x="1" y="22301"/>
                    </a:lnTo>
                    <a:cubicBezTo>
                      <a:pt x="1" y="22336"/>
                      <a:pt x="24" y="22358"/>
                      <a:pt x="58" y="22358"/>
                    </a:cubicBezTo>
                    <a:cubicBezTo>
                      <a:pt x="81" y="22358"/>
                      <a:pt x="104" y="22336"/>
                      <a:pt x="104" y="22301"/>
                    </a:cubicBezTo>
                    <a:lnTo>
                      <a:pt x="104" y="44"/>
                    </a:lnTo>
                    <a:cubicBezTo>
                      <a:pt x="104" y="15"/>
                      <a:pt x="78" y="1"/>
                      <a:pt x="5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9" name="Google Shape;981;p69"/>
              <p:cNvSpPr/>
              <p:nvPr/>
            </p:nvSpPr>
            <p:spPr>
              <a:xfrm>
                <a:off x="4667953" y="2015420"/>
                <a:ext cx="36849" cy="1428739"/>
              </a:xfrm>
              <a:custGeom>
                <a:avLst/>
                <a:gdLst/>
                <a:ahLst/>
                <a:cxnLst/>
                <a:rect l="l" t="t" r="r" b="b"/>
                <a:pathLst>
                  <a:path w="585" h="22682" extrusionOk="0">
                    <a:moveTo>
                      <a:pt x="584" y="1"/>
                    </a:moveTo>
                    <a:lnTo>
                      <a:pt x="0" y="367"/>
                    </a:lnTo>
                    <a:lnTo>
                      <a:pt x="0" y="22567"/>
                    </a:lnTo>
                    <a:cubicBezTo>
                      <a:pt x="0" y="22602"/>
                      <a:pt x="26" y="22619"/>
                      <a:pt x="52" y="22619"/>
                    </a:cubicBezTo>
                    <a:cubicBezTo>
                      <a:pt x="77" y="22619"/>
                      <a:pt x="103" y="22602"/>
                      <a:pt x="103" y="22567"/>
                    </a:cubicBezTo>
                    <a:lnTo>
                      <a:pt x="103" y="424"/>
                    </a:lnTo>
                    <a:lnTo>
                      <a:pt x="493" y="184"/>
                    </a:lnTo>
                    <a:lnTo>
                      <a:pt x="493" y="22636"/>
                    </a:lnTo>
                    <a:cubicBezTo>
                      <a:pt x="493" y="22659"/>
                      <a:pt x="516" y="22682"/>
                      <a:pt x="539" y="22682"/>
                    </a:cubicBezTo>
                    <a:cubicBezTo>
                      <a:pt x="561" y="22682"/>
                      <a:pt x="584" y="22659"/>
                      <a:pt x="584" y="22636"/>
                    </a:cubicBezTo>
                    <a:lnTo>
                      <a:pt x="58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0" name="Google Shape;982;p69"/>
              <p:cNvSpPr/>
              <p:nvPr/>
            </p:nvSpPr>
            <p:spPr>
              <a:xfrm>
                <a:off x="5897479" y="3693065"/>
                <a:ext cx="28220" cy="372397"/>
              </a:xfrm>
              <a:custGeom>
                <a:avLst/>
                <a:gdLst/>
                <a:ahLst/>
                <a:cxnLst/>
                <a:rect l="l" t="t" r="r" b="b"/>
                <a:pathLst>
                  <a:path w="448" h="5912" extrusionOk="0">
                    <a:moveTo>
                      <a:pt x="35" y="35"/>
                    </a:moveTo>
                    <a:lnTo>
                      <a:pt x="379" y="70"/>
                    </a:lnTo>
                    <a:cubicBezTo>
                      <a:pt x="413" y="241"/>
                      <a:pt x="367" y="425"/>
                      <a:pt x="253" y="562"/>
                    </a:cubicBezTo>
                    <a:lnTo>
                      <a:pt x="253" y="5866"/>
                    </a:lnTo>
                    <a:lnTo>
                      <a:pt x="35" y="5797"/>
                    </a:lnTo>
                    <a:lnTo>
                      <a:pt x="35" y="35"/>
                    </a:lnTo>
                    <a:close/>
                    <a:moveTo>
                      <a:pt x="1" y="1"/>
                    </a:moveTo>
                    <a:lnTo>
                      <a:pt x="1" y="5820"/>
                    </a:lnTo>
                    <a:lnTo>
                      <a:pt x="287" y="5912"/>
                    </a:lnTo>
                    <a:lnTo>
                      <a:pt x="287" y="574"/>
                    </a:lnTo>
                    <a:cubicBezTo>
                      <a:pt x="402" y="425"/>
                      <a:pt x="448" y="230"/>
                      <a:pt x="413" y="47"/>
                    </a:cubicBezTo>
                    <a:lnTo>
                      <a:pt x="402" y="3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1" name="Google Shape;983;p69"/>
              <p:cNvSpPr/>
              <p:nvPr/>
            </p:nvSpPr>
            <p:spPr>
              <a:xfrm>
                <a:off x="5914108" y="3698104"/>
                <a:ext cx="38991" cy="367358"/>
              </a:xfrm>
              <a:custGeom>
                <a:avLst/>
                <a:gdLst/>
                <a:ahLst/>
                <a:cxnLst/>
                <a:rect l="l" t="t" r="r" b="b"/>
                <a:pathLst>
                  <a:path w="619" h="5832" extrusionOk="0">
                    <a:moveTo>
                      <a:pt x="562" y="1"/>
                    </a:moveTo>
                    <a:lnTo>
                      <a:pt x="539" y="12"/>
                    </a:lnTo>
                    <a:cubicBezTo>
                      <a:pt x="584" y="184"/>
                      <a:pt x="539" y="379"/>
                      <a:pt x="413" y="516"/>
                    </a:cubicBezTo>
                    <a:lnTo>
                      <a:pt x="401" y="516"/>
                    </a:lnTo>
                    <a:lnTo>
                      <a:pt x="401" y="5774"/>
                    </a:lnTo>
                    <a:lnTo>
                      <a:pt x="0" y="5797"/>
                    </a:lnTo>
                    <a:lnTo>
                      <a:pt x="0" y="5832"/>
                    </a:lnTo>
                    <a:lnTo>
                      <a:pt x="436" y="5809"/>
                    </a:lnTo>
                    <a:lnTo>
                      <a:pt x="436" y="528"/>
                    </a:lnTo>
                    <a:cubicBezTo>
                      <a:pt x="573" y="390"/>
                      <a:pt x="619" y="184"/>
                      <a:pt x="56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2" name="Google Shape;984;p69"/>
              <p:cNvSpPr/>
              <p:nvPr/>
            </p:nvSpPr>
            <p:spPr>
              <a:xfrm>
                <a:off x="3195912" y="3778922"/>
                <a:ext cx="141476" cy="9449"/>
              </a:xfrm>
              <a:custGeom>
                <a:avLst/>
                <a:gdLst/>
                <a:ahLst/>
                <a:cxnLst/>
                <a:rect l="l" t="t" r="r" b="b"/>
                <a:pathLst>
                  <a:path w="2246" h="150" extrusionOk="0">
                    <a:moveTo>
                      <a:pt x="2234" y="1"/>
                    </a:moveTo>
                    <a:lnTo>
                      <a:pt x="1" y="116"/>
                    </a:lnTo>
                    <a:lnTo>
                      <a:pt x="1" y="150"/>
                    </a:lnTo>
                    <a:lnTo>
                      <a:pt x="2246" y="35"/>
                    </a:lnTo>
                    <a:lnTo>
                      <a:pt x="22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3" name="Google Shape;985;p69"/>
              <p:cNvSpPr/>
              <p:nvPr/>
            </p:nvSpPr>
            <p:spPr>
              <a:xfrm>
                <a:off x="3195912" y="3988934"/>
                <a:ext cx="141476" cy="5858"/>
              </a:xfrm>
              <a:custGeom>
                <a:avLst/>
                <a:gdLst/>
                <a:ahLst/>
                <a:cxnLst/>
                <a:rect l="l" t="t" r="r" b="b"/>
                <a:pathLst>
                  <a:path w="2246" h="93" extrusionOk="0">
                    <a:moveTo>
                      <a:pt x="1" y="0"/>
                    </a:moveTo>
                    <a:lnTo>
                      <a:pt x="1" y="35"/>
                    </a:lnTo>
                    <a:lnTo>
                      <a:pt x="2234" y="92"/>
                    </a:lnTo>
                    <a:lnTo>
                      <a:pt x="2246" y="58"/>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4" name="Google Shape;986;p69"/>
              <p:cNvSpPr/>
              <p:nvPr/>
            </p:nvSpPr>
            <p:spPr>
              <a:xfrm>
                <a:off x="3195912" y="4004052"/>
                <a:ext cx="141476" cy="2268"/>
              </a:xfrm>
              <a:custGeom>
                <a:avLst/>
                <a:gdLst/>
                <a:ahLst/>
                <a:cxnLst/>
                <a:rect l="l" t="t" r="r" b="b"/>
                <a:pathLst>
                  <a:path w="2246" h="36" extrusionOk="0">
                    <a:moveTo>
                      <a:pt x="1" y="1"/>
                    </a:moveTo>
                    <a:lnTo>
                      <a:pt x="1" y="35"/>
                    </a:lnTo>
                    <a:lnTo>
                      <a:pt x="2246" y="35"/>
                    </a:lnTo>
                    <a:lnTo>
                      <a:pt x="22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5" name="Google Shape;987;p69"/>
              <p:cNvSpPr/>
              <p:nvPr/>
            </p:nvSpPr>
            <p:spPr>
              <a:xfrm>
                <a:off x="3211093" y="3786859"/>
                <a:ext cx="2205" cy="203584"/>
              </a:xfrm>
              <a:custGeom>
                <a:avLst/>
                <a:gdLst/>
                <a:ahLst/>
                <a:cxnLst/>
                <a:rect l="l" t="t" r="r" b="b"/>
                <a:pathLst>
                  <a:path w="35" h="3232" extrusionOk="0">
                    <a:moveTo>
                      <a:pt x="0" y="1"/>
                    </a:moveTo>
                    <a:lnTo>
                      <a:pt x="0" y="3231"/>
                    </a:lnTo>
                    <a:lnTo>
                      <a:pt x="34" y="3231"/>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6" name="Google Shape;988;p69"/>
              <p:cNvSpPr/>
              <p:nvPr/>
            </p:nvSpPr>
            <p:spPr>
              <a:xfrm>
                <a:off x="3381358" y="3988934"/>
                <a:ext cx="185506" cy="3653"/>
              </a:xfrm>
              <a:custGeom>
                <a:avLst/>
                <a:gdLst/>
                <a:ahLst/>
                <a:cxnLst/>
                <a:rect l="l" t="t" r="r" b="b"/>
                <a:pathLst>
                  <a:path w="2945" h="58" extrusionOk="0">
                    <a:moveTo>
                      <a:pt x="2944" y="0"/>
                    </a:moveTo>
                    <a:lnTo>
                      <a:pt x="0" y="23"/>
                    </a:lnTo>
                    <a:lnTo>
                      <a:pt x="0" y="58"/>
                    </a:lnTo>
                    <a:lnTo>
                      <a:pt x="2944" y="35"/>
                    </a:lnTo>
                    <a:lnTo>
                      <a:pt x="294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7" name="Google Shape;989;p69"/>
              <p:cNvSpPr/>
              <p:nvPr/>
            </p:nvSpPr>
            <p:spPr>
              <a:xfrm>
                <a:off x="3381358" y="4000462"/>
                <a:ext cx="185506" cy="2961"/>
              </a:xfrm>
              <a:custGeom>
                <a:avLst/>
                <a:gdLst/>
                <a:ahLst/>
                <a:cxnLst/>
                <a:rect l="l" t="t" r="r" b="b"/>
                <a:pathLst>
                  <a:path w="2945" h="47" extrusionOk="0">
                    <a:moveTo>
                      <a:pt x="2944" y="1"/>
                    </a:moveTo>
                    <a:lnTo>
                      <a:pt x="0" y="12"/>
                    </a:lnTo>
                    <a:lnTo>
                      <a:pt x="0" y="47"/>
                    </a:lnTo>
                    <a:lnTo>
                      <a:pt x="2944" y="35"/>
                    </a:lnTo>
                    <a:lnTo>
                      <a:pt x="294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8" name="Google Shape;990;p69"/>
              <p:cNvSpPr/>
              <p:nvPr/>
            </p:nvSpPr>
            <p:spPr>
              <a:xfrm>
                <a:off x="3379216" y="3768150"/>
                <a:ext cx="186198" cy="8693"/>
              </a:xfrm>
              <a:custGeom>
                <a:avLst/>
                <a:gdLst/>
                <a:ahLst/>
                <a:cxnLst/>
                <a:rect l="l" t="t" r="r" b="b"/>
                <a:pathLst>
                  <a:path w="2956" h="138" extrusionOk="0">
                    <a:moveTo>
                      <a:pt x="2956" y="0"/>
                    </a:moveTo>
                    <a:lnTo>
                      <a:pt x="0" y="115"/>
                    </a:lnTo>
                    <a:lnTo>
                      <a:pt x="0" y="138"/>
                    </a:lnTo>
                    <a:lnTo>
                      <a:pt x="2956" y="35"/>
                    </a:lnTo>
                    <a:lnTo>
                      <a:pt x="295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9" name="Google Shape;991;p69"/>
              <p:cNvSpPr/>
              <p:nvPr/>
            </p:nvSpPr>
            <p:spPr>
              <a:xfrm>
                <a:off x="3400822" y="3775331"/>
                <a:ext cx="2961" cy="216560"/>
              </a:xfrm>
              <a:custGeom>
                <a:avLst/>
                <a:gdLst/>
                <a:ahLst/>
                <a:cxnLst/>
                <a:rect l="l" t="t" r="r" b="b"/>
                <a:pathLst>
                  <a:path w="47" h="3438" extrusionOk="0">
                    <a:moveTo>
                      <a:pt x="1" y="1"/>
                    </a:moveTo>
                    <a:lnTo>
                      <a:pt x="12" y="3437"/>
                    </a:lnTo>
                    <a:lnTo>
                      <a:pt x="47" y="3437"/>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0" name="Google Shape;992;p69"/>
              <p:cNvSpPr/>
              <p:nvPr/>
            </p:nvSpPr>
            <p:spPr>
              <a:xfrm>
                <a:off x="3620221" y="3760906"/>
                <a:ext cx="212906" cy="8000"/>
              </a:xfrm>
              <a:custGeom>
                <a:avLst/>
                <a:gdLst/>
                <a:ahLst/>
                <a:cxnLst/>
                <a:rect l="l" t="t" r="r" b="b"/>
                <a:pathLst>
                  <a:path w="3380" h="127" extrusionOk="0">
                    <a:moveTo>
                      <a:pt x="3379" y="1"/>
                    </a:moveTo>
                    <a:lnTo>
                      <a:pt x="0" y="92"/>
                    </a:lnTo>
                    <a:lnTo>
                      <a:pt x="0" y="127"/>
                    </a:lnTo>
                    <a:lnTo>
                      <a:pt x="3379" y="35"/>
                    </a:lnTo>
                    <a:lnTo>
                      <a:pt x="337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1" name="Google Shape;993;p69"/>
              <p:cNvSpPr/>
              <p:nvPr/>
            </p:nvSpPr>
            <p:spPr>
              <a:xfrm>
                <a:off x="3620221" y="3986037"/>
                <a:ext cx="207867" cy="2961"/>
              </a:xfrm>
              <a:custGeom>
                <a:avLst/>
                <a:gdLst/>
                <a:ahLst/>
                <a:cxnLst/>
                <a:rect l="l" t="t" r="r" b="b"/>
                <a:pathLst>
                  <a:path w="3300" h="47" extrusionOk="0">
                    <a:moveTo>
                      <a:pt x="3299" y="1"/>
                    </a:moveTo>
                    <a:lnTo>
                      <a:pt x="0" y="12"/>
                    </a:lnTo>
                    <a:lnTo>
                      <a:pt x="0" y="46"/>
                    </a:lnTo>
                    <a:lnTo>
                      <a:pt x="3299" y="35"/>
                    </a:lnTo>
                    <a:lnTo>
                      <a:pt x="329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2" name="Google Shape;994;p69"/>
              <p:cNvSpPr/>
              <p:nvPr/>
            </p:nvSpPr>
            <p:spPr>
              <a:xfrm>
                <a:off x="3620221" y="3997564"/>
                <a:ext cx="210765" cy="2961"/>
              </a:xfrm>
              <a:custGeom>
                <a:avLst/>
                <a:gdLst/>
                <a:ahLst/>
                <a:cxnLst/>
                <a:rect l="l" t="t" r="r" b="b"/>
                <a:pathLst>
                  <a:path w="3346" h="47" extrusionOk="0">
                    <a:moveTo>
                      <a:pt x="3345" y="1"/>
                    </a:moveTo>
                    <a:lnTo>
                      <a:pt x="0" y="12"/>
                    </a:lnTo>
                    <a:lnTo>
                      <a:pt x="0" y="47"/>
                    </a:lnTo>
                    <a:lnTo>
                      <a:pt x="3345" y="35"/>
                    </a:lnTo>
                    <a:lnTo>
                      <a:pt x="334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3" name="Google Shape;995;p69"/>
              <p:cNvSpPr/>
              <p:nvPr/>
            </p:nvSpPr>
            <p:spPr>
              <a:xfrm>
                <a:off x="3639685" y="3766701"/>
                <a:ext cx="2205" cy="218701"/>
              </a:xfrm>
              <a:custGeom>
                <a:avLst/>
                <a:gdLst/>
                <a:ahLst/>
                <a:cxnLst/>
                <a:rect l="l" t="t" r="r" b="b"/>
                <a:pathLst>
                  <a:path w="35" h="3472" extrusionOk="0">
                    <a:moveTo>
                      <a:pt x="0" y="0"/>
                    </a:moveTo>
                    <a:lnTo>
                      <a:pt x="0" y="3471"/>
                    </a:lnTo>
                    <a:lnTo>
                      <a:pt x="35" y="3471"/>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4" name="Google Shape;996;p69"/>
              <p:cNvSpPr/>
              <p:nvPr/>
            </p:nvSpPr>
            <p:spPr>
              <a:xfrm>
                <a:off x="3900154" y="3750828"/>
                <a:ext cx="248307" cy="5795"/>
              </a:xfrm>
              <a:custGeom>
                <a:avLst/>
                <a:gdLst/>
                <a:ahLst/>
                <a:cxnLst/>
                <a:rect l="l" t="t" r="r" b="b"/>
                <a:pathLst>
                  <a:path w="3942" h="92" extrusionOk="0">
                    <a:moveTo>
                      <a:pt x="3941" y="0"/>
                    </a:moveTo>
                    <a:lnTo>
                      <a:pt x="1" y="58"/>
                    </a:lnTo>
                    <a:lnTo>
                      <a:pt x="1" y="92"/>
                    </a:lnTo>
                    <a:lnTo>
                      <a:pt x="3941" y="35"/>
                    </a:lnTo>
                    <a:lnTo>
                      <a:pt x="394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5" name="Google Shape;997;p69"/>
              <p:cNvSpPr/>
              <p:nvPr/>
            </p:nvSpPr>
            <p:spPr>
              <a:xfrm>
                <a:off x="4012026" y="3754418"/>
                <a:ext cx="2205" cy="357216"/>
              </a:xfrm>
              <a:custGeom>
                <a:avLst/>
                <a:gdLst/>
                <a:ahLst/>
                <a:cxnLst/>
                <a:rect l="l" t="t" r="r" b="b"/>
                <a:pathLst>
                  <a:path w="35" h="5671" extrusionOk="0">
                    <a:moveTo>
                      <a:pt x="0" y="1"/>
                    </a:moveTo>
                    <a:lnTo>
                      <a:pt x="0" y="5671"/>
                    </a:lnTo>
                    <a:lnTo>
                      <a:pt x="35" y="5671"/>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6" name="Google Shape;998;p69"/>
              <p:cNvSpPr/>
              <p:nvPr/>
            </p:nvSpPr>
            <p:spPr>
              <a:xfrm>
                <a:off x="3916783" y="3771741"/>
                <a:ext cx="80123" cy="243204"/>
              </a:xfrm>
              <a:custGeom>
                <a:avLst/>
                <a:gdLst/>
                <a:ahLst/>
                <a:cxnLst/>
                <a:rect l="l" t="t" r="r" b="b"/>
                <a:pathLst>
                  <a:path w="1272" h="3861" extrusionOk="0">
                    <a:moveTo>
                      <a:pt x="1237" y="35"/>
                    </a:moveTo>
                    <a:lnTo>
                      <a:pt x="1237" y="3826"/>
                    </a:lnTo>
                    <a:lnTo>
                      <a:pt x="103" y="3826"/>
                    </a:lnTo>
                    <a:lnTo>
                      <a:pt x="35" y="35"/>
                    </a:lnTo>
                    <a:close/>
                    <a:moveTo>
                      <a:pt x="0" y="0"/>
                    </a:moveTo>
                    <a:lnTo>
                      <a:pt x="69" y="3861"/>
                    </a:lnTo>
                    <a:lnTo>
                      <a:pt x="1272" y="3861"/>
                    </a:lnTo>
                    <a:lnTo>
                      <a:pt x="127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7" name="Google Shape;999;p69"/>
              <p:cNvSpPr/>
              <p:nvPr/>
            </p:nvSpPr>
            <p:spPr>
              <a:xfrm>
                <a:off x="4025695" y="3769599"/>
                <a:ext cx="106138" cy="245346"/>
              </a:xfrm>
              <a:custGeom>
                <a:avLst/>
                <a:gdLst/>
                <a:ahLst/>
                <a:cxnLst/>
                <a:rect l="l" t="t" r="r" b="b"/>
                <a:pathLst>
                  <a:path w="1685" h="3895" extrusionOk="0">
                    <a:moveTo>
                      <a:pt x="1651" y="34"/>
                    </a:moveTo>
                    <a:lnTo>
                      <a:pt x="1651" y="3860"/>
                    </a:lnTo>
                    <a:lnTo>
                      <a:pt x="35" y="3860"/>
                    </a:lnTo>
                    <a:lnTo>
                      <a:pt x="35" y="69"/>
                    </a:lnTo>
                    <a:lnTo>
                      <a:pt x="1651" y="34"/>
                    </a:lnTo>
                    <a:close/>
                    <a:moveTo>
                      <a:pt x="1685" y="0"/>
                    </a:moveTo>
                    <a:lnTo>
                      <a:pt x="24" y="34"/>
                    </a:lnTo>
                    <a:lnTo>
                      <a:pt x="1" y="34"/>
                    </a:lnTo>
                    <a:lnTo>
                      <a:pt x="1" y="3895"/>
                    </a:lnTo>
                    <a:lnTo>
                      <a:pt x="1685" y="3895"/>
                    </a:lnTo>
                    <a:lnTo>
                      <a:pt x="16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8" name="Google Shape;1000;p69"/>
              <p:cNvSpPr/>
              <p:nvPr/>
            </p:nvSpPr>
            <p:spPr>
              <a:xfrm>
                <a:off x="4271046" y="4026477"/>
                <a:ext cx="399798" cy="10141"/>
              </a:xfrm>
              <a:custGeom>
                <a:avLst/>
                <a:gdLst/>
                <a:ahLst/>
                <a:cxnLst/>
                <a:rect l="l" t="t" r="r" b="b"/>
                <a:pathLst>
                  <a:path w="6347" h="161" extrusionOk="0">
                    <a:moveTo>
                      <a:pt x="6347" y="0"/>
                    </a:moveTo>
                    <a:lnTo>
                      <a:pt x="1" y="126"/>
                    </a:lnTo>
                    <a:lnTo>
                      <a:pt x="1" y="160"/>
                    </a:lnTo>
                    <a:lnTo>
                      <a:pt x="6347" y="34"/>
                    </a:lnTo>
                    <a:lnTo>
                      <a:pt x="63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9" name="Google Shape;1001;p69"/>
              <p:cNvSpPr/>
              <p:nvPr/>
            </p:nvSpPr>
            <p:spPr>
              <a:xfrm>
                <a:off x="4271802" y="4006950"/>
                <a:ext cx="399042" cy="8000"/>
              </a:xfrm>
              <a:custGeom>
                <a:avLst/>
                <a:gdLst/>
                <a:ahLst/>
                <a:cxnLst/>
                <a:rect l="l" t="t" r="r" b="b"/>
                <a:pathLst>
                  <a:path w="6335" h="127" extrusionOk="0">
                    <a:moveTo>
                      <a:pt x="6335" y="1"/>
                    </a:moveTo>
                    <a:lnTo>
                      <a:pt x="0" y="92"/>
                    </a:lnTo>
                    <a:lnTo>
                      <a:pt x="0" y="127"/>
                    </a:lnTo>
                    <a:lnTo>
                      <a:pt x="6335" y="24"/>
                    </a:lnTo>
                    <a:lnTo>
                      <a:pt x="63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0" name="Google Shape;1002;p69"/>
              <p:cNvSpPr/>
              <p:nvPr/>
            </p:nvSpPr>
            <p:spPr>
              <a:xfrm>
                <a:off x="4271802" y="3744339"/>
                <a:ext cx="399042" cy="8693"/>
              </a:xfrm>
              <a:custGeom>
                <a:avLst/>
                <a:gdLst/>
                <a:ahLst/>
                <a:cxnLst/>
                <a:rect l="l" t="t" r="r" b="b"/>
                <a:pathLst>
                  <a:path w="6335" h="138" extrusionOk="0">
                    <a:moveTo>
                      <a:pt x="0" y="0"/>
                    </a:moveTo>
                    <a:lnTo>
                      <a:pt x="0" y="34"/>
                    </a:lnTo>
                    <a:lnTo>
                      <a:pt x="6335" y="138"/>
                    </a:lnTo>
                    <a:lnTo>
                      <a:pt x="6335" y="103"/>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1" name="Google Shape;1003;p69"/>
              <p:cNvSpPr/>
              <p:nvPr/>
            </p:nvSpPr>
            <p:spPr>
              <a:xfrm>
                <a:off x="4652772" y="3748623"/>
                <a:ext cx="2205" cy="259141"/>
              </a:xfrm>
              <a:custGeom>
                <a:avLst/>
                <a:gdLst/>
                <a:ahLst/>
                <a:cxnLst/>
                <a:rect l="l" t="t" r="r" b="b"/>
                <a:pathLst>
                  <a:path w="35" h="4114" extrusionOk="0">
                    <a:moveTo>
                      <a:pt x="1" y="1"/>
                    </a:moveTo>
                    <a:lnTo>
                      <a:pt x="1" y="4113"/>
                    </a:lnTo>
                    <a:lnTo>
                      <a:pt x="35" y="4113"/>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2" name="Google Shape;1004;p69"/>
              <p:cNvSpPr/>
              <p:nvPr/>
            </p:nvSpPr>
            <p:spPr>
              <a:xfrm>
                <a:off x="4740078" y="3750828"/>
                <a:ext cx="294478" cy="12283"/>
              </a:xfrm>
              <a:custGeom>
                <a:avLst/>
                <a:gdLst/>
                <a:ahLst/>
                <a:cxnLst/>
                <a:rect l="l" t="t" r="r" b="b"/>
                <a:pathLst>
                  <a:path w="4675" h="195" extrusionOk="0">
                    <a:moveTo>
                      <a:pt x="1" y="0"/>
                    </a:moveTo>
                    <a:lnTo>
                      <a:pt x="1" y="35"/>
                    </a:lnTo>
                    <a:lnTo>
                      <a:pt x="4674" y="195"/>
                    </a:lnTo>
                    <a:lnTo>
                      <a:pt x="4674" y="16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3" name="Google Shape;1005;p69"/>
              <p:cNvSpPr/>
              <p:nvPr/>
            </p:nvSpPr>
            <p:spPr>
              <a:xfrm>
                <a:off x="4740078" y="4001910"/>
                <a:ext cx="297376" cy="3653"/>
              </a:xfrm>
              <a:custGeom>
                <a:avLst/>
                <a:gdLst/>
                <a:ahLst/>
                <a:cxnLst/>
                <a:rect l="l" t="t" r="r" b="b"/>
                <a:pathLst>
                  <a:path w="4721" h="58" extrusionOk="0">
                    <a:moveTo>
                      <a:pt x="4720" y="1"/>
                    </a:moveTo>
                    <a:lnTo>
                      <a:pt x="1" y="24"/>
                    </a:lnTo>
                    <a:lnTo>
                      <a:pt x="1" y="58"/>
                    </a:lnTo>
                    <a:lnTo>
                      <a:pt x="4720" y="35"/>
                    </a:lnTo>
                    <a:lnTo>
                      <a:pt x="47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4" name="Google Shape;1006;p69"/>
              <p:cNvSpPr/>
              <p:nvPr/>
            </p:nvSpPr>
            <p:spPr>
              <a:xfrm>
                <a:off x="4740078" y="4018540"/>
                <a:ext cx="297376" cy="3653"/>
              </a:xfrm>
              <a:custGeom>
                <a:avLst/>
                <a:gdLst/>
                <a:ahLst/>
                <a:cxnLst/>
                <a:rect l="l" t="t" r="r" b="b"/>
                <a:pathLst>
                  <a:path w="4721" h="58" extrusionOk="0">
                    <a:moveTo>
                      <a:pt x="4720" y="0"/>
                    </a:moveTo>
                    <a:lnTo>
                      <a:pt x="1" y="23"/>
                    </a:lnTo>
                    <a:lnTo>
                      <a:pt x="1" y="57"/>
                    </a:lnTo>
                    <a:lnTo>
                      <a:pt x="4720" y="34"/>
                    </a:lnTo>
                    <a:lnTo>
                      <a:pt x="472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5" name="Google Shape;1007;p69"/>
              <p:cNvSpPr/>
              <p:nvPr/>
            </p:nvSpPr>
            <p:spPr>
              <a:xfrm>
                <a:off x="5017177" y="3761662"/>
                <a:ext cx="2205" cy="241756"/>
              </a:xfrm>
              <a:custGeom>
                <a:avLst/>
                <a:gdLst/>
                <a:ahLst/>
                <a:cxnLst/>
                <a:rect l="l" t="t" r="r" b="b"/>
                <a:pathLst>
                  <a:path w="35" h="3838" extrusionOk="0">
                    <a:moveTo>
                      <a:pt x="0" y="0"/>
                    </a:moveTo>
                    <a:lnTo>
                      <a:pt x="0" y="3838"/>
                    </a:lnTo>
                    <a:lnTo>
                      <a:pt x="35" y="383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6" name="Google Shape;1008;p69"/>
              <p:cNvSpPr/>
              <p:nvPr/>
            </p:nvSpPr>
            <p:spPr>
              <a:xfrm>
                <a:off x="5090750" y="4001910"/>
                <a:ext cx="212969" cy="2205"/>
              </a:xfrm>
              <a:custGeom>
                <a:avLst/>
                <a:gdLst/>
                <a:ahLst/>
                <a:cxnLst/>
                <a:rect l="l" t="t" r="r" b="b"/>
                <a:pathLst>
                  <a:path w="3381" h="35" extrusionOk="0">
                    <a:moveTo>
                      <a:pt x="1" y="1"/>
                    </a:moveTo>
                    <a:lnTo>
                      <a:pt x="1" y="35"/>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7" name="Google Shape;1009;p69"/>
              <p:cNvSpPr/>
              <p:nvPr/>
            </p:nvSpPr>
            <p:spPr>
              <a:xfrm>
                <a:off x="5090750" y="4017784"/>
                <a:ext cx="212969" cy="4409"/>
              </a:xfrm>
              <a:custGeom>
                <a:avLst/>
                <a:gdLst/>
                <a:ahLst/>
                <a:cxnLst/>
                <a:rect l="l" t="t" r="r" b="b"/>
                <a:pathLst>
                  <a:path w="3381" h="70" extrusionOk="0">
                    <a:moveTo>
                      <a:pt x="3380" y="1"/>
                    </a:moveTo>
                    <a:lnTo>
                      <a:pt x="1" y="35"/>
                    </a:lnTo>
                    <a:lnTo>
                      <a:pt x="1" y="69"/>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8" name="Google Shape;1010;p69"/>
              <p:cNvSpPr/>
              <p:nvPr/>
            </p:nvSpPr>
            <p:spPr>
              <a:xfrm>
                <a:off x="5090750" y="3760906"/>
                <a:ext cx="212969" cy="8000"/>
              </a:xfrm>
              <a:custGeom>
                <a:avLst/>
                <a:gdLst/>
                <a:ahLst/>
                <a:cxnLst/>
                <a:rect l="l" t="t" r="r" b="b"/>
                <a:pathLst>
                  <a:path w="3381" h="127" extrusionOk="0">
                    <a:moveTo>
                      <a:pt x="1" y="1"/>
                    </a:moveTo>
                    <a:lnTo>
                      <a:pt x="1" y="35"/>
                    </a:lnTo>
                    <a:lnTo>
                      <a:pt x="3380" y="127"/>
                    </a:lnTo>
                    <a:lnTo>
                      <a:pt x="3380" y="9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9" name="Google Shape;1011;p69"/>
              <p:cNvSpPr/>
              <p:nvPr/>
            </p:nvSpPr>
            <p:spPr>
              <a:xfrm>
                <a:off x="5289236" y="3767394"/>
                <a:ext cx="2205" cy="236024"/>
              </a:xfrm>
              <a:custGeom>
                <a:avLst/>
                <a:gdLst/>
                <a:ahLst/>
                <a:cxnLst/>
                <a:rect l="l" t="t" r="r" b="b"/>
                <a:pathLst>
                  <a:path w="35" h="3747" extrusionOk="0">
                    <a:moveTo>
                      <a:pt x="0" y="1"/>
                    </a:moveTo>
                    <a:lnTo>
                      <a:pt x="0" y="3747"/>
                    </a:lnTo>
                    <a:lnTo>
                      <a:pt x="34" y="3747"/>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0" name="Google Shape;1012;p69"/>
              <p:cNvSpPr/>
              <p:nvPr/>
            </p:nvSpPr>
            <p:spPr>
              <a:xfrm>
                <a:off x="5552602" y="3659742"/>
                <a:ext cx="3653" cy="412207"/>
              </a:xfrm>
              <a:custGeom>
                <a:avLst/>
                <a:gdLst/>
                <a:ahLst/>
                <a:cxnLst/>
                <a:rect l="l" t="t" r="r" b="b"/>
                <a:pathLst>
                  <a:path w="58" h="6544" extrusionOk="0">
                    <a:moveTo>
                      <a:pt x="25" y="0"/>
                    </a:moveTo>
                    <a:cubicBezTo>
                      <a:pt x="12" y="0"/>
                      <a:pt x="0" y="9"/>
                      <a:pt x="0" y="26"/>
                    </a:cubicBezTo>
                    <a:lnTo>
                      <a:pt x="0" y="6509"/>
                    </a:lnTo>
                    <a:cubicBezTo>
                      <a:pt x="0" y="6532"/>
                      <a:pt x="12" y="6544"/>
                      <a:pt x="23" y="6544"/>
                    </a:cubicBezTo>
                    <a:cubicBezTo>
                      <a:pt x="46" y="6544"/>
                      <a:pt x="57" y="6532"/>
                      <a:pt x="57" y="6509"/>
                    </a:cubicBezTo>
                    <a:lnTo>
                      <a:pt x="57" y="26"/>
                    </a:lnTo>
                    <a:cubicBezTo>
                      <a:pt x="52" y="9"/>
                      <a:pt x="37" y="0"/>
                      <a:pt x="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1" name="Google Shape;1013;p69"/>
              <p:cNvSpPr/>
              <p:nvPr/>
            </p:nvSpPr>
            <p:spPr>
              <a:xfrm>
                <a:off x="5769795" y="3679018"/>
                <a:ext cx="3653" cy="384995"/>
              </a:xfrm>
              <a:custGeom>
                <a:avLst/>
                <a:gdLst/>
                <a:ahLst/>
                <a:cxnLst/>
                <a:rect l="l" t="t" r="r" b="b"/>
                <a:pathLst>
                  <a:path w="58" h="6112" extrusionOk="0">
                    <a:moveTo>
                      <a:pt x="35" y="0"/>
                    </a:moveTo>
                    <a:cubicBezTo>
                      <a:pt x="23" y="0"/>
                      <a:pt x="12" y="6"/>
                      <a:pt x="12" y="18"/>
                    </a:cubicBezTo>
                    <a:lnTo>
                      <a:pt x="12" y="6089"/>
                    </a:lnTo>
                    <a:cubicBezTo>
                      <a:pt x="0" y="6100"/>
                      <a:pt x="23" y="6112"/>
                      <a:pt x="35" y="6112"/>
                    </a:cubicBezTo>
                    <a:cubicBezTo>
                      <a:pt x="46" y="6112"/>
                      <a:pt x="57" y="6100"/>
                      <a:pt x="57" y="6089"/>
                    </a:cubicBezTo>
                    <a:lnTo>
                      <a:pt x="57" y="18"/>
                    </a:lnTo>
                    <a:cubicBezTo>
                      <a:pt x="57" y="6"/>
                      <a:pt x="46" y="0"/>
                      <a:pt x="3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2" name="Google Shape;1014;p69"/>
              <p:cNvSpPr/>
              <p:nvPr/>
            </p:nvSpPr>
            <p:spPr>
              <a:xfrm>
                <a:off x="5590837" y="3703899"/>
                <a:ext cx="150105" cy="364460"/>
              </a:xfrm>
              <a:custGeom>
                <a:avLst/>
                <a:gdLst/>
                <a:ahLst/>
                <a:cxnLst/>
                <a:rect l="l" t="t" r="r" b="b"/>
                <a:pathLst>
                  <a:path w="2383" h="5786" extrusionOk="0">
                    <a:moveTo>
                      <a:pt x="0" y="1"/>
                    </a:moveTo>
                    <a:lnTo>
                      <a:pt x="0" y="5785"/>
                    </a:lnTo>
                    <a:lnTo>
                      <a:pt x="35" y="5785"/>
                    </a:lnTo>
                    <a:lnTo>
                      <a:pt x="35" y="35"/>
                    </a:lnTo>
                    <a:lnTo>
                      <a:pt x="2349" y="207"/>
                    </a:lnTo>
                    <a:lnTo>
                      <a:pt x="2349" y="5694"/>
                    </a:lnTo>
                    <a:lnTo>
                      <a:pt x="2383" y="5694"/>
                    </a:lnTo>
                    <a:lnTo>
                      <a:pt x="2383" y="172"/>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3" name="Google Shape;1015;p69"/>
              <p:cNvSpPr/>
              <p:nvPr/>
            </p:nvSpPr>
            <p:spPr>
              <a:xfrm>
                <a:off x="5347628" y="4001910"/>
                <a:ext cx="206481" cy="2205"/>
              </a:xfrm>
              <a:custGeom>
                <a:avLst/>
                <a:gdLst/>
                <a:ahLst/>
                <a:cxnLst/>
                <a:rect l="l" t="t" r="r" b="b"/>
                <a:pathLst>
                  <a:path w="3278" h="35" extrusionOk="0">
                    <a:moveTo>
                      <a:pt x="1" y="1"/>
                    </a:moveTo>
                    <a:lnTo>
                      <a:pt x="1" y="35"/>
                    </a:lnTo>
                    <a:lnTo>
                      <a:pt x="3277" y="35"/>
                    </a:lnTo>
                    <a:lnTo>
                      <a:pt x="3277"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4" name="Google Shape;1016;p69"/>
              <p:cNvSpPr/>
              <p:nvPr/>
            </p:nvSpPr>
            <p:spPr>
              <a:xfrm>
                <a:off x="5347628" y="4015643"/>
                <a:ext cx="206481" cy="4346"/>
              </a:xfrm>
              <a:custGeom>
                <a:avLst/>
                <a:gdLst/>
                <a:ahLst/>
                <a:cxnLst/>
                <a:rect l="l" t="t" r="r" b="b"/>
                <a:pathLst>
                  <a:path w="3278" h="69" extrusionOk="0">
                    <a:moveTo>
                      <a:pt x="3277" y="0"/>
                    </a:moveTo>
                    <a:lnTo>
                      <a:pt x="1" y="35"/>
                    </a:lnTo>
                    <a:lnTo>
                      <a:pt x="1" y="69"/>
                    </a:lnTo>
                    <a:lnTo>
                      <a:pt x="3277" y="35"/>
                    </a:lnTo>
                    <a:lnTo>
                      <a:pt x="327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5" name="Google Shape;1017;p69"/>
              <p:cNvSpPr/>
              <p:nvPr/>
            </p:nvSpPr>
            <p:spPr>
              <a:xfrm>
                <a:off x="5347628" y="3765945"/>
                <a:ext cx="206481" cy="13039"/>
              </a:xfrm>
              <a:custGeom>
                <a:avLst/>
                <a:gdLst/>
                <a:ahLst/>
                <a:cxnLst/>
                <a:rect l="l" t="t" r="r" b="b"/>
                <a:pathLst>
                  <a:path w="3278" h="207" extrusionOk="0">
                    <a:moveTo>
                      <a:pt x="1" y="1"/>
                    </a:moveTo>
                    <a:lnTo>
                      <a:pt x="1" y="35"/>
                    </a:lnTo>
                    <a:lnTo>
                      <a:pt x="3277" y="207"/>
                    </a:lnTo>
                    <a:lnTo>
                      <a:pt x="3277" y="173"/>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6" name="Google Shape;1018;p69"/>
              <p:cNvSpPr/>
              <p:nvPr/>
            </p:nvSpPr>
            <p:spPr>
              <a:xfrm>
                <a:off x="5538870" y="3776780"/>
                <a:ext cx="2205" cy="226638"/>
              </a:xfrm>
              <a:custGeom>
                <a:avLst/>
                <a:gdLst/>
                <a:ahLst/>
                <a:cxnLst/>
                <a:rect l="l" t="t" r="r" b="b"/>
                <a:pathLst>
                  <a:path w="35" h="3598" extrusionOk="0">
                    <a:moveTo>
                      <a:pt x="1" y="1"/>
                    </a:moveTo>
                    <a:lnTo>
                      <a:pt x="1" y="3598"/>
                    </a:lnTo>
                    <a:lnTo>
                      <a:pt x="35" y="3598"/>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7" name="Google Shape;1019;p69"/>
              <p:cNvSpPr/>
              <p:nvPr/>
            </p:nvSpPr>
            <p:spPr>
              <a:xfrm>
                <a:off x="5771937" y="3786859"/>
                <a:ext cx="127051" cy="8756"/>
              </a:xfrm>
              <a:custGeom>
                <a:avLst/>
                <a:gdLst/>
                <a:ahLst/>
                <a:cxnLst/>
                <a:rect l="l" t="t" r="r" b="b"/>
                <a:pathLst>
                  <a:path w="2017" h="139" extrusionOk="0">
                    <a:moveTo>
                      <a:pt x="1" y="1"/>
                    </a:moveTo>
                    <a:lnTo>
                      <a:pt x="1" y="35"/>
                    </a:lnTo>
                    <a:lnTo>
                      <a:pt x="2005" y="138"/>
                    </a:lnTo>
                    <a:lnTo>
                      <a:pt x="2017" y="10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8" name="Google Shape;1020;p69"/>
              <p:cNvSpPr/>
              <p:nvPr/>
            </p:nvSpPr>
            <p:spPr>
              <a:xfrm>
                <a:off x="5771937" y="3995422"/>
                <a:ext cx="126358" cy="1512"/>
              </a:xfrm>
              <a:custGeom>
                <a:avLst/>
                <a:gdLst/>
                <a:ahLst/>
                <a:cxnLst/>
                <a:rect l="l" t="t" r="r" b="b"/>
                <a:pathLst>
                  <a:path w="2006" h="24" extrusionOk="0">
                    <a:moveTo>
                      <a:pt x="1" y="1"/>
                    </a:moveTo>
                    <a:lnTo>
                      <a:pt x="1" y="23"/>
                    </a:lnTo>
                    <a:lnTo>
                      <a:pt x="2005" y="23"/>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9" name="Google Shape;1021;p69"/>
              <p:cNvSpPr/>
              <p:nvPr/>
            </p:nvSpPr>
            <p:spPr>
              <a:xfrm>
                <a:off x="5771937" y="4004052"/>
                <a:ext cx="126358" cy="3716"/>
              </a:xfrm>
              <a:custGeom>
                <a:avLst/>
                <a:gdLst/>
                <a:ahLst/>
                <a:cxnLst/>
                <a:rect l="l" t="t" r="r" b="b"/>
                <a:pathLst>
                  <a:path w="2006" h="59" extrusionOk="0">
                    <a:moveTo>
                      <a:pt x="2005" y="1"/>
                    </a:moveTo>
                    <a:lnTo>
                      <a:pt x="1" y="24"/>
                    </a:lnTo>
                    <a:lnTo>
                      <a:pt x="1" y="58"/>
                    </a:lnTo>
                    <a:lnTo>
                      <a:pt x="2005" y="35"/>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0" name="Google Shape;1022;p69"/>
              <p:cNvSpPr/>
              <p:nvPr/>
            </p:nvSpPr>
            <p:spPr>
              <a:xfrm>
                <a:off x="5884502" y="3793410"/>
                <a:ext cx="2205" cy="200623"/>
              </a:xfrm>
              <a:custGeom>
                <a:avLst/>
                <a:gdLst/>
                <a:ahLst/>
                <a:cxnLst/>
                <a:rect l="l" t="t" r="r" b="b"/>
                <a:pathLst>
                  <a:path w="35" h="3185" extrusionOk="0">
                    <a:moveTo>
                      <a:pt x="1" y="0"/>
                    </a:moveTo>
                    <a:lnTo>
                      <a:pt x="1" y="3185"/>
                    </a:lnTo>
                    <a:lnTo>
                      <a:pt x="35" y="318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1" name="Google Shape;1023;p69"/>
              <p:cNvSpPr/>
              <p:nvPr/>
            </p:nvSpPr>
            <p:spPr>
              <a:xfrm>
                <a:off x="3296194" y="2467697"/>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2" name="Google Shape;1024;p69"/>
              <p:cNvSpPr/>
              <p:nvPr/>
            </p:nvSpPr>
            <p:spPr>
              <a:xfrm>
                <a:off x="3296194" y="272526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3" name="Google Shape;1025;p69"/>
              <p:cNvSpPr/>
              <p:nvPr/>
            </p:nvSpPr>
            <p:spPr>
              <a:xfrm>
                <a:off x="3296194" y="300450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4" name="Google Shape;1026;p69"/>
              <p:cNvSpPr/>
              <p:nvPr/>
            </p:nvSpPr>
            <p:spPr>
              <a:xfrm>
                <a:off x="3296194" y="3263591"/>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5" name="Google Shape;1027;p69"/>
              <p:cNvSpPr/>
              <p:nvPr/>
            </p:nvSpPr>
            <p:spPr>
              <a:xfrm>
                <a:off x="5719969" y="3714734"/>
                <a:ext cx="2268" cy="349280"/>
              </a:xfrm>
              <a:custGeom>
                <a:avLst/>
                <a:gdLst/>
                <a:ahLst/>
                <a:cxnLst/>
                <a:rect l="l" t="t" r="r" b="b"/>
                <a:pathLst>
                  <a:path w="36" h="5545" extrusionOk="0">
                    <a:moveTo>
                      <a:pt x="1" y="0"/>
                    </a:moveTo>
                    <a:lnTo>
                      <a:pt x="1" y="5545"/>
                    </a:lnTo>
                    <a:lnTo>
                      <a:pt x="35" y="554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6" name="Google Shape;1028;p69"/>
              <p:cNvSpPr/>
              <p:nvPr/>
            </p:nvSpPr>
            <p:spPr>
              <a:xfrm>
                <a:off x="4299203" y="3649790"/>
                <a:ext cx="336304" cy="77982"/>
              </a:xfrm>
              <a:custGeom>
                <a:avLst/>
                <a:gdLst/>
                <a:ahLst/>
                <a:cxnLst/>
                <a:rect l="l" t="t" r="r" b="b"/>
                <a:pathLst>
                  <a:path w="5339" h="1238" extrusionOk="0">
                    <a:moveTo>
                      <a:pt x="92" y="35"/>
                    </a:moveTo>
                    <a:lnTo>
                      <a:pt x="5304" y="264"/>
                    </a:lnTo>
                    <a:lnTo>
                      <a:pt x="5304" y="1203"/>
                    </a:lnTo>
                    <a:lnTo>
                      <a:pt x="35" y="1112"/>
                    </a:lnTo>
                    <a:lnTo>
                      <a:pt x="92" y="35"/>
                    </a:lnTo>
                    <a:close/>
                    <a:moveTo>
                      <a:pt x="69" y="1"/>
                    </a:moveTo>
                    <a:lnTo>
                      <a:pt x="1" y="1146"/>
                    </a:lnTo>
                    <a:lnTo>
                      <a:pt x="5327" y="1238"/>
                    </a:lnTo>
                    <a:lnTo>
                      <a:pt x="5339" y="1238"/>
                    </a:lnTo>
                    <a:lnTo>
                      <a:pt x="5339" y="230"/>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7" name="Google Shape;1029;p69"/>
              <p:cNvSpPr/>
              <p:nvPr/>
            </p:nvSpPr>
            <p:spPr>
              <a:xfrm>
                <a:off x="3926862" y="3649790"/>
                <a:ext cx="193442" cy="78738"/>
              </a:xfrm>
              <a:custGeom>
                <a:avLst/>
                <a:gdLst/>
                <a:ahLst/>
                <a:cxnLst/>
                <a:rect l="l" t="t" r="r" b="b"/>
                <a:pathLst>
                  <a:path w="3071" h="1250" extrusionOk="0">
                    <a:moveTo>
                      <a:pt x="3048" y="35"/>
                    </a:moveTo>
                    <a:lnTo>
                      <a:pt x="3048" y="1112"/>
                    </a:lnTo>
                    <a:cubicBezTo>
                      <a:pt x="1999" y="1154"/>
                      <a:pt x="489" y="1216"/>
                      <a:pt x="123" y="1216"/>
                    </a:cubicBezTo>
                    <a:cubicBezTo>
                      <a:pt x="94" y="1216"/>
                      <a:pt x="72" y="1216"/>
                      <a:pt x="58" y="1215"/>
                    </a:cubicBezTo>
                    <a:cubicBezTo>
                      <a:pt x="69" y="1031"/>
                      <a:pt x="69" y="860"/>
                      <a:pt x="58" y="688"/>
                    </a:cubicBezTo>
                    <a:cubicBezTo>
                      <a:pt x="46" y="562"/>
                      <a:pt x="46" y="436"/>
                      <a:pt x="46" y="298"/>
                    </a:cubicBezTo>
                    <a:cubicBezTo>
                      <a:pt x="161" y="264"/>
                      <a:pt x="1891" y="127"/>
                      <a:pt x="3048" y="35"/>
                    </a:cubicBezTo>
                    <a:close/>
                    <a:moveTo>
                      <a:pt x="3071" y="1"/>
                    </a:moveTo>
                    <a:lnTo>
                      <a:pt x="3059" y="12"/>
                    </a:lnTo>
                    <a:cubicBezTo>
                      <a:pt x="1937" y="92"/>
                      <a:pt x="46" y="241"/>
                      <a:pt x="24" y="275"/>
                    </a:cubicBezTo>
                    <a:cubicBezTo>
                      <a:pt x="1" y="413"/>
                      <a:pt x="1" y="550"/>
                      <a:pt x="24" y="688"/>
                    </a:cubicBezTo>
                    <a:cubicBezTo>
                      <a:pt x="35" y="860"/>
                      <a:pt x="35" y="1031"/>
                      <a:pt x="24" y="1203"/>
                    </a:cubicBezTo>
                    <a:lnTo>
                      <a:pt x="12" y="1215"/>
                    </a:lnTo>
                    <a:lnTo>
                      <a:pt x="24" y="1226"/>
                    </a:lnTo>
                    <a:cubicBezTo>
                      <a:pt x="24" y="1238"/>
                      <a:pt x="35" y="1249"/>
                      <a:pt x="207" y="1249"/>
                    </a:cubicBezTo>
                    <a:cubicBezTo>
                      <a:pt x="402" y="1249"/>
                      <a:pt x="780" y="1238"/>
                      <a:pt x="1559" y="1203"/>
                    </a:cubicBezTo>
                    <a:cubicBezTo>
                      <a:pt x="2303" y="1180"/>
                      <a:pt x="3048" y="1146"/>
                      <a:pt x="3059" y="1146"/>
                    </a:cubicBezTo>
                    <a:lnTo>
                      <a:pt x="3071" y="1146"/>
                    </a:lnTo>
                    <a:lnTo>
                      <a:pt x="307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8" name="Google Shape;1030;p69"/>
              <p:cNvSpPr/>
              <p:nvPr/>
            </p:nvSpPr>
            <p:spPr>
              <a:xfrm>
                <a:off x="3645480" y="3659868"/>
                <a:ext cx="158798" cy="90265"/>
              </a:xfrm>
              <a:custGeom>
                <a:avLst/>
                <a:gdLst/>
                <a:ahLst/>
                <a:cxnLst/>
                <a:rect l="l" t="t" r="r" b="b"/>
                <a:pathLst>
                  <a:path w="2521" h="1433" extrusionOk="0">
                    <a:moveTo>
                      <a:pt x="2486" y="35"/>
                    </a:moveTo>
                    <a:lnTo>
                      <a:pt x="2486" y="1261"/>
                    </a:lnTo>
                    <a:lnTo>
                      <a:pt x="34" y="1398"/>
                    </a:lnTo>
                    <a:lnTo>
                      <a:pt x="34" y="379"/>
                    </a:lnTo>
                    <a:lnTo>
                      <a:pt x="2486" y="35"/>
                    </a:lnTo>
                    <a:close/>
                    <a:moveTo>
                      <a:pt x="2520" y="1"/>
                    </a:moveTo>
                    <a:lnTo>
                      <a:pt x="12" y="356"/>
                    </a:lnTo>
                    <a:lnTo>
                      <a:pt x="0" y="356"/>
                    </a:lnTo>
                    <a:lnTo>
                      <a:pt x="0" y="1433"/>
                    </a:lnTo>
                    <a:lnTo>
                      <a:pt x="2497" y="1284"/>
                    </a:lnTo>
                    <a:lnTo>
                      <a:pt x="2520" y="1284"/>
                    </a:lnTo>
                    <a:lnTo>
                      <a:pt x="25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9" name="Google Shape;1031;p69"/>
              <p:cNvSpPr/>
              <p:nvPr/>
            </p:nvSpPr>
            <p:spPr>
              <a:xfrm>
                <a:off x="3398681" y="3688025"/>
                <a:ext cx="143680" cy="67147"/>
              </a:xfrm>
              <a:custGeom>
                <a:avLst/>
                <a:gdLst/>
                <a:ahLst/>
                <a:cxnLst/>
                <a:rect l="l" t="t" r="r" b="b"/>
                <a:pathLst>
                  <a:path w="2281" h="1066" extrusionOk="0">
                    <a:moveTo>
                      <a:pt x="2246" y="35"/>
                    </a:moveTo>
                    <a:lnTo>
                      <a:pt x="2246" y="951"/>
                    </a:lnTo>
                    <a:lnTo>
                      <a:pt x="81" y="1032"/>
                    </a:lnTo>
                    <a:lnTo>
                      <a:pt x="35" y="161"/>
                    </a:lnTo>
                    <a:lnTo>
                      <a:pt x="2246" y="35"/>
                    </a:lnTo>
                    <a:close/>
                    <a:moveTo>
                      <a:pt x="2280" y="1"/>
                    </a:moveTo>
                    <a:lnTo>
                      <a:pt x="0" y="127"/>
                    </a:lnTo>
                    <a:lnTo>
                      <a:pt x="46" y="1055"/>
                    </a:lnTo>
                    <a:lnTo>
                      <a:pt x="46" y="1066"/>
                    </a:lnTo>
                    <a:lnTo>
                      <a:pt x="2269" y="986"/>
                    </a:lnTo>
                    <a:lnTo>
                      <a:pt x="2280" y="986"/>
                    </a:lnTo>
                    <a:lnTo>
                      <a:pt x="22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0" name="Google Shape;1032;p69"/>
              <p:cNvSpPr/>
              <p:nvPr/>
            </p:nvSpPr>
            <p:spPr>
              <a:xfrm>
                <a:off x="3208888" y="3703899"/>
                <a:ext cx="109036" cy="67903"/>
              </a:xfrm>
              <a:custGeom>
                <a:avLst/>
                <a:gdLst/>
                <a:ahLst/>
                <a:cxnLst/>
                <a:rect l="l" t="t" r="r" b="b"/>
                <a:pathLst>
                  <a:path w="1731" h="1078" extrusionOk="0">
                    <a:moveTo>
                      <a:pt x="1696" y="35"/>
                    </a:moveTo>
                    <a:lnTo>
                      <a:pt x="1696" y="986"/>
                    </a:lnTo>
                    <a:lnTo>
                      <a:pt x="69" y="1043"/>
                    </a:lnTo>
                    <a:lnTo>
                      <a:pt x="35" y="207"/>
                    </a:lnTo>
                    <a:lnTo>
                      <a:pt x="1696" y="35"/>
                    </a:lnTo>
                    <a:close/>
                    <a:moveTo>
                      <a:pt x="1730" y="1"/>
                    </a:moveTo>
                    <a:lnTo>
                      <a:pt x="24" y="172"/>
                    </a:lnTo>
                    <a:lnTo>
                      <a:pt x="1" y="172"/>
                    </a:lnTo>
                    <a:lnTo>
                      <a:pt x="35" y="1077"/>
                    </a:lnTo>
                    <a:lnTo>
                      <a:pt x="1730" y="1020"/>
                    </a:lnTo>
                    <a:lnTo>
                      <a:pt x="173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1" name="Google Shape;1033;p69"/>
              <p:cNvSpPr/>
              <p:nvPr/>
            </p:nvSpPr>
            <p:spPr>
              <a:xfrm>
                <a:off x="4758850" y="3675742"/>
                <a:ext cx="256243" cy="64313"/>
              </a:xfrm>
              <a:custGeom>
                <a:avLst/>
                <a:gdLst/>
                <a:ahLst/>
                <a:cxnLst/>
                <a:rect l="l" t="t" r="r" b="b"/>
                <a:pathLst>
                  <a:path w="4068" h="1021" extrusionOk="0">
                    <a:moveTo>
                      <a:pt x="35" y="35"/>
                    </a:moveTo>
                    <a:lnTo>
                      <a:pt x="4033" y="356"/>
                    </a:lnTo>
                    <a:lnTo>
                      <a:pt x="4033" y="986"/>
                    </a:lnTo>
                    <a:lnTo>
                      <a:pt x="35" y="803"/>
                    </a:lnTo>
                    <a:lnTo>
                      <a:pt x="35" y="35"/>
                    </a:lnTo>
                    <a:close/>
                    <a:moveTo>
                      <a:pt x="0" y="1"/>
                    </a:moveTo>
                    <a:lnTo>
                      <a:pt x="0" y="837"/>
                    </a:lnTo>
                    <a:lnTo>
                      <a:pt x="4056" y="1020"/>
                    </a:lnTo>
                    <a:lnTo>
                      <a:pt x="4067" y="1020"/>
                    </a:lnTo>
                    <a:lnTo>
                      <a:pt x="4067" y="333"/>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2" name="Google Shape;1034;p69"/>
              <p:cNvSpPr/>
              <p:nvPr/>
            </p:nvSpPr>
            <p:spPr>
              <a:xfrm>
                <a:off x="5116766" y="3703899"/>
                <a:ext cx="167427" cy="46235"/>
              </a:xfrm>
              <a:custGeom>
                <a:avLst/>
                <a:gdLst/>
                <a:ahLst/>
                <a:cxnLst/>
                <a:rect l="l" t="t" r="r" b="b"/>
                <a:pathLst>
                  <a:path w="2658" h="734" extrusionOk="0">
                    <a:moveTo>
                      <a:pt x="35" y="35"/>
                    </a:moveTo>
                    <a:lnTo>
                      <a:pt x="2623" y="184"/>
                    </a:lnTo>
                    <a:lnTo>
                      <a:pt x="2623" y="699"/>
                    </a:lnTo>
                    <a:lnTo>
                      <a:pt x="35" y="562"/>
                    </a:lnTo>
                    <a:lnTo>
                      <a:pt x="35" y="35"/>
                    </a:lnTo>
                    <a:close/>
                    <a:moveTo>
                      <a:pt x="0" y="1"/>
                    </a:moveTo>
                    <a:lnTo>
                      <a:pt x="0" y="596"/>
                    </a:lnTo>
                    <a:lnTo>
                      <a:pt x="2635" y="734"/>
                    </a:lnTo>
                    <a:lnTo>
                      <a:pt x="2658" y="734"/>
                    </a:lnTo>
                    <a:lnTo>
                      <a:pt x="2658" y="150"/>
                    </a:lnTo>
                    <a:lnTo>
                      <a:pt x="1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3" name="Google Shape;1035;p69"/>
              <p:cNvSpPr/>
              <p:nvPr/>
            </p:nvSpPr>
            <p:spPr>
              <a:xfrm>
                <a:off x="5364951" y="3719773"/>
                <a:ext cx="168183" cy="43337"/>
              </a:xfrm>
              <a:custGeom>
                <a:avLst/>
                <a:gdLst/>
                <a:ahLst/>
                <a:cxnLst/>
                <a:rect l="l" t="t" r="r" b="b"/>
                <a:pathLst>
                  <a:path w="2670" h="688" extrusionOk="0">
                    <a:moveTo>
                      <a:pt x="24" y="35"/>
                    </a:moveTo>
                    <a:lnTo>
                      <a:pt x="2636" y="241"/>
                    </a:lnTo>
                    <a:lnTo>
                      <a:pt x="2636" y="654"/>
                    </a:lnTo>
                    <a:lnTo>
                      <a:pt x="24" y="493"/>
                    </a:lnTo>
                    <a:lnTo>
                      <a:pt x="24" y="35"/>
                    </a:lnTo>
                    <a:close/>
                    <a:moveTo>
                      <a:pt x="1" y="1"/>
                    </a:moveTo>
                    <a:lnTo>
                      <a:pt x="1" y="528"/>
                    </a:lnTo>
                    <a:lnTo>
                      <a:pt x="2647" y="688"/>
                    </a:lnTo>
                    <a:lnTo>
                      <a:pt x="2670" y="688"/>
                    </a:lnTo>
                    <a:lnTo>
                      <a:pt x="2670" y="20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4" name="Google Shape;1036;p69"/>
              <p:cNvSpPr/>
              <p:nvPr/>
            </p:nvSpPr>
            <p:spPr>
              <a:xfrm>
                <a:off x="5785669" y="3755867"/>
                <a:ext cx="96753" cy="28220"/>
              </a:xfrm>
              <a:custGeom>
                <a:avLst/>
                <a:gdLst/>
                <a:ahLst/>
                <a:cxnLst/>
                <a:rect l="l" t="t" r="r" b="b"/>
                <a:pathLst>
                  <a:path w="1536" h="448" extrusionOk="0">
                    <a:moveTo>
                      <a:pt x="35" y="35"/>
                    </a:moveTo>
                    <a:lnTo>
                      <a:pt x="1512" y="115"/>
                    </a:lnTo>
                    <a:lnTo>
                      <a:pt x="1512" y="413"/>
                    </a:lnTo>
                    <a:lnTo>
                      <a:pt x="35" y="321"/>
                    </a:lnTo>
                    <a:lnTo>
                      <a:pt x="35" y="35"/>
                    </a:lnTo>
                    <a:close/>
                    <a:moveTo>
                      <a:pt x="0" y="0"/>
                    </a:moveTo>
                    <a:lnTo>
                      <a:pt x="0" y="356"/>
                    </a:lnTo>
                    <a:lnTo>
                      <a:pt x="1524" y="447"/>
                    </a:lnTo>
                    <a:lnTo>
                      <a:pt x="1535" y="447"/>
                    </a:lnTo>
                    <a:lnTo>
                      <a:pt x="1535" y="81"/>
                    </a:lnTo>
                    <a:lnTo>
                      <a:pt x="1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5" name="Google Shape;1037;p69"/>
              <p:cNvSpPr/>
              <p:nvPr/>
            </p:nvSpPr>
            <p:spPr>
              <a:xfrm>
                <a:off x="5359912" y="2318471"/>
                <a:ext cx="73698" cy="159554"/>
              </a:xfrm>
              <a:custGeom>
                <a:avLst/>
                <a:gdLst/>
                <a:ahLst/>
                <a:cxnLst/>
                <a:rect l="l" t="t" r="r" b="b"/>
                <a:pathLst>
                  <a:path w="1170" h="2533" extrusionOk="0">
                    <a:moveTo>
                      <a:pt x="1" y="1"/>
                    </a:moveTo>
                    <a:lnTo>
                      <a:pt x="1" y="1765"/>
                    </a:lnTo>
                    <a:cubicBezTo>
                      <a:pt x="1" y="1776"/>
                      <a:pt x="12" y="1782"/>
                      <a:pt x="24" y="1782"/>
                    </a:cubicBezTo>
                    <a:cubicBezTo>
                      <a:pt x="35" y="1782"/>
                      <a:pt x="46" y="1776"/>
                      <a:pt x="46" y="1765"/>
                    </a:cubicBezTo>
                    <a:lnTo>
                      <a:pt x="46" y="127"/>
                    </a:lnTo>
                    <a:lnTo>
                      <a:pt x="1112" y="1135"/>
                    </a:lnTo>
                    <a:lnTo>
                      <a:pt x="1112" y="2509"/>
                    </a:lnTo>
                    <a:cubicBezTo>
                      <a:pt x="1112" y="2521"/>
                      <a:pt x="1123" y="2532"/>
                      <a:pt x="1146" y="2532"/>
                    </a:cubicBezTo>
                    <a:cubicBezTo>
                      <a:pt x="1158" y="2532"/>
                      <a:pt x="1169" y="2521"/>
                      <a:pt x="1169" y="2509"/>
                    </a:cubicBezTo>
                    <a:lnTo>
                      <a:pt x="1169" y="111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6" name="Google Shape;1038;p69"/>
              <p:cNvSpPr/>
              <p:nvPr/>
            </p:nvSpPr>
            <p:spPr>
              <a:xfrm>
                <a:off x="5288480" y="2320234"/>
                <a:ext cx="75399" cy="58896"/>
              </a:xfrm>
              <a:custGeom>
                <a:avLst/>
                <a:gdLst/>
                <a:ahLst/>
                <a:cxnLst/>
                <a:rect l="l" t="t" r="r" b="b"/>
                <a:pathLst>
                  <a:path w="1197" h="935" extrusionOk="0">
                    <a:moveTo>
                      <a:pt x="1154" y="1"/>
                    </a:moveTo>
                    <a:cubicBezTo>
                      <a:pt x="1148" y="1"/>
                      <a:pt x="1141" y="3"/>
                      <a:pt x="1135" y="7"/>
                    </a:cubicBezTo>
                    <a:lnTo>
                      <a:pt x="12" y="889"/>
                    </a:lnTo>
                    <a:cubicBezTo>
                      <a:pt x="1" y="901"/>
                      <a:pt x="1" y="912"/>
                      <a:pt x="1" y="924"/>
                    </a:cubicBezTo>
                    <a:cubicBezTo>
                      <a:pt x="12" y="935"/>
                      <a:pt x="24" y="935"/>
                      <a:pt x="24" y="935"/>
                    </a:cubicBezTo>
                    <a:lnTo>
                      <a:pt x="46" y="935"/>
                    </a:lnTo>
                    <a:lnTo>
                      <a:pt x="1169" y="53"/>
                    </a:lnTo>
                    <a:cubicBezTo>
                      <a:pt x="1197" y="34"/>
                      <a:pt x="1180" y="1"/>
                      <a:pt x="115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7" name="Google Shape;1039;p69"/>
              <p:cNvSpPr/>
              <p:nvPr/>
            </p:nvSpPr>
            <p:spPr>
              <a:xfrm>
                <a:off x="3283974" y="2437209"/>
                <a:ext cx="65699" cy="218323"/>
              </a:xfrm>
              <a:custGeom>
                <a:avLst/>
                <a:gdLst/>
                <a:ahLst/>
                <a:cxnLst/>
                <a:rect l="l" t="t" r="r" b="b"/>
                <a:pathLst>
                  <a:path w="1043" h="3466" extrusionOk="0">
                    <a:moveTo>
                      <a:pt x="1028" y="1"/>
                    </a:moveTo>
                    <a:cubicBezTo>
                      <a:pt x="1026" y="1"/>
                      <a:pt x="1023" y="2"/>
                      <a:pt x="1020" y="6"/>
                    </a:cubicBezTo>
                    <a:lnTo>
                      <a:pt x="0" y="624"/>
                    </a:lnTo>
                    <a:lnTo>
                      <a:pt x="0" y="3465"/>
                    </a:lnTo>
                    <a:lnTo>
                      <a:pt x="1031" y="2973"/>
                    </a:lnTo>
                    <a:cubicBezTo>
                      <a:pt x="1042" y="2973"/>
                      <a:pt x="1042" y="2961"/>
                      <a:pt x="1042" y="2950"/>
                    </a:cubicBezTo>
                    <a:cubicBezTo>
                      <a:pt x="1042" y="2950"/>
                      <a:pt x="1037" y="2945"/>
                      <a:pt x="1031" y="2945"/>
                    </a:cubicBezTo>
                    <a:cubicBezTo>
                      <a:pt x="1027" y="2945"/>
                      <a:pt x="1023" y="2946"/>
                      <a:pt x="1020" y="2950"/>
                    </a:cubicBezTo>
                    <a:lnTo>
                      <a:pt x="34" y="3419"/>
                    </a:lnTo>
                    <a:lnTo>
                      <a:pt x="34" y="647"/>
                    </a:lnTo>
                    <a:lnTo>
                      <a:pt x="1031" y="29"/>
                    </a:lnTo>
                    <a:cubicBezTo>
                      <a:pt x="1042" y="29"/>
                      <a:pt x="1042" y="17"/>
                      <a:pt x="1042" y="6"/>
                    </a:cubicBezTo>
                    <a:cubicBezTo>
                      <a:pt x="1035" y="6"/>
                      <a:pt x="1032" y="1"/>
                      <a:pt x="102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8" name="Google Shape;1040;p69"/>
              <p:cNvSpPr/>
              <p:nvPr/>
            </p:nvSpPr>
            <p:spPr>
              <a:xfrm>
                <a:off x="3174243" y="2495287"/>
                <a:ext cx="72250" cy="210765"/>
              </a:xfrm>
              <a:custGeom>
                <a:avLst/>
                <a:gdLst/>
                <a:ahLst/>
                <a:cxnLst/>
                <a:rect l="l" t="t" r="r" b="b"/>
                <a:pathLst>
                  <a:path w="1147" h="3346" extrusionOk="0">
                    <a:moveTo>
                      <a:pt x="1112" y="58"/>
                    </a:moveTo>
                    <a:lnTo>
                      <a:pt x="1112" y="2795"/>
                    </a:lnTo>
                    <a:lnTo>
                      <a:pt x="24" y="3288"/>
                    </a:lnTo>
                    <a:lnTo>
                      <a:pt x="24" y="619"/>
                    </a:lnTo>
                    <a:lnTo>
                      <a:pt x="1112" y="58"/>
                    </a:lnTo>
                    <a:close/>
                    <a:moveTo>
                      <a:pt x="1146" y="0"/>
                    </a:moveTo>
                    <a:lnTo>
                      <a:pt x="1" y="596"/>
                    </a:lnTo>
                    <a:lnTo>
                      <a:pt x="1" y="3345"/>
                    </a:lnTo>
                    <a:lnTo>
                      <a:pt x="1135" y="2830"/>
                    </a:lnTo>
                    <a:lnTo>
                      <a:pt x="1146" y="2818"/>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9" name="Google Shape;1041;p69"/>
              <p:cNvSpPr/>
              <p:nvPr/>
            </p:nvSpPr>
            <p:spPr>
              <a:xfrm>
                <a:off x="3186526" y="2525964"/>
                <a:ext cx="2205" cy="174293"/>
              </a:xfrm>
              <a:custGeom>
                <a:avLst/>
                <a:gdLst/>
                <a:ahLst/>
                <a:cxnLst/>
                <a:rect l="l" t="t" r="r" b="b"/>
                <a:pathLst>
                  <a:path w="35" h="2767" extrusionOk="0">
                    <a:moveTo>
                      <a:pt x="18" y="0"/>
                    </a:moveTo>
                    <a:cubicBezTo>
                      <a:pt x="9" y="0"/>
                      <a:pt x="1" y="6"/>
                      <a:pt x="1" y="17"/>
                    </a:cubicBezTo>
                    <a:lnTo>
                      <a:pt x="1" y="2744"/>
                    </a:lnTo>
                    <a:cubicBezTo>
                      <a:pt x="1" y="2755"/>
                      <a:pt x="1" y="2767"/>
                      <a:pt x="12" y="2767"/>
                    </a:cubicBezTo>
                    <a:cubicBezTo>
                      <a:pt x="23" y="2767"/>
                      <a:pt x="35" y="2755"/>
                      <a:pt x="35" y="275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0" name="Google Shape;1042;p69"/>
              <p:cNvSpPr/>
              <p:nvPr/>
            </p:nvSpPr>
            <p:spPr>
              <a:xfrm>
                <a:off x="3504758" y="2306943"/>
                <a:ext cx="67147" cy="236024"/>
              </a:xfrm>
              <a:custGeom>
                <a:avLst/>
                <a:gdLst/>
                <a:ahLst/>
                <a:cxnLst/>
                <a:rect l="l" t="t" r="r" b="b"/>
                <a:pathLst>
                  <a:path w="1066" h="3747" extrusionOk="0">
                    <a:moveTo>
                      <a:pt x="1031" y="0"/>
                    </a:moveTo>
                    <a:lnTo>
                      <a:pt x="12" y="653"/>
                    </a:lnTo>
                    <a:lnTo>
                      <a:pt x="0" y="653"/>
                    </a:lnTo>
                    <a:lnTo>
                      <a:pt x="0" y="3746"/>
                    </a:lnTo>
                    <a:lnTo>
                      <a:pt x="1043" y="3208"/>
                    </a:lnTo>
                    <a:cubicBezTo>
                      <a:pt x="1066" y="3196"/>
                      <a:pt x="1054" y="3174"/>
                      <a:pt x="1031" y="3174"/>
                    </a:cubicBezTo>
                    <a:lnTo>
                      <a:pt x="35" y="3689"/>
                    </a:lnTo>
                    <a:lnTo>
                      <a:pt x="35" y="676"/>
                    </a:lnTo>
                    <a:lnTo>
                      <a:pt x="1054" y="35"/>
                    </a:lnTo>
                    <a:cubicBezTo>
                      <a:pt x="1054" y="23"/>
                      <a:pt x="1054" y="12"/>
                      <a:pt x="1054" y="12"/>
                    </a:cubicBezTo>
                    <a:cubicBezTo>
                      <a:pt x="1054" y="0"/>
                      <a:pt x="1043"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1" name="Google Shape;1043;p69"/>
              <p:cNvSpPr/>
              <p:nvPr/>
            </p:nvSpPr>
            <p:spPr>
              <a:xfrm>
                <a:off x="3423184" y="2355257"/>
                <a:ext cx="68659" cy="224496"/>
              </a:xfrm>
              <a:custGeom>
                <a:avLst/>
                <a:gdLst/>
                <a:ahLst/>
                <a:cxnLst/>
                <a:rect l="l" t="t" r="r" b="b"/>
                <a:pathLst>
                  <a:path w="1090" h="3564" extrusionOk="0">
                    <a:moveTo>
                      <a:pt x="1055" y="58"/>
                    </a:moveTo>
                    <a:lnTo>
                      <a:pt x="1055" y="3048"/>
                    </a:lnTo>
                    <a:lnTo>
                      <a:pt x="35" y="3506"/>
                    </a:lnTo>
                    <a:lnTo>
                      <a:pt x="35" y="688"/>
                    </a:lnTo>
                    <a:lnTo>
                      <a:pt x="1055" y="58"/>
                    </a:lnTo>
                    <a:close/>
                    <a:moveTo>
                      <a:pt x="1089" y="1"/>
                    </a:moveTo>
                    <a:lnTo>
                      <a:pt x="1" y="665"/>
                    </a:lnTo>
                    <a:lnTo>
                      <a:pt x="1" y="3563"/>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2" name="Google Shape;1044;p69"/>
              <p:cNvSpPr/>
              <p:nvPr/>
            </p:nvSpPr>
            <p:spPr>
              <a:xfrm>
                <a:off x="3433326" y="2390281"/>
                <a:ext cx="2205" cy="184435"/>
              </a:xfrm>
              <a:custGeom>
                <a:avLst/>
                <a:gdLst/>
                <a:ahLst/>
                <a:cxnLst/>
                <a:rect l="l" t="t" r="r" b="b"/>
                <a:pathLst>
                  <a:path w="35" h="2928" extrusionOk="0">
                    <a:moveTo>
                      <a:pt x="17" y="1"/>
                    </a:moveTo>
                    <a:cubicBezTo>
                      <a:pt x="9" y="1"/>
                      <a:pt x="0" y="6"/>
                      <a:pt x="0" y="18"/>
                    </a:cubicBezTo>
                    <a:lnTo>
                      <a:pt x="0" y="2904"/>
                    </a:lnTo>
                    <a:cubicBezTo>
                      <a:pt x="0" y="2916"/>
                      <a:pt x="12" y="2927"/>
                      <a:pt x="23" y="2927"/>
                    </a:cubicBezTo>
                    <a:cubicBezTo>
                      <a:pt x="23" y="2927"/>
                      <a:pt x="35" y="2916"/>
                      <a:pt x="35" y="2904"/>
                    </a:cubicBezTo>
                    <a:lnTo>
                      <a:pt x="35" y="18"/>
                    </a:lnTo>
                    <a:cubicBezTo>
                      <a:pt x="35" y="6"/>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3" name="Google Shape;1045;p69"/>
              <p:cNvSpPr/>
              <p:nvPr/>
            </p:nvSpPr>
            <p:spPr>
              <a:xfrm>
                <a:off x="3517041" y="2340140"/>
                <a:ext cx="2205" cy="195584"/>
              </a:xfrm>
              <a:custGeom>
                <a:avLst/>
                <a:gdLst/>
                <a:ahLst/>
                <a:cxnLst/>
                <a:rect l="l" t="t" r="r" b="b"/>
                <a:pathLst>
                  <a:path w="35" h="3105" extrusionOk="0">
                    <a:moveTo>
                      <a:pt x="23" y="0"/>
                    </a:moveTo>
                    <a:cubicBezTo>
                      <a:pt x="12" y="0"/>
                      <a:pt x="0" y="0"/>
                      <a:pt x="0" y="12"/>
                    </a:cubicBezTo>
                    <a:lnTo>
                      <a:pt x="0" y="3093"/>
                    </a:lnTo>
                    <a:cubicBezTo>
                      <a:pt x="0" y="3105"/>
                      <a:pt x="12" y="3105"/>
                      <a:pt x="12" y="3105"/>
                    </a:cubicBezTo>
                    <a:cubicBezTo>
                      <a:pt x="23" y="3105"/>
                      <a:pt x="34" y="3105"/>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4" name="Google Shape;1046;p69"/>
              <p:cNvSpPr/>
              <p:nvPr/>
            </p:nvSpPr>
            <p:spPr>
              <a:xfrm>
                <a:off x="3645480" y="2212393"/>
                <a:ext cx="89509" cy="256936"/>
              </a:xfrm>
              <a:custGeom>
                <a:avLst/>
                <a:gdLst/>
                <a:ahLst/>
                <a:cxnLst/>
                <a:rect l="l" t="t" r="r" b="b"/>
                <a:pathLst>
                  <a:path w="1421" h="4079" extrusionOk="0">
                    <a:moveTo>
                      <a:pt x="1317" y="70"/>
                    </a:moveTo>
                    <a:lnTo>
                      <a:pt x="1386" y="3288"/>
                    </a:lnTo>
                    <a:lnTo>
                      <a:pt x="34" y="4022"/>
                    </a:lnTo>
                    <a:lnTo>
                      <a:pt x="34" y="860"/>
                    </a:lnTo>
                    <a:lnTo>
                      <a:pt x="1317" y="70"/>
                    </a:lnTo>
                    <a:close/>
                    <a:moveTo>
                      <a:pt x="1340" y="1"/>
                    </a:moveTo>
                    <a:lnTo>
                      <a:pt x="12" y="826"/>
                    </a:lnTo>
                    <a:lnTo>
                      <a:pt x="0" y="837"/>
                    </a:lnTo>
                    <a:lnTo>
                      <a:pt x="0" y="4079"/>
                    </a:lnTo>
                    <a:lnTo>
                      <a:pt x="1421" y="3300"/>
                    </a:lnTo>
                    <a:lnTo>
                      <a:pt x="134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5" name="Google Shape;1047;p69"/>
              <p:cNvSpPr/>
              <p:nvPr/>
            </p:nvSpPr>
            <p:spPr>
              <a:xfrm>
                <a:off x="3749353" y="2142977"/>
                <a:ext cx="94422" cy="270101"/>
              </a:xfrm>
              <a:custGeom>
                <a:avLst/>
                <a:gdLst/>
                <a:ahLst/>
                <a:cxnLst/>
                <a:rect l="l" t="t" r="r" b="b"/>
                <a:pathLst>
                  <a:path w="1499" h="4288" extrusionOk="0">
                    <a:moveTo>
                      <a:pt x="1465" y="1"/>
                    </a:moveTo>
                    <a:cubicBezTo>
                      <a:pt x="1462" y="1"/>
                      <a:pt x="1459" y="2"/>
                      <a:pt x="1455" y="3"/>
                    </a:cubicBezTo>
                    <a:lnTo>
                      <a:pt x="12" y="908"/>
                    </a:lnTo>
                    <a:lnTo>
                      <a:pt x="1" y="920"/>
                    </a:lnTo>
                    <a:lnTo>
                      <a:pt x="1" y="4287"/>
                    </a:lnTo>
                    <a:lnTo>
                      <a:pt x="1478" y="3543"/>
                    </a:lnTo>
                    <a:cubicBezTo>
                      <a:pt x="1490" y="3531"/>
                      <a:pt x="1490" y="3520"/>
                      <a:pt x="1478" y="3520"/>
                    </a:cubicBezTo>
                    <a:cubicBezTo>
                      <a:pt x="1478" y="3508"/>
                      <a:pt x="1467" y="3508"/>
                      <a:pt x="1455" y="3508"/>
                    </a:cubicBezTo>
                    <a:lnTo>
                      <a:pt x="35" y="4230"/>
                    </a:lnTo>
                    <a:lnTo>
                      <a:pt x="35" y="931"/>
                    </a:lnTo>
                    <a:lnTo>
                      <a:pt x="1478" y="37"/>
                    </a:lnTo>
                    <a:cubicBezTo>
                      <a:pt x="1498" y="28"/>
                      <a:pt x="1484" y="1"/>
                      <a:pt x="146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6" name="Google Shape;1048;p69"/>
              <p:cNvSpPr/>
              <p:nvPr/>
            </p:nvSpPr>
            <p:spPr>
              <a:xfrm>
                <a:off x="3655559" y="2258251"/>
                <a:ext cx="2205" cy="203143"/>
              </a:xfrm>
              <a:custGeom>
                <a:avLst/>
                <a:gdLst/>
                <a:ahLst/>
                <a:cxnLst/>
                <a:rect l="l" t="t" r="r" b="b"/>
                <a:pathLst>
                  <a:path w="35" h="3225" extrusionOk="0">
                    <a:moveTo>
                      <a:pt x="18" y="0"/>
                    </a:moveTo>
                    <a:cubicBezTo>
                      <a:pt x="9" y="0"/>
                      <a:pt x="0" y="6"/>
                      <a:pt x="0" y="17"/>
                    </a:cubicBezTo>
                    <a:lnTo>
                      <a:pt x="0" y="3213"/>
                    </a:lnTo>
                    <a:cubicBezTo>
                      <a:pt x="0" y="3225"/>
                      <a:pt x="12" y="3225"/>
                      <a:pt x="12" y="3225"/>
                    </a:cubicBezTo>
                    <a:cubicBezTo>
                      <a:pt x="23" y="3225"/>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7" name="Google Shape;1049;p69"/>
              <p:cNvSpPr/>
              <p:nvPr/>
            </p:nvSpPr>
            <p:spPr>
              <a:xfrm>
                <a:off x="3760880" y="2193307"/>
                <a:ext cx="2268" cy="212528"/>
              </a:xfrm>
              <a:custGeom>
                <a:avLst/>
                <a:gdLst/>
                <a:ahLst/>
                <a:cxnLst/>
                <a:rect l="l" t="t" r="r" b="b"/>
                <a:pathLst>
                  <a:path w="36" h="3374" extrusionOk="0">
                    <a:moveTo>
                      <a:pt x="18" y="0"/>
                    </a:moveTo>
                    <a:cubicBezTo>
                      <a:pt x="10" y="0"/>
                      <a:pt x="1" y="6"/>
                      <a:pt x="1" y="17"/>
                    </a:cubicBezTo>
                    <a:lnTo>
                      <a:pt x="1" y="3351"/>
                    </a:lnTo>
                    <a:cubicBezTo>
                      <a:pt x="1" y="3362"/>
                      <a:pt x="12" y="3374"/>
                      <a:pt x="12" y="3374"/>
                    </a:cubicBezTo>
                    <a:cubicBezTo>
                      <a:pt x="24" y="3374"/>
                      <a:pt x="35" y="3362"/>
                      <a:pt x="35" y="3351"/>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8" name="Google Shape;1050;p69"/>
              <p:cNvSpPr/>
              <p:nvPr/>
            </p:nvSpPr>
            <p:spPr>
              <a:xfrm>
                <a:off x="3928311" y="2036333"/>
                <a:ext cx="85918" cy="284400"/>
              </a:xfrm>
              <a:custGeom>
                <a:avLst/>
                <a:gdLst/>
                <a:ahLst/>
                <a:cxnLst/>
                <a:rect l="l" t="t" r="r" b="b"/>
                <a:pathLst>
                  <a:path w="1364" h="4515" extrusionOk="0">
                    <a:moveTo>
                      <a:pt x="1329" y="69"/>
                    </a:moveTo>
                    <a:lnTo>
                      <a:pt x="1329" y="3747"/>
                    </a:lnTo>
                    <a:lnTo>
                      <a:pt x="35" y="4457"/>
                    </a:lnTo>
                    <a:lnTo>
                      <a:pt x="35" y="894"/>
                    </a:lnTo>
                    <a:lnTo>
                      <a:pt x="1329" y="69"/>
                    </a:lnTo>
                    <a:close/>
                    <a:moveTo>
                      <a:pt x="1364" y="1"/>
                    </a:moveTo>
                    <a:lnTo>
                      <a:pt x="12" y="871"/>
                    </a:lnTo>
                    <a:lnTo>
                      <a:pt x="1" y="871"/>
                    </a:lnTo>
                    <a:lnTo>
                      <a:pt x="1" y="4514"/>
                    </a:lnTo>
                    <a:lnTo>
                      <a:pt x="1352" y="3770"/>
                    </a:lnTo>
                    <a:lnTo>
                      <a:pt x="1364" y="3770"/>
                    </a:lnTo>
                    <a:lnTo>
                      <a:pt x="136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9" name="Google Shape;1051;p69"/>
              <p:cNvSpPr/>
              <p:nvPr/>
            </p:nvSpPr>
            <p:spPr>
              <a:xfrm>
                <a:off x="4037285" y="1949027"/>
                <a:ext cx="104689" cy="311045"/>
              </a:xfrm>
              <a:custGeom>
                <a:avLst/>
                <a:gdLst/>
                <a:ahLst/>
                <a:cxnLst/>
                <a:rect l="l" t="t" r="r" b="b"/>
                <a:pathLst>
                  <a:path w="1662" h="4938" extrusionOk="0">
                    <a:moveTo>
                      <a:pt x="1627" y="69"/>
                    </a:moveTo>
                    <a:lnTo>
                      <a:pt x="1627" y="3976"/>
                    </a:lnTo>
                    <a:lnTo>
                      <a:pt x="35" y="4881"/>
                    </a:lnTo>
                    <a:lnTo>
                      <a:pt x="35" y="1146"/>
                    </a:lnTo>
                    <a:lnTo>
                      <a:pt x="1627" y="69"/>
                    </a:lnTo>
                    <a:close/>
                    <a:moveTo>
                      <a:pt x="1661" y="1"/>
                    </a:moveTo>
                    <a:lnTo>
                      <a:pt x="12" y="1123"/>
                    </a:lnTo>
                    <a:lnTo>
                      <a:pt x="0" y="1123"/>
                    </a:lnTo>
                    <a:lnTo>
                      <a:pt x="0" y="4938"/>
                    </a:lnTo>
                    <a:lnTo>
                      <a:pt x="1650" y="3999"/>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0" name="Google Shape;1052;p69"/>
              <p:cNvSpPr/>
              <p:nvPr/>
            </p:nvSpPr>
            <p:spPr>
              <a:xfrm>
                <a:off x="3938389" y="2084332"/>
                <a:ext cx="2268" cy="231299"/>
              </a:xfrm>
              <a:custGeom>
                <a:avLst/>
                <a:gdLst/>
                <a:ahLst/>
                <a:cxnLst/>
                <a:rect l="l" t="t" r="r" b="b"/>
                <a:pathLst>
                  <a:path w="36" h="3672" extrusionOk="0">
                    <a:moveTo>
                      <a:pt x="18" y="1"/>
                    </a:moveTo>
                    <a:cubicBezTo>
                      <a:pt x="10" y="1"/>
                      <a:pt x="1" y="6"/>
                      <a:pt x="1" y="18"/>
                    </a:cubicBezTo>
                    <a:lnTo>
                      <a:pt x="1" y="3660"/>
                    </a:lnTo>
                    <a:cubicBezTo>
                      <a:pt x="1" y="3672"/>
                      <a:pt x="12" y="3672"/>
                      <a:pt x="12" y="3672"/>
                    </a:cubicBezTo>
                    <a:cubicBezTo>
                      <a:pt x="24" y="3672"/>
                      <a:pt x="35" y="3672"/>
                      <a:pt x="35" y="3660"/>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1" name="Google Shape;1053;p69"/>
              <p:cNvSpPr/>
              <p:nvPr/>
            </p:nvSpPr>
            <p:spPr>
              <a:xfrm>
                <a:off x="4046671" y="2013593"/>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2" name="Google Shape;1054;p69"/>
              <p:cNvSpPr/>
              <p:nvPr/>
            </p:nvSpPr>
            <p:spPr>
              <a:xfrm>
                <a:off x="3283974" y="2700890"/>
                <a:ext cx="66391" cy="210765"/>
              </a:xfrm>
              <a:custGeom>
                <a:avLst/>
                <a:gdLst/>
                <a:ahLst/>
                <a:cxnLst/>
                <a:rect l="l" t="t" r="r" b="b"/>
                <a:pathLst>
                  <a:path w="1054" h="3346" extrusionOk="0">
                    <a:moveTo>
                      <a:pt x="1020" y="1"/>
                    </a:moveTo>
                    <a:lnTo>
                      <a:pt x="0" y="505"/>
                    </a:lnTo>
                    <a:lnTo>
                      <a:pt x="0" y="3346"/>
                    </a:lnTo>
                    <a:lnTo>
                      <a:pt x="1031" y="2979"/>
                    </a:lnTo>
                    <a:cubicBezTo>
                      <a:pt x="1051" y="2969"/>
                      <a:pt x="1045" y="2943"/>
                      <a:pt x="1028" y="2943"/>
                    </a:cubicBezTo>
                    <a:cubicBezTo>
                      <a:pt x="1026" y="2943"/>
                      <a:pt x="1023" y="2943"/>
                      <a:pt x="1020" y="2945"/>
                    </a:cubicBezTo>
                    <a:lnTo>
                      <a:pt x="34" y="3300"/>
                    </a:lnTo>
                    <a:lnTo>
                      <a:pt x="34" y="528"/>
                    </a:lnTo>
                    <a:lnTo>
                      <a:pt x="1031" y="35"/>
                    </a:lnTo>
                    <a:cubicBezTo>
                      <a:pt x="1054" y="24"/>
                      <a:pt x="1042" y="1"/>
                      <a:pt x="102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3" name="Google Shape;1055;p69"/>
              <p:cNvSpPr/>
              <p:nvPr/>
            </p:nvSpPr>
            <p:spPr>
              <a:xfrm>
                <a:off x="3174243" y="2746370"/>
                <a:ext cx="72250" cy="202135"/>
              </a:xfrm>
              <a:custGeom>
                <a:avLst/>
                <a:gdLst/>
                <a:ahLst/>
                <a:cxnLst/>
                <a:rect l="l" t="t" r="r" b="b"/>
                <a:pathLst>
                  <a:path w="1147" h="3209" extrusionOk="0">
                    <a:moveTo>
                      <a:pt x="1112" y="58"/>
                    </a:moveTo>
                    <a:lnTo>
                      <a:pt x="1112" y="2807"/>
                    </a:lnTo>
                    <a:lnTo>
                      <a:pt x="24" y="3162"/>
                    </a:lnTo>
                    <a:lnTo>
                      <a:pt x="24" y="493"/>
                    </a:lnTo>
                    <a:lnTo>
                      <a:pt x="1112" y="58"/>
                    </a:lnTo>
                    <a:close/>
                    <a:moveTo>
                      <a:pt x="1146" y="1"/>
                    </a:moveTo>
                    <a:lnTo>
                      <a:pt x="1" y="470"/>
                    </a:lnTo>
                    <a:lnTo>
                      <a:pt x="1" y="3208"/>
                    </a:lnTo>
                    <a:lnTo>
                      <a:pt x="1135" y="2830"/>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4" name="Google Shape;1056;p69"/>
              <p:cNvSpPr/>
              <p:nvPr/>
            </p:nvSpPr>
            <p:spPr>
              <a:xfrm>
                <a:off x="3186526" y="2770558"/>
                <a:ext cx="2205" cy="174293"/>
              </a:xfrm>
              <a:custGeom>
                <a:avLst/>
                <a:gdLst/>
                <a:ahLst/>
                <a:cxnLst/>
                <a:rect l="l" t="t" r="r" b="b"/>
                <a:pathLst>
                  <a:path w="35" h="2767" extrusionOk="0">
                    <a:moveTo>
                      <a:pt x="18" y="0"/>
                    </a:moveTo>
                    <a:cubicBezTo>
                      <a:pt x="9" y="0"/>
                      <a:pt x="1" y="6"/>
                      <a:pt x="1" y="18"/>
                    </a:cubicBezTo>
                    <a:lnTo>
                      <a:pt x="1" y="2744"/>
                    </a:lnTo>
                    <a:cubicBezTo>
                      <a:pt x="1" y="2755"/>
                      <a:pt x="1" y="2767"/>
                      <a:pt x="12" y="2767"/>
                    </a:cubicBezTo>
                    <a:cubicBezTo>
                      <a:pt x="23" y="2767"/>
                      <a:pt x="35" y="2755"/>
                      <a:pt x="35" y="274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5" name="Google Shape;1057;p69"/>
              <p:cNvSpPr/>
              <p:nvPr/>
            </p:nvSpPr>
            <p:spPr>
              <a:xfrm>
                <a:off x="3504758" y="2596892"/>
                <a:ext cx="67147" cy="228213"/>
              </a:xfrm>
              <a:custGeom>
                <a:avLst/>
                <a:gdLst/>
                <a:ahLst/>
                <a:cxnLst/>
                <a:rect l="l" t="t" r="r" b="b"/>
                <a:pathLst>
                  <a:path w="1066" h="3623" extrusionOk="0">
                    <a:moveTo>
                      <a:pt x="1040" y="0"/>
                    </a:moveTo>
                    <a:cubicBezTo>
                      <a:pt x="1037" y="0"/>
                      <a:pt x="1035" y="1"/>
                      <a:pt x="1031" y="2"/>
                    </a:cubicBezTo>
                    <a:lnTo>
                      <a:pt x="12" y="529"/>
                    </a:lnTo>
                    <a:lnTo>
                      <a:pt x="0" y="541"/>
                    </a:lnTo>
                    <a:lnTo>
                      <a:pt x="0" y="3622"/>
                    </a:lnTo>
                    <a:lnTo>
                      <a:pt x="1043" y="3210"/>
                    </a:lnTo>
                    <a:cubicBezTo>
                      <a:pt x="1066" y="3210"/>
                      <a:pt x="1054" y="3175"/>
                      <a:pt x="1031" y="3175"/>
                    </a:cubicBezTo>
                    <a:lnTo>
                      <a:pt x="35" y="3576"/>
                    </a:lnTo>
                    <a:lnTo>
                      <a:pt x="35" y="552"/>
                    </a:lnTo>
                    <a:lnTo>
                      <a:pt x="1043" y="37"/>
                    </a:lnTo>
                    <a:cubicBezTo>
                      <a:pt x="1062" y="27"/>
                      <a:pt x="1057" y="0"/>
                      <a:pt x="104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6" name="Google Shape;1058;p69"/>
              <p:cNvSpPr/>
              <p:nvPr/>
            </p:nvSpPr>
            <p:spPr>
              <a:xfrm>
                <a:off x="3423184" y="2635946"/>
                <a:ext cx="68659" cy="216560"/>
              </a:xfrm>
              <a:custGeom>
                <a:avLst/>
                <a:gdLst/>
                <a:ahLst/>
                <a:cxnLst/>
                <a:rect l="l" t="t" r="r" b="b"/>
                <a:pathLst>
                  <a:path w="1090" h="3438" extrusionOk="0">
                    <a:moveTo>
                      <a:pt x="1055" y="47"/>
                    </a:moveTo>
                    <a:lnTo>
                      <a:pt x="1055" y="3048"/>
                    </a:lnTo>
                    <a:lnTo>
                      <a:pt x="35" y="3380"/>
                    </a:lnTo>
                    <a:lnTo>
                      <a:pt x="35" y="562"/>
                    </a:lnTo>
                    <a:lnTo>
                      <a:pt x="1055" y="47"/>
                    </a:lnTo>
                    <a:close/>
                    <a:moveTo>
                      <a:pt x="1089" y="1"/>
                    </a:moveTo>
                    <a:lnTo>
                      <a:pt x="12" y="528"/>
                    </a:lnTo>
                    <a:lnTo>
                      <a:pt x="1" y="539"/>
                    </a:lnTo>
                    <a:lnTo>
                      <a:pt x="1" y="3438"/>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7" name="Google Shape;1059;p69"/>
              <p:cNvSpPr/>
              <p:nvPr/>
            </p:nvSpPr>
            <p:spPr>
              <a:xfrm>
                <a:off x="3433326" y="2664481"/>
                <a:ext cx="2205" cy="183679"/>
              </a:xfrm>
              <a:custGeom>
                <a:avLst/>
                <a:gdLst/>
                <a:ahLst/>
                <a:cxnLst/>
                <a:rect l="l" t="t" r="r" b="b"/>
                <a:pathLst>
                  <a:path w="35" h="2916" extrusionOk="0">
                    <a:moveTo>
                      <a:pt x="17" y="0"/>
                    </a:moveTo>
                    <a:cubicBezTo>
                      <a:pt x="9" y="0"/>
                      <a:pt x="0" y="6"/>
                      <a:pt x="0" y="18"/>
                    </a:cubicBezTo>
                    <a:lnTo>
                      <a:pt x="0" y="2904"/>
                    </a:lnTo>
                    <a:cubicBezTo>
                      <a:pt x="0" y="2904"/>
                      <a:pt x="12" y="2916"/>
                      <a:pt x="23" y="2916"/>
                    </a:cubicBezTo>
                    <a:cubicBezTo>
                      <a:pt x="23" y="2916"/>
                      <a:pt x="35" y="2904"/>
                      <a:pt x="35" y="2904"/>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8" name="Google Shape;1060;p69"/>
              <p:cNvSpPr/>
              <p:nvPr/>
            </p:nvSpPr>
            <p:spPr>
              <a:xfrm>
                <a:off x="3517041" y="2623726"/>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9" name="Google Shape;1061;p69"/>
              <p:cNvSpPr/>
              <p:nvPr/>
            </p:nvSpPr>
            <p:spPr>
              <a:xfrm>
                <a:off x="3645480" y="2521995"/>
                <a:ext cx="89509" cy="246102"/>
              </a:xfrm>
              <a:custGeom>
                <a:avLst/>
                <a:gdLst/>
                <a:ahLst/>
                <a:cxnLst/>
                <a:rect l="l" t="t" r="r" b="b"/>
                <a:pathLst>
                  <a:path w="1421" h="3907" extrusionOk="0">
                    <a:moveTo>
                      <a:pt x="1317" y="57"/>
                    </a:moveTo>
                    <a:lnTo>
                      <a:pt x="1386" y="3288"/>
                    </a:lnTo>
                    <a:lnTo>
                      <a:pt x="34" y="3860"/>
                    </a:lnTo>
                    <a:lnTo>
                      <a:pt x="34" y="687"/>
                    </a:lnTo>
                    <a:lnTo>
                      <a:pt x="1317" y="57"/>
                    </a:lnTo>
                    <a:close/>
                    <a:moveTo>
                      <a:pt x="1340" y="0"/>
                    </a:moveTo>
                    <a:lnTo>
                      <a:pt x="12" y="664"/>
                    </a:lnTo>
                    <a:lnTo>
                      <a:pt x="0" y="664"/>
                    </a:lnTo>
                    <a:lnTo>
                      <a:pt x="0" y="3906"/>
                    </a:lnTo>
                    <a:lnTo>
                      <a:pt x="1409" y="3311"/>
                    </a:lnTo>
                    <a:lnTo>
                      <a:pt x="1421" y="3299"/>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0" name="Google Shape;1062;p69"/>
              <p:cNvSpPr/>
              <p:nvPr/>
            </p:nvSpPr>
            <p:spPr>
              <a:xfrm>
                <a:off x="3749353" y="2465681"/>
                <a:ext cx="94422" cy="258385"/>
              </a:xfrm>
              <a:custGeom>
                <a:avLst/>
                <a:gdLst/>
                <a:ahLst/>
                <a:cxnLst/>
                <a:rect l="l" t="t" r="r" b="b"/>
                <a:pathLst>
                  <a:path w="1499" h="4102" extrusionOk="0">
                    <a:moveTo>
                      <a:pt x="1467" y="1"/>
                    </a:moveTo>
                    <a:lnTo>
                      <a:pt x="1" y="745"/>
                    </a:lnTo>
                    <a:lnTo>
                      <a:pt x="1" y="4102"/>
                    </a:lnTo>
                    <a:lnTo>
                      <a:pt x="1478" y="3540"/>
                    </a:lnTo>
                    <a:cubicBezTo>
                      <a:pt x="1498" y="3530"/>
                      <a:pt x="1492" y="3504"/>
                      <a:pt x="1476" y="3504"/>
                    </a:cubicBezTo>
                    <a:cubicBezTo>
                      <a:pt x="1473" y="3504"/>
                      <a:pt x="1470" y="3504"/>
                      <a:pt x="1467" y="3506"/>
                    </a:cubicBezTo>
                    <a:lnTo>
                      <a:pt x="35" y="4056"/>
                    </a:lnTo>
                    <a:lnTo>
                      <a:pt x="35" y="757"/>
                    </a:lnTo>
                    <a:lnTo>
                      <a:pt x="1478" y="35"/>
                    </a:lnTo>
                    <a:cubicBezTo>
                      <a:pt x="1490" y="35"/>
                      <a:pt x="1490" y="23"/>
                      <a:pt x="1490" y="12"/>
                    </a:cubicBezTo>
                    <a:cubicBezTo>
                      <a:pt x="1478" y="1"/>
                      <a:pt x="1467" y="1"/>
                      <a:pt x="14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1" name="Google Shape;1063;p69"/>
              <p:cNvSpPr/>
              <p:nvPr/>
            </p:nvSpPr>
            <p:spPr>
              <a:xfrm>
                <a:off x="3655559" y="2558404"/>
                <a:ext cx="2205" cy="203899"/>
              </a:xfrm>
              <a:custGeom>
                <a:avLst/>
                <a:gdLst/>
                <a:ahLst/>
                <a:cxnLst/>
                <a:rect l="l" t="t" r="r" b="b"/>
                <a:pathLst>
                  <a:path w="35" h="3237" extrusionOk="0">
                    <a:moveTo>
                      <a:pt x="18" y="1"/>
                    </a:moveTo>
                    <a:cubicBezTo>
                      <a:pt x="9" y="1"/>
                      <a:pt x="0" y="6"/>
                      <a:pt x="0" y="18"/>
                    </a:cubicBezTo>
                    <a:lnTo>
                      <a:pt x="0" y="3214"/>
                    </a:lnTo>
                    <a:cubicBezTo>
                      <a:pt x="0" y="3225"/>
                      <a:pt x="12" y="3237"/>
                      <a:pt x="12" y="3237"/>
                    </a:cubicBezTo>
                    <a:cubicBezTo>
                      <a:pt x="23" y="3237"/>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2" name="Google Shape;1064;p69"/>
              <p:cNvSpPr/>
              <p:nvPr/>
            </p:nvSpPr>
            <p:spPr>
              <a:xfrm>
                <a:off x="3760880" y="2506247"/>
                <a:ext cx="2268" cy="212780"/>
              </a:xfrm>
              <a:custGeom>
                <a:avLst/>
                <a:gdLst/>
                <a:ahLst/>
                <a:cxnLst/>
                <a:rect l="l" t="t" r="r" b="b"/>
                <a:pathLst>
                  <a:path w="36" h="3378" extrusionOk="0">
                    <a:moveTo>
                      <a:pt x="18" y="1"/>
                    </a:moveTo>
                    <a:cubicBezTo>
                      <a:pt x="10" y="1"/>
                      <a:pt x="1" y="4"/>
                      <a:pt x="1" y="10"/>
                    </a:cubicBezTo>
                    <a:lnTo>
                      <a:pt x="1" y="3354"/>
                    </a:lnTo>
                    <a:cubicBezTo>
                      <a:pt x="1" y="3366"/>
                      <a:pt x="12" y="3377"/>
                      <a:pt x="12" y="3377"/>
                    </a:cubicBezTo>
                    <a:cubicBezTo>
                      <a:pt x="24" y="3377"/>
                      <a:pt x="35" y="3366"/>
                      <a:pt x="35" y="3354"/>
                    </a:cubicBezTo>
                    <a:lnTo>
                      <a:pt x="35" y="10"/>
                    </a:lnTo>
                    <a:cubicBezTo>
                      <a:pt x="35" y="4"/>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3" name="Google Shape;1065;p69"/>
              <p:cNvSpPr/>
              <p:nvPr/>
            </p:nvSpPr>
            <p:spPr>
              <a:xfrm>
                <a:off x="3928311" y="2379824"/>
                <a:ext cx="85918" cy="273503"/>
              </a:xfrm>
              <a:custGeom>
                <a:avLst/>
                <a:gdLst/>
                <a:ahLst/>
                <a:cxnLst/>
                <a:rect l="l" t="t" r="r" b="b"/>
                <a:pathLst>
                  <a:path w="1364" h="4342" extrusionOk="0">
                    <a:moveTo>
                      <a:pt x="1329" y="58"/>
                    </a:moveTo>
                    <a:lnTo>
                      <a:pt x="1329" y="3735"/>
                    </a:lnTo>
                    <a:lnTo>
                      <a:pt x="35" y="4296"/>
                    </a:lnTo>
                    <a:lnTo>
                      <a:pt x="35" y="722"/>
                    </a:lnTo>
                    <a:lnTo>
                      <a:pt x="1329" y="58"/>
                    </a:lnTo>
                    <a:close/>
                    <a:moveTo>
                      <a:pt x="1364" y="0"/>
                    </a:moveTo>
                    <a:lnTo>
                      <a:pt x="1" y="711"/>
                    </a:lnTo>
                    <a:lnTo>
                      <a:pt x="1" y="4342"/>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4" name="Google Shape;1066;p69"/>
              <p:cNvSpPr/>
              <p:nvPr/>
            </p:nvSpPr>
            <p:spPr>
              <a:xfrm>
                <a:off x="4037285" y="2307636"/>
                <a:ext cx="104689" cy="298069"/>
              </a:xfrm>
              <a:custGeom>
                <a:avLst/>
                <a:gdLst/>
                <a:ahLst/>
                <a:cxnLst/>
                <a:rect l="l" t="t" r="r" b="b"/>
                <a:pathLst>
                  <a:path w="1662" h="4732" extrusionOk="0">
                    <a:moveTo>
                      <a:pt x="1627" y="58"/>
                    </a:moveTo>
                    <a:lnTo>
                      <a:pt x="1627" y="3964"/>
                    </a:lnTo>
                    <a:lnTo>
                      <a:pt x="35" y="4686"/>
                    </a:lnTo>
                    <a:lnTo>
                      <a:pt x="35" y="952"/>
                    </a:lnTo>
                    <a:lnTo>
                      <a:pt x="1627" y="58"/>
                    </a:lnTo>
                    <a:close/>
                    <a:moveTo>
                      <a:pt x="1661" y="1"/>
                    </a:moveTo>
                    <a:lnTo>
                      <a:pt x="0" y="929"/>
                    </a:lnTo>
                    <a:lnTo>
                      <a:pt x="0" y="4732"/>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5" name="Google Shape;1067;p69"/>
              <p:cNvSpPr/>
              <p:nvPr/>
            </p:nvSpPr>
            <p:spPr>
              <a:xfrm>
                <a:off x="3938389" y="2418438"/>
                <a:ext cx="2268" cy="232055"/>
              </a:xfrm>
              <a:custGeom>
                <a:avLst/>
                <a:gdLst/>
                <a:ahLst/>
                <a:cxnLst/>
                <a:rect l="l" t="t" r="r" b="b"/>
                <a:pathLst>
                  <a:path w="36" h="3684" extrusionOk="0">
                    <a:moveTo>
                      <a:pt x="18" y="0"/>
                    </a:moveTo>
                    <a:cubicBezTo>
                      <a:pt x="10" y="0"/>
                      <a:pt x="1" y="6"/>
                      <a:pt x="1" y="17"/>
                    </a:cubicBezTo>
                    <a:lnTo>
                      <a:pt x="1" y="3660"/>
                    </a:lnTo>
                    <a:cubicBezTo>
                      <a:pt x="1" y="3672"/>
                      <a:pt x="12" y="3683"/>
                      <a:pt x="12" y="3683"/>
                    </a:cubicBezTo>
                    <a:cubicBezTo>
                      <a:pt x="24" y="3683"/>
                      <a:pt x="35" y="3672"/>
                      <a:pt x="35" y="3660"/>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6" name="Google Shape;1068;p69"/>
              <p:cNvSpPr/>
              <p:nvPr/>
            </p:nvSpPr>
            <p:spPr>
              <a:xfrm>
                <a:off x="4046671" y="2360675"/>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7" name="Google Shape;1069;p69"/>
              <p:cNvSpPr/>
              <p:nvPr/>
            </p:nvSpPr>
            <p:spPr>
              <a:xfrm>
                <a:off x="3283974" y="2988130"/>
                <a:ext cx="66391" cy="200623"/>
              </a:xfrm>
              <a:custGeom>
                <a:avLst/>
                <a:gdLst/>
                <a:ahLst/>
                <a:cxnLst/>
                <a:rect l="l" t="t" r="r" b="b"/>
                <a:pathLst>
                  <a:path w="1054" h="3185" extrusionOk="0">
                    <a:moveTo>
                      <a:pt x="1020" y="0"/>
                    </a:moveTo>
                    <a:lnTo>
                      <a:pt x="0" y="344"/>
                    </a:lnTo>
                    <a:lnTo>
                      <a:pt x="0" y="3185"/>
                    </a:lnTo>
                    <a:lnTo>
                      <a:pt x="1031" y="2978"/>
                    </a:lnTo>
                    <a:cubicBezTo>
                      <a:pt x="1042" y="2978"/>
                      <a:pt x="1042" y="2967"/>
                      <a:pt x="1042" y="2956"/>
                    </a:cubicBezTo>
                    <a:cubicBezTo>
                      <a:pt x="1042" y="2956"/>
                      <a:pt x="1031" y="2944"/>
                      <a:pt x="1020" y="2944"/>
                    </a:cubicBezTo>
                    <a:lnTo>
                      <a:pt x="34" y="3150"/>
                    </a:lnTo>
                    <a:lnTo>
                      <a:pt x="34" y="367"/>
                    </a:lnTo>
                    <a:lnTo>
                      <a:pt x="1031" y="34"/>
                    </a:lnTo>
                    <a:cubicBezTo>
                      <a:pt x="1054" y="34"/>
                      <a:pt x="1042" y="0"/>
                      <a:pt x="10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8" name="Google Shape;1070;p69"/>
              <p:cNvSpPr/>
              <p:nvPr/>
            </p:nvSpPr>
            <p:spPr>
              <a:xfrm>
                <a:off x="3174243" y="3017673"/>
                <a:ext cx="72250" cy="191301"/>
              </a:xfrm>
              <a:custGeom>
                <a:avLst/>
                <a:gdLst/>
                <a:ahLst/>
                <a:cxnLst/>
                <a:rect l="l" t="t" r="r" b="b"/>
                <a:pathLst>
                  <a:path w="1147" h="3037" extrusionOk="0">
                    <a:moveTo>
                      <a:pt x="1112" y="47"/>
                    </a:moveTo>
                    <a:lnTo>
                      <a:pt x="1112" y="2796"/>
                    </a:lnTo>
                    <a:lnTo>
                      <a:pt x="24" y="2991"/>
                    </a:lnTo>
                    <a:lnTo>
                      <a:pt x="24" y="310"/>
                    </a:lnTo>
                    <a:lnTo>
                      <a:pt x="1112" y="47"/>
                    </a:lnTo>
                    <a:close/>
                    <a:moveTo>
                      <a:pt x="1146" y="1"/>
                    </a:moveTo>
                    <a:lnTo>
                      <a:pt x="12" y="287"/>
                    </a:lnTo>
                    <a:lnTo>
                      <a:pt x="1" y="287"/>
                    </a:lnTo>
                    <a:lnTo>
                      <a:pt x="1" y="3036"/>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9" name="Google Shape;1071;p69"/>
              <p:cNvSpPr/>
              <p:nvPr/>
            </p:nvSpPr>
            <p:spPr>
              <a:xfrm>
                <a:off x="3186526" y="3032476"/>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0" name="Google Shape;1072;p69"/>
              <p:cNvSpPr/>
              <p:nvPr/>
            </p:nvSpPr>
            <p:spPr>
              <a:xfrm>
                <a:off x="3504758" y="2918840"/>
                <a:ext cx="67147" cy="217945"/>
              </a:xfrm>
              <a:custGeom>
                <a:avLst/>
                <a:gdLst/>
                <a:ahLst/>
                <a:cxnLst/>
                <a:rect l="l" t="t" r="r" b="b"/>
                <a:pathLst>
                  <a:path w="1066" h="3460" extrusionOk="0">
                    <a:moveTo>
                      <a:pt x="1031" y="0"/>
                    </a:moveTo>
                    <a:lnTo>
                      <a:pt x="0" y="378"/>
                    </a:lnTo>
                    <a:lnTo>
                      <a:pt x="0" y="3460"/>
                    </a:lnTo>
                    <a:lnTo>
                      <a:pt x="1043" y="3219"/>
                    </a:lnTo>
                    <a:cubicBezTo>
                      <a:pt x="1062" y="3209"/>
                      <a:pt x="1057" y="3183"/>
                      <a:pt x="1047" y="3183"/>
                    </a:cubicBezTo>
                    <a:cubicBezTo>
                      <a:pt x="1046" y="3183"/>
                      <a:pt x="1044" y="3183"/>
                      <a:pt x="1043" y="3185"/>
                    </a:cubicBezTo>
                    <a:lnTo>
                      <a:pt x="35" y="3414"/>
                    </a:lnTo>
                    <a:lnTo>
                      <a:pt x="35" y="401"/>
                    </a:lnTo>
                    <a:lnTo>
                      <a:pt x="1043" y="35"/>
                    </a:lnTo>
                    <a:cubicBezTo>
                      <a:pt x="1066" y="35"/>
                      <a:pt x="1054"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1" name="Google Shape;1073;p69"/>
              <p:cNvSpPr/>
              <p:nvPr/>
            </p:nvSpPr>
            <p:spPr>
              <a:xfrm>
                <a:off x="3423184" y="2945548"/>
                <a:ext cx="68659" cy="205662"/>
              </a:xfrm>
              <a:custGeom>
                <a:avLst/>
                <a:gdLst/>
                <a:ahLst/>
                <a:cxnLst/>
                <a:rect l="l" t="t" r="r" b="b"/>
                <a:pathLst>
                  <a:path w="1090" h="3265" extrusionOk="0">
                    <a:moveTo>
                      <a:pt x="1055" y="46"/>
                    </a:moveTo>
                    <a:lnTo>
                      <a:pt x="1055" y="3047"/>
                    </a:lnTo>
                    <a:lnTo>
                      <a:pt x="35" y="3219"/>
                    </a:lnTo>
                    <a:lnTo>
                      <a:pt x="35" y="390"/>
                    </a:lnTo>
                    <a:lnTo>
                      <a:pt x="1055" y="46"/>
                    </a:lnTo>
                    <a:close/>
                    <a:moveTo>
                      <a:pt x="1089" y="0"/>
                    </a:moveTo>
                    <a:lnTo>
                      <a:pt x="1" y="367"/>
                    </a:lnTo>
                    <a:lnTo>
                      <a:pt x="1" y="3265"/>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2" name="Google Shape;1074;p69"/>
              <p:cNvSpPr/>
              <p:nvPr/>
            </p:nvSpPr>
            <p:spPr>
              <a:xfrm>
                <a:off x="3433326" y="2965201"/>
                <a:ext cx="2205" cy="183868"/>
              </a:xfrm>
              <a:custGeom>
                <a:avLst/>
                <a:gdLst/>
                <a:ahLst/>
                <a:cxnLst/>
                <a:rect l="l" t="t" r="r" b="b"/>
                <a:pathLst>
                  <a:path w="35" h="2919" extrusionOk="0">
                    <a:moveTo>
                      <a:pt x="17" y="0"/>
                    </a:moveTo>
                    <a:cubicBezTo>
                      <a:pt x="9" y="0"/>
                      <a:pt x="0" y="3"/>
                      <a:pt x="0" y="9"/>
                    </a:cubicBezTo>
                    <a:lnTo>
                      <a:pt x="0" y="2907"/>
                    </a:lnTo>
                    <a:cubicBezTo>
                      <a:pt x="0" y="2907"/>
                      <a:pt x="12" y="2919"/>
                      <a:pt x="23" y="2919"/>
                    </a:cubicBezTo>
                    <a:cubicBezTo>
                      <a:pt x="23" y="2919"/>
                      <a:pt x="35" y="2907"/>
                      <a:pt x="35" y="2907"/>
                    </a:cubicBezTo>
                    <a:lnTo>
                      <a:pt x="35" y="9"/>
                    </a:lnTo>
                    <a:cubicBezTo>
                      <a:pt x="35" y="3"/>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3" name="Google Shape;1075;p69"/>
              <p:cNvSpPr/>
              <p:nvPr/>
            </p:nvSpPr>
            <p:spPr>
              <a:xfrm>
                <a:off x="3517041" y="2937611"/>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4" name="Google Shape;1076;p69"/>
              <p:cNvSpPr/>
              <p:nvPr/>
            </p:nvSpPr>
            <p:spPr>
              <a:xfrm>
                <a:off x="3645480" y="2869077"/>
                <a:ext cx="89509" cy="233126"/>
              </a:xfrm>
              <a:custGeom>
                <a:avLst/>
                <a:gdLst/>
                <a:ahLst/>
                <a:cxnLst/>
                <a:rect l="l" t="t" r="r" b="b"/>
                <a:pathLst>
                  <a:path w="1421" h="3701" extrusionOk="0">
                    <a:moveTo>
                      <a:pt x="1306" y="46"/>
                    </a:moveTo>
                    <a:lnTo>
                      <a:pt x="1386" y="3288"/>
                    </a:lnTo>
                    <a:lnTo>
                      <a:pt x="34" y="3654"/>
                    </a:lnTo>
                    <a:lnTo>
                      <a:pt x="34" y="481"/>
                    </a:lnTo>
                    <a:lnTo>
                      <a:pt x="1306" y="46"/>
                    </a:lnTo>
                    <a:close/>
                    <a:moveTo>
                      <a:pt x="1340" y="0"/>
                    </a:moveTo>
                    <a:lnTo>
                      <a:pt x="12" y="458"/>
                    </a:lnTo>
                    <a:lnTo>
                      <a:pt x="0" y="458"/>
                    </a:lnTo>
                    <a:lnTo>
                      <a:pt x="0" y="3700"/>
                    </a:lnTo>
                    <a:lnTo>
                      <a:pt x="1421" y="3311"/>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5" name="Google Shape;1077;p69"/>
              <p:cNvSpPr/>
              <p:nvPr/>
            </p:nvSpPr>
            <p:spPr>
              <a:xfrm>
                <a:off x="3749353" y="2830085"/>
                <a:ext cx="93855" cy="244653"/>
              </a:xfrm>
              <a:custGeom>
                <a:avLst/>
                <a:gdLst/>
                <a:ahLst/>
                <a:cxnLst/>
                <a:rect l="l" t="t" r="r" b="b"/>
                <a:pathLst>
                  <a:path w="1490" h="3884" extrusionOk="0">
                    <a:moveTo>
                      <a:pt x="1467" y="0"/>
                    </a:moveTo>
                    <a:lnTo>
                      <a:pt x="1" y="516"/>
                    </a:lnTo>
                    <a:lnTo>
                      <a:pt x="1" y="3884"/>
                    </a:lnTo>
                    <a:lnTo>
                      <a:pt x="1478" y="3540"/>
                    </a:lnTo>
                    <a:cubicBezTo>
                      <a:pt x="1490" y="3529"/>
                      <a:pt x="1490" y="3506"/>
                      <a:pt x="1467" y="3506"/>
                    </a:cubicBezTo>
                    <a:lnTo>
                      <a:pt x="35" y="3838"/>
                    </a:lnTo>
                    <a:lnTo>
                      <a:pt x="35" y="539"/>
                    </a:lnTo>
                    <a:lnTo>
                      <a:pt x="1478" y="35"/>
                    </a:lnTo>
                    <a:cubicBezTo>
                      <a:pt x="1478" y="35"/>
                      <a:pt x="1490" y="23"/>
                      <a:pt x="1490" y="12"/>
                    </a:cubicBezTo>
                    <a:cubicBezTo>
                      <a:pt x="1478" y="12"/>
                      <a:pt x="1467" y="0"/>
                      <a:pt x="146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6" name="Google Shape;1078;p69"/>
              <p:cNvSpPr/>
              <p:nvPr/>
            </p:nvSpPr>
            <p:spPr>
              <a:xfrm>
                <a:off x="3655559" y="2893958"/>
                <a:ext cx="2205" cy="203899"/>
              </a:xfrm>
              <a:custGeom>
                <a:avLst/>
                <a:gdLst/>
                <a:ahLst/>
                <a:cxnLst/>
                <a:rect l="l" t="t" r="r" b="b"/>
                <a:pathLst>
                  <a:path w="35" h="3237" extrusionOk="0">
                    <a:moveTo>
                      <a:pt x="18" y="0"/>
                    </a:moveTo>
                    <a:cubicBezTo>
                      <a:pt x="9" y="0"/>
                      <a:pt x="0" y="6"/>
                      <a:pt x="0" y="17"/>
                    </a:cubicBezTo>
                    <a:lnTo>
                      <a:pt x="0" y="3213"/>
                    </a:lnTo>
                    <a:cubicBezTo>
                      <a:pt x="0" y="3225"/>
                      <a:pt x="12" y="3236"/>
                      <a:pt x="12" y="3236"/>
                    </a:cubicBezTo>
                    <a:cubicBezTo>
                      <a:pt x="23" y="3236"/>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7" name="Google Shape;1079;p69"/>
              <p:cNvSpPr/>
              <p:nvPr/>
            </p:nvSpPr>
            <p:spPr>
              <a:xfrm>
                <a:off x="3760880" y="2857864"/>
                <a:ext cx="2268" cy="212528"/>
              </a:xfrm>
              <a:custGeom>
                <a:avLst/>
                <a:gdLst/>
                <a:ahLst/>
                <a:cxnLst/>
                <a:rect l="l" t="t" r="r" b="b"/>
                <a:pathLst>
                  <a:path w="36" h="3374" extrusionOk="0">
                    <a:moveTo>
                      <a:pt x="18" y="0"/>
                    </a:moveTo>
                    <a:cubicBezTo>
                      <a:pt x="10" y="0"/>
                      <a:pt x="1" y="6"/>
                      <a:pt x="1" y="18"/>
                    </a:cubicBezTo>
                    <a:lnTo>
                      <a:pt x="1" y="3363"/>
                    </a:lnTo>
                    <a:cubicBezTo>
                      <a:pt x="1" y="3374"/>
                      <a:pt x="12" y="3374"/>
                      <a:pt x="12" y="3374"/>
                    </a:cubicBezTo>
                    <a:cubicBezTo>
                      <a:pt x="24" y="3374"/>
                      <a:pt x="35" y="3374"/>
                      <a:pt x="35" y="3363"/>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8" name="Google Shape;1080;p69"/>
              <p:cNvSpPr/>
              <p:nvPr/>
            </p:nvSpPr>
            <p:spPr>
              <a:xfrm>
                <a:off x="3928311" y="2770936"/>
                <a:ext cx="85918" cy="260527"/>
              </a:xfrm>
              <a:custGeom>
                <a:avLst/>
                <a:gdLst/>
                <a:ahLst/>
                <a:cxnLst/>
                <a:rect l="l" t="t" r="r" b="b"/>
                <a:pathLst>
                  <a:path w="1364" h="4136" extrusionOk="0">
                    <a:moveTo>
                      <a:pt x="1329" y="57"/>
                    </a:moveTo>
                    <a:lnTo>
                      <a:pt x="1329" y="3746"/>
                    </a:lnTo>
                    <a:lnTo>
                      <a:pt x="35" y="4090"/>
                    </a:lnTo>
                    <a:lnTo>
                      <a:pt x="35" y="527"/>
                    </a:lnTo>
                    <a:lnTo>
                      <a:pt x="1329" y="57"/>
                    </a:lnTo>
                    <a:close/>
                    <a:moveTo>
                      <a:pt x="1364" y="0"/>
                    </a:moveTo>
                    <a:lnTo>
                      <a:pt x="1" y="493"/>
                    </a:lnTo>
                    <a:lnTo>
                      <a:pt x="1" y="4135"/>
                    </a:lnTo>
                    <a:lnTo>
                      <a:pt x="1364" y="3769"/>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9" name="Google Shape;1081;p69"/>
              <p:cNvSpPr/>
              <p:nvPr/>
            </p:nvSpPr>
            <p:spPr>
              <a:xfrm>
                <a:off x="4037285" y="2719662"/>
                <a:ext cx="104689" cy="281502"/>
              </a:xfrm>
              <a:custGeom>
                <a:avLst/>
                <a:gdLst/>
                <a:ahLst/>
                <a:cxnLst/>
                <a:rect l="l" t="t" r="r" b="b"/>
                <a:pathLst>
                  <a:path w="1662" h="4469" extrusionOk="0">
                    <a:moveTo>
                      <a:pt x="1627" y="47"/>
                    </a:moveTo>
                    <a:lnTo>
                      <a:pt x="1627" y="3953"/>
                    </a:lnTo>
                    <a:lnTo>
                      <a:pt x="35" y="4422"/>
                    </a:lnTo>
                    <a:lnTo>
                      <a:pt x="35" y="688"/>
                    </a:lnTo>
                    <a:lnTo>
                      <a:pt x="1627" y="47"/>
                    </a:lnTo>
                    <a:close/>
                    <a:moveTo>
                      <a:pt x="1661" y="1"/>
                    </a:moveTo>
                    <a:lnTo>
                      <a:pt x="12" y="654"/>
                    </a:lnTo>
                    <a:lnTo>
                      <a:pt x="0" y="665"/>
                    </a:lnTo>
                    <a:lnTo>
                      <a:pt x="0" y="4468"/>
                    </a:lnTo>
                    <a:lnTo>
                      <a:pt x="1650" y="3976"/>
                    </a:lnTo>
                    <a:lnTo>
                      <a:pt x="1661" y="3976"/>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0" name="Google Shape;1082;p69"/>
              <p:cNvSpPr/>
              <p:nvPr/>
            </p:nvSpPr>
            <p:spPr>
              <a:xfrm>
                <a:off x="3938389" y="2798527"/>
                <a:ext cx="2268" cy="231488"/>
              </a:xfrm>
              <a:custGeom>
                <a:avLst/>
                <a:gdLst/>
                <a:ahLst/>
                <a:cxnLst/>
                <a:rect l="l" t="t" r="r" b="b"/>
                <a:pathLst>
                  <a:path w="36" h="3675" extrusionOk="0">
                    <a:moveTo>
                      <a:pt x="18" y="0"/>
                    </a:moveTo>
                    <a:cubicBezTo>
                      <a:pt x="10" y="0"/>
                      <a:pt x="1" y="3"/>
                      <a:pt x="1" y="9"/>
                    </a:cubicBezTo>
                    <a:lnTo>
                      <a:pt x="1" y="3652"/>
                    </a:lnTo>
                    <a:cubicBezTo>
                      <a:pt x="1" y="3663"/>
                      <a:pt x="12" y="3675"/>
                      <a:pt x="12" y="3675"/>
                    </a:cubicBezTo>
                    <a:cubicBezTo>
                      <a:pt x="24" y="3675"/>
                      <a:pt x="35" y="3663"/>
                      <a:pt x="35" y="3652"/>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1" name="Google Shape;1083;p69"/>
              <p:cNvSpPr/>
              <p:nvPr/>
            </p:nvSpPr>
            <p:spPr>
              <a:xfrm>
                <a:off x="4046671" y="2757582"/>
                <a:ext cx="2205" cy="239236"/>
              </a:xfrm>
              <a:custGeom>
                <a:avLst/>
                <a:gdLst/>
                <a:ahLst/>
                <a:cxnLst/>
                <a:rect l="l" t="t" r="r" b="b"/>
                <a:pathLst>
                  <a:path w="35" h="3798" extrusionOk="0">
                    <a:moveTo>
                      <a:pt x="17" y="0"/>
                    </a:moveTo>
                    <a:cubicBezTo>
                      <a:pt x="9" y="0"/>
                      <a:pt x="0" y="6"/>
                      <a:pt x="0" y="17"/>
                    </a:cubicBezTo>
                    <a:lnTo>
                      <a:pt x="0" y="3786"/>
                    </a:lnTo>
                    <a:cubicBezTo>
                      <a:pt x="0" y="3786"/>
                      <a:pt x="0" y="3798"/>
                      <a:pt x="12" y="3798"/>
                    </a:cubicBezTo>
                    <a:cubicBezTo>
                      <a:pt x="23" y="3798"/>
                      <a:pt x="35" y="3786"/>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2" name="Google Shape;1084;p69"/>
              <p:cNvSpPr/>
              <p:nvPr/>
            </p:nvSpPr>
            <p:spPr>
              <a:xfrm>
                <a:off x="3283974" y="3248473"/>
                <a:ext cx="66202" cy="199363"/>
              </a:xfrm>
              <a:custGeom>
                <a:avLst/>
                <a:gdLst/>
                <a:ahLst/>
                <a:cxnLst/>
                <a:rect l="l" t="t" r="r" b="b"/>
                <a:pathLst>
                  <a:path w="1051" h="3165" extrusionOk="0">
                    <a:moveTo>
                      <a:pt x="1028" y="0"/>
                    </a:moveTo>
                    <a:cubicBezTo>
                      <a:pt x="1026" y="0"/>
                      <a:pt x="1023" y="1"/>
                      <a:pt x="1020" y="2"/>
                    </a:cubicBezTo>
                    <a:lnTo>
                      <a:pt x="11" y="323"/>
                    </a:lnTo>
                    <a:lnTo>
                      <a:pt x="0" y="323"/>
                    </a:lnTo>
                    <a:lnTo>
                      <a:pt x="0" y="3164"/>
                    </a:lnTo>
                    <a:lnTo>
                      <a:pt x="1031" y="2981"/>
                    </a:lnTo>
                    <a:cubicBezTo>
                      <a:pt x="1042" y="2969"/>
                      <a:pt x="1042" y="2969"/>
                      <a:pt x="1042" y="2958"/>
                    </a:cubicBezTo>
                    <a:cubicBezTo>
                      <a:pt x="1042" y="2950"/>
                      <a:pt x="1037" y="2942"/>
                      <a:pt x="1029" y="2942"/>
                    </a:cubicBezTo>
                    <a:cubicBezTo>
                      <a:pt x="1026" y="2942"/>
                      <a:pt x="1023" y="2943"/>
                      <a:pt x="1020" y="2946"/>
                    </a:cubicBezTo>
                    <a:lnTo>
                      <a:pt x="34" y="3118"/>
                    </a:lnTo>
                    <a:lnTo>
                      <a:pt x="34" y="346"/>
                    </a:lnTo>
                    <a:lnTo>
                      <a:pt x="1031" y="37"/>
                    </a:lnTo>
                    <a:cubicBezTo>
                      <a:pt x="1051" y="27"/>
                      <a:pt x="1045" y="0"/>
                      <a:pt x="102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3" name="Google Shape;1085;p69"/>
              <p:cNvSpPr/>
              <p:nvPr/>
            </p:nvSpPr>
            <p:spPr>
              <a:xfrm>
                <a:off x="3174243" y="3276000"/>
                <a:ext cx="72250" cy="189096"/>
              </a:xfrm>
              <a:custGeom>
                <a:avLst/>
                <a:gdLst/>
                <a:ahLst/>
                <a:cxnLst/>
                <a:rect l="l" t="t" r="r" b="b"/>
                <a:pathLst>
                  <a:path w="1147" h="3002" extrusionOk="0">
                    <a:moveTo>
                      <a:pt x="1112" y="47"/>
                    </a:moveTo>
                    <a:lnTo>
                      <a:pt x="1112" y="2796"/>
                    </a:lnTo>
                    <a:lnTo>
                      <a:pt x="24" y="2968"/>
                    </a:lnTo>
                    <a:lnTo>
                      <a:pt x="24" y="287"/>
                    </a:lnTo>
                    <a:lnTo>
                      <a:pt x="1112" y="47"/>
                    </a:lnTo>
                    <a:close/>
                    <a:moveTo>
                      <a:pt x="1146" y="1"/>
                    </a:moveTo>
                    <a:lnTo>
                      <a:pt x="1" y="264"/>
                    </a:lnTo>
                    <a:lnTo>
                      <a:pt x="1" y="3002"/>
                    </a:lnTo>
                    <a:lnTo>
                      <a:pt x="1146" y="2819"/>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4" name="Google Shape;1086;p69"/>
              <p:cNvSpPr/>
              <p:nvPr/>
            </p:nvSpPr>
            <p:spPr>
              <a:xfrm>
                <a:off x="3186526" y="3289354"/>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5" name="Google Shape;1087;p69"/>
              <p:cNvSpPr/>
              <p:nvPr/>
            </p:nvSpPr>
            <p:spPr>
              <a:xfrm>
                <a:off x="3504758" y="3205135"/>
                <a:ext cx="66958" cy="214544"/>
              </a:xfrm>
              <a:custGeom>
                <a:avLst/>
                <a:gdLst/>
                <a:ahLst/>
                <a:cxnLst/>
                <a:rect l="l" t="t" r="r" b="b"/>
                <a:pathLst>
                  <a:path w="1063" h="3406" extrusionOk="0">
                    <a:moveTo>
                      <a:pt x="1040" y="1"/>
                    </a:moveTo>
                    <a:cubicBezTo>
                      <a:pt x="1037" y="1"/>
                      <a:pt x="1035" y="2"/>
                      <a:pt x="1031" y="3"/>
                    </a:cubicBezTo>
                    <a:lnTo>
                      <a:pt x="0" y="312"/>
                    </a:lnTo>
                    <a:lnTo>
                      <a:pt x="0" y="3405"/>
                    </a:lnTo>
                    <a:lnTo>
                      <a:pt x="1043" y="3211"/>
                    </a:lnTo>
                    <a:cubicBezTo>
                      <a:pt x="1054" y="3211"/>
                      <a:pt x="1054" y="3199"/>
                      <a:pt x="1054" y="3188"/>
                    </a:cubicBezTo>
                    <a:cubicBezTo>
                      <a:pt x="1054" y="3176"/>
                      <a:pt x="1043" y="3176"/>
                      <a:pt x="1043" y="3176"/>
                    </a:cubicBezTo>
                    <a:lnTo>
                      <a:pt x="35" y="3359"/>
                    </a:lnTo>
                    <a:lnTo>
                      <a:pt x="35" y="347"/>
                    </a:lnTo>
                    <a:lnTo>
                      <a:pt x="1043" y="37"/>
                    </a:lnTo>
                    <a:cubicBezTo>
                      <a:pt x="1062" y="28"/>
                      <a:pt x="1057" y="1"/>
                      <a:pt x="104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6" name="Google Shape;1088;p69"/>
              <p:cNvSpPr/>
              <p:nvPr/>
            </p:nvSpPr>
            <p:spPr>
              <a:xfrm>
                <a:off x="3423184" y="3227686"/>
                <a:ext cx="68659" cy="201379"/>
              </a:xfrm>
              <a:custGeom>
                <a:avLst/>
                <a:gdLst/>
                <a:ahLst/>
                <a:cxnLst/>
                <a:rect l="l" t="t" r="r" b="b"/>
                <a:pathLst>
                  <a:path w="1090" h="3197" extrusionOk="0">
                    <a:moveTo>
                      <a:pt x="1055" y="46"/>
                    </a:moveTo>
                    <a:lnTo>
                      <a:pt x="1055" y="3036"/>
                    </a:lnTo>
                    <a:lnTo>
                      <a:pt x="35" y="3162"/>
                    </a:lnTo>
                    <a:lnTo>
                      <a:pt x="35" y="332"/>
                    </a:lnTo>
                    <a:lnTo>
                      <a:pt x="1055" y="46"/>
                    </a:lnTo>
                    <a:close/>
                    <a:moveTo>
                      <a:pt x="1089" y="0"/>
                    </a:moveTo>
                    <a:lnTo>
                      <a:pt x="12" y="310"/>
                    </a:lnTo>
                    <a:lnTo>
                      <a:pt x="1" y="310"/>
                    </a:lnTo>
                    <a:lnTo>
                      <a:pt x="1" y="3196"/>
                    </a:lnTo>
                    <a:lnTo>
                      <a:pt x="1078" y="3070"/>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7" name="Google Shape;1089;p69"/>
              <p:cNvSpPr/>
              <p:nvPr/>
            </p:nvSpPr>
            <p:spPr>
              <a:xfrm>
                <a:off x="3433326" y="3243874"/>
                <a:ext cx="2205" cy="183742"/>
              </a:xfrm>
              <a:custGeom>
                <a:avLst/>
                <a:gdLst/>
                <a:ahLst/>
                <a:cxnLst/>
                <a:rect l="l" t="t" r="r" b="b"/>
                <a:pathLst>
                  <a:path w="35" h="2917" extrusionOk="0">
                    <a:moveTo>
                      <a:pt x="17" y="1"/>
                    </a:moveTo>
                    <a:cubicBezTo>
                      <a:pt x="9" y="1"/>
                      <a:pt x="0" y="7"/>
                      <a:pt x="0" y="18"/>
                    </a:cubicBezTo>
                    <a:lnTo>
                      <a:pt x="0" y="2905"/>
                    </a:lnTo>
                    <a:cubicBezTo>
                      <a:pt x="0" y="2916"/>
                      <a:pt x="12" y="2916"/>
                      <a:pt x="23" y="2916"/>
                    </a:cubicBezTo>
                    <a:cubicBezTo>
                      <a:pt x="23" y="2916"/>
                      <a:pt x="35" y="2916"/>
                      <a:pt x="35" y="2905"/>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8" name="Google Shape;1090;p69"/>
              <p:cNvSpPr/>
              <p:nvPr/>
            </p:nvSpPr>
            <p:spPr>
              <a:xfrm>
                <a:off x="3517041" y="3221198"/>
                <a:ext cx="2205" cy="195584"/>
              </a:xfrm>
              <a:custGeom>
                <a:avLst/>
                <a:gdLst/>
                <a:ahLst/>
                <a:cxnLst/>
                <a:rect l="l" t="t" r="r" b="b"/>
                <a:pathLst>
                  <a:path w="35" h="3105" extrusionOk="0">
                    <a:moveTo>
                      <a:pt x="23" y="0"/>
                    </a:moveTo>
                    <a:cubicBezTo>
                      <a:pt x="12" y="0"/>
                      <a:pt x="0" y="0"/>
                      <a:pt x="0" y="12"/>
                    </a:cubicBezTo>
                    <a:lnTo>
                      <a:pt x="0" y="3093"/>
                    </a:lnTo>
                    <a:cubicBezTo>
                      <a:pt x="0" y="3104"/>
                      <a:pt x="12" y="3104"/>
                      <a:pt x="12" y="3104"/>
                    </a:cubicBezTo>
                    <a:cubicBezTo>
                      <a:pt x="23" y="3104"/>
                      <a:pt x="34" y="3104"/>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9" name="Google Shape;1091;p69"/>
              <p:cNvSpPr/>
              <p:nvPr/>
            </p:nvSpPr>
            <p:spPr>
              <a:xfrm>
                <a:off x="3645480" y="3175025"/>
                <a:ext cx="89509" cy="224433"/>
              </a:xfrm>
              <a:custGeom>
                <a:avLst/>
                <a:gdLst/>
                <a:ahLst/>
                <a:cxnLst/>
                <a:rect l="l" t="t" r="r" b="b"/>
                <a:pathLst>
                  <a:path w="1421" h="3563" extrusionOk="0">
                    <a:moveTo>
                      <a:pt x="1317" y="46"/>
                    </a:moveTo>
                    <a:lnTo>
                      <a:pt x="1386" y="3288"/>
                    </a:lnTo>
                    <a:lnTo>
                      <a:pt x="34" y="3517"/>
                    </a:lnTo>
                    <a:lnTo>
                      <a:pt x="34" y="344"/>
                    </a:lnTo>
                    <a:lnTo>
                      <a:pt x="1317" y="46"/>
                    </a:lnTo>
                    <a:close/>
                    <a:moveTo>
                      <a:pt x="1340" y="0"/>
                    </a:moveTo>
                    <a:lnTo>
                      <a:pt x="0" y="321"/>
                    </a:lnTo>
                    <a:lnTo>
                      <a:pt x="0" y="3563"/>
                    </a:lnTo>
                    <a:lnTo>
                      <a:pt x="1398" y="3322"/>
                    </a:lnTo>
                    <a:lnTo>
                      <a:pt x="1421" y="3322"/>
                    </a:lnTo>
                    <a:lnTo>
                      <a:pt x="1340" y="23"/>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0" name="Google Shape;1092;p69"/>
              <p:cNvSpPr/>
              <p:nvPr/>
            </p:nvSpPr>
            <p:spPr>
              <a:xfrm>
                <a:off x="3749353" y="3147435"/>
                <a:ext cx="93855" cy="234701"/>
              </a:xfrm>
              <a:custGeom>
                <a:avLst/>
                <a:gdLst/>
                <a:ahLst/>
                <a:cxnLst/>
                <a:rect l="l" t="t" r="r" b="b"/>
                <a:pathLst>
                  <a:path w="1490" h="3726" extrusionOk="0">
                    <a:moveTo>
                      <a:pt x="1475" y="0"/>
                    </a:moveTo>
                    <a:cubicBezTo>
                      <a:pt x="1473" y="0"/>
                      <a:pt x="1470" y="1"/>
                      <a:pt x="1467" y="3"/>
                    </a:cubicBezTo>
                    <a:lnTo>
                      <a:pt x="12" y="358"/>
                    </a:lnTo>
                    <a:lnTo>
                      <a:pt x="1" y="358"/>
                    </a:lnTo>
                    <a:lnTo>
                      <a:pt x="1" y="3726"/>
                    </a:lnTo>
                    <a:lnTo>
                      <a:pt x="1467" y="3531"/>
                    </a:lnTo>
                    <a:cubicBezTo>
                      <a:pt x="1478" y="3531"/>
                      <a:pt x="1490" y="3531"/>
                      <a:pt x="1490" y="3519"/>
                    </a:cubicBezTo>
                    <a:cubicBezTo>
                      <a:pt x="1482" y="3511"/>
                      <a:pt x="1479" y="3503"/>
                      <a:pt x="1475" y="3503"/>
                    </a:cubicBezTo>
                    <a:cubicBezTo>
                      <a:pt x="1473" y="3503"/>
                      <a:pt x="1470" y="3505"/>
                      <a:pt x="1467" y="3508"/>
                    </a:cubicBezTo>
                    <a:lnTo>
                      <a:pt x="35" y="3691"/>
                    </a:lnTo>
                    <a:lnTo>
                      <a:pt x="35" y="392"/>
                    </a:lnTo>
                    <a:lnTo>
                      <a:pt x="1478" y="37"/>
                    </a:lnTo>
                    <a:cubicBezTo>
                      <a:pt x="1488" y="27"/>
                      <a:pt x="1490" y="0"/>
                      <a:pt x="147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1" name="Google Shape;1093;p69"/>
              <p:cNvSpPr/>
              <p:nvPr/>
            </p:nvSpPr>
            <p:spPr>
              <a:xfrm>
                <a:off x="3655559" y="3192663"/>
                <a:ext cx="2205" cy="203206"/>
              </a:xfrm>
              <a:custGeom>
                <a:avLst/>
                <a:gdLst/>
                <a:ahLst/>
                <a:cxnLst/>
                <a:rect l="l" t="t" r="r" b="b"/>
                <a:pathLst>
                  <a:path w="35" h="3226" extrusionOk="0">
                    <a:moveTo>
                      <a:pt x="18" y="1"/>
                    </a:moveTo>
                    <a:cubicBezTo>
                      <a:pt x="9" y="1"/>
                      <a:pt x="0" y="6"/>
                      <a:pt x="0" y="18"/>
                    </a:cubicBezTo>
                    <a:lnTo>
                      <a:pt x="0" y="3214"/>
                    </a:lnTo>
                    <a:cubicBezTo>
                      <a:pt x="0" y="3225"/>
                      <a:pt x="12" y="3225"/>
                      <a:pt x="12" y="3225"/>
                    </a:cubicBezTo>
                    <a:cubicBezTo>
                      <a:pt x="23" y="3225"/>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2" name="Google Shape;1094;p69"/>
              <p:cNvSpPr/>
              <p:nvPr/>
            </p:nvSpPr>
            <p:spPr>
              <a:xfrm>
                <a:off x="3760880" y="3167403"/>
                <a:ext cx="2268" cy="212591"/>
              </a:xfrm>
              <a:custGeom>
                <a:avLst/>
                <a:gdLst/>
                <a:ahLst/>
                <a:cxnLst/>
                <a:rect l="l" t="t" r="r" b="b"/>
                <a:pathLst>
                  <a:path w="36" h="3375" extrusionOk="0">
                    <a:moveTo>
                      <a:pt x="18" y="1"/>
                    </a:moveTo>
                    <a:cubicBezTo>
                      <a:pt x="10" y="1"/>
                      <a:pt x="1" y="6"/>
                      <a:pt x="1" y="18"/>
                    </a:cubicBezTo>
                    <a:lnTo>
                      <a:pt x="1" y="3351"/>
                    </a:lnTo>
                    <a:cubicBezTo>
                      <a:pt x="1" y="3363"/>
                      <a:pt x="12" y="3374"/>
                      <a:pt x="12" y="3374"/>
                    </a:cubicBezTo>
                    <a:cubicBezTo>
                      <a:pt x="24" y="3374"/>
                      <a:pt x="35" y="3363"/>
                      <a:pt x="35" y="3351"/>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3" name="Google Shape;1095;p69"/>
              <p:cNvSpPr/>
              <p:nvPr/>
            </p:nvSpPr>
            <p:spPr>
              <a:xfrm>
                <a:off x="3928311" y="3105735"/>
                <a:ext cx="85918" cy="251141"/>
              </a:xfrm>
              <a:custGeom>
                <a:avLst/>
                <a:gdLst/>
                <a:ahLst/>
                <a:cxnLst/>
                <a:rect l="l" t="t" r="r" b="b"/>
                <a:pathLst>
                  <a:path w="1364" h="3987" extrusionOk="0">
                    <a:moveTo>
                      <a:pt x="1329" y="46"/>
                    </a:moveTo>
                    <a:lnTo>
                      <a:pt x="1329" y="3735"/>
                    </a:lnTo>
                    <a:lnTo>
                      <a:pt x="35" y="3952"/>
                    </a:lnTo>
                    <a:lnTo>
                      <a:pt x="35" y="378"/>
                    </a:lnTo>
                    <a:lnTo>
                      <a:pt x="1329" y="46"/>
                    </a:lnTo>
                    <a:close/>
                    <a:moveTo>
                      <a:pt x="1364" y="0"/>
                    </a:moveTo>
                    <a:lnTo>
                      <a:pt x="1" y="355"/>
                    </a:lnTo>
                    <a:lnTo>
                      <a:pt x="1" y="3987"/>
                    </a:lnTo>
                    <a:lnTo>
                      <a:pt x="1341" y="3769"/>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4" name="Google Shape;1096;p69"/>
              <p:cNvSpPr/>
              <p:nvPr/>
            </p:nvSpPr>
            <p:spPr>
              <a:xfrm>
                <a:off x="4037285" y="3066743"/>
                <a:ext cx="104689" cy="271361"/>
              </a:xfrm>
              <a:custGeom>
                <a:avLst/>
                <a:gdLst/>
                <a:ahLst/>
                <a:cxnLst/>
                <a:rect l="l" t="t" r="r" b="b"/>
                <a:pathLst>
                  <a:path w="1662" h="4308" extrusionOk="0">
                    <a:moveTo>
                      <a:pt x="1627" y="47"/>
                    </a:moveTo>
                    <a:lnTo>
                      <a:pt x="1627" y="3953"/>
                    </a:lnTo>
                    <a:lnTo>
                      <a:pt x="35" y="4262"/>
                    </a:lnTo>
                    <a:lnTo>
                      <a:pt x="35" y="528"/>
                    </a:lnTo>
                    <a:lnTo>
                      <a:pt x="1627" y="47"/>
                    </a:lnTo>
                    <a:close/>
                    <a:moveTo>
                      <a:pt x="1661" y="1"/>
                    </a:moveTo>
                    <a:lnTo>
                      <a:pt x="0" y="505"/>
                    </a:lnTo>
                    <a:lnTo>
                      <a:pt x="0" y="4308"/>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5" name="Google Shape;1097;p69"/>
              <p:cNvSpPr/>
              <p:nvPr/>
            </p:nvSpPr>
            <p:spPr>
              <a:xfrm>
                <a:off x="3938389" y="3125577"/>
                <a:ext cx="2268" cy="231299"/>
              </a:xfrm>
              <a:custGeom>
                <a:avLst/>
                <a:gdLst/>
                <a:ahLst/>
                <a:cxnLst/>
                <a:rect l="l" t="t" r="r" b="b"/>
                <a:pathLst>
                  <a:path w="36" h="3672" extrusionOk="0">
                    <a:moveTo>
                      <a:pt x="18" y="0"/>
                    </a:moveTo>
                    <a:cubicBezTo>
                      <a:pt x="10" y="0"/>
                      <a:pt x="1" y="6"/>
                      <a:pt x="1" y="18"/>
                    </a:cubicBezTo>
                    <a:lnTo>
                      <a:pt x="1" y="3649"/>
                    </a:lnTo>
                    <a:cubicBezTo>
                      <a:pt x="1" y="3660"/>
                      <a:pt x="12" y="3672"/>
                      <a:pt x="12" y="3672"/>
                    </a:cubicBezTo>
                    <a:cubicBezTo>
                      <a:pt x="24" y="3672"/>
                      <a:pt x="35" y="3660"/>
                      <a:pt x="35" y="3660"/>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6" name="Google Shape;1098;p69"/>
              <p:cNvSpPr/>
              <p:nvPr/>
            </p:nvSpPr>
            <p:spPr>
              <a:xfrm>
                <a:off x="4046671" y="3095278"/>
                <a:ext cx="2205" cy="239236"/>
              </a:xfrm>
              <a:custGeom>
                <a:avLst/>
                <a:gdLst/>
                <a:ahLst/>
                <a:cxnLst/>
                <a:rect l="l" t="t" r="r" b="b"/>
                <a:pathLst>
                  <a:path w="35" h="3798" extrusionOk="0">
                    <a:moveTo>
                      <a:pt x="17" y="0"/>
                    </a:moveTo>
                    <a:cubicBezTo>
                      <a:pt x="9" y="0"/>
                      <a:pt x="0" y="6"/>
                      <a:pt x="0" y="17"/>
                    </a:cubicBezTo>
                    <a:lnTo>
                      <a:pt x="0" y="3786"/>
                    </a:lnTo>
                    <a:cubicBezTo>
                      <a:pt x="0" y="3798"/>
                      <a:pt x="0" y="3798"/>
                      <a:pt x="12" y="3798"/>
                    </a:cubicBezTo>
                    <a:cubicBezTo>
                      <a:pt x="23" y="3798"/>
                      <a:pt x="35" y="3798"/>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7" name="Google Shape;1099;p69"/>
              <p:cNvSpPr/>
              <p:nvPr/>
            </p:nvSpPr>
            <p:spPr>
              <a:xfrm>
                <a:off x="4876454" y="2277337"/>
                <a:ext cx="116972" cy="267078"/>
              </a:xfrm>
              <a:custGeom>
                <a:avLst/>
                <a:gdLst/>
                <a:ahLst/>
                <a:cxnLst/>
                <a:rect l="l" t="t" r="r" b="b"/>
                <a:pathLst>
                  <a:path w="1857" h="4240" extrusionOk="0">
                    <a:moveTo>
                      <a:pt x="104" y="58"/>
                    </a:moveTo>
                    <a:lnTo>
                      <a:pt x="1799" y="1181"/>
                    </a:lnTo>
                    <a:lnTo>
                      <a:pt x="1822" y="4182"/>
                    </a:lnTo>
                    <a:lnTo>
                      <a:pt x="35" y="3151"/>
                    </a:lnTo>
                    <a:lnTo>
                      <a:pt x="104" y="58"/>
                    </a:lnTo>
                    <a:close/>
                    <a:moveTo>
                      <a:pt x="69" y="1"/>
                    </a:moveTo>
                    <a:lnTo>
                      <a:pt x="1" y="3162"/>
                    </a:lnTo>
                    <a:lnTo>
                      <a:pt x="1" y="3174"/>
                    </a:lnTo>
                    <a:lnTo>
                      <a:pt x="1856" y="4239"/>
                    </a:lnTo>
                    <a:lnTo>
                      <a:pt x="1834" y="1169"/>
                    </a:lnTo>
                    <a:lnTo>
                      <a:pt x="1834" y="1158"/>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8" name="Google Shape;1100;p69"/>
              <p:cNvSpPr/>
              <p:nvPr/>
            </p:nvSpPr>
            <p:spPr>
              <a:xfrm>
                <a:off x="4733716" y="2179386"/>
                <a:ext cx="122579" cy="286353"/>
              </a:xfrm>
              <a:custGeom>
                <a:avLst/>
                <a:gdLst/>
                <a:ahLst/>
                <a:cxnLst/>
                <a:rect l="l" t="t" r="r" b="b"/>
                <a:pathLst>
                  <a:path w="1946" h="4546" extrusionOk="0">
                    <a:moveTo>
                      <a:pt x="63" y="1"/>
                    </a:moveTo>
                    <a:cubicBezTo>
                      <a:pt x="59" y="1"/>
                      <a:pt x="56" y="4"/>
                      <a:pt x="56" y="9"/>
                    </a:cubicBezTo>
                    <a:cubicBezTo>
                      <a:pt x="44" y="21"/>
                      <a:pt x="44" y="21"/>
                      <a:pt x="56" y="32"/>
                    </a:cubicBezTo>
                    <a:lnTo>
                      <a:pt x="1889" y="1281"/>
                    </a:lnTo>
                    <a:lnTo>
                      <a:pt x="1912" y="4488"/>
                    </a:lnTo>
                    <a:lnTo>
                      <a:pt x="1912" y="4488"/>
                    </a:lnTo>
                    <a:lnTo>
                      <a:pt x="21" y="3412"/>
                    </a:lnTo>
                    <a:cubicBezTo>
                      <a:pt x="19" y="3409"/>
                      <a:pt x="17" y="3408"/>
                      <a:pt x="15" y="3408"/>
                    </a:cubicBezTo>
                    <a:cubicBezTo>
                      <a:pt x="6" y="3408"/>
                      <a:pt x="1" y="3425"/>
                      <a:pt x="10" y="3434"/>
                    </a:cubicBezTo>
                    <a:lnTo>
                      <a:pt x="1923" y="4534"/>
                    </a:lnTo>
                    <a:lnTo>
                      <a:pt x="1946" y="4546"/>
                    </a:lnTo>
                    <a:lnTo>
                      <a:pt x="1946" y="4546"/>
                    </a:lnTo>
                    <a:lnTo>
                      <a:pt x="1923" y="1281"/>
                    </a:lnTo>
                    <a:lnTo>
                      <a:pt x="1923" y="1269"/>
                    </a:lnTo>
                    <a:lnTo>
                      <a:pt x="79" y="9"/>
                    </a:lnTo>
                    <a:cubicBezTo>
                      <a:pt x="73" y="4"/>
                      <a:pt x="67" y="1"/>
                      <a:pt x="6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9" name="Google Shape;1101;p69"/>
              <p:cNvSpPr/>
              <p:nvPr/>
            </p:nvSpPr>
            <p:spPr>
              <a:xfrm>
                <a:off x="4976043" y="2340833"/>
                <a:ext cx="3653" cy="194198"/>
              </a:xfrm>
              <a:custGeom>
                <a:avLst/>
                <a:gdLst/>
                <a:ahLst/>
                <a:cxnLst/>
                <a:rect l="l" t="t" r="r" b="b"/>
                <a:pathLst>
                  <a:path w="58" h="3083" extrusionOk="0">
                    <a:moveTo>
                      <a:pt x="23" y="1"/>
                    </a:moveTo>
                    <a:cubicBezTo>
                      <a:pt x="12" y="1"/>
                      <a:pt x="0" y="12"/>
                      <a:pt x="0" y="24"/>
                    </a:cubicBezTo>
                    <a:lnTo>
                      <a:pt x="35" y="3059"/>
                    </a:lnTo>
                    <a:cubicBezTo>
                      <a:pt x="35" y="3071"/>
                      <a:pt x="35" y="3082"/>
                      <a:pt x="46" y="3082"/>
                    </a:cubicBezTo>
                    <a:cubicBezTo>
                      <a:pt x="58" y="3082"/>
                      <a:pt x="58" y="3071"/>
                      <a:pt x="58" y="3059"/>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0" name="Google Shape;1102;p69"/>
              <p:cNvSpPr/>
              <p:nvPr/>
            </p:nvSpPr>
            <p:spPr>
              <a:xfrm>
                <a:off x="4837526" y="2248487"/>
                <a:ext cx="3653" cy="207174"/>
              </a:xfrm>
              <a:custGeom>
                <a:avLst/>
                <a:gdLst/>
                <a:ahLst/>
                <a:cxnLst/>
                <a:rect l="l" t="t" r="r" b="b"/>
                <a:pathLst>
                  <a:path w="58" h="3289" extrusionOk="0">
                    <a:moveTo>
                      <a:pt x="12" y="1"/>
                    </a:moveTo>
                    <a:cubicBezTo>
                      <a:pt x="12" y="1"/>
                      <a:pt x="0" y="12"/>
                      <a:pt x="0" y="12"/>
                    </a:cubicBezTo>
                    <a:lnTo>
                      <a:pt x="23" y="3277"/>
                    </a:lnTo>
                    <a:cubicBezTo>
                      <a:pt x="23" y="3288"/>
                      <a:pt x="34" y="3288"/>
                      <a:pt x="46" y="3288"/>
                    </a:cubicBezTo>
                    <a:cubicBezTo>
                      <a:pt x="46" y="3288"/>
                      <a:pt x="57" y="3288"/>
                      <a:pt x="57" y="3277"/>
                    </a:cubicBezTo>
                    <a:lnTo>
                      <a:pt x="34" y="12"/>
                    </a:lnTo>
                    <a:cubicBezTo>
                      <a:pt x="34"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1" name="Google Shape;1103;p69"/>
              <p:cNvSpPr/>
              <p:nvPr/>
            </p:nvSpPr>
            <p:spPr>
              <a:xfrm>
                <a:off x="4878659" y="2576105"/>
                <a:ext cx="116909" cy="251897"/>
              </a:xfrm>
              <a:custGeom>
                <a:avLst/>
                <a:gdLst/>
                <a:ahLst/>
                <a:cxnLst/>
                <a:rect l="l" t="t" r="r" b="b"/>
                <a:pathLst>
                  <a:path w="1856" h="3999" extrusionOk="0">
                    <a:moveTo>
                      <a:pt x="103" y="57"/>
                    </a:moveTo>
                    <a:lnTo>
                      <a:pt x="1799" y="940"/>
                    </a:lnTo>
                    <a:lnTo>
                      <a:pt x="1821" y="3952"/>
                    </a:lnTo>
                    <a:lnTo>
                      <a:pt x="34" y="3162"/>
                    </a:lnTo>
                    <a:lnTo>
                      <a:pt x="103" y="57"/>
                    </a:lnTo>
                    <a:close/>
                    <a:moveTo>
                      <a:pt x="69" y="0"/>
                    </a:moveTo>
                    <a:lnTo>
                      <a:pt x="0" y="3173"/>
                    </a:lnTo>
                    <a:lnTo>
                      <a:pt x="0" y="3185"/>
                    </a:lnTo>
                    <a:lnTo>
                      <a:pt x="1856" y="3998"/>
                    </a:lnTo>
                    <a:lnTo>
                      <a:pt x="1833" y="928"/>
                    </a:lnTo>
                    <a:lnTo>
                      <a:pt x="1833" y="917"/>
                    </a:lnTo>
                    <a:lnTo>
                      <a:pt x="92" y="12"/>
                    </a:lnTo>
                    <a:lnTo>
                      <a:pt x="6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2" name="Google Shape;1104;p69"/>
              <p:cNvSpPr/>
              <p:nvPr/>
            </p:nvSpPr>
            <p:spPr>
              <a:xfrm>
                <a:off x="4734283" y="2495287"/>
                <a:ext cx="124216" cy="273503"/>
              </a:xfrm>
              <a:custGeom>
                <a:avLst/>
                <a:gdLst/>
                <a:ahLst/>
                <a:cxnLst/>
                <a:rect l="l" t="t" r="r" b="b"/>
                <a:pathLst>
                  <a:path w="1972" h="4342" extrusionOk="0">
                    <a:moveTo>
                      <a:pt x="35" y="0"/>
                    </a:moveTo>
                    <a:cubicBezTo>
                      <a:pt x="24" y="0"/>
                      <a:pt x="12" y="0"/>
                      <a:pt x="12" y="12"/>
                    </a:cubicBezTo>
                    <a:cubicBezTo>
                      <a:pt x="1" y="12"/>
                      <a:pt x="1" y="23"/>
                      <a:pt x="12" y="35"/>
                    </a:cubicBezTo>
                    <a:lnTo>
                      <a:pt x="1914" y="1077"/>
                    </a:lnTo>
                    <a:lnTo>
                      <a:pt x="1937" y="4284"/>
                    </a:lnTo>
                    <a:lnTo>
                      <a:pt x="58" y="3471"/>
                    </a:lnTo>
                    <a:cubicBezTo>
                      <a:pt x="47" y="3471"/>
                      <a:pt x="35" y="3471"/>
                      <a:pt x="35" y="3483"/>
                    </a:cubicBezTo>
                    <a:cubicBezTo>
                      <a:pt x="35" y="3494"/>
                      <a:pt x="35" y="3506"/>
                      <a:pt x="47" y="3506"/>
                    </a:cubicBezTo>
                    <a:lnTo>
                      <a:pt x="1948" y="4330"/>
                    </a:lnTo>
                    <a:lnTo>
                      <a:pt x="1971" y="4342"/>
                    </a:lnTo>
                    <a:lnTo>
                      <a:pt x="1971" y="4342"/>
                    </a:lnTo>
                    <a:lnTo>
                      <a:pt x="1948" y="1077"/>
                    </a:lnTo>
                    <a:lnTo>
                      <a:pt x="1948" y="106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3" name="Google Shape;1105;p69"/>
              <p:cNvSpPr/>
              <p:nvPr/>
            </p:nvSpPr>
            <p:spPr>
              <a:xfrm>
                <a:off x="4978941" y="2626624"/>
                <a:ext cx="3653" cy="194135"/>
              </a:xfrm>
              <a:custGeom>
                <a:avLst/>
                <a:gdLst/>
                <a:ahLst/>
                <a:cxnLst/>
                <a:rect l="l" t="t" r="r" b="b"/>
                <a:pathLst>
                  <a:path w="58" h="3082" extrusionOk="0">
                    <a:moveTo>
                      <a:pt x="12" y="0"/>
                    </a:moveTo>
                    <a:cubicBezTo>
                      <a:pt x="0" y="0"/>
                      <a:pt x="0" y="12"/>
                      <a:pt x="0" y="23"/>
                    </a:cubicBezTo>
                    <a:lnTo>
                      <a:pt x="23" y="3059"/>
                    </a:lnTo>
                    <a:cubicBezTo>
                      <a:pt x="23" y="3070"/>
                      <a:pt x="23" y="3082"/>
                      <a:pt x="35" y="3082"/>
                    </a:cubicBezTo>
                    <a:cubicBezTo>
                      <a:pt x="46" y="3082"/>
                      <a:pt x="58" y="3070"/>
                      <a:pt x="58" y="3059"/>
                    </a:cubicBezTo>
                    <a:lnTo>
                      <a:pt x="35" y="23"/>
                    </a:lnTo>
                    <a:cubicBezTo>
                      <a:pt x="23"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4" name="Google Shape;1106;p69"/>
              <p:cNvSpPr/>
              <p:nvPr/>
            </p:nvSpPr>
            <p:spPr>
              <a:xfrm>
                <a:off x="4839667" y="2553743"/>
                <a:ext cx="4409" cy="207111"/>
              </a:xfrm>
              <a:custGeom>
                <a:avLst/>
                <a:gdLst/>
                <a:ahLst/>
                <a:cxnLst/>
                <a:rect l="l" t="t" r="r" b="b"/>
                <a:pathLst>
                  <a:path w="70" h="3288" extrusionOk="0">
                    <a:moveTo>
                      <a:pt x="23" y="0"/>
                    </a:moveTo>
                    <a:cubicBezTo>
                      <a:pt x="12" y="0"/>
                      <a:pt x="0" y="0"/>
                      <a:pt x="0" y="12"/>
                    </a:cubicBezTo>
                    <a:lnTo>
                      <a:pt x="35" y="3276"/>
                    </a:lnTo>
                    <a:cubicBezTo>
                      <a:pt x="35" y="3276"/>
                      <a:pt x="35" y="3288"/>
                      <a:pt x="46" y="3288"/>
                    </a:cubicBezTo>
                    <a:cubicBezTo>
                      <a:pt x="58" y="3288"/>
                      <a:pt x="69" y="3276"/>
                      <a:pt x="69" y="3276"/>
                    </a:cubicBezTo>
                    <a:lnTo>
                      <a:pt x="35" y="12"/>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5" name="Google Shape;1107;p69"/>
              <p:cNvSpPr/>
              <p:nvPr/>
            </p:nvSpPr>
            <p:spPr>
              <a:xfrm>
                <a:off x="4881494" y="2912352"/>
                <a:ext cx="116972" cy="232370"/>
              </a:xfrm>
              <a:custGeom>
                <a:avLst/>
                <a:gdLst/>
                <a:ahLst/>
                <a:cxnLst/>
                <a:rect l="l" t="t" r="r" b="b"/>
                <a:pathLst>
                  <a:path w="1857" h="3689" extrusionOk="0">
                    <a:moveTo>
                      <a:pt x="104" y="46"/>
                    </a:moveTo>
                    <a:lnTo>
                      <a:pt x="1799" y="630"/>
                    </a:lnTo>
                    <a:lnTo>
                      <a:pt x="1822" y="3643"/>
                    </a:lnTo>
                    <a:lnTo>
                      <a:pt x="35" y="3173"/>
                    </a:lnTo>
                    <a:lnTo>
                      <a:pt x="104" y="46"/>
                    </a:lnTo>
                    <a:close/>
                    <a:moveTo>
                      <a:pt x="70" y="0"/>
                    </a:moveTo>
                    <a:lnTo>
                      <a:pt x="1" y="3196"/>
                    </a:lnTo>
                    <a:lnTo>
                      <a:pt x="1857" y="3689"/>
                    </a:lnTo>
                    <a:lnTo>
                      <a:pt x="1834" y="619"/>
                    </a:lnTo>
                    <a:lnTo>
                      <a:pt x="1834" y="607"/>
                    </a:lnTo>
                    <a:lnTo>
                      <a:pt x="7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6" name="Google Shape;1108;p69"/>
              <p:cNvSpPr/>
              <p:nvPr/>
            </p:nvSpPr>
            <p:spPr>
              <a:xfrm>
                <a:off x="4737181" y="2856793"/>
                <a:ext cx="124216" cy="251897"/>
              </a:xfrm>
              <a:custGeom>
                <a:avLst/>
                <a:gdLst/>
                <a:ahLst/>
                <a:cxnLst/>
                <a:rect l="l" t="t" r="r" b="b"/>
                <a:pathLst>
                  <a:path w="1972" h="3999" extrusionOk="0">
                    <a:moveTo>
                      <a:pt x="24" y="0"/>
                    </a:moveTo>
                    <a:cubicBezTo>
                      <a:pt x="24" y="0"/>
                      <a:pt x="12" y="12"/>
                      <a:pt x="1" y="12"/>
                    </a:cubicBezTo>
                    <a:cubicBezTo>
                      <a:pt x="1" y="23"/>
                      <a:pt x="12" y="35"/>
                      <a:pt x="12" y="35"/>
                    </a:cubicBezTo>
                    <a:lnTo>
                      <a:pt x="1914" y="745"/>
                    </a:lnTo>
                    <a:lnTo>
                      <a:pt x="1937" y="3952"/>
                    </a:lnTo>
                    <a:lnTo>
                      <a:pt x="1937" y="3952"/>
                    </a:lnTo>
                    <a:lnTo>
                      <a:pt x="58" y="3483"/>
                    </a:lnTo>
                    <a:cubicBezTo>
                      <a:pt x="35" y="3483"/>
                      <a:pt x="24" y="3506"/>
                      <a:pt x="47" y="3517"/>
                    </a:cubicBezTo>
                    <a:lnTo>
                      <a:pt x="1948" y="3998"/>
                    </a:lnTo>
                    <a:lnTo>
                      <a:pt x="1971" y="3998"/>
                    </a:lnTo>
                    <a:lnTo>
                      <a:pt x="1948" y="733"/>
                    </a:lnTo>
                    <a:lnTo>
                      <a:pt x="1948" y="722"/>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7" name="Google Shape;1109;p69"/>
              <p:cNvSpPr/>
              <p:nvPr/>
            </p:nvSpPr>
            <p:spPr>
              <a:xfrm>
                <a:off x="4981083" y="2946241"/>
                <a:ext cx="3653" cy="193442"/>
              </a:xfrm>
              <a:custGeom>
                <a:avLst/>
                <a:gdLst/>
                <a:ahLst/>
                <a:cxnLst/>
                <a:rect l="l" t="t" r="r" b="b"/>
                <a:pathLst>
                  <a:path w="58" h="3071" extrusionOk="0">
                    <a:moveTo>
                      <a:pt x="24" y="1"/>
                    </a:moveTo>
                    <a:cubicBezTo>
                      <a:pt x="12" y="1"/>
                      <a:pt x="1" y="1"/>
                      <a:pt x="1" y="12"/>
                    </a:cubicBezTo>
                    <a:lnTo>
                      <a:pt x="24" y="3048"/>
                    </a:lnTo>
                    <a:cubicBezTo>
                      <a:pt x="24" y="3059"/>
                      <a:pt x="35" y="3071"/>
                      <a:pt x="46" y="3071"/>
                    </a:cubicBezTo>
                    <a:cubicBezTo>
                      <a:pt x="58" y="3071"/>
                      <a:pt x="58" y="3059"/>
                      <a:pt x="58" y="3048"/>
                    </a:cubicBezTo>
                    <a:lnTo>
                      <a:pt x="35" y="12"/>
                    </a:lnTo>
                    <a:cubicBezTo>
                      <a:pt x="35" y="1"/>
                      <a:pt x="24"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8" name="Google Shape;1110;p69"/>
              <p:cNvSpPr/>
              <p:nvPr/>
            </p:nvSpPr>
            <p:spPr>
              <a:xfrm>
                <a:off x="4842565" y="2896478"/>
                <a:ext cx="4409" cy="207111"/>
              </a:xfrm>
              <a:custGeom>
                <a:avLst/>
                <a:gdLst/>
                <a:ahLst/>
                <a:cxnLst/>
                <a:rect l="l" t="t" r="r" b="b"/>
                <a:pathLst>
                  <a:path w="70" h="3288" extrusionOk="0">
                    <a:moveTo>
                      <a:pt x="23" y="0"/>
                    </a:moveTo>
                    <a:cubicBezTo>
                      <a:pt x="12" y="0"/>
                      <a:pt x="0" y="12"/>
                      <a:pt x="0" y="23"/>
                    </a:cubicBezTo>
                    <a:lnTo>
                      <a:pt x="35" y="3276"/>
                    </a:lnTo>
                    <a:cubicBezTo>
                      <a:pt x="35" y="3288"/>
                      <a:pt x="35" y="3288"/>
                      <a:pt x="46" y="3288"/>
                    </a:cubicBezTo>
                    <a:cubicBezTo>
                      <a:pt x="58" y="3288"/>
                      <a:pt x="69" y="3288"/>
                      <a:pt x="69" y="3276"/>
                    </a:cubicBezTo>
                    <a:lnTo>
                      <a:pt x="35" y="23"/>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9" name="Google Shape;1111;p69"/>
              <p:cNvSpPr/>
              <p:nvPr/>
            </p:nvSpPr>
            <p:spPr>
              <a:xfrm>
                <a:off x="5352290" y="2565081"/>
                <a:ext cx="64691" cy="202261"/>
              </a:xfrm>
              <a:custGeom>
                <a:avLst/>
                <a:gdLst/>
                <a:ahLst/>
                <a:cxnLst/>
                <a:rect l="l" t="t" r="r" b="b"/>
                <a:pathLst>
                  <a:path w="1027" h="3211" extrusionOk="0">
                    <a:moveTo>
                      <a:pt x="23" y="0"/>
                    </a:moveTo>
                    <a:cubicBezTo>
                      <a:pt x="11" y="0"/>
                      <a:pt x="0" y="17"/>
                      <a:pt x="19" y="26"/>
                    </a:cubicBezTo>
                    <a:lnTo>
                      <a:pt x="992" y="691"/>
                    </a:lnTo>
                    <a:lnTo>
                      <a:pt x="992" y="3165"/>
                    </a:lnTo>
                    <a:lnTo>
                      <a:pt x="30" y="2638"/>
                    </a:lnTo>
                    <a:cubicBezTo>
                      <a:pt x="19" y="2638"/>
                      <a:pt x="7" y="2638"/>
                      <a:pt x="7" y="2650"/>
                    </a:cubicBezTo>
                    <a:cubicBezTo>
                      <a:pt x="7" y="2661"/>
                      <a:pt x="7" y="2672"/>
                      <a:pt x="19" y="2672"/>
                    </a:cubicBezTo>
                    <a:lnTo>
                      <a:pt x="1004" y="3199"/>
                    </a:lnTo>
                    <a:lnTo>
                      <a:pt x="1027" y="3211"/>
                    </a:lnTo>
                    <a:lnTo>
                      <a:pt x="1027" y="668"/>
                    </a:lnTo>
                    <a:lnTo>
                      <a:pt x="30"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0" name="Google Shape;1112;p69"/>
              <p:cNvSpPr/>
              <p:nvPr/>
            </p:nvSpPr>
            <p:spPr>
              <a:xfrm>
                <a:off x="5453706" y="2627316"/>
                <a:ext cx="71494" cy="195584"/>
              </a:xfrm>
              <a:custGeom>
                <a:avLst/>
                <a:gdLst/>
                <a:ahLst/>
                <a:cxnLst/>
                <a:rect l="l" t="t" r="r" b="b"/>
                <a:pathLst>
                  <a:path w="1135" h="3105" extrusionOk="0">
                    <a:moveTo>
                      <a:pt x="35" y="58"/>
                    </a:moveTo>
                    <a:lnTo>
                      <a:pt x="1101" y="676"/>
                    </a:lnTo>
                    <a:lnTo>
                      <a:pt x="1101" y="3059"/>
                    </a:lnTo>
                    <a:lnTo>
                      <a:pt x="35" y="2509"/>
                    </a:lnTo>
                    <a:lnTo>
                      <a:pt x="35" y="58"/>
                    </a:lnTo>
                    <a:close/>
                    <a:moveTo>
                      <a:pt x="1" y="1"/>
                    </a:moveTo>
                    <a:lnTo>
                      <a:pt x="1" y="2532"/>
                    </a:lnTo>
                    <a:lnTo>
                      <a:pt x="1135" y="3105"/>
                    </a:lnTo>
                    <a:lnTo>
                      <a:pt x="1135" y="66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1" name="Google Shape;1113;p69"/>
              <p:cNvSpPr/>
              <p:nvPr/>
            </p:nvSpPr>
            <p:spPr>
              <a:xfrm>
                <a:off x="5510713" y="2661584"/>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2" name="Google Shape;1114;p69"/>
              <p:cNvSpPr/>
              <p:nvPr/>
            </p:nvSpPr>
            <p:spPr>
              <a:xfrm>
                <a:off x="5402494" y="2598089"/>
                <a:ext cx="2205" cy="161317"/>
              </a:xfrm>
              <a:custGeom>
                <a:avLst/>
                <a:gdLst/>
                <a:ahLst/>
                <a:cxnLst/>
                <a:rect l="l" t="t" r="r" b="b"/>
                <a:pathLst>
                  <a:path w="35" h="2561" extrusionOk="0">
                    <a:moveTo>
                      <a:pt x="18" y="1"/>
                    </a:moveTo>
                    <a:cubicBezTo>
                      <a:pt x="9" y="1"/>
                      <a:pt x="1" y="6"/>
                      <a:pt x="1" y="18"/>
                    </a:cubicBezTo>
                    <a:lnTo>
                      <a:pt x="1" y="2549"/>
                    </a:lnTo>
                    <a:cubicBezTo>
                      <a:pt x="1" y="2561"/>
                      <a:pt x="1" y="2561"/>
                      <a:pt x="12" y="2561"/>
                    </a:cubicBezTo>
                    <a:cubicBezTo>
                      <a:pt x="23" y="2561"/>
                      <a:pt x="35" y="2561"/>
                      <a:pt x="35" y="2549"/>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3" name="Google Shape;1115;p69"/>
              <p:cNvSpPr/>
              <p:nvPr/>
            </p:nvSpPr>
            <p:spPr>
              <a:xfrm>
                <a:off x="5352164" y="2801802"/>
                <a:ext cx="64817" cy="195017"/>
              </a:xfrm>
              <a:custGeom>
                <a:avLst/>
                <a:gdLst/>
                <a:ahLst/>
                <a:cxnLst/>
                <a:rect l="l" t="t" r="r" b="b"/>
                <a:pathLst>
                  <a:path w="1029" h="3096" extrusionOk="0">
                    <a:moveTo>
                      <a:pt x="23" y="0"/>
                    </a:moveTo>
                    <a:cubicBezTo>
                      <a:pt x="7" y="0"/>
                      <a:pt x="1" y="26"/>
                      <a:pt x="21" y="26"/>
                    </a:cubicBezTo>
                    <a:lnTo>
                      <a:pt x="994" y="564"/>
                    </a:lnTo>
                    <a:lnTo>
                      <a:pt x="994" y="3038"/>
                    </a:lnTo>
                    <a:lnTo>
                      <a:pt x="32" y="2649"/>
                    </a:lnTo>
                    <a:cubicBezTo>
                      <a:pt x="29" y="2647"/>
                      <a:pt x="26" y="2646"/>
                      <a:pt x="23" y="2646"/>
                    </a:cubicBezTo>
                    <a:cubicBezTo>
                      <a:pt x="7" y="2646"/>
                      <a:pt x="1" y="2672"/>
                      <a:pt x="21" y="2672"/>
                    </a:cubicBezTo>
                    <a:lnTo>
                      <a:pt x="1029" y="3096"/>
                    </a:lnTo>
                    <a:lnTo>
                      <a:pt x="1029" y="553"/>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4" name="Google Shape;1116;p69"/>
              <p:cNvSpPr/>
              <p:nvPr/>
            </p:nvSpPr>
            <p:spPr>
              <a:xfrm>
                <a:off x="5453706" y="2852447"/>
                <a:ext cx="71494" cy="186198"/>
              </a:xfrm>
              <a:custGeom>
                <a:avLst/>
                <a:gdLst/>
                <a:ahLst/>
                <a:cxnLst/>
                <a:rect l="l" t="t" r="r" b="b"/>
                <a:pathLst>
                  <a:path w="1135" h="2956" extrusionOk="0">
                    <a:moveTo>
                      <a:pt x="35" y="46"/>
                    </a:moveTo>
                    <a:lnTo>
                      <a:pt x="1101" y="539"/>
                    </a:lnTo>
                    <a:lnTo>
                      <a:pt x="1101" y="2910"/>
                    </a:lnTo>
                    <a:lnTo>
                      <a:pt x="35" y="2498"/>
                    </a:lnTo>
                    <a:lnTo>
                      <a:pt x="35" y="46"/>
                    </a:lnTo>
                    <a:close/>
                    <a:moveTo>
                      <a:pt x="1" y="1"/>
                    </a:moveTo>
                    <a:lnTo>
                      <a:pt x="1" y="2521"/>
                    </a:lnTo>
                    <a:lnTo>
                      <a:pt x="1135" y="2956"/>
                    </a:lnTo>
                    <a:lnTo>
                      <a:pt x="1135" y="516"/>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5" name="Google Shape;1117;p69"/>
              <p:cNvSpPr/>
              <p:nvPr/>
            </p:nvSpPr>
            <p:spPr>
              <a:xfrm>
                <a:off x="5510713" y="2878777"/>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6" name="Google Shape;1118;p69"/>
              <p:cNvSpPr/>
              <p:nvPr/>
            </p:nvSpPr>
            <p:spPr>
              <a:xfrm>
                <a:off x="5402494" y="2829014"/>
                <a:ext cx="2205" cy="161317"/>
              </a:xfrm>
              <a:custGeom>
                <a:avLst/>
                <a:gdLst/>
                <a:ahLst/>
                <a:cxnLst/>
                <a:rect l="l" t="t" r="r" b="b"/>
                <a:pathLst>
                  <a:path w="35" h="2561" extrusionOk="0">
                    <a:moveTo>
                      <a:pt x="18" y="0"/>
                    </a:moveTo>
                    <a:cubicBezTo>
                      <a:pt x="9" y="0"/>
                      <a:pt x="1" y="6"/>
                      <a:pt x="1" y="17"/>
                    </a:cubicBezTo>
                    <a:lnTo>
                      <a:pt x="1" y="2549"/>
                    </a:lnTo>
                    <a:cubicBezTo>
                      <a:pt x="1" y="2549"/>
                      <a:pt x="1" y="2560"/>
                      <a:pt x="12" y="2560"/>
                    </a:cubicBezTo>
                    <a:cubicBezTo>
                      <a:pt x="23" y="2560"/>
                      <a:pt x="23" y="2549"/>
                      <a:pt x="35" y="2549"/>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7" name="Google Shape;1119;p69"/>
              <p:cNvSpPr/>
              <p:nvPr/>
            </p:nvSpPr>
            <p:spPr>
              <a:xfrm>
                <a:off x="5352731" y="3059940"/>
                <a:ext cx="64250" cy="185128"/>
              </a:xfrm>
              <a:custGeom>
                <a:avLst/>
                <a:gdLst/>
                <a:ahLst/>
                <a:cxnLst/>
                <a:rect l="l" t="t" r="r" b="b"/>
                <a:pathLst>
                  <a:path w="1020" h="2939" extrusionOk="0">
                    <a:moveTo>
                      <a:pt x="13" y="1"/>
                    </a:moveTo>
                    <a:cubicBezTo>
                      <a:pt x="6" y="1"/>
                      <a:pt x="0" y="9"/>
                      <a:pt x="0" y="17"/>
                    </a:cubicBezTo>
                    <a:cubicBezTo>
                      <a:pt x="0" y="17"/>
                      <a:pt x="0" y="29"/>
                      <a:pt x="12" y="29"/>
                    </a:cubicBezTo>
                    <a:lnTo>
                      <a:pt x="985" y="418"/>
                    </a:lnTo>
                    <a:lnTo>
                      <a:pt x="985" y="2892"/>
                    </a:lnTo>
                    <a:lnTo>
                      <a:pt x="23" y="2652"/>
                    </a:lnTo>
                    <a:cubicBezTo>
                      <a:pt x="20" y="2648"/>
                      <a:pt x="16" y="2647"/>
                      <a:pt x="13" y="2647"/>
                    </a:cubicBezTo>
                    <a:cubicBezTo>
                      <a:pt x="6" y="2647"/>
                      <a:pt x="0" y="2655"/>
                      <a:pt x="0" y="2663"/>
                    </a:cubicBezTo>
                    <a:cubicBezTo>
                      <a:pt x="0" y="2663"/>
                      <a:pt x="0" y="2675"/>
                      <a:pt x="12" y="2675"/>
                    </a:cubicBezTo>
                    <a:lnTo>
                      <a:pt x="1020" y="2938"/>
                    </a:lnTo>
                    <a:lnTo>
                      <a:pt x="1020" y="395"/>
                    </a:lnTo>
                    <a:lnTo>
                      <a:pt x="23" y="6"/>
                    </a:lnTo>
                    <a:cubicBezTo>
                      <a:pt x="20" y="2"/>
                      <a:pt x="16" y="1"/>
                      <a:pt x="1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8" name="Google Shape;1120;p69"/>
              <p:cNvSpPr/>
              <p:nvPr/>
            </p:nvSpPr>
            <p:spPr>
              <a:xfrm>
                <a:off x="5453706" y="3094900"/>
                <a:ext cx="71494" cy="174671"/>
              </a:xfrm>
              <a:custGeom>
                <a:avLst/>
                <a:gdLst/>
                <a:ahLst/>
                <a:cxnLst/>
                <a:rect l="l" t="t" r="r" b="b"/>
                <a:pathLst>
                  <a:path w="1135" h="2773" extrusionOk="0">
                    <a:moveTo>
                      <a:pt x="35" y="35"/>
                    </a:moveTo>
                    <a:lnTo>
                      <a:pt x="1101" y="356"/>
                    </a:lnTo>
                    <a:lnTo>
                      <a:pt x="1101" y="2738"/>
                    </a:lnTo>
                    <a:lnTo>
                      <a:pt x="35" y="2486"/>
                    </a:lnTo>
                    <a:lnTo>
                      <a:pt x="35" y="35"/>
                    </a:lnTo>
                    <a:close/>
                    <a:moveTo>
                      <a:pt x="1" y="0"/>
                    </a:moveTo>
                    <a:lnTo>
                      <a:pt x="1" y="2521"/>
                    </a:lnTo>
                    <a:lnTo>
                      <a:pt x="1135" y="2773"/>
                    </a:lnTo>
                    <a:lnTo>
                      <a:pt x="1135" y="33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9" name="Google Shape;1121;p69"/>
              <p:cNvSpPr/>
              <p:nvPr/>
            </p:nvSpPr>
            <p:spPr>
              <a:xfrm>
                <a:off x="5510713" y="3111845"/>
                <a:ext cx="2268" cy="155585"/>
              </a:xfrm>
              <a:custGeom>
                <a:avLst/>
                <a:gdLst/>
                <a:ahLst/>
                <a:cxnLst/>
                <a:rect l="l" t="t" r="r" b="b"/>
                <a:pathLst>
                  <a:path w="36" h="2470" extrusionOk="0">
                    <a:moveTo>
                      <a:pt x="18" y="1"/>
                    </a:moveTo>
                    <a:cubicBezTo>
                      <a:pt x="9" y="1"/>
                      <a:pt x="1" y="6"/>
                      <a:pt x="1" y="18"/>
                    </a:cubicBezTo>
                    <a:lnTo>
                      <a:pt x="1" y="2446"/>
                    </a:lnTo>
                    <a:cubicBezTo>
                      <a:pt x="1" y="2458"/>
                      <a:pt x="12" y="2469"/>
                      <a:pt x="24" y="2469"/>
                    </a:cubicBezTo>
                    <a:cubicBezTo>
                      <a:pt x="24" y="2469"/>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0" name="Google Shape;1122;p69"/>
              <p:cNvSpPr/>
              <p:nvPr/>
            </p:nvSpPr>
            <p:spPr>
              <a:xfrm>
                <a:off x="5402494" y="3079404"/>
                <a:ext cx="1512" cy="161317"/>
              </a:xfrm>
              <a:custGeom>
                <a:avLst/>
                <a:gdLst/>
                <a:ahLst/>
                <a:cxnLst/>
                <a:rect l="l" t="t" r="r" b="b"/>
                <a:pathLst>
                  <a:path w="24" h="2561" extrusionOk="0">
                    <a:moveTo>
                      <a:pt x="12" y="0"/>
                    </a:moveTo>
                    <a:cubicBezTo>
                      <a:pt x="6" y="0"/>
                      <a:pt x="1" y="6"/>
                      <a:pt x="1" y="17"/>
                    </a:cubicBezTo>
                    <a:lnTo>
                      <a:pt x="1" y="2549"/>
                    </a:lnTo>
                    <a:cubicBezTo>
                      <a:pt x="1" y="2549"/>
                      <a:pt x="1" y="2560"/>
                      <a:pt x="12" y="2560"/>
                    </a:cubicBezTo>
                    <a:cubicBezTo>
                      <a:pt x="23" y="2560"/>
                      <a:pt x="23" y="2549"/>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1" name="Google Shape;1123;p69"/>
              <p:cNvSpPr/>
              <p:nvPr/>
            </p:nvSpPr>
            <p:spPr>
              <a:xfrm>
                <a:off x="5352164" y="3293889"/>
                <a:ext cx="64817" cy="182797"/>
              </a:xfrm>
              <a:custGeom>
                <a:avLst/>
                <a:gdLst/>
                <a:ahLst/>
                <a:cxnLst/>
                <a:rect l="l" t="t" r="r" b="b"/>
                <a:pathLst>
                  <a:path w="1029" h="2902" extrusionOk="0">
                    <a:moveTo>
                      <a:pt x="23" y="1"/>
                    </a:moveTo>
                    <a:cubicBezTo>
                      <a:pt x="7" y="1"/>
                      <a:pt x="1" y="26"/>
                      <a:pt x="21" y="26"/>
                    </a:cubicBezTo>
                    <a:lnTo>
                      <a:pt x="994" y="381"/>
                    </a:lnTo>
                    <a:lnTo>
                      <a:pt x="994" y="2855"/>
                    </a:lnTo>
                    <a:lnTo>
                      <a:pt x="32" y="2638"/>
                    </a:lnTo>
                    <a:cubicBezTo>
                      <a:pt x="21" y="2638"/>
                      <a:pt x="9" y="2649"/>
                      <a:pt x="9" y="2649"/>
                    </a:cubicBezTo>
                    <a:cubicBezTo>
                      <a:pt x="9" y="2661"/>
                      <a:pt x="9" y="2672"/>
                      <a:pt x="21" y="2672"/>
                    </a:cubicBezTo>
                    <a:lnTo>
                      <a:pt x="1029" y="2901"/>
                    </a:lnTo>
                    <a:lnTo>
                      <a:pt x="1029" y="358"/>
                    </a:lnTo>
                    <a:lnTo>
                      <a:pt x="32" y="3"/>
                    </a:lnTo>
                    <a:cubicBezTo>
                      <a:pt x="29" y="1"/>
                      <a:pt x="26"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2" name="Google Shape;1124;p69"/>
              <p:cNvSpPr/>
              <p:nvPr/>
            </p:nvSpPr>
            <p:spPr>
              <a:xfrm>
                <a:off x="5453706" y="3325070"/>
                <a:ext cx="71494" cy="172530"/>
              </a:xfrm>
              <a:custGeom>
                <a:avLst/>
                <a:gdLst/>
                <a:ahLst/>
                <a:cxnLst/>
                <a:rect l="l" t="t" r="r" b="b"/>
                <a:pathLst>
                  <a:path w="1135" h="2739" extrusionOk="0">
                    <a:moveTo>
                      <a:pt x="35" y="46"/>
                    </a:moveTo>
                    <a:lnTo>
                      <a:pt x="1101" y="321"/>
                    </a:lnTo>
                    <a:lnTo>
                      <a:pt x="1101" y="2693"/>
                    </a:lnTo>
                    <a:lnTo>
                      <a:pt x="35" y="2498"/>
                    </a:lnTo>
                    <a:lnTo>
                      <a:pt x="35" y="46"/>
                    </a:lnTo>
                    <a:close/>
                    <a:moveTo>
                      <a:pt x="1" y="1"/>
                    </a:moveTo>
                    <a:lnTo>
                      <a:pt x="1" y="2521"/>
                    </a:lnTo>
                    <a:lnTo>
                      <a:pt x="1112" y="2738"/>
                    </a:lnTo>
                    <a:lnTo>
                      <a:pt x="1135" y="2738"/>
                    </a:lnTo>
                    <a:lnTo>
                      <a:pt x="1135" y="299"/>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3" name="Google Shape;1125;p69"/>
              <p:cNvSpPr/>
              <p:nvPr/>
            </p:nvSpPr>
            <p:spPr>
              <a:xfrm>
                <a:off x="5510713" y="3340566"/>
                <a:ext cx="2268" cy="154892"/>
              </a:xfrm>
              <a:custGeom>
                <a:avLst/>
                <a:gdLst/>
                <a:ahLst/>
                <a:cxnLst/>
                <a:rect l="l" t="t" r="r" b="b"/>
                <a:pathLst>
                  <a:path w="36" h="2459" extrusionOk="0">
                    <a:moveTo>
                      <a:pt x="18" y="1"/>
                    </a:moveTo>
                    <a:cubicBezTo>
                      <a:pt x="9" y="1"/>
                      <a:pt x="1" y="7"/>
                      <a:pt x="1" y="18"/>
                    </a:cubicBezTo>
                    <a:lnTo>
                      <a:pt x="1" y="2447"/>
                    </a:lnTo>
                    <a:cubicBezTo>
                      <a:pt x="1" y="2447"/>
                      <a:pt x="12" y="2458"/>
                      <a:pt x="24" y="2458"/>
                    </a:cubicBezTo>
                    <a:cubicBezTo>
                      <a:pt x="24" y="2458"/>
                      <a:pt x="35" y="2447"/>
                      <a:pt x="35" y="2447"/>
                    </a:cubicBezTo>
                    <a:lnTo>
                      <a:pt x="35" y="18"/>
                    </a:lnTo>
                    <a:cubicBezTo>
                      <a:pt x="35" y="7"/>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4" name="Google Shape;1126;p69"/>
              <p:cNvSpPr/>
              <p:nvPr/>
            </p:nvSpPr>
            <p:spPr>
              <a:xfrm>
                <a:off x="5402494" y="3311023"/>
                <a:ext cx="1512" cy="162010"/>
              </a:xfrm>
              <a:custGeom>
                <a:avLst/>
                <a:gdLst/>
                <a:ahLst/>
                <a:cxnLst/>
                <a:rect l="l" t="t" r="r" b="b"/>
                <a:pathLst>
                  <a:path w="24" h="2572" extrusionOk="0">
                    <a:moveTo>
                      <a:pt x="12" y="0"/>
                    </a:moveTo>
                    <a:cubicBezTo>
                      <a:pt x="6" y="0"/>
                      <a:pt x="1" y="6"/>
                      <a:pt x="1" y="17"/>
                    </a:cubicBezTo>
                    <a:lnTo>
                      <a:pt x="1" y="2549"/>
                    </a:lnTo>
                    <a:cubicBezTo>
                      <a:pt x="1" y="2561"/>
                      <a:pt x="1" y="2572"/>
                      <a:pt x="12" y="2572"/>
                    </a:cubicBezTo>
                    <a:cubicBezTo>
                      <a:pt x="23" y="2572"/>
                      <a:pt x="23" y="2561"/>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5" name="Google Shape;1127;p69"/>
              <p:cNvSpPr/>
              <p:nvPr/>
            </p:nvSpPr>
            <p:spPr>
              <a:xfrm>
                <a:off x="5595184" y="2721677"/>
                <a:ext cx="43337" cy="170514"/>
              </a:xfrm>
              <a:custGeom>
                <a:avLst/>
                <a:gdLst/>
                <a:ahLst/>
                <a:cxnLst/>
                <a:rect l="l" t="t" r="r" b="b"/>
                <a:pathLst>
                  <a:path w="688" h="2707" extrusionOk="0">
                    <a:moveTo>
                      <a:pt x="26" y="1"/>
                    </a:moveTo>
                    <a:cubicBezTo>
                      <a:pt x="9" y="1"/>
                      <a:pt x="2" y="28"/>
                      <a:pt x="12" y="38"/>
                    </a:cubicBezTo>
                    <a:lnTo>
                      <a:pt x="653" y="461"/>
                    </a:lnTo>
                    <a:lnTo>
                      <a:pt x="653" y="2649"/>
                    </a:lnTo>
                    <a:lnTo>
                      <a:pt x="34" y="2329"/>
                    </a:lnTo>
                    <a:cubicBezTo>
                      <a:pt x="12" y="2329"/>
                      <a:pt x="0" y="2351"/>
                      <a:pt x="23" y="2363"/>
                    </a:cubicBezTo>
                    <a:lnTo>
                      <a:pt x="687" y="2707"/>
                    </a:lnTo>
                    <a:lnTo>
                      <a:pt x="687" y="438"/>
                    </a:lnTo>
                    <a:lnTo>
                      <a:pt x="34" y="3"/>
                    </a:lnTo>
                    <a:cubicBezTo>
                      <a:pt x="31" y="2"/>
                      <a:pt x="28" y="1"/>
                      <a:pt x="2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6" name="Google Shape;1128;p69"/>
              <p:cNvSpPr/>
              <p:nvPr/>
            </p:nvSpPr>
            <p:spPr>
              <a:xfrm>
                <a:off x="5661514" y="2761551"/>
                <a:ext cx="47683" cy="167427"/>
              </a:xfrm>
              <a:custGeom>
                <a:avLst/>
                <a:gdLst/>
                <a:ahLst/>
                <a:cxnLst/>
                <a:rect l="l" t="t" r="r" b="b"/>
                <a:pathLst>
                  <a:path w="757" h="2658" extrusionOk="0">
                    <a:moveTo>
                      <a:pt x="35" y="57"/>
                    </a:moveTo>
                    <a:lnTo>
                      <a:pt x="723" y="470"/>
                    </a:lnTo>
                    <a:lnTo>
                      <a:pt x="723" y="2601"/>
                    </a:lnTo>
                    <a:lnTo>
                      <a:pt x="35" y="2245"/>
                    </a:lnTo>
                    <a:lnTo>
                      <a:pt x="35" y="57"/>
                    </a:lnTo>
                    <a:close/>
                    <a:moveTo>
                      <a:pt x="1" y="0"/>
                    </a:moveTo>
                    <a:lnTo>
                      <a:pt x="1" y="2268"/>
                    </a:lnTo>
                    <a:lnTo>
                      <a:pt x="757" y="2658"/>
                    </a:lnTo>
                    <a:lnTo>
                      <a:pt x="757" y="447"/>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7" name="Google Shape;1129;p69"/>
              <p:cNvSpPr/>
              <p:nvPr/>
            </p:nvSpPr>
            <p:spPr>
              <a:xfrm>
                <a:off x="5699056" y="2784291"/>
                <a:ext cx="2205" cy="139649"/>
              </a:xfrm>
              <a:custGeom>
                <a:avLst/>
                <a:gdLst/>
                <a:ahLst/>
                <a:cxnLst/>
                <a:rect l="l" t="t" r="r" b="b"/>
                <a:pathLst>
                  <a:path w="35" h="2217" extrusionOk="0">
                    <a:moveTo>
                      <a:pt x="18" y="0"/>
                    </a:moveTo>
                    <a:cubicBezTo>
                      <a:pt x="9" y="0"/>
                      <a:pt x="1" y="6"/>
                      <a:pt x="1" y="17"/>
                    </a:cubicBezTo>
                    <a:lnTo>
                      <a:pt x="1" y="2205"/>
                    </a:lnTo>
                    <a:cubicBezTo>
                      <a:pt x="1" y="2217"/>
                      <a:pt x="12" y="2217"/>
                      <a:pt x="24" y="2217"/>
                    </a:cubicBezTo>
                    <a:cubicBezTo>
                      <a:pt x="24" y="2217"/>
                      <a:pt x="35" y="2217"/>
                      <a:pt x="35" y="220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8" name="Google Shape;1130;p69"/>
              <p:cNvSpPr/>
              <p:nvPr/>
            </p:nvSpPr>
            <p:spPr>
              <a:xfrm>
                <a:off x="5628317" y="2743157"/>
                <a:ext cx="2268" cy="143239"/>
              </a:xfrm>
              <a:custGeom>
                <a:avLst/>
                <a:gdLst/>
                <a:ahLst/>
                <a:cxnLst/>
                <a:rect l="l" t="t" r="r" b="b"/>
                <a:pathLst>
                  <a:path w="36" h="2274" extrusionOk="0">
                    <a:moveTo>
                      <a:pt x="18" y="0"/>
                    </a:moveTo>
                    <a:cubicBezTo>
                      <a:pt x="10" y="0"/>
                      <a:pt x="1" y="6"/>
                      <a:pt x="1" y="17"/>
                    </a:cubicBezTo>
                    <a:lnTo>
                      <a:pt x="1" y="2262"/>
                    </a:lnTo>
                    <a:cubicBezTo>
                      <a:pt x="1" y="2274"/>
                      <a:pt x="1" y="2274"/>
                      <a:pt x="12" y="2274"/>
                    </a:cubicBezTo>
                    <a:cubicBezTo>
                      <a:pt x="24" y="2274"/>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9" name="Google Shape;1131;p69"/>
              <p:cNvSpPr/>
              <p:nvPr/>
            </p:nvSpPr>
            <p:spPr>
              <a:xfrm>
                <a:off x="5595373" y="2930241"/>
                <a:ext cx="43148" cy="165412"/>
              </a:xfrm>
              <a:custGeom>
                <a:avLst/>
                <a:gdLst/>
                <a:ahLst/>
                <a:cxnLst/>
                <a:rect l="l" t="t" r="r" b="b"/>
                <a:pathLst>
                  <a:path w="685" h="2626" extrusionOk="0">
                    <a:moveTo>
                      <a:pt x="23" y="0"/>
                    </a:moveTo>
                    <a:cubicBezTo>
                      <a:pt x="6" y="0"/>
                      <a:pt x="0" y="27"/>
                      <a:pt x="20" y="37"/>
                    </a:cubicBezTo>
                    <a:lnTo>
                      <a:pt x="650" y="381"/>
                    </a:lnTo>
                    <a:lnTo>
                      <a:pt x="650" y="2580"/>
                    </a:lnTo>
                    <a:lnTo>
                      <a:pt x="31" y="2340"/>
                    </a:lnTo>
                    <a:cubicBezTo>
                      <a:pt x="28" y="2338"/>
                      <a:pt x="25" y="2337"/>
                      <a:pt x="22" y="2337"/>
                    </a:cubicBezTo>
                    <a:cubicBezTo>
                      <a:pt x="6" y="2337"/>
                      <a:pt x="0" y="2362"/>
                      <a:pt x="20" y="2362"/>
                    </a:cubicBezTo>
                    <a:lnTo>
                      <a:pt x="684" y="2626"/>
                    </a:lnTo>
                    <a:lnTo>
                      <a:pt x="684" y="358"/>
                    </a:lnTo>
                    <a:lnTo>
                      <a:pt x="31"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0" name="Google Shape;1132;p69"/>
              <p:cNvSpPr/>
              <p:nvPr/>
            </p:nvSpPr>
            <p:spPr>
              <a:xfrm>
                <a:off x="5661514" y="2962115"/>
                <a:ext cx="47683" cy="160247"/>
              </a:xfrm>
              <a:custGeom>
                <a:avLst/>
                <a:gdLst/>
                <a:ahLst/>
                <a:cxnLst/>
                <a:rect l="l" t="t" r="r" b="b"/>
                <a:pathLst>
                  <a:path w="757" h="2544" extrusionOk="0">
                    <a:moveTo>
                      <a:pt x="35" y="58"/>
                    </a:moveTo>
                    <a:lnTo>
                      <a:pt x="723" y="367"/>
                    </a:lnTo>
                    <a:lnTo>
                      <a:pt x="723" y="2498"/>
                    </a:lnTo>
                    <a:lnTo>
                      <a:pt x="35" y="2234"/>
                    </a:lnTo>
                    <a:lnTo>
                      <a:pt x="35" y="58"/>
                    </a:lnTo>
                    <a:close/>
                    <a:moveTo>
                      <a:pt x="1" y="1"/>
                    </a:moveTo>
                    <a:lnTo>
                      <a:pt x="1" y="2257"/>
                    </a:lnTo>
                    <a:lnTo>
                      <a:pt x="757" y="2544"/>
                    </a:lnTo>
                    <a:lnTo>
                      <a:pt x="757" y="34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1" name="Google Shape;1133;p69"/>
              <p:cNvSpPr/>
              <p:nvPr/>
            </p:nvSpPr>
            <p:spPr>
              <a:xfrm>
                <a:off x="5699056" y="2979815"/>
                <a:ext cx="2205" cy="139649"/>
              </a:xfrm>
              <a:custGeom>
                <a:avLst/>
                <a:gdLst/>
                <a:ahLst/>
                <a:cxnLst/>
                <a:rect l="l" t="t" r="r" b="b"/>
                <a:pathLst>
                  <a:path w="35" h="2217" extrusionOk="0">
                    <a:moveTo>
                      <a:pt x="18" y="0"/>
                    </a:moveTo>
                    <a:cubicBezTo>
                      <a:pt x="9" y="0"/>
                      <a:pt x="1" y="6"/>
                      <a:pt x="1" y="18"/>
                    </a:cubicBezTo>
                    <a:lnTo>
                      <a:pt x="1" y="2194"/>
                    </a:lnTo>
                    <a:cubicBezTo>
                      <a:pt x="1" y="2206"/>
                      <a:pt x="12" y="2217"/>
                      <a:pt x="24" y="2217"/>
                    </a:cubicBezTo>
                    <a:cubicBezTo>
                      <a:pt x="24" y="2217"/>
                      <a:pt x="35" y="2206"/>
                      <a:pt x="35" y="219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2" name="Google Shape;1134;p69"/>
              <p:cNvSpPr/>
              <p:nvPr/>
            </p:nvSpPr>
            <p:spPr>
              <a:xfrm>
                <a:off x="5628317" y="2948068"/>
                <a:ext cx="2268" cy="143302"/>
              </a:xfrm>
              <a:custGeom>
                <a:avLst/>
                <a:gdLst/>
                <a:ahLst/>
                <a:cxnLst/>
                <a:rect l="l" t="t" r="r" b="b"/>
                <a:pathLst>
                  <a:path w="36" h="2275" extrusionOk="0">
                    <a:moveTo>
                      <a:pt x="18" y="0"/>
                    </a:moveTo>
                    <a:cubicBezTo>
                      <a:pt x="10" y="0"/>
                      <a:pt x="1" y="6"/>
                      <a:pt x="1" y="18"/>
                    </a:cubicBezTo>
                    <a:lnTo>
                      <a:pt x="1" y="2251"/>
                    </a:lnTo>
                    <a:cubicBezTo>
                      <a:pt x="1" y="2263"/>
                      <a:pt x="1" y="2274"/>
                      <a:pt x="12" y="2274"/>
                    </a:cubicBezTo>
                    <a:cubicBezTo>
                      <a:pt x="24" y="2274"/>
                      <a:pt x="35" y="2263"/>
                      <a:pt x="35" y="2251"/>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3" name="Google Shape;1135;p69"/>
              <p:cNvSpPr/>
              <p:nvPr/>
            </p:nvSpPr>
            <p:spPr>
              <a:xfrm>
                <a:off x="5595184" y="3157702"/>
                <a:ext cx="43337" cy="158042"/>
              </a:xfrm>
              <a:custGeom>
                <a:avLst/>
                <a:gdLst/>
                <a:ahLst/>
                <a:cxnLst/>
                <a:rect l="l" t="t" r="r" b="b"/>
                <a:pathLst>
                  <a:path w="688" h="2509" extrusionOk="0">
                    <a:moveTo>
                      <a:pt x="34" y="0"/>
                    </a:moveTo>
                    <a:cubicBezTo>
                      <a:pt x="12" y="0"/>
                      <a:pt x="0" y="23"/>
                      <a:pt x="23" y="34"/>
                    </a:cubicBezTo>
                    <a:lnTo>
                      <a:pt x="653" y="275"/>
                    </a:lnTo>
                    <a:lnTo>
                      <a:pt x="653" y="2463"/>
                    </a:lnTo>
                    <a:lnTo>
                      <a:pt x="34" y="2325"/>
                    </a:lnTo>
                    <a:cubicBezTo>
                      <a:pt x="23" y="2325"/>
                      <a:pt x="12" y="2337"/>
                      <a:pt x="12" y="2348"/>
                    </a:cubicBezTo>
                    <a:cubicBezTo>
                      <a:pt x="12" y="2348"/>
                      <a:pt x="12" y="2360"/>
                      <a:pt x="23" y="2360"/>
                    </a:cubicBezTo>
                    <a:lnTo>
                      <a:pt x="687" y="2509"/>
                    </a:lnTo>
                    <a:lnTo>
                      <a:pt x="687" y="252"/>
                    </a:lnTo>
                    <a:lnTo>
                      <a:pt x="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4" name="Google Shape;1136;p69"/>
              <p:cNvSpPr/>
              <p:nvPr/>
            </p:nvSpPr>
            <p:spPr>
              <a:xfrm>
                <a:off x="5661514" y="3178615"/>
                <a:ext cx="47683" cy="151554"/>
              </a:xfrm>
              <a:custGeom>
                <a:avLst/>
                <a:gdLst/>
                <a:ahLst/>
                <a:cxnLst/>
                <a:rect l="l" t="t" r="r" b="b"/>
                <a:pathLst>
                  <a:path w="757" h="2406" extrusionOk="0">
                    <a:moveTo>
                      <a:pt x="35" y="46"/>
                    </a:moveTo>
                    <a:lnTo>
                      <a:pt x="723" y="229"/>
                    </a:lnTo>
                    <a:lnTo>
                      <a:pt x="723" y="2371"/>
                    </a:lnTo>
                    <a:lnTo>
                      <a:pt x="35" y="2223"/>
                    </a:lnTo>
                    <a:lnTo>
                      <a:pt x="35" y="46"/>
                    </a:lnTo>
                    <a:close/>
                    <a:moveTo>
                      <a:pt x="1" y="0"/>
                    </a:moveTo>
                    <a:lnTo>
                      <a:pt x="1" y="2257"/>
                    </a:lnTo>
                    <a:lnTo>
                      <a:pt x="734" y="2406"/>
                    </a:lnTo>
                    <a:lnTo>
                      <a:pt x="757" y="2406"/>
                    </a:lnTo>
                    <a:lnTo>
                      <a:pt x="757" y="206"/>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5" name="Google Shape;1137;p69"/>
              <p:cNvSpPr/>
              <p:nvPr/>
            </p:nvSpPr>
            <p:spPr>
              <a:xfrm>
                <a:off x="5699056" y="3189072"/>
                <a:ext cx="2205" cy="139649"/>
              </a:xfrm>
              <a:custGeom>
                <a:avLst/>
                <a:gdLst/>
                <a:ahLst/>
                <a:cxnLst/>
                <a:rect l="l" t="t" r="r" b="b"/>
                <a:pathLst>
                  <a:path w="35" h="2217" extrusionOk="0">
                    <a:moveTo>
                      <a:pt x="18" y="0"/>
                    </a:moveTo>
                    <a:cubicBezTo>
                      <a:pt x="9" y="0"/>
                      <a:pt x="1" y="6"/>
                      <a:pt x="1" y="18"/>
                    </a:cubicBezTo>
                    <a:lnTo>
                      <a:pt x="1" y="2205"/>
                    </a:lnTo>
                    <a:cubicBezTo>
                      <a:pt x="1" y="2205"/>
                      <a:pt x="12" y="2217"/>
                      <a:pt x="12" y="2217"/>
                    </a:cubicBezTo>
                    <a:cubicBezTo>
                      <a:pt x="24" y="2217"/>
                      <a:pt x="35" y="2205"/>
                      <a:pt x="35" y="2205"/>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6" name="Google Shape;1138;p69"/>
              <p:cNvSpPr/>
              <p:nvPr/>
            </p:nvSpPr>
            <p:spPr>
              <a:xfrm>
                <a:off x="5628317" y="3169608"/>
                <a:ext cx="2268" cy="143995"/>
              </a:xfrm>
              <a:custGeom>
                <a:avLst/>
                <a:gdLst/>
                <a:ahLst/>
                <a:cxnLst/>
                <a:rect l="l" t="t" r="r" b="b"/>
                <a:pathLst>
                  <a:path w="36" h="2286" extrusionOk="0">
                    <a:moveTo>
                      <a:pt x="18" y="0"/>
                    </a:moveTo>
                    <a:cubicBezTo>
                      <a:pt x="10" y="0"/>
                      <a:pt x="1" y="6"/>
                      <a:pt x="1" y="17"/>
                    </a:cubicBezTo>
                    <a:lnTo>
                      <a:pt x="1" y="2262"/>
                    </a:lnTo>
                    <a:cubicBezTo>
                      <a:pt x="1" y="2274"/>
                      <a:pt x="1" y="2285"/>
                      <a:pt x="12" y="2285"/>
                    </a:cubicBezTo>
                    <a:cubicBezTo>
                      <a:pt x="24" y="2285"/>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7" name="Google Shape;1139;p69"/>
              <p:cNvSpPr/>
              <p:nvPr/>
            </p:nvSpPr>
            <p:spPr>
              <a:xfrm>
                <a:off x="5595184" y="3363306"/>
                <a:ext cx="43337" cy="158105"/>
              </a:xfrm>
              <a:custGeom>
                <a:avLst/>
                <a:gdLst/>
                <a:ahLst/>
                <a:cxnLst/>
                <a:rect l="l" t="t" r="r" b="b"/>
                <a:pathLst>
                  <a:path w="688" h="2510" extrusionOk="0">
                    <a:moveTo>
                      <a:pt x="34" y="1"/>
                    </a:moveTo>
                    <a:cubicBezTo>
                      <a:pt x="12" y="1"/>
                      <a:pt x="0" y="24"/>
                      <a:pt x="23" y="35"/>
                    </a:cubicBezTo>
                    <a:lnTo>
                      <a:pt x="653" y="276"/>
                    </a:lnTo>
                    <a:lnTo>
                      <a:pt x="653" y="2475"/>
                    </a:lnTo>
                    <a:lnTo>
                      <a:pt x="34" y="2338"/>
                    </a:lnTo>
                    <a:cubicBezTo>
                      <a:pt x="31" y="2334"/>
                      <a:pt x="28" y="2333"/>
                      <a:pt x="25" y="2333"/>
                    </a:cubicBezTo>
                    <a:cubicBezTo>
                      <a:pt x="17" y="2333"/>
                      <a:pt x="12" y="2341"/>
                      <a:pt x="12" y="2349"/>
                    </a:cubicBezTo>
                    <a:cubicBezTo>
                      <a:pt x="12" y="2361"/>
                      <a:pt x="12" y="2361"/>
                      <a:pt x="23" y="2361"/>
                    </a:cubicBezTo>
                    <a:lnTo>
                      <a:pt x="687" y="2509"/>
                    </a:lnTo>
                    <a:lnTo>
                      <a:pt x="687" y="253"/>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8" name="Google Shape;1140;p69"/>
              <p:cNvSpPr/>
              <p:nvPr/>
            </p:nvSpPr>
            <p:spPr>
              <a:xfrm>
                <a:off x="5661514" y="3384282"/>
                <a:ext cx="47683" cy="150861"/>
              </a:xfrm>
              <a:custGeom>
                <a:avLst/>
                <a:gdLst/>
                <a:ahLst/>
                <a:cxnLst/>
                <a:rect l="l" t="t" r="r" b="b"/>
                <a:pathLst>
                  <a:path w="757" h="2395" extrusionOk="0">
                    <a:moveTo>
                      <a:pt x="35" y="46"/>
                    </a:moveTo>
                    <a:lnTo>
                      <a:pt x="723" y="229"/>
                    </a:lnTo>
                    <a:lnTo>
                      <a:pt x="723" y="2360"/>
                    </a:lnTo>
                    <a:lnTo>
                      <a:pt x="35" y="2222"/>
                    </a:lnTo>
                    <a:lnTo>
                      <a:pt x="35" y="46"/>
                    </a:lnTo>
                    <a:close/>
                    <a:moveTo>
                      <a:pt x="1" y="0"/>
                    </a:moveTo>
                    <a:lnTo>
                      <a:pt x="1" y="2257"/>
                    </a:lnTo>
                    <a:lnTo>
                      <a:pt x="757" y="2394"/>
                    </a:lnTo>
                    <a:lnTo>
                      <a:pt x="757" y="195"/>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9" name="Google Shape;1141;p69"/>
              <p:cNvSpPr/>
              <p:nvPr/>
            </p:nvSpPr>
            <p:spPr>
              <a:xfrm>
                <a:off x="5699056" y="3394549"/>
                <a:ext cx="2205" cy="139145"/>
              </a:xfrm>
              <a:custGeom>
                <a:avLst/>
                <a:gdLst/>
                <a:ahLst/>
                <a:cxnLst/>
                <a:rect l="l" t="t" r="r" b="b"/>
                <a:pathLst>
                  <a:path w="35" h="2209" extrusionOk="0">
                    <a:moveTo>
                      <a:pt x="18" y="0"/>
                    </a:moveTo>
                    <a:cubicBezTo>
                      <a:pt x="9" y="0"/>
                      <a:pt x="1" y="3"/>
                      <a:pt x="1" y="9"/>
                    </a:cubicBezTo>
                    <a:lnTo>
                      <a:pt x="1" y="2197"/>
                    </a:lnTo>
                    <a:cubicBezTo>
                      <a:pt x="1" y="2208"/>
                      <a:pt x="12" y="2208"/>
                      <a:pt x="12" y="2208"/>
                    </a:cubicBezTo>
                    <a:cubicBezTo>
                      <a:pt x="24" y="2208"/>
                      <a:pt x="35" y="2208"/>
                      <a:pt x="35" y="2197"/>
                    </a:cubicBezTo>
                    <a:lnTo>
                      <a:pt x="35" y="9"/>
                    </a:lnTo>
                    <a:cubicBezTo>
                      <a:pt x="35" y="3"/>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0" name="Google Shape;1142;p69"/>
              <p:cNvSpPr/>
              <p:nvPr/>
            </p:nvSpPr>
            <p:spPr>
              <a:xfrm>
                <a:off x="5628317" y="3375778"/>
                <a:ext cx="2268" cy="143491"/>
              </a:xfrm>
              <a:custGeom>
                <a:avLst/>
                <a:gdLst/>
                <a:ahLst/>
                <a:cxnLst/>
                <a:rect l="l" t="t" r="r" b="b"/>
                <a:pathLst>
                  <a:path w="36" h="2278" extrusionOk="0">
                    <a:moveTo>
                      <a:pt x="18" y="0"/>
                    </a:moveTo>
                    <a:cubicBezTo>
                      <a:pt x="10" y="0"/>
                      <a:pt x="1" y="3"/>
                      <a:pt x="1" y="9"/>
                    </a:cubicBezTo>
                    <a:lnTo>
                      <a:pt x="1" y="2254"/>
                    </a:lnTo>
                    <a:cubicBezTo>
                      <a:pt x="1" y="2266"/>
                      <a:pt x="1" y="2277"/>
                      <a:pt x="12" y="2277"/>
                    </a:cubicBezTo>
                    <a:cubicBezTo>
                      <a:pt x="24" y="2277"/>
                      <a:pt x="24" y="2266"/>
                      <a:pt x="35" y="2254"/>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1" name="Google Shape;1143;p69"/>
              <p:cNvSpPr/>
              <p:nvPr/>
            </p:nvSpPr>
            <p:spPr>
              <a:xfrm>
                <a:off x="5770677" y="2805393"/>
                <a:ext cx="61226" cy="174860"/>
              </a:xfrm>
              <a:custGeom>
                <a:avLst/>
                <a:gdLst/>
                <a:ahLst/>
                <a:cxnLst/>
                <a:rect l="l" t="t" r="r" b="b"/>
                <a:pathLst>
                  <a:path w="972" h="2776" extrusionOk="0">
                    <a:moveTo>
                      <a:pt x="34" y="1"/>
                    </a:moveTo>
                    <a:cubicBezTo>
                      <a:pt x="15" y="1"/>
                      <a:pt x="1" y="27"/>
                      <a:pt x="21" y="37"/>
                    </a:cubicBezTo>
                    <a:lnTo>
                      <a:pt x="937" y="702"/>
                    </a:lnTo>
                    <a:lnTo>
                      <a:pt x="937" y="2718"/>
                    </a:lnTo>
                    <a:lnTo>
                      <a:pt x="32" y="2179"/>
                    </a:lnTo>
                    <a:cubicBezTo>
                      <a:pt x="32" y="2179"/>
                      <a:pt x="21" y="2179"/>
                      <a:pt x="9" y="2191"/>
                    </a:cubicBezTo>
                    <a:cubicBezTo>
                      <a:pt x="9" y="2202"/>
                      <a:pt x="9" y="2214"/>
                      <a:pt x="21" y="2214"/>
                    </a:cubicBezTo>
                    <a:lnTo>
                      <a:pt x="971" y="2775"/>
                    </a:lnTo>
                    <a:lnTo>
                      <a:pt x="971" y="690"/>
                    </a:lnTo>
                    <a:lnTo>
                      <a:pt x="43" y="3"/>
                    </a:lnTo>
                    <a:cubicBezTo>
                      <a:pt x="40" y="1"/>
                      <a:pt x="37" y="1"/>
                      <a:pt x="3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2" name="Google Shape;1144;p69"/>
              <p:cNvSpPr/>
              <p:nvPr/>
            </p:nvSpPr>
            <p:spPr>
              <a:xfrm>
                <a:off x="5866487" y="2870463"/>
                <a:ext cx="66454" cy="165349"/>
              </a:xfrm>
              <a:custGeom>
                <a:avLst/>
                <a:gdLst/>
                <a:ahLst/>
                <a:cxnLst/>
                <a:rect l="l" t="t" r="r" b="b"/>
                <a:pathLst>
                  <a:path w="1055" h="2625" extrusionOk="0">
                    <a:moveTo>
                      <a:pt x="35" y="58"/>
                    </a:moveTo>
                    <a:lnTo>
                      <a:pt x="1031" y="677"/>
                    </a:lnTo>
                    <a:lnTo>
                      <a:pt x="1031" y="2567"/>
                    </a:lnTo>
                    <a:lnTo>
                      <a:pt x="35" y="2028"/>
                    </a:lnTo>
                    <a:lnTo>
                      <a:pt x="35" y="58"/>
                    </a:lnTo>
                    <a:close/>
                    <a:moveTo>
                      <a:pt x="0" y="1"/>
                    </a:moveTo>
                    <a:lnTo>
                      <a:pt x="0" y="2051"/>
                    </a:lnTo>
                    <a:lnTo>
                      <a:pt x="1054" y="2624"/>
                    </a:lnTo>
                    <a:lnTo>
                      <a:pt x="1054" y="665"/>
                    </a:lnTo>
                    <a:lnTo>
                      <a:pt x="23" y="12"/>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3" name="Google Shape;1145;p69"/>
              <p:cNvSpPr/>
              <p:nvPr/>
            </p:nvSpPr>
            <p:spPr>
              <a:xfrm>
                <a:off x="5919840" y="2904793"/>
                <a:ext cx="2268" cy="124531"/>
              </a:xfrm>
              <a:custGeom>
                <a:avLst/>
                <a:gdLst/>
                <a:ahLst/>
                <a:cxnLst/>
                <a:rect l="l" t="t" r="r" b="b"/>
                <a:pathLst>
                  <a:path w="36" h="1977" extrusionOk="0">
                    <a:moveTo>
                      <a:pt x="14" y="0"/>
                    </a:moveTo>
                    <a:cubicBezTo>
                      <a:pt x="7" y="0"/>
                      <a:pt x="1" y="6"/>
                      <a:pt x="1" y="17"/>
                    </a:cubicBezTo>
                    <a:lnTo>
                      <a:pt x="1" y="1965"/>
                    </a:lnTo>
                    <a:cubicBezTo>
                      <a:pt x="1" y="1965"/>
                      <a:pt x="1" y="1976"/>
                      <a:pt x="12" y="1976"/>
                    </a:cubicBezTo>
                    <a:cubicBezTo>
                      <a:pt x="24" y="1976"/>
                      <a:pt x="35" y="1965"/>
                      <a:pt x="35" y="1965"/>
                    </a:cubicBezTo>
                    <a:lnTo>
                      <a:pt x="35" y="17"/>
                    </a:lnTo>
                    <a:cubicBezTo>
                      <a:pt x="30" y="6"/>
                      <a:pt x="21" y="0"/>
                      <a:pt x="1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4" name="Google Shape;1146;p69"/>
              <p:cNvSpPr/>
              <p:nvPr/>
            </p:nvSpPr>
            <p:spPr>
              <a:xfrm>
                <a:off x="5818110" y="2839849"/>
                <a:ext cx="1512" cy="132468"/>
              </a:xfrm>
              <a:custGeom>
                <a:avLst/>
                <a:gdLst/>
                <a:ahLst/>
                <a:cxnLst/>
                <a:rect l="l" t="t" r="r" b="b"/>
                <a:pathLst>
                  <a:path w="24" h="2103" extrusionOk="0">
                    <a:moveTo>
                      <a:pt x="12" y="0"/>
                    </a:moveTo>
                    <a:cubicBezTo>
                      <a:pt x="6" y="0"/>
                      <a:pt x="1" y="6"/>
                      <a:pt x="1" y="17"/>
                    </a:cubicBezTo>
                    <a:lnTo>
                      <a:pt x="1" y="2079"/>
                    </a:lnTo>
                    <a:cubicBezTo>
                      <a:pt x="1" y="2091"/>
                      <a:pt x="1" y="2102"/>
                      <a:pt x="12" y="2102"/>
                    </a:cubicBezTo>
                    <a:cubicBezTo>
                      <a:pt x="24" y="2102"/>
                      <a:pt x="24" y="2091"/>
                      <a:pt x="24" y="2079"/>
                    </a:cubicBezTo>
                    <a:lnTo>
                      <a:pt x="24" y="17"/>
                    </a:lnTo>
                    <a:cubicBezTo>
                      <a:pt x="24"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5" name="Google Shape;1147;p69"/>
              <p:cNvSpPr/>
              <p:nvPr/>
            </p:nvSpPr>
            <p:spPr>
              <a:xfrm>
                <a:off x="5771244" y="3000791"/>
                <a:ext cx="60659" cy="165601"/>
              </a:xfrm>
              <a:custGeom>
                <a:avLst/>
                <a:gdLst/>
                <a:ahLst/>
                <a:cxnLst/>
                <a:rect l="l" t="t" r="r" b="b"/>
                <a:pathLst>
                  <a:path w="963" h="2629" extrusionOk="0">
                    <a:moveTo>
                      <a:pt x="20" y="0"/>
                    </a:moveTo>
                    <a:cubicBezTo>
                      <a:pt x="15" y="0"/>
                      <a:pt x="8" y="5"/>
                      <a:pt x="0" y="5"/>
                    </a:cubicBezTo>
                    <a:cubicBezTo>
                      <a:pt x="0" y="17"/>
                      <a:pt x="0" y="28"/>
                      <a:pt x="12" y="28"/>
                    </a:cubicBezTo>
                    <a:lnTo>
                      <a:pt x="928" y="567"/>
                    </a:lnTo>
                    <a:lnTo>
                      <a:pt x="928" y="2583"/>
                    </a:lnTo>
                    <a:lnTo>
                      <a:pt x="23" y="2182"/>
                    </a:lnTo>
                    <a:cubicBezTo>
                      <a:pt x="23" y="2182"/>
                      <a:pt x="12" y="2182"/>
                      <a:pt x="0" y="2193"/>
                    </a:cubicBezTo>
                    <a:cubicBezTo>
                      <a:pt x="0" y="2193"/>
                      <a:pt x="0" y="2205"/>
                      <a:pt x="12" y="2216"/>
                    </a:cubicBezTo>
                    <a:lnTo>
                      <a:pt x="939" y="2617"/>
                    </a:lnTo>
                    <a:lnTo>
                      <a:pt x="962" y="2629"/>
                    </a:lnTo>
                    <a:lnTo>
                      <a:pt x="962" y="555"/>
                    </a:lnTo>
                    <a:lnTo>
                      <a:pt x="23" y="5"/>
                    </a:lnTo>
                    <a:cubicBezTo>
                      <a:pt x="23" y="1"/>
                      <a:pt x="22" y="0"/>
                      <a:pt x="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6" name="Google Shape;1148;p69"/>
              <p:cNvSpPr/>
              <p:nvPr/>
            </p:nvSpPr>
            <p:spPr>
              <a:xfrm>
                <a:off x="5866487" y="3051625"/>
                <a:ext cx="66454" cy="156593"/>
              </a:xfrm>
              <a:custGeom>
                <a:avLst/>
                <a:gdLst/>
                <a:ahLst/>
                <a:cxnLst/>
                <a:rect l="l" t="t" r="r" b="b"/>
                <a:pathLst>
                  <a:path w="1055" h="2486" extrusionOk="0">
                    <a:moveTo>
                      <a:pt x="35" y="57"/>
                    </a:moveTo>
                    <a:lnTo>
                      <a:pt x="1020" y="550"/>
                    </a:lnTo>
                    <a:lnTo>
                      <a:pt x="1020" y="2429"/>
                    </a:lnTo>
                    <a:lnTo>
                      <a:pt x="35" y="2028"/>
                    </a:lnTo>
                    <a:lnTo>
                      <a:pt x="35" y="57"/>
                    </a:lnTo>
                    <a:close/>
                    <a:moveTo>
                      <a:pt x="0" y="0"/>
                    </a:moveTo>
                    <a:lnTo>
                      <a:pt x="0" y="2051"/>
                    </a:lnTo>
                    <a:lnTo>
                      <a:pt x="1054" y="2486"/>
                    </a:lnTo>
                    <a:lnTo>
                      <a:pt x="1054" y="52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7" name="Google Shape;1149;p69"/>
              <p:cNvSpPr/>
              <p:nvPr/>
            </p:nvSpPr>
            <p:spPr>
              <a:xfrm>
                <a:off x="5919840" y="3078648"/>
                <a:ext cx="2268" cy="124531"/>
              </a:xfrm>
              <a:custGeom>
                <a:avLst/>
                <a:gdLst/>
                <a:ahLst/>
                <a:cxnLst/>
                <a:rect l="l" t="t" r="r" b="b"/>
                <a:pathLst>
                  <a:path w="36" h="1977" extrusionOk="0">
                    <a:moveTo>
                      <a:pt x="14" y="1"/>
                    </a:moveTo>
                    <a:cubicBezTo>
                      <a:pt x="7" y="1"/>
                      <a:pt x="1" y="6"/>
                      <a:pt x="1" y="18"/>
                    </a:cubicBezTo>
                    <a:lnTo>
                      <a:pt x="1" y="1965"/>
                    </a:lnTo>
                    <a:cubicBezTo>
                      <a:pt x="1" y="1965"/>
                      <a:pt x="1" y="1977"/>
                      <a:pt x="12" y="1977"/>
                    </a:cubicBezTo>
                    <a:cubicBezTo>
                      <a:pt x="24" y="1977"/>
                      <a:pt x="35" y="1965"/>
                      <a:pt x="35" y="1965"/>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8" name="Google Shape;1150;p69"/>
              <p:cNvSpPr/>
              <p:nvPr/>
            </p:nvSpPr>
            <p:spPr>
              <a:xfrm>
                <a:off x="5818110" y="3028129"/>
                <a:ext cx="1512" cy="132468"/>
              </a:xfrm>
              <a:custGeom>
                <a:avLst/>
                <a:gdLst/>
                <a:ahLst/>
                <a:cxnLst/>
                <a:rect l="l" t="t" r="r" b="b"/>
                <a:pathLst>
                  <a:path w="24" h="2103" extrusionOk="0">
                    <a:moveTo>
                      <a:pt x="12" y="1"/>
                    </a:moveTo>
                    <a:cubicBezTo>
                      <a:pt x="6" y="1"/>
                      <a:pt x="1" y="7"/>
                      <a:pt x="1" y="18"/>
                    </a:cubicBezTo>
                    <a:lnTo>
                      <a:pt x="1" y="2080"/>
                    </a:lnTo>
                    <a:cubicBezTo>
                      <a:pt x="1" y="2091"/>
                      <a:pt x="1" y="2103"/>
                      <a:pt x="12" y="2103"/>
                    </a:cubicBezTo>
                    <a:cubicBezTo>
                      <a:pt x="24" y="2103"/>
                      <a:pt x="24" y="2091"/>
                      <a:pt x="24" y="2080"/>
                    </a:cubicBezTo>
                    <a:lnTo>
                      <a:pt x="24" y="18"/>
                    </a:lnTo>
                    <a:cubicBezTo>
                      <a:pt x="24" y="7"/>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9" name="Google Shape;1151;p69"/>
              <p:cNvSpPr/>
              <p:nvPr/>
            </p:nvSpPr>
            <p:spPr>
              <a:xfrm>
                <a:off x="5770677" y="3213828"/>
                <a:ext cx="61226" cy="154577"/>
              </a:xfrm>
              <a:custGeom>
                <a:avLst/>
                <a:gdLst/>
                <a:ahLst/>
                <a:cxnLst/>
                <a:rect l="l" t="t" r="r" b="b"/>
                <a:pathLst>
                  <a:path w="972" h="2454" extrusionOk="0">
                    <a:moveTo>
                      <a:pt x="23" y="0"/>
                    </a:moveTo>
                    <a:cubicBezTo>
                      <a:pt x="7" y="0"/>
                      <a:pt x="1" y="25"/>
                      <a:pt x="21" y="25"/>
                    </a:cubicBezTo>
                    <a:lnTo>
                      <a:pt x="937" y="404"/>
                    </a:lnTo>
                    <a:lnTo>
                      <a:pt x="937" y="2420"/>
                    </a:lnTo>
                    <a:lnTo>
                      <a:pt x="32" y="2179"/>
                    </a:lnTo>
                    <a:cubicBezTo>
                      <a:pt x="29" y="2177"/>
                      <a:pt x="26" y="2177"/>
                      <a:pt x="23" y="2177"/>
                    </a:cubicBezTo>
                    <a:cubicBezTo>
                      <a:pt x="7" y="2177"/>
                      <a:pt x="1" y="2204"/>
                      <a:pt x="21" y="2213"/>
                    </a:cubicBezTo>
                    <a:lnTo>
                      <a:pt x="948" y="2454"/>
                    </a:lnTo>
                    <a:lnTo>
                      <a:pt x="971" y="2454"/>
                    </a:lnTo>
                    <a:lnTo>
                      <a:pt x="971" y="381"/>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0" name="Google Shape;1152;p69"/>
              <p:cNvSpPr/>
              <p:nvPr/>
            </p:nvSpPr>
            <p:spPr>
              <a:xfrm>
                <a:off x="5866487" y="3247843"/>
                <a:ext cx="66454" cy="144436"/>
              </a:xfrm>
              <a:custGeom>
                <a:avLst/>
                <a:gdLst/>
                <a:ahLst/>
                <a:cxnLst/>
                <a:rect l="l" t="t" r="r" b="b"/>
                <a:pathLst>
                  <a:path w="1055" h="2293" extrusionOk="0">
                    <a:moveTo>
                      <a:pt x="35" y="47"/>
                    </a:moveTo>
                    <a:lnTo>
                      <a:pt x="1020" y="368"/>
                    </a:lnTo>
                    <a:lnTo>
                      <a:pt x="1020" y="2258"/>
                    </a:lnTo>
                    <a:lnTo>
                      <a:pt x="35" y="2029"/>
                    </a:lnTo>
                    <a:lnTo>
                      <a:pt x="35" y="47"/>
                    </a:lnTo>
                    <a:close/>
                    <a:moveTo>
                      <a:pt x="0" y="1"/>
                    </a:moveTo>
                    <a:lnTo>
                      <a:pt x="0" y="2051"/>
                    </a:lnTo>
                    <a:lnTo>
                      <a:pt x="1043" y="2292"/>
                    </a:lnTo>
                    <a:lnTo>
                      <a:pt x="1054" y="2292"/>
                    </a:lnTo>
                    <a:lnTo>
                      <a:pt x="1054" y="345"/>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1" name="Google Shape;1153;p69"/>
              <p:cNvSpPr/>
              <p:nvPr/>
            </p:nvSpPr>
            <p:spPr>
              <a:xfrm>
                <a:off x="5919840" y="3265543"/>
                <a:ext cx="2268" cy="124531"/>
              </a:xfrm>
              <a:custGeom>
                <a:avLst/>
                <a:gdLst/>
                <a:ahLst/>
                <a:cxnLst/>
                <a:rect l="l" t="t" r="r" b="b"/>
                <a:pathLst>
                  <a:path w="36" h="1977" extrusionOk="0">
                    <a:moveTo>
                      <a:pt x="14" y="1"/>
                    </a:moveTo>
                    <a:cubicBezTo>
                      <a:pt x="7" y="1"/>
                      <a:pt x="1" y="6"/>
                      <a:pt x="1" y="18"/>
                    </a:cubicBezTo>
                    <a:lnTo>
                      <a:pt x="1" y="1954"/>
                    </a:lnTo>
                    <a:cubicBezTo>
                      <a:pt x="1" y="1965"/>
                      <a:pt x="1" y="1977"/>
                      <a:pt x="12" y="1977"/>
                    </a:cubicBezTo>
                    <a:cubicBezTo>
                      <a:pt x="24" y="1977"/>
                      <a:pt x="35" y="1965"/>
                      <a:pt x="35" y="1954"/>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2" name="Google Shape;1154;p69"/>
              <p:cNvSpPr/>
              <p:nvPr/>
            </p:nvSpPr>
            <p:spPr>
              <a:xfrm>
                <a:off x="5818110" y="3232347"/>
                <a:ext cx="1512" cy="132468"/>
              </a:xfrm>
              <a:custGeom>
                <a:avLst/>
                <a:gdLst/>
                <a:ahLst/>
                <a:cxnLst/>
                <a:rect l="l" t="t" r="r" b="b"/>
                <a:pathLst>
                  <a:path w="24" h="2103" extrusionOk="0">
                    <a:moveTo>
                      <a:pt x="12" y="1"/>
                    </a:moveTo>
                    <a:cubicBezTo>
                      <a:pt x="6" y="1"/>
                      <a:pt x="1" y="6"/>
                      <a:pt x="1" y="18"/>
                    </a:cubicBezTo>
                    <a:lnTo>
                      <a:pt x="1" y="2091"/>
                    </a:lnTo>
                    <a:cubicBezTo>
                      <a:pt x="1" y="2091"/>
                      <a:pt x="1" y="2103"/>
                      <a:pt x="12" y="2103"/>
                    </a:cubicBezTo>
                    <a:cubicBezTo>
                      <a:pt x="24" y="2103"/>
                      <a:pt x="24" y="2091"/>
                      <a:pt x="24" y="2091"/>
                    </a:cubicBezTo>
                    <a:lnTo>
                      <a:pt x="24" y="18"/>
                    </a:lnTo>
                    <a:cubicBezTo>
                      <a:pt x="24" y="6"/>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3" name="Google Shape;1155;p69"/>
              <p:cNvSpPr/>
              <p:nvPr/>
            </p:nvSpPr>
            <p:spPr>
              <a:xfrm>
                <a:off x="5771244" y="3405888"/>
                <a:ext cx="60659" cy="151617"/>
              </a:xfrm>
              <a:custGeom>
                <a:avLst/>
                <a:gdLst/>
                <a:ahLst/>
                <a:cxnLst/>
                <a:rect l="l" t="t" r="r" b="b"/>
                <a:pathLst>
                  <a:path w="963" h="2407" extrusionOk="0">
                    <a:moveTo>
                      <a:pt x="23" y="1"/>
                    </a:moveTo>
                    <a:cubicBezTo>
                      <a:pt x="12" y="1"/>
                      <a:pt x="12" y="12"/>
                      <a:pt x="0" y="12"/>
                    </a:cubicBezTo>
                    <a:cubicBezTo>
                      <a:pt x="0" y="24"/>
                      <a:pt x="0" y="35"/>
                      <a:pt x="12" y="35"/>
                    </a:cubicBezTo>
                    <a:lnTo>
                      <a:pt x="928" y="344"/>
                    </a:lnTo>
                    <a:lnTo>
                      <a:pt x="928" y="2360"/>
                    </a:lnTo>
                    <a:lnTo>
                      <a:pt x="23" y="2189"/>
                    </a:lnTo>
                    <a:cubicBezTo>
                      <a:pt x="20" y="2185"/>
                      <a:pt x="16" y="2184"/>
                      <a:pt x="13" y="2184"/>
                    </a:cubicBezTo>
                    <a:cubicBezTo>
                      <a:pt x="6" y="2184"/>
                      <a:pt x="0" y="2192"/>
                      <a:pt x="0" y="2200"/>
                    </a:cubicBezTo>
                    <a:cubicBezTo>
                      <a:pt x="0" y="2212"/>
                      <a:pt x="12" y="2212"/>
                      <a:pt x="12" y="2212"/>
                    </a:cubicBezTo>
                    <a:lnTo>
                      <a:pt x="939" y="2395"/>
                    </a:lnTo>
                    <a:lnTo>
                      <a:pt x="962" y="2406"/>
                    </a:lnTo>
                    <a:lnTo>
                      <a:pt x="962" y="321"/>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4" name="Google Shape;1156;p69"/>
              <p:cNvSpPr/>
              <p:nvPr/>
            </p:nvSpPr>
            <p:spPr>
              <a:xfrm>
                <a:off x="5866487" y="3434045"/>
                <a:ext cx="66454" cy="140783"/>
              </a:xfrm>
              <a:custGeom>
                <a:avLst/>
                <a:gdLst/>
                <a:ahLst/>
                <a:cxnLst/>
                <a:rect l="l" t="t" r="r" b="b"/>
                <a:pathLst>
                  <a:path w="1055" h="2235" extrusionOk="0">
                    <a:moveTo>
                      <a:pt x="35" y="46"/>
                    </a:moveTo>
                    <a:lnTo>
                      <a:pt x="1020" y="298"/>
                    </a:lnTo>
                    <a:lnTo>
                      <a:pt x="1020" y="2188"/>
                    </a:lnTo>
                    <a:lnTo>
                      <a:pt x="23" y="2028"/>
                    </a:lnTo>
                    <a:lnTo>
                      <a:pt x="35" y="46"/>
                    </a:lnTo>
                    <a:close/>
                    <a:moveTo>
                      <a:pt x="0" y="0"/>
                    </a:moveTo>
                    <a:lnTo>
                      <a:pt x="0" y="2051"/>
                    </a:lnTo>
                    <a:lnTo>
                      <a:pt x="1054" y="2234"/>
                    </a:lnTo>
                    <a:lnTo>
                      <a:pt x="1054" y="275"/>
                    </a:lnTo>
                    <a:lnTo>
                      <a:pt x="12"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5" name="Google Shape;1157;p69"/>
              <p:cNvSpPr/>
              <p:nvPr/>
            </p:nvSpPr>
            <p:spPr>
              <a:xfrm>
                <a:off x="5919840" y="3448092"/>
                <a:ext cx="2268" cy="124531"/>
              </a:xfrm>
              <a:custGeom>
                <a:avLst/>
                <a:gdLst/>
                <a:ahLst/>
                <a:cxnLst/>
                <a:rect l="l" t="t" r="r" b="b"/>
                <a:pathLst>
                  <a:path w="36" h="1977" extrusionOk="0">
                    <a:moveTo>
                      <a:pt x="14" y="1"/>
                    </a:moveTo>
                    <a:cubicBezTo>
                      <a:pt x="7" y="1"/>
                      <a:pt x="1" y="7"/>
                      <a:pt x="1" y="18"/>
                    </a:cubicBezTo>
                    <a:lnTo>
                      <a:pt x="1" y="1965"/>
                    </a:lnTo>
                    <a:cubicBezTo>
                      <a:pt x="1" y="1977"/>
                      <a:pt x="1" y="1977"/>
                      <a:pt x="12" y="1977"/>
                    </a:cubicBezTo>
                    <a:cubicBezTo>
                      <a:pt x="24" y="1977"/>
                      <a:pt x="24" y="1977"/>
                      <a:pt x="35" y="1965"/>
                    </a:cubicBezTo>
                    <a:lnTo>
                      <a:pt x="35" y="18"/>
                    </a:lnTo>
                    <a:cubicBezTo>
                      <a:pt x="30" y="7"/>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6" name="Google Shape;1158;p69"/>
              <p:cNvSpPr/>
              <p:nvPr/>
            </p:nvSpPr>
            <p:spPr>
              <a:xfrm>
                <a:off x="5817417" y="3422139"/>
                <a:ext cx="2205" cy="132468"/>
              </a:xfrm>
              <a:custGeom>
                <a:avLst/>
                <a:gdLst/>
                <a:ahLst/>
                <a:cxnLst/>
                <a:rect l="l" t="t" r="r" b="b"/>
                <a:pathLst>
                  <a:path w="35" h="2103" extrusionOk="0">
                    <a:moveTo>
                      <a:pt x="17" y="0"/>
                    </a:moveTo>
                    <a:cubicBezTo>
                      <a:pt x="9" y="0"/>
                      <a:pt x="0" y="6"/>
                      <a:pt x="0" y="18"/>
                    </a:cubicBezTo>
                    <a:lnTo>
                      <a:pt x="0" y="2080"/>
                    </a:lnTo>
                    <a:cubicBezTo>
                      <a:pt x="0" y="2091"/>
                      <a:pt x="12" y="2102"/>
                      <a:pt x="23" y="2102"/>
                    </a:cubicBezTo>
                    <a:cubicBezTo>
                      <a:pt x="35" y="2102"/>
                      <a:pt x="35" y="2091"/>
                      <a:pt x="35" y="2080"/>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7" name="Google Shape;1159;p69"/>
              <p:cNvSpPr/>
              <p:nvPr/>
            </p:nvSpPr>
            <p:spPr>
              <a:xfrm>
                <a:off x="5076514" y="2418627"/>
                <a:ext cx="96564" cy="236150"/>
              </a:xfrm>
              <a:custGeom>
                <a:avLst/>
                <a:gdLst/>
                <a:ahLst/>
                <a:cxnLst/>
                <a:rect l="l" t="t" r="r" b="b"/>
                <a:pathLst>
                  <a:path w="1533" h="3749" extrusionOk="0">
                    <a:moveTo>
                      <a:pt x="27" y="1"/>
                    </a:moveTo>
                    <a:cubicBezTo>
                      <a:pt x="15" y="1"/>
                      <a:pt x="1" y="27"/>
                      <a:pt x="21" y="37"/>
                    </a:cubicBezTo>
                    <a:lnTo>
                      <a:pt x="1487" y="965"/>
                    </a:lnTo>
                    <a:lnTo>
                      <a:pt x="1498" y="3692"/>
                    </a:lnTo>
                    <a:lnTo>
                      <a:pt x="44" y="2924"/>
                    </a:lnTo>
                    <a:cubicBezTo>
                      <a:pt x="40" y="2922"/>
                      <a:pt x="37" y="2922"/>
                      <a:pt x="35" y="2922"/>
                    </a:cubicBezTo>
                    <a:cubicBezTo>
                      <a:pt x="18" y="2922"/>
                      <a:pt x="12" y="2949"/>
                      <a:pt x="32" y="2958"/>
                    </a:cubicBezTo>
                    <a:lnTo>
                      <a:pt x="1533" y="3749"/>
                    </a:lnTo>
                    <a:lnTo>
                      <a:pt x="1521" y="954"/>
                    </a:lnTo>
                    <a:lnTo>
                      <a:pt x="1521" y="942"/>
                    </a:lnTo>
                    <a:lnTo>
                      <a:pt x="32" y="3"/>
                    </a:lnTo>
                    <a:cubicBezTo>
                      <a:pt x="31" y="1"/>
                      <a:pt x="29" y="1"/>
                      <a:pt x="2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8" name="Google Shape;1160;p69"/>
              <p:cNvSpPr/>
              <p:nvPr/>
            </p:nvSpPr>
            <p:spPr>
              <a:xfrm>
                <a:off x="5191788" y="2488799"/>
                <a:ext cx="99650" cy="221536"/>
              </a:xfrm>
              <a:custGeom>
                <a:avLst/>
                <a:gdLst/>
                <a:ahLst/>
                <a:cxnLst/>
                <a:rect l="l" t="t" r="r" b="b"/>
                <a:pathLst>
                  <a:path w="1582" h="3517" extrusionOk="0">
                    <a:moveTo>
                      <a:pt x="35" y="57"/>
                    </a:moveTo>
                    <a:lnTo>
                      <a:pt x="1536" y="951"/>
                    </a:lnTo>
                    <a:lnTo>
                      <a:pt x="1547" y="3460"/>
                    </a:lnTo>
                    <a:lnTo>
                      <a:pt x="46" y="2761"/>
                    </a:lnTo>
                    <a:lnTo>
                      <a:pt x="35" y="57"/>
                    </a:lnTo>
                    <a:close/>
                    <a:moveTo>
                      <a:pt x="1" y="0"/>
                    </a:moveTo>
                    <a:lnTo>
                      <a:pt x="12" y="2772"/>
                    </a:lnTo>
                    <a:lnTo>
                      <a:pt x="12" y="2784"/>
                    </a:lnTo>
                    <a:lnTo>
                      <a:pt x="1581" y="3517"/>
                    </a:lnTo>
                    <a:lnTo>
                      <a:pt x="1570" y="939"/>
                    </a:lnTo>
                    <a:lnTo>
                      <a:pt x="35" y="12"/>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9" name="Google Shape;1161;p69"/>
              <p:cNvSpPr/>
              <p:nvPr/>
            </p:nvSpPr>
            <p:spPr>
              <a:xfrm>
                <a:off x="5273362" y="2538562"/>
                <a:ext cx="2898" cy="163837"/>
              </a:xfrm>
              <a:custGeom>
                <a:avLst/>
                <a:gdLst/>
                <a:ahLst/>
                <a:cxnLst/>
                <a:rect l="l" t="t" r="r" b="b"/>
                <a:pathLst>
                  <a:path w="46" h="2601" extrusionOk="0">
                    <a:moveTo>
                      <a:pt x="23" y="1"/>
                    </a:moveTo>
                    <a:cubicBezTo>
                      <a:pt x="11" y="1"/>
                      <a:pt x="0" y="1"/>
                      <a:pt x="0" y="12"/>
                    </a:cubicBezTo>
                    <a:lnTo>
                      <a:pt x="11" y="2589"/>
                    </a:lnTo>
                    <a:cubicBezTo>
                      <a:pt x="11" y="2589"/>
                      <a:pt x="23" y="2601"/>
                      <a:pt x="23" y="2601"/>
                    </a:cubicBezTo>
                    <a:cubicBezTo>
                      <a:pt x="34" y="2601"/>
                      <a:pt x="46" y="2589"/>
                      <a:pt x="46" y="2589"/>
                    </a:cubicBezTo>
                    <a:lnTo>
                      <a:pt x="34" y="12"/>
                    </a:lnTo>
                    <a:cubicBezTo>
                      <a:pt x="34" y="1"/>
                      <a:pt x="23"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0" name="Google Shape;1162;p69"/>
              <p:cNvSpPr/>
              <p:nvPr/>
            </p:nvSpPr>
            <p:spPr>
              <a:xfrm>
                <a:off x="5152104" y="2466437"/>
                <a:ext cx="3653" cy="178262"/>
              </a:xfrm>
              <a:custGeom>
                <a:avLst/>
                <a:gdLst/>
                <a:ahLst/>
                <a:cxnLst/>
                <a:rect l="l" t="t" r="r" b="b"/>
                <a:pathLst>
                  <a:path w="58" h="2830" extrusionOk="0">
                    <a:moveTo>
                      <a:pt x="23" y="0"/>
                    </a:moveTo>
                    <a:cubicBezTo>
                      <a:pt x="12" y="0"/>
                      <a:pt x="1" y="11"/>
                      <a:pt x="1" y="11"/>
                    </a:cubicBezTo>
                    <a:lnTo>
                      <a:pt x="23" y="2818"/>
                    </a:lnTo>
                    <a:cubicBezTo>
                      <a:pt x="23" y="2818"/>
                      <a:pt x="23" y="2829"/>
                      <a:pt x="35" y="2829"/>
                    </a:cubicBezTo>
                    <a:cubicBezTo>
                      <a:pt x="46" y="2829"/>
                      <a:pt x="58" y="2818"/>
                      <a:pt x="58" y="2818"/>
                    </a:cubicBezTo>
                    <a:lnTo>
                      <a:pt x="35" y="11"/>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1" name="Google Shape;1163;p69"/>
              <p:cNvSpPr/>
              <p:nvPr/>
            </p:nvSpPr>
            <p:spPr>
              <a:xfrm>
                <a:off x="5077774" y="2685772"/>
                <a:ext cx="96060" cy="224433"/>
              </a:xfrm>
              <a:custGeom>
                <a:avLst/>
                <a:gdLst/>
                <a:ahLst/>
                <a:cxnLst/>
                <a:rect l="l" t="t" r="r" b="b"/>
                <a:pathLst>
                  <a:path w="1525" h="3563" extrusionOk="0">
                    <a:moveTo>
                      <a:pt x="35" y="0"/>
                    </a:moveTo>
                    <a:cubicBezTo>
                      <a:pt x="24" y="0"/>
                      <a:pt x="12" y="0"/>
                      <a:pt x="12" y="12"/>
                    </a:cubicBezTo>
                    <a:cubicBezTo>
                      <a:pt x="1" y="12"/>
                      <a:pt x="12" y="23"/>
                      <a:pt x="12" y="35"/>
                    </a:cubicBezTo>
                    <a:lnTo>
                      <a:pt x="1478" y="779"/>
                    </a:lnTo>
                    <a:lnTo>
                      <a:pt x="1490" y="3517"/>
                    </a:lnTo>
                    <a:lnTo>
                      <a:pt x="35" y="2921"/>
                    </a:lnTo>
                    <a:cubicBezTo>
                      <a:pt x="24" y="2921"/>
                      <a:pt x="1" y="2944"/>
                      <a:pt x="24" y="2956"/>
                    </a:cubicBezTo>
                    <a:lnTo>
                      <a:pt x="1524" y="3563"/>
                    </a:lnTo>
                    <a:lnTo>
                      <a:pt x="1513" y="779"/>
                    </a:lnTo>
                    <a:lnTo>
                      <a:pt x="1513" y="76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2" name="Google Shape;1164;p69"/>
              <p:cNvSpPr/>
              <p:nvPr/>
            </p:nvSpPr>
            <p:spPr>
              <a:xfrm>
                <a:off x="5193237" y="2742023"/>
                <a:ext cx="98894" cy="210072"/>
              </a:xfrm>
              <a:custGeom>
                <a:avLst/>
                <a:gdLst/>
                <a:ahLst/>
                <a:cxnLst/>
                <a:rect l="l" t="t" r="r" b="b"/>
                <a:pathLst>
                  <a:path w="1570" h="3335" extrusionOk="0">
                    <a:moveTo>
                      <a:pt x="35" y="58"/>
                    </a:moveTo>
                    <a:lnTo>
                      <a:pt x="1524" y="780"/>
                    </a:lnTo>
                    <a:lnTo>
                      <a:pt x="1536" y="3289"/>
                    </a:lnTo>
                    <a:lnTo>
                      <a:pt x="35" y="2762"/>
                    </a:lnTo>
                    <a:lnTo>
                      <a:pt x="35" y="58"/>
                    </a:lnTo>
                    <a:close/>
                    <a:moveTo>
                      <a:pt x="1" y="1"/>
                    </a:moveTo>
                    <a:lnTo>
                      <a:pt x="12" y="2773"/>
                    </a:lnTo>
                    <a:lnTo>
                      <a:pt x="12" y="2785"/>
                    </a:lnTo>
                    <a:lnTo>
                      <a:pt x="1570" y="3334"/>
                    </a:lnTo>
                    <a:lnTo>
                      <a:pt x="1558" y="768"/>
                    </a:lnTo>
                    <a:lnTo>
                      <a:pt x="1558" y="75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3" name="Google Shape;1165;p69"/>
              <p:cNvSpPr/>
              <p:nvPr/>
            </p:nvSpPr>
            <p:spPr>
              <a:xfrm>
                <a:off x="5274055" y="2782464"/>
                <a:ext cx="2961" cy="163837"/>
              </a:xfrm>
              <a:custGeom>
                <a:avLst/>
                <a:gdLst/>
                <a:ahLst/>
                <a:cxnLst/>
                <a:rect l="l" t="t" r="r" b="b"/>
                <a:pathLst>
                  <a:path w="47" h="2601" extrusionOk="0">
                    <a:moveTo>
                      <a:pt x="23" y="0"/>
                    </a:moveTo>
                    <a:cubicBezTo>
                      <a:pt x="12" y="0"/>
                      <a:pt x="0" y="12"/>
                      <a:pt x="0" y="12"/>
                    </a:cubicBezTo>
                    <a:lnTo>
                      <a:pt x="12" y="2589"/>
                    </a:lnTo>
                    <a:cubicBezTo>
                      <a:pt x="12" y="2601"/>
                      <a:pt x="23" y="2601"/>
                      <a:pt x="35" y="2601"/>
                    </a:cubicBezTo>
                    <a:cubicBezTo>
                      <a:pt x="35" y="2601"/>
                      <a:pt x="46" y="2601"/>
                      <a:pt x="46" y="2589"/>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4" name="Google Shape;1166;p69"/>
              <p:cNvSpPr/>
              <p:nvPr/>
            </p:nvSpPr>
            <p:spPr>
              <a:xfrm>
                <a:off x="5153553" y="2724701"/>
                <a:ext cx="2961" cy="178325"/>
              </a:xfrm>
              <a:custGeom>
                <a:avLst/>
                <a:gdLst/>
                <a:ahLst/>
                <a:cxnLst/>
                <a:rect l="l" t="t" r="r" b="b"/>
                <a:pathLst>
                  <a:path w="47" h="2831" extrusionOk="0">
                    <a:moveTo>
                      <a:pt x="12" y="1"/>
                    </a:moveTo>
                    <a:cubicBezTo>
                      <a:pt x="0" y="1"/>
                      <a:pt x="0" y="1"/>
                      <a:pt x="0" y="12"/>
                    </a:cubicBezTo>
                    <a:lnTo>
                      <a:pt x="12" y="2807"/>
                    </a:lnTo>
                    <a:cubicBezTo>
                      <a:pt x="12" y="2819"/>
                      <a:pt x="23" y="2830"/>
                      <a:pt x="23" y="2830"/>
                    </a:cubicBezTo>
                    <a:cubicBezTo>
                      <a:pt x="35" y="2830"/>
                      <a:pt x="46" y="2819"/>
                      <a:pt x="46" y="2807"/>
                    </a:cubicBezTo>
                    <a:lnTo>
                      <a:pt x="35" y="12"/>
                    </a:lnTo>
                    <a:cubicBezTo>
                      <a:pt x="35"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5" name="Google Shape;1167;p69"/>
              <p:cNvSpPr/>
              <p:nvPr/>
            </p:nvSpPr>
            <p:spPr>
              <a:xfrm>
                <a:off x="5078719" y="2982209"/>
                <a:ext cx="96564" cy="210891"/>
              </a:xfrm>
              <a:custGeom>
                <a:avLst/>
                <a:gdLst/>
                <a:ahLst/>
                <a:cxnLst/>
                <a:rect l="l" t="t" r="r" b="b"/>
                <a:pathLst>
                  <a:path w="1533" h="3348" extrusionOk="0">
                    <a:moveTo>
                      <a:pt x="23" y="0"/>
                    </a:moveTo>
                    <a:cubicBezTo>
                      <a:pt x="6" y="0"/>
                      <a:pt x="0" y="27"/>
                      <a:pt x="20" y="37"/>
                    </a:cubicBezTo>
                    <a:lnTo>
                      <a:pt x="1486" y="564"/>
                    </a:lnTo>
                    <a:lnTo>
                      <a:pt x="1498" y="3302"/>
                    </a:lnTo>
                    <a:lnTo>
                      <a:pt x="43" y="2924"/>
                    </a:lnTo>
                    <a:cubicBezTo>
                      <a:pt x="40" y="2922"/>
                      <a:pt x="37" y="2921"/>
                      <a:pt x="34" y="2921"/>
                    </a:cubicBezTo>
                    <a:cubicBezTo>
                      <a:pt x="18" y="2921"/>
                      <a:pt x="12" y="2948"/>
                      <a:pt x="31" y="2958"/>
                    </a:cubicBezTo>
                    <a:lnTo>
                      <a:pt x="1532" y="3347"/>
                    </a:lnTo>
                    <a:lnTo>
                      <a:pt x="1532" y="3347"/>
                    </a:lnTo>
                    <a:lnTo>
                      <a:pt x="1521" y="552"/>
                    </a:lnTo>
                    <a:lnTo>
                      <a:pt x="1521" y="541"/>
                    </a:lnTo>
                    <a:lnTo>
                      <a:pt x="31" y="2"/>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6" name="Google Shape;1168;p69"/>
              <p:cNvSpPr/>
              <p:nvPr/>
            </p:nvSpPr>
            <p:spPr>
              <a:xfrm>
                <a:off x="5193930" y="3022019"/>
                <a:ext cx="98957" cy="196340"/>
              </a:xfrm>
              <a:custGeom>
                <a:avLst/>
                <a:gdLst/>
                <a:ahLst/>
                <a:cxnLst/>
                <a:rect l="l" t="t" r="r" b="b"/>
                <a:pathLst>
                  <a:path w="1571" h="3117" extrusionOk="0">
                    <a:moveTo>
                      <a:pt x="35" y="46"/>
                    </a:moveTo>
                    <a:lnTo>
                      <a:pt x="1536" y="562"/>
                    </a:lnTo>
                    <a:lnTo>
                      <a:pt x="1536" y="3070"/>
                    </a:lnTo>
                    <a:lnTo>
                      <a:pt x="47" y="2761"/>
                    </a:lnTo>
                    <a:lnTo>
                      <a:pt x="35" y="46"/>
                    </a:lnTo>
                    <a:close/>
                    <a:moveTo>
                      <a:pt x="1" y="1"/>
                    </a:moveTo>
                    <a:lnTo>
                      <a:pt x="12" y="2773"/>
                    </a:lnTo>
                    <a:lnTo>
                      <a:pt x="12" y="2784"/>
                    </a:lnTo>
                    <a:lnTo>
                      <a:pt x="1570" y="3116"/>
                    </a:lnTo>
                    <a:lnTo>
                      <a:pt x="1559" y="550"/>
                    </a:lnTo>
                    <a:lnTo>
                      <a:pt x="1559" y="539"/>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7" name="Google Shape;1169;p69"/>
              <p:cNvSpPr/>
              <p:nvPr/>
            </p:nvSpPr>
            <p:spPr>
              <a:xfrm>
                <a:off x="5275503" y="3050176"/>
                <a:ext cx="2205" cy="164593"/>
              </a:xfrm>
              <a:custGeom>
                <a:avLst/>
                <a:gdLst/>
                <a:ahLst/>
                <a:cxnLst/>
                <a:rect l="l" t="t" r="r" b="b"/>
                <a:pathLst>
                  <a:path w="35" h="2613" extrusionOk="0">
                    <a:moveTo>
                      <a:pt x="12" y="0"/>
                    </a:moveTo>
                    <a:cubicBezTo>
                      <a:pt x="0" y="0"/>
                      <a:pt x="0" y="12"/>
                      <a:pt x="0" y="23"/>
                    </a:cubicBezTo>
                    <a:lnTo>
                      <a:pt x="0" y="2589"/>
                    </a:lnTo>
                    <a:cubicBezTo>
                      <a:pt x="12" y="2601"/>
                      <a:pt x="12" y="2612"/>
                      <a:pt x="23" y="2612"/>
                    </a:cubicBezTo>
                    <a:cubicBezTo>
                      <a:pt x="35" y="2612"/>
                      <a:pt x="35" y="2601"/>
                      <a:pt x="35" y="2589"/>
                    </a:cubicBezTo>
                    <a:lnTo>
                      <a:pt x="35" y="23"/>
                    </a:lnTo>
                    <a:cubicBezTo>
                      <a:pt x="35"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8" name="Google Shape;1170;p69"/>
              <p:cNvSpPr/>
              <p:nvPr/>
            </p:nvSpPr>
            <p:spPr>
              <a:xfrm>
                <a:off x="5154245" y="3009736"/>
                <a:ext cx="2961" cy="178325"/>
              </a:xfrm>
              <a:custGeom>
                <a:avLst/>
                <a:gdLst/>
                <a:ahLst/>
                <a:cxnLst/>
                <a:rect l="l" t="t" r="r" b="b"/>
                <a:pathLst>
                  <a:path w="47" h="2831" extrusionOk="0">
                    <a:moveTo>
                      <a:pt x="12" y="1"/>
                    </a:moveTo>
                    <a:cubicBezTo>
                      <a:pt x="12" y="1"/>
                      <a:pt x="1" y="12"/>
                      <a:pt x="1" y="12"/>
                    </a:cubicBezTo>
                    <a:lnTo>
                      <a:pt x="12" y="2819"/>
                    </a:lnTo>
                    <a:cubicBezTo>
                      <a:pt x="12" y="2819"/>
                      <a:pt x="24" y="2830"/>
                      <a:pt x="35" y="2830"/>
                    </a:cubicBezTo>
                    <a:cubicBezTo>
                      <a:pt x="47" y="2830"/>
                      <a:pt x="47" y="2819"/>
                      <a:pt x="47" y="2819"/>
                    </a:cubicBezTo>
                    <a:lnTo>
                      <a:pt x="35" y="12"/>
                    </a:lnTo>
                    <a:cubicBezTo>
                      <a:pt x="35" y="12"/>
                      <a:pt x="24"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9" name="Google Shape;1171;p69"/>
              <p:cNvSpPr/>
              <p:nvPr/>
            </p:nvSpPr>
            <p:spPr>
              <a:xfrm>
                <a:off x="5079412" y="3245575"/>
                <a:ext cx="96564" cy="203647"/>
              </a:xfrm>
              <a:custGeom>
                <a:avLst/>
                <a:gdLst/>
                <a:ahLst/>
                <a:cxnLst/>
                <a:rect l="l" t="t" r="r" b="b"/>
                <a:pathLst>
                  <a:path w="1533" h="3233" extrusionOk="0">
                    <a:moveTo>
                      <a:pt x="23" y="0"/>
                    </a:moveTo>
                    <a:cubicBezTo>
                      <a:pt x="6" y="0"/>
                      <a:pt x="1" y="26"/>
                      <a:pt x="20" y="26"/>
                    </a:cubicBezTo>
                    <a:lnTo>
                      <a:pt x="1487" y="461"/>
                    </a:lnTo>
                    <a:lnTo>
                      <a:pt x="1498" y="3187"/>
                    </a:lnTo>
                    <a:lnTo>
                      <a:pt x="43" y="2924"/>
                    </a:lnTo>
                    <a:cubicBezTo>
                      <a:pt x="40" y="2922"/>
                      <a:pt x="37" y="2921"/>
                      <a:pt x="35" y="2921"/>
                    </a:cubicBezTo>
                    <a:cubicBezTo>
                      <a:pt x="18" y="2921"/>
                      <a:pt x="12" y="2948"/>
                      <a:pt x="32" y="2958"/>
                    </a:cubicBezTo>
                    <a:lnTo>
                      <a:pt x="1533" y="3233"/>
                    </a:lnTo>
                    <a:lnTo>
                      <a:pt x="1521" y="438"/>
                    </a:lnTo>
                    <a:lnTo>
                      <a:pt x="1521" y="426"/>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0" name="Google Shape;1172;p69"/>
              <p:cNvSpPr/>
              <p:nvPr/>
            </p:nvSpPr>
            <p:spPr>
              <a:xfrm>
                <a:off x="5194686" y="3276756"/>
                <a:ext cx="98894" cy="188340"/>
              </a:xfrm>
              <a:custGeom>
                <a:avLst/>
                <a:gdLst/>
                <a:ahLst/>
                <a:cxnLst/>
                <a:rect l="l" t="t" r="r" b="b"/>
                <a:pathLst>
                  <a:path w="1570" h="2990" extrusionOk="0">
                    <a:moveTo>
                      <a:pt x="35" y="46"/>
                    </a:moveTo>
                    <a:lnTo>
                      <a:pt x="1535" y="447"/>
                    </a:lnTo>
                    <a:lnTo>
                      <a:pt x="1547" y="2956"/>
                    </a:lnTo>
                    <a:lnTo>
                      <a:pt x="46" y="2749"/>
                    </a:lnTo>
                    <a:lnTo>
                      <a:pt x="35" y="46"/>
                    </a:lnTo>
                    <a:close/>
                    <a:moveTo>
                      <a:pt x="0" y="0"/>
                    </a:moveTo>
                    <a:lnTo>
                      <a:pt x="12" y="2772"/>
                    </a:lnTo>
                    <a:lnTo>
                      <a:pt x="12" y="2784"/>
                    </a:lnTo>
                    <a:lnTo>
                      <a:pt x="1558" y="2990"/>
                    </a:lnTo>
                    <a:lnTo>
                      <a:pt x="1570" y="2990"/>
                    </a:lnTo>
                    <a:lnTo>
                      <a:pt x="1570" y="435"/>
                    </a:lnTo>
                    <a:lnTo>
                      <a:pt x="1570" y="424"/>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1" name="Google Shape;1173;p69"/>
              <p:cNvSpPr/>
              <p:nvPr/>
            </p:nvSpPr>
            <p:spPr>
              <a:xfrm>
                <a:off x="5276196" y="3299118"/>
                <a:ext cx="2961" cy="163837"/>
              </a:xfrm>
              <a:custGeom>
                <a:avLst/>
                <a:gdLst/>
                <a:ahLst/>
                <a:cxnLst/>
                <a:rect l="l" t="t" r="r" b="b"/>
                <a:pathLst>
                  <a:path w="47" h="2601" extrusionOk="0">
                    <a:moveTo>
                      <a:pt x="12" y="0"/>
                    </a:moveTo>
                    <a:cubicBezTo>
                      <a:pt x="12" y="0"/>
                      <a:pt x="1" y="0"/>
                      <a:pt x="1" y="12"/>
                    </a:cubicBezTo>
                    <a:lnTo>
                      <a:pt x="12" y="2589"/>
                    </a:lnTo>
                    <a:cubicBezTo>
                      <a:pt x="12" y="2601"/>
                      <a:pt x="12" y="2601"/>
                      <a:pt x="24" y="2601"/>
                    </a:cubicBezTo>
                    <a:cubicBezTo>
                      <a:pt x="35" y="2601"/>
                      <a:pt x="47" y="2601"/>
                      <a:pt x="47" y="2589"/>
                    </a:cubicBezTo>
                    <a:lnTo>
                      <a:pt x="35" y="12"/>
                    </a:lnTo>
                    <a:cubicBezTo>
                      <a:pt x="35" y="0"/>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2" name="Google Shape;1174;p69"/>
              <p:cNvSpPr/>
              <p:nvPr/>
            </p:nvSpPr>
            <p:spPr>
              <a:xfrm>
                <a:off x="5155001" y="3267370"/>
                <a:ext cx="2961" cy="178262"/>
              </a:xfrm>
              <a:custGeom>
                <a:avLst/>
                <a:gdLst/>
                <a:ahLst/>
                <a:cxnLst/>
                <a:rect l="l" t="t" r="r" b="b"/>
                <a:pathLst>
                  <a:path w="47" h="2830" extrusionOk="0">
                    <a:moveTo>
                      <a:pt x="23" y="0"/>
                    </a:moveTo>
                    <a:cubicBezTo>
                      <a:pt x="12" y="0"/>
                      <a:pt x="0" y="12"/>
                      <a:pt x="0" y="12"/>
                    </a:cubicBezTo>
                    <a:lnTo>
                      <a:pt x="23" y="2807"/>
                    </a:lnTo>
                    <a:cubicBezTo>
                      <a:pt x="23" y="2818"/>
                      <a:pt x="23" y="2830"/>
                      <a:pt x="35" y="2830"/>
                    </a:cubicBezTo>
                    <a:cubicBezTo>
                      <a:pt x="46" y="2830"/>
                      <a:pt x="46" y="2818"/>
                      <a:pt x="46" y="2807"/>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3" name="Google Shape;1175;p69"/>
              <p:cNvSpPr/>
              <p:nvPr/>
            </p:nvSpPr>
            <p:spPr>
              <a:xfrm>
                <a:off x="4883698" y="3208158"/>
                <a:ext cx="116909" cy="218008"/>
              </a:xfrm>
              <a:custGeom>
                <a:avLst/>
                <a:gdLst/>
                <a:ahLst/>
                <a:cxnLst/>
                <a:rect l="l" t="t" r="r" b="b"/>
                <a:pathLst>
                  <a:path w="1856" h="3461" extrusionOk="0">
                    <a:moveTo>
                      <a:pt x="103" y="35"/>
                    </a:moveTo>
                    <a:lnTo>
                      <a:pt x="1799" y="413"/>
                    </a:lnTo>
                    <a:lnTo>
                      <a:pt x="1822" y="3426"/>
                    </a:lnTo>
                    <a:lnTo>
                      <a:pt x="35" y="3174"/>
                    </a:lnTo>
                    <a:lnTo>
                      <a:pt x="103" y="35"/>
                    </a:lnTo>
                    <a:close/>
                    <a:moveTo>
                      <a:pt x="69" y="1"/>
                    </a:moveTo>
                    <a:lnTo>
                      <a:pt x="0" y="3197"/>
                    </a:lnTo>
                    <a:lnTo>
                      <a:pt x="0" y="3208"/>
                    </a:lnTo>
                    <a:lnTo>
                      <a:pt x="1833" y="3460"/>
                    </a:lnTo>
                    <a:lnTo>
                      <a:pt x="1856" y="3460"/>
                    </a:lnTo>
                    <a:lnTo>
                      <a:pt x="1833" y="402"/>
                    </a:lnTo>
                    <a:lnTo>
                      <a:pt x="1833" y="390"/>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4" name="Google Shape;1176;p69"/>
              <p:cNvSpPr/>
              <p:nvPr/>
            </p:nvSpPr>
            <p:spPr>
              <a:xfrm>
                <a:off x="4740078" y="3172127"/>
                <a:ext cx="124153" cy="236024"/>
              </a:xfrm>
              <a:custGeom>
                <a:avLst/>
                <a:gdLst/>
                <a:ahLst/>
                <a:cxnLst/>
                <a:rect l="l" t="t" r="r" b="b"/>
                <a:pathLst>
                  <a:path w="1971" h="3747" extrusionOk="0">
                    <a:moveTo>
                      <a:pt x="24" y="0"/>
                    </a:moveTo>
                    <a:cubicBezTo>
                      <a:pt x="12" y="0"/>
                      <a:pt x="1" y="0"/>
                      <a:pt x="1" y="12"/>
                    </a:cubicBezTo>
                    <a:cubicBezTo>
                      <a:pt x="1" y="23"/>
                      <a:pt x="1" y="23"/>
                      <a:pt x="12" y="35"/>
                    </a:cubicBezTo>
                    <a:lnTo>
                      <a:pt x="1902" y="493"/>
                    </a:lnTo>
                    <a:lnTo>
                      <a:pt x="1937" y="3700"/>
                    </a:lnTo>
                    <a:lnTo>
                      <a:pt x="1937" y="3700"/>
                    </a:lnTo>
                    <a:lnTo>
                      <a:pt x="46" y="3471"/>
                    </a:lnTo>
                    <a:cubicBezTo>
                      <a:pt x="35" y="3471"/>
                      <a:pt x="35" y="3483"/>
                      <a:pt x="35" y="3494"/>
                    </a:cubicBezTo>
                    <a:cubicBezTo>
                      <a:pt x="24" y="3494"/>
                      <a:pt x="35" y="3505"/>
                      <a:pt x="46" y="3505"/>
                    </a:cubicBezTo>
                    <a:lnTo>
                      <a:pt x="1948" y="3735"/>
                    </a:lnTo>
                    <a:lnTo>
                      <a:pt x="1971" y="3746"/>
                    </a:lnTo>
                    <a:lnTo>
                      <a:pt x="1937" y="481"/>
                    </a:lnTo>
                    <a:lnTo>
                      <a:pt x="1937" y="470"/>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5" name="Google Shape;1177;p69"/>
              <p:cNvSpPr/>
              <p:nvPr/>
            </p:nvSpPr>
            <p:spPr>
              <a:xfrm>
                <a:off x="4983287" y="3229827"/>
                <a:ext cx="4346" cy="193442"/>
              </a:xfrm>
              <a:custGeom>
                <a:avLst/>
                <a:gdLst/>
                <a:ahLst/>
                <a:cxnLst/>
                <a:rect l="l" t="t" r="r" b="b"/>
                <a:pathLst>
                  <a:path w="69" h="3071" extrusionOk="0">
                    <a:moveTo>
                      <a:pt x="23" y="1"/>
                    </a:moveTo>
                    <a:cubicBezTo>
                      <a:pt x="11" y="1"/>
                      <a:pt x="0" y="1"/>
                      <a:pt x="0" y="12"/>
                    </a:cubicBezTo>
                    <a:lnTo>
                      <a:pt x="34" y="3059"/>
                    </a:lnTo>
                    <a:cubicBezTo>
                      <a:pt x="34" y="3059"/>
                      <a:pt x="34" y="3071"/>
                      <a:pt x="46" y="3071"/>
                    </a:cubicBezTo>
                    <a:cubicBezTo>
                      <a:pt x="57" y="3071"/>
                      <a:pt x="69" y="3059"/>
                      <a:pt x="69" y="3059"/>
                    </a:cubicBezTo>
                    <a:lnTo>
                      <a:pt x="34" y="12"/>
                    </a:lnTo>
                    <a:cubicBezTo>
                      <a:pt x="34" y="1"/>
                      <a:pt x="34"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6" name="Google Shape;1178;p69"/>
              <p:cNvSpPr/>
              <p:nvPr/>
            </p:nvSpPr>
            <p:spPr>
              <a:xfrm>
                <a:off x="4845463" y="3198080"/>
                <a:ext cx="3653" cy="207174"/>
              </a:xfrm>
              <a:custGeom>
                <a:avLst/>
                <a:gdLst/>
                <a:ahLst/>
                <a:cxnLst/>
                <a:rect l="l" t="t" r="r" b="b"/>
                <a:pathLst>
                  <a:path w="58" h="3289" extrusionOk="0">
                    <a:moveTo>
                      <a:pt x="12" y="1"/>
                    </a:moveTo>
                    <a:cubicBezTo>
                      <a:pt x="0" y="1"/>
                      <a:pt x="0" y="1"/>
                      <a:pt x="0" y="12"/>
                    </a:cubicBezTo>
                    <a:lnTo>
                      <a:pt x="23" y="3265"/>
                    </a:lnTo>
                    <a:cubicBezTo>
                      <a:pt x="23" y="3277"/>
                      <a:pt x="34" y="3288"/>
                      <a:pt x="34" y="3288"/>
                    </a:cubicBezTo>
                    <a:cubicBezTo>
                      <a:pt x="46" y="3288"/>
                      <a:pt x="57" y="3277"/>
                      <a:pt x="57" y="3265"/>
                    </a:cubicBezTo>
                    <a:lnTo>
                      <a:pt x="34" y="12"/>
                    </a:lnTo>
                    <a:cubicBezTo>
                      <a:pt x="34"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7" name="Google Shape;1179;p69"/>
              <p:cNvSpPr/>
              <p:nvPr/>
            </p:nvSpPr>
            <p:spPr>
              <a:xfrm>
                <a:off x="4510601" y="2073876"/>
                <a:ext cx="140090" cy="305250"/>
              </a:xfrm>
              <a:custGeom>
                <a:avLst/>
                <a:gdLst/>
                <a:ahLst/>
                <a:cxnLst/>
                <a:rect l="l" t="t" r="r" b="b"/>
                <a:pathLst>
                  <a:path w="2224" h="4846" extrusionOk="0">
                    <a:moveTo>
                      <a:pt x="35" y="58"/>
                    </a:moveTo>
                    <a:lnTo>
                      <a:pt x="2177" y="1352"/>
                    </a:lnTo>
                    <a:lnTo>
                      <a:pt x="2189" y="4789"/>
                    </a:lnTo>
                    <a:lnTo>
                      <a:pt x="47" y="3689"/>
                    </a:lnTo>
                    <a:lnTo>
                      <a:pt x="35" y="58"/>
                    </a:lnTo>
                    <a:close/>
                    <a:moveTo>
                      <a:pt x="1" y="0"/>
                    </a:moveTo>
                    <a:lnTo>
                      <a:pt x="12" y="3689"/>
                    </a:lnTo>
                    <a:lnTo>
                      <a:pt x="12" y="3700"/>
                    </a:lnTo>
                    <a:lnTo>
                      <a:pt x="2223" y="4846"/>
                    </a:lnTo>
                    <a:lnTo>
                      <a:pt x="2212" y="1341"/>
                    </a:lnTo>
                    <a:lnTo>
                      <a:pt x="35" y="2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8" name="Google Shape;1180;p69"/>
              <p:cNvSpPr/>
              <p:nvPr/>
            </p:nvSpPr>
            <p:spPr>
              <a:xfrm>
                <a:off x="4300652" y="1936051"/>
                <a:ext cx="170325" cy="349280"/>
              </a:xfrm>
              <a:custGeom>
                <a:avLst/>
                <a:gdLst/>
                <a:ahLst/>
                <a:cxnLst/>
                <a:rect l="l" t="t" r="r" b="b"/>
                <a:pathLst>
                  <a:path w="2704" h="5545" extrusionOk="0">
                    <a:moveTo>
                      <a:pt x="35" y="69"/>
                    </a:moveTo>
                    <a:lnTo>
                      <a:pt x="2669" y="1799"/>
                    </a:lnTo>
                    <a:lnTo>
                      <a:pt x="2669" y="5488"/>
                    </a:lnTo>
                    <a:lnTo>
                      <a:pt x="46" y="4021"/>
                    </a:lnTo>
                    <a:lnTo>
                      <a:pt x="35" y="69"/>
                    </a:lnTo>
                    <a:close/>
                    <a:moveTo>
                      <a:pt x="0" y="0"/>
                    </a:moveTo>
                    <a:lnTo>
                      <a:pt x="12" y="4033"/>
                    </a:lnTo>
                    <a:lnTo>
                      <a:pt x="12" y="4044"/>
                    </a:lnTo>
                    <a:lnTo>
                      <a:pt x="2704" y="5545"/>
                    </a:lnTo>
                    <a:lnTo>
                      <a:pt x="2704" y="1787"/>
                    </a:lnTo>
                    <a:lnTo>
                      <a:pt x="2704" y="1776"/>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9" name="Google Shape;1181;p69"/>
              <p:cNvSpPr/>
              <p:nvPr/>
            </p:nvSpPr>
            <p:spPr>
              <a:xfrm>
                <a:off x="4631103" y="2147450"/>
                <a:ext cx="2961" cy="224496"/>
              </a:xfrm>
              <a:custGeom>
                <a:avLst/>
                <a:gdLst/>
                <a:ahLst/>
                <a:cxnLst/>
                <a:rect l="l" t="t" r="r" b="b"/>
                <a:pathLst>
                  <a:path w="47" h="3564" extrusionOk="0">
                    <a:moveTo>
                      <a:pt x="24" y="1"/>
                    </a:moveTo>
                    <a:cubicBezTo>
                      <a:pt x="12" y="1"/>
                      <a:pt x="1" y="12"/>
                      <a:pt x="1" y="24"/>
                    </a:cubicBezTo>
                    <a:lnTo>
                      <a:pt x="12" y="3540"/>
                    </a:lnTo>
                    <a:cubicBezTo>
                      <a:pt x="12" y="3552"/>
                      <a:pt x="24" y="3563"/>
                      <a:pt x="24" y="3563"/>
                    </a:cubicBezTo>
                    <a:cubicBezTo>
                      <a:pt x="35" y="3563"/>
                      <a:pt x="47" y="3552"/>
                      <a:pt x="47" y="3540"/>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0" name="Google Shape;1182;p69"/>
              <p:cNvSpPr/>
              <p:nvPr/>
            </p:nvSpPr>
            <p:spPr>
              <a:xfrm>
                <a:off x="4453594" y="2037782"/>
                <a:ext cx="2961" cy="237472"/>
              </a:xfrm>
              <a:custGeom>
                <a:avLst/>
                <a:gdLst/>
                <a:ahLst/>
                <a:cxnLst/>
                <a:rect l="l" t="t" r="r" b="b"/>
                <a:pathLst>
                  <a:path w="47" h="3770" extrusionOk="0">
                    <a:moveTo>
                      <a:pt x="24" y="1"/>
                    </a:moveTo>
                    <a:cubicBezTo>
                      <a:pt x="12" y="1"/>
                      <a:pt x="1" y="12"/>
                      <a:pt x="1" y="24"/>
                    </a:cubicBezTo>
                    <a:lnTo>
                      <a:pt x="12" y="3758"/>
                    </a:lnTo>
                    <a:cubicBezTo>
                      <a:pt x="12" y="3769"/>
                      <a:pt x="24" y="3769"/>
                      <a:pt x="35" y="3769"/>
                    </a:cubicBezTo>
                    <a:cubicBezTo>
                      <a:pt x="35" y="3769"/>
                      <a:pt x="47" y="3769"/>
                      <a:pt x="47" y="3758"/>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1" name="Google Shape;1183;p69"/>
              <p:cNvSpPr/>
              <p:nvPr/>
            </p:nvSpPr>
            <p:spPr>
              <a:xfrm>
                <a:off x="4511357" y="2411572"/>
                <a:ext cx="140027" cy="288683"/>
              </a:xfrm>
              <a:custGeom>
                <a:avLst/>
                <a:gdLst/>
                <a:ahLst/>
                <a:cxnLst/>
                <a:rect l="l" t="t" r="r" b="b"/>
                <a:pathLst>
                  <a:path w="2223" h="4583" extrusionOk="0">
                    <a:moveTo>
                      <a:pt x="35" y="58"/>
                    </a:moveTo>
                    <a:lnTo>
                      <a:pt x="2177" y="1100"/>
                    </a:lnTo>
                    <a:lnTo>
                      <a:pt x="2188" y="4537"/>
                    </a:lnTo>
                    <a:lnTo>
                      <a:pt x="2188" y="4537"/>
                    </a:lnTo>
                    <a:lnTo>
                      <a:pt x="46" y="3678"/>
                    </a:lnTo>
                    <a:lnTo>
                      <a:pt x="35" y="58"/>
                    </a:lnTo>
                    <a:close/>
                    <a:moveTo>
                      <a:pt x="0" y="0"/>
                    </a:moveTo>
                    <a:lnTo>
                      <a:pt x="12" y="3689"/>
                    </a:lnTo>
                    <a:lnTo>
                      <a:pt x="12" y="3700"/>
                    </a:lnTo>
                    <a:lnTo>
                      <a:pt x="2200" y="4571"/>
                    </a:lnTo>
                    <a:lnTo>
                      <a:pt x="2223" y="4583"/>
                    </a:lnTo>
                    <a:lnTo>
                      <a:pt x="2211" y="1089"/>
                    </a:lnTo>
                    <a:lnTo>
                      <a:pt x="2211" y="107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2" name="Google Shape;1184;p69"/>
              <p:cNvSpPr/>
              <p:nvPr/>
            </p:nvSpPr>
            <p:spPr>
              <a:xfrm>
                <a:off x="4301345" y="2299006"/>
                <a:ext cx="170388" cy="328367"/>
              </a:xfrm>
              <a:custGeom>
                <a:avLst/>
                <a:gdLst/>
                <a:ahLst/>
                <a:cxnLst/>
                <a:rect l="l" t="t" r="r" b="b"/>
                <a:pathLst>
                  <a:path w="2705" h="5213" extrusionOk="0">
                    <a:moveTo>
                      <a:pt x="35" y="58"/>
                    </a:moveTo>
                    <a:lnTo>
                      <a:pt x="2670" y="1467"/>
                    </a:lnTo>
                    <a:lnTo>
                      <a:pt x="2670" y="5167"/>
                    </a:lnTo>
                    <a:lnTo>
                      <a:pt x="47" y="4010"/>
                    </a:lnTo>
                    <a:lnTo>
                      <a:pt x="35" y="58"/>
                    </a:lnTo>
                    <a:close/>
                    <a:moveTo>
                      <a:pt x="1" y="0"/>
                    </a:moveTo>
                    <a:lnTo>
                      <a:pt x="12" y="4021"/>
                    </a:lnTo>
                    <a:lnTo>
                      <a:pt x="12" y="4033"/>
                    </a:lnTo>
                    <a:lnTo>
                      <a:pt x="2704" y="5213"/>
                    </a:lnTo>
                    <a:lnTo>
                      <a:pt x="2704" y="1455"/>
                    </a:lnTo>
                    <a:lnTo>
                      <a:pt x="2704" y="144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3" name="Google Shape;1185;p69"/>
              <p:cNvSpPr/>
              <p:nvPr/>
            </p:nvSpPr>
            <p:spPr>
              <a:xfrm>
                <a:off x="4631859" y="2470720"/>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4" name="Google Shape;1186;p69"/>
              <p:cNvSpPr/>
              <p:nvPr/>
            </p:nvSpPr>
            <p:spPr>
              <a:xfrm>
                <a:off x="4454350" y="2381966"/>
                <a:ext cx="2961" cy="237472"/>
              </a:xfrm>
              <a:custGeom>
                <a:avLst/>
                <a:gdLst/>
                <a:ahLst/>
                <a:cxnLst/>
                <a:rect l="l" t="t" r="r" b="b"/>
                <a:pathLst>
                  <a:path w="47" h="3770" extrusionOk="0">
                    <a:moveTo>
                      <a:pt x="23" y="1"/>
                    </a:moveTo>
                    <a:cubicBezTo>
                      <a:pt x="12" y="1"/>
                      <a:pt x="0" y="12"/>
                      <a:pt x="0" y="24"/>
                    </a:cubicBezTo>
                    <a:lnTo>
                      <a:pt x="12" y="3758"/>
                    </a:lnTo>
                    <a:cubicBezTo>
                      <a:pt x="12" y="3758"/>
                      <a:pt x="23" y="3770"/>
                      <a:pt x="35" y="3770"/>
                    </a:cubicBezTo>
                    <a:cubicBezTo>
                      <a:pt x="35" y="3770"/>
                      <a:pt x="46" y="3758"/>
                      <a:pt x="46" y="3758"/>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5" name="Google Shape;1187;p69"/>
              <p:cNvSpPr/>
              <p:nvPr/>
            </p:nvSpPr>
            <p:spPr>
              <a:xfrm>
                <a:off x="4512050" y="2796196"/>
                <a:ext cx="140090" cy="268463"/>
              </a:xfrm>
              <a:custGeom>
                <a:avLst/>
                <a:gdLst/>
                <a:ahLst/>
                <a:cxnLst/>
                <a:rect l="l" t="t" r="r" b="b"/>
                <a:pathLst>
                  <a:path w="2224" h="4262" extrusionOk="0">
                    <a:moveTo>
                      <a:pt x="35" y="57"/>
                    </a:moveTo>
                    <a:lnTo>
                      <a:pt x="2177" y="779"/>
                    </a:lnTo>
                    <a:lnTo>
                      <a:pt x="2189" y="4227"/>
                    </a:lnTo>
                    <a:lnTo>
                      <a:pt x="47" y="3677"/>
                    </a:lnTo>
                    <a:lnTo>
                      <a:pt x="35" y="57"/>
                    </a:lnTo>
                    <a:close/>
                    <a:moveTo>
                      <a:pt x="1" y="0"/>
                    </a:moveTo>
                    <a:lnTo>
                      <a:pt x="12" y="3689"/>
                    </a:lnTo>
                    <a:lnTo>
                      <a:pt x="12" y="3700"/>
                    </a:lnTo>
                    <a:lnTo>
                      <a:pt x="2200" y="4261"/>
                    </a:lnTo>
                    <a:lnTo>
                      <a:pt x="2223" y="4261"/>
                    </a:lnTo>
                    <a:lnTo>
                      <a:pt x="2212" y="768"/>
                    </a:lnTo>
                    <a:lnTo>
                      <a:pt x="2212" y="756"/>
                    </a:lnTo>
                    <a:lnTo>
                      <a:pt x="24" y="1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6" name="Google Shape;1188;p69"/>
              <p:cNvSpPr/>
              <p:nvPr/>
            </p:nvSpPr>
            <p:spPr>
              <a:xfrm>
                <a:off x="4302793" y="2716071"/>
                <a:ext cx="169632" cy="302415"/>
              </a:xfrm>
              <a:custGeom>
                <a:avLst/>
                <a:gdLst/>
                <a:ahLst/>
                <a:cxnLst/>
                <a:rect l="l" t="t" r="r" b="b"/>
                <a:pathLst>
                  <a:path w="2693" h="4801" extrusionOk="0">
                    <a:moveTo>
                      <a:pt x="24" y="46"/>
                    </a:moveTo>
                    <a:lnTo>
                      <a:pt x="2658" y="1054"/>
                    </a:lnTo>
                    <a:lnTo>
                      <a:pt x="2670" y="4754"/>
                    </a:lnTo>
                    <a:lnTo>
                      <a:pt x="35" y="3998"/>
                    </a:lnTo>
                    <a:lnTo>
                      <a:pt x="24" y="46"/>
                    </a:lnTo>
                    <a:close/>
                    <a:moveTo>
                      <a:pt x="1" y="1"/>
                    </a:moveTo>
                    <a:lnTo>
                      <a:pt x="1" y="4010"/>
                    </a:lnTo>
                    <a:lnTo>
                      <a:pt x="1" y="4021"/>
                    </a:lnTo>
                    <a:lnTo>
                      <a:pt x="2681" y="4789"/>
                    </a:lnTo>
                    <a:lnTo>
                      <a:pt x="2693" y="4800"/>
                    </a:lnTo>
                    <a:lnTo>
                      <a:pt x="2693" y="1043"/>
                    </a:lnTo>
                    <a:lnTo>
                      <a:pt x="2693" y="1031"/>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7" name="Google Shape;1189;p69"/>
              <p:cNvSpPr/>
              <p:nvPr/>
            </p:nvSpPr>
            <p:spPr>
              <a:xfrm>
                <a:off x="4632552" y="2838022"/>
                <a:ext cx="2961" cy="223740"/>
              </a:xfrm>
              <a:custGeom>
                <a:avLst/>
                <a:gdLst/>
                <a:ahLst/>
                <a:cxnLst/>
                <a:rect l="l" t="t" r="r" b="b"/>
                <a:pathLst>
                  <a:path w="47" h="3552" extrusionOk="0">
                    <a:moveTo>
                      <a:pt x="24" y="0"/>
                    </a:moveTo>
                    <a:cubicBezTo>
                      <a:pt x="12" y="0"/>
                      <a:pt x="1" y="12"/>
                      <a:pt x="1" y="23"/>
                    </a:cubicBezTo>
                    <a:lnTo>
                      <a:pt x="12" y="3540"/>
                    </a:lnTo>
                    <a:cubicBezTo>
                      <a:pt x="12" y="3552"/>
                      <a:pt x="24" y="3552"/>
                      <a:pt x="24" y="3552"/>
                    </a:cubicBezTo>
                    <a:cubicBezTo>
                      <a:pt x="35" y="3552"/>
                      <a:pt x="47" y="3552"/>
                      <a:pt x="47" y="3540"/>
                    </a:cubicBezTo>
                    <a:lnTo>
                      <a:pt x="35" y="23"/>
                    </a:lnTo>
                    <a:cubicBezTo>
                      <a:pt x="35" y="12"/>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8" name="Google Shape;1190;p69"/>
              <p:cNvSpPr/>
              <p:nvPr/>
            </p:nvSpPr>
            <p:spPr>
              <a:xfrm>
                <a:off x="4455799" y="2775220"/>
                <a:ext cx="2205" cy="237472"/>
              </a:xfrm>
              <a:custGeom>
                <a:avLst/>
                <a:gdLst/>
                <a:ahLst/>
                <a:cxnLst/>
                <a:rect l="l" t="t" r="r" b="b"/>
                <a:pathLst>
                  <a:path w="35" h="3770" extrusionOk="0">
                    <a:moveTo>
                      <a:pt x="12" y="1"/>
                    </a:moveTo>
                    <a:cubicBezTo>
                      <a:pt x="0" y="1"/>
                      <a:pt x="0" y="12"/>
                      <a:pt x="0" y="24"/>
                    </a:cubicBezTo>
                    <a:lnTo>
                      <a:pt x="0" y="3747"/>
                    </a:lnTo>
                    <a:cubicBezTo>
                      <a:pt x="0" y="3758"/>
                      <a:pt x="12" y="3770"/>
                      <a:pt x="23" y="3770"/>
                    </a:cubicBezTo>
                    <a:cubicBezTo>
                      <a:pt x="35" y="3770"/>
                      <a:pt x="35" y="3758"/>
                      <a:pt x="35" y="3747"/>
                    </a:cubicBezTo>
                    <a:lnTo>
                      <a:pt x="35" y="24"/>
                    </a:lnTo>
                    <a:cubicBezTo>
                      <a:pt x="35"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9" name="Google Shape;1191;p69"/>
              <p:cNvSpPr/>
              <p:nvPr/>
            </p:nvSpPr>
            <p:spPr>
              <a:xfrm>
                <a:off x="4512806" y="3125199"/>
                <a:ext cx="140027" cy="254039"/>
              </a:xfrm>
              <a:custGeom>
                <a:avLst/>
                <a:gdLst/>
                <a:ahLst/>
                <a:cxnLst/>
                <a:rect l="l" t="t" r="r" b="b"/>
                <a:pathLst>
                  <a:path w="2223" h="4033" extrusionOk="0">
                    <a:moveTo>
                      <a:pt x="35" y="46"/>
                    </a:moveTo>
                    <a:lnTo>
                      <a:pt x="2177" y="550"/>
                    </a:lnTo>
                    <a:lnTo>
                      <a:pt x="2188" y="3998"/>
                    </a:lnTo>
                    <a:lnTo>
                      <a:pt x="46" y="3678"/>
                    </a:lnTo>
                    <a:lnTo>
                      <a:pt x="35" y="46"/>
                    </a:lnTo>
                    <a:close/>
                    <a:moveTo>
                      <a:pt x="0" y="1"/>
                    </a:moveTo>
                    <a:lnTo>
                      <a:pt x="12" y="3689"/>
                    </a:lnTo>
                    <a:lnTo>
                      <a:pt x="12" y="3701"/>
                    </a:lnTo>
                    <a:lnTo>
                      <a:pt x="2200" y="4033"/>
                    </a:lnTo>
                    <a:lnTo>
                      <a:pt x="2223" y="4033"/>
                    </a:lnTo>
                    <a:lnTo>
                      <a:pt x="2211" y="539"/>
                    </a:lnTo>
                    <a:lnTo>
                      <a:pt x="2211" y="528"/>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0" name="Google Shape;1192;p69"/>
              <p:cNvSpPr/>
              <p:nvPr/>
            </p:nvSpPr>
            <p:spPr>
              <a:xfrm>
                <a:off x="4303549" y="3067499"/>
                <a:ext cx="169632" cy="283644"/>
              </a:xfrm>
              <a:custGeom>
                <a:avLst/>
                <a:gdLst/>
                <a:ahLst/>
                <a:cxnLst/>
                <a:rect l="l" t="t" r="r" b="b"/>
                <a:pathLst>
                  <a:path w="2693" h="4503" extrusionOk="0">
                    <a:moveTo>
                      <a:pt x="23" y="46"/>
                    </a:moveTo>
                    <a:lnTo>
                      <a:pt x="2658" y="768"/>
                    </a:lnTo>
                    <a:lnTo>
                      <a:pt x="2669" y="4468"/>
                    </a:lnTo>
                    <a:lnTo>
                      <a:pt x="35" y="3998"/>
                    </a:lnTo>
                    <a:lnTo>
                      <a:pt x="23" y="46"/>
                    </a:lnTo>
                    <a:close/>
                    <a:moveTo>
                      <a:pt x="0" y="0"/>
                    </a:moveTo>
                    <a:lnTo>
                      <a:pt x="0" y="4021"/>
                    </a:lnTo>
                    <a:lnTo>
                      <a:pt x="0" y="4032"/>
                    </a:lnTo>
                    <a:lnTo>
                      <a:pt x="2692" y="4502"/>
                    </a:lnTo>
                    <a:lnTo>
                      <a:pt x="2692" y="756"/>
                    </a:lnTo>
                    <a:lnTo>
                      <a:pt x="2692" y="745"/>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1" name="Google Shape;1193;p69"/>
              <p:cNvSpPr/>
              <p:nvPr/>
            </p:nvSpPr>
            <p:spPr>
              <a:xfrm>
                <a:off x="4633308" y="3154049"/>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2" name="Google Shape;1194;p69"/>
              <p:cNvSpPr/>
              <p:nvPr/>
            </p:nvSpPr>
            <p:spPr>
              <a:xfrm>
                <a:off x="4456492" y="3110081"/>
                <a:ext cx="2268" cy="237409"/>
              </a:xfrm>
              <a:custGeom>
                <a:avLst/>
                <a:gdLst/>
                <a:ahLst/>
                <a:cxnLst/>
                <a:rect l="l" t="t" r="r" b="b"/>
                <a:pathLst>
                  <a:path w="36" h="3769" extrusionOk="0">
                    <a:moveTo>
                      <a:pt x="12" y="0"/>
                    </a:moveTo>
                    <a:cubicBezTo>
                      <a:pt x="1" y="0"/>
                      <a:pt x="1" y="11"/>
                      <a:pt x="1" y="23"/>
                    </a:cubicBezTo>
                    <a:lnTo>
                      <a:pt x="1" y="3757"/>
                    </a:lnTo>
                    <a:cubicBezTo>
                      <a:pt x="1" y="3757"/>
                      <a:pt x="12" y="3769"/>
                      <a:pt x="24" y="3769"/>
                    </a:cubicBezTo>
                    <a:cubicBezTo>
                      <a:pt x="35" y="3769"/>
                      <a:pt x="35" y="3757"/>
                      <a:pt x="35" y="3757"/>
                    </a:cubicBezTo>
                    <a:lnTo>
                      <a:pt x="24" y="23"/>
                    </a:lnTo>
                    <a:cubicBezTo>
                      <a:pt x="35" y="11"/>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3" name="Google Shape;1195;p69"/>
              <p:cNvSpPr/>
              <p:nvPr/>
            </p:nvSpPr>
            <p:spPr>
              <a:xfrm>
                <a:off x="2870499" y="1389098"/>
                <a:ext cx="1429432" cy="1080216"/>
              </a:xfrm>
              <a:custGeom>
                <a:avLst/>
                <a:gdLst/>
                <a:ahLst/>
                <a:cxnLst/>
                <a:rect l="l" t="t" r="r" b="b"/>
                <a:pathLst>
                  <a:path w="22693" h="17149" extrusionOk="0">
                    <a:moveTo>
                      <a:pt x="22693" y="0"/>
                    </a:moveTo>
                    <a:lnTo>
                      <a:pt x="19841" y="2120"/>
                    </a:lnTo>
                    <a:lnTo>
                      <a:pt x="17000" y="4262"/>
                    </a:lnTo>
                    <a:lnTo>
                      <a:pt x="11318" y="8535"/>
                    </a:lnTo>
                    <a:lnTo>
                      <a:pt x="5659" y="12830"/>
                    </a:lnTo>
                    <a:lnTo>
                      <a:pt x="2818" y="14984"/>
                    </a:lnTo>
                    <a:lnTo>
                      <a:pt x="0" y="17149"/>
                    </a:lnTo>
                    <a:lnTo>
                      <a:pt x="0" y="17149"/>
                    </a:lnTo>
                    <a:lnTo>
                      <a:pt x="2853" y="15030"/>
                    </a:lnTo>
                    <a:lnTo>
                      <a:pt x="5693" y="12888"/>
                    </a:lnTo>
                    <a:lnTo>
                      <a:pt x="11375" y="8615"/>
                    </a:lnTo>
                    <a:lnTo>
                      <a:pt x="17046" y="4319"/>
                    </a:lnTo>
                    <a:lnTo>
                      <a:pt x="19875" y="2165"/>
                    </a:lnTo>
                    <a:lnTo>
                      <a:pt x="2269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4" name="Google Shape;1196;p69"/>
              <p:cNvSpPr/>
              <p:nvPr/>
            </p:nvSpPr>
            <p:spPr>
              <a:xfrm>
                <a:off x="3841698" y="1416500"/>
                <a:ext cx="2379825" cy="1585332"/>
              </a:xfrm>
              <a:custGeom>
                <a:avLst/>
                <a:gdLst/>
                <a:ahLst/>
                <a:cxnLst/>
                <a:rect l="l" t="t" r="r" b="b"/>
                <a:pathLst>
                  <a:path w="37781" h="25168" extrusionOk="0">
                    <a:moveTo>
                      <a:pt x="1" y="1"/>
                    </a:moveTo>
                    <a:lnTo>
                      <a:pt x="4709" y="3162"/>
                    </a:lnTo>
                    <a:lnTo>
                      <a:pt x="9429" y="6313"/>
                    </a:lnTo>
                    <a:lnTo>
                      <a:pt x="18868" y="12624"/>
                    </a:lnTo>
                    <a:lnTo>
                      <a:pt x="28318" y="18902"/>
                    </a:lnTo>
                    <a:lnTo>
                      <a:pt x="33049" y="22041"/>
                    </a:lnTo>
                    <a:lnTo>
                      <a:pt x="37780" y="25168"/>
                    </a:lnTo>
                    <a:lnTo>
                      <a:pt x="33072" y="22006"/>
                    </a:lnTo>
                    <a:lnTo>
                      <a:pt x="28364" y="18845"/>
                    </a:lnTo>
                    <a:lnTo>
                      <a:pt x="18925" y="12544"/>
                    </a:lnTo>
                    <a:lnTo>
                      <a:pt x="9463" y="6267"/>
                    </a:lnTo>
                    <a:lnTo>
                      <a:pt x="4743" y="3128"/>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5" name="Google Shape;1197;p69"/>
              <p:cNvSpPr/>
              <p:nvPr/>
            </p:nvSpPr>
            <p:spPr>
              <a:xfrm>
                <a:off x="2971474" y="3086963"/>
                <a:ext cx="3134571" cy="471228"/>
              </a:xfrm>
              <a:custGeom>
                <a:avLst/>
                <a:gdLst/>
                <a:ahLst/>
                <a:cxnLst/>
                <a:rect l="l" t="t" r="r" b="b"/>
                <a:pathLst>
                  <a:path w="49763" h="7481" extrusionOk="0">
                    <a:moveTo>
                      <a:pt x="49762" y="0"/>
                    </a:moveTo>
                    <a:lnTo>
                      <a:pt x="43531" y="917"/>
                    </a:lnTo>
                    <a:lnTo>
                      <a:pt x="37311" y="1845"/>
                    </a:lnTo>
                    <a:lnTo>
                      <a:pt x="24870" y="3700"/>
                    </a:lnTo>
                    <a:lnTo>
                      <a:pt x="12430" y="5579"/>
                    </a:lnTo>
                    <a:lnTo>
                      <a:pt x="6210" y="6518"/>
                    </a:lnTo>
                    <a:lnTo>
                      <a:pt x="1" y="7481"/>
                    </a:lnTo>
                    <a:lnTo>
                      <a:pt x="6221" y="6576"/>
                    </a:lnTo>
                    <a:lnTo>
                      <a:pt x="12441" y="5648"/>
                    </a:lnTo>
                    <a:lnTo>
                      <a:pt x="24882" y="3792"/>
                    </a:lnTo>
                    <a:lnTo>
                      <a:pt x="37322" y="1913"/>
                    </a:lnTo>
                    <a:lnTo>
                      <a:pt x="43542" y="963"/>
                    </a:lnTo>
                    <a:lnTo>
                      <a:pt x="4976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6" name="Google Shape;1198;p69"/>
              <p:cNvSpPr/>
              <p:nvPr/>
            </p:nvSpPr>
            <p:spPr>
              <a:xfrm>
                <a:off x="3802769" y="4032146"/>
                <a:ext cx="2572953" cy="282258"/>
              </a:xfrm>
              <a:custGeom>
                <a:avLst/>
                <a:gdLst/>
                <a:ahLst/>
                <a:cxnLst/>
                <a:rect l="l" t="t" r="r" b="b"/>
                <a:pathLst>
                  <a:path w="40847" h="4481" extrusionOk="0">
                    <a:moveTo>
                      <a:pt x="40789" y="1"/>
                    </a:moveTo>
                    <a:cubicBezTo>
                      <a:pt x="40787" y="1"/>
                      <a:pt x="40784" y="1"/>
                      <a:pt x="40781" y="2"/>
                    </a:cubicBezTo>
                    <a:lnTo>
                      <a:pt x="0" y="4481"/>
                    </a:lnTo>
                    <a:lnTo>
                      <a:pt x="40781" y="105"/>
                    </a:lnTo>
                    <a:lnTo>
                      <a:pt x="40792" y="105"/>
                    </a:lnTo>
                    <a:cubicBezTo>
                      <a:pt x="40847" y="94"/>
                      <a:pt x="40839" y="1"/>
                      <a:pt x="4078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7" name="Google Shape;1199;p69"/>
              <p:cNvSpPr/>
              <p:nvPr/>
            </p:nvSpPr>
            <p:spPr>
              <a:xfrm>
                <a:off x="2806500" y="4095641"/>
                <a:ext cx="1826080" cy="222355"/>
              </a:xfrm>
              <a:custGeom>
                <a:avLst/>
                <a:gdLst/>
                <a:ahLst/>
                <a:cxnLst/>
                <a:rect l="l" t="t" r="r" b="b"/>
                <a:pathLst>
                  <a:path w="28990" h="3530" extrusionOk="0">
                    <a:moveTo>
                      <a:pt x="67" y="1"/>
                    </a:moveTo>
                    <a:cubicBezTo>
                      <a:pt x="7" y="1"/>
                      <a:pt x="0" y="93"/>
                      <a:pt x="65" y="93"/>
                    </a:cubicBezTo>
                    <a:lnTo>
                      <a:pt x="28990" y="3530"/>
                    </a:lnTo>
                    <a:lnTo>
                      <a:pt x="77" y="2"/>
                    </a:lnTo>
                    <a:cubicBezTo>
                      <a:pt x="73" y="1"/>
                      <a:pt x="70" y="1"/>
                      <a:pt x="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8" name="Google Shape;1200;p69"/>
              <p:cNvSpPr/>
              <p:nvPr/>
            </p:nvSpPr>
            <p:spPr>
              <a:xfrm>
                <a:off x="6021634" y="1631552"/>
                <a:ext cx="6551" cy="1995712"/>
              </a:xfrm>
              <a:custGeom>
                <a:avLst/>
                <a:gdLst/>
                <a:ahLst/>
                <a:cxnLst/>
                <a:rect l="l" t="t" r="r" b="b"/>
                <a:pathLst>
                  <a:path w="104" h="31683" extrusionOk="0">
                    <a:moveTo>
                      <a:pt x="46" y="0"/>
                    </a:moveTo>
                    <a:lnTo>
                      <a:pt x="0" y="31640"/>
                    </a:lnTo>
                    <a:cubicBezTo>
                      <a:pt x="0" y="31668"/>
                      <a:pt x="23" y="31683"/>
                      <a:pt x="47" y="31683"/>
                    </a:cubicBezTo>
                    <a:cubicBezTo>
                      <a:pt x="72" y="31683"/>
                      <a:pt x="97" y="31668"/>
                      <a:pt x="103" y="31640"/>
                    </a:cubicBezTo>
                    <a:lnTo>
                      <a:pt x="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9" name="Google Shape;1201;p69"/>
              <p:cNvSpPr/>
              <p:nvPr/>
            </p:nvSpPr>
            <p:spPr>
              <a:xfrm>
                <a:off x="2985962" y="1772967"/>
                <a:ext cx="8693" cy="2435319"/>
              </a:xfrm>
              <a:custGeom>
                <a:avLst/>
                <a:gdLst/>
                <a:ahLst/>
                <a:cxnLst/>
                <a:rect l="l" t="t" r="r" b="b"/>
                <a:pathLst>
                  <a:path w="138" h="38662" extrusionOk="0">
                    <a:moveTo>
                      <a:pt x="69" y="1"/>
                    </a:moveTo>
                    <a:lnTo>
                      <a:pt x="34" y="4835"/>
                    </a:lnTo>
                    <a:lnTo>
                      <a:pt x="23" y="9669"/>
                    </a:lnTo>
                    <a:lnTo>
                      <a:pt x="0" y="19337"/>
                    </a:lnTo>
                    <a:lnTo>
                      <a:pt x="23" y="28994"/>
                    </a:lnTo>
                    <a:lnTo>
                      <a:pt x="34" y="33828"/>
                    </a:lnTo>
                    <a:lnTo>
                      <a:pt x="69" y="38662"/>
                    </a:lnTo>
                    <a:lnTo>
                      <a:pt x="103" y="33828"/>
                    </a:lnTo>
                    <a:lnTo>
                      <a:pt x="115" y="28994"/>
                    </a:lnTo>
                    <a:lnTo>
                      <a:pt x="138" y="19337"/>
                    </a:lnTo>
                    <a:lnTo>
                      <a:pt x="115" y="9669"/>
                    </a:lnTo>
                    <a:lnTo>
                      <a:pt x="103" y="4835"/>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301" name="Google Shape;1206;p69"/>
            <p:cNvSpPr/>
            <p:nvPr/>
          </p:nvSpPr>
          <p:spPr>
            <a:xfrm>
              <a:off x="11201809" y="4387041"/>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2" name="Google Shape;1209;p69"/>
            <p:cNvSpPr/>
            <p:nvPr/>
          </p:nvSpPr>
          <p:spPr>
            <a:xfrm>
              <a:off x="11976318" y="4946915"/>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3" name="Google Shape;1212;p69"/>
            <p:cNvSpPr/>
            <p:nvPr/>
          </p:nvSpPr>
          <p:spPr>
            <a:xfrm>
              <a:off x="12807609" y="645769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4" name="Google Shape;1212;p69"/>
            <p:cNvSpPr/>
            <p:nvPr/>
          </p:nvSpPr>
          <p:spPr>
            <a:xfrm>
              <a:off x="11289748" y="5529282"/>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5" name="Google Shape;1209;p69"/>
            <p:cNvSpPr/>
            <p:nvPr/>
          </p:nvSpPr>
          <p:spPr>
            <a:xfrm>
              <a:off x="13829736" y="561986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6" name="Google Shape;1209;p69"/>
            <p:cNvSpPr/>
            <p:nvPr/>
          </p:nvSpPr>
          <p:spPr>
            <a:xfrm>
              <a:off x="14723898" y="4912563"/>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7" name="Google Shape;1212;p69"/>
            <p:cNvSpPr/>
            <p:nvPr/>
          </p:nvSpPr>
          <p:spPr>
            <a:xfrm>
              <a:off x="13249473" y="4328706"/>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grpSp>
        <p:nvGrpSpPr>
          <p:cNvPr id="590" name="Group 589"/>
          <p:cNvGrpSpPr/>
          <p:nvPr/>
        </p:nvGrpSpPr>
        <p:grpSpPr>
          <a:xfrm>
            <a:off x="104936" y="3159258"/>
            <a:ext cx="710520" cy="617602"/>
            <a:chOff x="9240148" y="2614050"/>
            <a:chExt cx="710520" cy="617602"/>
          </a:xfrm>
        </p:grpSpPr>
        <p:sp>
          <p:nvSpPr>
            <p:cNvPr id="591" name="Half Frame 590"/>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2" name="Half Frame 591"/>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3" name="Half Frame 592"/>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4" name="Half Frame 593"/>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896" name="Group 895"/>
          <p:cNvGrpSpPr/>
          <p:nvPr/>
        </p:nvGrpSpPr>
        <p:grpSpPr>
          <a:xfrm>
            <a:off x="7414073" y="3070572"/>
            <a:ext cx="710520" cy="617602"/>
            <a:chOff x="9240148" y="2614050"/>
            <a:chExt cx="710520" cy="617602"/>
          </a:xfrm>
        </p:grpSpPr>
        <p:sp>
          <p:nvSpPr>
            <p:cNvPr id="897" name="Half Frame 896"/>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98" name="Half Frame 897"/>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99" name="Half Frame 898"/>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00" name="Half Frame 899"/>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901" name="Rectangle 900"/>
          <p:cNvSpPr/>
          <p:nvPr/>
        </p:nvSpPr>
        <p:spPr>
          <a:xfrm>
            <a:off x="3617281" y="253560"/>
            <a:ext cx="8301032" cy="6395590"/>
          </a:xfrm>
          <a:prstGeom prst="rect">
            <a:avLst/>
          </a:prstGeom>
          <a:noFill/>
          <a:ln w="57150">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5194524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nodeType="afterEffect" p14:presetBounceEnd="60000">
                                      <p:stCondLst>
                                        <p:cond delay="0"/>
                                      </p:stCondLst>
                                      <p:childTnLst>
                                        <p:animMotion origin="layout" path="M -6.25E-7 -2.59259E-6 L -0.79687 -2.59259E-6 " pathEditMode="relative" rAng="0" ptsTypes="AA" p14:bounceEnd="60000">
                                          <p:cBhvr>
                                            <p:cTn id="6" dur="900" fill="hold"/>
                                            <p:tgtEl>
                                              <p:spTgt spid="3"/>
                                            </p:tgtEl>
                                            <p:attrNameLst>
                                              <p:attrName>ppt_x</p:attrName>
                                              <p:attrName>ppt_y</p:attrName>
                                            </p:attrNameLst>
                                          </p:cBhvr>
                                          <p:rCtr x="-39844" y="0"/>
                                        </p:animMotion>
                                      </p:childTnLst>
                                    </p:cTn>
                                  </p:par>
                                  <p:par>
                                    <p:cTn id="7" presetID="42" presetClass="path" presetSubtype="0" fill="hold" nodeType="withEffect" p14:presetBounceEnd="60000">
                                      <p:stCondLst>
                                        <p:cond delay="100"/>
                                      </p:stCondLst>
                                      <p:childTnLst>
                                        <p:animMotion origin="layout" path="M -2.91667E-6 2.96296E-6 L -0.79505 -0.00093 " pathEditMode="relative" rAng="0" ptsTypes="AA" p14:bounceEnd="60000">
                                          <p:cBhvr>
                                            <p:cTn id="8" dur="900" fill="hold"/>
                                            <p:tgtEl>
                                              <p:spTgt spid="294"/>
                                            </p:tgtEl>
                                            <p:attrNameLst>
                                              <p:attrName>ppt_x</p:attrName>
                                              <p:attrName>ppt_y</p:attrName>
                                            </p:attrNameLst>
                                          </p:cBhvr>
                                          <p:rCtr x="-39753" y="-46"/>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90"/>
                                            </p:tgtEl>
                                            <p:attrNameLst>
                                              <p:attrName>style.visibility</p:attrName>
                                            </p:attrNameLst>
                                          </p:cBhvr>
                                          <p:to>
                                            <p:strVal val="visible"/>
                                          </p:to>
                                        </p:set>
                                      </p:childTnLst>
                                    </p:cTn>
                                  </p:par>
                                  <p:par>
                                    <p:cTn id="13" presetID="42" presetClass="path" presetSubtype="0" fill="hold" nodeType="withEffect" p14:presetBounceEnd="60000">
                                      <p:stCondLst>
                                        <p:cond delay="0"/>
                                      </p:stCondLst>
                                      <p:childTnLst>
                                        <p:animMotion origin="layout" path="M -4.16667E-7 4.44444E-6 L 0.20951 0.01273 " pathEditMode="relative" rAng="0" ptsTypes="AA" p14:bounceEnd="60000">
                                          <p:cBhvr>
                                            <p:cTn id="14" dur="900" fill="hold"/>
                                            <p:tgtEl>
                                              <p:spTgt spid="590"/>
                                            </p:tgtEl>
                                            <p:attrNameLst>
                                              <p:attrName>ppt_x</p:attrName>
                                              <p:attrName>ppt_y</p:attrName>
                                            </p:attrNameLst>
                                          </p:cBhvr>
                                          <p:rCtr x="10469" y="625"/>
                                        </p:animMotion>
                                      </p:childTnLst>
                                    </p:cTn>
                                  </p:par>
                                  <p:par>
                                    <p:cTn id="15" presetID="1" presetClass="exit" presetSubtype="0" fill="hold" nodeType="withEffect">
                                      <p:stCondLst>
                                        <p:cond delay="0"/>
                                      </p:stCondLst>
                                      <p:childTnLst>
                                        <p:set>
                                          <p:cBhvr>
                                            <p:cTn id="16" dur="1" fill="hold">
                                              <p:stCondLst>
                                                <p:cond delay="0"/>
                                              </p:stCondLst>
                                            </p:cTn>
                                            <p:tgtEl>
                                              <p:spTgt spid="294"/>
                                            </p:tgtEl>
                                            <p:attrNameLst>
                                              <p:attrName>style.visibility</p:attrName>
                                            </p:attrNameLst>
                                          </p:cBhvr>
                                          <p:to>
                                            <p:strVal val="hidden"/>
                                          </p:to>
                                        </p:set>
                                      </p:childTnLst>
                                    </p:cTn>
                                  </p:par>
                                </p:childTnLst>
                              </p:cTn>
                            </p:par>
                            <p:par>
                              <p:cTn id="17" fill="hold">
                                <p:stCondLst>
                                  <p:cond delay="900"/>
                                </p:stCondLst>
                                <p:childTnLst>
                                  <p:par>
                                    <p:cTn id="18" presetID="1" presetClass="entr" presetSubtype="0" fill="hold" nodeType="afterEffect">
                                      <p:stCondLst>
                                        <p:cond delay="0"/>
                                      </p:stCondLst>
                                      <p:childTnLst>
                                        <p:set>
                                          <p:cBhvr>
                                            <p:cTn id="19" dur="1" fill="hold">
                                              <p:stCondLst>
                                                <p:cond delay="0"/>
                                              </p:stCondLst>
                                            </p:cTn>
                                            <p:tgtEl>
                                              <p:spTgt spid="896"/>
                                            </p:tgtEl>
                                            <p:attrNameLst>
                                              <p:attrName>style.visibility</p:attrName>
                                            </p:attrNameLst>
                                          </p:cBhvr>
                                          <p:to>
                                            <p:strVal val="visible"/>
                                          </p:to>
                                        </p:set>
                                      </p:childTnLst>
                                    </p:cTn>
                                  </p:par>
                                  <p:par>
                                    <p:cTn id="20" presetID="42" presetClass="path" presetSubtype="0" fill="hold" nodeType="withEffect" p14:presetBounceEnd="60000">
                                      <p:stCondLst>
                                        <p:cond delay="0"/>
                                      </p:stCondLst>
                                      <p:childTnLst>
                                        <p:animMotion origin="layout" path="M -0.38997 0.02569 L 4.16667E-7 -2.59259E-6 " pathEditMode="relative" rAng="0" ptsTypes="AA" p14:bounceEnd="60000">
                                          <p:cBhvr>
                                            <p:cTn id="21" dur="900" fill="hold"/>
                                            <p:tgtEl>
                                              <p:spTgt spid="896"/>
                                            </p:tgtEl>
                                            <p:attrNameLst>
                                              <p:attrName>ppt_x</p:attrName>
                                              <p:attrName>ppt_y</p:attrName>
                                            </p:attrNameLst>
                                          </p:cBhvr>
                                          <p:rCtr x="19740" y="-1319"/>
                                        </p:animMotion>
                                      </p:childTnLst>
                                    </p:cTn>
                                  </p:par>
                                  <p:par>
                                    <p:cTn id="22" presetID="10" presetClass="exit" presetSubtype="0" fill="hold" nodeType="withEffect">
                                      <p:stCondLst>
                                        <p:cond delay="300"/>
                                      </p:stCondLst>
                                      <p:childTnLst>
                                        <p:animEffect transition="out" filter="fade">
                                          <p:cBhvr>
                                            <p:cTn id="23" dur="500"/>
                                            <p:tgtEl>
                                              <p:spTgt spid="896"/>
                                            </p:tgtEl>
                                          </p:cBhvr>
                                        </p:animEffect>
                                        <p:set>
                                          <p:cBhvr>
                                            <p:cTn id="24" dur="1" fill="hold">
                                              <p:stCondLst>
                                                <p:cond delay="499"/>
                                              </p:stCondLst>
                                            </p:cTn>
                                            <p:tgtEl>
                                              <p:spTgt spid="896"/>
                                            </p:tgtEl>
                                            <p:attrNameLst>
                                              <p:attrName>style.visibility</p:attrName>
                                            </p:attrNameLst>
                                          </p:cBhvr>
                                          <p:to>
                                            <p:strVal val="hidden"/>
                                          </p:to>
                                        </p:set>
                                      </p:childTnLst>
                                    </p:cTn>
                                  </p:par>
                                  <p:par>
                                    <p:cTn id="25" presetID="53" presetClass="entr" presetSubtype="16" fill="hold" grpId="0" nodeType="withEffect">
                                      <p:stCondLst>
                                        <p:cond delay="300"/>
                                      </p:stCondLst>
                                      <p:childTnLst>
                                        <p:set>
                                          <p:cBhvr>
                                            <p:cTn id="26" dur="1" fill="hold">
                                              <p:stCondLst>
                                                <p:cond delay="0"/>
                                              </p:stCondLst>
                                            </p:cTn>
                                            <p:tgtEl>
                                              <p:spTgt spid="901"/>
                                            </p:tgtEl>
                                            <p:attrNameLst>
                                              <p:attrName>style.visibility</p:attrName>
                                            </p:attrNameLst>
                                          </p:cBhvr>
                                          <p:to>
                                            <p:strVal val="visible"/>
                                          </p:to>
                                        </p:set>
                                        <p:anim calcmode="lin" valueType="num">
                                          <p:cBhvr>
                                            <p:cTn id="27" dur="500" fill="hold"/>
                                            <p:tgtEl>
                                              <p:spTgt spid="901"/>
                                            </p:tgtEl>
                                            <p:attrNameLst>
                                              <p:attrName>ppt_w</p:attrName>
                                            </p:attrNameLst>
                                          </p:cBhvr>
                                          <p:tavLst>
                                            <p:tav tm="0">
                                              <p:val>
                                                <p:fltVal val="0"/>
                                              </p:val>
                                            </p:tav>
                                            <p:tav tm="100000">
                                              <p:val>
                                                <p:strVal val="#ppt_w"/>
                                              </p:val>
                                            </p:tav>
                                          </p:tavLst>
                                        </p:anim>
                                        <p:anim calcmode="lin" valueType="num">
                                          <p:cBhvr>
                                            <p:cTn id="28" dur="500" fill="hold"/>
                                            <p:tgtEl>
                                              <p:spTgt spid="901"/>
                                            </p:tgtEl>
                                            <p:attrNameLst>
                                              <p:attrName>ppt_h</p:attrName>
                                            </p:attrNameLst>
                                          </p:cBhvr>
                                          <p:tavLst>
                                            <p:tav tm="0">
                                              <p:val>
                                                <p:fltVal val="0"/>
                                              </p:val>
                                            </p:tav>
                                            <p:tav tm="100000">
                                              <p:val>
                                                <p:strVal val="#ppt_h"/>
                                              </p:val>
                                            </p:tav>
                                          </p:tavLst>
                                        </p:anim>
                                        <p:animEffect transition="in" filter="fade">
                                          <p:cBhvr>
                                            <p:cTn id="29" dur="500"/>
                                            <p:tgtEl>
                                              <p:spTgt spid="901"/>
                                            </p:tgtEl>
                                          </p:cBhvr>
                                        </p:animEffect>
                                      </p:childTnLst>
                                    </p:cTn>
                                  </p:par>
                                </p:childTnLst>
                              </p:cTn>
                            </p:par>
                            <p:par>
                              <p:cTn id="30" fill="hold">
                                <p:stCondLst>
                                  <p:cond delay="1800"/>
                                </p:stCondLst>
                                <p:childTnLst>
                                  <p:par>
                                    <p:cTn id="31" presetID="1" presetClass="entr" presetSubtype="0" fill="hold" grpId="0" nodeType="afterEffect">
                                      <p:stCondLst>
                                        <p:cond delay="0"/>
                                      </p:stCondLst>
                                      <p:childTnLst>
                                        <p:set>
                                          <p:cBhvr>
                                            <p:cTn id="32" dur="1" fill="hold">
                                              <p:stCondLst>
                                                <p:cond delay="0"/>
                                              </p:stCondLst>
                                            </p:cTn>
                                            <p:tgtEl>
                                              <p:spTgt spid="6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 grpId="0"/>
          <p:bldP spid="90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nodeType="afterEffect">
                                      <p:stCondLst>
                                        <p:cond delay="0"/>
                                      </p:stCondLst>
                                      <p:childTnLst>
                                        <p:animMotion origin="layout" path="M -6.25E-7 -2.59259E-6 L -0.79687 -2.59259E-6 " pathEditMode="relative" rAng="0" ptsTypes="AA">
                                          <p:cBhvr>
                                            <p:cTn id="6" dur="900" fill="hold"/>
                                            <p:tgtEl>
                                              <p:spTgt spid="3"/>
                                            </p:tgtEl>
                                            <p:attrNameLst>
                                              <p:attrName>ppt_x</p:attrName>
                                              <p:attrName>ppt_y</p:attrName>
                                            </p:attrNameLst>
                                          </p:cBhvr>
                                          <p:rCtr x="-39844" y="0"/>
                                        </p:animMotion>
                                      </p:childTnLst>
                                    </p:cTn>
                                  </p:par>
                                  <p:par>
                                    <p:cTn id="7" presetID="42" presetClass="path" presetSubtype="0" fill="hold" nodeType="withEffect">
                                      <p:stCondLst>
                                        <p:cond delay="100"/>
                                      </p:stCondLst>
                                      <p:childTnLst>
                                        <p:animMotion origin="layout" path="M -2.91667E-6 2.96296E-6 L -0.79505 -0.00093 " pathEditMode="relative" rAng="0" ptsTypes="AA">
                                          <p:cBhvr>
                                            <p:cTn id="8" dur="900" fill="hold"/>
                                            <p:tgtEl>
                                              <p:spTgt spid="294"/>
                                            </p:tgtEl>
                                            <p:attrNameLst>
                                              <p:attrName>ppt_x</p:attrName>
                                              <p:attrName>ppt_y</p:attrName>
                                            </p:attrNameLst>
                                          </p:cBhvr>
                                          <p:rCtr x="-39753" y="-46"/>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90"/>
                                            </p:tgtEl>
                                            <p:attrNameLst>
                                              <p:attrName>style.visibility</p:attrName>
                                            </p:attrNameLst>
                                          </p:cBhvr>
                                          <p:to>
                                            <p:strVal val="visible"/>
                                          </p:to>
                                        </p:set>
                                      </p:childTnLst>
                                    </p:cTn>
                                  </p:par>
                                  <p:par>
                                    <p:cTn id="13" presetID="42" presetClass="path" presetSubtype="0" fill="hold" nodeType="withEffect">
                                      <p:stCondLst>
                                        <p:cond delay="0"/>
                                      </p:stCondLst>
                                      <p:childTnLst>
                                        <p:animMotion origin="layout" path="M -4.16667E-7 4.44444E-6 L 0.20951 0.01273 " pathEditMode="relative" rAng="0" ptsTypes="AA">
                                          <p:cBhvr>
                                            <p:cTn id="14" dur="900" fill="hold"/>
                                            <p:tgtEl>
                                              <p:spTgt spid="590"/>
                                            </p:tgtEl>
                                            <p:attrNameLst>
                                              <p:attrName>ppt_x</p:attrName>
                                              <p:attrName>ppt_y</p:attrName>
                                            </p:attrNameLst>
                                          </p:cBhvr>
                                          <p:rCtr x="10469" y="625"/>
                                        </p:animMotion>
                                      </p:childTnLst>
                                    </p:cTn>
                                  </p:par>
                                  <p:par>
                                    <p:cTn id="15" presetID="1" presetClass="exit" presetSubtype="0" fill="hold" nodeType="withEffect">
                                      <p:stCondLst>
                                        <p:cond delay="0"/>
                                      </p:stCondLst>
                                      <p:childTnLst>
                                        <p:set>
                                          <p:cBhvr>
                                            <p:cTn id="16" dur="1" fill="hold">
                                              <p:stCondLst>
                                                <p:cond delay="0"/>
                                              </p:stCondLst>
                                            </p:cTn>
                                            <p:tgtEl>
                                              <p:spTgt spid="294"/>
                                            </p:tgtEl>
                                            <p:attrNameLst>
                                              <p:attrName>style.visibility</p:attrName>
                                            </p:attrNameLst>
                                          </p:cBhvr>
                                          <p:to>
                                            <p:strVal val="hidden"/>
                                          </p:to>
                                        </p:set>
                                      </p:childTnLst>
                                    </p:cTn>
                                  </p:par>
                                </p:childTnLst>
                              </p:cTn>
                            </p:par>
                            <p:par>
                              <p:cTn id="17" fill="hold">
                                <p:stCondLst>
                                  <p:cond delay="900"/>
                                </p:stCondLst>
                                <p:childTnLst>
                                  <p:par>
                                    <p:cTn id="18" presetID="1" presetClass="entr" presetSubtype="0" fill="hold" nodeType="afterEffect">
                                      <p:stCondLst>
                                        <p:cond delay="0"/>
                                      </p:stCondLst>
                                      <p:childTnLst>
                                        <p:set>
                                          <p:cBhvr>
                                            <p:cTn id="19" dur="1" fill="hold">
                                              <p:stCondLst>
                                                <p:cond delay="0"/>
                                              </p:stCondLst>
                                            </p:cTn>
                                            <p:tgtEl>
                                              <p:spTgt spid="896"/>
                                            </p:tgtEl>
                                            <p:attrNameLst>
                                              <p:attrName>style.visibility</p:attrName>
                                            </p:attrNameLst>
                                          </p:cBhvr>
                                          <p:to>
                                            <p:strVal val="visible"/>
                                          </p:to>
                                        </p:set>
                                      </p:childTnLst>
                                    </p:cTn>
                                  </p:par>
                                  <p:par>
                                    <p:cTn id="20" presetID="42" presetClass="path" presetSubtype="0" fill="hold" nodeType="withEffect">
                                      <p:stCondLst>
                                        <p:cond delay="0"/>
                                      </p:stCondLst>
                                      <p:childTnLst>
                                        <p:animMotion origin="layout" path="M -0.38997 0.02569 L 4.16667E-7 -2.59259E-6 " pathEditMode="relative" rAng="0" ptsTypes="AA">
                                          <p:cBhvr>
                                            <p:cTn id="21" dur="900" fill="hold"/>
                                            <p:tgtEl>
                                              <p:spTgt spid="896"/>
                                            </p:tgtEl>
                                            <p:attrNameLst>
                                              <p:attrName>ppt_x</p:attrName>
                                              <p:attrName>ppt_y</p:attrName>
                                            </p:attrNameLst>
                                          </p:cBhvr>
                                          <p:rCtr x="19740" y="-1319"/>
                                        </p:animMotion>
                                      </p:childTnLst>
                                    </p:cTn>
                                  </p:par>
                                  <p:par>
                                    <p:cTn id="22" presetID="10" presetClass="exit" presetSubtype="0" fill="hold" nodeType="withEffect">
                                      <p:stCondLst>
                                        <p:cond delay="300"/>
                                      </p:stCondLst>
                                      <p:childTnLst>
                                        <p:animEffect transition="out" filter="fade">
                                          <p:cBhvr>
                                            <p:cTn id="23" dur="500"/>
                                            <p:tgtEl>
                                              <p:spTgt spid="896"/>
                                            </p:tgtEl>
                                          </p:cBhvr>
                                        </p:animEffect>
                                        <p:set>
                                          <p:cBhvr>
                                            <p:cTn id="24" dur="1" fill="hold">
                                              <p:stCondLst>
                                                <p:cond delay="499"/>
                                              </p:stCondLst>
                                            </p:cTn>
                                            <p:tgtEl>
                                              <p:spTgt spid="896"/>
                                            </p:tgtEl>
                                            <p:attrNameLst>
                                              <p:attrName>style.visibility</p:attrName>
                                            </p:attrNameLst>
                                          </p:cBhvr>
                                          <p:to>
                                            <p:strVal val="hidden"/>
                                          </p:to>
                                        </p:set>
                                      </p:childTnLst>
                                    </p:cTn>
                                  </p:par>
                                  <p:par>
                                    <p:cTn id="25" presetID="53" presetClass="entr" presetSubtype="16" fill="hold" grpId="0" nodeType="withEffect">
                                      <p:stCondLst>
                                        <p:cond delay="300"/>
                                      </p:stCondLst>
                                      <p:childTnLst>
                                        <p:set>
                                          <p:cBhvr>
                                            <p:cTn id="26" dur="1" fill="hold">
                                              <p:stCondLst>
                                                <p:cond delay="0"/>
                                              </p:stCondLst>
                                            </p:cTn>
                                            <p:tgtEl>
                                              <p:spTgt spid="901"/>
                                            </p:tgtEl>
                                            <p:attrNameLst>
                                              <p:attrName>style.visibility</p:attrName>
                                            </p:attrNameLst>
                                          </p:cBhvr>
                                          <p:to>
                                            <p:strVal val="visible"/>
                                          </p:to>
                                        </p:set>
                                        <p:anim calcmode="lin" valueType="num">
                                          <p:cBhvr>
                                            <p:cTn id="27" dur="500" fill="hold"/>
                                            <p:tgtEl>
                                              <p:spTgt spid="901"/>
                                            </p:tgtEl>
                                            <p:attrNameLst>
                                              <p:attrName>ppt_w</p:attrName>
                                            </p:attrNameLst>
                                          </p:cBhvr>
                                          <p:tavLst>
                                            <p:tav tm="0">
                                              <p:val>
                                                <p:fltVal val="0"/>
                                              </p:val>
                                            </p:tav>
                                            <p:tav tm="100000">
                                              <p:val>
                                                <p:strVal val="#ppt_w"/>
                                              </p:val>
                                            </p:tav>
                                          </p:tavLst>
                                        </p:anim>
                                        <p:anim calcmode="lin" valueType="num">
                                          <p:cBhvr>
                                            <p:cTn id="28" dur="500" fill="hold"/>
                                            <p:tgtEl>
                                              <p:spTgt spid="901"/>
                                            </p:tgtEl>
                                            <p:attrNameLst>
                                              <p:attrName>ppt_h</p:attrName>
                                            </p:attrNameLst>
                                          </p:cBhvr>
                                          <p:tavLst>
                                            <p:tav tm="0">
                                              <p:val>
                                                <p:fltVal val="0"/>
                                              </p:val>
                                            </p:tav>
                                            <p:tav tm="100000">
                                              <p:val>
                                                <p:strVal val="#ppt_h"/>
                                              </p:val>
                                            </p:tav>
                                          </p:tavLst>
                                        </p:anim>
                                        <p:animEffect transition="in" filter="fade">
                                          <p:cBhvr>
                                            <p:cTn id="29" dur="500"/>
                                            <p:tgtEl>
                                              <p:spTgt spid="901"/>
                                            </p:tgtEl>
                                          </p:cBhvr>
                                        </p:animEffect>
                                      </p:childTnLst>
                                    </p:cTn>
                                  </p:par>
                                </p:childTnLst>
                              </p:cTn>
                            </p:par>
                            <p:par>
                              <p:cTn id="30" fill="hold">
                                <p:stCondLst>
                                  <p:cond delay="1800"/>
                                </p:stCondLst>
                                <p:childTnLst>
                                  <p:par>
                                    <p:cTn id="31" presetID="1" presetClass="entr" presetSubtype="0" fill="hold" grpId="0" nodeType="afterEffect">
                                      <p:stCondLst>
                                        <p:cond delay="0"/>
                                      </p:stCondLst>
                                      <p:childTnLst>
                                        <p:set>
                                          <p:cBhvr>
                                            <p:cTn id="32" dur="1" fill="hold">
                                              <p:stCondLst>
                                                <p:cond delay="0"/>
                                              </p:stCondLst>
                                            </p:cTn>
                                            <p:tgtEl>
                                              <p:spTgt spid="6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 grpId="0"/>
          <p:bldP spid="901"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44925" y="-599090"/>
            <a:ext cx="874000" cy="5990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0070C0"/>
                </a:solidFill>
              </a:rPr>
              <a:t>7</a:t>
            </a:r>
          </a:p>
        </p:txBody>
      </p:sp>
      <p:grpSp>
        <p:nvGrpSpPr>
          <p:cNvPr id="294" name="Group 293"/>
          <p:cNvGrpSpPr/>
          <p:nvPr/>
        </p:nvGrpSpPr>
        <p:grpSpPr>
          <a:xfrm>
            <a:off x="90363" y="3170732"/>
            <a:ext cx="710520" cy="617602"/>
            <a:chOff x="9240148" y="2614050"/>
            <a:chExt cx="710520" cy="617602"/>
          </a:xfrm>
        </p:grpSpPr>
        <p:sp>
          <p:nvSpPr>
            <p:cNvPr id="295" name="Half Frame 294"/>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6" name="Half Frame 295"/>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7" name="Half Frame 296"/>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8" name="Half Frame 297"/>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99" name="Group 298"/>
          <p:cNvGrpSpPr/>
          <p:nvPr/>
        </p:nvGrpSpPr>
        <p:grpSpPr>
          <a:xfrm>
            <a:off x="3603772" y="-1435999"/>
            <a:ext cx="5369536" cy="4337892"/>
            <a:chOff x="10283793" y="2766191"/>
            <a:chExt cx="5369536" cy="4337892"/>
          </a:xfrm>
        </p:grpSpPr>
        <p:grpSp>
          <p:nvGrpSpPr>
            <p:cNvPr id="300" name="Google Shape;919;p69"/>
            <p:cNvGrpSpPr/>
            <p:nvPr/>
          </p:nvGrpSpPr>
          <p:grpSpPr>
            <a:xfrm>
              <a:off x="10283793" y="2766191"/>
              <a:ext cx="5369536" cy="4337892"/>
              <a:chOff x="2806500" y="1389098"/>
              <a:chExt cx="3569221" cy="2928898"/>
            </a:xfrm>
          </p:grpSpPr>
          <p:sp>
            <p:nvSpPr>
              <p:cNvPr id="308" name="Google Shape;920;p69"/>
              <p:cNvSpPr/>
              <p:nvPr/>
            </p:nvSpPr>
            <p:spPr>
              <a:xfrm>
                <a:off x="4150544" y="1770258"/>
                <a:ext cx="6551" cy="1616197"/>
              </a:xfrm>
              <a:custGeom>
                <a:avLst/>
                <a:gdLst/>
                <a:ahLst/>
                <a:cxnLst/>
                <a:rect l="l" t="t" r="r" b="b"/>
                <a:pathLst>
                  <a:path w="104" h="25658" extrusionOk="0">
                    <a:moveTo>
                      <a:pt x="48" y="1"/>
                    </a:moveTo>
                    <a:cubicBezTo>
                      <a:pt x="24" y="1"/>
                      <a:pt x="1" y="15"/>
                      <a:pt x="1" y="44"/>
                    </a:cubicBezTo>
                    <a:lnTo>
                      <a:pt x="1" y="25600"/>
                    </a:lnTo>
                    <a:cubicBezTo>
                      <a:pt x="1" y="25634"/>
                      <a:pt x="24" y="25657"/>
                      <a:pt x="47" y="25657"/>
                    </a:cubicBezTo>
                    <a:cubicBezTo>
                      <a:pt x="81" y="25657"/>
                      <a:pt x="104" y="25634"/>
                      <a:pt x="104" y="25600"/>
                    </a:cubicBezTo>
                    <a:lnTo>
                      <a:pt x="104" y="44"/>
                    </a:lnTo>
                    <a:cubicBezTo>
                      <a:pt x="98" y="15"/>
                      <a:pt x="72" y="1"/>
                      <a:pt x="4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9" name="Google Shape;921;p69"/>
              <p:cNvSpPr/>
              <p:nvPr/>
            </p:nvSpPr>
            <p:spPr>
              <a:xfrm>
                <a:off x="4280431" y="1781975"/>
                <a:ext cx="6551" cy="1604481"/>
              </a:xfrm>
              <a:custGeom>
                <a:avLst/>
                <a:gdLst/>
                <a:ahLst/>
                <a:cxnLst/>
                <a:rect l="l" t="t" r="r" b="b"/>
                <a:pathLst>
                  <a:path w="104" h="25472" extrusionOk="0">
                    <a:moveTo>
                      <a:pt x="57" y="1"/>
                    </a:moveTo>
                    <a:cubicBezTo>
                      <a:pt x="32" y="1"/>
                      <a:pt x="6" y="18"/>
                      <a:pt x="1" y="52"/>
                    </a:cubicBezTo>
                    <a:lnTo>
                      <a:pt x="1" y="25426"/>
                    </a:lnTo>
                    <a:cubicBezTo>
                      <a:pt x="1" y="25448"/>
                      <a:pt x="24" y="25471"/>
                      <a:pt x="58" y="25471"/>
                    </a:cubicBezTo>
                    <a:cubicBezTo>
                      <a:pt x="81" y="25471"/>
                      <a:pt x="104" y="25448"/>
                      <a:pt x="104" y="25426"/>
                    </a:cubicBezTo>
                    <a:lnTo>
                      <a:pt x="104" y="52"/>
                    </a:lnTo>
                    <a:cubicBezTo>
                      <a:pt x="104" y="18"/>
                      <a:pt x="81" y="1"/>
                      <a:pt x="5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0" name="Google Shape;922;p69"/>
              <p:cNvSpPr/>
              <p:nvPr/>
            </p:nvSpPr>
            <p:spPr>
              <a:xfrm>
                <a:off x="3068922" y="3370550"/>
                <a:ext cx="3011867" cy="275707"/>
              </a:xfrm>
              <a:custGeom>
                <a:avLst/>
                <a:gdLst/>
                <a:ahLst/>
                <a:cxnLst/>
                <a:rect l="l" t="t" r="r" b="b"/>
                <a:pathLst>
                  <a:path w="47815" h="4377" extrusionOk="0">
                    <a:moveTo>
                      <a:pt x="18157" y="103"/>
                    </a:moveTo>
                    <a:lnTo>
                      <a:pt x="47711" y="4181"/>
                    </a:lnTo>
                    <a:lnTo>
                      <a:pt x="47711" y="4262"/>
                    </a:lnTo>
                    <a:lnTo>
                      <a:pt x="18157" y="481"/>
                    </a:lnTo>
                    <a:lnTo>
                      <a:pt x="18145" y="481"/>
                    </a:lnTo>
                    <a:lnTo>
                      <a:pt x="92" y="2899"/>
                    </a:lnTo>
                    <a:lnTo>
                      <a:pt x="92" y="2784"/>
                    </a:lnTo>
                    <a:cubicBezTo>
                      <a:pt x="1077" y="2646"/>
                      <a:pt x="17355" y="218"/>
                      <a:pt x="18157" y="103"/>
                    </a:cubicBezTo>
                    <a:close/>
                    <a:moveTo>
                      <a:pt x="18157" y="0"/>
                    </a:moveTo>
                    <a:cubicBezTo>
                      <a:pt x="17974" y="23"/>
                      <a:pt x="207" y="2669"/>
                      <a:pt x="46" y="2692"/>
                    </a:cubicBezTo>
                    <a:lnTo>
                      <a:pt x="0" y="2692"/>
                    </a:lnTo>
                    <a:lnTo>
                      <a:pt x="0" y="3013"/>
                    </a:lnTo>
                    <a:lnTo>
                      <a:pt x="18145" y="573"/>
                    </a:lnTo>
                    <a:lnTo>
                      <a:pt x="47757" y="4365"/>
                    </a:lnTo>
                    <a:lnTo>
                      <a:pt x="47814" y="4376"/>
                    </a:lnTo>
                    <a:lnTo>
                      <a:pt x="47814" y="4101"/>
                    </a:lnTo>
                    <a:lnTo>
                      <a:pt x="181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1" name="Google Shape;923;p69"/>
              <p:cNvSpPr/>
              <p:nvPr/>
            </p:nvSpPr>
            <p:spPr>
              <a:xfrm>
                <a:off x="3078307" y="3400848"/>
                <a:ext cx="2992403" cy="254795"/>
              </a:xfrm>
              <a:custGeom>
                <a:avLst/>
                <a:gdLst/>
                <a:ahLst/>
                <a:cxnLst/>
                <a:rect l="l" t="t" r="r" b="b"/>
                <a:pathLst>
                  <a:path w="47506" h="4045" extrusionOk="0">
                    <a:moveTo>
                      <a:pt x="17996" y="92"/>
                    </a:moveTo>
                    <a:lnTo>
                      <a:pt x="47425" y="3861"/>
                    </a:lnTo>
                    <a:lnTo>
                      <a:pt x="47425" y="3953"/>
                    </a:lnTo>
                    <a:lnTo>
                      <a:pt x="17985" y="482"/>
                    </a:lnTo>
                    <a:lnTo>
                      <a:pt x="80" y="2624"/>
                    </a:lnTo>
                    <a:lnTo>
                      <a:pt x="80" y="2486"/>
                    </a:lnTo>
                    <a:cubicBezTo>
                      <a:pt x="985" y="2372"/>
                      <a:pt x="17217" y="195"/>
                      <a:pt x="17996" y="92"/>
                    </a:cubicBezTo>
                    <a:close/>
                    <a:moveTo>
                      <a:pt x="17996" y="0"/>
                    </a:moveTo>
                    <a:cubicBezTo>
                      <a:pt x="17813" y="23"/>
                      <a:pt x="184" y="2395"/>
                      <a:pt x="35" y="2418"/>
                    </a:cubicBezTo>
                    <a:lnTo>
                      <a:pt x="0" y="2418"/>
                    </a:lnTo>
                    <a:lnTo>
                      <a:pt x="0" y="2715"/>
                    </a:lnTo>
                    <a:lnTo>
                      <a:pt x="17985" y="562"/>
                    </a:lnTo>
                    <a:lnTo>
                      <a:pt x="47459" y="4033"/>
                    </a:lnTo>
                    <a:lnTo>
                      <a:pt x="47505" y="4044"/>
                    </a:lnTo>
                    <a:lnTo>
                      <a:pt x="47505" y="3781"/>
                    </a:lnTo>
                    <a:lnTo>
                      <a:pt x="1800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2" name="Google Shape;924;p69"/>
              <p:cNvSpPr/>
              <p:nvPr/>
            </p:nvSpPr>
            <p:spPr>
              <a:xfrm>
                <a:off x="3096323" y="3431147"/>
                <a:ext cx="2956310" cy="233126"/>
              </a:xfrm>
              <a:custGeom>
                <a:avLst/>
                <a:gdLst/>
                <a:ahLst/>
                <a:cxnLst/>
                <a:rect l="l" t="t" r="r" b="b"/>
                <a:pathLst>
                  <a:path w="46933" h="3701" extrusionOk="0">
                    <a:moveTo>
                      <a:pt x="17688" y="81"/>
                    </a:moveTo>
                    <a:lnTo>
                      <a:pt x="46852" y="3517"/>
                    </a:lnTo>
                    <a:lnTo>
                      <a:pt x="46852" y="3609"/>
                    </a:lnTo>
                    <a:lnTo>
                      <a:pt x="17676" y="470"/>
                    </a:lnTo>
                    <a:lnTo>
                      <a:pt x="81" y="2315"/>
                    </a:lnTo>
                    <a:lnTo>
                      <a:pt x="81" y="2189"/>
                    </a:lnTo>
                    <a:cubicBezTo>
                      <a:pt x="974" y="2085"/>
                      <a:pt x="17000" y="172"/>
                      <a:pt x="17688" y="81"/>
                    </a:cubicBezTo>
                    <a:close/>
                    <a:moveTo>
                      <a:pt x="17688" y="1"/>
                    </a:moveTo>
                    <a:cubicBezTo>
                      <a:pt x="17516" y="23"/>
                      <a:pt x="184" y="2097"/>
                      <a:pt x="47" y="2108"/>
                    </a:cubicBezTo>
                    <a:lnTo>
                      <a:pt x="1" y="2120"/>
                    </a:lnTo>
                    <a:lnTo>
                      <a:pt x="1" y="2406"/>
                    </a:lnTo>
                    <a:lnTo>
                      <a:pt x="17676" y="550"/>
                    </a:lnTo>
                    <a:lnTo>
                      <a:pt x="46887" y="3689"/>
                    </a:lnTo>
                    <a:lnTo>
                      <a:pt x="46933" y="3701"/>
                    </a:lnTo>
                    <a:lnTo>
                      <a:pt x="46933" y="3437"/>
                    </a:lnTo>
                    <a:lnTo>
                      <a:pt x="17688"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3" name="Google Shape;925;p69"/>
              <p:cNvSpPr/>
              <p:nvPr/>
            </p:nvSpPr>
            <p:spPr>
              <a:xfrm>
                <a:off x="3141047" y="3460753"/>
                <a:ext cx="2911587" cy="251141"/>
              </a:xfrm>
              <a:custGeom>
                <a:avLst/>
                <a:gdLst/>
                <a:ahLst/>
                <a:cxnLst/>
                <a:rect l="l" t="t" r="r" b="b"/>
                <a:pathLst>
                  <a:path w="46223" h="3987" extrusionOk="0">
                    <a:moveTo>
                      <a:pt x="16966" y="80"/>
                    </a:moveTo>
                    <a:lnTo>
                      <a:pt x="46142" y="3219"/>
                    </a:lnTo>
                    <a:lnTo>
                      <a:pt x="46142" y="3895"/>
                    </a:lnTo>
                    <a:lnTo>
                      <a:pt x="16909" y="917"/>
                    </a:lnTo>
                    <a:lnTo>
                      <a:pt x="81" y="2841"/>
                    </a:lnTo>
                    <a:lnTo>
                      <a:pt x="81" y="1856"/>
                    </a:lnTo>
                    <a:lnTo>
                      <a:pt x="16966" y="80"/>
                    </a:lnTo>
                    <a:close/>
                    <a:moveTo>
                      <a:pt x="16966" y="0"/>
                    </a:moveTo>
                    <a:lnTo>
                      <a:pt x="35" y="1776"/>
                    </a:lnTo>
                    <a:lnTo>
                      <a:pt x="1" y="1787"/>
                    </a:lnTo>
                    <a:lnTo>
                      <a:pt x="1" y="2933"/>
                    </a:lnTo>
                    <a:lnTo>
                      <a:pt x="16909" y="997"/>
                    </a:lnTo>
                    <a:lnTo>
                      <a:pt x="46177" y="3975"/>
                    </a:lnTo>
                    <a:lnTo>
                      <a:pt x="46223" y="3987"/>
                    </a:lnTo>
                    <a:lnTo>
                      <a:pt x="46223" y="3139"/>
                    </a:lnTo>
                    <a:lnTo>
                      <a:pt x="1696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4" name="Google Shape;926;p69"/>
              <p:cNvSpPr/>
              <p:nvPr/>
            </p:nvSpPr>
            <p:spPr>
              <a:xfrm>
                <a:off x="3143251" y="3519209"/>
                <a:ext cx="2907240" cy="191238"/>
              </a:xfrm>
              <a:custGeom>
                <a:avLst/>
                <a:gdLst/>
                <a:ahLst/>
                <a:cxnLst/>
                <a:rect l="l" t="t" r="r" b="b"/>
                <a:pathLst>
                  <a:path w="46154" h="3036" extrusionOk="0">
                    <a:moveTo>
                      <a:pt x="16874" y="57"/>
                    </a:moveTo>
                    <a:lnTo>
                      <a:pt x="38341" y="2245"/>
                    </a:lnTo>
                    <a:lnTo>
                      <a:pt x="16874" y="206"/>
                    </a:lnTo>
                    <a:lnTo>
                      <a:pt x="791" y="1936"/>
                    </a:lnTo>
                    <a:lnTo>
                      <a:pt x="470" y="1936"/>
                    </a:lnTo>
                    <a:lnTo>
                      <a:pt x="16874" y="57"/>
                    </a:lnTo>
                    <a:close/>
                    <a:moveTo>
                      <a:pt x="16874" y="0"/>
                    </a:moveTo>
                    <a:lnTo>
                      <a:pt x="0" y="1936"/>
                    </a:lnTo>
                    <a:lnTo>
                      <a:pt x="0" y="1982"/>
                    </a:lnTo>
                    <a:lnTo>
                      <a:pt x="802" y="1982"/>
                    </a:lnTo>
                    <a:lnTo>
                      <a:pt x="16874" y="252"/>
                    </a:lnTo>
                    <a:lnTo>
                      <a:pt x="46142" y="3036"/>
                    </a:lnTo>
                    <a:lnTo>
                      <a:pt x="46153" y="2978"/>
                    </a:lnTo>
                    <a:lnTo>
                      <a:pt x="1687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5" name="Google Shape;927;p69"/>
              <p:cNvSpPr/>
              <p:nvPr/>
            </p:nvSpPr>
            <p:spPr>
              <a:xfrm>
                <a:off x="4133977" y="3532185"/>
                <a:ext cx="151554" cy="597523"/>
              </a:xfrm>
              <a:custGeom>
                <a:avLst/>
                <a:gdLst/>
                <a:ahLst/>
                <a:cxnLst/>
                <a:rect l="l" t="t" r="r" b="b"/>
                <a:pathLst>
                  <a:path w="2406" h="9486" extrusionOk="0">
                    <a:moveTo>
                      <a:pt x="1146" y="46"/>
                    </a:moveTo>
                    <a:lnTo>
                      <a:pt x="2349" y="172"/>
                    </a:lnTo>
                    <a:lnTo>
                      <a:pt x="2349" y="665"/>
                    </a:lnTo>
                    <a:lnTo>
                      <a:pt x="2142" y="665"/>
                    </a:lnTo>
                    <a:lnTo>
                      <a:pt x="2142" y="9359"/>
                    </a:lnTo>
                    <a:lnTo>
                      <a:pt x="1089" y="9428"/>
                    </a:lnTo>
                    <a:lnTo>
                      <a:pt x="252" y="9371"/>
                    </a:lnTo>
                    <a:lnTo>
                      <a:pt x="252" y="573"/>
                    </a:lnTo>
                    <a:lnTo>
                      <a:pt x="58" y="573"/>
                    </a:lnTo>
                    <a:lnTo>
                      <a:pt x="58" y="172"/>
                    </a:lnTo>
                    <a:lnTo>
                      <a:pt x="1146" y="46"/>
                    </a:lnTo>
                    <a:close/>
                    <a:moveTo>
                      <a:pt x="1146" y="0"/>
                    </a:moveTo>
                    <a:lnTo>
                      <a:pt x="0" y="115"/>
                    </a:lnTo>
                    <a:lnTo>
                      <a:pt x="0" y="630"/>
                    </a:lnTo>
                    <a:lnTo>
                      <a:pt x="195" y="630"/>
                    </a:lnTo>
                    <a:lnTo>
                      <a:pt x="195" y="9428"/>
                    </a:lnTo>
                    <a:lnTo>
                      <a:pt x="1089" y="9485"/>
                    </a:lnTo>
                    <a:lnTo>
                      <a:pt x="2177" y="9416"/>
                    </a:lnTo>
                    <a:lnTo>
                      <a:pt x="2200" y="9405"/>
                    </a:lnTo>
                    <a:lnTo>
                      <a:pt x="2200" y="711"/>
                    </a:lnTo>
                    <a:lnTo>
                      <a:pt x="2406" y="711"/>
                    </a:lnTo>
                    <a:lnTo>
                      <a:pt x="2406" y="115"/>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6" name="Google Shape;928;p69"/>
              <p:cNvSpPr/>
              <p:nvPr/>
            </p:nvSpPr>
            <p:spPr>
              <a:xfrm>
                <a:off x="3158432" y="3593539"/>
                <a:ext cx="1114860" cy="91021"/>
              </a:xfrm>
              <a:custGeom>
                <a:avLst/>
                <a:gdLst/>
                <a:ahLst/>
                <a:cxnLst/>
                <a:rect l="l" t="t" r="r" b="b"/>
                <a:pathLst>
                  <a:path w="17699" h="1445" extrusionOk="0">
                    <a:moveTo>
                      <a:pt x="16633" y="0"/>
                    </a:moveTo>
                    <a:lnTo>
                      <a:pt x="34" y="1398"/>
                    </a:lnTo>
                    <a:cubicBezTo>
                      <a:pt x="3" y="1398"/>
                      <a:pt x="0" y="1445"/>
                      <a:pt x="26" y="1445"/>
                    </a:cubicBezTo>
                    <a:cubicBezTo>
                      <a:pt x="28" y="1445"/>
                      <a:pt x="31" y="1444"/>
                      <a:pt x="34" y="1443"/>
                    </a:cubicBezTo>
                    <a:lnTo>
                      <a:pt x="16633" y="46"/>
                    </a:lnTo>
                    <a:lnTo>
                      <a:pt x="17652" y="137"/>
                    </a:lnTo>
                    <a:cubicBezTo>
                      <a:pt x="17698" y="137"/>
                      <a:pt x="17698" y="80"/>
                      <a:pt x="17664" y="80"/>
                    </a:cubicBezTo>
                    <a:lnTo>
                      <a:pt x="1663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7" name="Google Shape;929;p69"/>
              <p:cNvSpPr/>
              <p:nvPr/>
            </p:nvSpPr>
            <p:spPr>
              <a:xfrm>
                <a:off x="3158369" y="3607964"/>
                <a:ext cx="1114167" cy="86611"/>
              </a:xfrm>
              <a:custGeom>
                <a:avLst/>
                <a:gdLst/>
                <a:ahLst/>
                <a:cxnLst/>
                <a:rect l="l" t="t" r="r" b="b"/>
                <a:pathLst>
                  <a:path w="17688" h="1375" extrusionOk="0">
                    <a:moveTo>
                      <a:pt x="16634" y="0"/>
                    </a:moveTo>
                    <a:lnTo>
                      <a:pt x="35" y="1317"/>
                    </a:lnTo>
                    <a:cubicBezTo>
                      <a:pt x="1" y="1317"/>
                      <a:pt x="1" y="1375"/>
                      <a:pt x="35" y="1375"/>
                    </a:cubicBezTo>
                    <a:lnTo>
                      <a:pt x="47" y="1375"/>
                    </a:lnTo>
                    <a:lnTo>
                      <a:pt x="16634" y="46"/>
                    </a:lnTo>
                    <a:lnTo>
                      <a:pt x="17653" y="138"/>
                    </a:lnTo>
                    <a:cubicBezTo>
                      <a:pt x="17676" y="138"/>
                      <a:pt x="17688" y="126"/>
                      <a:pt x="17688" y="115"/>
                    </a:cubicBezTo>
                    <a:cubicBezTo>
                      <a:pt x="17688" y="92"/>
                      <a:pt x="17676" y="80"/>
                      <a:pt x="17665" y="80"/>
                    </a:cubicBezTo>
                    <a:lnTo>
                      <a:pt x="166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8" name="Google Shape;930;p69"/>
              <p:cNvSpPr/>
              <p:nvPr/>
            </p:nvSpPr>
            <p:spPr>
              <a:xfrm>
                <a:off x="4146260" y="4072650"/>
                <a:ext cx="126295" cy="3653"/>
              </a:xfrm>
              <a:custGeom>
                <a:avLst/>
                <a:gdLst/>
                <a:ahLst/>
                <a:cxnLst/>
                <a:rect l="l" t="t" r="r" b="b"/>
                <a:pathLst>
                  <a:path w="2005" h="58" extrusionOk="0">
                    <a:moveTo>
                      <a:pt x="23" y="0"/>
                    </a:moveTo>
                    <a:cubicBezTo>
                      <a:pt x="0" y="0"/>
                      <a:pt x="0" y="46"/>
                      <a:pt x="23" y="58"/>
                    </a:cubicBezTo>
                    <a:lnTo>
                      <a:pt x="1982" y="58"/>
                    </a:lnTo>
                    <a:cubicBezTo>
                      <a:pt x="2005" y="46"/>
                      <a:pt x="2005" y="0"/>
                      <a:pt x="198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19" name="Google Shape;931;p69"/>
              <p:cNvSpPr/>
              <p:nvPr/>
            </p:nvSpPr>
            <p:spPr>
              <a:xfrm>
                <a:off x="4204653" y="3607775"/>
                <a:ext cx="2961" cy="468520"/>
              </a:xfrm>
              <a:custGeom>
                <a:avLst/>
                <a:gdLst/>
                <a:ahLst/>
                <a:cxnLst/>
                <a:rect l="l" t="t" r="r" b="b"/>
                <a:pathLst>
                  <a:path w="47" h="7438" extrusionOk="0">
                    <a:moveTo>
                      <a:pt x="24" y="0"/>
                    </a:moveTo>
                    <a:cubicBezTo>
                      <a:pt x="12" y="0"/>
                      <a:pt x="1" y="9"/>
                      <a:pt x="1" y="26"/>
                    </a:cubicBezTo>
                    <a:lnTo>
                      <a:pt x="1" y="7403"/>
                    </a:lnTo>
                    <a:cubicBezTo>
                      <a:pt x="1" y="7415"/>
                      <a:pt x="12" y="7438"/>
                      <a:pt x="24" y="7438"/>
                    </a:cubicBezTo>
                    <a:cubicBezTo>
                      <a:pt x="35" y="7426"/>
                      <a:pt x="47" y="7415"/>
                      <a:pt x="47" y="7403"/>
                    </a:cubicBezTo>
                    <a:lnTo>
                      <a:pt x="47" y="26"/>
                    </a:lnTo>
                    <a:cubicBezTo>
                      <a:pt x="47" y="9"/>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0" name="Google Shape;932;p69"/>
              <p:cNvSpPr/>
              <p:nvPr/>
            </p:nvSpPr>
            <p:spPr>
              <a:xfrm>
                <a:off x="3154779" y="3640971"/>
                <a:ext cx="995809" cy="476456"/>
              </a:xfrm>
              <a:custGeom>
                <a:avLst/>
                <a:gdLst/>
                <a:ahLst/>
                <a:cxnLst/>
                <a:rect l="l" t="t" r="r" b="b"/>
                <a:pathLst>
                  <a:path w="15809" h="7564" extrusionOk="0">
                    <a:moveTo>
                      <a:pt x="29" y="0"/>
                    </a:moveTo>
                    <a:cubicBezTo>
                      <a:pt x="15" y="0"/>
                      <a:pt x="1" y="9"/>
                      <a:pt x="1" y="26"/>
                    </a:cubicBezTo>
                    <a:lnTo>
                      <a:pt x="1" y="7094"/>
                    </a:lnTo>
                    <a:lnTo>
                      <a:pt x="15763" y="7563"/>
                    </a:lnTo>
                    <a:lnTo>
                      <a:pt x="15774" y="7563"/>
                    </a:lnTo>
                    <a:cubicBezTo>
                      <a:pt x="15809" y="7563"/>
                      <a:pt x="15809" y="7506"/>
                      <a:pt x="15774" y="7506"/>
                    </a:cubicBezTo>
                    <a:lnTo>
                      <a:pt x="58" y="7037"/>
                    </a:ln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1" name="Google Shape;933;p69"/>
              <p:cNvSpPr/>
              <p:nvPr/>
            </p:nvSpPr>
            <p:spPr>
              <a:xfrm>
                <a:off x="3860469" y="3557445"/>
                <a:ext cx="41195" cy="558532"/>
              </a:xfrm>
              <a:custGeom>
                <a:avLst/>
                <a:gdLst/>
                <a:ahLst/>
                <a:cxnLst/>
                <a:rect l="l" t="t" r="r" b="b"/>
                <a:pathLst>
                  <a:path w="654" h="8867" extrusionOk="0">
                    <a:moveTo>
                      <a:pt x="138" y="69"/>
                    </a:moveTo>
                    <a:lnTo>
                      <a:pt x="608" y="172"/>
                    </a:lnTo>
                    <a:lnTo>
                      <a:pt x="608" y="8718"/>
                    </a:lnTo>
                    <a:lnTo>
                      <a:pt x="321" y="8798"/>
                    </a:lnTo>
                    <a:lnTo>
                      <a:pt x="321" y="733"/>
                    </a:lnTo>
                    <a:lnTo>
                      <a:pt x="310" y="722"/>
                    </a:lnTo>
                    <a:cubicBezTo>
                      <a:pt x="310" y="722"/>
                      <a:pt x="69" y="390"/>
                      <a:pt x="138" y="69"/>
                    </a:cubicBezTo>
                    <a:close/>
                    <a:moveTo>
                      <a:pt x="104" y="0"/>
                    </a:moveTo>
                    <a:lnTo>
                      <a:pt x="92" y="23"/>
                    </a:lnTo>
                    <a:cubicBezTo>
                      <a:pt x="1" y="355"/>
                      <a:pt x="230" y="688"/>
                      <a:pt x="264" y="745"/>
                    </a:cubicBezTo>
                    <a:lnTo>
                      <a:pt x="264" y="8867"/>
                    </a:lnTo>
                    <a:lnTo>
                      <a:pt x="654" y="8763"/>
                    </a:lnTo>
                    <a:lnTo>
                      <a:pt x="654" y="126"/>
                    </a:lnTo>
                    <a:lnTo>
                      <a:pt x="1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2" name="Google Shape;934;p69"/>
              <p:cNvSpPr/>
              <p:nvPr/>
            </p:nvSpPr>
            <p:spPr>
              <a:xfrm>
                <a:off x="3812848" y="3564248"/>
                <a:ext cx="68596" cy="551729"/>
              </a:xfrm>
              <a:custGeom>
                <a:avLst/>
                <a:gdLst/>
                <a:ahLst/>
                <a:cxnLst/>
                <a:rect l="l" t="t" r="r" b="b"/>
                <a:pathLst>
                  <a:path w="1089" h="8759" extrusionOk="0">
                    <a:moveTo>
                      <a:pt x="114" y="1"/>
                    </a:moveTo>
                    <a:cubicBezTo>
                      <a:pt x="105" y="1"/>
                      <a:pt x="97" y="6"/>
                      <a:pt x="92" y="18"/>
                    </a:cubicBezTo>
                    <a:cubicBezTo>
                      <a:pt x="1" y="350"/>
                      <a:pt x="218" y="683"/>
                      <a:pt x="264" y="740"/>
                    </a:cubicBezTo>
                    <a:lnTo>
                      <a:pt x="264" y="8713"/>
                    </a:lnTo>
                    <a:lnTo>
                      <a:pt x="1043" y="8759"/>
                    </a:lnTo>
                    <a:cubicBezTo>
                      <a:pt x="1089" y="8759"/>
                      <a:pt x="1089" y="8701"/>
                      <a:pt x="1055" y="8701"/>
                    </a:cubicBezTo>
                    <a:lnTo>
                      <a:pt x="310" y="8667"/>
                    </a:lnTo>
                    <a:lnTo>
                      <a:pt x="310" y="717"/>
                    </a:lnTo>
                    <a:cubicBezTo>
                      <a:pt x="299" y="706"/>
                      <a:pt x="47" y="362"/>
                      <a:pt x="138" y="30"/>
                    </a:cubicBezTo>
                    <a:cubicBezTo>
                      <a:pt x="145" y="15"/>
                      <a:pt x="130" y="1"/>
                      <a:pt x="1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3" name="Google Shape;935;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4" name="Google Shape;936;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5" name="Google Shape;937;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6" name="Google Shape;938;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7" name="Google Shape;939;p69"/>
              <p:cNvSpPr/>
              <p:nvPr/>
            </p:nvSpPr>
            <p:spPr>
              <a:xfrm>
                <a:off x="3351752" y="3615900"/>
                <a:ext cx="31810" cy="485653"/>
              </a:xfrm>
              <a:custGeom>
                <a:avLst/>
                <a:gdLst/>
                <a:ahLst/>
                <a:cxnLst/>
                <a:rect l="l" t="t" r="r" b="b"/>
                <a:pathLst>
                  <a:path w="505" h="7710" extrusionOk="0">
                    <a:moveTo>
                      <a:pt x="104" y="80"/>
                    </a:moveTo>
                    <a:lnTo>
                      <a:pt x="436" y="138"/>
                    </a:lnTo>
                    <a:lnTo>
                      <a:pt x="436" y="7549"/>
                    </a:lnTo>
                    <a:lnTo>
                      <a:pt x="241" y="7618"/>
                    </a:lnTo>
                    <a:lnTo>
                      <a:pt x="241" y="630"/>
                    </a:lnTo>
                    <a:lnTo>
                      <a:pt x="230" y="619"/>
                    </a:lnTo>
                    <a:cubicBezTo>
                      <a:pt x="127" y="458"/>
                      <a:pt x="81" y="264"/>
                      <a:pt x="104" y="80"/>
                    </a:cubicBezTo>
                    <a:close/>
                    <a:moveTo>
                      <a:pt x="47" y="0"/>
                    </a:moveTo>
                    <a:lnTo>
                      <a:pt x="35" y="23"/>
                    </a:lnTo>
                    <a:cubicBezTo>
                      <a:pt x="1" y="241"/>
                      <a:pt x="47" y="470"/>
                      <a:pt x="173" y="653"/>
                    </a:cubicBezTo>
                    <a:lnTo>
                      <a:pt x="173" y="7709"/>
                    </a:lnTo>
                    <a:lnTo>
                      <a:pt x="505" y="7606"/>
                    </a:lnTo>
                    <a:lnTo>
                      <a:pt x="505" y="69"/>
                    </a:lnTo>
                    <a:lnTo>
                      <a:pt x="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8" name="Google Shape;940;p69"/>
              <p:cNvSpPr/>
              <p:nvPr/>
            </p:nvSpPr>
            <p:spPr>
              <a:xfrm>
                <a:off x="3324351" y="3619491"/>
                <a:ext cx="43337" cy="481307"/>
              </a:xfrm>
              <a:custGeom>
                <a:avLst/>
                <a:gdLst/>
                <a:ahLst/>
                <a:cxnLst/>
                <a:rect l="l" t="t" r="r" b="b"/>
                <a:pathLst>
                  <a:path w="688" h="7641" extrusionOk="0">
                    <a:moveTo>
                      <a:pt x="69" y="1"/>
                    </a:moveTo>
                    <a:cubicBezTo>
                      <a:pt x="55" y="1"/>
                      <a:pt x="40" y="11"/>
                      <a:pt x="35" y="35"/>
                    </a:cubicBezTo>
                    <a:cubicBezTo>
                      <a:pt x="1" y="264"/>
                      <a:pt x="46" y="504"/>
                      <a:pt x="161" y="699"/>
                    </a:cubicBezTo>
                    <a:lnTo>
                      <a:pt x="161" y="7618"/>
                    </a:lnTo>
                    <a:lnTo>
                      <a:pt x="642" y="7641"/>
                    </a:lnTo>
                    <a:cubicBezTo>
                      <a:pt x="688" y="7641"/>
                      <a:pt x="688" y="7572"/>
                      <a:pt x="642" y="7572"/>
                    </a:cubicBezTo>
                    <a:lnTo>
                      <a:pt x="241" y="7549"/>
                    </a:lnTo>
                    <a:lnTo>
                      <a:pt x="241" y="676"/>
                    </a:lnTo>
                    <a:lnTo>
                      <a:pt x="230" y="676"/>
                    </a:lnTo>
                    <a:cubicBezTo>
                      <a:pt x="115" y="482"/>
                      <a:pt x="69" y="264"/>
                      <a:pt x="104" y="46"/>
                    </a:cubicBezTo>
                    <a:cubicBezTo>
                      <a:pt x="110" y="20"/>
                      <a:pt x="90" y="1"/>
                      <a:pt x="6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29" name="Google Shape;941;p69"/>
              <p:cNvSpPr/>
              <p:nvPr/>
            </p:nvSpPr>
            <p:spPr>
              <a:xfrm>
                <a:off x="3169204" y="3638262"/>
                <a:ext cx="28220" cy="455355"/>
              </a:xfrm>
              <a:custGeom>
                <a:avLst/>
                <a:gdLst/>
                <a:ahLst/>
                <a:cxnLst/>
                <a:rect l="l" t="t" r="r" b="b"/>
                <a:pathLst>
                  <a:path w="448" h="7229" extrusionOk="0">
                    <a:moveTo>
                      <a:pt x="69" y="35"/>
                    </a:moveTo>
                    <a:lnTo>
                      <a:pt x="413" y="80"/>
                    </a:lnTo>
                    <a:lnTo>
                      <a:pt x="413" y="7114"/>
                    </a:lnTo>
                    <a:lnTo>
                      <a:pt x="195" y="7183"/>
                    </a:lnTo>
                    <a:lnTo>
                      <a:pt x="195" y="584"/>
                    </a:lnTo>
                    <a:lnTo>
                      <a:pt x="195" y="573"/>
                    </a:lnTo>
                    <a:cubicBezTo>
                      <a:pt x="81" y="424"/>
                      <a:pt x="35" y="229"/>
                      <a:pt x="69" y="35"/>
                    </a:cubicBezTo>
                    <a:close/>
                    <a:moveTo>
                      <a:pt x="35" y="0"/>
                    </a:moveTo>
                    <a:lnTo>
                      <a:pt x="35" y="12"/>
                    </a:lnTo>
                    <a:cubicBezTo>
                      <a:pt x="1" y="218"/>
                      <a:pt x="46" y="424"/>
                      <a:pt x="161" y="596"/>
                    </a:cubicBezTo>
                    <a:lnTo>
                      <a:pt x="161" y="7228"/>
                    </a:lnTo>
                    <a:lnTo>
                      <a:pt x="447" y="7137"/>
                    </a:lnTo>
                    <a:lnTo>
                      <a:pt x="447" y="4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0" name="Google Shape;942;p69"/>
              <p:cNvSpPr/>
              <p:nvPr/>
            </p:nvSpPr>
            <p:spPr>
              <a:xfrm>
                <a:off x="3142495" y="3642546"/>
                <a:ext cx="38298" cy="451071"/>
              </a:xfrm>
              <a:custGeom>
                <a:avLst/>
                <a:gdLst/>
                <a:ahLst/>
                <a:cxnLst/>
                <a:rect l="l" t="t" r="r" b="b"/>
                <a:pathLst>
                  <a:path w="608" h="7161" extrusionOk="0">
                    <a:moveTo>
                      <a:pt x="35" y="1"/>
                    </a:moveTo>
                    <a:cubicBezTo>
                      <a:pt x="1" y="219"/>
                      <a:pt x="47" y="436"/>
                      <a:pt x="161" y="631"/>
                    </a:cubicBezTo>
                    <a:lnTo>
                      <a:pt x="161" y="7138"/>
                    </a:lnTo>
                    <a:lnTo>
                      <a:pt x="596" y="7160"/>
                    </a:lnTo>
                    <a:lnTo>
                      <a:pt x="608" y="7126"/>
                    </a:lnTo>
                    <a:lnTo>
                      <a:pt x="196" y="7115"/>
                    </a:lnTo>
                    <a:lnTo>
                      <a:pt x="196" y="620"/>
                    </a:lnTo>
                    <a:cubicBezTo>
                      <a:pt x="81" y="436"/>
                      <a:pt x="47" y="219"/>
                      <a:pt x="7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1" name="Google Shape;943;p69"/>
              <p:cNvSpPr/>
              <p:nvPr/>
            </p:nvSpPr>
            <p:spPr>
              <a:xfrm>
                <a:off x="3154086" y="4059673"/>
                <a:ext cx="746117" cy="12283"/>
              </a:xfrm>
              <a:custGeom>
                <a:avLst/>
                <a:gdLst/>
                <a:ahLst/>
                <a:cxnLst/>
                <a:rect l="l" t="t" r="r" b="b"/>
                <a:pathLst>
                  <a:path w="11845" h="195" extrusionOk="0">
                    <a:moveTo>
                      <a:pt x="0" y="0"/>
                    </a:moveTo>
                    <a:lnTo>
                      <a:pt x="0" y="34"/>
                    </a:lnTo>
                    <a:lnTo>
                      <a:pt x="11845" y="195"/>
                    </a:lnTo>
                    <a:lnTo>
                      <a:pt x="11845" y="160"/>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2" name="Google Shape;944;p69"/>
              <p:cNvSpPr/>
              <p:nvPr/>
            </p:nvSpPr>
            <p:spPr>
              <a:xfrm>
                <a:off x="4268904" y="3598578"/>
                <a:ext cx="1287327" cy="113319"/>
              </a:xfrm>
              <a:custGeom>
                <a:avLst/>
                <a:gdLst/>
                <a:ahLst/>
                <a:cxnLst/>
                <a:rect l="l" t="t" r="r" b="b"/>
                <a:pathLst>
                  <a:path w="20437" h="1799" extrusionOk="0">
                    <a:moveTo>
                      <a:pt x="35" y="0"/>
                    </a:moveTo>
                    <a:cubicBezTo>
                      <a:pt x="23" y="0"/>
                      <a:pt x="0" y="12"/>
                      <a:pt x="0" y="23"/>
                    </a:cubicBezTo>
                    <a:cubicBezTo>
                      <a:pt x="0" y="46"/>
                      <a:pt x="12" y="57"/>
                      <a:pt x="23" y="57"/>
                    </a:cubicBezTo>
                    <a:lnTo>
                      <a:pt x="20402" y="1799"/>
                    </a:lnTo>
                    <a:cubicBezTo>
                      <a:pt x="20425" y="1799"/>
                      <a:pt x="20436" y="1787"/>
                      <a:pt x="20436" y="1764"/>
                    </a:cubicBezTo>
                    <a:cubicBezTo>
                      <a:pt x="20436" y="1753"/>
                      <a:pt x="20425" y="1741"/>
                      <a:pt x="20414" y="1741"/>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3" name="Google Shape;945;p69"/>
              <p:cNvSpPr/>
              <p:nvPr/>
            </p:nvSpPr>
            <p:spPr>
              <a:xfrm>
                <a:off x="5769795" y="3727017"/>
                <a:ext cx="282888" cy="26771"/>
              </a:xfrm>
              <a:custGeom>
                <a:avLst/>
                <a:gdLst/>
                <a:ahLst/>
                <a:cxnLst/>
                <a:rect l="l" t="t" r="r" b="b"/>
                <a:pathLst>
                  <a:path w="4491" h="425" extrusionOk="0">
                    <a:moveTo>
                      <a:pt x="35" y="0"/>
                    </a:moveTo>
                    <a:cubicBezTo>
                      <a:pt x="23" y="0"/>
                      <a:pt x="12" y="12"/>
                      <a:pt x="12" y="23"/>
                    </a:cubicBezTo>
                    <a:cubicBezTo>
                      <a:pt x="0" y="35"/>
                      <a:pt x="12" y="46"/>
                      <a:pt x="35" y="46"/>
                    </a:cubicBezTo>
                    <a:lnTo>
                      <a:pt x="4445" y="424"/>
                    </a:lnTo>
                    <a:cubicBezTo>
                      <a:pt x="4479" y="424"/>
                      <a:pt x="4491" y="378"/>
                      <a:pt x="4445" y="378"/>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4" name="Google Shape;946;p69"/>
              <p:cNvSpPr/>
              <p:nvPr/>
            </p:nvSpPr>
            <p:spPr>
              <a:xfrm>
                <a:off x="4268904" y="3613003"/>
                <a:ext cx="1288020" cy="109729"/>
              </a:xfrm>
              <a:custGeom>
                <a:avLst/>
                <a:gdLst/>
                <a:ahLst/>
                <a:cxnLst/>
                <a:rect l="l" t="t" r="r" b="b"/>
                <a:pathLst>
                  <a:path w="20448" h="1742" extrusionOk="0">
                    <a:moveTo>
                      <a:pt x="35" y="0"/>
                    </a:moveTo>
                    <a:cubicBezTo>
                      <a:pt x="23" y="0"/>
                      <a:pt x="0" y="12"/>
                      <a:pt x="0" y="23"/>
                    </a:cubicBezTo>
                    <a:cubicBezTo>
                      <a:pt x="0" y="46"/>
                      <a:pt x="12" y="58"/>
                      <a:pt x="23" y="58"/>
                    </a:cubicBezTo>
                    <a:lnTo>
                      <a:pt x="20402" y="1741"/>
                    </a:lnTo>
                    <a:cubicBezTo>
                      <a:pt x="20448" y="1741"/>
                      <a:pt x="20448" y="1684"/>
                      <a:pt x="20414" y="1684"/>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5" name="Google Shape;947;p69"/>
              <p:cNvSpPr/>
              <p:nvPr/>
            </p:nvSpPr>
            <p:spPr>
              <a:xfrm>
                <a:off x="5769795" y="3737095"/>
                <a:ext cx="282888" cy="26771"/>
              </a:xfrm>
              <a:custGeom>
                <a:avLst/>
                <a:gdLst/>
                <a:ahLst/>
                <a:cxnLst/>
                <a:rect l="l" t="t" r="r" b="b"/>
                <a:pathLst>
                  <a:path w="4491" h="425" extrusionOk="0">
                    <a:moveTo>
                      <a:pt x="35" y="1"/>
                    </a:moveTo>
                    <a:cubicBezTo>
                      <a:pt x="23" y="1"/>
                      <a:pt x="12" y="12"/>
                      <a:pt x="12" y="23"/>
                    </a:cubicBezTo>
                    <a:cubicBezTo>
                      <a:pt x="0" y="46"/>
                      <a:pt x="12" y="58"/>
                      <a:pt x="35" y="58"/>
                    </a:cubicBezTo>
                    <a:lnTo>
                      <a:pt x="4445" y="424"/>
                    </a:lnTo>
                    <a:cubicBezTo>
                      <a:pt x="4479" y="424"/>
                      <a:pt x="4491" y="367"/>
                      <a:pt x="4445" y="367"/>
                    </a:cubicBez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6" name="Google Shape;948;p69"/>
              <p:cNvSpPr/>
              <p:nvPr/>
            </p:nvSpPr>
            <p:spPr>
              <a:xfrm>
                <a:off x="4269597" y="3707364"/>
                <a:ext cx="1782365" cy="410065"/>
              </a:xfrm>
              <a:custGeom>
                <a:avLst/>
                <a:gdLst/>
                <a:ahLst/>
                <a:cxnLst/>
                <a:rect l="l" t="t" r="r" b="b"/>
                <a:pathLst>
                  <a:path w="28296" h="6510" extrusionOk="0">
                    <a:moveTo>
                      <a:pt x="28262" y="0"/>
                    </a:moveTo>
                    <a:cubicBezTo>
                      <a:pt x="28249" y="0"/>
                      <a:pt x="28238" y="9"/>
                      <a:pt x="28238" y="26"/>
                    </a:cubicBezTo>
                    <a:lnTo>
                      <a:pt x="28238" y="5456"/>
                    </a:lnTo>
                    <a:lnTo>
                      <a:pt x="35" y="6452"/>
                    </a:lnTo>
                    <a:cubicBezTo>
                      <a:pt x="1" y="6452"/>
                      <a:pt x="1" y="6509"/>
                      <a:pt x="35" y="6509"/>
                    </a:cubicBezTo>
                    <a:lnTo>
                      <a:pt x="35" y="6498"/>
                    </a:lnTo>
                    <a:lnTo>
                      <a:pt x="28261" y="5501"/>
                    </a:lnTo>
                    <a:lnTo>
                      <a:pt x="28295" y="5501"/>
                    </a:lnTo>
                    <a:lnTo>
                      <a:pt x="28295" y="26"/>
                    </a:lnTo>
                    <a:cubicBezTo>
                      <a:pt x="28289" y="9"/>
                      <a:pt x="28275" y="0"/>
                      <a:pt x="2826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7" name="Google Shape;949;p69"/>
              <p:cNvSpPr/>
              <p:nvPr/>
            </p:nvSpPr>
            <p:spPr>
              <a:xfrm>
                <a:off x="4668646" y="3568972"/>
                <a:ext cx="43337" cy="544108"/>
              </a:xfrm>
              <a:custGeom>
                <a:avLst/>
                <a:gdLst/>
                <a:ahLst/>
                <a:cxnLst/>
                <a:rect l="l" t="t" r="r" b="b"/>
                <a:pathLst>
                  <a:path w="688" h="8638" extrusionOk="0">
                    <a:moveTo>
                      <a:pt x="516" y="92"/>
                    </a:moveTo>
                    <a:lnTo>
                      <a:pt x="516" y="92"/>
                    </a:lnTo>
                    <a:cubicBezTo>
                      <a:pt x="585" y="390"/>
                      <a:pt x="344" y="699"/>
                      <a:pt x="344" y="711"/>
                    </a:cubicBezTo>
                    <a:lnTo>
                      <a:pt x="333" y="711"/>
                    </a:lnTo>
                    <a:lnTo>
                      <a:pt x="333" y="8523"/>
                    </a:lnTo>
                    <a:lnTo>
                      <a:pt x="81" y="8454"/>
                    </a:lnTo>
                    <a:lnTo>
                      <a:pt x="81" y="172"/>
                    </a:lnTo>
                    <a:lnTo>
                      <a:pt x="516" y="92"/>
                    </a:lnTo>
                    <a:close/>
                    <a:moveTo>
                      <a:pt x="585" y="1"/>
                    </a:moveTo>
                    <a:lnTo>
                      <a:pt x="1" y="104"/>
                    </a:lnTo>
                    <a:lnTo>
                      <a:pt x="1" y="8523"/>
                    </a:lnTo>
                    <a:lnTo>
                      <a:pt x="424" y="8638"/>
                    </a:lnTo>
                    <a:lnTo>
                      <a:pt x="424" y="745"/>
                    </a:lnTo>
                    <a:cubicBezTo>
                      <a:pt x="470" y="676"/>
                      <a:pt x="688" y="356"/>
                      <a:pt x="585" y="35"/>
                    </a:cubicBezTo>
                    <a:lnTo>
                      <a:pt x="58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8" name="Google Shape;950;p69"/>
              <p:cNvSpPr/>
              <p:nvPr/>
            </p:nvSpPr>
            <p:spPr>
              <a:xfrm>
                <a:off x="4688866" y="3569413"/>
                <a:ext cx="70738" cy="542974"/>
              </a:xfrm>
              <a:custGeom>
                <a:avLst/>
                <a:gdLst/>
                <a:ahLst/>
                <a:cxnLst/>
                <a:rect l="l" t="t" r="r" b="b"/>
                <a:pathLst>
                  <a:path w="1123" h="8620" extrusionOk="0">
                    <a:moveTo>
                      <a:pt x="992" y="0"/>
                    </a:moveTo>
                    <a:cubicBezTo>
                      <a:pt x="986" y="0"/>
                      <a:pt x="980" y="2"/>
                      <a:pt x="974" y="5"/>
                    </a:cubicBezTo>
                    <a:cubicBezTo>
                      <a:pt x="951" y="5"/>
                      <a:pt x="940" y="28"/>
                      <a:pt x="951" y="51"/>
                    </a:cubicBezTo>
                    <a:cubicBezTo>
                      <a:pt x="1043" y="360"/>
                      <a:pt x="791" y="795"/>
                      <a:pt x="779" y="795"/>
                    </a:cubicBezTo>
                    <a:lnTo>
                      <a:pt x="779" y="807"/>
                    </a:lnTo>
                    <a:lnTo>
                      <a:pt x="779" y="8493"/>
                    </a:lnTo>
                    <a:lnTo>
                      <a:pt x="58" y="8528"/>
                    </a:lnTo>
                    <a:cubicBezTo>
                      <a:pt x="0" y="8528"/>
                      <a:pt x="0" y="8619"/>
                      <a:pt x="58" y="8619"/>
                    </a:cubicBezTo>
                    <a:lnTo>
                      <a:pt x="859" y="8573"/>
                    </a:lnTo>
                    <a:lnTo>
                      <a:pt x="859" y="830"/>
                    </a:lnTo>
                    <a:cubicBezTo>
                      <a:pt x="905" y="761"/>
                      <a:pt x="1123" y="349"/>
                      <a:pt x="1031" y="28"/>
                    </a:cubicBezTo>
                    <a:cubicBezTo>
                      <a:pt x="1023" y="11"/>
                      <a:pt x="1008" y="0"/>
                      <a:pt x="99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39" name="Google Shape;951;p69"/>
              <p:cNvSpPr/>
              <p:nvPr/>
            </p:nvSpPr>
            <p:spPr>
              <a:xfrm>
                <a:off x="5035192" y="3607208"/>
                <a:ext cx="36912" cy="490755"/>
              </a:xfrm>
              <a:custGeom>
                <a:avLst/>
                <a:gdLst/>
                <a:ahLst/>
                <a:cxnLst/>
                <a:rect l="l" t="t" r="r" b="b"/>
                <a:pathLst>
                  <a:path w="586" h="7791" extrusionOk="0">
                    <a:moveTo>
                      <a:pt x="482" y="92"/>
                    </a:moveTo>
                    <a:lnTo>
                      <a:pt x="482" y="92"/>
                    </a:lnTo>
                    <a:cubicBezTo>
                      <a:pt x="505" y="276"/>
                      <a:pt x="448" y="470"/>
                      <a:pt x="322" y="619"/>
                    </a:cubicBezTo>
                    <a:lnTo>
                      <a:pt x="310" y="631"/>
                    </a:lnTo>
                    <a:lnTo>
                      <a:pt x="310" y="7687"/>
                    </a:lnTo>
                    <a:lnTo>
                      <a:pt x="70" y="7630"/>
                    </a:lnTo>
                    <a:lnTo>
                      <a:pt x="70" y="127"/>
                    </a:lnTo>
                    <a:lnTo>
                      <a:pt x="482" y="92"/>
                    </a:lnTo>
                    <a:close/>
                    <a:moveTo>
                      <a:pt x="539" y="1"/>
                    </a:moveTo>
                    <a:lnTo>
                      <a:pt x="1" y="58"/>
                    </a:lnTo>
                    <a:lnTo>
                      <a:pt x="1" y="7687"/>
                    </a:lnTo>
                    <a:lnTo>
                      <a:pt x="390" y="7790"/>
                    </a:lnTo>
                    <a:lnTo>
                      <a:pt x="390" y="654"/>
                    </a:lnTo>
                    <a:cubicBezTo>
                      <a:pt x="528" y="482"/>
                      <a:pt x="585" y="253"/>
                      <a:pt x="539" y="35"/>
                    </a:cubicBezTo>
                    <a:lnTo>
                      <a:pt x="53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0" name="Google Shape;952;p69"/>
              <p:cNvSpPr/>
              <p:nvPr/>
            </p:nvSpPr>
            <p:spPr>
              <a:xfrm>
                <a:off x="5053963" y="3609475"/>
                <a:ext cx="54927" cy="487732"/>
              </a:xfrm>
              <a:custGeom>
                <a:avLst/>
                <a:gdLst/>
                <a:ahLst/>
                <a:cxnLst/>
                <a:rect l="l" t="t" r="r" b="b"/>
                <a:pathLst>
                  <a:path w="872" h="7743" extrusionOk="0">
                    <a:moveTo>
                      <a:pt x="743" y="0"/>
                    </a:moveTo>
                    <a:cubicBezTo>
                      <a:pt x="720" y="0"/>
                      <a:pt x="697" y="22"/>
                      <a:pt x="711" y="56"/>
                    </a:cubicBezTo>
                    <a:cubicBezTo>
                      <a:pt x="791" y="331"/>
                      <a:pt x="562" y="641"/>
                      <a:pt x="562" y="641"/>
                    </a:cubicBezTo>
                    <a:lnTo>
                      <a:pt x="551" y="652"/>
                    </a:lnTo>
                    <a:lnTo>
                      <a:pt x="551" y="7651"/>
                    </a:lnTo>
                    <a:lnTo>
                      <a:pt x="58" y="7663"/>
                    </a:lnTo>
                    <a:cubicBezTo>
                      <a:pt x="1" y="7663"/>
                      <a:pt x="1" y="7743"/>
                      <a:pt x="58" y="7743"/>
                    </a:cubicBezTo>
                    <a:lnTo>
                      <a:pt x="631" y="7720"/>
                    </a:lnTo>
                    <a:lnTo>
                      <a:pt x="631" y="675"/>
                    </a:lnTo>
                    <a:cubicBezTo>
                      <a:pt x="665" y="618"/>
                      <a:pt x="871" y="320"/>
                      <a:pt x="780" y="33"/>
                    </a:cubicBezTo>
                    <a:cubicBezTo>
                      <a:pt x="775" y="10"/>
                      <a:pt x="759" y="0"/>
                      <a:pt x="74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1" name="Google Shape;953;p69"/>
              <p:cNvSpPr/>
              <p:nvPr/>
            </p:nvSpPr>
            <p:spPr>
              <a:xfrm>
                <a:off x="5301456" y="3634609"/>
                <a:ext cx="31810" cy="454662"/>
              </a:xfrm>
              <a:custGeom>
                <a:avLst/>
                <a:gdLst/>
                <a:ahLst/>
                <a:cxnLst/>
                <a:rect l="l" t="t" r="r" b="b"/>
                <a:pathLst>
                  <a:path w="505" h="7218" extrusionOk="0">
                    <a:moveTo>
                      <a:pt x="402" y="70"/>
                    </a:moveTo>
                    <a:cubicBezTo>
                      <a:pt x="425" y="242"/>
                      <a:pt x="379" y="402"/>
                      <a:pt x="264" y="539"/>
                    </a:cubicBezTo>
                    <a:lnTo>
                      <a:pt x="253" y="551"/>
                    </a:lnTo>
                    <a:lnTo>
                      <a:pt x="253" y="7115"/>
                    </a:lnTo>
                    <a:lnTo>
                      <a:pt x="70" y="7057"/>
                    </a:lnTo>
                    <a:lnTo>
                      <a:pt x="70" y="81"/>
                    </a:lnTo>
                    <a:lnTo>
                      <a:pt x="402" y="70"/>
                    </a:lnTo>
                    <a:close/>
                    <a:moveTo>
                      <a:pt x="459" y="1"/>
                    </a:moveTo>
                    <a:lnTo>
                      <a:pt x="1" y="12"/>
                    </a:lnTo>
                    <a:lnTo>
                      <a:pt x="1" y="7103"/>
                    </a:lnTo>
                    <a:lnTo>
                      <a:pt x="333" y="7218"/>
                    </a:lnTo>
                    <a:lnTo>
                      <a:pt x="333" y="574"/>
                    </a:lnTo>
                    <a:cubicBezTo>
                      <a:pt x="459" y="425"/>
                      <a:pt x="505" y="219"/>
                      <a:pt x="459" y="24"/>
                    </a:cubicBezTo>
                    <a:lnTo>
                      <a:pt x="45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2" name="Google Shape;954;p69"/>
              <p:cNvSpPr/>
              <p:nvPr/>
            </p:nvSpPr>
            <p:spPr>
              <a:xfrm>
                <a:off x="5317330" y="3635050"/>
                <a:ext cx="43400" cy="453528"/>
              </a:xfrm>
              <a:custGeom>
                <a:avLst/>
                <a:gdLst/>
                <a:ahLst/>
                <a:cxnLst/>
                <a:rect l="l" t="t" r="r" b="b"/>
                <a:pathLst>
                  <a:path w="689" h="7200" extrusionOk="0">
                    <a:moveTo>
                      <a:pt x="619" y="1"/>
                    </a:moveTo>
                    <a:cubicBezTo>
                      <a:pt x="615" y="1"/>
                      <a:pt x="611" y="2"/>
                      <a:pt x="608" y="5"/>
                    </a:cubicBezTo>
                    <a:cubicBezTo>
                      <a:pt x="585" y="5"/>
                      <a:pt x="574" y="28"/>
                      <a:pt x="585" y="40"/>
                    </a:cubicBezTo>
                    <a:cubicBezTo>
                      <a:pt x="619" y="235"/>
                      <a:pt x="574" y="418"/>
                      <a:pt x="459" y="567"/>
                    </a:cubicBezTo>
                    <a:lnTo>
                      <a:pt x="448" y="578"/>
                    </a:lnTo>
                    <a:lnTo>
                      <a:pt x="448" y="7108"/>
                    </a:lnTo>
                    <a:lnTo>
                      <a:pt x="35" y="7119"/>
                    </a:lnTo>
                    <a:cubicBezTo>
                      <a:pt x="1" y="7131"/>
                      <a:pt x="1" y="7188"/>
                      <a:pt x="47" y="7199"/>
                    </a:cubicBezTo>
                    <a:lnTo>
                      <a:pt x="516" y="7176"/>
                    </a:lnTo>
                    <a:lnTo>
                      <a:pt x="516" y="601"/>
                    </a:lnTo>
                    <a:cubicBezTo>
                      <a:pt x="642" y="441"/>
                      <a:pt x="688" y="235"/>
                      <a:pt x="654" y="28"/>
                    </a:cubicBezTo>
                    <a:cubicBezTo>
                      <a:pt x="645" y="12"/>
                      <a:pt x="631" y="1"/>
                      <a:pt x="61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3" name="Google Shape;955;p69"/>
              <p:cNvSpPr/>
              <p:nvPr/>
            </p:nvSpPr>
            <p:spPr>
              <a:xfrm>
                <a:off x="5771937" y="4034414"/>
                <a:ext cx="277849" cy="8000"/>
              </a:xfrm>
              <a:custGeom>
                <a:avLst/>
                <a:gdLst/>
                <a:ahLst/>
                <a:cxnLst/>
                <a:rect l="l" t="t" r="r" b="b"/>
                <a:pathLst>
                  <a:path w="4411" h="127" extrusionOk="0">
                    <a:moveTo>
                      <a:pt x="4411" y="0"/>
                    </a:moveTo>
                    <a:lnTo>
                      <a:pt x="1" y="103"/>
                    </a:lnTo>
                    <a:lnTo>
                      <a:pt x="1" y="126"/>
                    </a:lnTo>
                    <a:lnTo>
                      <a:pt x="4411" y="34"/>
                    </a:lnTo>
                    <a:lnTo>
                      <a:pt x="441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4" name="Google Shape;956;p69"/>
              <p:cNvSpPr/>
              <p:nvPr/>
            </p:nvSpPr>
            <p:spPr>
              <a:xfrm>
                <a:off x="4271046" y="4045941"/>
                <a:ext cx="1283043" cy="28912"/>
              </a:xfrm>
              <a:custGeom>
                <a:avLst/>
                <a:gdLst/>
                <a:ahLst/>
                <a:cxnLst/>
                <a:rect l="l" t="t" r="r" b="b"/>
                <a:pathLst>
                  <a:path w="20369" h="459" extrusionOk="0">
                    <a:moveTo>
                      <a:pt x="20368" y="0"/>
                    </a:moveTo>
                    <a:lnTo>
                      <a:pt x="1" y="424"/>
                    </a:lnTo>
                    <a:lnTo>
                      <a:pt x="1" y="459"/>
                    </a:lnTo>
                    <a:lnTo>
                      <a:pt x="20368" y="35"/>
                    </a:lnTo>
                    <a:lnTo>
                      <a:pt x="203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5" name="Google Shape;957;p69"/>
              <p:cNvSpPr/>
              <p:nvPr/>
            </p:nvSpPr>
            <p:spPr>
              <a:xfrm>
                <a:off x="3102811" y="1655551"/>
                <a:ext cx="2899304" cy="1225785"/>
              </a:xfrm>
              <a:custGeom>
                <a:avLst/>
                <a:gdLst/>
                <a:ahLst/>
                <a:cxnLst/>
                <a:rect l="l" t="t" r="r" b="b"/>
                <a:pathLst>
                  <a:path w="46028" h="19460" extrusionOk="0">
                    <a:moveTo>
                      <a:pt x="17516" y="112"/>
                    </a:moveTo>
                    <a:lnTo>
                      <a:pt x="45936" y="19059"/>
                    </a:lnTo>
                    <a:lnTo>
                      <a:pt x="45936" y="19322"/>
                    </a:lnTo>
                    <a:lnTo>
                      <a:pt x="17539" y="559"/>
                    </a:lnTo>
                    <a:lnTo>
                      <a:pt x="17481" y="559"/>
                    </a:lnTo>
                    <a:lnTo>
                      <a:pt x="92" y="12312"/>
                    </a:lnTo>
                    <a:lnTo>
                      <a:pt x="92" y="12060"/>
                    </a:lnTo>
                    <a:lnTo>
                      <a:pt x="17516" y="112"/>
                    </a:lnTo>
                    <a:close/>
                    <a:moveTo>
                      <a:pt x="17516" y="0"/>
                    </a:moveTo>
                    <a:cubicBezTo>
                      <a:pt x="17507" y="0"/>
                      <a:pt x="17499" y="3"/>
                      <a:pt x="17493" y="9"/>
                    </a:cubicBezTo>
                    <a:lnTo>
                      <a:pt x="12" y="11991"/>
                    </a:lnTo>
                    <a:cubicBezTo>
                      <a:pt x="1" y="11991"/>
                      <a:pt x="1" y="12014"/>
                      <a:pt x="1" y="12025"/>
                    </a:cubicBezTo>
                    <a:lnTo>
                      <a:pt x="1" y="12415"/>
                    </a:lnTo>
                    <a:cubicBezTo>
                      <a:pt x="1" y="12426"/>
                      <a:pt x="1" y="12449"/>
                      <a:pt x="24" y="12461"/>
                    </a:cubicBezTo>
                    <a:cubicBezTo>
                      <a:pt x="35" y="12461"/>
                      <a:pt x="58" y="12461"/>
                      <a:pt x="70" y="12449"/>
                    </a:cubicBezTo>
                    <a:lnTo>
                      <a:pt x="17516" y="662"/>
                    </a:lnTo>
                    <a:lnTo>
                      <a:pt x="45959" y="19460"/>
                    </a:lnTo>
                    <a:lnTo>
                      <a:pt x="46005" y="19460"/>
                    </a:lnTo>
                    <a:cubicBezTo>
                      <a:pt x="46028" y="19448"/>
                      <a:pt x="46028" y="19437"/>
                      <a:pt x="46028" y="19414"/>
                    </a:cubicBezTo>
                    <a:lnTo>
                      <a:pt x="46028" y="19036"/>
                    </a:lnTo>
                    <a:cubicBezTo>
                      <a:pt x="46028" y="19024"/>
                      <a:pt x="46028" y="19002"/>
                      <a:pt x="46005" y="19002"/>
                    </a:cubicBezTo>
                    <a:lnTo>
                      <a:pt x="17539" y="9"/>
                    </a:lnTo>
                    <a:cubicBezTo>
                      <a:pt x="17533" y="3"/>
                      <a:pt x="17524" y="0"/>
                      <a:pt x="1751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6" name="Google Shape;958;p69"/>
              <p:cNvSpPr/>
              <p:nvPr/>
            </p:nvSpPr>
            <p:spPr>
              <a:xfrm>
                <a:off x="3103567" y="1736180"/>
                <a:ext cx="2897855" cy="1143709"/>
              </a:xfrm>
              <a:custGeom>
                <a:avLst/>
                <a:gdLst/>
                <a:ahLst/>
                <a:cxnLst/>
                <a:rect l="l" t="t" r="r" b="b"/>
                <a:pathLst>
                  <a:path w="46005" h="18157" extrusionOk="0">
                    <a:moveTo>
                      <a:pt x="17504" y="0"/>
                    </a:moveTo>
                    <a:lnTo>
                      <a:pt x="630" y="11100"/>
                    </a:lnTo>
                    <a:lnTo>
                      <a:pt x="35" y="11100"/>
                    </a:lnTo>
                    <a:cubicBezTo>
                      <a:pt x="0" y="11100"/>
                      <a:pt x="0" y="11158"/>
                      <a:pt x="35" y="11158"/>
                    </a:cubicBezTo>
                    <a:lnTo>
                      <a:pt x="642" y="11158"/>
                    </a:lnTo>
                    <a:lnTo>
                      <a:pt x="17504" y="69"/>
                    </a:lnTo>
                    <a:lnTo>
                      <a:pt x="45432" y="18157"/>
                    </a:lnTo>
                    <a:lnTo>
                      <a:pt x="45970" y="18157"/>
                    </a:lnTo>
                    <a:cubicBezTo>
                      <a:pt x="46004" y="18157"/>
                      <a:pt x="46004" y="18111"/>
                      <a:pt x="45970" y="18111"/>
                    </a:cubicBezTo>
                    <a:lnTo>
                      <a:pt x="45454" y="18111"/>
                    </a:lnTo>
                    <a:lnTo>
                      <a:pt x="17515" y="12"/>
                    </a:lnTo>
                    <a:lnTo>
                      <a:pt x="175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7" name="Google Shape;959;p69"/>
              <p:cNvSpPr/>
              <p:nvPr/>
            </p:nvSpPr>
            <p:spPr>
              <a:xfrm>
                <a:off x="4203204" y="1735613"/>
                <a:ext cx="5858" cy="1641456"/>
              </a:xfrm>
              <a:custGeom>
                <a:avLst/>
                <a:gdLst/>
                <a:ahLst/>
                <a:cxnLst/>
                <a:rect l="l" t="t" r="r" b="b"/>
                <a:pathLst>
                  <a:path w="93" h="26059" extrusionOk="0">
                    <a:moveTo>
                      <a:pt x="47" y="1"/>
                    </a:moveTo>
                    <a:cubicBezTo>
                      <a:pt x="24" y="1"/>
                      <a:pt x="1" y="15"/>
                      <a:pt x="1" y="44"/>
                    </a:cubicBezTo>
                    <a:lnTo>
                      <a:pt x="1" y="26013"/>
                    </a:lnTo>
                    <a:cubicBezTo>
                      <a:pt x="1" y="26036"/>
                      <a:pt x="24" y="26058"/>
                      <a:pt x="47" y="26058"/>
                    </a:cubicBezTo>
                    <a:cubicBezTo>
                      <a:pt x="70" y="26058"/>
                      <a:pt x="93" y="26036"/>
                      <a:pt x="93" y="26013"/>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8" name="Google Shape;960;p69"/>
              <p:cNvSpPr/>
              <p:nvPr/>
            </p:nvSpPr>
            <p:spPr>
              <a:xfrm>
                <a:off x="3141803" y="2435949"/>
                <a:ext cx="3653" cy="1099175"/>
              </a:xfrm>
              <a:custGeom>
                <a:avLst/>
                <a:gdLst/>
                <a:ahLst/>
                <a:cxnLst/>
                <a:rect l="l" t="t" r="r" b="b"/>
                <a:pathLst>
                  <a:path w="58" h="17450" extrusionOk="0">
                    <a:moveTo>
                      <a:pt x="29" y="0"/>
                    </a:moveTo>
                    <a:cubicBezTo>
                      <a:pt x="15" y="0"/>
                      <a:pt x="0" y="9"/>
                      <a:pt x="0" y="26"/>
                    </a:cubicBezTo>
                    <a:lnTo>
                      <a:pt x="0" y="17426"/>
                    </a:lnTo>
                    <a:cubicBezTo>
                      <a:pt x="0" y="17438"/>
                      <a:pt x="12" y="17449"/>
                      <a:pt x="23" y="17449"/>
                    </a:cubicBezTo>
                    <a:cubicBezTo>
                      <a:pt x="46" y="17449"/>
                      <a:pt x="58" y="17438"/>
                      <a:pt x="58" y="17426"/>
                    </a:cubicBezTo>
                    <a:lnTo>
                      <a:pt x="58" y="26"/>
                    </a:lnTo>
                    <a:cubicBezTo>
                      <a:pt x="58" y="9"/>
                      <a:pt x="43"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49" name="Google Shape;961;p69"/>
              <p:cNvSpPr/>
              <p:nvPr/>
            </p:nvSpPr>
            <p:spPr>
              <a:xfrm>
                <a:off x="5964627" y="2876825"/>
                <a:ext cx="2898" cy="741266"/>
              </a:xfrm>
              <a:custGeom>
                <a:avLst/>
                <a:gdLst/>
                <a:ahLst/>
                <a:cxnLst/>
                <a:rect l="l" t="t" r="r" b="b"/>
                <a:pathLst>
                  <a:path w="46" h="11768" extrusionOk="0">
                    <a:moveTo>
                      <a:pt x="23" y="0"/>
                    </a:moveTo>
                    <a:cubicBezTo>
                      <a:pt x="12" y="0"/>
                      <a:pt x="0" y="9"/>
                      <a:pt x="0" y="26"/>
                    </a:cubicBezTo>
                    <a:lnTo>
                      <a:pt x="0" y="11745"/>
                    </a:lnTo>
                    <a:cubicBezTo>
                      <a:pt x="0" y="11756"/>
                      <a:pt x="12" y="11767"/>
                      <a:pt x="23" y="11767"/>
                    </a:cubicBezTo>
                    <a:cubicBezTo>
                      <a:pt x="34" y="11767"/>
                      <a:pt x="46" y="11756"/>
                      <a:pt x="46" y="11745"/>
                    </a:cubicBezTo>
                    <a:lnTo>
                      <a:pt x="46" y="26"/>
                    </a:lnTo>
                    <a:cubicBezTo>
                      <a:pt x="46" y="9"/>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0" name="Google Shape;962;p69"/>
              <p:cNvSpPr/>
              <p:nvPr/>
            </p:nvSpPr>
            <p:spPr>
              <a:xfrm>
                <a:off x="3346713" y="2271416"/>
                <a:ext cx="3653" cy="1234100"/>
              </a:xfrm>
              <a:custGeom>
                <a:avLst/>
                <a:gdLst/>
                <a:ahLst/>
                <a:cxnLst/>
                <a:rect l="l" t="t" r="r" b="b"/>
                <a:pathLst>
                  <a:path w="58" h="19592" extrusionOk="0">
                    <a:moveTo>
                      <a:pt x="29" y="0"/>
                    </a:moveTo>
                    <a:cubicBezTo>
                      <a:pt x="15" y="0"/>
                      <a:pt x="1" y="9"/>
                      <a:pt x="1" y="26"/>
                    </a:cubicBezTo>
                    <a:lnTo>
                      <a:pt x="1" y="19557"/>
                    </a:lnTo>
                    <a:cubicBezTo>
                      <a:pt x="1" y="19580"/>
                      <a:pt x="12" y="19591"/>
                      <a:pt x="35" y="19591"/>
                    </a:cubicBezTo>
                    <a:cubicBezTo>
                      <a:pt x="46" y="19591"/>
                      <a:pt x="58" y="19580"/>
                      <a:pt x="58" y="19557"/>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1" name="Google Shape;963;p69"/>
              <p:cNvSpPr/>
              <p:nvPr/>
            </p:nvSpPr>
            <p:spPr>
              <a:xfrm>
                <a:off x="3374114" y="2251385"/>
                <a:ext cx="27527" cy="1249785"/>
              </a:xfrm>
              <a:custGeom>
                <a:avLst/>
                <a:gdLst/>
                <a:ahLst/>
                <a:cxnLst/>
                <a:rect l="l" t="t" r="r" b="b"/>
                <a:pathLst>
                  <a:path w="437" h="19841" extrusionOk="0">
                    <a:moveTo>
                      <a:pt x="1" y="0"/>
                    </a:moveTo>
                    <a:lnTo>
                      <a:pt x="1" y="19818"/>
                    </a:lnTo>
                    <a:cubicBezTo>
                      <a:pt x="1" y="19829"/>
                      <a:pt x="24" y="19841"/>
                      <a:pt x="35" y="19841"/>
                    </a:cubicBezTo>
                    <a:cubicBezTo>
                      <a:pt x="47" y="19841"/>
                      <a:pt x="58" y="19829"/>
                      <a:pt x="58" y="19818"/>
                    </a:cubicBezTo>
                    <a:lnTo>
                      <a:pt x="58" y="92"/>
                    </a:lnTo>
                    <a:lnTo>
                      <a:pt x="379" y="287"/>
                    </a:lnTo>
                    <a:lnTo>
                      <a:pt x="379" y="19761"/>
                    </a:lnTo>
                    <a:cubicBezTo>
                      <a:pt x="379" y="19778"/>
                      <a:pt x="393" y="19786"/>
                      <a:pt x="408" y="19786"/>
                    </a:cubicBezTo>
                    <a:cubicBezTo>
                      <a:pt x="422" y="19786"/>
                      <a:pt x="436" y="19778"/>
                      <a:pt x="436" y="19761"/>
                    </a:cubicBezTo>
                    <a:lnTo>
                      <a:pt x="436" y="26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2" name="Google Shape;964;p69"/>
              <p:cNvSpPr/>
              <p:nvPr/>
            </p:nvSpPr>
            <p:spPr>
              <a:xfrm>
                <a:off x="3102118" y="2435004"/>
                <a:ext cx="6929" cy="1107301"/>
              </a:xfrm>
              <a:custGeom>
                <a:avLst/>
                <a:gdLst/>
                <a:ahLst/>
                <a:cxnLst/>
                <a:rect l="l" t="t" r="r" b="b"/>
                <a:pathLst>
                  <a:path w="110" h="17579" extrusionOk="0">
                    <a:moveTo>
                      <a:pt x="56" y="1"/>
                    </a:moveTo>
                    <a:cubicBezTo>
                      <a:pt x="29" y="1"/>
                      <a:pt x="0" y="18"/>
                      <a:pt x="0" y="52"/>
                    </a:cubicBezTo>
                    <a:lnTo>
                      <a:pt x="0" y="17521"/>
                    </a:lnTo>
                    <a:cubicBezTo>
                      <a:pt x="0" y="17556"/>
                      <a:pt x="23" y="17579"/>
                      <a:pt x="58" y="17579"/>
                    </a:cubicBezTo>
                    <a:cubicBezTo>
                      <a:pt x="81" y="17579"/>
                      <a:pt x="103" y="17556"/>
                      <a:pt x="103" y="17521"/>
                    </a:cubicBezTo>
                    <a:lnTo>
                      <a:pt x="103" y="52"/>
                    </a:lnTo>
                    <a:cubicBezTo>
                      <a:pt x="109" y="18"/>
                      <a:pt x="83" y="1"/>
                      <a:pt x="5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3" name="Google Shape;965;p69"/>
              <p:cNvSpPr/>
              <p:nvPr/>
            </p:nvSpPr>
            <p:spPr>
              <a:xfrm>
                <a:off x="3131661" y="2417367"/>
                <a:ext cx="26771" cy="1119206"/>
              </a:xfrm>
              <a:custGeom>
                <a:avLst/>
                <a:gdLst/>
                <a:ahLst/>
                <a:cxnLst/>
                <a:rect l="l" t="t" r="r" b="b"/>
                <a:pathLst>
                  <a:path w="425" h="17768" extrusionOk="0">
                    <a:moveTo>
                      <a:pt x="1" y="0"/>
                    </a:moveTo>
                    <a:lnTo>
                      <a:pt x="1" y="17744"/>
                    </a:lnTo>
                    <a:cubicBezTo>
                      <a:pt x="1" y="17756"/>
                      <a:pt x="12" y="17767"/>
                      <a:pt x="24" y="17767"/>
                    </a:cubicBezTo>
                    <a:cubicBezTo>
                      <a:pt x="35" y="17767"/>
                      <a:pt x="47" y="17756"/>
                      <a:pt x="47" y="17744"/>
                    </a:cubicBezTo>
                    <a:lnTo>
                      <a:pt x="47" y="80"/>
                    </a:lnTo>
                    <a:lnTo>
                      <a:pt x="368" y="195"/>
                    </a:lnTo>
                    <a:lnTo>
                      <a:pt x="368" y="17652"/>
                    </a:lnTo>
                    <a:cubicBezTo>
                      <a:pt x="368" y="17670"/>
                      <a:pt x="382" y="17678"/>
                      <a:pt x="396" y="17678"/>
                    </a:cubicBezTo>
                    <a:cubicBezTo>
                      <a:pt x="411" y="17678"/>
                      <a:pt x="425" y="17670"/>
                      <a:pt x="425" y="17652"/>
                    </a:cubicBezTo>
                    <a:lnTo>
                      <a:pt x="425" y="160"/>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4" name="Google Shape;966;p69"/>
              <p:cNvSpPr/>
              <p:nvPr/>
            </p:nvSpPr>
            <p:spPr>
              <a:xfrm>
                <a:off x="3567497" y="2119481"/>
                <a:ext cx="5858" cy="1354285"/>
              </a:xfrm>
              <a:custGeom>
                <a:avLst/>
                <a:gdLst/>
                <a:ahLst/>
                <a:cxnLst/>
                <a:rect l="l" t="t" r="r" b="b"/>
                <a:pathLst>
                  <a:path w="93" h="21500" extrusionOk="0">
                    <a:moveTo>
                      <a:pt x="47" y="1"/>
                    </a:moveTo>
                    <a:cubicBezTo>
                      <a:pt x="24" y="1"/>
                      <a:pt x="1" y="15"/>
                      <a:pt x="1" y="44"/>
                    </a:cubicBezTo>
                    <a:lnTo>
                      <a:pt x="1" y="21454"/>
                    </a:lnTo>
                    <a:cubicBezTo>
                      <a:pt x="1" y="21477"/>
                      <a:pt x="12" y="21499"/>
                      <a:pt x="47" y="21499"/>
                    </a:cubicBezTo>
                    <a:cubicBezTo>
                      <a:pt x="70" y="21499"/>
                      <a:pt x="93" y="21477"/>
                      <a:pt x="93" y="21454"/>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5" name="Google Shape;967;p69"/>
              <p:cNvSpPr/>
              <p:nvPr/>
            </p:nvSpPr>
            <p:spPr>
              <a:xfrm>
                <a:off x="3602898" y="2094096"/>
                <a:ext cx="36849" cy="1374631"/>
              </a:xfrm>
              <a:custGeom>
                <a:avLst/>
                <a:gdLst/>
                <a:ahLst/>
                <a:cxnLst/>
                <a:rect l="l" t="t" r="r" b="b"/>
                <a:pathLst>
                  <a:path w="585" h="21823" extrusionOk="0">
                    <a:moveTo>
                      <a:pt x="0" y="0"/>
                    </a:moveTo>
                    <a:lnTo>
                      <a:pt x="0" y="21765"/>
                    </a:lnTo>
                    <a:cubicBezTo>
                      <a:pt x="0" y="21799"/>
                      <a:pt x="23" y="21822"/>
                      <a:pt x="46" y="21822"/>
                    </a:cubicBezTo>
                    <a:cubicBezTo>
                      <a:pt x="80" y="21822"/>
                      <a:pt x="103" y="21799"/>
                      <a:pt x="103" y="21765"/>
                    </a:cubicBezTo>
                    <a:lnTo>
                      <a:pt x="103" y="149"/>
                    </a:lnTo>
                    <a:lnTo>
                      <a:pt x="493" y="332"/>
                    </a:lnTo>
                    <a:lnTo>
                      <a:pt x="493" y="21696"/>
                    </a:lnTo>
                    <a:cubicBezTo>
                      <a:pt x="493" y="21725"/>
                      <a:pt x="516" y="21739"/>
                      <a:pt x="539" y="21739"/>
                    </a:cubicBezTo>
                    <a:cubicBezTo>
                      <a:pt x="562" y="21739"/>
                      <a:pt x="584" y="21725"/>
                      <a:pt x="584" y="21696"/>
                    </a:cubicBezTo>
                    <a:lnTo>
                      <a:pt x="584" y="264"/>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6" name="Google Shape;968;p69"/>
              <p:cNvSpPr/>
              <p:nvPr/>
            </p:nvSpPr>
            <p:spPr>
              <a:xfrm>
                <a:off x="3838863" y="1934980"/>
                <a:ext cx="6173" cy="1494753"/>
              </a:xfrm>
              <a:custGeom>
                <a:avLst/>
                <a:gdLst/>
                <a:ahLst/>
                <a:cxnLst/>
                <a:rect l="l" t="t" r="r" b="b"/>
                <a:pathLst>
                  <a:path w="98" h="23730" extrusionOk="0">
                    <a:moveTo>
                      <a:pt x="50" y="0"/>
                    </a:moveTo>
                    <a:cubicBezTo>
                      <a:pt x="26" y="0"/>
                      <a:pt x="0" y="17"/>
                      <a:pt x="0" y="52"/>
                    </a:cubicBezTo>
                    <a:lnTo>
                      <a:pt x="0" y="23684"/>
                    </a:lnTo>
                    <a:cubicBezTo>
                      <a:pt x="0" y="23707"/>
                      <a:pt x="23" y="23730"/>
                      <a:pt x="46" y="23730"/>
                    </a:cubicBezTo>
                    <a:cubicBezTo>
                      <a:pt x="80" y="23730"/>
                      <a:pt x="92" y="23707"/>
                      <a:pt x="92" y="23684"/>
                    </a:cubicBezTo>
                    <a:lnTo>
                      <a:pt x="92" y="52"/>
                    </a:lnTo>
                    <a:cubicBezTo>
                      <a:pt x="97" y="17"/>
                      <a:pt x="75" y="0"/>
                      <a:pt x="5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7" name="Google Shape;969;p69"/>
              <p:cNvSpPr/>
              <p:nvPr/>
            </p:nvSpPr>
            <p:spPr>
              <a:xfrm>
                <a:off x="3874894" y="1909343"/>
                <a:ext cx="36912" cy="1518248"/>
              </a:xfrm>
              <a:custGeom>
                <a:avLst/>
                <a:gdLst/>
                <a:ahLst/>
                <a:cxnLst/>
                <a:rect l="l" t="t" r="r" b="b"/>
                <a:pathLst>
                  <a:path w="586" h="24103" extrusionOk="0">
                    <a:moveTo>
                      <a:pt x="1" y="1"/>
                    </a:moveTo>
                    <a:lnTo>
                      <a:pt x="1" y="24056"/>
                    </a:lnTo>
                    <a:cubicBezTo>
                      <a:pt x="1" y="24079"/>
                      <a:pt x="12" y="24102"/>
                      <a:pt x="47" y="24102"/>
                    </a:cubicBezTo>
                    <a:cubicBezTo>
                      <a:pt x="70" y="24102"/>
                      <a:pt x="92" y="24079"/>
                      <a:pt x="92" y="24056"/>
                    </a:cubicBezTo>
                    <a:lnTo>
                      <a:pt x="92" y="172"/>
                    </a:lnTo>
                    <a:lnTo>
                      <a:pt x="482" y="424"/>
                    </a:lnTo>
                    <a:lnTo>
                      <a:pt x="482" y="23976"/>
                    </a:lnTo>
                    <a:cubicBezTo>
                      <a:pt x="488" y="24011"/>
                      <a:pt x="511" y="24028"/>
                      <a:pt x="534" y="24028"/>
                    </a:cubicBezTo>
                    <a:cubicBezTo>
                      <a:pt x="556" y="24028"/>
                      <a:pt x="579" y="24011"/>
                      <a:pt x="585" y="23976"/>
                    </a:cubicBezTo>
                    <a:lnTo>
                      <a:pt x="585" y="36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8" name="Google Shape;970;p69"/>
              <p:cNvSpPr/>
              <p:nvPr/>
            </p:nvSpPr>
            <p:spPr>
              <a:xfrm>
                <a:off x="5351975" y="2449618"/>
                <a:ext cx="3653" cy="1083302"/>
              </a:xfrm>
              <a:custGeom>
                <a:avLst/>
                <a:gdLst/>
                <a:ahLst/>
                <a:cxnLst/>
                <a:rect l="l" t="t" r="r" b="b"/>
                <a:pathLst>
                  <a:path w="58" h="17198" extrusionOk="0">
                    <a:moveTo>
                      <a:pt x="29" y="1"/>
                    </a:moveTo>
                    <a:cubicBezTo>
                      <a:pt x="15" y="1"/>
                      <a:pt x="1" y="9"/>
                      <a:pt x="1" y="26"/>
                    </a:cubicBezTo>
                    <a:lnTo>
                      <a:pt x="1" y="17175"/>
                    </a:lnTo>
                    <a:cubicBezTo>
                      <a:pt x="1" y="17186"/>
                      <a:pt x="12" y="17198"/>
                      <a:pt x="24" y="17198"/>
                    </a:cubicBezTo>
                    <a:cubicBezTo>
                      <a:pt x="46" y="17198"/>
                      <a:pt x="58" y="17186"/>
                      <a:pt x="58" y="17175"/>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59" name="Google Shape;971;p69"/>
              <p:cNvSpPr/>
              <p:nvPr/>
            </p:nvSpPr>
            <p:spPr>
              <a:xfrm>
                <a:off x="5300763" y="2429587"/>
                <a:ext cx="27464" cy="1099742"/>
              </a:xfrm>
              <a:custGeom>
                <a:avLst/>
                <a:gdLst/>
                <a:ahLst/>
                <a:cxnLst/>
                <a:rect l="l" t="t" r="r" b="b"/>
                <a:pathLst>
                  <a:path w="436" h="17459" extrusionOk="0">
                    <a:moveTo>
                      <a:pt x="436" y="1"/>
                    </a:moveTo>
                    <a:lnTo>
                      <a:pt x="0" y="299"/>
                    </a:lnTo>
                    <a:lnTo>
                      <a:pt x="0" y="17390"/>
                    </a:lnTo>
                    <a:cubicBezTo>
                      <a:pt x="0" y="17401"/>
                      <a:pt x="15" y="17407"/>
                      <a:pt x="29" y="17407"/>
                    </a:cubicBezTo>
                    <a:cubicBezTo>
                      <a:pt x="43" y="17407"/>
                      <a:pt x="58" y="17401"/>
                      <a:pt x="58" y="17390"/>
                    </a:cubicBezTo>
                    <a:lnTo>
                      <a:pt x="58" y="333"/>
                    </a:lnTo>
                    <a:lnTo>
                      <a:pt x="378" y="104"/>
                    </a:lnTo>
                    <a:lnTo>
                      <a:pt x="378" y="17436"/>
                    </a:lnTo>
                    <a:cubicBezTo>
                      <a:pt x="378" y="17447"/>
                      <a:pt x="390" y="17458"/>
                      <a:pt x="401" y="17458"/>
                    </a:cubicBezTo>
                    <a:cubicBezTo>
                      <a:pt x="424" y="17458"/>
                      <a:pt x="436" y="17447"/>
                      <a:pt x="436" y="17436"/>
                    </a:cubicBezTo>
                    <a:lnTo>
                      <a:pt x="43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0" name="Google Shape;972;p69"/>
              <p:cNvSpPr/>
              <p:nvPr/>
            </p:nvSpPr>
            <p:spPr>
              <a:xfrm>
                <a:off x="5595184" y="2609112"/>
                <a:ext cx="3653" cy="957763"/>
              </a:xfrm>
              <a:custGeom>
                <a:avLst/>
                <a:gdLst/>
                <a:ahLst/>
                <a:cxnLst/>
                <a:rect l="l" t="t" r="r" b="b"/>
                <a:pathLst>
                  <a:path w="58" h="15205" extrusionOk="0">
                    <a:moveTo>
                      <a:pt x="24" y="0"/>
                    </a:moveTo>
                    <a:cubicBezTo>
                      <a:pt x="12" y="0"/>
                      <a:pt x="0" y="9"/>
                      <a:pt x="0" y="26"/>
                    </a:cubicBezTo>
                    <a:lnTo>
                      <a:pt x="0" y="15170"/>
                    </a:lnTo>
                    <a:cubicBezTo>
                      <a:pt x="0" y="15193"/>
                      <a:pt x="12" y="15204"/>
                      <a:pt x="23" y="15204"/>
                    </a:cubicBezTo>
                    <a:cubicBezTo>
                      <a:pt x="34" y="15204"/>
                      <a:pt x="57" y="15193"/>
                      <a:pt x="57" y="15170"/>
                    </a:cubicBezTo>
                    <a:lnTo>
                      <a:pt x="57" y="26"/>
                    </a:lnTo>
                    <a:cubicBezTo>
                      <a:pt x="52" y="9"/>
                      <a:pt x="37"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1" name="Google Shape;973;p69"/>
              <p:cNvSpPr/>
              <p:nvPr/>
            </p:nvSpPr>
            <p:spPr>
              <a:xfrm>
                <a:off x="5543909" y="2591223"/>
                <a:ext cx="26771" cy="971999"/>
              </a:xfrm>
              <a:custGeom>
                <a:avLst/>
                <a:gdLst/>
                <a:ahLst/>
                <a:cxnLst/>
                <a:rect l="l" t="t" r="r" b="b"/>
                <a:pathLst>
                  <a:path w="425" h="15431" extrusionOk="0">
                    <a:moveTo>
                      <a:pt x="425" y="1"/>
                    </a:moveTo>
                    <a:lnTo>
                      <a:pt x="1" y="207"/>
                    </a:lnTo>
                    <a:lnTo>
                      <a:pt x="1" y="15351"/>
                    </a:lnTo>
                    <a:cubicBezTo>
                      <a:pt x="1" y="15368"/>
                      <a:pt x="15" y="15376"/>
                      <a:pt x="29" y="15376"/>
                    </a:cubicBezTo>
                    <a:cubicBezTo>
                      <a:pt x="44" y="15376"/>
                      <a:pt x="58" y="15368"/>
                      <a:pt x="58" y="15351"/>
                    </a:cubicBezTo>
                    <a:lnTo>
                      <a:pt x="58" y="241"/>
                    </a:lnTo>
                    <a:lnTo>
                      <a:pt x="379" y="81"/>
                    </a:lnTo>
                    <a:lnTo>
                      <a:pt x="379" y="15397"/>
                    </a:lnTo>
                    <a:cubicBezTo>
                      <a:pt x="379" y="15419"/>
                      <a:pt x="390" y="15431"/>
                      <a:pt x="402" y="15431"/>
                    </a:cubicBezTo>
                    <a:cubicBezTo>
                      <a:pt x="413" y="15431"/>
                      <a:pt x="425" y="15408"/>
                      <a:pt x="425" y="15397"/>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2" name="Google Shape;974;p69"/>
              <p:cNvSpPr/>
              <p:nvPr/>
            </p:nvSpPr>
            <p:spPr>
              <a:xfrm>
                <a:off x="5769795" y="2723819"/>
                <a:ext cx="3653" cy="866868"/>
              </a:xfrm>
              <a:custGeom>
                <a:avLst/>
                <a:gdLst/>
                <a:ahLst/>
                <a:cxnLst/>
                <a:rect l="l" t="t" r="r" b="b"/>
                <a:pathLst>
                  <a:path w="58" h="13762" extrusionOk="0">
                    <a:moveTo>
                      <a:pt x="35" y="1"/>
                    </a:moveTo>
                    <a:cubicBezTo>
                      <a:pt x="23" y="1"/>
                      <a:pt x="12" y="9"/>
                      <a:pt x="12" y="26"/>
                    </a:cubicBezTo>
                    <a:lnTo>
                      <a:pt x="12" y="13738"/>
                    </a:lnTo>
                    <a:cubicBezTo>
                      <a:pt x="0" y="13750"/>
                      <a:pt x="23" y="13761"/>
                      <a:pt x="35" y="13761"/>
                    </a:cubicBezTo>
                    <a:cubicBezTo>
                      <a:pt x="46" y="13761"/>
                      <a:pt x="57" y="13750"/>
                      <a:pt x="57" y="13738"/>
                    </a:cubicBezTo>
                    <a:lnTo>
                      <a:pt x="57" y="26"/>
                    </a:lnTo>
                    <a:cubicBezTo>
                      <a:pt x="57" y="9"/>
                      <a:pt x="46" y="1"/>
                      <a:pt x="3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3" name="Google Shape;975;p69"/>
              <p:cNvSpPr/>
              <p:nvPr/>
            </p:nvSpPr>
            <p:spPr>
              <a:xfrm>
                <a:off x="5718899" y="2705992"/>
                <a:ext cx="27149" cy="881041"/>
              </a:xfrm>
              <a:custGeom>
                <a:avLst/>
                <a:gdLst/>
                <a:ahLst/>
                <a:cxnLst/>
                <a:rect l="l" t="t" r="r" b="b"/>
                <a:pathLst>
                  <a:path w="431" h="13987" extrusionOk="0">
                    <a:moveTo>
                      <a:pt x="430" y="0"/>
                    </a:moveTo>
                    <a:lnTo>
                      <a:pt x="6" y="206"/>
                    </a:lnTo>
                    <a:lnTo>
                      <a:pt x="6" y="13907"/>
                    </a:lnTo>
                    <a:cubicBezTo>
                      <a:pt x="1" y="13930"/>
                      <a:pt x="12" y="13941"/>
                      <a:pt x="25" y="13941"/>
                    </a:cubicBezTo>
                    <a:cubicBezTo>
                      <a:pt x="38" y="13941"/>
                      <a:pt x="52" y="13930"/>
                      <a:pt x="52" y="13907"/>
                    </a:cubicBezTo>
                    <a:lnTo>
                      <a:pt x="52" y="241"/>
                    </a:lnTo>
                    <a:lnTo>
                      <a:pt x="373" y="80"/>
                    </a:lnTo>
                    <a:lnTo>
                      <a:pt x="373" y="13964"/>
                    </a:lnTo>
                    <a:cubicBezTo>
                      <a:pt x="373" y="13975"/>
                      <a:pt x="384" y="13987"/>
                      <a:pt x="407" y="13987"/>
                    </a:cubicBezTo>
                    <a:cubicBezTo>
                      <a:pt x="419" y="13987"/>
                      <a:pt x="430" y="13975"/>
                      <a:pt x="430" y="13964"/>
                    </a:cubicBezTo>
                    <a:lnTo>
                      <a:pt x="43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4" name="Google Shape;976;p69"/>
              <p:cNvSpPr/>
              <p:nvPr/>
            </p:nvSpPr>
            <p:spPr>
              <a:xfrm>
                <a:off x="5996375" y="2872856"/>
                <a:ext cx="5795" cy="751723"/>
              </a:xfrm>
              <a:custGeom>
                <a:avLst/>
                <a:gdLst/>
                <a:ahLst/>
                <a:cxnLst/>
                <a:rect l="l" t="t" r="r" b="b"/>
                <a:pathLst>
                  <a:path w="92" h="11934" extrusionOk="0">
                    <a:moveTo>
                      <a:pt x="46" y="0"/>
                    </a:moveTo>
                    <a:cubicBezTo>
                      <a:pt x="23" y="0"/>
                      <a:pt x="0" y="14"/>
                      <a:pt x="0" y="43"/>
                    </a:cubicBezTo>
                    <a:lnTo>
                      <a:pt x="0" y="11876"/>
                    </a:lnTo>
                    <a:cubicBezTo>
                      <a:pt x="0" y="11911"/>
                      <a:pt x="23" y="11934"/>
                      <a:pt x="46" y="11934"/>
                    </a:cubicBezTo>
                    <a:cubicBezTo>
                      <a:pt x="80" y="11934"/>
                      <a:pt x="92" y="11911"/>
                      <a:pt x="92" y="11876"/>
                    </a:cubicBezTo>
                    <a:lnTo>
                      <a:pt x="92" y="43"/>
                    </a:lnTo>
                    <a:cubicBezTo>
                      <a:pt x="92" y="14"/>
                      <a:pt x="69" y="0"/>
                      <a:pt x="4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5" name="Google Shape;977;p69"/>
              <p:cNvSpPr/>
              <p:nvPr/>
            </p:nvSpPr>
            <p:spPr>
              <a:xfrm>
                <a:off x="5946549" y="2856038"/>
                <a:ext cx="26771" cy="762746"/>
              </a:xfrm>
              <a:custGeom>
                <a:avLst/>
                <a:gdLst/>
                <a:ahLst/>
                <a:cxnLst/>
                <a:rect l="l" t="t" r="r" b="b"/>
                <a:pathLst>
                  <a:path w="425" h="12109" extrusionOk="0">
                    <a:moveTo>
                      <a:pt x="425" y="1"/>
                    </a:moveTo>
                    <a:lnTo>
                      <a:pt x="1" y="207"/>
                    </a:lnTo>
                    <a:lnTo>
                      <a:pt x="1" y="12040"/>
                    </a:lnTo>
                    <a:cubicBezTo>
                      <a:pt x="1" y="12063"/>
                      <a:pt x="15" y="12075"/>
                      <a:pt x="29" y="12075"/>
                    </a:cubicBezTo>
                    <a:cubicBezTo>
                      <a:pt x="44" y="12075"/>
                      <a:pt x="58" y="12063"/>
                      <a:pt x="58" y="12040"/>
                    </a:cubicBezTo>
                    <a:lnTo>
                      <a:pt x="58" y="241"/>
                    </a:lnTo>
                    <a:lnTo>
                      <a:pt x="379" y="92"/>
                    </a:lnTo>
                    <a:lnTo>
                      <a:pt x="379" y="12075"/>
                    </a:lnTo>
                    <a:cubicBezTo>
                      <a:pt x="379" y="12097"/>
                      <a:pt x="390" y="12109"/>
                      <a:pt x="402" y="12109"/>
                    </a:cubicBezTo>
                    <a:cubicBezTo>
                      <a:pt x="413" y="12109"/>
                      <a:pt x="425" y="12097"/>
                      <a:pt x="425" y="12075"/>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6" name="Google Shape;978;p69"/>
              <p:cNvSpPr/>
              <p:nvPr/>
            </p:nvSpPr>
            <p:spPr>
              <a:xfrm>
                <a:off x="5077774" y="2268330"/>
                <a:ext cx="6551" cy="1228557"/>
              </a:xfrm>
              <a:custGeom>
                <a:avLst/>
                <a:gdLst/>
                <a:ahLst/>
                <a:cxnLst/>
                <a:rect l="l" t="t" r="r" b="b"/>
                <a:pathLst>
                  <a:path w="104" h="19504" extrusionOk="0">
                    <a:moveTo>
                      <a:pt x="52" y="1"/>
                    </a:moveTo>
                    <a:cubicBezTo>
                      <a:pt x="26" y="1"/>
                      <a:pt x="1" y="18"/>
                      <a:pt x="1" y="52"/>
                    </a:cubicBezTo>
                    <a:lnTo>
                      <a:pt x="1" y="19457"/>
                    </a:lnTo>
                    <a:cubicBezTo>
                      <a:pt x="1" y="19480"/>
                      <a:pt x="24" y="19503"/>
                      <a:pt x="46" y="19503"/>
                    </a:cubicBezTo>
                    <a:cubicBezTo>
                      <a:pt x="81" y="19503"/>
                      <a:pt x="104" y="19480"/>
                      <a:pt x="104" y="19457"/>
                    </a:cubicBezTo>
                    <a:lnTo>
                      <a:pt x="104" y="52"/>
                    </a:lnTo>
                    <a:cubicBezTo>
                      <a:pt x="104" y="18"/>
                      <a:pt x="78" y="1"/>
                      <a:pt x="5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7" name="Google Shape;979;p69"/>
              <p:cNvSpPr/>
              <p:nvPr/>
            </p:nvSpPr>
            <p:spPr>
              <a:xfrm>
                <a:off x="5011381" y="2243448"/>
                <a:ext cx="36912" cy="1248336"/>
              </a:xfrm>
              <a:custGeom>
                <a:avLst/>
                <a:gdLst/>
                <a:ahLst/>
                <a:cxnLst/>
                <a:rect l="l" t="t" r="r" b="b"/>
                <a:pathLst>
                  <a:path w="586" h="19818" extrusionOk="0">
                    <a:moveTo>
                      <a:pt x="585" y="0"/>
                    </a:moveTo>
                    <a:lnTo>
                      <a:pt x="1" y="264"/>
                    </a:lnTo>
                    <a:lnTo>
                      <a:pt x="1" y="19703"/>
                    </a:lnTo>
                    <a:cubicBezTo>
                      <a:pt x="1" y="19738"/>
                      <a:pt x="24" y="19755"/>
                      <a:pt x="47" y="19755"/>
                    </a:cubicBezTo>
                    <a:cubicBezTo>
                      <a:pt x="70" y="19755"/>
                      <a:pt x="92" y="19738"/>
                      <a:pt x="92" y="19703"/>
                    </a:cubicBezTo>
                    <a:lnTo>
                      <a:pt x="92" y="321"/>
                    </a:lnTo>
                    <a:lnTo>
                      <a:pt x="482" y="149"/>
                    </a:lnTo>
                    <a:lnTo>
                      <a:pt x="482" y="19772"/>
                    </a:lnTo>
                    <a:cubicBezTo>
                      <a:pt x="482" y="19795"/>
                      <a:pt x="505" y="19818"/>
                      <a:pt x="539" y="19818"/>
                    </a:cubicBezTo>
                    <a:cubicBezTo>
                      <a:pt x="562" y="19818"/>
                      <a:pt x="585" y="19795"/>
                      <a:pt x="585" y="19772"/>
                    </a:cubicBezTo>
                    <a:lnTo>
                      <a:pt x="5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8" name="Google Shape;980;p69"/>
              <p:cNvSpPr/>
              <p:nvPr/>
            </p:nvSpPr>
            <p:spPr>
              <a:xfrm>
                <a:off x="4734283" y="2041561"/>
                <a:ext cx="6614" cy="1408393"/>
              </a:xfrm>
              <a:custGeom>
                <a:avLst/>
                <a:gdLst/>
                <a:ahLst/>
                <a:cxnLst/>
                <a:rect l="l" t="t" r="r" b="b"/>
                <a:pathLst>
                  <a:path w="105" h="22359" extrusionOk="0">
                    <a:moveTo>
                      <a:pt x="53" y="1"/>
                    </a:moveTo>
                    <a:cubicBezTo>
                      <a:pt x="27" y="1"/>
                      <a:pt x="1" y="15"/>
                      <a:pt x="1" y="44"/>
                    </a:cubicBezTo>
                    <a:lnTo>
                      <a:pt x="1" y="22301"/>
                    </a:lnTo>
                    <a:cubicBezTo>
                      <a:pt x="1" y="22336"/>
                      <a:pt x="24" y="22358"/>
                      <a:pt x="58" y="22358"/>
                    </a:cubicBezTo>
                    <a:cubicBezTo>
                      <a:pt x="81" y="22358"/>
                      <a:pt x="104" y="22336"/>
                      <a:pt x="104" y="22301"/>
                    </a:cubicBezTo>
                    <a:lnTo>
                      <a:pt x="104" y="44"/>
                    </a:lnTo>
                    <a:cubicBezTo>
                      <a:pt x="104" y="15"/>
                      <a:pt x="78" y="1"/>
                      <a:pt x="5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69" name="Google Shape;981;p69"/>
              <p:cNvSpPr/>
              <p:nvPr/>
            </p:nvSpPr>
            <p:spPr>
              <a:xfrm>
                <a:off x="4667953" y="2015420"/>
                <a:ext cx="36849" cy="1428739"/>
              </a:xfrm>
              <a:custGeom>
                <a:avLst/>
                <a:gdLst/>
                <a:ahLst/>
                <a:cxnLst/>
                <a:rect l="l" t="t" r="r" b="b"/>
                <a:pathLst>
                  <a:path w="585" h="22682" extrusionOk="0">
                    <a:moveTo>
                      <a:pt x="584" y="1"/>
                    </a:moveTo>
                    <a:lnTo>
                      <a:pt x="0" y="367"/>
                    </a:lnTo>
                    <a:lnTo>
                      <a:pt x="0" y="22567"/>
                    </a:lnTo>
                    <a:cubicBezTo>
                      <a:pt x="0" y="22602"/>
                      <a:pt x="26" y="22619"/>
                      <a:pt x="52" y="22619"/>
                    </a:cubicBezTo>
                    <a:cubicBezTo>
                      <a:pt x="77" y="22619"/>
                      <a:pt x="103" y="22602"/>
                      <a:pt x="103" y="22567"/>
                    </a:cubicBezTo>
                    <a:lnTo>
                      <a:pt x="103" y="424"/>
                    </a:lnTo>
                    <a:lnTo>
                      <a:pt x="493" y="184"/>
                    </a:lnTo>
                    <a:lnTo>
                      <a:pt x="493" y="22636"/>
                    </a:lnTo>
                    <a:cubicBezTo>
                      <a:pt x="493" y="22659"/>
                      <a:pt x="516" y="22682"/>
                      <a:pt x="539" y="22682"/>
                    </a:cubicBezTo>
                    <a:cubicBezTo>
                      <a:pt x="561" y="22682"/>
                      <a:pt x="584" y="22659"/>
                      <a:pt x="584" y="22636"/>
                    </a:cubicBezTo>
                    <a:lnTo>
                      <a:pt x="58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0" name="Google Shape;982;p69"/>
              <p:cNvSpPr/>
              <p:nvPr/>
            </p:nvSpPr>
            <p:spPr>
              <a:xfrm>
                <a:off x="5897479" y="3693065"/>
                <a:ext cx="28220" cy="372397"/>
              </a:xfrm>
              <a:custGeom>
                <a:avLst/>
                <a:gdLst/>
                <a:ahLst/>
                <a:cxnLst/>
                <a:rect l="l" t="t" r="r" b="b"/>
                <a:pathLst>
                  <a:path w="448" h="5912" extrusionOk="0">
                    <a:moveTo>
                      <a:pt x="35" y="35"/>
                    </a:moveTo>
                    <a:lnTo>
                      <a:pt x="379" y="70"/>
                    </a:lnTo>
                    <a:cubicBezTo>
                      <a:pt x="413" y="241"/>
                      <a:pt x="367" y="425"/>
                      <a:pt x="253" y="562"/>
                    </a:cubicBezTo>
                    <a:lnTo>
                      <a:pt x="253" y="5866"/>
                    </a:lnTo>
                    <a:lnTo>
                      <a:pt x="35" y="5797"/>
                    </a:lnTo>
                    <a:lnTo>
                      <a:pt x="35" y="35"/>
                    </a:lnTo>
                    <a:close/>
                    <a:moveTo>
                      <a:pt x="1" y="1"/>
                    </a:moveTo>
                    <a:lnTo>
                      <a:pt x="1" y="5820"/>
                    </a:lnTo>
                    <a:lnTo>
                      <a:pt x="287" y="5912"/>
                    </a:lnTo>
                    <a:lnTo>
                      <a:pt x="287" y="574"/>
                    </a:lnTo>
                    <a:cubicBezTo>
                      <a:pt x="402" y="425"/>
                      <a:pt x="448" y="230"/>
                      <a:pt x="413" y="47"/>
                    </a:cubicBezTo>
                    <a:lnTo>
                      <a:pt x="402" y="3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1" name="Google Shape;983;p69"/>
              <p:cNvSpPr/>
              <p:nvPr/>
            </p:nvSpPr>
            <p:spPr>
              <a:xfrm>
                <a:off x="5914108" y="3698104"/>
                <a:ext cx="38991" cy="367358"/>
              </a:xfrm>
              <a:custGeom>
                <a:avLst/>
                <a:gdLst/>
                <a:ahLst/>
                <a:cxnLst/>
                <a:rect l="l" t="t" r="r" b="b"/>
                <a:pathLst>
                  <a:path w="619" h="5832" extrusionOk="0">
                    <a:moveTo>
                      <a:pt x="562" y="1"/>
                    </a:moveTo>
                    <a:lnTo>
                      <a:pt x="539" y="12"/>
                    </a:lnTo>
                    <a:cubicBezTo>
                      <a:pt x="584" y="184"/>
                      <a:pt x="539" y="379"/>
                      <a:pt x="413" y="516"/>
                    </a:cubicBezTo>
                    <a:lnTo>
                      <a:pt x="401" y="516"/>
                    </a:lnTo>
                    <a:lnTo>
                      <a:pt x="401" y="5774"/>
                    </a:lnTo>
                    <a:lnTo>
                      <a:pt x="0" y="5797"/>
                    </a:lnTo>
                    <a:lnTo>
                      <a:pt x="0" y="5832"/>
                    </a:lnTo>
                    <a:lnTo>
                      <a:pt x="436" y="5809"/>
                    </a:lnTo>
                    <a:lnTo>
                      <a:pt x="436" y="528"/>
                    </a:lnTo>
                    <a:cubicBezTo>
                      <a:pt x="573" y="390"/>
                      <a:pt x="619" y="184"/>
                      <a:pt x="56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2" name="Google Shape;984;p69"/>
              <p:cNvSpPr/>
              <p:nvPr/>
            </p:nvSpPr>
            <p:spPr>
              <a:xfrm>
                <a:off x="3195912" y="3778922"/>
                <a:ext cx="141476" cy="9449"/>
              </a:xfrm>
              <a:custGeom>
                <a:avLst/>
                <a:gdLst/>
                <a:ahLst/>
                <a:cxnLst/>
                <a:rect l="l" t="t" r="r" b="b"/>
                <a:pathLst>
                  <a:path w="2246" h="150" extrusionOk="0">
                    <a:moveTo>
                      <a:pt x="2234" y="1"/>
                    </a:moveTo>
                    <a:lnTo>
                      <a:pt x="1" y="116"/>
                    </a:lnTo>
                    <a:lnTo>
                      <a:pt x="1" y="150"/>
                    </a:lnTo>
                    <a:lnTo>
                      <a:pt x="2246" y="35"/>
                    </a:lnTo>
                    <a:lnTo>
                      <a:pt x="22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3" name="Google Shape;985;p69"/>
              <p:cNvSpPr/>
              <p:nvPr/>
            </p:nvSpPr>
            <p:spPr>
              <a:xfrm>
                <a:off x="3195912" y="3988934"/>
                <a:ext cx="141476" cy="5858"/>
              </a:xfrm>
              <a:custGeom>
                <a:avLst/>
                <a:gdLst/>
                <a:ahLst/>
                <a:cxnLst/>
                <a:rect l="l" t="t" r="r" b="b"/>
                <a:pathLst>
                  <a:path w="2246" h="93" extrusionOk="0">
                    <a:moveTo>
                      <a:pt x="1" y="0"/>
                    </a:moveTo>
                    <a:lnTo>
                      <a:pt x="1" y="35"/>
                    </a:lnTo>
                    <a:lnTo>
                      <a:pt x="2234" y="92"/>
                    </a:lnTo>
                    <a:lnTo>
                      <a:pt x="2246" y="58"/>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4" name="Google Shape;986;p69"/>
              <p:cNvSpPr/>
              <p:nvPr/>
            </p:nvSpPr>
            <p:spPr>
              <a:xfrm>
                <a:off x="3195912" y="4004052"/>
                <a:ext cx="141476" cy="2268"/>
              </a:xfrm>
              <a:custGeom>
                <a:avLst/>
                <a:gdLst/>
                <a:ahLst/>
                <a:cxnLst/>
                <a:rect l="l" t="t" r="r" b="b"/>
                <a:pathLst>
                  <a:path w="2246" h="36" extrusionOk="0">
                    <a:moveTo>
                      <a:pt x="1" y="1"/>
                    </a:moveTo>
                    <a:lnTo>
                      <a:pt x="1" y="35"/>
                    </a:lnTo>
                    <a:lnTo>
                      <a:pt x="2246" y="35"/>
                    </a:lnTo>
                    <a:lnTo>
                      <a:pt x="22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5" name="Google Shape;987;p69"/>
              <p:cNvSpPr/>
              <p:nvPr/>
            </p:nvSpPr>
            <p:spPr>
              <a:xfrm>
                <a:off x="3211093" y="3786859"/>
                <a:ext cx="2205" cy="203584"/>
              </a:xfrm>
              <a:custGeom>
                <a:avLst/>
                <a:gdLst/>
                <a:ahLst/>
                <a:cxnLst/>
                <a:rect l="l" t="t" r="r" b="b"/>
                <a:pathLst>
                  <a:path w="35" h="3232" extrusionOk="0">
                    <a:moveTo>
                      <a:pt x="0" y="1"/>
                    </a:moveTo>
                    <a:lnTo>
                      <a:pt x="0" y="3231"/>
                    </a:lnTo>
                    <a:lnTo>
                      <a:pt x="34" y="3231"/>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6" name="Google Shape;988;p69"/>
              <p:cNvSpPr/>
              <p:nvPr/>
            </p:nvSpPr>
            <p:spPr>
              <a:xfrm>
                <a:off x="3381358" y="3988934"/>
                <a:ext cx="185506" cy="3653"/>
              </a:xfrm>
              <a:custGeom>
                <a:avLst/>
                <a:gdLst/>
                <a:ahLst/>
                <a:cxnLst/>
                <a:rect l="l" t="t" r="r" b="b"/>
                <a:pathLst>
                  <a:path w="2945" h="58" extrusionOk="0">
                    <a:moveTo>
                      <a:pt x="2944" y="0"/>
                    </a:moveTo>
                    <a:lnTo>
                      <a:pt x="0" y="23"/>
                    </a:lnTo>
                    <a:lnTo>
                      <a:pt x="0" y="58"/>
                    </a:lnTo>
                    <a:lnTo>
                      <a:pt x="2944" y="35"/>
                    </a:lnTo>
                    <a:lnTo>
                      <a:pt x="294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7" name="Google Shape;989;p69"/>
              <p:cNvSpPr/>
              <p:nvPr/>
            </p:nvSpPr>
            <p:spPr>
              <a:xfrm>
                <a:off x="3381358" y="4000462"/>
                <a:ext cx="185506" cy="2961"/>
              </a:xfrm>
              <a:custGeom>
                <a:avLst/>
                <a:gdLst/>
                <a:ahLst/>
                <a:cxnLst/>
                <a:rect l="l" t="t" r="r" b="b"/>
                <a:pathLst>
                  <a:path w="2945" h="47" extrusionOk="0">
                    <a:moveTo>
                      <a:pt x="2944" y="1"/>
                    </a:moveTo>
                    <a:lnTo>
                      <a:pt x="0" y="12"/>
                    </a:lnTo>
                    <a:lnTo>
                      <a:pt x="0" y="47"/>
                    </a:lnTo>
                    <a:lnTo>
                      <a:pt x="2944" y="35"/>
                    </a:lnTo>
                    <a:lnTo>
                      <a:pt x="294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8" name="Google Shape;990;p69"/>
              <p:cNvSpPr/>
              <p:nvPr/>
            </p:nvSpPr>
            <p:spPr>
              <a:xfrm>
                <a:off x="3379216" y="3768150"/>
                <a:ext cx="186198" cy="8693"/>
              </a:xfrm>
              <a:custGeom>
                <a:avLst/>
                <a:gdLst/>
                <a:ahLst/>
                <a:cxnLst/>
                <a:rect l="l" t="t" r="r" b="b"/>
                <a:pathLst>
                  <a:path w="2956" h="138" extrusionOk="0">
                    <a:moveTo>
                      <a:pt x="2956" y="0"/>
                    </a:moveTo>
                    <a:lnTo>
                      <a:pt x="0" y="115"/>
                    </a:lnTo>
                    <a:lnTo>
                      <a:pt x="0" y="138"/>
                    </a:lnTo>
                    <a:lnTo>
                      <a:pt x="2956" y="35"/>
                    </a:lnTo>
                    <a:lnTo>
                      <a:pt x="295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79" name="Google Shape;991;p69"/>
              <p:cNvSpPr/>
              <p:nvPr/>
            </p:nvSpPr>
            <p:spPr>
              <a:xfrm>
                <a:off x="3400822" y="3775331"/>
                <a:ext cx="2961" cy="216560"/>
              </a:xfrm>
              <a:custGeom>
                <a:avLst/>
                <a:gdLst/>
                <a:ahLst/>
                <a:cxnLst/>
                <a:rect l="l" t="t" r="r" b="b"/>
                <a:pathLst>
                  <a:path w="47" h="3438" extrusionOk="0">
                    <a:moveTo>
                      <a:pt x="1" y="1"/>
                    </a:moveTo>
                    <a:lnTo>
                      <a:pt x="12" y="3437"/>
                    </a:lnTo>
                    <a:lnTo>
                      <a:pt x="47" y="3437"/>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0" name="Google Shape;992;p69"/>
              <p:cNvSpPr/>
              <p:nvPr/>
            </p:nvSpPr>
            <p:spPr>
              <a:xfrm>
                <a:off x="3620221" y="3760906"/>
                <a:ext cx="212906" cy="8000"/>
              </a:xfrm>
              <a:custGeom>
                <a:avLst/>
                <a:gdLst/>
                <a:ahLst/>
                <a:cxnLst/>
                <a:rect l="l" t="t" r="r" b="b"/>
                <a:pathLst>
                  <a:path w="3380" h="127" extrusionOk="0">
                    <a:moveTo>
                      <a:pt x="3379" y="1"/>
                    </a:moveTo>
                    <a:lnTo>
                      <a:pt x="0" y="92"/>
                    </a:lnTo>
                    <a:lnTo>
                      <a:pt x="0" y="127"/>
                    </a:lnTo>
                    <a:lnTo>
                      <a:pt x="3379" y="35"/>
                    </a:lnTo>
                    <a:lnTo>
                      <a:pt x="337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1" name="Google Shape;993;p69"/>
              <p:cNvSpPr/>
              <p:nvPr/>
            </p:nvSpPr>
            <p:spPr>
              <a:xfrm>
                <a:off x="3620221" y="3986037"/>
                <a:ext cx="207867" cy="2961"/>
              </a:xfrm>
              <a:custGeom>
                <a:avLst/>
                <a:gdLst/>
                <a:ahLst/>
                <a:cxnLst/>
                <a:rect l="l" t="t" r="r" b="b"/>
                <a:pathLst>
                  <a:path w="3300" h="47" extrusionOk="0">
                    <a:moveTo>
                      <a:pt x="3299" y="1"/>
                    </a:moveTo>
                    <a:lnTo>
                      <a:pt x="0" y="12"/>
                    </a:lnTo>
                    <a:lnTo>
                      <a:pt x="0" y="46"/>
                    </a:lnTo>
                    <a:lnTo>
                      <a:pt x="3299" y="35"/>
                    </a:lnTo>
                    <a:lnTo>
                      <a:pt x="329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2" name="Google Shape;994;p69"/>
              <p:cNvSpPr/>
              <p:nvPr/>
            </p:nvSpPr>
            <p:spPr>
              <a:xfrm>
                <a:off x="3620221" y="3997564"/>
                <a:ext cx="210765" cy="2961"/>
              </a:xfrm>
              <a:custGeom>
                <a:avLst/>
                <a:gdLst/>
                <a:ahLst/>
                <a:cxnLst/>
                <a:rect l="l" t="t" r="r" b="b"/>
                <a:pathLst>
                  <a:path w="3346" h="47" extrusionOk="0">
                    <a:moveTo>
                      <a:pt x="3345" y="1"/>
                    </a:moveTo>
                    <a:lnTo>
                      <a:pt x="0" y="12"/>
                    </a:lnTo>
                    <a:lnTo>
                      <a:pt x="0" y="47"/>
                    </a:lnTo>
                    <a:lnTo>
                      <a:pt x="3345" y="35"/>
                    </a:lnTo>
                    <a:lnTo>
                      <a:pt x="334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3" name="Google Shape;995;p69"/>
              <p:cNvSpPr/>
              <p:nvPr/>
            </p:nvSpPr>
            <p:spPr>
              <a:xfrm>
                <a:off x="3639685" y="3766701"/>
                <a:ext cx="2205" cy="218701"/>
              </a:xfrm>
              <a:custGeom>
                <a:avLst/>
                <a:gdLst/>
                <a:ahLst/>
                <a:cxnLst/>
                <a:rect l="l" t="t" r="r" b="b"/>
                <a:pathLst>
                  <a:path w="35" h="3472" extrusionOk="0">
                    <a:moveTo>
                      <a:pt x="0" y="0"/>
                    </a:moveTo>
                    <a:lnTo>
                      <a:pt x="0" y="3471"/>
                    </a:lnTo>
                    <a:lnTo>
                      <a:pt x="35" y="3471"/>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4" name="Google Shape;996;p69"/>
              <p:cNvSpPr/>
              <p:nvPr/>
            </p:nvSpPr>
            <p:spPr>
              <a:xfrm>
                <a:off x="3900154" y="3750828"/>
                <a:ext cx="248307" cy="5795"/>
              </a:xfrm>
              <a:custGeom>
                <a:avLst/>
                <a:gdLst/>
                <a:ahLst/>
                <a:cxnLst/>
                <a:rect l="l" t="t" r="r" b="b"/>
                <a:pathLst>
                  <a:path w="3942" h="92" extrusionOk="0">
                    <a:moveTo>
                      <a:pt x="3941" y="0"/>
                    </a:moveTo>
                    <a:lnTo>
                      <a:pt x="1" y="58"/>
                    </a:lnTo>
                    <a:lnTo>
                      <a:pt x="1" y="92"/>
                    </a:lnTo>
                    <a:lnTo>
                      <a:pt x="3941" y="35"/>
                    </a:lnTo>
                    <a:lnTo>
                      <a:pt x="394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5" name="Google Shape;997;p69"/>
              <p:cNvSpPr/>
              <p:nvPr/>
            </p:nvSpPr>
            <p:spPr>
              <a:xfrm>
                <a:off x="4012026" y="3754418"/>
                <a:ext cx="2205" cy="357216"/>
              </a:xfrm>
              <a:custGeom>
                <a:avLst/>
                <a:gdLst/>
                <a:ahLst/>
                <a:cxnLst/>
                <a:rect l="l" t="t" r="r" b="b"/>
                <a:pathLst>
                  <a:path w="35" h="5671" extrusionOk="0">
                    <a:moveTo>
                      <a:pt x="0" y="1"/>
                    </a:moveTo>
                    <a:lnTo>
                      <a:pt x="0" y="5671"/>
                    </a:lnTo>
                    <a:lnTo>
                      <a:pt x="35" y="5671"/>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6" name="Google Shape;998;p69"/>
              <p:cNvSpPr/>
              <p:nvPr/>
            </p:nvSpPr>
            <p:spPr>
              <a:xfrm>
                <a:off x="3916783" y="3771741"/>
                <a:ext cx="80123" cy="243204"/>
              </a:xfrm>
              <a:custGeom>
                <a:avLst/>
                <a:gdLst/>
                <a:ahLst/>
                <a:cxnLst/>
                <a:rect l="l" t="t" r="r" b="b"/>
                <a:pathLst>
                  <a:path w="1272" h="3861" extrusionOk="0">
                    <a:moveTo>
                      <a:pt x="1237" y="35"/>
                    </a:moveTo>
                    <a:lnTo>
                      <a:pt x="1237" y="3826"/>
                    </a:lnTo>
                    <a:lnTo>
                      <a:pt x="103" y="3826"/>
                    </a:lnTo>
                    <a:lnTo>
                      <a:pt x="35" y="35"/>
                    </a:lnTo>
                    <a:close/>
                    <a:moveTo>
                      <a:pt x="0" y="0"/>
                    </a:moveTo>
                    <a:lnTo>
                      <a:pt x="69" y="3861"/>
                    </a:lnTo>
                    <a:lnTo>
                      <a:pt x="1272" y="3861"/>
                    </a:lnTo>
                    <a:lnTo>
                      <a:pt x="127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7" name="Google Shape;999;p69"/>
              <p:cNvSpPr/>
              <p:nvPr/>
            </p:nvSpPr>
            <p:spPr>
              <a:xfrm>
                <a:off x="4025695" y="3769599"/>
                <a:ext cx="106138" cy="245346"/>
              </a:xfrm>
              <a:custGeom>
                <a:avLst/>
                <a:gdLst/>
                <a:ahLst/>
                <a:cxnLst/>
                <a:rect l="l" t="t" r="r" b="b"/>
                <a:pathLst>
                  <a:path w="1685" h="3895" extrusionOk="0">
                    <a:moveTo>
                      <a:pt x="1651" y="34"/>
                    </a:moveTo>
                    <a:lnTo>
                      <a:pt x="1651" y="3860"/>
                    </a:lnTo>
                    <a:lnTo>
                      <a:pt x="35" y="3860"/>
                    </a:lnTo>
                    <a:lnTo>
                      <a:pt x="35" y="69"/>
                    </a:lnTo>
                    <a:lnTo>
                      <a:pt x="1651" y="34"/>
                    </a:lnTo>
                    <a:close/>
                    <a:moveTo>
                      <a:pt x="1685" y="0"/>
                    </a:moveTo>
                    <a:lnTo>
                      <a:pt x="24" y="34"/>
                    </a:lnTo>
                    <a:lnTo>
                      <a:pt x="1" y="34"/>
                    </a:lnTo>
                    <a:lnTo>
                      <a:pt x="1" y="3895"/>
                    </a:lnTo>
                    <a:lnTo>
                      <a:pt x="1685" y="3895"/>
                    </a:lnTo>
                    <a:lnTo>
                      <a:pt x="16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8" name="Google Shape;1000;p69"/>
              <p:cNvSpPr/>
              <p:nvPr/>
            </p:nvSpPr>
            <p:spPr>
              <a:xfrm>
                <a:off x="4271046" y="4026477"/>
                <a:ext cx="399798" cy="10141"/>
              </a:xfrm>
              <a:custGeom>
                <a:avLst/>
                <a:gdLst/>
                <a:ahLst/>
                <a:cxnLst/>
                <a:rect l="l" t="t" r="r" b="b"/>
                <a:pathLst>
                  <a:path w="6347" h="161" extrusionOk="0">
                    <a:moveTo>
                      <a:pt x="6347" y="0"/>
                    </a:moveTo>
                    <a:lnTo>
                      <a:pt x="1" y="126"/>
                    </a:lnTo>
                    <a:lnTo>
                      <a:pt x="1" y="160"/>
                    </a:lnTo>
                    <a:lnTo>
                      <a:pt x="6347" y="34"/>
                    </a:lnTo>
                    <a:lnTo>
                      <a:pt x="63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89" name="Google Shape;1001;p69"/>
              <p:cNvSpPr/>
              <p:nvPr/>
            </p:nvSpPr>
            <p:spPr>
              <a:xfrm>
                <a:off x="4271802" y="4006950"/>
                <a:ext cx="399042" cy="8000"/>
              </a:xfrm>
              <a:custGeom>
                <a:avLst/>
                <a:gdLst/>
                <a:ahLst/>
                <a:cxnLst/>
                <a:rect l="l" t="t" r="r" b="b"/>
                <a:pathLst>
                  <a:path w="6335" h="127" extrusionOk="0">
                    <a:moveTo>
                      <a:pt x="6335" y="1"/>
                    </a:moveTo>
                    <a:lnTo>
                      <a:pt x="0" y="92"/>
                    </a:lnTo>
                    <a:lnTo>
                      <a:pt x="0" y="127"/>
                    </a:lnTo>
                    <a:lnTo>
                      <a:pt x="6335" y="24"/>
                    </a:lnTo>
                    <a:lnTo>
                      <a:pt x="63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0" name="Google Shape;1002;p69"/>
              <p:cNvSpPr/>
              <p:nvPr/>
            </p:nvSpPr>
            <p:spPr>
              <a:xfrm>
                <a:off x="4271802" y="3744339"/>
                <a:ext cx="399042" cy="8693"/>
              </a:xfrm>
              <a:custGeom>
                <a:avLst/>
                <a:gdLst/>
                <a:ahLst/>
                <a:cxnLst/>
                <a:rect l="l" t="t" r="r" b="b"/>
                <a:pathLst>
                  <a:path w="6335" h="138" extrusionOk="0">
                    <a:moveTo>
                      <a:pt x="0" y="0"/>
                    </a:moveTo>
                    <a:lnTo>
                      <a:pt x="0" y="34"/>
                    </a:lnTo>
                    <a:lnTo>
                      <a:pt x="6335" y="138"/>
                    </a:lnTo>
                    <a:lnTo>
                      <a:pt x="6335" y="103"/>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1" name="Google Shape;1003;p69"/>
              <p:cNvSpPr/>
              <p:nvPr/>
            </p:nvSpPr>
            <p:spPr>
              <a:xfrm>
                <a:off x="4652772" y="3748623"/>
                <a:ext cx="2205" cy="259141"/>
              </a:xfrm>
              <a:custGeom>
                <a:avLst/>
                <a:gdLst/>
                <a:ahLst/>
                <a:cxnLst/>
                <a:rect l="l" t="t" r="r" b="b"/>
                <a:pathLst>
                  <a:path w="35" h="4114" extrusionOk="0">
                    <a:moveTo>
                      <a:pt x="1" y="1"/>
                    </a:moveTo>
                    <a:lnTo>
                      <a:pt x="1" y="4113"/>
                    </a:lnTo>
                    <a:lnTo>
                      <a:pt x="35" y="4113"/>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2" name="Google Shape;1004;p69"/>
              <p:cNvSpPr/>
              <p:nvPr/>
            </p:nvSpPr>
            <p:spPr>
              <a:xfrm>
                <a:off x="4740078" y="3750828"/>
                <a:ext cx="294478" cy="12283"/>
              </a:xfrm>
              <a:custGeom>
                <a:avLst/>
                <a:gdLst/>
                <a:ahLst/>
                <a:cxnLst/>
                <a:rect l="l" t="t" r="r" b="b"/>
                <a:pathLst>
                  <a:path w="4675" h="195" extrusionOk="0">
                    <a:moveTo>
                      <a:pt x="1" y="0"/>
                    </a:moveTo>
                    <a:lnTo>
                      <a:pt x="1" y="35"/>
                    </a:lnTo>
                    <a:lnTo>
                      <a:pt x="4674" y="195"/>
                    </a:lnTo>
                    <a:lnTo>
                      <a:pt x="4674" y="16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3" name="Google Shape;1005;p69"/>
              <p:cNvSpPr/>
              <p:nvPr/>
            </p:nvSpPr>
            <p:spPr>
              <a:xfrm>
                <a:off x="4740078" y="4001910"/>
                <a:ext cx="297376" cy="3653"/>
              </a:xfrm>
              <a:custGeom>
                <a:avLst/>
                <a:gdLst/>
                <a:ahLst/>
                <a:cxnLst/>
                <a:rect l="l" t="t" r="r" b="b"/>
                <a:pathLst>
                  <a:path w="4721" h="58" extrusionOk="0">
                    <a:moveTo>
                      <a:pt x="4720" y="1"/>
                    </a:moveTo>
                    <a:lnTo>
                      <a:pt x="1" y="24"/>
                    </a:lnTo>
                    <a:lnTo>
                      <a:pt x="1" y="58"/>
                    </a:lnTo>
                    <a:lnTo>
                      <a:pt x="4720" y="35"/>
                    </a:lnTo>
                    <a:lnTo>
                      <a:pt x="47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4" name="Google Shape;1006;p69"/>
              <p:cNvSpPr/>
              <p:nvPr/>
            </p:nvSpPr>
            <p:spPr>
              <a:xfrm>
                <a:off x="4740078" y="4018540"/>
                <a:ext cx="297376" cy="3653"/>
              </a:xfrm>
              <a:custGeom>
                <a:avLst/>
                <a:gdLst/>
                <a:ahLst/>
                <a:cxnLst/>
                <a:rect l="l" t="t" r="r" b="b"/>
                <a:pathLst>
                  <a:path w="4721" h="58" extrusionOk="0">
                    <a:moveTo>
                      <a:pt x="4720" y="0"/>
                    </a:moveTo>
                    <a:lnTo>
                      <a:pt x="1" y="23"/>
                    </a:lnTo>
                    <a:lnTo>
                      <a:pt x="1" y="57"/>
                    </a:lnTo>
                    <a:lnTo>
                      <a:pt x="4720" y="34"/>
                    </a:lnTo>
                    <a:lnTo>
                      <a:pt x="472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5" name="Google Shape;1007;p69"/>
              <p:cNvSpPr/>
              <p:nvPr/>
            </p:nvSpPr>
            <p:spPr>
              <a:xfrm>
                <a:off x="5017177" y="3761662"/>
                <a:ext cx="2205" cy="241756"/>
              </a:xfrm>
              <a:custGeom>
                <a:avLst/>
                <a:gdLst/>
                <a:ahLst/>
                <a:cxnLst/>
                <a:rect l="l" t="t" r="r" b="b"/>
                <a:pathLst>
                  <a:path w="35" h="3838" extrusionOk="0">
                    <a:moveTo>
                      <a:pt x="0" y="0"/>
                    </a:moveTo>
                    <a:lnTo>
                      <a:pt x="0" y="3838"/>
                    </a:lnTo>
                    <a:lnTo>
                      <a:pt x="35" y="383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6" name="Google Shape;1008;p69"/>
              <p:cNvSpPr/>
              <p:nvPr/>
            </p:nvSpPr>
            <p:spPr>
              <a:xfrm>
                <a:off x="5090750" y="4001910"/>
                <a:ext cx="212969" cy="2205"/>
              </a:xfrm>
              <a:custGeom>
                <a:avLst/>
                <a:gdLst/>
                <a:ahLst/>
                <a:cxnLst/>
                <a:rect l="l" t="t" r="r" b="b"/>
                <a:pathLst>
                  <a:path w="3381" h="35" extrusionOk="0">
                    <a:moveTo>
                      <a:pt x="1" y="1"/>
                    </a:moveTo>
                    <a:lnTo>
                      <a:pt x="1" y="35"/>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7" name="Google Shape;1009;p69"/>
              <p:cNvSpPr/>
              <p:nvPr/>
            </p:nvSpPr>
            <p:spPr>
              <a:xfrm>
                <a:off x="5090750" y="4017784"/>
                <a:ext cx="212969" cy="4409"/>
              </a:xfrm>
              <a:custGeom>
                <a:avLst/>
                <a:gdLst/>
                <a:ahLst/>
                <a:cxnLst/>
                <a:rect l="l" t="t" r="r" b="b"/>
                <a:pathLst>
                  <a:path w="3381" h="70" extrusionOk="0">
                    <a:moveTo>
                      <a:pt x="3380" y="1"/>
                    </a:moveTo>
                    <a:lnTo>
                      <a:pt x="1" y="35"/>
                    </a:lnTo>
                    <a:lnTo>
                      <a:pt x="1" y="69"/>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8" name="Google Shape;1010;p69"/>
              <p:cNvSpPr/>
              <p:nvPr/>
            </p:nvSpPr>
            <p:spPr>
              <a:xfrm>
                <a:off x="5090750" y="3760906"/>
                <a:ext cx="212969" cy="8000"/>
              </a:xfrm>
              <a:custGeom>
                <a:avLst/>
                <a:gdLst/>
                <a:ahLst/>
                <a:cxnLst/>
                <a:rect l="l" t="t" r="r" b="b"/>
                <a:pathLst>
                  <a:path w="3381" h="127" extrusionOk="0">
                    <a:moveTo>
                      <a:pt x="1" y="1"/>
                    </a:moveTo>
                    <a:lnTo>
                      <a:pt x="1" y="35"/>
                    </a:lnTo>
                    <a:lnTo>
                      <a:pt x="3380" y="127"/>
                    </a:lnTo>
                    <a:lnTo>
                      <a:pt x="3380" y="9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99" name="Google Shape;1011;p69"/>
              <p:cNvSpPr/>
              <p:nvPr/>
            </p:nvSpPr>
            <p:spPr>
              <a:xfrm>
                <a:off x="5289236" y="3767394"/>
                <a:ext cx="2205" cy="236024"/>
              </a:xfrm>
              <a:custGeom>
                <a:avLst/>
                <a:gdLst/>
                <a:ahLst/>
                <a:cxnLst/>
                <a:rect l="l" t="t" r="r" b="b"/>
                <a:pathLst>
                  <a:path w="35" h="3747" extrusionOk="0">
                    <a:moveTo>
                      <a:pt x="0" y="1"/>
                    </a:moveTo>
                    <a:lnTo>
                      <a:pt x="0" y="3747"/>
                    </a:lnTo>
                    <a:lnTo>
                      <a:pt x="34" y="3747"/>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0" name="Google Shape;1012;p69"/>
              <p:cNvSpPr/>
              <p:nvPr/>
            </p:nvSpPr>
            <p:spPr>
              <a:xfrm>
                <a:off x="5552602" y="3659742"/>
                <a:ext cx="3653" cy="412207"/>
              </a:xfrm>
              <a:custGeom>
                <a:avLst/>
                <a:gdLst/>
                <a:ahLst/>
                <a:cxnLst/>
                <a:rect l="l" t="t" r="r" b="b"/>
                <a:pathLst>
                  <a:path w="58" h="6544" extrusionOk="0">
                    <a:moveTo>
                      <a:pt x="25" y="0"/>
                    </a:moveTo>
                    <a:cubicBezTo>
                      <a:pt x="12" y="0"/>
                      <a:pt x="0" y="9"/>
                      <a:pt x="0" y="26"/>
                    </a:cubicBezTo>
                    <a:lnTo>
                      <a:pt x="0" y="6509"/>
                    </a:lnTo>
                    <a:cubicBezTo>
                      <a:pt x="0" y="6532"/>
                      <a:pt x="12" y="6544"/>
                      <a:pt x="23" y="6544"/>
                    </a:cubicBezTo>
                    <a:cubicBezTo>
                      <a:pt x="46" y="6544"/>
                      <a:pt x="57" y="6532"/>
                      <a:pt x="57" y="6509"/>
                    </a:cubicBezTo>
                    <a:lnTo>
                      <a:pt x="57" y="26"/>
                    </a:lnTo>
                    <a:cubicBezTo>
                      <a:pt x="52" y="9"/>
                      <a:pt x="37" y="0"/>
                      <a:pt x="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1" name="Google Shape;1013;p69"/>
              <p:cNvSpPr/>
              <p:nvPr/>
            </p:nvSpPr>
            <p:spPr>
              <a:xfrm>
                <a:off x="5769795" y="3679018"/>
                <a:ext cx="3653" cy="384995"/>
              </a:xfrm>
              <a:custGeom>
                <a:avLst/>
                <a:gdLst/>
                <a:ahLst/>
                <a:cxnLst/>
                <a:rect l="l" t="t" r="r" b="b"/>
                <a:pathLst>
                  <a:path w="58" h="6112" extrusionOk="0">
                    <a:moveTo>
                      <a:pt x="35" y="0"/>
                    </a:moveTo>
                    <a:cubicBezTo>
                      <a:pt x="23" y="0"/>
                      <a:pt x="12" y="6"/>
                      <a:pt x="12" y="18"/>
                    </a:cubicBezTo>
                    <a:lnTo>
                      <a:pt x="12" y="6089"/>
                    </a:lnTo>
                    <a:cubicBezTo>
                      <a:pt x="0" y="6100"/>
                      <a:pt x="23" y="6112"/>
                      <a:pt x="35" y="6112"/>
                    </a:cubicBezTo>
                    <a:cubicBezTo>
                      <a:pt x="46" y="6112"/>
                      <a:pt x="57" y="6100"/>
                      <a:pt x="57" y="6089"/>
                    </a:cubicBezTo>
                    <a:lnTo>
                      <a:pt x="57" y="18"/>
                    </a:lnTo>
                    <a:cubicBezTo>
                      <a:pt x="57" y="6"/>
                      <a:pt x="46" y="0"/>
                      <a:pt x="3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2" name="Google Shape;1014;p69"/>
              <p:cNvSpPr/>
              <p:nvPr/>
            </p:nvSpPr>
            <p:spPr>
              <a:xfrm>
                <a:off x="5590837" y="3703899"/>
                <a:ext cx="150105" cy="364460"/>
              </a:xfrm>
              <a:custGeom>
                <a:avLst/>
                <a:gdLst/>
                <a:ahLst/>
                <a:cxnLst/>
                <a:rect l="l" t="t" r="r" b="b"/>
                <a:pathLst>
                  <a:path w="2383" h="5786" extrusionOk="0">
                    <a:moveTo>
                      <a:pt x="0" y="1"/>
                    </a:moveTo>
                    <a:lnTo>
                      <a:pt x="0" y="5785"/>
                    </a:lnTo>
                    <a:lnTo>
                      <a:pt x="35" y="5785"/>
                    </a:lnTo>
                    <a:lnTo>
                      <a:pt x="35" y="35"/>
                    </a:lnTo>
                    <a:lnTo>
                      <a:pt x="2349" y="207"/>
                    </a:lnTo>
                    <a:lnTo>
                      <a:pt x="2349" y="5694"/>
                    </a:lnTo>
                    <a:lnTo>
                      <a:pt x="2383" y="5694"/>
                    </a:lnTo>
                    <a:lnTo>
                      <a:pt x="2383" y="172"/>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3" name="Google Shape;1015;p69"/>
              <p:cNvSpPr/>
              <p:nvPr/>
            </p:nvSpPr>
            <p:spPr>
              <a:xfrm>
                <a:off x="5347628" y="4001910"/>
                <a:ext cx="206481" cy="2205"/>
              </a:xfrm>
              <a:custGeom>
                <a:avLst/>
                <a:gdLst/>
                <a:ahLst/>
                <a:cxnLst/>
                <a:rect l="l" t="t" r="r" b="b"/>
                <a:pathLst>
                  <a:path w="3278" h="35" extrusionOk="0">
                    <a:moveTo>
                      <a:pt x="1" y="1"/>
                    </a:moveTo>
                    <a:lnTo>
                      <a:pt x="1" y="35"/>
                    </a:lnTo>
                    <a:lnTo>
                      <a:pt x="3277" y="35"/>
                    </a:lnTo>
                    <a:lnTo>
                      <a:pt x="3277"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4" name="Google Shape;1016;p69"/>
              <p:cNvSpPr/>
              <p:nvPr/>
            </p:nvSpPr>
            <p:spPr>
              <a:xfrm>
                <a:off x="5347628" y="4015643"/>
                <a:ext cx="206481" cy="4346"/>
              </a:xfrm>
              <a:custGeom>
                <a:avLst/>
                <a:gdLst/>
                <a:ahLst/>
                <a:cxnLst/>
                <a:rect l="l" t="t" r="r" b="b"/>
                <a:pathLst>
                  <a:path w="3278" h="69" extrusionOk="0">
                    <a:moveTo>
                      <a:pt x="3277" y="0"/>
                    </a:moveTo>
                    <a:lnTo>
                      <a:pt x="1" y="35"/>
                    </a:lnTo>
                    <a:lnTo>
                      <a:pt x="1" y="69"/>
                    </a:lnTo>
                    <a:lnTo>
                      <a:pt x="3277" y="35"/>
                    </a:lnTo>
                    <a:lnTo>
                      <a:pt x="327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5" name="Google Shape;1017;p69"/>
              <p:cNvSpPr/>
              <p:nvPr/>
            </p:nvSpPr>
            <p:spPr>
              <a:xfrm>
                <a:off x="5347628" y="3765945"/>
                <a:ext cx="206481" cy="13039"/>
              </a:xfrm>
              <a:custGeom>
                <a:avLst/>
                <a:gdLst/>
                <a:ahLst/>
                <a:cxnLst/>
                <a:rect l="l" t="t" r="r" b="b"/>
                <a:pathLst>
                  <a:path w="3278" h="207" extrusionOk="0">
                    <a:moveTo>
                      <a:pt x="1" y="1"/>
                    </a:moveTo>
                    <a:lnTo>
                      <a:pt x="1" y="35"/>
                    </a:lnTo>
                    <a:lnTo>
                      <a:pt x="3277" y="207"/>
                    </a:lnTo>
                    <a:lnTo>
                      <a:pt x="3277" y="173"/>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6" name="Google Shape;1018;p69"/>
              <p:cNvSpPr/>
              <p:nvPr/>
            </p:nvSpPr>
            <p:spPr>
              <a:xfrm>
                <a:off x="5538870" y="3776780"/>
                <a:ext cx="2205" cy="226638"/>
              </a:xfrm>
              <a:custGeom>
                <a:avLst/>
                <a:gdLst/>
                <a:ahLst/>
                <a:cxnLst/>
                <a:rect l="l" t="t" r="r" b="b"/>
                <a:pathLst>
                  <a:path w="35" h="3598" extrusionOk="0">
                    <a:moveTo>
                      <a:pt x="1" y="1"/>
                    </a:moveTo>
                    <a:lnTo>
                      <a:pt x="1" y="3598"/>
                    </a:lnTo>
                    <a:lnTo>
                      <a:pt x="35" y="3598"/>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7" name="Google Shape;1019;p69"/>
              <p:cNvSpPr/>
              <p:nvPr/>
            </p:nvSpPr>
            <p:spPr>
              <a:xfrm>
                <a:off x="5771937" y="3786859"/>
                <a:ext cx="127051" cy="8756"/>
              </a:xfrm>
              <a:custGeom>
                <a:avLst/>
                <a:gdLst/>
                <a:ahLst/>
                <a:cxnLst/>
                <a:rect l="l" t="t" r="r" b="b"/>
                <a:pathLst>
                  <a:path w="2017" h="139" extrusionOk="0">
                    <a:moveTo>
                      <a:pt x="1" y="1"/>
                    </a:moveTo>
                    <a:lnTo>
                      <a:pt x="1" y="35"/>
                    </a:lnTo>
                    <a:lnTo>
                      <a:pt x="2005" y="138"/>
                    </a:lnTo>
                    <a:lnTo>
                      <a:pt x="2017" y="10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8" name="Google Shape;1020;p69"/>
              <p:cNvSpPr/>
              <p:nvPr/>
            </p:nvSpPr>
            <p:spPr>
              <a:xfrm>
                <a:off x="5771937" y="3995422"/>
                <a:ext cx="126358" cy="1512"/>
              </a:xfrm>
              <a:custGeom>
                <a:avLst/>
                <a:gdLst/>
                <a:ahLst/>
                <a:cxnLst/>
                <a:rect l="l" t="t" r="r" b="b"/>
                <a:pathLst>
                  <a:path w="2006" h="24" extrusionOk="0">
                    <a:moveTo>
                      <a:pt x="1" y="1"/>
                    </a:moveTo>
                    <a:lnTo>
                      <a:pt x="1" y="23"/>
                    </a:lnTo>
                    <a:lnTo>
                      <a:pt x="2005" y="23"/>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09" name="Google Shape;1021;p69"/>
              <p:cNvSpPr/>
              <p:nvPr/>
            </p:nvSpPr>
            <p:spPr>
              <a:xfrm>
                <a:off x="5771937" y="4004052"/>
                <a:ext cx="126358" cy="3716"/>
              </a:xfrm>
              <a:custGeom>
                <a:avLst/>
                <a:gdLst/>
                <a:ahLst/>
                <a:cxnLst/>
                <a:rect l="l" t="t" r="r" b="b"/>
                <a:pathLst>
                  <a:path w="2006" h="59" extrusionOk="0">
                    <a:moveTo>
                      <a:pt x="2005" y="1"/>
                    </a:moveTo>
                    <a:lnTo>
                      <a:pt x="1" y="24"/>
                    </a:lnTo>
                    <a:lnTo>
                      <a:pt x="1" y="58"/>
                    </a:lnTo>
                    <a:lnTo>
                      <a:pt x="2005" y="35"/>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0" name="Google Shape;1022;p69"/>
              <p:cNvSpPr/>
              <p:nvPr/>
            </p:nvSpPr>
            <p:spPr>
              <a:xfrm>
                <a:off x="5884502" y="3793410"/>
                <a:ext cx="2205" cy="200623"/>
              </a:xfrm>
              <a:custGeom>
                <a:avLst/>
                <a:gdLst/>
                <a:ahLst/>
                <a:cxnLst/>
                <a:rect l="l" t="t" r="r" b="b"/>
                <a:pathLst>
                  <a:path w="35" h="3185" extrusionOk="0">
                    <a:moveTo>
                      <a:pt x="1" y="0"/>
                    </a:moveTo>
                    <a:lnTo>
                      <a:pt x="1" y="3185"/>
                    </a:lnTo>
                    <a:lnTo>
                      <a:pt x="35" y="318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1" name="Google Shape;1023;p69"/>
              <p:cNvSpPr/>
              <p:nvPr/>
            </p:nvSpPr>
            <p:spPr>
              <a:xfrm>
                <a:off x="3296194" y="2467697"/>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2" name="Google Shape;1024;p69"/>
              <p:cNvSpPr/>
              <p:nvPr/>
            </p:nvSpPr>
            <p:spPr>
              <a:xfrm>
                <a:off x="3296194" y="272526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3" name="Google Shape;1025;p69"/>
              <p:cNvSpPr/>
              <p:nvPr/>
            </p:nvSpPr>
            <p:spPr>
              <a:xfrm>
                <a:off x="3296194" y="300450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4" name="Google Shape;1026;p69"/>
              <p:cNvSpPr/>
              <p:nvPr/>
            </p:nvSpPr>
            <p:spPr>
              <a:xfrm>
                <a:off x="3296194" y="3263591"/>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5" name="Google Shape;1027;p69"/>
              <p:cNvSpPr/>
              <p:nvPr/>
            </p:nvSpPr>
            <p:spPr>
              <a:xfrm>
                <a:off x="5719969" y="3714734"/>
                <a:ext cx="2268" cy="349280"/>
              </a:xfrm>
              <a:custGeom>
                <a:avLst/>
                <a:gdLst/>
                <a:ahLst/>
                <a:cxnLst/>
                <a:rect l="l" t="t" r="r" b="b"/>
                <a:pathLst>
                  <a:path w="36" h="5545" extrusionOk="0">
                    <a:moveTo>
                      <a:pt x="1" y="0"/>
                    </a:moveTo>
                    <a:lnTo>
                      <a:pt x="1" y="5545"/>
                    </a:lnTo>
                    <a:lnTo>
                      <a:pt x="35" y="554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6" name="Google Shape;1028;p69"/>
              <p:cNvSpPr/>
              <p:nvPr/>
            </p:nvSpPr>
            <p:spPr>
              <a:xfrm>
                <a:off x="4299203" y="3649790"/>
                <a:ext cx="336304" cy="77982"/>
              </a:xfrm>
              <a:custGeom>
                <a:avLst/>
                <a:gdLst/>
                <a:ahLst/>
                <a:cxnLst/>
                <a:rect l="l" t="t" r="r" b="b"/>
                <a:pathLst>
                  <a:path w="5339" h="1238" extrusionOk="0">
                    <a:moveTo>
                      <a:pt x="92" y="35"/>
                    </a:moveTo>
                    <a:lnTo>
                      <a:pt x="5304" y="264"/>
                    </a:lnTo>
                    <a:lnTo>
                      <a:pt x="5304" y="1203"/>
                    </a:lnTo>
                    <a:lnTo>
                      <a:pt x="35" y="1112"/>
                    </a:lnTo>
                    <a:lnTo>
                      <a:pt x="92" y="35"/>
                    </a:lnTo>
                    <a:close/>
                    <a:moveTo>
                      <a:pt x="69" y="1"/>
                    </a:moveTo>
                    <a:lnTo>
                      <a:pt x="1" y="1146"/>
                    </a:lnTo>
                    <a:lnTo>
                      <a:pt x="5327" y="1238"/>
                    </a:lnTo>
                    <a:lnTo>
                      <a:pt x="5339" y="1238"/>
                    </a:lnTo>
                    <a:lnTo>
                      <a:pt x="5339" y="230"/>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7" name="Google Shape;1029;p69"/>
              <p:cNvSpPr/>
              <p:nvPr/>
            </p:nvSpPr>
            <p:spPr>
              <a:xfrm>
                <a:off x="3926862" y="3649790"/>
                <a:ext cx="193442" cy="78738"/>
              </a:xfrm>
              <a:custGeom>
                <a:avLst/>
                <a:gdLst/>
                <a:ahLst/>
                <a:cxnLst/>
                <a:rect l="l" t="t" r="r" b="b"/>
                <a:pathLst>
                  <a:path w="3071" h="1250" extrusionOk="0">
                    <a:moveTo>
                      <a:pt x="3048" y="35"/>
                    </a:moveTo>
                    <a:lnTo>
                      <a:pt x="3048" y="1112"/>
                    </a:lnTo>
                    <a:cubicBezTo>
                      <a:pt x="1999" y="1154"/>
                      <a:pt x="489" y="1216"/>
                      <a:pt x="123" y="1216"/>
                    </a:cubicBezTo>
                    <a:cubicBezTo>
                      <a:pt x="94" y="1216"/>
                      <a:pt x="72" y="1216"/>
                      <a:pt x="58" y="1215"/>
                    </a:cubicBezTo>
                    <a:cubicBezTo>
                      <a:pt x="69" y="1031"/>
                      <a:pt x="69" y="860"/>
                      <a:pt x="58" y="688"/>
                    </a:cubicBezTo>
                    <a:cubicBezTo>
                      <a:pt x="46" y="562"/>
                      <a:pt x="46" y="436"/>
                      <a:pt x="46" y="298"/>
                    </a:cubicBezTo>
                    <a:cubicBezTo>
                      <a:pt x="161" y="264"/>
                      <a:pt x="1891" y="127"/>
                      <a:pt x="3048" y="35"/>
                    </a:cubicBezTo>
                    <a:close/>
                    <a:moveTo>
                      <a:pt x="3071" y="1"/>
                    </a:moveTo>
                    <a:lnTo>
                      <a:pt x="3059" y="12"/>
                    </a:lnTo>
                    <a:cubicBezTo>
                      <a:pt x="1937" y="92"/>
                      <a:pt x="46" y="241"/>
                      <a:pt x="24" y="275"/>
                    </a:cubicBezTo>
                    <a:cubicBezTo>
                      <a:pt x="1" y="413"/>
                      <a:pt x="1" y="550"/>
                      <a:pt x="24" y="688"/>
                    </a:cubicBezTo>
                    <a:cubicBezTo>
                      <a:pt x="35" y="860"/>
                      <a:pt x="35" y="1031"/>
                      <a:pt x="24" y="1203"/>
                    </a:cubicBezTo>
                    <a:lnTo>
                      <a:pt x="12" y="1215"/>
                    </a:lnTo>
                    <a:lnTo>
                      <a:pt x="24" y="1226"/>
                    </a:lnTo>
                    <a:cubicBezTo>
                      <a:pt x="24" y="1238"/>
                      <a:pt x="35" y="1249"/>
                      <a:pt x="207" y="1249"/>
                    </a:cubicBezTo>
                    <a:cubicBezTo>
                      <a:pt x="402" y="1249"/>
                      <a:pt x="780" y="1238"/>
                      <a:pt x="1559" y="1203"/>
                    </a:cubicBezTo>
                    <a:cubicBezTo>
                      <a:pt x="2303" y="1180"/>
                      <a:pt x="3048" y="1146"/>
                      <a:pt x="3059" y="1146"/>
                    </a:cubicBezTo>
                    <a:lnTo>
                      <a:pt x="3071" y="1146"/>
                    </a:lnTo>
                    <a:lnTo>
                      <a:pt x="307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8" name="Google Shape;1030;p69"/>
              <p:cNvSpPr/>
              <p:nvPr/>
            </p:nvSpPr>
            <p:spPr>
              <a:xfrm>
                <a:off x="3645480" y="3659868"/>
                <a:ext cx="158798" cy="90265"/>
              </a:xfrm>
              <a:custGeom>
                <a:avLst/>
                <a:gdLst/>
                <a:ahLst/>
                <a:cxnLst/>
                <a:rect l="l" t="t" r="r" b="b"/>
                <a:pathLst>
                  <a:path w="2521" h="1433" extrusionOk="0">
                    <a:moveTo>
                      <a:pt x="2486" y="35"/>
                    </a:moveTo>
                    <a:lnTo>
                      <a:pt x="2486" y="1261"/>
                    </a:lnTo>
                    <a:lnTo>
                      <a:pt x="34" y="1398"/>
                    </a:lnTo>
                    <a:lnTo>
                      <a:pt x="34" y="379"/>
                    </a:lnTo>
                    <a:lnTo>
                      <a:pt x="2486" y="35"/>
                    </a:lnTo>
                    <a:close/>
                    <a:moveTo>
                      <a:pt x="2520" y="1"/>
                    </a:moveTo>
                    <a:lnTo>
                      <a:pt x="12" y="356"/>
                    </a:lnTo>
                    <a:lnTo>
                      <a:pt x="0" y="356"/>
                    </a:lnTo>
                    <a:lnTo>
                      <a:pt x="0" y="1433"/>
                    </a:lnTo>
                    <a:lnTo>
                      <a:pt x="2497" y="1284"/>
                    </a:lnTo>
                    <a:lnTo>
                      <a:pt x="2520" y="1284"/>
                    </a:lnTo>
                    <a:lnTo>
                      <a:pt x="25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19" name="Google Shape;1031;p69"/>
              <p:cNvSpPr/>
              <p:nvPr/>
            </p:nvSpPr>
            <p:spPr>
              <a:xfrm>
                <a:off x="3398681" y="3688025"/>
                <a:ext cx="143680" cy="67147"/>
              </a:xfrm>
              <a:custGeom>
                <a:avLst/>
                <a:gdLst/>
                <a:ahLst/>
                <a:cxnLst/>
                <a:rect l="l" t="t" r="r" b="b"/>
                <a:pathLst>
                  <a:path w="2281" h="1066" extrusionOk="0">
                    <a:moveTo>
                      <a:pt x="2246" y="35"/>
                    </a:moveTo>
                    <a:lnTo>
                      <a:pt x="2246" y="951"/>
                    </a:lnTo>
                    <a:lnTo>
                      <a:pt x="81" y="1032"/>
                    </a:lnTo>
                    <a:lnTo>
                      <a:pt x="35" y="161"/>
                    </a:lnTo>
                    <a:lnTo>
                      <a:pt x="2246" y="35"/>
                    </a:lnTo>
                    <a:close/>
                    <a:moveTo>
                      <a:pt x="2280" y="1"/>
                    </a:moveTo>
                    <a:lnTo>
                      <a:pt x="0" y="127"/>
                    </a:lnTo>
                    <a:lnTo>
                      <a:pt x="46" y="1055"/>
                    </a:lnTo>
                    <a:lnTo>
                      <a:pt x="46" y="1066"/>
                    </a:lnTo>
                    <a:lnTo>
                      <a:pt x="2269" y="986"/>
                    </a:lnTo>
                    <a:lnTo>
                      <a:pt x="2280" y="986"/>
                    </a:lnTo>
                    <a:lnTo>
                      <a:pt x="22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0" name="Google Shape;1032;p69"/>
              <p:cNvSpPr/>
              <p:nvPr/>
            </p:nvSpPr>
            <p:spPr>
              <a:xfrm>
                <a:off x="3208888" y="3703899"/>
                <a:ext cx="109036" cy="67903"/>
              </a:xfrm>
              <a:custGeom>
                <a:avLst/>
                <a:gdLst/>
                <a:ahLst/>
                <a:cxnLst/>
                <a:rect l="l" t="t" r="r" b="b"/>
                <a:pathLst>
                  <a:path w="1731" h="1078" extrusionOk="0">
                    <a:moveTo>
                      <a:pt x="1696" y="35"/>
                    </a:moveTo>
                    <a:lnTo>
                      <a:pt x="1696" y="986"/>
                    </a:lnTo>
                    <a:lnTo>
                      <a:pt x="69" y="1043"/>
                    </a:lnTo>
                    <a:lnTo>
                      <a:pt x="35" y="207"/>
                    </a:lnTo>
                    <a:lnTo>
                      <a:pt x="1696" y="35"/>
                    </a:lnTo>
                    <a:close/>
                    <a:moveTo>
                      <a:pt x="1730" y="1"/>
                    </a:moveTo>
                    <a:lnTo>
                      <a:pt x="24" y="172"/>
                    </a:lnTo>
                    <a:lnTo>
                      <a:pt x="1" y="172"/>
                    </a:lnTo>
                    <a:lnTo>
                      <a:pt x="35" y="1077"/>
                    </a:lnTo>
                    <a:lnTo>
                      <a:pt x="1730" y="1020"/>
                    </a:lnTo>
                    <a:lnTo>
                      <a:pt x="173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1" name="Google Shape;1033;p69"/>
              <p:cNvSpPr/>
              <p:nvPr/>
            </p:nvSpPr>
            <p:spPr>
              <a:xfrm>
                <a:off x="4758850" y="3675742"/>
                <a:ext cx="256243" cy="64313"/>
              </a:xfrm>
              <a:custGeom>
                <a:avLst/>
                <a:gdLst/>
                <a:ahLst/>
                <a:cxnLst/>
                <a:rect l="l" t="t" r="r" b="b"/>
                <a:pathLst>
                  <a:path w="4068" h="1021" extrusionOk="0">
                    <a:moveTo>
                      <a:pt x="35" y="35"/>
                    </a:moveTo>
                    <a:lnTo>
                      <a:pt x="4033" y="356"/>
                    </a:lnTo>
                    <a:lnTo>
                      <a:pt x="4033" y="986"/>
                    </a:lnTo>
                    <a:lnTo>
                      <a:pt x="35" y="803"/>
                    </a:lnTo>
                    <a:lnTo>
                      <a:pt x="35" y="35"/>
                    </a:lnTo>
                    <a:close/>
                    <a:moveTo>
                      <a:pt x="0" y="1"/>
                    </a:moveTo>
                    <a:lnTo>
                      <a:pt x="0" y="837"/>
                    </a:lnTo>
                    <a:lnTo>
                      <a:pt x="4056" y="1020"/>
                    </a:lnTo>
                    <a:lnTo>
                      <a:pt x="4067" y="1020"/>
                    </a:lnTo>
                    <a:lnTo>
                      <a:pt x="4067" y="333"/>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2" name="Google Shape;1034;p69"/>
              <p:cNvSpPr/>
              <p:nvPr/>
            </p:nvSpPr>
            <p:spPr>
              <a:xfrm>
                <a:off x="5116766" y="3703899"/>
                <a:ext cx="167427" cy="46235"/>
              </a:xfrm>
              <a:custGeom>
                <a:avLst/>
                <a:gdLst/>
                <a:ahLst/>
                <a:cxnLst/>
                <a:rect l="l" t="t" r="r" b="b"/>
                <a:pathLst>
                  <a:path w="2658" h="734" extrusionOk="0">
                    <a:moveTo>
                      <a:pt x="35" y="35"/>
                    </a:moveTo>
                    <a:lnTo>
                      <a:pt x="2623" y="184"/>
                    </a:lnTo>
                    <a:lnTo>
                      <a:pt x="2623" y="699"/>
                    </a:lnTo>
                    <a:lnTo>
                      <a:pt x="35" y="562"/>
                    </a:lnTo>
                    <a:lnTo>
                      <a:pt x="35" y="35"/>
                    </a:lnTo>
                    <a:close/>
                    <a:moveTo>
                      <a:pt x="0" y="1"/>
                    </a:moveTo>
                    <a:lnTo>
                      <a:pt x="0" y="596"/>
                    </a:lnTo>
                    <a:lnTo>
                      <a:pt x="2635" y="734"/>
                    </a:lnTo>
                    <a:lnTo>
                      <a:pt x="2658" y="734"/>
                    </a:lnTo>
                    <a:lnTo>
                      <a:pt x="2658" y="150"/>
                    </a:lnTo>
                    <a:lnTo>
                      <a:pt x="1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3" name="Google Shape;1035;p69"/>
              <p:cNvSpPr/>
              <p:nvPr/>
            </p:nvSpPr>
            <p:spPr>
              <a:xfrm>
                <a:off x="5364951" y="3719773"/>
                <a:ext cx="168183" cy="43337"/>
              </a:xfrm>
              <a:custGeom>
                <a:avLst/>
                <a:gdLst/>
                <a:ahLst/>
                <a:cxnLst/>
                <a:rect l="l" t="t" r="r" b="b"/>
                <a:pathLst>
                  <a:path w="2670" h="688" extrusionOk="0">
                    <a:moveTo>
                      <a:pt x="24" y="35"/>
                    </a:moveTo>
                    <a:lnTo>
                      <a:pt x="2636" y="241"/>
                    </a:lnTo>
                    <a:lnTo>
                      <a:pt x="2636" y="654"/>
                    </a:lnTo>
                    <a:lnTo>
                      <a:pt x="24" y="493"/>
                    </a:lnTo>
                    <a:lnTo>
                      <a:pt x="24" y="35"/>
                    </a:lnTo>
                    <a:close/>
                    <a:moveTo>
                      <a:pt x="1" y="1"/>
                    </a:moveTo>
                    <a:lnTo>
                      <a:pt x="1" y="528"/>
                    </a:lnTo>
                    <a:lnTo>
                      <a:pt x="2647" y="688"/>
                    </a:lnTo>
                    <a:lnTo>
                      <a:pt x="2670" y="688"/>
                    </a:lnTo>
                    <a:lnTo>
                      <a:pt x="2670" y="20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4" name="Google Shape;1036;p69"/>
              <p:cNvSpPr/>
              <p:nvPr/>
            </p:nvSpPr>
            <p:spPr>
              <a:xfrm>
                <a:off x="5785669" y="3755867"/>
                <a:ext cx="96753" cy="28220"/>
              </a:xfrm>
              <a:custGeom>
                <a:avLst/>
                <a:gdLst/>
                <a:ahLst/>
                <a:cxnLst/>
                <a:rect l="l" t="t" r="r" b="b"/>
                <a:pathLst>
                  <a:path w="1536" h="448" extrusionOk="0">
                    <a:moveTo>
                      <a:pt x="35" y="35"/>
                    </a:moveTo>
                    <a:lnTo>
                      <a:pt x="1512" y="115"/>
                    </a:lnTo>
                    <a:lnTo>
                      <a:pt x="1512" y="413"/>
                    </a:lnTo>
                    <a:lnTo>
                      <a:pt x="35" y="321"/>
                    </a:lnTo>
                    <a:lnTo>
                      <a:pt x="35" y="35"/>
                    </a:lnTo>
                    <a:close/>
                    <a:moveTo>
                      <a:pt x="0" y="0"/>
                    </a:moveTo>
                    <a:lnTo>
                      <a:pt x="0" y="356"/>
                    </a:lnTo>
                    <a:lnTo>
                      <a:pt x="1524" y="447"/>
                    </a:lnTo>
                    <a:lnTo>
                      <a:pt x="1535" y="447"/>
                    </a:lnTo>
                    <a:lnTo>
                      <a:pt x="1535" y="81"/>
                    </a:lnTo>
                    <a:lnTo>
                      <a:pt x="1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5" name="Google Shape;1037;p69"/>
              <p:cNvSpPr/>
              <p:nvPr/>
            </p:nvSpPr>
            <p:spPr>
              <a:xfrm>
                <a:off x="5359912" y="2318471"/>
                <a:ext cx="73698" cy="159554"/>
              </a:xfrm>
              <a:custGeom>
                <a:avLst/>
                <a:gdLst/>
                <a:ahLst/>
                <a:cxnLst/>
                <a:rect l="l" t="t" r="r" b="b"/>
                <a:pathLst>
                  <a:path w="1170" h="2533" extrusionOk="0">
                    <a:moveTo>
                      <a:pt x="1" y="1"/>
                    </a:moveTo>
                    <a:lnTo>
                      <a:pt x="1" y="1765"/>
                    </a:lnTo>
                    <a:cubicBezTo>
                      <a:pt x="1" y="1776"/>
                      <a:pt x="12" y="1782"/>
                      <a:pt x="24" y="1782"/>
                    </a:cubicBezTo>
                    <a:cubicBezTo>
                      <a:pt x="35" y="1782"/>
                      <a:pt x="46" y="1776"/>
                      <a:pt x="46" y="1765"/>
                    </a:cubicBezTo>
                    <a:lnTo>
                      <a:pt x="46" y="127"/>
                    </a:lnTo>
                    <a:lnTo>
                      <a:pt x="1112" y="1135"/>
                    </a:lnTo>
                    <a:lnTo>
                      <a:pt x="1112" y="2509"/>
                    </a:lnTo>
                    <a:cubicBezTo>
                      <a:pt x="1112" y="2521"/>
                      <a:pt x="1123" y="2532"/>
                      <a:pt x="1146" y="2532"/>
                    </a:cubicBezTo>
                    <a:cubicBezTo>
                      <a:pt x="1158" y="2532"/>
                      <a:pt x="1169" y="2521"/>
                      <a:pt x="1169" y="2509"/>
                    </a:cubicBezTo>
                    <a:lnTo>
                      <a:pt x="1169" y="111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6" name="Google Shape;1038;p69"/>
              <p:cNvSpPr/>
              <p:nvPr/>
            </p:nvSpPr>
            <p:spPr>
              <a:xfrm>
                <a:off x="5288480" y="2320234"/>
                <a:ext cx="75399" cy="58896"/>
              </a:xfrm>
              <a:custGeom>
                <a:avLst/>
                <a:gdLst/>
                <a:ahLst/>
                <a:cxnLst/>
                <a:rect l="l" t="t" r="r" b="b"/>
                <a:pathLst>
                  <a:path w="1197" h="935" extrusionOk="0">
                    <a:moveTo>
                      <a:pt x="1154" y="1"/>
                    </a:moveTo>
                    <a:cubicBezTo>
                      <a:pt x="1148" y="1"/>
                      <a:pt x="1141" y="3"/>
                      <a:pt x="1135" y="7"/>
                    </a:cubicBezTo>
                    <a:lnTo>
                      <a:pt x="12" y="889"/>
                    </a:lnTo>
                    <a:cubicBezTo>
                      <a:pt x="1" y="901"/>
                      <a:pt x="1" y="912"/>
                      <a:pt x="1" y="924"/>
                    </a:cubicBezTo>
                    <a:cubicBezTo>
                      <a:pt x="12" y="935"/>
                      <a:pt x="24" y="935"/>
                      <a:pt x="24" y="935"/>
                    </a:cubicBezTo>
                    <a:lnTo>
                      <a:pt x="46" y="935"/>
                    </a:lnTo>
                    <a:lnTo>
                      <a:pt x="1169" y="53"/>
                    </a:lnTo>
                    <a:cubicBezTo>
                      <a:pt x="1197" y="34"/>
                      <a:pt x="1180" y="1"/>
                      <a:pt x="115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7" name="Google Shape;1039;p69"/>
              <p:cNvSpPr/>
              <p:nvPr/>
            </p:nvSpPr>
            <p:spPr>
              <a:xfrm>
                <a:off x="3283974" y="2437209"/>
                <a:ext cx="65699" cy="218323"/>
              </a:xfrm>
              <a:custGeom>
                <a:avLst/>
                <a:gdLst/>
                <a:ahLst/>
                <a:cxnLst/>
                <a:rect l="l" t="t" r="r" b="b"/>
                <a:pathLst>
                  <a:path w="1043" h="3466" extrusionOk="0">
                    <a:moveTo>
                      <a:pt x="1028" y="1"/>
                    </a:moveTo>
                    <a:cubicBezTo>
                      <a:pt x="1026" y="1"/>
                      <a:pt x="1023" y="2"/>
                      <a:pt x="1020" y="6"/>
                    </a:cubicBezTo>
                    <a:lnTo>
                      <a:pt x="0" y="624"/>
                    </a:lnTo>
                    <a:lnTo>
                      <a:pt x="0" y="3465"/>
                    </a:lnTo>
                    <a:lnTo>
                      <a:pt x="1031" y="2973"/>
                    </a:lnTo>
                    <a:cubicBezTo>
                      <a:pt x="1042" y="2973"/>
                      <a:pt x="1042" y="2961"/>
                      <a:pt x="1042" y="2950"/>
                    </a:cubicBezTo>
                    <a:cubicBezTo>
                      <a:pt x="1042" y="2950"/>
                      <a:pt x="1037" y="2945"/>
                      <a:pt x="1031" y="2945"/>
                    </a:cubicBezTo>
                    <a:cubicBezTo>
                      <a:pt x="1027" y="2945"/>
                      <a:pt x="1023" y="2946"/>
                      <a:pt x="1020" y="2950"/>
                    </a:cubicBezTo>
                    <a:lnTo>
                      <a:pt x="34" y="3419"/>
                    </a:lnTo>
                    <a:lnTo>
                      <a:pt x="34" y="647"/>
                    </a:lnTo>
                    <a:lnTo>
                      <a:pt x="1031" y="29"/>
                    </a:lnTo>
                    <a:cubicBezTo>
                      <a:pt x="1042" y="29"/>
                      <a:pt x="1042" y="17"/>
                      <a:pt x="1042" y="6"/>
                    </a:cubicBezTo>
                    <a:cubicBezTo>
                      <a:pt x="1035" y="6"/>
                      <a:pt x="1032" y="1"/>
                      <a:pt x="102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8" name="Google Shape;1040;p69"/>
              <p:cNvSpPr/>
              <p:nvPr/>
            </p:nvSpPr>
            <p:spPr>
              <a:xfrm>
                <a:off x="3174243" y="2495287"/>
                <a:ext cx="72250" cy="210765"/>
              </a:xfrm>
              <a:custGeom>
                <a:avLst/>
                <a:gdLst/>
                <a:ahLst/>
                <a:cxnLst/>
                <a:rect l="l" t="t" r="r" b="b"/>
                <a:pathLst>
                  <a:path w="1147" h="3346" extrusionOk="0">
                    <a:moveTo>
                      <a:pt x="1112" y="58"/>
                    </a:moveTo>
                    <a:lnTo>
                      <a:pt x="1112" y="2795"/>
                    </a:lnTo>
                    <a:lnTo>
                      <a:pt x="24" y="3288"/>
                    </a:lnTo>
                    <a:lnTo>
                      <a:pt x="24" y="619"/>
                    </a:lnTo>
                    <a:lnTo>
                      <a:pt x="1112" y="58"/>
                    </a:lnTo>
                    <a:close/>
                    <a:moveTo>
                      <a:pt x="1146" y="0"/>
                    </a:moveTo>
                    <a:lnTo>
                      <a:pt x="1" y="596"/>
                    </a:lnTo>
                    <a:lnTo>
                      <a:pt x="1" y="3345"/>
                    </a:lnTo>
                    <a:lnTo>
                      <a:pt x="1135" y="2830"/>
                    </a:lnTo>
                    <a:lnTo>
                      <a:pt x="1146" y="2818"/>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29" name="Google Shape;1041;p69"/>
              <p:cNvSpPr/>
              <p:nvPr/>
            </p:nvSpPr>
            <p:spPr>
              <a:xfrm>
                <a:off x="3186526" y="2525964"/>
                <a:ext cx="2205" cy="174293"/>
              </a:xfrm>
              <a:custGeom>
                <a:avLst/>
                <a:gdLst/>
                <a:ahLst/>
                <a:cxnLst/>
                <a:rect l="l" t="t" r="r" b="b"/>
                <a:pathLst>
                  <a:path w="35" h="2767" extrusionOk="0">
                    <a:moveTo>
                      <a:pt x="18" y="0"/>
                    </a:moveTo>
                    <a:cubicBezTo>
                      <a:pt x="9" y="0"/>
                      <a:pt x="1" y="6"/>
                      <a:pt x="1" y="17"/>
                    </a:cubicBezTo>
                    <a:lnTo>
                      <a:pt x="1" y="2744"/>
                    </a:lnTo>
                    <a:cubicBezTo>
                      <a:pt x="1" y="2755"/>
                      <a:pt x="1" y="2767"/>
                      <a:pt x="12" y="2767"/>
                    </a:cubicBezTo>
                    <a:cubicBezTo>
                      <a:pt x="23" y="2767"/>
                      <a:pt x="35" y="2755"/>
                      <a:pt x="35" y="275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0" name="Google Shape;1042;p69"/>
              <p:cNvSpPr/>
              <p:nvPr/>
            </p:nvSpPr>
            <p:spPr>
              <a:xfrm>
                <a:off x="3504758" y="2306943"/>
                <a:ext cx="67147" cy="236024"/>
              </a:xfrm>
              <a:custGeom>
                <a:avLst/>
                <a:gdLst/>
                <a:ahLst/>
                <a:cxnLst/>
                <a:rect l="l" t="t" r="r" b="b"/>
                <a:pathLst>
                  <a:path w="1066" h="3747" extrusionOk="0">
                    <a:moveTo>
                      <a:pt x="1031" y="0"/>
                    </a:moveTo>
                    <a:lnTo>
                      <a:pt x="12" y="653"/>
                    </a:lnTo>
                    <a:lnTo>
                      <a:pt x="0" y="653"/>
                    </a:lnTo>
                    <a:lnTo>
                      <a:pt x="0" y="3746"/>
                    </a:lnTo>
                    <a:lnTo>
                      <a:pt x="1043" y="3208"/>
                    </a:lnTo>
                    <a:cubicBezTo>
                      <a:pt x="1066" y="3196"/>
                      <a:pt x="1054" y="3174"/>
                      <a:pt x="1031" y="3174"/>
                    </a:cubicBezTo>
                    <a:lnTo>
                      <a:pt x="35" y="3689"/>
                    </a:lnTo>
                    <a:lnTo>
                      <a:pt x="35" y="676"/>
                    </a:lnTo>
                    <a:lnTo>
                      <a:pt x="1054" y="35"/>
                    </a:lnTo>
                    <a:cubicBezTo>
                      <a:pt x="1054" y="23"/>
                      <a:pt x="1054" y="12"/>
                      <a:pt x="1054" y="12"/>
                    </a:cubicBezTo>
                    <a:cubicBezTo>
                      <a:pt x="1054" y="0"/>
                      <a:pt x="1043"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1" name="Google Shape;1043;p69"/>
              <p:cNvSpPr/>
              <p:nvPr/>
            </p:nvSpPr>
            <p:spPr>
              <a:xfrm>
                <a:off x="3423184" y="2355257"/>
                <a:ext cx="68659" cy="224496"/>
              </a:xfrm>
              <a:custGeom>
                <a:avLst/>
                <a:gdLst/>
                <a:ahLst/>
                <a:cxnLst/>
                <a:rect l="l" t="t" r="r" b="b"/>
                <a:pathLst>
                  <a:path w="1090" h="3564" extrusionOk="0">
                    <a:moveTo>
                      <a:pt x="1055" y="58"/>
                    </a:moveTo>
                    <a:lnTo>
                      <a:pt x="1055" y="3048"/>
                    </a:lnTo>
                    <a:lnTo>
                      <a:pt x="35" y="3506"/>
                    </a:lnTo>
                    <a:lnTo>
                      <a:pt x="35" y="688"/>
                    </a:lnTo>
                    <a:lnTo>
                      <a:pt x="1055" y="58"/>
                    </a:lnTo>
                    <a:close/>
                    <a:moveTo>
                      <a:pt x="1089" y="1"/>
                    </a:moveTo>
                    <a:lnTo>
                      <a:pt x="1" y="665"/>
                    </a:lnTo>
                    <a:lnTo>
                      <a:pt x="1" y="3563"/>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2" name="Google Shape;1044;p69"/>
              <p:cNvSpPr/>
              <p:nvPr/>
            </p:nvSpPr>
            <p:spPr>
              <a:xfrm>
                <a:off x="3433326" y="2390281"/>
                <a:ext cx="2205" cy="184435"/>
              </a:xfrm>
              <a:custGeom>
                <a:avLst/>
                <a:gdLst/>
                <a:ahLst/>
                <a:cxnLst/>
                <a:rect l="l" t="t" r="r" b="b"/>
                <a:pathLst>
                  <a:path w="35" h="2928" extrusionOk="0">
                    <a:moveTo>
                      <a:pt x="17" y="1"/>
                    </a:moveTo>
                    <a:cubicBezTo>
                      <a:pt x="9" y="1"/>
                      <a:pt x="0" y="6"/>
                      <a:pt x="0" y="18"/>
                    </a:cubicBezTo>
                    <a:lnTo>
                      <a:pt x="0" y="2904"/>
                    </a:lnTo>
                    <a:cubicBezTo>
                      <a:pt x="0" y="2916"/>
                      <a:pt x="12" y="2927"/>
                      <a:pt x="23" y="2927"/>
                    </a:cubicBezTo>
                    <a:cubicBezTo>
                      <a:pt x="23" y="2927"/>
                      <a:pt x="35" y="2916"/>
                      <a:pt x="35" y="2904"/>
                    </a:cubicBezTo>
                    <a:lnTo>
                      <a:pt x="35" y="18"/>
                    </a:lnTo>
                    <a:cubicBezTo>
                      <a:pt x="35" y="6"/>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3" name="Google Shape;1045;p69"/>
              <p:cNvSpPr/>
              <p:nvPr/>
            </p:nvSpPr>
            <p:spPr>
              <a:xfrm>
                <a:off x="3517041" y="2340140"/>
                <a:ext cx="2205" cy="195584"/>
              </a:xfrm>
              <a:custGeom>
                <a:avLst/>
                <a:gdLst/>
                <a:ahLst/>
                <a:cxnLst/>
                <a:rect l="l" t="t" r="r" b="b"/>
                <a:pathLst>
                  <a:path w="35" h="3105" extrusionOk="0">
                    <a:moveTo>
                      <a:pt x="23" y="0"/>
                    </a:moveTo>
                    <a:cubicBezTo>
                      <a:pt x="12" y="0"/>
                      <a:pt x="0" y="0"/>
                      <a:pt x="0" y="12"/>
                    </a:cubicBezTo>
                    <a:lnTo>
                      <a:pt x="0" y="3093"/>
                    </a:lnTo>
                    <a:cubicBezTo>
                      <a:pt x="0" y="3105"/>
                      <a:pt x="12" y="3105"/>
                      <a:pt x="12" y="3105"/>
                    </a:cubicBezTo>
                    <a:cubicBezTo>
                      <a:pt x="23" y="3105"/>
                      <a:pt x="34" y="3105"/>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4" name="Google Shape;1046;p69"/>
              <p:cNvSpPr/>
              <p:nvPr/>
            </p:nvSpPr>
            <p:spPr>
              <a:xfrm>
                <a:off x="3645480" y="2212393"/>
                <a:ext cx="89509" cy="256936"/>
              </a:xfrm>
              <a:custGeom>
                <a:avLst/>
                <a:gdLst/>
                <a:ahLst/>
                <a:cxnLst/>
                <a:rect l="l" t="t" r="r" b="b"/>
                <a:pathLst>
                  <a:path w="1421" h="4079" extrusionOk="0">
                    <a:moveTo>
                      <a:pt x="1317" y="70"/>
                    </a:moveTo>
                    <a:lnTo>
                      <a:pt x="1386" y="3288"/>
                    </a:lnTo>
                    <a:lnTo>
                      <a:pt x="34" y="4022"/>
                    </a:lnTo>
                    <a:lnTo>
                      <a:pt x="34" y="860"/>
                    </a:lnTo>
                    <a:lnTo>
                      <a:pt x="1317" y="70"/>
                    </a:lnTo>
                    <a:close/>
                    <a:moveTo>
                      <a:pt x="1340" y="1"/>
                    </a:moveTo>
                    <a:lnTo>
                      <a:pt x="12" y="826"/>
                    </a:lnTo>
                    <a:lnTo>
                      <a:pt x="0" y="837"/>
                    </a:lnTo>
                    <a:lnTo>
                      <a:pt x="0" y="4079"/>
                    </a:lnTo>
                    <a:lnTo>
                      <a:pt x="1421" y="3300"/>
                    </a:lnTo>
                    <a:lnTo>
                      <a:pt x="134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5" name="Google Shape;1047;p69"/>
              <p:cNvSpPr/>
              <p:nvPr/>
            </p:nvSpPr>
            <p:spPr>
              <a:xfrm>
                <a:off x="3749353" y="2142977"/>
                <a:ext cx="94422" cy="270101"/>
              </a:xfrm>
              <a:custGeom>
                <a:avLst/>
                <a:gdLst/>
                <a:ahLst/>
                <a:cxnLst/>
                <a:rect l="l" t="t" r="r" b="b"/>
                <a:pathLst>
                  <a:path w="1499" h="4288" extrusionOk="0">
                    <a:moveTo>
                      <a:pt x="1465" y="1"/>
                    </a:moveTo>
                    <a:cubicBezTo>
                      <a:pt x="1462" y="1"/>
                      <a:pt x="1459" y="2"/>
                      <a:pt x="1455" y="3"/>
                    </a:cubicBezTo>
                    <a:lnTo>
                      <a:pt x="12" y="908"/>
                    </a:lnTo>
                    <a:lnTo>
                      <a:pt x="1" y="920"/>
                    </a:lnTo>
                    <a:lnTo>
                      <a:pt x="1" y="4287"/>
                    </a:lnTo>
                    <a:lnTo>
                      <a:pt x="1478" y="3543"/>
                    </a:lnTo>
                    <a:cubicBezTo>
                      <a:pt x="1490" y="3531"/>
                      <a:pt x="1490" y="3520"/>
                      <a:pt x="1478" y="3520"/>
                    </a:cubicBezTo>
                    <a:cubicBezTo>
                      <a:pt x="1478" y="3508"/>
                      <a:pt x="1467" y="3508"/>
                      <a:pt x="1455" y="3508"/>
                    </a:cubicBezTo>
                    <a:lnTo>
                      <a:pt x="35" y="4230"/>
                    </a:lnTo>
                    <a:lnTo>
                      <a:pt x="35" y="931"/>
                    </a:lnTo>
                    <a:lnTo>
                      <a:pt x="1478" y="37"/>
                    </a:lnTo>
                    <a:cubicBezTo>
                      <a:pt x="1498" y="28"/>
                      <a:pt x="1484" y="1"/>
                      <a:pt x="146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6" name="Google Shape;1048;p69"/>
              <p:cNvSpPr/>
              <p:nvPr/>
            </p:nvSpPr>
            <p:spPr>
              <a:xfrm>
                <a:off x="3655559" y="2258251"/>
                <a:ext cx="2205" cy="203143"/>
              </a:xfrm>
              <a:custGeom>
                <a:avLst/>
                <a:gdLst/>
                <a:ahLst/>
                <a:cxnLst/>
                <a:rect l="l" t="t" r="r" b="b"/>
                <a:pathLst>
                  <a:path w="35" h="3225" extrusionOk="0">
                    <a:moveTo>
                      <a:pt x="18" y="0"/>
                    </a:moveTo>
                    <a:cubicBezTo>
                      <a:pt x="9" y="0"/>
                      <a:pt x="0" y="6"/>
                      <a:pt x="0" y="17"/>
                    </a:cubicBezTo>
                    <a:lnTo>
                      <a:pt x="0" y="3213"/>
                    </a:lnTo>
                    <a:cubicBezTo>
                      <a:pt x="0" y="3225"/>
                      <a:pt x="12" y="3225"/>
                      <a:pt x="12" y="3225"/>
                    </a:cubicBezTo>
                    <a:cubicBezTo>
                      <a:pt x="23" y="3225"/>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7" name="Google Shape;1049;p69"/>
              <p:cNvSpPr/>
              <p:nvPr/>
            </p:nvSpPr>
            <p:spPr>
              <a:xfrm>
                <a:off x="3760880" y="2193307"/>
                <a:ext cx="2268" cy="212528"/>
              </a:xfrm>
              <a:custGeom>
                <a:avLst/>
                <a:gdLst/>
                <a:ahLst/>
                <a:cxnLst/>
                <a:rect l="l" t="t" r="r" b="b"/>
                <a:pathLst>
                  <a:path w="36" h="3374" extrusionOk="0">
                    <a:moveTo>
                      <a:pt x="18" y="0"/>
                    </a:moveTo>
                    <a:cubicBezTo>
                      <a:pt x="10" y="0"/>
                      <a:pt x="1" y="6"/>
                      <a:pt x="1" y="17"/>
                    </a:cubicBezTo>
                    <a:lnTo>
                      <a:pt x="1" y="3351"/>
                    </a:lnTo>
                    <a:cubicBezTo>
                      <a:pt x="1" y="3362"/>
                      <a:pt x="12" y="3374"/>
                      <a:pt x="12" y="3374"/>
                    </a:cubicBezTo>
                    <a:cubicBezTo>
                      <a:pt x="24" y="3374"/>
                      <a:pt x="35" y="3362"/>
                      <a:pt x="35" y="3351"/>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8" name="Google Shape;1050;p69"/>
              <p:cNvSpPr/>
              <p:nvPr/>
            </p:nvSpPr>
            <p:spPr>
              <a:xfrm>
                <a:off x="3928311" y="2036333"/>
                <a:ext cx="85918" cy="284400"/>
              </a:xfrm>
              <a:custGeom>
                <a:avLst/>
                <a:gdLst/>
                <a:ahLst/>
                <a:cxnLst/>
                <a:rect l="l" t="t" r="r" b="b"/>
                <a:pathLst>
                  <a:path w="1364" h="4515" extrusionOk="0">
                    <a:moveTo>
                      <a:pt x="1329" y="69"/>
                    </a:moveTo>
                    <a:lnTo>
                      <a:pt x="1329" y="3747"/>
                    </a:lnTo>
                    <a:lnTo>
                      <a:pt x="35" y="4457"/>
                    </a:lnTo>
                    <a:lnTo>
                      <a:pt x="35" y="894"/>
                    </a:lnTo>
                    <a:lnTo>
                      <a:pt x="1329" y="69"/>
                    </a:lnTo>
                    <a:close/>
                    <a:moveTo>
                      <a:pt x="1364" y="1"/>
                    </a:moveTo>
                    <a:lnTo>
                      <a:pt x="12" y="871"/>
                    </a:lnTo>
                    <a:lnTo>
                      <a:pt x="1" y="871"/>
                    </a:lnTo>
                    <a:lnTo>
                      <a:pt x="1" y="4514"/>
                    </a:lnTo>
                    <a:lnTo>
                      <a:pt x="1352" y="3770"/>
                    </a:lnTo>
                    <a:lnTo>
                      <a:pt x="1364" y="3770"/>
                    </a:lnTo>
                    <a:lnTo>
                      <a:pt x="136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39" name="Google Shape;1051;p69"/>
              <p:cNvSpPr/>
              <p:nvPr/>
            </p:nvSpPr>
            <p:spPr>
              <a:xfrm>
                <a:off x="4037285" y="1949027"/>
                <a:ext cx="104689" cy="311045"/>
              </a:xfrm>
              <a:custGeom>
                <a:avLst/>
                <a:gdLst/>
                <a:ahLst/>
                <a:cxnLst/>
                <a:rect l="l" t="t" r="r" b="b"/>
                <a:pathLst>
                  <a:path w="1662" h="4938" extrusionOk="0">
                    <a:moveTo>
                      <a:pt x="1627" y="69"/>
                    </a:moveTo>
                    <a:lnTo>
                      <a:pt x="1627" y="3976"/>
                    </a:lnTo>
                    <a:lnTo>
                      <a:pt x="35" y="4881"/>
                    </a:lnTo>
                    <a:lnTo>
                      <a:pt x="35" y="1146"/>
                    </a:lnTo>
                    <a:lnTo>
                      <a:pt x="1627" y="69"/>
                    </a:lnTo>
                    <a:close/>
                    <a:moveTo>
                      <a:pt x="1661" y="1"/>
                    </a:moveTo>
                    <a:lnTo>
                      <a:pt x="12" y="1123"/>
                    </a:lnTo>
                    <a:lnTo>
                      <a:pt x="0" y="1123"/>
                    </a:lnTo>
                    <a:lnTo>
                      <a:pt x="0" y="4938"/>
                    </a:lnTo>
                    <a:lnTo>
                      <a:pt x="1650" y="3999"/>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0" name="Google Shape;1052;p69"/>
              <p:cNvSpPr/>
              <p:nvPr/>
            </p:nvSpPr>
            <p:spPr>
              <a:xfrm>
                <a:off x="3938389" y="2084332"/>
                <a:ext cx="2268" cy="231299"/>
              </a:xfrm>
              <a:custGeom>
                <a:avLst/>
                <a:gdLst/>
                <a:ahLst/>
                <a:cxnLst/>
                <a:rect l="l" t="t" r="r" b="b"/>
                <a:pathLst>
                  <a:path w="36" h="3672" extrusionOk="0">
                    <a:moveTo>
                      <a:pt x="18" y="1"/>
                    </a:moveTo>
                    <a:cubicBezTo>
                      <a:pt x="10" y="1"/>
                      <a:pt x="1" y="6"/>
                      <a:pt x="1" y="18"/>
                    </a:cubicBezTo>
                    <a:lnTo>
                      <a:pt x="1" y="3660"/>
                    </a:lnTo>
                    <a:cubicBezTo>
                      <a:pt x="1" y="3672"/>
                      <a:pt x="12" y="3672"/>
                      <a:pt x="12" y="3672"/>
                    </a:cubicBezTo>
                    <a:cubicBezTo>
                      <a:pt x="24" y="3672"/>
                      <a:pt x="35" y="3672"/>
                      <a:pt x="35" y="3660"/>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1" name="Google Shape;1053;p69"/>
              <p:cNvSpPr/>
              <p:nvPr/>
            </p:nvSpPr>
            <p:spPr>
              <a:xfrm>
                <a:off x="4046671" y="2013593"/>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2" name="Google Shape;1054;p69"/>
              <p:cNvSpPr/>
              <p:nvPr/>
            </p:nvSpPr>
            <p:spPr>
              <a:xfrm>
                <a:off x="3283974" y="2700890"/>
                <a:ext cx="66391" cy="210765"/>
              </a:xfrm>
              <a:custGeom>
                <a:avLst/>
                <a:gdLst/>
                <a:ahLst/>
                <a:cxnLst/>
                <a:rect l="l" t="t" r="r" b="b"/>
                <a:pathLst>
                  <a:path w="1054" h="3346" extrusionOk="0">
                    <a:moveTo>
                      <a:pt x="1020" y="1"/>
                    </a:moveTo>
                    <a:lnTo>
                      <a:pt x="0" y="505"/>
                    </a:lnTo>
                    <a:lnTo>
                      <a:pt x="0" y="3346"/>
                    </a:lnTo>
                    <a:lnTo>
                      <a:pt x="1031" y="2979"/>
                    </a:lnTo>
                    <a:cubicBezTo>
                      <a:pt x="1051" y="2969"/>
                      <a:pt x="1045" y="2943"/>
                      <a:pt x="1028" y="2943"/>
                    </a:cubicBezTo>
                    <a:cubicBezTo>
                      <a:pt x="1026" y="2943"/>
                      <a:pt x="1023" y="2943"/>
                      <a:pt x="1020" y="2945"/>
                    </a:cubicBezTo>
                    <a:lnTo>
                      <a:pt x="34" y="3300"/>
                    </a:lnTo>
                    <a:lnTo>
                      <a:pt x="34" y="528"/>
                    </a:lnTo>
                    <a:lnTo>
                      <a:pt x="1031" y="35"/>
                    </a:lnTo>
                    <a:cubicBezTo>
                      <a:pt x="1054" y="24"/>
                      <a:pt x="1042" y="1"/>
                      <a:pt x="102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3" name="Google Shape;1055;p69"/>
              <p:cNvSpPr/>
              <p:nvPr/>
            </p:nvSpPr>
            <p:spPr>
              <a:xfrm>
                <a:off x="3174243" y="2746370"/>
                <a:ext cx="72250" cy="202135"/>
              </a:xfrm>
              <a:custGeom>
                <a:avLst/>
                <a:gdLst/>
                <a:ahLst/>
                <a:cxnLst/>
                <a:rect l="l" t="t" r="r" b="b"/>
                <a:pathLst>
                  <a:path w="1147" h="3209" extrusionOk="0">
                    <a:moveTo>
                      <a:pt x="1112" y="58"/>
                    </a:moveTo>
                    <a:lnTo>
                      <a:pt x="1112" y="2807"/>
                    </a:lnTo>
                    <a:lnTo>
                      <a:pt x="24" y="3162"/>
                    </a:lnTo>
                    <a:lnTo>
                      <a:pt x="24" y="493"/>
                    </a:lnTo>
                    <a:lnTo>
                      <a:pt x="1112" y="58"/>
                    </a:lnTo>
                    <a:close/>
                    <a:moveTo>
                      <a:pt x="1146" y="1"/>
                    </a:moveTo>
                    <a:lnTo>
                      <a:pt x="1" y="470"/>
                    </a:lnTo>
                    <a:lnTo>
                      <a:pt x="1" y="3208"/>
                    </a:lnTo>
                    <a:lnTo>
                      <a:pt x="1135" y="2830"/>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4" name="Google Shape;1056;p69"/>
              <p:cNvSpPr/>
              <p:nvPr/>
            </p:nvSpPr>
            <p:spPr>
              <a:xfrm>
                <a:off x="3186526" y="2770558"/>
                <a:ext cx="2205" cy="174293"/>
              </a:xfrm>
              <a:custGeom>
                <a:avLst/>
                <a:gdLst/>
                <a:ahLst/>
                <a:cxnLst/>
                <a:rect l="l" t="t" r="r" b="b"/>
                <a:pathLst>
                  <a:path w="35" h="2767" extrusionOk="0">
                    <a:moveTo>
                      <a:pt x="18" y="0"/>
                    </a:moveTo>
                    <a:cubicBezTo>
                      <a:pt x="9" y="0"/>
                      <a:pt x="1" y="6"/>
                      <a:pt x="1" y="18"/>
                    </a:cubicBezTo>
                    <a:lnTo>
                      <a:pt x="1" y="2744"/>
                    </a:lnTo>
                    <a:cubicBezTo>
                      <a:pt x="1" y="2755"/>
                      <a:pt x="1" y="2767"/>
                      <a:pt x="12" y="2767"/>
                    </a:cubicBezTo>
                    <a:cubicBezTo>
                      <a:pt x="23" y="2767"/>
                      <a:pt x="35" y="2755"/>
                      <a:pt x="35" y="274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5" name="Google Shape;1057;p69"/>
              <p:cNvSpPr/>
              <p:nvPr/>
            </p:nvSpPr>
            <p:spPr>
              <a:xfrm>
                <a:off x="3504758" y="2596892"/>
                <a:ext cx="67147" cy="228213"/>
              </a:xfrm>
              <a:custGeom>
                <a:avLst/>
                <a:gdLst/>
                <a:ahLst/>
                <a:cxnLst/>
                <a:rect l="l" t="t" r="r" b="b"/>
                <a:pathLst>
                  <a:path w="1066" h="3623" extrusionOk="0">
                    <a:moveTo>
                      <a:pt x="1040" y="0"/>
                    </a:moveTo>
                    <a:cubicBezTo>
                      <a:pt x="1037" y="0"/>
                      <a:pt x="1035" y="1"/>
                      <a:pt x="1031" y="2"/>
                    </a:cubicBezTo>
                    <a:lnTo>
                      <a:pt x="12" y="529"/>
                    </a:lnTo>
                    <a:lnTo>
                      <a:pt x="0" y="541"/>
                    </a:lnTo>
                    <a:lnTo>
                      <a:pt x="0" y="3622"/>
                    </a:lnTo>
                    <a:lnTo>
                      <a:pt x="1043" y="3210"/>
                    </a:lnTo>
                    <a:cubicBezTo>
                      <a:pt x="1066" y="3210"/>
                      <a:pt x="1054" y="3175"/>
                      <a:pt x="1031" y="3175"/>
                    </a:cubicBezTo>
                    <a:lnTo>
                      <a:pt x="35" y="3576"/>
                    </a:lnTo>
                    <a:lnTo>
                      <a:pt x="35" y="552"/>
                    </a:lnTo>
                    <a:lnTo>
                      <a:pt x="1043" y="37"/>
                    </a:lnTo>
                    <a:cubicBezTo>
                      <a:pt x="1062" y="27"/>
                      <a:pt x="1057" y="0"/>
                      <a:pt x="104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6" name="Google Shape;1058;p69"/>
              <p:cNvSpPr/>
              <p:nvPr/>
            </p:nvSpPr>
            <p:spPr>
              <a:xfrm>
                <a:off x="3423184" y="2635946"/>
                <a:ext cx="68659" cy="216560"/>
              </a:xfrm>
              <a:custGeom>
                <a:avLst/>
                <a:gdLst/>
                <a:ahLst/>
                <a:cxnLst/>
                <a:rect l="l" t="t" r="r" b="b"/>
                <a:pathLst>
                  <a:path w="1090" h="3438" extrusionOk="0">
                    <a:moveTo>
                      <a:pt x="1055" y="47"/>
                    </a:moveTo>
                    <a:lnTo>
                      <a:pt x="1055" y="3048"/>
                    </a:lnTo>
                    <a:lnTo>
                      <a:pt x="35" y="3380"/>
                    </a:lnTo>
                    <a:lnTo>
                      <a:pt x="35" y="562"/>
                    </a:lnTo>
                    <a:lnTo>
                      <a:pt x="1055" y="47"/>
                    </a:lnTo>
                    <a:close/>
                    <a:moveTo>
                      <a:pt x="1089" y="1"/>
                    </a:moveTo>
                    <a:lnTo>
                      <a:pt x="12" y="528"/>
                    </a:lnTo>
                    <a:lnTo>
                      <a:pt x="1" y="539"/>
                    </a:lnTo>
                    <a:lnTo>
                      <a:pt x="1" y="3438"/>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7" name="Google Shape;1059;p69"/>
              <p:cNvSpPr/>
              <p:nvPr/>
            </p:nvSpPr>
            <p:spPr>
              <a:xfrm>
                <a:off x="3433326" y="2664481"/>
                <a:ext cx="2205" cy="183679"/>
              </a:xfrm>
              <a:custGeom>
                <a:avLst/>
                <a:gdLst/>
                <a:ahLst/>
                <a:cxnLst/>
                <a:rect l="l" t="t" r="r" b="b"/>
                <a:pathLst>
                  <a:path w="35" h="2916" extrusionOk="0">
                    <a:moveTo>
                      <a:pt x="17" y="0"/>
                    </a:moveTo>
                    <a:cubicBezTo>
                      <a:pt x="9" y="0"/>
                      <a:pt x="0" y="6"/>
                      <a:pt x="0" y="18"/>
                    </a:cubicBezTo>
                    <a:lnTo>
                      <a:pt x="0" y="2904"/>
                    </a:lnTo>
                    <a:cubicBezTo>
                      <a:pt x="0" y="2904"/>
                      <a:pt x="12" y="2916"/>
                      <a:pt x="23" y="2916"/>
                    </a:cubicBezTo>
                    <a:cubicBezTo>
                      <a:pt x="23" y="2916"/>
                      <a:pt x="35" y="2904"/>
                      <a:pt x="35" y="2904"/>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8" name="Google Shape;1060;p69"/>
              <p:cNvSpPr/>
              <p:nvPr/>
            </p:nvSpPr>
            <p:spPr>
              <a:xfrm>
                <a:off x="3517041" y="2623726"/>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49" name="Google Shape;1061;p69"/>
              <p:cNvSpPr/>
              <p:nvPr/>
            </p:nvSpPr>
            <p:spPr>
              <a:xfrm>
                <a:off x="3645480" y="2521995"/>
                <a:ext cx="89509" cy="246102"/>
              </a:xfrm>
              <a:custGeom>
                <a:avLst/>
                <a:gdLst/>
                <a:ahLst/>
                <a:cxnLst/>
                <a:rect l="l" t="t" r="r" b="b"/>
                <a:pathLst>
                  <a:path w="1421" h="3907" extrusionOk="0">
                    <a:moveTo>
                      <a:pt x="1317" y="57"/>
                    </a:moveTo>
                    <a:lnTo>
                      <a:pt x="1386" y="3288"/>
                    </a:lnTo>
                    <a:lnTo>
                      <a:pt x="34" y="3860"/>
                    </a:lnTo>
                    <a:lnTo>
                      <a:pt x="34" y="687"/>
                    </a:lnTo>
                    <a:lnTo>
                      <a:pt x="1317" y="57"/>
                    </a:lnTo>
                    <a:close/>
                    <a:moveTo>
                      <a:pt x="1340" y="0"/>
                    </a:moveTo>
                    <a:lnTo>
                      <a:pt x="12" y="664"/>
                    </a:lnTo>
                    <a:lnTo>
                      <a:pt x="0" y="664"/>
                    </a:lnTo>
                    <a:lnTo>
                      <a:pt x="0" y="3906"/>
                    </a:lnTo>
                    <a:lnTo>
                      <a:pt x="1409" y="3311"/>
                    </a:lnTo>
                    <a:lnTo>
                      <a:pt x="1421" y="3299"/>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0" name="Google Shape;1062;p69"/>
              <p:cNvSpPr/>
              <p:nvPr/>
            </p:nvSpPr>
            <p:spPr>
              <a:xfrm>
                <a:off x="3749353" y="2465681"/>
                <a:ext cx="94422" cy="258385"/>
              </a:xfrm>
              <a:custGeom>
                <a:avLst/>
                <a:gdLst/>
                <a:ahLst/>
                <a:cxnLst/>
                <a:rect l="l" t="t" r="r" b="b"/>
                <a:pathLst>
                  <a:path w="1499" h="4102" extrusionOk="0">
                    <a:moveTo>
                      <a:pt x="1467" y="1"/>
                    </a:moveTo>
                    <a:lnTo>
                      <a:pt x="1" y="745"/>
                    </a:lnTo>
                    <a:lnTo>
                      <a:pt x="1" y="4102"/>
                    </a:lnTo>
                    <a:lnTo>
                      <a:pt x="1478" y="3540"/>
                    </a:lnTo>
                    <a:cubicBezTo>
                      <a:pt x="1498" y="3530"/>
                      <a:pt x="1492" y="3504"/>
                      <a:pt x="1476" y="3504"/>
                    </a:cubicBezTo>
                    <a:cubicBezTo>
                      <a:pt x="1473" y="3504"/>
                      <a:pt x="1470" y="3504"/>
                      <a:pt x="1467" y="3506"/>
                    </a:cubicBezTo>
                    <a:lnTo>
                      <a:pt x="35" y="4056"/>
                    </a:lnTo>
                    <a:lnTo>
                      <a:pt x="35" y="757"/>
                    </a:lnTo>
                    <a:lnTo>
                      <a:pt x="1478" y="35"/>
                    </a:lnTo>
                    <a:cubicBezTo>
                      <a:pt x="1490" y="35"/>
                      <a:pt x="1490" y="23"/>
                      <a:pt x="1490" y="12"/>
                    </a:cubicBezTo>
                    <a:cubicBezTo>
                      <a:pt x="1478" y="1"/>
                      <a:pt x="1467" y="1"/>
                      <a:pt x="14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1" name="Google Shape;1063;p69"/>
              <p:cNvSpPr/>
              <p:nvPr/>
            </p:nvSpPr>
            <p:spPr>
              <a:xfrm>
                <a:off x="3655559" y="2558404"/>
                <a:ext cx="2205" cy="203899"/>
              </a:xfrm>
              <a:custGeom>
                <a:avLst/>
                <a:gdLst/>
                <a:ahLst/>
                <a:cxnLst/>
                <a:rect l="l" t="t" r="r" b="b"/>
                <a:pathLst>
                  <a:path w="35" h="3237" extrusionOk="0">
                    <a:moveTo>
                      <a:pt x="18" y="1"/>
                    </a:moveTo>
                    <a:cubicBezTo>
                      <a:pt x="9" y="1"/>
                      <a:pt x="0" y="6"/>
                      <a:pt x="0" y="18"/>
                    </a:cubicBezTo>
                    <a:lnTo>
                      <a:pt x="0" y="3214"/>
                    </a:lnTo>
                    <a:cubicBezTo>
                      <a:pt x="0" y="3225"/>
                      <a:pt x="12" y="3237"/>
                      <a:pt x="12" y="3237"/>
                    </a:cubicBezTo>
                    <a:cubicBezTo>
                      <a:pt x="23" y="3237"/>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2" name="Google Shape;1064;p69"/>
              <p:cNvSpPr/>
              <p:nvPr/>
            </p:nvSpPr>
            <p:spPr>
              <a:xfrm>
                <a:off x="3760880" y="2506247"/>
                <a:ext cx="2268" cy="212780"/>
              </a:xfrm>
              <a:custGeom>
                <a:avLst/>
                <a:gdLst/>
                <a:ahLst/>
                <a:cxnLst/>
                <a:rect l="l" t="t" r="r" b="b"/>
                <a:pathLst>
                  <a:path w="36" h="3378" extrusionOk="0">
                    <a:moveTo>
                      <a:pt x="18" y="1"/>
                    </a:moveTo>
                    <a:cubicBezTo>
                      <a:pt x="10" y="1"/>
                      <a:pt x="1" y="4"/>
                      <a:pt x="1" y="10"/>
                    </a:cubicBezTo>
                    <a:lnTo>
                      <a:pt x="1" y="3354"/>
                    </a:lnTo>
                    <a:cubicBezTo>
                      <a:pt x="1" y="3366"/>
                      <a:pt x="12" y="3377"/>
                      <a:pt x="12" y="3377"/>
                    </a:cubicBezTo>
                    <a:cubicBezTo>
                      <a:pt x="24" y="3377"/>
                      <a:pt x="35" y="3366"/>
                      <a:pt x="35" y="3354"/>
                    </a:cubicBezTo>
                    <a:lnTo>
                      <a:pt x="35" y="10"/>
                    </a:lnTo>
                    <a:cubicBezTo>
                      <a:pt x="35" y="4"/>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3" name="Google Shape;1065;p69"/>
              <p:cNvSpPr/>
              <p:nvPr/>
            </p:nvSpPr>
            <p:spPr>
              <a:xfrm>
                <a:off x="3928311" y="2379824"/>
                <a:ext cx="85918" cy="273503"/>
              </a:xfrm>
              <a:custGeom>
                <a:avLst/>
                <a:gdLst/>
                <a:ahLst/>
                <a:cxnLst/>
                <a:rect l="l" t="t" r="r" b="b"/>
                <a:pathLst>
                  <a:path w="1364" h="4342" extrusionOk="0">
                    <a:moveTo>
                      <a:pt x="1329" y="58"/>
                    </a:moveTo>
                    <a:lnTo>
                      <a:pt x="1329" y="3735"/>
                    </a:lnTo>
                    <a:lnTo>
                      <a:pt x="35" y="4296"/>
                    </a:lnTo>
                    <a:lnTo>
                      <a:pt x="35" y="722"/>
                    </a:lnTo>
                    <a:lnTo>
                      <a:pt x="1329" y="58"/>
                    </a:lnTo>
                    <a:close/>
                    <a:moveTo>
                      <a:pt x="1364" y="0"/>
                    </a:moveTo>
                    <a:lnTo>
                      <a:pt x="1" y="711"/>
                    </a:lnTo>
                    <a:lnTo>
                      <a:pt x="1" y="4342"/>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4" name="Google Shape;1066;p69"/>
              <p:cNvSpPr/>
              <p:nvPr/>
            </p:nvSpPr>
            <p:spPr>
              <a:xfrm>
                <a:off x="4037285" y="2307636"/>
                <a:ext cx="104689" cy="298069"/>
              </a:xfrm>
              <a:custGeom>
                <a:avLst/>
                <a:gdLst/>
                <a:ahLst/>
                <a:cxnLst/>
                <a:rect l="l" t="t" r="r" b="b"/>
                <a:pathLst>
                  <a:path w="1662" h="4732" extrusionOk="0">
                    <a:moveTo>
                      <a:pt x="1627" y="58"/>
                    </a:moveTo>
                    <a:lnTo>
                      <a:pt x="1627" y="3964"/>
                    </a:lnTo>
                    <a:lnTo>
                      <a:pt x="35" y="4686"/>
                    </a:lnTo>
                    <a:lnTo>
                      <a:pt x="35" y="952"/>
                    </a:lnTo>
                    <a:lnTo>
                      <a:pt x="1627" y="58"/>
                    </a:lnTo>
                    <a:close/>
                    <a:moveTo>
                      <a:pt x="1661" y="1"/>
                    </a:moveTo>
                    <a:lnTo>
                      <a:pt x="0" y="929"/>
                    </a:lnTo>
                    <a:lnTo>
                      <a:pt x="0" y="4732"/>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5" name="Google Shape;1067;p69"/>
              <p:cNvSpPr/>
              <p:nvPr/>
            </p:nvSpPr>
            <p:spPr>
              <a:xfrm>
                <a:off x="3938389" y="2418438"/>
                <a:ext cx="2268" cy="232055"/>
              </a:xfrm>
              <a:custGeom>
                <a:avLst/>
                <a:gdLst/>
                <a:ahLst/>
                <a:cxnLst/>
                <a:rect l="l" t="t" r="r" b="b"/>
                <a:pathLst>
                  <a:path w="36" h="3684" extrusionOk="0">
                    <a:moveTo>
                      <a:pt x="18" y="0"/>
                    </a:moveTo>
                    <a:cubicBezTo>
                      <a:pt x="10" y="0"/>
                      <a:pt x="1" y="6"/>
                      <a:pt x="1" y="17"/>
                    </a:cubicBezTo>
                    <a:lnTo>
                      <a:pt x="1" y="3660"/>
                    </a:lnTo>
                    <a:cubicBezTo>
                      <a:pt x="1" y="3672"/>
                      <a:pt x="12" y="3683"/>
                      <a:pt x="12" y="3683"/>
                    </a:cubicBezTo>
                    <a:cubicBezTo>
                      <a:pt x="24" y="3683"/>
                      <a:pt x="35" y="3672"/>
                      <a:pt x="35" y="3660"/>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6" name="Google Shape;1068;p69"/>
              <p:cNvSpPr/>
              <p:nvPr/>
            </p:nvSpPr>
            <p:spPr>
              <a:xfrm>
                <a:off x="4046671" y="2360675"/>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7" name="Google Shape;1069;p69"/>
              <p:cNvSpPr/>
              <p:nvPr/>
            </p:nvSpPr>
            <p:spPr>
              <a:xfrm>
                <a:off x="3283974" y="2988130"/>
                <a:ext cx="66391" cy="200623"/>
              </a:xfrm>
              <a:custGeom>
                <a:avLst/>
                <a:gdLst/>
                <a:ahLst/>
                <a:cxnLst/>
                <a:rect l="l" t="t" r="r" b="b"/>
                <a:pathLst>
                  <a:path w="1054" h="3185" extrusionOk="0">
                    <a:moveTo>
                      <a:pt x="1020" y="0"/>
                    </a:moveTo>
                    <a:lnTo>
                      <a:pt x="0" y="344"/>
                    </a:lnTo>
                    <a:lnTo>
                      <a:pt x="0" y="3185"/>
                    </a:lnTo>
                    <a:lnTo>
                      <a:pt x="1031" y="2978"/>
                    </a:lnTo>
                    <a:cubicBezTo>
                      <a:pt x="1042" y="2978"/>
                      <a:pt x="1042" y="2967"/>
                      <a:pt x="1042" y="2956"/>
                    </a:cubicBezTo>
                    <a:cubicBezTo>
                      <a:pt x="1042" y="2956"/>
                      <a:pt x="1031" y="2944"/>
                      <a:pt x="1020" y="2944"/>
                    </a:cubicBezTo>
                    <a:lnTo>
                      <a:pt x="34" y="3150"/>
                    </a:lnTo>
                    <a:lnTo>
                      <a:pt x="34" y="367"/>
                    </a:lnTo>
                    <a:lnTo>
                      <a:pt x="1031" y="34"/>
                    </a:lnTo>
                    <a:cubicBezTo>
                      <a:pt x="1054" y="34"/>
                      <a:pt x="1042" y="0"/>
                      <a:pt x="10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8" name="Google Shape;1070;p69"/>
              <p:cNvSpPr/>
              <p:nvPr/>
            </p:nvSpPr>
            <p:spPr>
              <a:xfrm>
                <a:off x="3174243" y="3017673"/>
                <a:ext cx="72250" cy="191301"/>
              </a:xfrm>
              <a:custGeom>
                <a:avLst/>
                <a:gdLst/>
                <a:ahLst/>
                <a:cxnLst/>
                <a:rect l="l" t="t" r="r" b="b"/>
                <a:pathLst>
                  <a:path w="1147" h="3037" extrusionOk="0">
                    <a:moveTo>
                      <a:pt x="1112" y="47"/>
                    </a:moveTo>
                    <a:lnTo>
                      <a:pt x="1112" y="2796"/>
                    </a:lnTo>
                    <a:lnTo>
                      <a:pt x="24" y="2991"/>
                    </a:lnTo>
                    <a:lnTo>
                      <a:pt x="24" y="310"/>
                    </a:lnTo>
                    <a:lnTo>
                      <a:pt x="1112" y="47"/>
                    </a:lnTo>
                    <a:close/>
                    <a:moveTo>
                      <a:pt x="1146" y="1"/>
                    </a:moveTo>
                    <a:lnTo>
                      <a:pt x="12" y="287"/>
                    </a:lnTo>
                    <a:lnTo>
                      <a:pt x="1" y="287"/>
                    </a:lnTo>
                    <a:lnTo>
                      <a:pt x="1" y="3036"/>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59" name="Google Shape;1071;p69"/>
              <p:cNvSpPr/>
              <p:nvPr/>
            </p:nvSpPr>
            <p:spPr>
              <a:xfrm>
                <a:off x="3186526" y="3032476"/>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0" name="Google Shape;1072;p69"/>
              <p:cNvSpPr/>
              <p:nvPr/>
            </p:nvSpPr>
            <p:spPr>
              <a:xfrm>
                <a:off x="3504758" y="2918840"/>
                <a:ext cx="67147" cy="217945"/>
              </a:xfrm>
              <a:custGeom>
                <a:avLst/>
                <a:gdLst/>
                <a:ahLst/>
                <a:cxnLst/>
                <a:rect l="l" t="t" r="r" b="b"/>
                <a:pathLst>
                  <a:path w="1066" h="3460" extrusionOk="0">
                    <a:moveTo>
                      <a:pt x="1031" y="0"/>
                    </a:moveTo>
                    <a:lnTo>
                      <a:pt x="0" y="378"/>
                    </a:lnTo>
                    <a:lnTo>
                      <a:pt x="0" y="3460"/>
                    </a:lnTo>
                    <a:lnTo>
                      <a:pt x="1043" y="3219"/>
                    </a:lnTo>
                    <a:cubicBezTo>
                      <a:pt x="1062" y="3209"/>
                      <a:pt x="1057" y="3183"/>
                      <a:pt x="1047" y="3183"/>
                    </a:cubicBezTo>
                    <a:cubicBezTo>
                      <a:pt x="1046" y="3183"/>
                      <a:pt x="1044" y="3183"/>
                      <a:pt x="1043" y="3185"/>
                    </a:cubicBezTo>
                    <a:lnTo>
                      <a:pt x="35" y="3414"/>
                    </a:lnTo>
                    <a:lnTo>
                      <a:pt x="35" y="401"/>
                    </a:lnTo>
                    <a:lnTo>
                      <a:pt x="1043" y="35"/>
                    </a:lnTo>
                    <a:cubicBezTo>
                      <a:pt x="1066" y="35"/>
                      <a:pt x="1054"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1" name="Google Shape;1073;p69"/>
              <p:cNvSpPr/>
              <p:nvPr/>
            </p:nvSpPr>
            <p:spPr>
              <a:xfrm>
                <a:off x="3423184" y="2945548"/>
                <a:ext cx="68659" cy="205662"/>
              </a:xfrm>
              <a:custGeom>
                <a:avLst/>
                <a:gdLst/>
                <a:ahLst/>
                <a:cxnLst/>
                <a:rect l="l" t="t" r="r" b="b"/>
                <a:pathLst>
                  <a:path w="1090" h="3265" extrusionOk="0">
                    <a:moveTo>
                      <a:pt x="1055" y="46"/>
                    </a:moveTo>
                    <a:lnTo>
                      <a:pt x="1055" y="3047"/>
                    </a:lnTo>
                    <a:lnTo>
                      <a:pt x="35" y="3219"/>
                    </a:lnTo>
                    <a:lnTo>
                      <a:pt x="35" y="390"/>
                    </a:lnTo>
                    <a:lnTo>
                      <a:pt x="1055" y="46"/>
                    </a:lnTo>
                    <a:close/>
                    <a:moveTo>
                      <a:pt x="1089" y="0"/>
                    </a:moveTo>
                    <a:lnTo>
                      <a:pt x="1" y="367"/>
                    </a:lnTo>
                    <a:lnTo>
                      <a:pt x="1" y="3265"/>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2" name="Google Shape;1074;p69"/>
              <p:cNvSpPr/>
              <p:nvPr/>
            </p:nvSpPr>
            <p:spPr>
              <a:xfrm>
                <a:off x="3433326" y="2965201"/>
                <a:ext cx="2205" cy="183868"/>
              </a:xfrm>
              <a:custGeom>
                <a:avLst/>
                <a:gdLst/>
                <a:ahLst/>
                <a:cxnLst/>
                <a:rect l="l" t="t" r="r" b="b"/>
                <a:pathLst>
                  <a:path w="35" h="2919" extrusionOk="0">
                    <a:moveTo>
                      <a:pt x="17" y="0"/>
                    </a:moveTo>
                    <a:cubicBezTo>
                      <a:pt x="9" y="0"/>
                      <a:pt x="0" y="3"/>
                      <a:pt x="0" y="9"/>
                    </a:cubicBezTo>
                    <a:lnTo>
                      <a:pt x="0" y="2907"/>
                    </a:lnTo>
                    <a:cubicBezTo>
                      <a:pt x="0" y="2907"/>
                      <a:pt x="12" y="2919"/>
                      <a:pt x="23" y="2919"/>
                    </a:cubicBezTo>
                    <a:cubicBezTo>
                      <a:pt x="23" y="2919"/>
                      <a:pt x="35" y="2907"/>
                      <a:pt x="35" y="2907"/>
                    </a:cubicBezTo>
                    <a:lnTo>
                      <a:pt x="35" y="9"/>
                    </a:lnTo>
                    <a:cubicBezTo>
                      <a:pt x="35" y="3"/>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3" name="Google Shape;1075;p69"/>
              <p:cNvSpPr/>
              <p:nvPr/>
            </p:nvSpPr>
            <p:spPr>
              <a:xfrm>
                <a:off x="3517041" y="2937611"/>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4" name="Google Shape;1076;p69"/>
              <p:cNvSpPr/>
              <p:nvPr/>
            </p:nvSpPr>
            <p:spPr>
              <a:xfrm>
                <a:off x="3645480" y="2869077"/>
                <a:ext cx="89509" cy="233126"/>
              </a:xfrm>
              <a:custGeom>
                <a:avLst/>
                <a:gdLst/>
                <a:ahLst/>
                <a:cxnLst/>
                <a:rect l="l" t="t" r="r" b="b"/>
                <a:pathLst>
                  <a:path w="1421" h="3701" extrusionOk="0">
                    <a:moveTo>
                      <a:pt x="1306" y="46"/>
                    </a:moveTo>
                    <a:lnTo>
                      <a:pt x="1386" y="3288"/>
                    </a:lnTo>
                    <a:lnTo>
                      <a:pt x="34" y="3654"/>
                    </a:lnTo>
                    <a:lnTo>
                      <a:pt x="34" y="481"/>
                    </a:lnTo>
                    <a:lnTo>
                      <a:pt x="1306" y="46"/>
                    </a:lnTo>
                    <a:close/>
                    <a:moveTo>
                      <a:pt x="1340" y="0"/>
                    </a:moveTo>
                    <a:lnTo>
                      <a:pt x="12" y="458"/>
                    </a:lnTo>
                    <a:lnTo>
                      <a:pt x="0" y="458"/>
                    </a:lnTo>
                    <a:lnTo>
                      <a:pt x="0" y="3700"/>
                    </a:lnTo>
                    <a:lnTo>
                      <a:pt x="1421" y="3311"/>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5" name="Google Shape;1077;p69"/>
              <p:cNvSpPr/>
              <p:nvPr/>
            </p:nvSpPr>
            <p:spPr>
              <a:xfrm>
                <a:off x="3749353" y="2830085"/>
                <a:ext cx="93855" cy="244653"/>
              </a:xfrm>
              <a:custGeom>
                <a:avLst/>
                <a:gdLst/>
                <a:ahLst/>
                <a:cxnLst/>
                <a:rect l="l" t="t" r="r" b="b"/>
                <a:pathLst>
                  <a:path w="1490" h="3884" extrusionOk="0">
                    <a:moveTo>
                      <a:pt x="1467" y="0"/>
                    </a:moveTo>
                    <a:lnTo>
                      <a:pt x="1" y="516"/>
                    </a:lnTo>
                    <a:lnTo>
                      <a:pt x="1" y="3884"/>
                    </a:lnTo>
                    <a:lnTo>
                      <a:pt x="1478" y="3540"/>
                    </a:lnTo>
                    <a:cubicBezTo>
                      <a:pt x="1490" y="3529"/>
                      <a:pt x="1490" y="3506"/>
                      <a:pt x="1467" y="3506"/>
                    </a:cubicBezTo>
                    <a:lnTo>
                      <a:pt x="35" y="3838"/>
                    </a:lnTo>
                    <a:lnTo>
                      <a:pt x="35" y="539"/>
                    </a:lnTo>
                    <a:lnTo>
                      <a:pt x="1478" y="35"/>
                    </a:lnTo>
                    <a:cubicBezTo>
                      <a:pt x="1478" y="35"/>
                      <a:pt x="1490" y="23"/>
                      <a:pt x="1490" y="12"/>
                    </a:cubicBezTo>
                    <a:cubicBezTo>
                      <a:pt x="1478" y="12"/>
                      <a:pt x="1467" y="0"/>
                      <a:pt x="146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6" name="Google Shape;1078;p69"/>
              <p:cNvSpPr/>
              <p:nvPr/>
            </p:nvSpPr>
            <p:spPr>
              <a:xfrm>
                <a:off x="3655559" y="2893958"/>
                <a:ext cx="2205" cy="203899"/>
              </a:xfrm>
              <a:custGeom>
                <a:avLst/>
                <a:gdLst/>
                <a:ahLst/>
                <a:cxnLst/>
                <a:rect l="l" t="t" r="r" b="b"/>
                <a:pathLst>
                  <a:path w="35" h="3237" extrusionOk="0">
                    <a:moveTo>
                      <a:pt x="18" y="0"/>
                    </a:moveTo>
                    <a:cubicBezTo>
                      <a:pt x="9" y="0"/>
                      <a:pt x="0" y="6"/>
                      <a:pt x="0" y="17"/>
                    </a:cubicBezTo>
                    <a:lnTo>
                      <a:pt x="0" y="3213"/>
                    </a:lnTo>
                    <a:cubicBezTo>
                      <a:pt x="0" y="3225"/>
                      <a:pt x="12" y="3236"/>
                      <a:pt x="12" y="3236"/>
                    </a:cubicBezTo>
                    <a:cubicBezTo>
                      <a:pt x="23" y="3236"/>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7" name="Google Shape;1079;p69"/>
              <p:cNvSpPr/>
              <p:nvPr/>
            </p:nvSpPr>
            <p:spPr>
              <a:xfrm>
                <a:off x="3760880" y="2857864"/>
                <a:ext cx="2268" cy="212528"/>
              </a:xfrm>
              <a:custGeom>
                <a:avLst/>
                <a:gdLst/>
                <a:ahLst/>
                <a:cxnLst/>
                <a:rect l="l" t="t" r="r" b="b"/>
                <a:pathLst>
                  <a:path w="36" h="3374" extrusionOk="0">
                    <a:moveTo>
                      <a:pt x="18" y="0"/>
                    </a:moveTo>
                    <a:cubicBezTo>
                      <a:pt x="10" y="0"/>
                      <a:pt x="1" y="6"/>
                      <a:pt x="1" y="18"/>
                    </a:cubicBezTo>
                    <a:lnTo>
                      <a:pt x="1" y="3363"/>
                    </a:lnTo>
                    <a:cubicBezTo>
                      <a:pt x="1" y="3374"/>
                      <a:pt x="12" y="3374"/>
                      <a:pt x="12" y="3374"/>
                    </a:cubicBezTo>
                    <a:cubicBezTo>
                      <a:pt x="24" y="3374"/>
                      <a:pt x="35" y="3374"/>
                      <a:pt x="35" y="3363"/>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8" name="Google Shape;1080;p69"/>
              <p:cNvSpPr/>
              <p:nvPr/>
            </p:nvSpPr>
            <p:spPr>
              <a:xfrm>
                <a:off x="3928311" y="2770936"/>
                <a:ext cx="85918" cy="260527"/>
              </a:xfrm>
              <a:custGeom>
                <a:avLst/>
                <a:gdLst/>
                <a:ahLst/>
                <a:cxnLst/>
                <a:rect l="l" t="t" r="r" b="b"/>
                <a:pathLst>
                  <a:path w="1364" h="4136" extrusionOk="0">
                    <a:moveTo>
                      <a:pt x="1329" y="57"/>
                    </a:moveTo>
                    <a:lnTo>
                      <a:pt x="1329" y="3746"/>
                    </a:lnTo>
                    <a:lnTo>
                      <a:pt x="35" y="4090"/>
                    </a:lnTo>
                    <a:lnTo>
                      <a:pt x="35" y="527"/>
                    </a:lnTo>
                    <a:lnTo>
                      <a:pt x="1329" y="57"/>
                    </a:lnTo>
                    <a:close/>
                    <a:moveTo>
                      <a:pt x="1364" y="0"/>
                    </a:moveTo>
                    <a:lnTo>
                      <a:pt x="1" y="493"/>
                    </a:lnTo>
                    <a:lnTo>
                      <a:pt x="1" y="4135"/>
                    </a:lnTo>
                    <a:lnTo>
                      <a:pt x="1364" y="3769"/>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69" name="Google Shape;1081;p69"/>
              <p:cNvSpPr/>
              <p:nvPr/>
            </p:nvSpPr>
            <p:spPr>
              <a:xfrm>
                <a:off x="4037285" y="2719662"/>
                <a:ext cx="104689" cy="281502"/>
              </a:xfrm>
              <a:custGeom>
                <a:avLst/>
                <a:gdLst/>
                <a:ahLst/>
                <a:cxnLst/>
                <a:rect l="l" t="t" r="r" b="b"/>
                <a:pathLst>
                  <a:path w="1662" h="4469" extrusionOk="0">
                    <a:moveTo>
                      <a:pt x="1627" y="47"/>
                    </a:moveTo>
                    <a:lnTo>
                      <a:pt x="1627" y="3953"/>
                    </a:lnTo>
                    <a:lnTo>
                      <a:pt x="35" y="4422"/>
                    </a:lnTo>
                    <a:lnTo>
                      <a:pt x="35" y="688"/>
                    </a:lnTo>
                    <a:lnTo>
                      <a:pt x="1627" y="47"/>
                    </a:lnTo>
                    <a:close/>
                    <a:moveTo>
                      <a:pt x="1661" y="1"/>
                    </a:moveTo>
                    <a:lnTo>
                      <a:pt x="12" y="654"/>
                    </a:lnTo>
                    <a:lnTo>
                      <a:pt x="0" y="665"/>
                    </a:lnTo>
                    <a:lnTo>
                      <a:pt x="0" y="4468"/>
                    </a:lnTo>
                    <a:lnTo>
                      <a:pt x="1650" y="3976"/>
                    </a:lnTo>
                    <a:lnTo>
                      <a:pt x="1661" y="3976"/>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0" name="Google Shape;1082;p69"/>
              <p:cNvSpPr/>
              <p:nvPr/>
            </p:nvSpPr>
            <p:spPr>
              <a:xfrm>
                <a:off x="3938389" y="2798527"/>
                <a:ext cx="2268" cy="231488"/>
              </a:xfrm>
              <a:custGeom>
                <a:avLst/>
                <a:gdLst/>
                <a:ahLst/>
                <a:cxnLst/>
                <a:rect l="l" t="t" r="r" b="b"/>
                <a:pathLst>
                  <a:path w="36" h="3675" extrusionOk="0">
                    <a:moveTo>
                      <a:pt x="18" y="0"/>
                    </a:moveTo>
                    <a:cubicBezTo>
                      <a:pt x="10" y="0"/>
                      <a:pt x="1" y="3"/>
                      <a:pt x="1" y="9"/>
                    </a:cubicBezTo>
                    <a:lnTo>
                      <a:pt x="1" y="3652"/>
                    </a:lnTo>
                    <a:cubicBezTo>
                      <a:pt x="1" y="3663"/>
                      <a:pt x="12" y="3675"/>
                      <a:pt x="12" y="3675"/>
                    </a:cubicBezTo>
                    <a:cubicBezTo>
                      <a:pt x="24" y="3675"/>
                      <a:pt x="35" y="3663"/>
                      <a:pt x="35" y="3652"/>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1" name="Google Shape;1083;p69"/>
              <p:cNvSpPr/>
              <p:nvPr/>
            </p:nvSpPr>
            <p:spPr>
              <a:xfrm>
                <a:off x="4046671" y="2757582"/>
                <a:ext cx="2205" cy="239236"/>
              </a:xfrm>
              <a:custGeom>
                <a:avLst/>
                <a:gdLst/>
                <a:ahLst/>
                <a:cxnLst/>
                <a:rect l="l" t="t" r="r" b="b"/>
                <a:pathLst>
                  <a:path w="35" h="3798" extrusionOk="0">
                    <a:moveTo>
                      <a:pt x="17" y="0"/>
                    </a:moveTo>
                    <a:cubicBezTo>
                      <a:pt x="9" y="0"/>
                      <a:pt x="0" y="6"/>
                      <a:pt x="0" y="17"/>
                    </a:cubicBezTo>
                    <a:lnTo>
                      <a:pt x="0" y="3786"/>
                    </a:lnTo>
                    <a:cubicBezTo>
                      <a:pt x="0" y="3786"/>
                      <a:pt x="0" y="3798"/>
                      <a:pt x="12" y="3798"/>
                    </a:cubicBezTo>
                    <a:cubicBezTo>
                      <a:pt x="23" y="3798"/>
                      <a:pt x="35" y="3786"/>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2" name="Google Shape;1084;p69"/>
              <p:cNvSpPr/>
              <p:nvPr/>
            </p:nvSpPr>
            <p:spPr>
              <a:xfrm>
                <a:off x="3283974" y="3248473"/>
                <a:ext cx="66202" cy="199363"/>
              </a:xfrm>
              <a:custGeom>
                <a:avLst/>
                <a:gdLst/>
                <a:ahLst/>
                <a:cxnLst/>
                <a:rect l="l" t="t" r="r" b="b"/>
                <a:pathLst>
                  <a:path w="1051" h="3165" extrusionOk="0">
                    <a:moveTo>
                      <a:pt x="1028" y="0"/>
                    </a:moveTo>
                    <a:cubicBezTo>
                      <a:pt x="1026" y="0"/>
                      <a:pt x="1023" y="1"/>
                      <a:pt x="1020" y="2"/>
                    </a:cubicBezTo>
                    <a:lnTo>
                      <a:pt x="11" y="323"/>
                    </a:lnTo>
                    <a:lnTo>
                      <a:pt x="0" y="323"/>
                    </a:lnTo>
                    <a:lnTo>
                      <a:pt x="0" y="3164"/>
                    </a:lnTo>
                    <a:lnTo>
                      <a:pt x="1031" y="2981"/>
                    </a:lnTo>
                    <a:cubicBezTo>
                      <a:pt x="1042" y="2969"/>
                      <a:pt x="1042" y="2969"/>
                      <a:pt x="1042" y="2958"/>
                    </a:cubicBezTo>
                    <a:cubicBezTo>
                      <a:pt x="1042" y="2950"/>
                      <a:pt x="1037" y="2942"/>
                      <a:pt x="1029" y="2942"/>
                    </a:cubicBezTo>
                    <a:cubicBezTo>
                      <a:pt x="1026" y="2942"/>
                      <a:pt x="1023" y="2943"/>
                      <a:pt x="1020" y="2946"/>
                    </a:cubicBezTo>
                    <a:lnTo>
                      <a:pt x="34" y="3118"/>
                    </a:lnTo>
                    <a:lnTo>
                      <a:pt x="34" y="346"/>
                    </a:lnTo>
                    <a:lnTo>
                      <a:pt x="1031" y="37"/>
                    </a:lnTo>
                    <a:cubicBezTo>
                      <a:pt x="1051" y="27"/>
                      <a:pt x="1045" y="0"/>
                      <a:pt x="102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3" name="Google Shape;1085;p69"/>
              <p:cNvSpPr/>
              <p:nvPr/>
            </p:nvSpPr>
            <p:spPr>
              <a:xfrm>
                <a:off x="3174243" y="3276000"/>
                <a:ext cx="72250" cy="189096"/>
              </a:xfrm>
              <a:custGeom>
                <a:avLst/>
                <a:gdLst/>
                <a:ahLst/>
                <a:cxnLst/>
                <a:rect l="l" t="t" r="r" b="b"/>
                <a:pathLst>
                  <a:path w="1147" h="3002" extrusionOk="0">
                    <a:moveTo>
                      <a:pt x="1112" y="47"/>
                    </a:moveTo>
                    <a:lnTo>
                      <a:pt x="1112" y="2796"/>
                    </a:lnTo>
                    <a:lnTo>
                      <a:pt x="24" y="2968"/>
                    </a:lnTo>
                    <a:lnTo>
                      <a:pt x="24" y="287"/>
                    </a:lnTo>
                    <a:lnTo>
                      <a:pt x="1112" y="47"/>
                    </a:lnTo>
                    <a:close/>
                    <a:moveTo>
                      <a:pt x="1146" y="1"/>
                    </a:moveTo>
                    <a:lnTo>
                      <a:pt x="1" y="264"/>
                    </a:lnTo>
                    <a:lnTo>
                      <a:pt x="1" y="3002"/>
                    </a:lnTo>
                    <a:lnTo>
                      <a:pt x="1146" y="2819"/>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4" name="Google Shape;1086;p69"/>
              <p:cNvSpPr/>
              <p:nvPr/>
            </p:nvSpPr>
            <p:spPr>
              <a:xfrm>
                <a:off x="3186526" y="3289354"/>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5" name="Google Shape;1087;p69"/>
              <p:cNvSpPr/>
              <p:nvPr/>
            </p:nvSpPr>
            <p:spPr>
              <a:xfrm>
                <a:off x="3504758" y="3205135"/>
                <a:ext cx="66958" cy="214544"/>
              </a:xfrm>
              <a:custGeom>
                <a:avLst/>
                <a:gdLst/>
                <a:ahLst/>
                <a:cxnLst/>
                <a:rect l="l" t="t" r="r" b="b"/>
                <a:pathLst>
                  <a:path w="1063" h="3406" extrusionOk="0">
                    <a:moveTo>
                      <a:pt x="1040" y="1"/>
                    </a:moveTo>
                    <a:cubicBezTo>
                      <a:pt x="1037" y="1"/>
                      <a:pt x="1035" y="2"/>
                      <a:pt x="1031" y="3"/>
                    </a:cubicBezTo>
                    <a:lnTo>
                      <a:pt x="0" y="312"/>
                    </a:lnTo>
                    <a:lnTo>
                      <a:pt x="0" y="3405"/>
                    </a:lnTo>
                    <a:lnTo>
                      <a:pt x="1043" y="3211"/>
                    </a:lnTo>
                    <a:cubicBezTo>
                      <a:pt x="1054" y="3211"/>
                      <a:pt x="1054" y="3199"/>
                      <a:pt x="1054" y="3188"/>
                    </a:cubicBezTo>
                    <a:cubicBezTo>
                      <a:pt x="1054" y="3176"/>
                      <a:pt x="1043" y="3176"/>
                      <a:pt x="1043" y="3176"/>
                    </a:cubicBezTo>
                    <a:lnTo>
                      <a:pt x="35" y="3359"/>
                    </a:lnTo>
                    <a:lnTo>
                      <a:pt x="35" y="347"/>
                    </a:lnTo>
                    <a:lnTo>
                      <a:pt x="1043" y="37"/>
                    </a:lnTo>
                    <a:cubicBezTo>
                      <a:pt x="1062" y="28"/>
                      <a:pt x="1057" y="1"/>
                      <a:pt x="104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6" name="Google Shape;1088;p69"/>
              <p:cNvSpPr/>
              <p:nvPr/>
            </p:nvSpPr>
            <p:spPr>
              <a:xfrm>
                <a:off x="3423184" y="3227686"/>
                <a:ext cx="68659" cy="201379"/>
              </a:xfrm>
              <a:custGeom>
                <a:avLst/>
                <a:gdLst/>
                <a:ahLst/>
                <a:cxnLst/>
                <a:rect l="l" t="t" r="r" b="b"/>
                <a:pathLst>
                  <a:path w="1090" h="3197" extrusionOk="0">
                    <a:moveTo>
                      <a:pt x="1055" y="46"/>
                    </a:moveTo>
                    <a:lnTo>
                      <a:pt x="1055" y="3036"/>
                    </a:lnTo>
                    <a:lnTo>
                      <a:pt x="35" y="3162"/>
                    </a:lnTo>
                    <a:lnTo>
                      <a:pt x="35" y="332"/>
                    </a:lnTo>
                    <a:lnTo>
                      <a:pt x="1055" y="46"/>
                    </a:lnTo>
                    <a:close/>
                    <a:moveTo>
                      <a:pt x="1089" y="0"/>
                    </a:moveTo>
                    <a:lnTo>
                      <a:pt x="12" y="310"/>
                    </a:lnTo>
                    <a:lnTo>
                      <a:pt x="1" y="310"/>
                    </a:lnTo>
                    <a:lnTo>
                      <a:pt x="1" y="3196"/>
                    </a:lnTo>
                    <a:lnTo>
                      <a:pt x="1078" y="3070"/>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7" name="Google Shape;1089;p69"/>
              <p:cNvSpPr/>
              <p:nvPr/>
            </p:nvSpPr>
            <p:spPr>
              <a:xfrm>
                <a:off x="3433326" y="3243874"/>
                <a:ext cx="2205" cy="183742"/>
              </a:xfrm>
              <a:custGeom>
                <a:avLst/>
                <a:gdLst/>
                <a:ahLst/>
                <a:cxnLst/>
                <a:rect l="l" t="t" r="r" b="b"/>
                <a:pathLst>
                  <a:path w="35" h="2917" extrusionOk="0">
                    <a:moveTo>
                      <a:pt x="17" y="1"/>
                    </a:moveTo>
                    <a:cubicBezTo>
                      <a:pt x="9" y="1"/>
                      <a:pt x="0" y="7"/>
                      <a:pt x="0" y="18"/>
                    </a:cubicBezTo>
                    <a:lnTo>
                      <a:pt x="0" y="2905"/>
                    </a:lnTo>
                    <a:cubicBezTo>
                      <a:pt x="0" y="2916"/>
                      <a:pt x="12" y="2916"/>
                      <a:pt x="23" y="2916"/>
                    </a:cubicBezTo>
                    <a:cubicBezTo>
                      <a:pt x="23" y="2916"/>
                      <a:pt x="35" y="2916"/>
                      <a:pt x="35" y="2905"/>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8" name="Google Shape;1090;p69"/>
              <p:cNvSpPr/>
              <p:nvPr/>
            </p:nvSpPr>
            <p:spPr>
              <a:xfrm>
                <a:off x="3517041" y="3221198"/>
                <a:ext cx="2205" cy="195584"/>
              </a:xfrm>
              <a:custGeom>
                <a:avLst/>
                <a:gdLst/>
                <a:ahLst/>
                <a:cxnLst/>
                <a:rect l="l" t="t" r="r" b="b"/>
                <a:pathLst>
                  <a:path w="35" h="3105" extrusionOk="0">
                    <a:moveTo>
                      <a:pt x="23" y="0"/>
                    </a:moveTo>
                    <a:cubicBezTo>
                      <a:pt x="12" y="0"/>
                      <a:pt x="0" y="0"/>
                      <a:pt x="0" y="12"/>
                    </a:cubicBezTo>
                    <a:lnTo>
                      <a:pt x="0" y="3093"/>
                    </a:lnTo>
                    <a:cubicBezTo>
                      <a:pt x="0" y="3104"/>
                      <a:pt x="12" y="3104"/>
                      <a:pt x="12" y="3104"/>
                    </a:cubicBezTo>
                    <a:cubicBezTo>
                      <a:pt x="23" y="3104"/>
                      <a:pt x="34" y="3104"/>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79" name="Google Shape;1091;p69"/>
              <p:cNvSpPr/>
              <p:nvPr/>
            </p:nvSpPr>
            <p:spPr>
              <a:xfrm>
                <a:off x="3645480" y="3175025"/>
                <a:ext cx="89509" cy="224433"/>
              </a:xfrm>
              <a:custGeom>
                <a:avLst/>
                <a:gdLst/>
                <a:ahLst/>
                <a:cxnLst/>
                <a:rect l="l" t="t" r="r" b="b"/>
                <a:pathLst>
                  <a:path w="1421" h="3563" extrusionOk="0">
                    <a:moveTo>
                      <a:pt x="1317" y="46"/>
                    </a:moveTo>
                    <a:lnTo>
                      <a:pt x="1386" y="3288"/>
                    </a:lnTo>
                    <a:lnTo>
                      <a:pt x="34" y="3517"/>
                    </a:lnTo>
                    <a:lnTo>
                      <a:pt x="34" y="344"/>
                    </a:lnTo>
                    <a:lnTo>
                      <a:pt x="1317" y="46"/>
                    </a:lnTo>
                    <a:close/>
                    <a:moveTo>
                      <a:pt x="1340" y="0"/>
                    </a:moveTo>
                    <a:lnTo>
                      <a:pt x="0" y="321"/>
                    </a:lnTo>
                    <a:lnTo>
                      <a:pt x="0" y="3563"/>
                    </a:lnTo>
                    <a:lnTo>
                      <a:pt x="1398" y="3322"/>
                    </a:lnTo>
                    <a:lnTo>
                      <a:pt x="1421" y="3322"/>
                    </a:lnTo>
                    <a:lnTo>
                      <a:pt x="1340" y="23"/>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0" name="Google Shape;1092;p69"/>
              <p:cNvSpPr/>
              <p:nvPr/>
            </p:nvSpPr>
            <p:spPr>
              <a:xfrm>
                <a:off x="3749353" y="3147435"/>
                <a:ext cx="93855" cy="234701"/>
              </a:xfrm>
              <a:custGeom>
                <a:avLst/>
                <a:gdLst/>
                <a:ahLst/>
                <a:cxnLst/>
                <a:rect l="l" t="t" r="r" b="b"/>
                <a:pathLst>
                  <a:path w="1490" h="3726" extrusionOk="0">
                    <a:moveTo>
                      <a:pt x="1475" y="0"/>
                    </a:moveTo>
                    <a:cubicBezTo>
                      <a:pt x="1473" y="0"/>
                      <a:pt x="1470" y="1"/>
                      <a:pt x="1467" y="3"/>
                    </a:cubicBezTo>
                    <a:lnTo>
                      <a:pt x="12" y="358"/>
                    </a:lnTo>
                    <a:lnTo>
                      <a:pt x="1" y="358"/>
                    </a:lnTo>
                    <a:lnTo>
                      <a:pt x="1" y="3726"/>
                    </a:lnTo>
                    <a:lnTo>
                      <a:pt x="1467" y="3531"/>
                    </a:lnTo>
                    <a:cubicBezTo>
                      <a:pt x="1478" y="3531"/>
                      <a:pt x="1490" y="3531"/>
                      <a:pt x="1490" y="3519"/>
                    </a:cubicBezTo>
                    <a:cubicBezTo>
                      <a:pt x="1482" y="3511"/>
                      <a:pt x="1479" y="3503"/>
                      <a:pt x="1475" y="3503"/>
                    </a:cubicBezTo>
                    <a:cubicBezTo>
                      <a:pt x="1473" y="3503"/>
                      <a:pt x="1470" y="3505"/>
                      <a:pt x="1467" y="3508"/>
                    </a:cubicBezTo>
                    <a:lnTo>
                      <a:pt x="35" y="3691"/>
                    </a:lnTo>
                    <a:lnTo>
                      <a:pt x="35" y="392"/>
                    </a:lnTo>
                    <a:lnTo>
                      <a:pt x="1478" y="37"/>
                    </a:lnTo>
                    <a:cubicBezTo>
                      <a:pt x="1488" y="27"/>
                      <a:pt x="1490" y="0"/>
                      <a:pt x="147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1" name="Google Shape;1093;p69"/>
              <p:cNvSpPr/>
              <p:nvPr/>
            </p:nvSpPr>
            <p:spPr>
              <a:xfrm>
                <a:off x="3655559" y="3192663"/>
                <a:ext cx="2205" cy="203206"/>
              </a:xfrm>
              <a:custGeom>
                <a:avLst/>
                <a:gdLst/>
                <a:ahLst/>
                <a:cxnLst/>
                <a:rect l="l" t="t" r="r" b="b"/>
                <a:pathLst>
                  <a:path w="35" h="3226" extrusionOk="0">
                    <a:moveTo>
                      <a:pt x="18" y="1"/>
                    </a:moveTo>
                    <a:cubicBezTo>
                      <a:pt x="9" y="1"/>
                      <a:pt x="0" y="6"/>
                      <a:pt x="0" y="18"/>
                    </a:cubicBezTo>
                    <a:lnTo>
                      <a:pt x="0" y="3214"/>
                    </a:lnTo>
                    <a:cubicBezTo>
                      <a:pt x="0" y="3225"/>
                      <a:pt x="12" y="3225"/>
                      <a:pt x="12" y="3225"/>
                    </a:cubicBezTo>
                    <a:cubicBezTo>
                      <a:pt x="23" y="3225"/>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2" name="Google Shape;1094;p69"/>
              <p:cNvSpPr/>
              <p:nvPr/>
            </p:nvSpPr>
            <p:spPr>
              <a:xfrm>
                <a:off x="3760880" y="3167403"/>
                <a:ext cx="2268" cy="212591"/>
              </a:xfrm>
              <a:custGeom>
                <a:avLst/>
                <a:gdLst/>
                <a:ahLst/>
                <a:cxnLst/>
                <a:rect l="l" t="t" r="r" b="b"/>
                <a:pathLst>
                  <a:path w="36" h="3375" extrusionOk="0">
                    <a:moveTo>
                      <a:pt x="18" y="1"/>
                    </a:moveTo>
                    <a:cubicBezTo>
                      <a:pt x="10" y="1"/>
                      <a:pt x="1" y="6"/>
                      <a:pt x="1" y="18"/>
                    </a:cubicBezTo>
                    <a:lnTo>
                      <a:pt x="1" y="3351"/>
                    </a:lnTo>
                    <a:cubicBezTo>
                      <a:pt x="1" y="3363"/>
                      <a:pt x="12" y="3374"/>
                      <a:pt x="12" y="3374"/>
                    </a:cubicBezTo>
                    <a:cubicBezTo>
                      <a:pt x="24" y="3374"/>
                      <a:pt x="35" y="3363"/>
                      <a:pt x="35" y="3351"/>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3" name="Google Shape;1095;p69"/>
              <p:cNvSpPr/>
              <p:nvPr/>
            </p:nvSpPr>
            <p:spPr>
              <a:xfrm>
                <a:off x="3928311" y="3105735"/>
                <a:ext cx="85918" cy="251141"/>
              </a:xfrm>
              <a:custGeom>
                <a:avLst/>
                <a:gdLst/>
                <a:ahLst/>
                <a:cxnLst/>
                <a:rect l="l" t="t" r="r" b="b"/>
                <a:pathLst>
                  <a:path w="1364" h="3987" extrusionOk="0">
                    <a:moveTo>
                      <a:pt x="1329" y="46"/>
                    </a:moveTo>
                    <a:lnTo>
                      <a:pt x="1329" y="3735"/>
                    </a:lnTo>
                    <a:lnTo>
                      <a:pt x="35" y="3952"/>
                    </a:lnTo>
                    <a:lnTo>
                      <a:pt x="35" y="378"/>
                    </a:lnTo>
                    <a:lnTo>
                      <a:pt x="1329" y="46"/>
                    </a:lnTo>
                    <a:close/>
                    <a:moveTo>
                      <a:pt x="1364" y="0"/>
                    </a:moveTo>
                    <a:lnTo>
                      <a:pt x="1" y="355"/>
                    </a:lnTo>
                    <a:lnTo>
                      <a:pt x="1" y="3987"/>
                    </a:lnTo>
                    <a:lnTo>
                      <a:pt x="1341" y="3769"/>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4" name="Google Shape;1096;p69"/>
              <p:cNvSpPr/>
              <p:nvPr/>
            </p:nvSpPr>
            <p:spPr>
              <a:xfrm>
                <a:off x="4037285" y="3066743"/>
                <a:ext cx="104689" cy="271361"/>
              </a:xfrm>
              <a:custGeom>
                <a:avLst/>
                <a:gdLst/>
                <a:ahLst/>
                <a:cxnLst/>
                <a:rect l="l" t="t" r="r" b="b"/>
                <a:pathLst>
                  <a:path w="1662" h="4308" extrusionOk="0">
                    <a:moveTo>
                      <a:pt x="1627" y="47"/>
                    </a:moveTo>
                    <a:lnTo>
                      <a:pt x="1627" y="3953"/>
                    </a:lnTo>
                    <a:lnTo>
                      <a:pt x="35" y="4262"/>
                    </a:lnTo>
                    <a:lnTo>
                      <a:pt x="35" y="528"/>
                    </a:lnTo>
                    <a:lnTo>
                      <a:pt x="1627" y="47"/>
                    </a:lnTo>
                    <a:close/>
                    <a:moveTo>
                      <a:pt x="1661" y="1"/>
                    </a:moveTo>
                    <a:lnTo>
                      <a:pt x="0" y="505"/>
                    </a:lnTo>
                    <a:lnTo>
                      <a:pt x="0" y="4308"/>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5" name="Google Shape;1097;p69"/>
              <p:cNvSpPr/>
              <p:nvPr/>
            </p:nvSpPr>
            <p:spPr>
              <a:xfrm>
                <a:off x="3938389" y="3125577"/>
                <a:ext cx="2268" cy="231299"/>
              </a:xfrm>
              <a:custGeom>
                <a:avLst/>
                <a:gdLst/>
                <a:ahLst/>
                <a:cxnLst/>
                <a:rect l="l" t="t" r="r" b="b"/>
                <a:pathLst>
                  <a:path w="36" h="3672" extrusionOk="0">
                    <a:moveTo>
                      <a:pt x="18" y="0"/>
                    </a:moveTo>
                    <a:cubicBezTo>
                      <a:pt x="10" y="0"/>
                      <a:pt x="1" y="6"/>
                      <a:pt x="1" y="18"/>
                    </a:cubicBezTo>
                    <a:lnTo>
                      <a:pt x="1" y="3649"/>
                    </a:lnTo>
                    <a:cubicBezTo>
                      <a:pt x="1" y="3660"/>
                      <a:pt x="12" y="3672"/>
                      <a:pt x="12" y="3672"/>
                    </a:cubicBezTo>
                    <a:cubicBezTo>
                      <a:pt x="24" y="3672"/>
                      <a:pt x="35" y="3660"/>
                      <a:pt x="35" y="3660"/>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6" name="Google Shape;1098;p69"/>
              <p:cNvSpPr/>
              <p:nvPr/>
            </p:nvSpPr>
            <p:spPr>
              <a:xfrm>
                <a:off x="4046671" y="3095278"/>
                <a:ext cx="2205" cy="239236"/>
              </a:xfrm>
              <a:custGeom>
                <a:avLst/>
                <a:gdLst/>
                <a:ahLst/>
                <a:cxnLst/>
                <a:rect l="l" t="t" r="r" b="b"/>
                <a:pathLst>
                  <a:path w="35" h="3798" extrusionOk="0">
                    <a:moveTo>
                      <a:pt x="17" y="0"/>
                    </a:moveTo>
                    <a:cubicBezTo>
                      <a:pt x="9" y="0"/>
                      <a:pt x="0" y="6"/>
                      <a:pt x="0" y="17"/>
                    </a:cubicBezTo>
                    <a:lnTo>
                      <a:pt x="0" y="3786"/>
                    </a:lnTo>
                    <a:cubicBezTo>
                      <a:pt x="0" y="3798"/>
                      <a:pt x="0" y="3798"/>
                      <a:pt x="12" y="3798"/>
                    </a:cubicBezTo>
                    <a:cubicBezTo>
                      <a:pt x="23" y="3798"/>
                      <a:pt x="35" y="3798"/>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7" name="Google Shape;1099;p69"/>
              <p:cNvSpPr/>
              <p:nvPr/>
            </p:nvSpPr>
            <p:spPr>
              <a:xfrm>
                <a:off x="4876454" y="2277337"/>
                <a:ext cx="116972" cy="267078"/>
              </a:xfrm>
              <a:custGeom>
                <a:avLst/>
                <a:gdLst/>
                <a:ahLst/>
                <a:cxnLst/>
                <a:rect l="l" t="t" r="r" b="b"/>
                <a:pathLst>
                  <a:path w="1857" h="4240" extrusionOk="0">
                    <a:moveTo>
                      <a:pt x="104" y="58"/>
                    </a:moveTo>
                    <a:lnTo>
                      <a:pt x="1799" y="1181"/>
                    </a:lnTo>
                    <a:lnTo>
                      <a:pt x="1822" y="4182"/>
                    </a:lnTo>
                    <a:lnTo>
                      <a:pt x="35" y="3151"/>
                    </a:lnTo>
                    <a:lnTo>
                      <a:pt x="104" y="58"/>
                    </a:lnTo>
                    <a:close/>
                    <a:moveTo>
                      <a:pt x="69" y="1"/>
                    </a:moveTo>
                    <a:lnTo>
                      <a:pt x="1" y="3162"/>
                    </a:lnTo>
                    <a:lnTo>
                      <a:pt x="1" y="3174"/>
                    </a:lnTo>
                    <a:lnTo>
                      <a:pt x="1856" y="4239"/>
                    </a:lnTo>
                    <a:lnTo>
                      <a:pt x="1834" y="1169"/>
                    </a:lnTo>
                    <a:lnTo>
                      <a:pt x="1834" y="1158"/>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8" name="Google Shape;1100;p69"/>
              <p:cNvSpPr/>
              <p:nvPr/>
            </p:nvSpPr>
            <p:spPr>
              <a:xfrm>
                <a:off x="4733716" y="2179386"/>
                <a:ext cx="122579" cy="286353"/>
              </a:xfrm>
              <a:custGeom>
                <a:avLst/>
                <a:gdLst/>
                <a:ahLst/>
                <a:cxnLst/>
                <a:rect l="l" t="t" r="r" b="b"/>
                <a:pathLst>
                  <a:path w="1946" h="4546" extrusionOk="0">
                    <a:moveTo>
                      <a:pt x="63" y="1"/>
                    </a:moveTo>
                    <a:cubicBezTo>
                      <a:pt x="59" y="1"/>
                      <a:pt x="56" y="4"/>
                      <a:pt x="56" y="9"/>
                    </a:cubicBezTo>
                    <a:cubicBezTo>
                      <a:pt x="44" y="21"/>
                      <a:pt x="44" y="21"/>
                      <a:pt x="56" y="32"/>
                    </a:cubicBezTo>
                    <a:lnTo>
                      <a:pt x="1889" y="1281"/>
                    </a:lnTo>
                    <a:lnTo>
                      <a:pt x="1912" y="4488"/>
                    </a:lnTo>
                    <a:lnTo>
                      <a:pt x="1912" y="4488"/>
                    </a:lnTo>
                    <a:lnTo>
                      <a:pt x="21" y="3412"/>
                    </a:lnTo>
                    <a:cubicBezTo>
                      <a:pt x="19" y="3409"/>
                      <a:pt x="17" y="3408"/>
                      <a:pt x="15" y="3408"/>
                    </a:cubicBezTo>
                    <a:cubicBezTo>
                      <a:pt x="6" y="3408"/>
                      <a:pt x="1" y="3425"/>
                      <a:pt x="10" y="3434"/>
                    </a:cubicBezTo>
                    <a:lnTo>
                      <a:pt x="1923" y="4534"/>
                    </a:lnTo>
                    <a:lnTo>
                      <a:pt x="1946" y="4546"/>
                    </a:lnTo>
                    <a:lnTo>
                      <a:pt x="1946" y="4546"/>
                    </a:lnTo>
                    <a:lnTo>
                      <a:pt x="1923" y="1281"/>
                    </a:lnTo>
                    <a:lnTo>
                      <a:pt x="1923" y="1269"/>
                    </a:lnTo>
                    <a:lnTo>
                      <a:pt x="79" y="9"/>
                    </a:lnTo>
                    <a:cubicBezTo>
                      <a:pt x="73" y="4"/>
                      <a:pt x="67" y="1"/>
                      <a:pt x="6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89" name="Google Shape;1101;p69"/>
              <p:cNvSpPr/>
              <p:nvPr/>
            </p:nvSpPr>
            <p:spPr>
              <a:xfrm>
                <a:off x="4976043" y="2340833"/>
                <a:ext cx="3653" cy="194198"/>
              </a:xfrm>
              <a:custGeom>
                <a:avLst/>
                <a:gdLst/>
                <a:ahLst/>
                <a:cxnLst/>
                <a:rect l="l" t="t" r="r" b="b"/>
                <a:pathLst>
                  <a:path w="58" h="3083" extrusionOk="0">
                    <a:moveTo>
                      <a:pt x="23" y="1"/>
                    </a:moveTo>
                    <a:cubicBezTo>
                      <a:pt x="12" y="1"/>
                      <a:pt x="0" y="12"/>
                      <a:pt x="0" y="24"/>
                    </a:cubicBezTo>
                    <a:lnTo>
                      <a:pt x="35" y="3059"/>
                    </a:lnTo>
                    <a:cubicBezTo>
                      <a:pt x="35" y="3071"/>
                      <a:pt x="35" y="3082"/>
                      <a:pt x="46" y="3082"/>
                    </a:cubicBezTo>
                    <a:cubicBezTo>
                      <a:pt x="58" y="3082"/>
                      <a:pt x="58" y="3071"/>
                      <a:pt x="58" y="3059"/>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0" name="Google Shape;1102;p69"/>
              <p:cNvSpPr/>
              <p:nvPr/>
            </p:nvSpPr>
            <p:spPr>
              <a:xfrm>
                <a:off x="4837526" y="2248487"/>
                <a:ext cx="3653" cy="207174"/>
              </a:xfrm>
              <a:custGeom>
                <a:avLst/>
                <a:gdLst/>
                <a:ahLst/>
                <a:cxnLst/>
                <a:rect l="l" t="t" r="r" b="b"/>
                <a:pathLst>
                  <a:path w="58" h="3289" extrusionOk="0">
                    <a:moveTo>
                      <a:pt x="12" y="1"/>
                    </a:moveTo>
                    <a:cubicBezTo>
                      <a:pt x="12" y="1"/>
                      <a:pt x="0" y="12"/>
                      <a:pt x="0" y="12"/>
                    </a:cubicBezTo>
                    <a:lnTo>
                      <a:pt x="23" y="3277"/>
                    </a:lnTo>
                    <a:cubicBezTo>
                      <a:pt x="23" y="3288"/>
                      <a:pt x="34" y="3288"/>
                      <a:pt x="46" y="3288"/>
                    </a:cubicBezTo>
                    <a:cubicBezTo>
                      <a:pt x="46" y="3288"/>
                      <a:pt x="57" y="3288"/>
                      <a:pt x="57" y="3277"/>
                    </a:cubicBezTo>
                    <a:lnTo>
                      <a:pt x="34" y="12"/>
                    </a:lnTo>
                    <a:cubicBezTo>
                      <a:pt x="34"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1" name="Google Shape;1103;p69"/>
              <p:cNvSpPr/>
              <p:nvPr/>
            </p:nvSpPr>
            <p:spPr>
              <a:xfrm>
                <a:off x="4878659" y="2576105"/>
                <a:ext cx="116909" cy="251897"/>
              </a:xfrm>
              <a:custGeom>
                <a:avLst/>
                <a:gdLst/>
                <a:ahLst/>
                <a:cxnLst/>
                <a:rect l="l" t="t" r="r" b="b"/>
                <a:pathLst>
                  <a:path w="1856" h="3999" extrusionOk="0">
                    <a:moveTo>
                      <a:pt x="103" y="57"/>
                    </a:moveTo>
                    <a:lnTo>
                      <a:pt x="1799" y="940"/>
                    </a:lnTo>
                    <a:lnTo>
                      <a:pt x="1821" y="3952"/>
                    </a:lnTo>
                    <a:lnTo>
                      <a:pt x="34" y="3162"/>
                    </a:lnTo>
                    <a:lnTo>
                      <a:pt x="103" y="57"/>
                    </a:lnTo>
                    <a:close/>
                    <a:moveTo>
                      <a:pt x="69" y="0"/>
                    </a:moveTo>
                    <a:lnTo>
                      <a:pt x="0" y="3173"/>
                    </a:lnTo>
                    <a:lnTo>
                      <a:pt x="0" y="3185"/>
                    </a:lnTo>
                    <a:lnTo>
                      <a:pt x="1856" y="3998"/>
                    </a:lnTo>
                    <a:lnTo>
                      <a:pt x="1833" y="928"/>
                    </a:lnTo>
                    <a:lnTo>
                      <a:pt x="1833" y="917"/>
                    </a:lnTo>
                    <a:lnTo>
                      <a:pt x="92" y="12"/>
                    </a:lnTo>
                    <a:lnTo>
                      <a:pt x="6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2" name="Google Shape;1104;p69"/>
              <p:cNvSpPr/>
              <p:nvPr/>
            </p:nvSpPr>
            <p:spPr>
              <a:xfrm>
                <a:off x="4734283" y="2495287"/>
                <a:ext cx="124216" cy="273503"/>
              </a:xfrm>
              <a:custGeom>
                <a:avLst/>
                <a:gdLst/>
                <a:ahLst/>
                <a:cxnLst/>
                <a:rect l="l" t="t" r="r" b="b"/>
                <a:pathLst>
                  <a:path w="1972" h="4342" extrusionOk="0">
                    <a:moveTo>
                      <a:pt x="35" y="0"/>
                    </a:moveTo>
                    <a:cubicBezTo>
                      <a:pt x="24" y="0"/>
                      <a:pt x="12" y="0"/>
                      <a:pt x="12" y="12"/>
                    </a:cubicBezTo>
                    <a:cubicBezTo>
                      <a:pt x="1" y="12"/>
                      <a:pt x="1" y="23"/>
                      <a:pt x="12" y="35"/>
                    </a:cubicBezTo>
                    <a:lnTo>
                      <a:pt x="1914" y="1077"/>
                    </a:lnTo>
                    <a:lnTo>
                      <a:pt x="1937" y="4284"/>
                    </a:lnTo>
                    <a:lnTo>
                      <a:pt x="58" y="3471"/>
                    </a:lnTo>
                    <a:cubicBezTo>
                      <a:pt x="47" y="3471"/>
                      <a:pt x="35" y="3471"/>
                      <a:pt x="35" y="3483"/>
                    </a:cubicBezTo>
                    <a:cubicBezTo>
                      <a:pt x="35" y="3494"/>
                      <a:pt x="35" y="3506"/>
                      <a:pt x="47" y="3506"/>
                    </a:cubicBezTo>
                    <a:lnTo>
                      <a:pt x="1948" y="4330"/>
                    </a:lnTo>
                    <a:lnTo>
                      <a:pt x="1971" y="4342"/>
                    </a:lnTo>
                    <a:lnTo>
                      <a:pt x="1971" y="4342"/>
                    </a:lnTo>
                    <a:lnTo>
                      <a:pt x="1948" y="1077"/>
                    </a:lnTo>
                    <a:lnTo>
                      <a:pt x="1948" y="106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3" name="Google Shape;1105;p69"/>
              <p:cNvSpPr/>
              <p:nvPr/>
            </p:nvSpPr>
            <p:spPr>
              <a:xfrm>
                <a:off x="4978941" y="2626624"/>
                <a:ext cx="3653" cy="194135"/>
              </a:xfrm>
              <a:custGeom>
                <a:avLst/>
                <a:gdLst/>
                <a:ahLst/>
                <a:cxnLst/>
                <a:rect l="l" t="t" r="r" b="b"/>
                <a:pathLst>
                  <a:path w="58" h="3082" extrusionOk="0">
                    <a:moveTo>
                      <a:pt x="12" y="0"/>
                    </a:moveTo>
                    <a:cubicBezTo>
                      <a:pt x="0" y="0"/>
                      <a:pt x="0" y="12"/>
                      <a:pt x="0" y="23"/>
                    </a:cubicBezTo>
                    <a:lnTo>
                      <a:pt x="23" y="3059"/>
                    </a:lnTo>
                    <a:cubicBezTo>
                      <a:pt x="23" y="3070"/>
                      <a:pt x="23" y="3082"/>
                      <a:pt x="35" y="3082"/>
                    </a:cubicBezTo>
                    <a:cubicBezTo>
                      <a:pt x="46" y="3082"/>
                      <a:pt x="58" y="3070"/>
                      <a:pt x="58" y="3059"/>
                    </a:cubicBezTo>
                    <a:lnTo>
                      <a:pt x="35" y="23"/>
                    </a:lnTo>
                    <a:cubicBezTo>
                      <a:pt x="23"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4" name="Google Shape;1106;p69"/>
              <p:cNvSpPr/>
              <p:nvPr/>
            </p:nvSpPr>
            <p:spPr>
              <a:xfrm>
                <a:off x="4839667" y="2553743"/>
                <a:ext cx="4409" cy="207111"/>
              </a:xfrm>
              <a:custGeom>
                <a:avLst/>
                <a:gdLst/>
                <a:ahLst/>
                <a:cxnLst/>
                <a:rect l="l" t="t" r="r" b="b"/>
                <a:pathLst>
                  <a:path w="70" h="3288" extrusionOk="0">
                    <a:moveTo>
                      <a:pt x="23" y="0"/>
                    </a:moveTo>
                    <a:cubicBezTo>
                      <a:pt x="12" y="0"/>
                      <a:pt x="0" y="0"/>
                      <a:pt x="0" y="12"/>
                    </a:cubicBezTo>
                    <a:lnTo>
                      <a:pt x="35" y="3276"/>
                    </a:lnTo>
                    <a:cubicBezTo>
                      <a:pt x="35" y="3276"/>
                      <a:pt x="35" y="3288"/>
                      <a:pt x="46" y="3288"/>
                    </a:cubicBezTo>
                    <a:cubicBezTo>
                      <a:pt x="58" y="3288"/>
                      <a:pt x="69" y="3276"/>
                      <a:pt x="69" y="3276"/>
                    </a:cubicBezTo>
                    <a:lnTo>
                      <a:pt x="35" y="12"/>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5" name="Google Shape;1107;p69"/>
              <p:cNvSpPr/>
              <p:nvPr/>
            </p:nvSpPr>
            <p:spPr>
              <a:xfrm>
                <a:off x="4881494" y="2912352"/>
                <a:ext cx="116972" cy="232370"/>
              </a:xfrm>
              <a:custGeom>
                <a:avLst/>
                <a:gdLst/>
                <a:ahLst/>
                <a:cxnLst/>
                <a:rect l="l" t="t" r="r" b="b"/>
                <a:pathLst>
                  <a:path w="1857" h="3689" extrusionOk="0">
                    <a:moveTo>
                      <a:pt x="104" y="46"/>
                    </a:moveTo>
                    <a:lnTo>
                      <a:pt x="1799" y="630"/>
                    </a:lnTo>
                    <a:lnTo>
                      <a:pt x="1822" y="3643"/>
                    </a:lnTo>
                    <a:lnTo>
                      <a:pt x="35" y="3173"/>
                    </a:lnTo>
                    <a:lnTo>
                      <a:pt x="104" y="46"/>
                    </a:lnTo>
                    <a:close/>
                    <a:moveTo>
                      <a:pt x="70" y="0"/>
                    </a:moveTo>
                    <a:lnTo>
                      <a:pt x="1" y="3196"/>
                    </a:lnTo>
                    <a:lnTo>
                      <a:pt x="1857" y="3689"/>
                    </a:lnTo>
                    <a:lnTo>
                      <a:pt x="1834" y="619"/>
                    </a:lnTo>
                    <a:lnTo>
                      <a:pt x="1834" y="607"/>
                    </a:lnTo>
                    <a:lnTo>
                      <a:pt x="7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6" name="Google Shape;1108;p69"/>
              <p:cNvSpPr/>
              <p:nvPr/>
            </p:nvSpPr>
            <p:spPr>
              <a:xfrm>
                <a:off x="4737181" y="2856793"/>
                <a:ext cx="124216" cy="251897"/>
              </a:xfrm>
              <a:custGeom>
                <a:avLst/>
                <a:gdLst/>
                <a:ahLst/>
                <a:cxnLst/>
                <a:rect l="l" t="t" r="r" b="b"/>
                <a:pathLst>
                  <a:path w="1972" h="3999" extrusionOk="0">
                    <a:moveTo>
                      <a:pt x="24" y="0"/>
                    </a:moveTo>
                    <a:cubicBezTo>
                      <a:pt x="24" y="0"/>
                      <a:pt x="12" y="12"/>
                      <a:pt x="1" y="12"/>
                    </a:cubicBezTo>
                    <a:cubicBezTo>
                      <a:pt x="1" y="23"/>
                      <a:pt x="12" y="35"/>
                      <a:pt x="12" y="35"/>
                    </a:cubicBezTo>
                    <a:lnTo>
                      <a:pt x="1914" y="745"/>
                    </a:lnTo>
                    <a:lnTo>
                      <a:pt x="1937" y="3952"/>
                    </a:lnTo>
                    <a:lnTo>
                      <a:pt x="1937" y="3952"/>
                    </a:lnTo>
                    <a:lnTo>
                      <a:pt x="58" y="3483"/>
                    </a:lnTo>
                    <a:cubicBezTo>
                      <a:pt x="35" y="3483"/>
                      <a:pt x="24" y="3506"/>
                      <a:pt x="47" y="3517"/>
                    </a:cubicBezTo>
                    <a:lnTo>
                      <a:pt x="1948" y="3998"/>
                    </a:lnTo>
                    <a:lnTo>
                      <a:pt x="1971" y="3998"/>
                    </a:lnTo>
                    <a:lnTo>
                      <a:pt x="1948" y="733"/>
                    </a:lnTo>
                    <a:lnTo>
                      <a:pt x="1948" y="722"/>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7" name="Google Shape;1109;p69"/>
              <p:cNvSpPr/>
              <p:nvPr/>
            </p:nvSpPr>
            <p:spPr>
              <a:xfrm>
                <a:off x="4981083" y="2946241"/>
                <a:ext cx="3653" cy="193442"/>
              </a:xfrm>
              <a:custGeom>
                <a:avLst/>
                <a:gdLst/>
                <a:ahLst/>
                <a:cxnLst/>
                <a:rect l="l" t="t" r="r" b="b"/>
                <a:pathLst>
                  <a:path w="58" h="3071" extrusionOk="0">
                    <a:moveTo>
                      <a:pt x="24" y="1"/>
                    </a:moveTo>
                    <a:cubicBezTo>
                      <a:pt x="12" y="1"/>
                      <a:pt x="1" y="1"/>
                      <a:pt x="1" y="12"/>
                    </a:cubicBezTo>
                    <a:lnTo>
                      <a:pt x="24" y="3048"/>
                    </a:lnTo>
                    <a:cubicBezTo>
                      <a:pt x="24" y="3059"/>
                      <a:pt x="35" y="3071"/>
                      <a:pt x="46" y="3071"/>
                    </a:cubicBezTo>
                    <a:cubicBezTo>
                      <a:pt x="58" y="3071"/>
                      <a:pt x="58" y="3059"/>
                      <a:pt x="58" y="3048"/>
                    </a:cubicBezTo>
                    <a:lnTo>
                      <a:pt x="35" y="12"/>
                    </a:lnTo>
                    <a:cubicBezTo>
                      <a:pt x="35" y="1"/>
                      <a:pt x="24"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8" name="Google Shape;1110;p69"/>
              <p:cNvSpPr/>
              <p:nvPr/>
            </p:nvSpPr>
            <p:spPr>
              <a:xfrm>
                <a:off x="4842565" y="2896478"/>
                <a:ext cx="4409" cy="207111"/>
              </a:xfrm>
              <a:custGeom>
                <a:avLst/>
                <a:gdLst/>
                <a:ahLst/>
                <a:cxnLst/>
                <a:rect l="l" t="t" r="r" b="b"/>
                <a:pathLst>
                  <a:path w="70" h="3288" extrusionOk="0">
                    <a:moveTo>
                      <a:pt x="23" y="0"/>
                    </a:moveTo>
                    <a:cubicBezTo>
                      <a:pt x="12" y="0"/>
                      <a:pt x="0" y="12"/>
                      <a:pt x="0" y="23"/>
                    </a:cubicBezTo>
                    <a:lnTo>
                      <a:pt x="35" y="3276"/>
                    </a:lnTo>
                    <a:cubicBezTo>
                      <a:pt x="35" y="3288"/>
                      <a:pt x="35" y="3288"/>
                      <a:pt x="46" y="3288"/>
                    </a:cubicBezTo>
                    <a:cubicBezTo>
                      <a:pt x="58" y="3288"/>
                      <a:pt x="69" y="3288"/>
                      <a:pt x="69" y="3276"/>
                    </a:cubicBezTo>
                    <a:lnTo>
                      <a:pt x="35" y="23"/>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499" name="Google Shape;1111;p69"/>
              <p:cNvSpPr/>
              <p:nvPr/>
            </p:nvSpPr>
            <p:spPr>
              <a:xfrm>
                <a:off x="5352290" y="2565081"/>
                <a:ext cx="64691" cy="202261"/>
              </a:xfrm>
              <a:custGeom>
                <a:avLst/>
                <a:gdLst/>
                <a:ahLst/>
                <a:cxnLst/>
                <a:rect l="l" t="t" r="r" b="b"/>
                <a:pathLst>
                  <a:path w="1027" h="3211" extrusionOk="0">
                    <a:moveTo>
                      <a:pt x="23" y="0"/>
                    </a:moveTo>
                    <a:cubicBezTo>
                      <a:pt x="11" y="0"/>
                      <a:pt x="0" y="17"/>
                      <a:pt x="19" y="26"/>
                    </a:cubicBezTo>
                    <a:lnTo>
                      <a:pt x="992" y="691"/>
                    </a:lnTo>
                    <a:lnTo>
                      <a:pt x="992" y="3165"/>
                    </a:lnTo>
                    <a:lnTo>
                      <a:pt x="30" y="2638"/>
                    </a:lnTo>
                    <a:cubicBezTo>
                      <a:pt x="19" y="2638"/>
                      <a:pt x="7" y="2638"/>
                      <a:pt x="7" y="2650"/>
                    </a:cubicBezTo>
                    <a:cubicBezTo>
                      <a:pt x="7" y="2661"/>
                      <a:pt x="7" y="2672"/>
                      <a:pt x="19" y="2672"/>
                    </a:cubicBezTo>
                    <a:lnTo>
                      <a:pt x="1004" y="3199"/>
                    </a:lnTo>
                    <a:lnTo>
                      <a:pt x="1027" y="3211"/>
                    </a:lnTo>
                    <a:lnTo>
                      <a:pt x="1027" y="668"/>
                    </a:lnTo>
                    <a:lnTo>
                      <a:pt x="30"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0" name="Google Shape;1112;p69"/>
              <p:cNvSpPr/>
              <p:nvPr/>
            </p:nvSpPr>
            <p:spPr>
              <a:xfrm>
                <a:off x="5453706" y="2627316"/>
                <a:ext cx="71494" cy="195584"/>
              </a:xfrm>
              <a:custGeom>
                <a:avLst/>
                <a:gdLst/>
                <a:ahLst/>
                <a:cxnLst/>
                <a:rect l="l" t="t" r="r" b="b"/>
                <a:pathLst>
                  <a:path w="1135" h="3105" extrusionOk="0">
                    <a:moveTo>
                      <a:pt x="35" y="58"/>
                    </a:moveTo>
                    <a:lnTo>
                      <a:pt x="1101" y="676"/>
                    </a:lnTo>
                    <a:lnTo>
                      <a:pt x="1101" y="3059"/>
                    </a:lnTo>
                    <a:lnTo>
                      <a:pt x="35" y="2509"/>
                    </a:lnTo>
                    <a:lnTo>
                      <a:pt x="35" y="58"/>
                    </a:lnTo>
                    <a:close/>
                    <a:moveTo>
                      <a:pt x="1" y="1"/>
                    </a:moveTo>
                    <a:lnTo>
                      <a:pt x="1" y="2532"/>
                    </a:lnTo>
                    <a:lnTo>
                      <a:pt x="1135" y="3105"/>
                    </a:lnTo>
                    <a:lnTo>
                      <a:pt x="1135" y="66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1" name="Google Shape;1113;p69"/>
              <p:cNvSpPr/>
              <p:nvPr/>
            </p:nvSpPr>
            <p:spPr>
              <a:xfrm>
                <a:off x="5510713" y="2661584"/>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2" name="Google Shape;1114;p69"/>
              <p:cNvSpPr/>
              <p:nvPr/>
            </p:nvSpPr>
            <p:spPr>
              <a:xfrm>
                <a:off x="5402494" y="2598089"/>
                <a:ext cx="2205" cy="161317"/>
              </a:xfrm>
              <a:custGeom>
                <a:avLst/>
                <a:gdLst/>
                <a:ahLst/>
                <a:cxnLst/>
                <a:rect l="l" t="t" r="r" b="b"/>
                <a:pathLst>
                  <a:path w="35" h="2561" extrusionOk="0">
                    <a:moveTo>
                      <a:pt x="18" y="1"/>
                    </a:moveTo>
                    <a:cubicBezTo>
                      <a:pt x="9" y="1"/>
                      <a:pt x="1" y="6"/>
                      <a:pt x="1" y="18"/>
                    </a:cubicBezTo>
                    <a:lnTo>
                      <a:pt x="1" y="2549"/>
                    </a:lnTo>
                    <a:cubicBezTo>
                      <a:pt x="1" y="2561"/>
                      <a:pt x="1" y="2561"/>
                      <a:pt x="12" y="2561"/>
                    </a:cubicBezTo>
                    <a:cubicBezTo>
                      <a:pt x="23" y="2561"/>
                      <a:pt x="35" y="2561"/>
                      <a:pt x="35" y="2549"/>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3" name="Google Shape;1115;p69"/>
              <p:cNvSpPr/>
              <p:nvPr/>
            </p:nvSpPr>
            <p:spPr>
              <a:xfrm>
                <a:off x="5352164" y="2801802"/>
                <a:ext cx="64817" cy="195017"/>
              </a:xfrm>
              <a:custGeom>
                <a:avLst/>
                <a:gdLst/>
                <a:ahLst/>
                <a:cxnLst/>
                <a:rect l="l" t="t" r="r" b="b"/>
                <a:pathLst>
                  <a:path w="1029" h="3096" extrusionOk="0">
                    <a:moveTo>
                      <a:pt x="23" y="0"/>
                    </a:moveTo>
                    <a:cubicBezTo>
                      <a:pt x="7" y="0"/>
                      <a:pt x="1" y="26"/>
                      <a:pt x="21" y="26"/>
                    </a:cubicBezTo>
                    <a:lnTo>
                      <a:pt x="994" y="564"/>
                    </a:lnTo>
                    <a:lnTo>
                      <a:pt x="994" y="3038"/>
                    </a:lnTo>
                    <a:lnTo>
                      <a:pt x="32" y="2649"/>
                    </a:lnTo>
                    <a:cubicBezTo>
                      <a:pt x="29" y="2647"/>
                      <a:pt x="26" y="2646"/>
                      <a:pt x="23" y="2646"/>
                    </a:cubicBezTo>
                    <a:cubicBezTo>
                      <a:pt x="7" y="2646"/>
                      <a:pt x="1" y="2672"/>
                      <a:pt x="21" y="2672"/>
                    </a:cubicBezTo>
                    <a:lnTo>
                      <a:pt x="1029" y="3096"/>
                    </a:lnTo>
                    <a:lnTo>
                      <a:pt x="1029" y="553"/>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4" name="Google Shape;1116;p69"/>
              <p:cNvSpPr/>
              <p:nvPr/>
            </p:nvSpPr>
            <p:spPr>
              <a:xfrm>
                <a:off x="5453706" y="2852447"/>
                <a:ext cx="71494" cy="186198"/>
              </a:xfrm>
              <a:custGeom>
                <a:avLst/>
                <a:gdLst/>
                <a:ahLst/>
                <a:cxnLst/>
                <a:rect l="l" t="t" r="r" b="b"/>
                <a:pathLst>
                  <a:path w="1135" h="2956" extrusionOk="0">
                    <a:moveTo>
                      <a:pt x="35" y="46"/>
                    </a:moveTo>
                    <a:lnTo>
                      <a:pt x="1101" y="539"/>
                    </a:lnTo>
                    <a:lnTo>
                      <a:pt x="1101" y="2910"/>
                    </a:lnTo>
                    <a:lnTo>
                      <a:pt x="35" y="2498"/>
                    </a:lnTo>
                    <a:lnTo>
                      <a:pt x="35" y="46"/>
                    </a:lnTo>
                    <a:close/>
                    <a:moveTo>
                      <a:pt x="1" y="1"/>
                    </a:moveTo>
                    <a:lnTo>
                      <a:pt x="1" y="2521"/>
                    </a:lnTo>
                    <a:lnTo>
                      <a:pt x="1135" y="2956"/>
                    </a:lnTo>
                    <a:lnTo>
                      <a:pt x="1135" y="516"/>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5" name="Google Shape;1117;p69"/>
              <p:cNvSpPr/>
              <p:nvPr/>
            </p:nvSpPr>
            <p:spPr>
              <a:xfrm>
                <a:off x="5510713" y="2878777"/>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6" name="Google Shape;1118;p69"/>
              <p:cNvSpPr/>
              <p:nvPr/>
            </p:nvSpPr>
            <p:spPr>
              <a:xfrm>
                <a:off x="5402494" y="2829014"/>
                <a:ext cx="2205" cy="161317"/>
              </a:xfrm>
              <a:custGeom>
                <a:avLst/>
                <a:gdLst/>
                <a:ahLst/>
                <a:cxnLst/>
                <a:rect l="l" t="t" r="r" b="b"/>
                <a:pathLst>
                  <a:path w="35" h="2561" extrusionOk="0">
                    <a:moveTo>
                      <a:pt x="18" y="0"/>
                    </a:moveTo>
                    <a:cubicBezTo>
                      <a:pt x="9" y="0"/>
                      <a:pt x="1" y="6"/>
                      <a:pt x="1" y="17"/>
                    </a:cubicBezTo>
                    <a:lnTo>
                      <a:pt x="1" y="2549"/>
                    </a:lnTo>
                    <a:cubicBezTo>
                      <a:pt x="1" y="2549"/>
                      <a:pt x="1" y="2560"/>
                      <a:pt x="12" y="2560"/>
                    </a:cubicBezTo>
                    <a:cubicBezTo>
                      <a:pt x="23" y="2560"/>
                      <a:pt x="23" y="2549"/>
                      <a:pt x="35" y="2549"/>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7" name="Google Shape;1119;p69"/>
              <p:cNvSpPr/>
              <p:nvPr/>
            </p:nvSpPr>
            <p:spPr>
              <a:xfrm>
                <a:off x="5352731" y="3059940"/>
                <a:ext cx="64250" cy="185128"/>
              </a:xfrm>
              <a:custGeom>
                <a:avLst/>
                <a:gdLst/>
                <a:ahLst/>
                <a:cxnLst/>
                <a:rect l="l" t="t" r="r" b="b"/>
                <a:pathLst>
                  <a:path w="1020" h="2939" extrusionOk="0">
                    <a:moveTo>
                      <a:pt x="13" y="1"/>
                    </a:moveTo>
                    <a:cubicBezTo>
                      <a:pt x="6" y="1"/>
                      <a:pt x="0" y="9"/>
                      <a:pt x="0" y="17"/>
                    </a:cubicBezTo>
                    <a:cubicBezTo>
                      <a:pt x="0" y="17"/>
                      <a:pt x="0" y="29"/>
                      <a:pt x="12" y="29"/>
                    </a:cubicBezTo>
                    <a:lnTo>
                      <a:pt x="985" y="418"/>
                    </a:lnTo>
                    <a:lnTo>
                      <a:pt x="985" y="2892"/>
                    </a:lnTo>
                    <a:lnTo>
                      <a:pt x="23" y="2652"/>
                    </a:lnTo>
                    <a:cubicBezTo>
                      <a:pt x="20" y="2648"/>
                      <a:pt x="16" y="2647"/>
                      <a:pt x="13" y="2647"/>
                    </a:cubicBezTo>
                    <a:cubicBezTo>
                      <a:pt x="6" y="2647"/>
                      <a:pt x="0" y="2655"/>
                      <a:pt x="0" y="2663"/>
                    </a:cubicBezTo>
                    <a:cubicBezTo>
                      <a:pt x="0" y="2663"/>
                      <a:pt x="0" y="2675"/>
                      <a:pt x="12" y="2675"/>
                    </a:cubicBezTo>
                    <a:lnTo>
                      <a:pt x="1020" y="2938"/>
                    </a:lnTo>
                    <a:lnTo>
                      <a:pt x="1020" y="395"/>
                    </a:lnTo>
                    <a:lnTo>
                      <a:pt x="23" y="6"/>
                    </a:lnTo>
                    <a:cubicBezTo>
                      <a:pt x="20" y="2"/>
                      <a:pt x="16" y="1"/>
                      <a:pt x="1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8" name="Google Shape;1120;p69"/>
              <p:cNvSpPr/>
              <p:nvPr/>
            </p:nvSpPr>
            <p:spPr>
              <a:xfrm>
                <a:off x="5453706" y="3094900"/>
                <a:ext cx="71494" cy="174671"/>
              </a:xfrm>
              <a:custGeom>
                <a:avLst/>
                <a:gdLst/>
                <a:ahLst/>
                <a:cxnLst/>
                <a:rect l="l" t="t" r="r" b="b"/>
                <a:pathLst>
                  <a:path w="1135" h="2773" extrusionOk="0">
                    <a:moveTo>
                      <a:pt x="35" y="35"/>
                    </a:moveTo>
                    <a:lnTo>
                      <a:pt x="1101" y="356"/>
                    </a:lnTo>
                    <a:lnTo>
                      <a:pt x="1101" y="2738"/>
                    </a:lnTo>
                    <a:lnTo>
                      <a:pt x="35" y="2486"/>
                    </a:lnTo>
                    <a:lnTo>
                      <a:pt x="35" y="35"/>
                    </a:lnTo>
                    <a:close/>
                    <a:moveTo>
                      <a:pt x="1" y="0"/>
                    </a:moveTo>
                    <a:lnTo>
                      <a:pt x="1" y="2521"/>
                    </a:lnTo>
                    <a:lnTo>
                      <a:pt x="1135" y="2773"/>
                    </a:lnTo>
                    <a:lnTo>
                      <a:pt x="1135" y="33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09" name="Google Shape;1121;p69"/>
              <p:cNvSpPr/>
              <p:nvPr/>
            </p:nvSpPr>
            <p:spPr>
              <a:xfrm>
                <a:off x="5510713" y="3111845"/>
                <a:ext cx="2268" cy="155585"/>
              </a:xfrm>
              <a:custGeom>
                <a:avLst/>
                <a:gdLst/>
                <a:ahLst/>
                <a:cxnLst/>
                <a:rect l="l" t="t" r="r" b="b"/>
                <a:pathLst>
                  <a:path w="36" h="2470" extrusionOk="0">
                    <a:moveTo>
                      <a:pt x="18" y="1"/>
                    </a:moveTo>
                    <a:cubicBezTo>
                      <a:pt x="9" y="1"/>
                      <a:pt x="1" y="6"/>
                      <a:pt x="1" y="18"/>
                    </a:cubicBezTo>
                    <a:lnTo>
                      <a:pt x="1" y="2446"/>
                    </a:lnTo>
                    <a:cubicBezTo>
                      <a:pt x="1" y="2458"/>
                      <a:pt x="12" y="2469"/>
                      <a:pt x="24" y="2469"/>
                    </a:cubicBezTo>
                    <a:cubicBezTo>
                      <a:pt x="24" y="2469"/>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0" name="Google Shape;1122;p69"/>
              <p:cNvSpPr/>
              <p:nvPr/>
            </p:nvSpPr>
            <p:spPr>
              <a:xfrm>
                <a:off x="5402494" y="3079404"/>
                <a:ext cx="1512" cy="161317"/>
              </a:xfrm>
              <a:custGeom>
                <a:avLst/>
                <a:gdLst/>
                <a:ahLst/>
                <a:cxnLst/>
                <a:rect l="l" t="t" r="r" b="b"/>
                <a:pathLst>
                  <a:path w="24" h="2561" extrusionOk="0">
                    <a:moveTo>
                      <a:pt x="12" y="0"/>
                    </a:moveTo>
                    <a:cubicBezTo>
                      <a:pt x="6" y="0"/>
                      <a:pt x="1" y="6"/>
                      <a:pt x="1" y="17"/>
                    </a:cubicBezTo>
                    <a:lnTo>
                      <a:pt x="1" y="2549"/>
                    </a:lnTo>
                    <a:cubicBezTo>
                      <a:pt x="1" y="2549"/>
                      <a:pt x="1" y="2560"/>
                      <a:pt x="12" y="2560"/>
                    </a:cubicBezTo>
                    <a:cubicBezTo>
                      <a:pt x="23" y="2560"/>
                      <a:pt x="23" y="2549"/>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1" name="Google Shape;1123;p69"/>
              <p:cNvSpPr/>
              <p:nvPr/>
            </p:nvSpPr>
            <p:spPr>
              <a:xfrm>
                <a:off x="5352164" y="3293889"/>
                <a:ext cx="64817" cy="182797"/>
              </a:xfrm>
              <a:custGeom>
                <a:avLst/>
                <a:gdLst/>
                <a:ahLst/>
                <a:cxnLst/>
                <a:rect l="l" t="t" r="r" b="b"/>
                <a:pathLst>
                  <a:path w="1029" h="2902" extrusionOk="0">
                    <a:moveTo>
                      <a:pt x="23" y="1"/>
                    </a:moveTo>
                    <a:cubicBezTo>
                      <a:pt x="7" y="1"/>
                      <a:pt x="1" y="26"/>
                      <a:pt x="21" y="26"/>
                    </a:cubicBezTo>
                    <a:lnTo>
                      <a:pt x="994" y="381"/>
                    </a:lnTo>
                    <a:lnTo>
                      <a:pt x="994" y="2855"/>
                    </a:lnTo>
                    <a:lnTo>
                      <a:pt x="32" y="2638"/>
                    </a:lnTo>
                    <a:cubicBezTo>
                      <a:pt x="21" y="2638"/>
                      <a:pt x="9" y="2649"/>
                      <a:pt x="9" y="2649"/>
                    </a:cubicBezTo>
                    <a:cubicBezTo>
                      <a:pt x="9" y="2661"/>
                      <a:pt x="9" y="2672"/>
                      <a:pt x="21" y="2672"/>
                    </a:cubicBezTo>
                    <a:lnTo>
                      <a:pt x="1029" y="2901"/>
                    </a:lnTo>
                    <a:lnTo>
                      <a:pt x="1029" y="358"/>
                    </a:lnTo>
                    <a:lnTo>
                      <a:pt x="32" y="3"/>
                    </a:lnTo>
                    <a:cubicBezTo>
                      <a:pt x="29" y="1"/>
                      <a:pt x="26"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2" name="Google Shape;1124;p69"/>
              <p:cNvSpPr/>
              <p:nvPr/>
            </p:nvSpPr>
            <p:spPr>
              <a:xfrm>
                <a:off x="5453706" y="3325070"/>
                <a:ext cx="71494" cy="172530"/>
              </a:xfrm>
              <a:custGeom>
                <a:avLst/>
                <a:gdLst/>
                <a:ahLst/>
                <a:cxnLst/>
                <a:rect l="l" t="t" r="r" b="b"/>
                <a:pathLst>
                  <a:path w="1135" h="2739" extrusionOk="0">
                    <a:moveTo>
                      <a:pt x="35" y="46"/>
                    </a:moveTo>
                    <a:lnTo>
                      <a:pt x="1101" y="321"/>
                    </a:lnTo>
                    <a:lnTo>
                      <a:pt x="1101" y="2693"/>
                    </a:lnTo>
                    <a:lnTo>
                      <a:pt x="35" y="2498"/>
                    </a:lnTo>
                    <a:lnTo>
                      <a:pt x="35" y="46"/>
                    </a:lnTo>
                    <a:close/>
                    <a:moveTo>
                      <a:pt x="1" y="1"/>
                    </a:moveTo>
                    <a:lnTo>
                      <a:pt x="1" y="2521"/>
                    </a:lnTo>
                    <a:lnTo>
                      <a:pt x="1112" y="2738"/>
                    </a:lnTo>
                    <a:lnTo>
                      <a:pt x="1135" y="2738"/>
                    </a:lnTo>
                    <a:lnTo>
                      <a:pt x="1135" y="299"/>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3" name="Google Shape;1125;p69"/>
              <p:cNvSpPr/>
              <p:nvPr/>
            </p:nvSpPr>
            <p:spPr>
              <a:xfrm>
                <a:off x="5510713" y="3340566"/>
                <a:ext cx="2268" cy="154892"/>
              </a:xfrm>
              <a:custGeom>
                <a:avLst/>
                <a:gdLst/>
                <a:ahLst/>
                <a:cxnLst/>
                <a:rect l="l" t="t" r="r" b="b"/>
                <a:pathLst>
                  <a:path w="36" h="2459" extrusionOk="0">
                    <a:moveTo>
                      <a:pt x="18" y="1"/>
                    </a:moveTo>
                    <a:cubicBezTo>
                      <a:pt x="9" y="1"/>
                      <a:pt x="1" y="7"/>
                      <a:pt x="1" y="18"/>
                    </a:cubicBezTo>
                    <a:lnTo>
                      <a:pt x="1" y="2447"/>
                    </a:lnTo>
                    <a:cubicBezTo>
                      <a:pt x="1" y="2447"/>
                      <a:pt x="12" y="2458"/>
                      <a:pt x="24" y="2458"/>
                    </a:cubicBezTo>
                    <a:cubicBezTo>
                      <a:pt x="24" y="2458"/>
                      <a:pt x="35" y="2447"/>
                      <a:pt x="35" y="2447"/>
                    </a:cubicBezTo>
                    <a:lnTo>
                      <a:pt x="35" y="18"/>
                    </a:lnTo>
                    <a:cubicBezTo>
                      <a:pt x="35" y="7"/>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4" name="Google Shape;1126;p69"/>
              <p:cNvSpPr/>
              <p:nvPr/>
            </p:nvSpPr>
            <p:spPr>
              <a:xfrm>
                <a:off x="5402494" y="3311023"/>
                <a:ext cx="1512" cy="162010"/>
              </a:xfrm>
              <a:custGeom>
                <a:avLst/>
                <a:gdLst/>
                <a:ahLst/>
                <a:cxnLst/>
                <a:rect l="l" t="t" r="r" b="b"/>
                <a:pathLst>
                  <a:path w="24" h="2572" extrusionOk="0">
                    <a:moveTo>
                      <a:pt x="12" y="0"/>
                    </a:moveTo>
                    <a:cubicBezTo>
                      <a:pt x="6" y="0"/>
                      <a:pt x="1" y="6"/>
                      <a:pt x="1" y="17"/>
                    </a:cubicBezTo>
                    <a:lnTo>
                      <a:pt x="1" y="2549"/>
                    </a:lnTo>
                    <a:cubicBezTo>
                      <a:pt x="1" y="2561"/>
                      <a:pt x="1" y="2572"/>
                      <a:pt x="12" y="2572"/>
                    </a:cubicBezTo>
                    <a:cubicBezTo>
                      <a:pt x="23" y="2572"/>
                      <a:pt x="23" y="2561"/>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5" name="Google Shape;1127;p69"/>
              <p:cNvSpPr/>
              <p:nvPr/>
            </p:nvSpPr>
            <p:spPr>
              <a:xfrm>
                <a:off x="5595184" y="2721677"/>
                <a:ext cx="43337" cy="170514"/>
              </a:xfrm>
              <a:custGeom>
                <a:avLst/>
                <a:gdLst/>
                <a:ahLst/>
                <a:cxnLst/>
                <a:rect l="l" t="t" r="r" b="b"/>
                <a:pathLst>
                  <a:path w="688" h="2707" extrusionOk="0">
                    <a:moveTo>
                      <a:pt x="26" y="1"/>
                    </a:moveTo>
                    <a:cubicBezTo>
                      <a:pt x="9" y="1"/>
                      <a:pt x="2" y="28"/>
                      <a:pt x="12" y="38"/>
                    </a:cubicBezTo>
                    <a:lnTo>
                      <a:pt x="653" y="461"/>
                    </a:lnTo>
                    <a:lnTo>
                      <a:pt x="653" y="2649"/>
                    </a:lnTo>
                    <a:lnTo>
                      <a:pt x="34" y="2329"/>
                    </a:lnTo>
                    <a:cubicBezTo>
                      <a:pt x="12" y="2329"/>
                      <a:pt x="0" y="2351"/>
                      <a:pt x="23" y="2363"/>
                    </a:cubicBezTo>
                    <a:lnTo>
                      <a:pt x="687" y="2707"/>
                    </a:lnTo>
                    <a:lnTo>
                      <a:pt x="687" y="438"/>
                    </a:lnTo>
                    <a:lnTo>
                      <a:pt x="34" y="3"/>
                    </a:lnTo>
                    <a:cubicBezTo>
                      <a:pt x="31" y="2"/>
                      <a:pt x="28" y="1"/>
                      <a:pt x="2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6" name="Google Shape;1128;p69"/>
              <p:cNvSpPr/>
              <p:nvPr/>
            </p:nvSpPr>
            <p:spPr>
              <a:xfrm>
                <a:off x="5661514" y="2761551"/>
                <a:ext cx="47683" cy="167427"/>
              </a:xfrm>
              <a:custGeom>
                <a:avLst/>
                <a:gdLst/>
                <a:ahLst/>
                <a:cxnLst/>
                <a:rect l="l" t="t" r="r" b="b"/>
                <a:pathLst>
                  <a:path w="757" h="2658" extrusionOk="0">
                    <a:moveTo>
                      <a:pt x="35" y="57"/>
                    </a:moveTo>
                    <a:lnTo>
                      <a:pt x="723" y="470"/>
                    </a:lnTo>
                    <a:lnTo>
                      <a:pt x="723" y="2601"/>
                    </a:lnTo>
                    <a:lnTo>
                      <a:pt x="35" y="2245"/>
                    </a:lnTo>
                    <a:lnTo>
                      <a:pt x="35" y="57"/>
                    </a:lnTo>
                    <a:close/>
                    <a:moveTo>
                      <a:pt x="1" y="0"/>
                    </a:moveTo>
                    <a:lnTo>
                      <a:pt x="1" y="2268"/>
                    </a:lnTo>
                    <a:lnTo>
                      <a:pt x="757" y="2658"/>
                    </a:lnTo>
                    <a:lnTo>
                      <a:pt x="757" y="447"/>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7" name="Google Shape;1129;p69"/>
              <p:cNvSpPr/>
              <p:nvPr/>
            </p:nvSpPr>
            <p:spPr>
              <a:xfrm>
                <a:off x="5699056" y="2784291"/>
                <a:ext cx="2205" cy="139649"/>
              </a:xfrm>
              <a:custGeom>
                <a:avLst/>
                <a:gdLst/>
                <a:ahLst/>
                <a:cxnLst/>
                <a:rect l="l" t="t" r="r" b="b"/>
                <a:pathLst>
                  <a:path w="35" h="2217" extrusionOk="0">
                    <a:moveTo>
                      <a:pt x="18" y="0"/>
                    </a:moveTo>
                    <a:cubicBezTo>
                      <a:pt x="9" y="0"/>
                      <a:pt x="1" y="6"/>
                      <a:pt x="1" y="17"/>
                    </a:cubicBezTo>
                    <a:lnTo>
                      <a:pt x="1" y="2205"/>
                    </a:lnTo>
                    <a:cubicBezTo>
                      <a:pt x="1" y="2217"/>
                      <a:pt x="12" y="2217"/>
                      <a:pt x="24" y="2217"/>
                    </a:cubicBezTo>
                    <a:cubicBezTo>
                      <a:pt x="24" y="2217"/>
                      <a:pt x="35" y="2217"/>
                      <a:pt x="35" y="220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8" name="Google Shape;1130;p69"/>
              <p:cNvSpPr/>
              <p:nvPr/>
            </p:nvSpPr>
            <p:spPr>
              <a:xfrm>
                <a:off x="5628317" y="2743157"/>
                <a:ext cx="2268" cy="143239"/>
              </a:xfrm>
              <a:custGeom>
                <a:avLst/>
                <a:gdLst/>
                <a:ahLst/>
                <a:cxnLst/>
                <a:rect l="l" t="t" r="r" b="b"/>
                <a:pathLst>
                  <a:path w="36" h="2274" extrusionOk="0">
                    <a:moveTo>
                      <a:pt x="18" y="0"/>
                    </a:moveTo>
                    <a:cubicBezTo>
                      <a:pt x="10" y="0"/>
                      <a:pt x="1" y="6"/>
                      <a:pt x="1" y="17"/>
                    </a:cubicBezTo>
                    <a:lnTo>
                      <a:pt x="1" y="2262"/>
                    </a:lnTo>
                    <a:cubicBezTo>
                      <a:pt x="1" y="2274"/>
                      <a:pt x="1" y="2274"/>
                      <a:pt x="12" y="2274"/>
                    </a:cubicBezTo>
                    <a:cubicBezTo>
                      <a:pt x="24" y="2274"/>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19" name="Google Shape;1131;p69"/>
              <p:cNvSpPr/>
              <p:nvPr/>
            </p:nvSpPr>
            <p:spPr>
              <a:xfrm>
                <a:off x="5595373" y="2930241"/>
                <a:ext cx="43148" cy="165412"/>
              </a:xfrm>
              <a:custGeom>
                <a:avLst/>
                <a:gdLst/>
                <a:ahLst/>
                <a:cxnLst/>
                <a:rect l="l" t="t" r="r" b="b"/>
                <a:pathLst>
                  <a:path w="685" h="2626" extrusionOk="0">
                    <a:moveTo>
                      <a:pt x="23" y="0"/>
                    </a:moveTo>
                    <a:cubicBezTo>
                      <a:pt x="6" y="0"/>
                      <a:pt x="0" y="27"/>
                      <a:pt x="20" y="37"/>
                    </a:cubicBezTo>
                    <a:lnTo>
                      <a:pt x="650" y="381"/>
                    </a:lnTo>
                    <a:lnTo>
                      <a:pt x="650" y="2580"/>
                    </a:lnTo>
                    <a:lnTo>
                      <a:pt x="31" y="2340"/>
                    </a:lnTo>
                    <a:cubicBezTo>
                      <a:pt x="28" y="2338"/>
                      <a:pt x="25" y="2337"/>
                      <a:pt x="22" y="2337"/>
                    </a:cubicBezTo>
                    <a:cubicBezTo>
                      <a:pt x="6" y="2337"/>
                      <a:pt x="0" y="2362"/>
                      <a:pt x="20" y="2362"/>
                    </a:cubicBezTo>
                    <a:lnTo>
                      <a:pt x="684" y="2626"/>
                    </a:lnTo>
                    <a:lnTo>
                      <a:pt x="684" y="358"/>
                    </a:lnTo>
                    <a:lnTo>
                      <a:pt x="31"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0" name="Google Shape;1132;p69"/>
              <p:cNvSpPr/>
              <p:nvPr/>
            </p:nvSpPr>
            <p:spPr>
              <a:xfrm>
                <a:off x="5661514" y="2962115"/>
                <a:ext cx="47683" cy="160247"/>
              </a:xfrm>
              <a:custGeom>
                <a:avLst/>
                <a:gdLst/>
                <a:ahLst/>
                <a:cxnLst/>
                <a:rect l="l" t="t" r="r" b="b"/>
                <a:pathLst>
                  <a:path w="757" h="2544" extrusionOk="0">
                    <a:moveTo>
                      <a:pt x="35" y="58"/>
                    </a:moveTo>
                    <a:lnTo>
                      <a:pt x="723" y="367"/>
                    </a:lnTo>
                    <a:lnTo>
                      <a:pt x="723" y="2498"/>
                    </a:lnTo>
                    <a:lnTo>
                      <a:pt x="35" y="2234"/>
                    </a:lnTo>
                    <a:lnTo>
                      <a:pt x="35" y="58"/>
                    </a:lnTo>
                    <a:close/>
                    <a:moveTo>
                      <a:pt x="1" y="1"/>
                    </a:moveTo>
                    <a:lnTo>
                      <a:pt x="1" y="2257"/>
                    </a:lnTo>
                    <a:lnTo>
                      <a:pt x="757" y="2544"/>
                    </a:lnTo>
                    <a:lnTo>
                      <a:pt x="757" y="34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1" name="Google Shape;1133;p69"/>
              <p:cNvSpPr/>
              <p:nvPr/>
            </p:nvSpPr>
            <p:spPr>
              <a:xfrm>
                <a:off x="5699056" y="2979815"/>
                <a:ext cx="2205" cy="139649"/>
              </a:xfrm>
              <a:custGeom>
                <a:avLst/>
                <a:gdLst/>
                <a:ahLst/>
                <a:cxnLst/>
                <a:rect l="l" t="t" r="r" b="b"/>
                <a:pathLst>
                  <a:path w="35" h="2217" extrusionOk="0">
                    <a:moveTo>
                      <a:pt x="18" y="0"/>
                    </a:moveTo>
                    <a:cubicBezTo>
                      <a:pt x="9" y="0"/>
                      <a:pt x="1" y="6"/>
                      <a:pt x="1" y="18"/>
                    </a:cubicBezTo>
                    <a:lnTo>
                      <a:pt x="1" y="2194"/>
                    </a:lnTo>
                    <a:cubicBezTo>
                      <a:pt x="1" y="2206"/>
                      <a:pt x="12" y="2217"/>
                      <a:pt x="24" y="2217"/>
                    </a:cubicBezTo>
                    <a:cubicBezTo>
                      <a:pt x="24" y="2217"/>
                      <a:pt x="35" y="2206"/>
                      <a:pt x="35" y="219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2" name="Google Shape;1134;p69"/>
              <p:cNvSpPr/>
              <p:nvPr/>
            </p:nvSpPr>
            <p:spPr>
              <a:xfrm>
                <a:off x="5628317" y="2948068"/>
                <a:ext cx="2268" cy="143302"/>
              </a:xfrm>
              <a:custGeom>
                <a:avLst/>
                <a:gdLst/>
                <a:ahLst/>
                <a:cxnLst/>
                <a:rect l="l" t="t" r="r" b="b"/>
                <a:pathLst>
                  <a:path w="36" h="2275" extrusionOk="0">
                    <a:moveTo>
                      <a:pt x="18" y="0"/>
                    </a:moveTo>
                    <a:cubicBezTo>
                      <a:pt x="10" y="0"/>
                      <a:pt x="1" y="6"/>
                      <a:pt x="1" y="18"/>
                    </a:cubicBezTo>
                    <a:lnTo>
                      <a:pt x="1" y="2251"/>
                    </a:lnTo>
                    <a:cubicBezTo>
                      <a:pt x="1" y="2263"/>
                      <a:pt x="1" y="2274"/>
                      <a:pt x="12" y="2274"/>
                    </a:cubicBezTo>
                    <a:cubicBezTo>
                      <a:pt x="24" y="2274"/>
                      <a:pt x="35" y="2263"/>
                      <a:pt x="35" y="2251"/>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3" name="Google Shape;1135;p69"/>
              <p:cNvSpPr/>
              <p:nvPr/>
            </p:nvSpPr>
            <p:spPr>
              <a:xfrm>
                <a:off x="5595184" y="3157702"/>
                <a:ext cx="43337" cy="158042"/>
              </a:xfrm>
              <a:custGeom>
                <a:avLst/>
                <a:gdLst/>
                <a:ahLst/>
                <a:cxnLst/>
                <a:rect l="l" t="t" r="r" b="b"/>
                <a:pathLst>
                  <a:path w="688" h="2509" extrusionOk="0">
                    <a:moveTo>
                      <a:pt x="34" y="0"/>
                    </a:moveTo>
                    <a:cubicBezTo>
                      <a:pt x="12" y="0"/>
                      <a:pt x="0" y="23"/>
                      <a:pt x="23" y="34"/>
                    </a:cubicBezTo>
                    <a:lnTo>
                      <a:pt x="653" y="275"/>
                    </a:lnTo>
                    <a:lnTo>
                      <a:pt x="653" y="2463"/>
                    </a:lnTo>
                    <a:lnTo>
                      <a:pt x="34" y="2325"/>
                    </a:lnTo>
                    <a:cubicBezTo>
                      <a:pt x="23" y="2325"/>
                      <a:pt x="12" y="2337"/>
                      <a:pt x="12" y="2348"/>
                    </a:cubicBezTo>
                    <a:cubicBezTo>
                      <a:pt x="12" y="2348"/>
                      <a:pt x="12" y="2360"/>
                      <a:pt x="23" y="2360"/>
                    </a:cubicBezTo>
                    <a:lnTo>
                      <a:pt x="687" y="2509"/>
                    </a:lnTo>
                    <a:lnTo>
                      <a:pt x="687" y="252"/>
                    </a:lnTo>
                    <a:lnTo>
                      <a:pt x="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4" name="Google Shape;1136;p69"/>
              <p:cNvSpPr/>
              <p:nvPr/>
            </p:nvSpPr>
            <p:spPr>
              <a:xfrm>
                <a:off x="5661514" y="3178615"/>
                <a:ext cx="47683" cy="151554"/>
              </a:xfrm>
              <a:custGeom>
                <a:avLst/>
                <a:gdLst/>
                <a:ahLst/>
                <a:cxnLst/>
                <a:rect l="l" t="t" r="r" b="b"/>
                <a:pathLst>
                  <a:path w="757" h="2406" extrusionOk="0">
                    <a:moveTo>
                      <a:pt x="35" y="46"/>
                    </a:moveTo>
                    <a:lnTo>
                      <a:pt x="723" y="229"/>
                    </a:lnTo>
                    <a:lnTo>
                      <a:pt x="723" y="2371"/>
                    </a:lnTo>
                    <a:lnTo>
                      <a:pt x="35" y="2223"/>
                    </a:lnTo>
                    <a:lnTo>
                      <a:pt x="35" y="46"/>
                    </a:lnTo>
                    <a:close/>
                    <a:moveTo>
                      <a:pt x="1" y="0"/>
                    </a:moveTo>
                    <a:lnTo>
                      <a:pt x="1" y="2257"/>
                    </a:lnTo>
                    <a:lnTo>
                      <a:pt x="734" y="2406"/>
                    </a:lnTo>
                    <a:lnTo>
                      <a:pt x="757" y="2406"/>
                    </a:lnTo>
                    <a:lnTo>
                      <a:pt x="757" y="206"/>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5" name="Google Shape;1137;p69"/>
              <p:cNvSpPr/>
              <p:nvPr/>
            </p:nvSpPr>
            <p:spPr>
              <a:xfrm>
                <a:off x="5699056" y="3189072"/>
                <a:ext cx="2205" cy="139649"/>
              </a:xfrm>
              <a:custGeom>
                <a:avLst/>
                <a:gdLst/>
                <a:ahLst/>
                <a:cxnLst/>
                <a:rect l="l" t="t" r="r" b="b"/>
                <a:pathLst>
                  <a:path w="35" h="2217" extrusionOk="0">
                    <a:moveTo>
                      <a:pt x="18" y="0"/>
                    </a:moveTo>
                    <a:cubicBezTo>
                      <a:pt x="9" y="0"/>
                      <a:pt x="1" y="6"/>
                      <a:pt x="1" y="18"/>
                    </a:cubicBezTo>
                    <a:lnTo>
                      <a:pt x="1" y="2205"/>
                    </a:lnTo>
                    <a:cubicBezTo>
                      <a:pt x="1" y="2205"/>
                      <a:pt x="12" y="2217"/>
                      <a:pt x="12" y="2217"/>
                    </a:cubicBezTo>
                    <a:cubicBezTo>
                      <a:pt x="24" y="2217"/>
                      <a:pt x="35" y="2205"/>
                      <a:pt x="35" y="2205"/>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6" name="Google Shape;1138;p69"/>
              <p:cNvSpPr/>
              <p:nvPr/>
            </p:nvSpPr>
            <p:spPr>
              <a:xfrm>
                <a:off x="5628317" y="3169608"/>
                <a:ext cx="2268" cy="143995"/>
              </a:xfrm>
              <a:custGeom>
                <a:avLst/>
                <a:gdLst/>
                <a:ahLst/>
                <a:cxnLst/>
                <a:rect l="l" t="t" r="r" b="b"/>
                <a:pathLst>
                  <a:path w="36" h="2286" extrusionOk="0">
                    <a:moveTo>
                      <a:pt x="18" y="0"/>
                    </a:moveTo>
                    <a:cubicBezTo>
                      <a:pt x="10" y="0"/>
                      <a:pt x="1" y="6"/>
                      <a:pt x="1" y="17"/>
                    </a:cubicBezTo>
                    <a:lnTo>
                      <a:pt x="1" y="2262"/>
                    </a:lnTo>
                    <a:cubicBezTo>
                      <a:pt x="1" y="2274"/>
                      <a:pt x="1" y="2285"/>
                      <a:pt x="12" y="2285"/>
                    </a:cubicBezTo>
                    <a:cubicBezTo>
                      <a:pt x="24" y="2285"/>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7" name="Google Shape;1139;p69"/>
              <p:cNvSpPr/>
              <p:nvPr/>
            </p:nvSpPr>
            <p:spPr>
              <a:xfrm>
                <a:off x="5595184" y="3363306"/>
                <a:ext cx="43337" cy="158105"/>
              </a:xfrm>
              <a:custGeom>
                <a:avLst/>
                <a:gdLst/>
                <a:ahLst/>
                <a:cxnLst/>
                <a:rect l="l" t="t" r="r" b="b"/>
                <a:pathLst>
                  <a:path w="688" h="2510" extrusionOk="0">
                    <a:moveTo>
                      <a:pt x="34" y="1"/>
                    </a:moveTo>
                    <a:cubicBezTo>
                      <a:pt x="12" y="1"/>
                      <a:pt x="0" y="24"/>
                      <a:pt x="23" y="35"/>
                    </a:cubicBezTo>
                    <a:lnTo>
                      <a:pt x="653" y="276"/>
                    </a:lnTo>
                    <a:lnTo>
                      <a:pt x="653" y="2475"/>
                    </a:lnTo>
                    <a:lnTo>
                      <a:pt x="34" y="2338"/>
                    </a:lnTo>
                    <a:cubicBezTo>
                      <a:pt x="31" y="2334"/>
                      <a:pt x="28" y="2333"/>
                      <a:pt x="25" y="2333"/>
                    </a:cubicBezTo>
                    <a:cubicBezTo>
                      <a:pt x="17" y="2333"/>
                      <a:pt x="12" y="2341"/>
                      <a:pt x="12" y="2349"/>
                    </a:cubicBezTo>
                    <a:cubicBezTo>
                      <a:pt x="12" y="2361"/>
                      <a:pt x="12" y="2361"/>
                      <a:pt x="23" y="2361"/>
                    </a:cubicBezTo>
                    <a:lnTo>
                      <a:pt x="687" y="2509"/>
                    </a:lnTo>
                    <a:lnTo>
                      <a:pt x="687" y="253"/>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8" name="Google Shape;1140;p69"/>
              <p:cNvSpPr/>
              <p:nvPr/>
            </p:nvSpPr>
            <p:spPr>
              <a:xfrm>
                <a:off x="5661514" y="3384282"/>
                <a:ext cx="47683" cy="150861"/>
              </a:xfrm>
              <a:custGeom>
                <a:avLst/>
                <a:gdLst/>
                <a:ahLst/>
                <a:cxnLst/>
                <a:rect l="l" t="t" r="r" b="b"/>
                <a:pathLst>
                  <a:path w="757" h="2395" extrusionOk="0">
                    <a:moveTo>
                      <a:pt x="35" y="46"/>
                    </a:moveTo>
                    <a:lnTo>
                      <a:pt x="723" y="229"/>
                    </a:lnTo>
                    <a:lnTo>
                      <a:pt x="723" y="2360"/>
                    </a:lnTo>
                    <a:lnTo>
                      <a:pt x="35" y="2222"/>
                    </a:lnTo>
                    <a:lnTo>
                      <a:pt x="35" y="46"/>
                    </a:lnTo>
                    <a:close/>
                    <a:moveTo>
                      <a:pt x="1" y="0"/>
                    </a:moveTo>
                    <a:lnTo>
                      <a:pt x="1" y="2257"/>
                    </a:lnTo>
                    <a:lnTo>
                      <a:pt x="757" y="2394"/>
                    </a:lnTo>
                    <a:lnTo>
                      <a:pt x="757" y="195"/>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29" name="Google Shape;1141;p69"/>
              <p:cNvSpPr/>
              <p:nvPr/>
            </p:nvSpPr>
            <p:spPr>
              <a:xfrm>
                <a:off x="5699056" y="3394549"/>
                <a:ext cx="2205" cy="139145"/>
              </a:xfrm>
              <a:custGeom>
                <a:avLst/>
                <a:gdLst/>
                <a:ahLst/>
                <a:cxnLst/>
                <a:rect l="l" t="t" r="r" b="b"/>
                <a:pathLst>
                  <a:path w="35" h="2209" extrusionOk="0">
                    <a:moveTo>
                      <a:pt x="18" y="0"/>
                    </a:moveTo>
                    <a:cubicBezTo>
                      <a:pt x="9" y="0"/>
                      <a:pt x="1" y="3"/>
                      <a:pt x="1" y="9"/>
                    </a:cubicBezTo>
                    <a:lnTo>
                      <a:pt x="1" y="2197"/>
                    </a:lnTo>
                    <a:cubicBezTo>
                      <a:pt x="1" y="2208"/>
                      <a:pt x="12" y="2208"/>
                      <a:pt x="12" y="2208"/>
                    </a:cubicBezTo>
                    <a:cubicBezTo>
                      <a:pt x="24" y="2208"/>
                      <a:pt x="35" y="2208"/>
                      <a:pt x="35" y="2197"/>
                    </a:cubicBezTo>
                    <a:lnTo>
                      <a:pt x="35" y="9"/>
                    </a:lnTo>
                    <a:cubicBezTo>
                      <a:pt x="35" y="3"/>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0" name="Google Shape;1142;p69"/>
              <p:cNvSpPr/>
              <p:nvPr/>
            </p:nvSpPr>
            <p:spPr>
              <a:xfrm>
                <a:off x="5628317" y="3375778"/>
                <a:ext cx="2268" cy="143491"/>
              </a:xfrm>
              <a:custGeom>
                <a:avLst/>
                <a:gdLst/>
                <a:ahLst/>
                <a:cxnLst/>
                <a:rect l="l" t="t" r="r" b="b"/>
                <a:pathLst>
                  <a:path w="36" h="2278" extrusionOk="0">
                    <a:moveTo>
                      <a:pt x="18" y="0"/>
                    </a:moveTo>
                    <a:cubicBezTo>
                      <a:pt x="10" y="0"/>
                      <a:pt x="1" y="3"/>
                      <a:pt x="1" y="9"/>
                    </a:cubicBezTo>
                    <a:lnTo>
                      <a:pt x="1" y="2254"/>
                    </a:lnTo>
                    <a:cubicBezTo>
                      <a:pt x="1" y="2266"/>
                      <a:pt x="1" y="2277"/>
                      <a:pt x="12" y="2277"/>
                    </a:cubicBezTo>
                    <a:cubicBezTo>
                      <a:pt x="24" y="2277"/>
                      <a:pt x="24" y="2266"/>
                      <a:pt x="35" y="2254"/>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1" name="Google Shape;1143;p69"/>
              <p:cNvSpPr/>
              <p:nvPr/>
            </p:nvSpPr>
            <p:spPr>
              <a:xfrm>
                <a:off x="5770677" y="2805393"/>
                <a:ext cx="61226" cy="174860"/>
              </a:xfrm>
              <a:custGeom>
                <a:avLst/>
                <a:gdLst/>
                <a:ahLst/>
                <a:cxnLst/>
                <a:rect l="l" t="t" r="r" b="b"/>
                <a:pathLst>
                  <a:path w="972" h="2776" extrusionOk="0">
                    <a:moveTo>
                      <a:pt x="34" y="1"/>
                    </a:moveTo>
                    <a:cubicBezTo>
                      <a:pt x="15" y="1"/>
                      <a:pt x="1" y="27"/>
                      <a:pt x="21" y="37"/>
                    </a:cubicBezTo>
                    <a:lnTo>
                      <a:pt x="937" y="702"/>
                    </a:lnTo>
                    <a:lnTo>
                      <a:pt x="937" y="2718"/>
                    </a:lnTo>
                    <a:lnTo>
                      <a:pt x="32" y="2179"/>
                    </a:lnTo>
                    <a:cubicBezTo>
                      <a:pt x="32" y="2179"/>
                      <a:pt x="21" y="2179"/>
                      <a:pt x="9" y="2191"/>
                    </a:cubicBezTo>
                    <a:cubicBezTo>
                      <a:pt x="9" y="2202"/>
                      <a:pt x="9" y="2214"/>
                      <a:pt x="21" y="2214"/>
                    </a:cubicBezTo>
                    <a:lnTo>
                      <a:pt x="971" y="2775"/>
                    </a:lnTo>
                    <a:lnTo>
                      <a:pt x="971" y="690"/>
                    </a:lnTo>
                    <a:lnTo>
                      <a:pt x="43" y="3"/>
                    </a:lnTo>
                    <a:cubicBezTo>
                      <a:pt x="40" y="1"/>
                      <a:pt x="37" y="1"/>
                      <a:pt x="3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2" name="Google Shape;1144;p69"/>
              <p:cNvSpPr/>
              <p:nvPr/>
            </p:nvSpPr>
            <p:spPr>
              <a:xfrm>
                <a:off x="5866487" y="2870463"/>
                <a:ext cx="66454" cy="165349"/>
              </a:xfrm>
              <a:custGeom>
                <a:avLst/>
                <a:gdLst/>
                <a:ahLst/>
                <a:cxnLst/>
                <a:rect l="l" t="t" r="r" b="b"/>
                <a:pathLst>
                  <a:path w="1055" h="2625" extrusionOk="0">
                    <a:moveTo>
                      <a:pt x="35" y="58"/>
                    </a:moveTo>
                    <a:lnTo>
                      <a:pt x="1031" y="677"/>
                    </a:lnTo>
                    <a:lnTo>
                      <a:pt x="1031" y="2567"/>
                    </a:lnTo>
                    <a:lnTo>
                      <a:pt x="35" y="2028"/>
                    </a:lnTo>
                    <a:lnTo>
                      <a:pt x="35" y="58"/>
                    </a:lnTo>
                    <a:close/>
                    <a:moveTo>
                      <a:pt x="0" y="1"/>
                    </a:moveTo>
                    <a:lnTo>
                      <a:pt x="0" y="2051"/>
                    </a:lnTo>
                    <a:lnTo>
                      <a:pt x="1054" y="2624"/>
                    </a:lnTo>
                    <a:lnTo>
                      <a:pt x="1054" y="665"/>
                    </a:lnTo>
                    <a:lnTo>
                      <a:pt x="23" y="12"/>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3" name="Google Shape;1145;p69"/>
              <p:cNvSpPr/>
              <p:nvPr/>
            </p:nvSpPr>
            <p:spPr>
              <a:xfrm>
                <a:off x="5919840" y="2904793"/>
                <a:ext cx="2268" cy="124531"/>
              </a:xfrm>
              <a:custGeom>
                <a:avLst/>
                <a:gdLst/>
                <a:ahLst/>
                <a:cxnLst/>
                <a:rect l="l" t="t" r="r" b="b"/>
                <a:pathLst>
                  <a:path w="36" h="1977" extrusionOk="0">
                    <a:moveTo>
                      <a:pt x="14" y="0"/>
                    </a:moveTo>
                    <a:cubicBezTo>
                      <a:pt x="7" y="0"/>
                      <a:pt x="1" y="6"/>
                      <a:pt x="1" y="17"/>
                    </a:cubicBezTo>
                    <a:lnTo>
                      <a:pt x="1" y="1965"/>
                    </a:lnTo>
                    <a:cubicBezTo>
                      <a:pt x="1" y="1965"/>
                      <a:pt x="1" y="1976"/>
                      <a:pt x="12" y="1976"/>
                    </a:cubicBezTo>
                    <a:cubicBezTo>
                      <a:pt x="24" y="1976"/>
                      <a:pt x="35" y="1965"/>
                      <a:pt x="35" y="1965"/>
                    </a:cubicBezTo>
                    <a:lnTo>
                      <a:pt x="35" y="17"/>
                    </a:lnTo>
                    <a:cubicBezTo>
                      <a:pt x="30" y="6"/>
                      <a:pt x="21" y="0"/>
                      <a:pt x="1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4" name="Google Shape;1146;p69"/>
              <p:cNvSpPr/>
              <p:nvPr/>
            </p:nvSpPr>
            <p:spPr>
              <a:xfrm>
                <a:off x="5818110" y="2839849"/>
                <a:ext cx="1512" cy="132468"/>
              </a:xfrm>
              <a:custGeom>
                <a:avLst/>
                <a:gdLst/>
                <a:ahLst/>
                <a:cxnLst/>
                <a:rect l="l" t="t" r="r" b="b"/>
                <a:pathLst>
                  <a:path w="24" h="2103" extrusionOk="0">
                    <a:moveTo>
                      <a:pt x="12" y="0"/>
                    </a:moveTo>
                    <a:cubicBezTo>
                      <a:pt x="6" y="0"/>
                      <a:pt x="1" y="6"/>
                      <a:pt x="1" y="17"/>
                    </a:cubicBezTo>
                    <a:lnTo>
                      <a:pt x="1" y="2079"/>
                    </a:lnTo>
                    <a:cubicBezTo>
                      <a:pt x="1" y="2091"/>
                      <a:pt x="1" y="2102"/>
                      <a:pt x="12" y="2102"/>
                    </a:cubicBezTo>
                    <a:cubicBezTo>
                      <a:pt x="24" y="2102"/>
                      <a:pt x="24" y="2091"/>
                      <a:pt x="24" y="2079"/>
                    </a:cubicBezTo>
                    <a:lnTo>
                      <a:pt x="24" y="17"/>
                    </a:lnTo>
                    <a:cubicBezTo>
                      <a:pt x="24"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5" name="Google Shape;1147;p69"/>
              <p:cNvSpPr/>
              <p:nvPr/>
            </p:nvSpPr>
            <p:spPr>
              <a:xfrm>
                <a:off x="5771244" y="3000791"/>
                <a:ext cx="60659" cy="165601"/>
              </a:xfrm>
              <a:custGeom>
                <a:avLst/>
                <a:gdLst/>
                <a:ahLst/>
                <a:cxnLst/>
                <a:rect l="l" t="t" r="r" b="b"/>
                <a:pathLst>
                  <a:path w="963" h="2629" extrusionOk="0">
                    <a:moveTo>
                      <a:pt x="20" y="0"/>
                    </a:moveTo>
                    <a:cubicBezTo>
                      <a:pt x="15" y="0"/>
                      <a:pt x="8" y="5"/>
                      <a:pt x="0" y="5"/>
                    </a:cubicBezTo>
                    <a:cubicBezTo>
                      <a:pt x="0" y="17"/>
                      <a:pt x="0" y="28"/>
                      <a:pt x="12" y="28"/>
                    </a:cubicBezTo>
                    <a:lnTo>
                      <a:pt x="928" y="567"/>
                    </a:lnTo>
                    <a:lnTo>
                      <a:pt x="928" y="2583"/>
                    </a:lnTo>
                    <a:lnTo>
                      <a:pt x="23" y="2182"/>
                    </a:lnTo>
                    <a:cubicBezTo>
                      <a:pt x="23" y="2182"/>
                      <a:pt x="12" y="2182"/>
                      <a:pt x="0" y="2193"/>
                    </a:cubicBezTo>
                    <a:cubicBezTo>
                      <a:pt x="0" y="2193"/>
                      <a:pt x="0" y="2205"/>
                      <a:pt x="12" y="2216"/>
                    </a:cubicBezTo>
                    <a:lnTo>
                      <a:pt x="939" y="2617"/>
                    </a:lnTo>
                    <a:lnTo>
                      <a:pt x="962" y="2629"/>
                    </a:lnTo>
                    <a:lnTo>
                      <a:pt x="962" y="555"/>
                    </a:lnTo>
                    <a:lnTo>
                      <a:pt x="23" y="5"/>
                    </a:lnTo>
                    <a:cubicBezTo>
                      <a:pt x="23" y="1"/>
                      <a:pt x="22" y="0"/>
                      <a:pt x="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6" name="Google Shape;1148;p69"/>
              <p:cNvSpPr/>
              <p:nvPr/>
            </p:nvSpPr>
            <p:spPr>
              <a:xfrm>
                <a:off x="5866487" y="3051625"/>
                <a:ext cx="66454" cy="156593"/>
              </a:xfrm>
              <a:custGeom>
                <a:avLst/>
                <a:gdLst/>
                <a:ahLst/>
                <a:cxnLst/>
                <a:rect l="l" t="t" r="r" b="b"/>
                <a:pathLst>
                  <a:path w="1055" h="2486" extrusionOk="0">
                    <a:moveTo>
                      <a:pt x="35" y="57"/>
                    </a:moveTo>
                    <a:lnTo>
                      <a:pt x="1020" y="550"/>
                    </a:lnTo>
                    <a:lnTo>
                      <a:pt x="1020" y="2429"/>
                    </a:lnTo>
                    <a:lnTo>
                      <a:pt x="35" y="2028"/>
                    </a:lnTo>
                    <a:lnTo>
                      <a:pt x="35" y="57"/>
                    </a:lnTo>
                    <a:close/>
                    <a:moveTo>
                      <a:pt x="0" y="0"/>
                    </a:moveTo>
                    <a:lnTo>
                      <a:pt x="0" y="2051"/>
                    </a:lnTo>
                    <a:lnTo>
                      <a:pt x="1054" y="2486"/>
                    </a:lnTo>
                    <a:lnTo>
                      <a:pt x="1054" y="52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7" name="Google Shape;1149;p69"/>
              <p:cNvSpPr/>
              <p:nvPr/>
            </p:nvSpPr>
            <p:spPr>
              <a:xfrm>
                <a:off x="5919840" y="3078648"/>
                <a:ext cx="2268" cy="124531"/>
              </a:xfrm>
              <a:custGeom>
                <a:avLst/>
                <a:gdLst/>
                <a:ahLst/>
                <a:cxnLst/>
                <a:rect l="l" t="t" r="r" b="b"/>
                <a:pathLst>
                  <a:path w="36" h="1977" extrusionOk="0">
                    <a:moveTo>
                      <a:pt x="14" y="1"/>
                    </a:moveTo>
                    <a:cubicBezTo>
                      <a:pt x="7" y="1"/>
                      <a:pt x="1" y="6"/>
                      <a:pt x="1" y="18"/>
                    </a:cubicBezTo>
                    <a:lnTo>
                      <a:pt x="1" y="1965"/>
                    </a:lnTo>
                    <a:cubicBezTo>
                      <a:pt x="1" y="1965"/>
                      <a:pt x="1" y="1977"/>
                      <a:pt x="12" y="1977"/>
                    </a:cubicBezTo>
                    <a:cubicBezTo>
                      <a:pt x="24" y="1977"/>
                      <a:pt x="35" y="1965"/>
                      <a:pt x="35" y="1965"/>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8" name="Google Shape;1150;p69"/>
              <p:cNvSpPr/>
              <p:nvPr/>
            </p:nvSpPr>
            <p:spPr>
              <a:xfrm>
                <a:off x="5818110" y="3028129"/>
                <a:ext cx="1512" cy="132468"/>
              </a:xfrm>
              <a:custGeom>
                <a:avLst/>
                <a:gdLst/>
                <a:ahLst/>
                <a:cxnLst/>
                <a:rect l="l" t="t" r="r" b="b"/>
                <a:pathLst>
                  <a:path w="24" h="2103" extrusionOk="0">
                    <a:moveTo>
                      <a:pt x="12" y="1"/>
                    </a:moveTo>
                    <a:cubicBezTo>
                      <a:pt x="6" y="1"/>
                      <a:pt x="1" y="7"/>
                      <a:pt x="1" y="18"/>
                    </a:cubicBezTo>
                    <a:lnTo>
                      <a:pt x="1" y="2080"/>
                    </a:lnTo>
                    <a:cubicBezTo>
                      <a:pt x="1" y="2091"/>
                      <a:pt x="1" y="2103"/>
                      <a:pt x="12" y="2103"/>
                    </a:cubicBezTo>
                    <a:cubicBezTo>
                      <a:pt x="24" y="2103"/>
                      <a:pt x="24" y="2091"/>
                      <a:pt x="24" y="2080"/>
                    </a:cubicBezTo>
                    <a:lnTo>
                      <a:pt x="24" y="18"/>
                    </a:lnTo>
                    <a:cubicBezTo>
                      <a:pt x="24" y="7"/>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39" name="Google Shape;1151;p69"/>
              <p:cNvSpPr/>
              <p:nvPr/>
            </p:nvSpPr>
            <p:spPr>
              <a:xfrm>
                <a:off x="5770677" y="3213828"/>
                <a:ext cx="61226" cy="154577"/>
              </a:xfrm>
              <a:custGeom>
                <a:avLst/>
                <a:gdLst/>
                <a:ahLst/>
                <a:cxnLst/>
                <a:rect l="l" t="t" r="r" b="b"/>
                <a:pathLst>
                  <a:path w="972" h="2454" extrusionOk="0">
                    <a:moveTo>
                      <a:pt x="23" y="0"/>
                    </a:moveTo>
                    <a:cubicBezTo>
                      <a:pt x="7" y="0"/>
                      <a:pt x="1" y="25"/>
                      <a:pt x="21" y="25"/>
                    </a:cubicBezTo>
                    <a:lnTo>
                      <a:pt x="937" y="404"/>
                    </a:lnTo>
                    <a:lnTo>
                      <a:pt x="937" y="2420"/>
                    </a:lnTo>
                    <a:lnTo>
                      <a:pt x="32" y="2179"/>
                    </a:lnTo>
                    <a:cubicBezTo>
                      <a:pt x="29" y="2177"/>
                      <a:pt x="26" y="2177"/>
                      <a:pt x="23" y="2177"/>
                    </a:cubicBezTo>
                    <a:cubicBezTo>
                      <a:pt x="7" y="2177"/>
                      <a:pt x="1" y="2204"/>
                      <a:pt x="21" y="2213"/>
                    </a:cubicBezTo>
                    <a:lnTo>
                      <a:pt x="948" y="2454"/>
                    </a:lnTo>
                    <a:lnTo>
                      <a:pt x="971" y="2454"/>
                    </a:lnTo>
                    <a:lnTo>
                      <a:pt x="971" y="381"/>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0" name="Google Shape;1152;p69"/>
              <p:cNvSpPr/>
              <p:nvPr/>
            </p:nvSpPr>
            <p:spPr>
              <a:xfrm>
                <a:off x="5866487" y="3247843"/>
                <a:ext cx="66454" cy="144436"/>
              </a:xfrm>
              <a:custGeom>
                <a:avLst/>
                <a:gdLst/>
                <a:ahLst/>
                <a:cxnLst/>
                <a:rect l="l" t="t" r="r" b="b"/>
                <a:pathLst>
                  <a:path w="1055" h="2293" extrusionOk="0">
                    <a:moveTo>
                      <a:pt x="35" y="47"/>
                    </a:moveTo>
                    <a:lnTo>
                      <a:pt x="1020" y="368"/>
                    </a:lnTo>
                    <a:lnTo>
                      <a:pt x="1020" y="2258"/>
                    </a:lnTo>
                    <a:lnTo>
                      <a:pt x="35" y="2029"/>
                    </a:lnTo>
                    <a:lnTo>
                      <a:pt x="35" y="47"/>
                    </a:lnTo>
                    <a:close/>
                    <a:moveTo>
                      <a:pt x="0" y="1"/>
                    </a:moveTo>
                    <a:lnTo>
                      <a:pt x="0" y="2051"/>
                    </a:lnTo>
                    <a:lnTo>
                      <a:pt x="1043" y="2292"/>
                    </a:lnTo>
                    <a:lnTo>
                      <a:pt x="1054" y="2292"/>
                    </a:lnTo>
                    <a:lnTo>
                      <a:pt x="1054" y="345"/>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1" name="Google Shape;1153;p69"/>
              <p:cNvSpPr/>
              <p:nvPr/>
            </p:nvSpPr>
            <p:spPr>
              <a:xfrm>
                <a:off x="5919840" y="3265543"/>
                <a:ext cx="2268" cy="124531"/>
              </a:xfrm>
              <a:custGeom>
                <a:avLst/>
                <a:gdLst/>
                <a:ahLst/>
                <a:cxnLst/>
                <a:rect l="l" t="t" r="r" b="b"/>
                <a:pathLst>
                  <a:path w="36" h="1977" extrusionOk="0">
                    <a:moveTo>
                      <a:pt x="14" y="1"/>
                    </a:moveTo>
                    <a:cubicBezTo>
                      <a:pt x="7" y="1"/>
                      <a:pt x="1" y="6"/>
                      <a:pt x="1" y="18"/>
                    </a:cubicBezTo>
                    <a:lnTo>
                      <a:pt x="1" y="1954"/>
                    </a:lnTo>
                    <a:cubicBezTo>
                      <a:pt x="1" y="1965"/>
                      <a:pt x="1" y="1977"/>
                      <a:pt x="12" y="1977"/>
                    </a:cubicBezTo>
                    <a:cubicBezTo>
                      <a:pt x="24" y="1977"/>
                      <a:pt x="35" y="1965"/>
                      <a:pt x="35" y="1954"/>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2" name="Google Shape;1154;p69"/>
              <p:cNvSpPr/>
              <p:nvPr/>
            </p:nvSpPr>
            <p:spPr>
              <a:xfrm>
                <a:off x="5818110" y="3232347"/>
                <a:ext cx="1512" cy="132468"/>
              </a:xfrm>
              <a:custGeom>
                <a:avLst/>
                <a:gdLst/>
                <a:ahLst/>
                <a:cxnLst/>
                <a:rect l="l" t="t" r="r" b="b"/>
                <a:pathLst>
                  <a:path w="24" h="2103" extrusionOk="0">
                    <a:moveTo>
                      <a:pt x="12" y="1"/>
                    </a:moveTo>
                    <a:cubicBezTo>
                      <a:pt x="6" y="1"/>
                      <a:pt x="1" y="6"/>
                      <a:pt x="1" y="18"/>
                    </a:cubicBezTo>
                    <a:lnTo>
                      <a:pt x="1" y="2091"/>
                    </a:lnTo>
                    <a:cubicBezTo>
                      <a:pt x="1" y="2091"/>
                      <a:pt x="1" y="2103"/>
                      <a:pt x="12" y="2103"/>
                    </a:cubicBezTo>
                    <a:cubicBezTo>
                      <a:pt x="24" y="2103"/>
                      <a:pt x="24" y="2091"/>
                      <a:pt x="24" y="2091"/>
                    </a:cubicBezTo>
                    <a:lnTo>
                      <a:pt x="24" y="18"/>
                    </a:lnTo>
                    <a:cubicBezTo>
                      <a:pt x="24" y="6"/>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3" name="Google Shape;1155;p69"/>
              <p:cNvSpPr/>
              <p:nvPr/>
            </p:nvSpPr>
            <p:spPr>
              <a:xfrm>
                <a:off x="5771244" y="3405888"/>
                <a:ext cx="60659" cy="151617"/>
              </a:xfrm>
              <a:custGeom>
                <a:avLst/>
                <a:gdLst/>
                <a:ahLst/>
                <a:cxnLst/>
                <a:rect l="l" t="t" r="r" b="b"/>
                <a:pathLst>
                  <a:path w="963" h="2407" extrusionOk="0">
                    <a:moveTo>
                      <a:pt x="23" y="1"/>
                    </a:moveTo>
                    <a:cubicBezTo>
                      <a:pt x="12" y="1"/>
                      <a:pt x="12" y="12"/>
                      <a:pt x="0" y="12"/>
                    </a:cubicBezTo>
                    <a:cubicBezTo>
                      <a:pt x="0" y="24"/>
                      <a:pt x="0" y="35"/>
                      <a:pt x="12" y="35"/>
                    </a:cubicBezTo>
                    <a:lnTo>
                      <a:pt x="928" y="344"/>
                    </a:lnTo>
                    <a:lnTo>
                      <a:pt x="928" y="2360"/>
                    </a:lnTo>
                    <a:lnTo>
                      <a:pt x="23" y="2189"/>
                    </a:lnTo>
                    <a:cubicBezTo>
                      <a:pt x="20" y="2185"/>
                      <a:pt x="16" y="2184"/>
                      <a:pt x="13" y="2184"/>
                    </a:cubicBezTo>
                    <a:cubicBezTo>
                      <a:pt x="6" y="2184"/>
                      <a:pt x="0" y="2192"/>
                      <a:pt x="0" y="2200"/>
                    </a:cubicBezTo>
                    <a:cubicBezTo>
                      <a:pt x="0" y="2212"/>
                      <a:pt x="12" y="2212"/>
                      <a:pt x="12" y="2212"/>
                    </a:cubicBezTo>
                    <a:lnTo>
                      <a:pt x="939" y="2395"/>
                    </a:lnTo>
                    <a:lnTo>
                      <a:pt x="962" y="2406"/>
                    </a:lnTo>
                    <a:lnTo>
                      <a:pt x="962" y="321"/>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4" name="Google Shape;1156;p69"/>
              <p:cNvSpPr/>
              <p:nvPr/>
            </p:nvSpPr>
            <p:spPr>
              <a:xfrm>
                <a:off x="5866487" y="3434045"/>
                <a:ext cx="66454" cy="140783"/>
              </a:xfrm>
              <a:custGeom>
                <a:avLst/>
                <a:gdLst/>
                <a:ahLst/>
                <a:cxnLst/>
                <a:rect l="l" t="t" r="r" b="b"/>
                <a:pathLst>
                  <a:path w="1055" h="2235" extrusionOk="0">
                    <a:moveTo>
                      <a:pt x="35" y="46"/>
                    </a:moveTo>
                    <a:lnTo>
                      <a:pt x="1020" y="298"/>
                    </a:lnTo>
                    <a:lnTo>
                      <a:pt x="1020" y="2188"/>
                    </a:lnTo>
                    <a:lnTo>
                      <a:pt x="23" y="2028"/>
                    </a:lnTo>
                    <a:lnTo>
                      <a:pt x="35" y="46"/>
                    </a:lnTo>
                    <a:close/>
                    <a:moveTo>
                      <a:pt x="0" y="0"/>
                    </a:moveTo>
                    <a:lnTo>
                      <a:pt x="0" y="2051"/>
                    </a:lnTo>
                    <a:lnTo>
                      <a:pt x="1054" y="2234"/>
                    </a:lnTo>
                    <a:lnTo>
                      <a:pt x="1054" y="275"/>
                    </a:lnTo>
                    <a:lnTo>
                      <a:pt x="12"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5" name="Google Shape;1157;p69"/>
              <p:cNvSpPr/>
              <p:nvPr/>
            </p:nvSpPr>
            <p:spPr>
              <a:xfrm>
                <a:off x="5919840" y="3448092"/>
                <a:ext cx="2268" cy="124531"/>
              </a:xfrm>
              <a:custGeom>
                <a:avLst/>
                <a:gdLst/>
                <a:ahLst/>
                <a:cxnLst/>
                <a:rect l="l" t="t" r="r" b="b"/>
                <a:pathLst>
                  <a:path w="36" h="1977" extrusionOk="0">
                    <a:moveTo>
                      <a:pt x="14" y="1"/>
                    </a:moveTo>
                    <a:cubicBezTo>
                      <a:pt x="7" y="1"/>
                      <a:pt x="1" y="7"/>
                      <a:pt x="1" y="18"/>
                    </a:cubicBezTo>
                    <a:lnTo>
                      <a:pt x="1" y="1965"/>
                    </a:lnTo>
                    <a:cubicBezTo>
                      <a:pt x="1" y="1977"/>
                      <a:pt x="1" y="1977"/>
                      <a:pt x="12" y="1977"/>
                    </a:cubicBezTo>
                    <a:cubicBezTo>
                      <a:pt x="24" y="1977"/>
                      <a:pt x="24" y="1977"/>
                      <a:pt x="35" y="1965"/>
                    </a:cubicBezTo>
                    <a:lnTo>
                      <a:pt x="35" y="18"/>
                    </a:lnTo>
                    <a:cubicBezTo>
                      <a:pt x="30" y="7"/>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6" name="Google Shape;1158;p69"/>
              <p:cNvSpPr/>
              <p:nvPr/>
            </p:nvSpPr>
            <p:spPr>
              <a:xfrm>
                <a:off x="5817417" y="3422139"/>
                <a:ext cx="2205" cy="132468"/>
              </a:xfrm>
              <a:custGeom>
                <a:avLst/>
                <a:gdLst/>
                <a:ahLst/>
                <a:cxnLst/>
                <a:rect l="l" t="t" r="r" b="b"/>
                <a:pathLst>
                  <a:path w="35" h="2103" extrusionOk="0">
                    <a:moveTo>
                      <a:pt x="17" y="0"/>
                    </a:moveTo>
                    <a:cubicBezTo>
                      <a:pt x="9" y="0"/>
                      <a:pt x="0" y="6"/>
                      <a:pt x="0" y="18"/>
                    </a:cubicBezTo>
                    <a:lnTo>
                      <a:pt x="0" y="2080"/>
                    </a:lnTo>
                    <a:cubicBezTo>
                      <a:pt x="0" y="2091"/>
                      <a:pt x="12" y="2102"/>
                      <a:pt x="23" y="2102"/>
                    </a:cubicBezTo>
                    <a:cubicBezTo>
                      <a:pt x="35" y="2102"/>
                      <a:pt x="35" y="2091"/>
                      <a:pt x="35" y="2080"/>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7" name="Google Shape;1159;p69"/>
              <p:cNvSpPr/>
              <p:nvPr/>
            </p:nvSpPr>
            <p:spPr>
              <a:xfrm>
                <a:off x="5076514" y="2418627"/>
                <a:ext cx="96564" cy="236150"/>
              </a:xfrm>
              <a:custGeom>
                <a:avLst/>
                <a:gdLst/>
                <a:ahLst/>
                <a:cxnLst/>
                <a:rect l="l" t="t" r="r" b="b"/>
                <a:pathLst>
                  <a:path w="1533" h="3749" extrusionOk="0">
                    <a:moveTo>
                      <a:pt x="27" y="1"/>
                    </a:moveTo>
                    <a:cubicBezTo>
                      <a:pt x="15" y="1"/>
                      <a:pt x="1" y="27"/>
                      <a:pt x="21" y="37"/>
                    </a:cubicBezTo>
                    <a:lnTo>
                      <a:pt x="1487" y="965"/>
                    </a:lnTo>
                    <a:lnTo>
                      <a:pt x="1498" y="3692"/>
                    </a:lnTo>
                    <a:lnTo>
                      <a:pt x="44" y="2924"/>
                    </a:lnTo>
                    <a:cubicBezTo>
                      <a:pt x="40" y="2922"/>
                      <a:pt x="37" y="2922"/>
                      <a:pt x="35" y="2922"/>
                    </a:cubicBezTo>
                    <a:cubicBezTo>
                      <a:pt x="18" y="2922"/>
                      <a:pt x="12" y="2949"/>
                      <a:pt x="32" y="2958"/>
                    </a:cubicBezTo>
                    <a:lnTo>
                      <a:pt x="1533" y="3749"/>
                    </a:lnTo>
                    <a:lnTo>
                      <a:pt x="1521" y="954"/>
                    </a:lnTo>
                    <a:lnTo>
                      <a:pt x="1521" y="942"/>
                    </a:lnTo>
                    <a:lnTo>
                      <a:pt x="32" y="3"/>
                    </a:lnTo>
                    <a:cubicBezTo>
                      <a:pt x="31" y="1"/>
                      <a:pt x="29" y="1"/>
                      <a:pt x="2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8" name="Google Shape;1160;p69"/>
              <p:cNvSpPr/>
              <p:nvPr/>
            </p:nvSpPr>
            <p:spPr>
              <a:xfrm>
                <a:off x="5191788" y="2488799"/>
                <a:ext cx="99650" cy="221536"/>
              </a:xfrm>
              <a:custGeom>
                <a:avLst/>
                <a:gdLst/>
                <a:ahLst/>
                <a:cxnLst/>
                <a:rect l="l" t="t" r="r" b="b"/>
                <a:pathLst>
                  <a:path w="1582" h="3517" extrusionOk="0">
                    <a:moveTo>
                      <a:pt x="35" y="57"/>
                    </a:moveTo>
                    <a:lnTo>
                      <a:pt x="1536" y="951"/>
                    </a:lnTo>
                    <a:lnTo>
                      <a:pt x="1547" y="3460"/>
                    </a:lnTo>
                    <a:lnTo>
                      <a:pt x="46" y="2761"/>
                    </a:lnTo>
                    <a:lnTo>
                      <a:pt x="35" y="57"/>
                    </a:lnTo>
                    <a:close/>
                    <a:moveTo>
                      <a:pt x="1" y="0"/>
                    </a:moveTo>
                    <a:lnTo>
                      <a:pt x="12" y="2772"/>
                    </a:lnTo>
                    <a:lnTo>
                      <a:pt x="12" y="2784"/>
                    </a:lnTo>
                    <a:lnTo>
                      <a:pt x="1581" y="3517"/>
                    </a:lnTo>
                    <a:lnTo>
                      <a:pt x="1570" y="939"/>
                    </a:lnTo>
                    <a:lnTo>
                      <a:pt x="35" y="12"/>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49" name="Google Shape;1161;p69"/>
              <p:cNvSpPr/>
              <p:nvPr/>
            </p:nvSpPr>
            <p:spPr>
              <a:xfrm>
                <a:off x="5273362" y="2538562"/>
                <a:ext cx="2898" cy="163837"/>
              </a:xfrm>
              <a:custGeom>
                <a:avLst/>
                <a:gdLst/>
                <a:ahLst/>
                <a:cxnLst/>
                <a:rect l="l" t="t" r="r" b="b"/>
                <a:pathLst>
                  <a:path w="46" h="2601" extrusionOk="0">
                    <a:moveTo>
                      <a:pt x="23" y="1"/>
                    </a:moveTo>
                    <a:cubicBezTo>
                      <a:pt x="11" y="1"/>
                      <a:pt x="0" y="1"/>
                      <a:pt x="0" y="12"/>
                    </a:cubicBezTo>
                    <a:lnTo>
                      <a:pt x="11" y="2589"/>
                    </a:lnTo>
                    <a:cubicBezTo>
                      <a:pt x="11" y="2589"/>
                      <a:pt x="23" y="2601"/>
                      <a:pt x="23" y="2601"/>
                    </a:cubicBezTo>
                    <a:cubicBezTo>
                      <a:pt x="34" y="2601"/>
                      <a:pt x="46" y="2589"/>
                      <a:pt x="46" y="2589"/>
                    </a:cubicBezTo>
                    <a:lnTo>
                      <a:pt x="34" y="12"/>
                    </a:lnTo>
                    <a:cubicBezTo>
                      <a:pt x="34" y="1"/>
                      <a:pt x="23"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0" name="Google Shape;1162;p69"/>
              <p:cNvSpPr/>
              <p:nvPr/>
            </p:nvSpPr>
            <p:spPr>
              <a:xfrm>
                <a:off x="5152104" y="2466437"/>
                <a:ext cx="3653" cy="178262"/>
              </a:xfrm>
              <a:custGeom>
                <a:avLst/>
                <a:gdLst/>
                <a:ahLst/>
                <a:cxnLst/>
                <a:rect l="l" t="t" r="r" b="b"/>
                <a:pathLst>
                  <a:path w="58" h="2830" extrusionOk="0">
                    <a:moveTo>
                      <a:pt x="23" y="0"/>
                    </a:moveTo>
                    <a:cubicBezTo>
                      <a:pt x="12" y="0"/>
                      <a:pt x="1" y="11"/>
                      <a:pt x="1" y="11"/>
                    </a:cubicBezTo>
                    <a:lnTo>
                      <a:pt x="23" y="2818"/>
                    </a:lnTo>
                    <a:cubicBezTo>
                      <a:pt x="23" y="2818"/>
                      <a:pt x="23" y="2829"/>
                      <a:pt x="35" y="2829"/>
                    </a:cubicBezTo>
                    <a:cubicBezTo>
                      <a:pt x="46" y="2829"/>
                      <a:pt x="58" y="2818"/>
                      <a:pt x="58" y="2818"/>
                    </a:cubicBezTo>
                    <a:lnTo>
                      <a:pt x="35" y="11"/>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1" name="Google Shape;1163;p69"/>
              <p:cNvSpPr/>
              <p:nvPr/>
            </p:nvSpPr>
            <p:spPr>
              <a:xfrm>
                <a:off x="5077774" y="2685772"/>
                <a:ext cx="96060" cy="224433"/>
              </a:xfrm>
              <a:custGeom>
                <a:avLst/>
                <a:gdLst/>
                <a:ahLst/>
                <a:cxnLst/>
                <a:rect l="l" t="t" r="r" b="b"/>
                <a:pathLst>
                  <a:path w="1525" h="3563" extrusionOk="0">
                    <a:moveTo>
                      <a:pt x="35" y="0"/>
                    </a:moveTo>
                    <a:cubicBezTo>
                      <a:pt x="24" y="0"/>
                      <a:pt x="12" y="0"/>
                      <a:pt x="12" y="12"/>
                    </a:cubicBezTo>
                    <a:cubicBezTo>
                      <a:pt x="1" y="12"/>
                      <a:pt x="12" y="23"/>
                      <a:pt x="12" y="35"/>
                    </a:cubicBezTo>
                    <a:lnTo>
                      <a:pt x="1478" y="779"/>
                    </a:lnTo>
                    <a:lnTo>
                      <a:pt x="1490" y="3517"/>
                    </a:lnTo>
                    <a:lnTo>
                      <a:pt x="35" y="2921"/>
                    </a:lnTo>
                    <a:cubicBezTo>
                      <a:pt x="24" y="2921"/>
                      <a:pt x="1" y="2944"/>
                      <a:pt x="24" y="2956"/>
                    </a:cubicBezTo>
                    <a:lnTo>
                      <a:pt x="1524" y="3563"/>
                    </a:lnTo>
                    <a:lnTo>
                      <a:pt x="1513" y="779"/>
                    </a:lnTo>
                    <a:lnTo>
                      <a:pt x="1513" y="76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2" name="Google Shape;1164;p69"/>
              <p:cNvSpPr/>
              <p:nvPr/>
            </p:nvSpPr>
            <p:spPr>
              <a:xfrm>
                <a:off x="5193237" y="2742023"/>
                <a:ext cx="98894" cy="210072"/>
              </a:xfrm>
              <a:custGeom>
                <a:avLst/>
                <a:gdLst/>
                <a:ahLst/>
                <a:cxnLst/>
                <a:rect l="l" t="t" r="r" b="b"/>
                <a:pathLst>
                  <a:path w="1570" h="3335" extrusionOk="0">
                    <a:moveTo>
                      <a:pt x="35" y="58"/>
                    </a:moveTo>
                    <a:lnTo>
                      <a:pt x="1524" y="780"/>
                    </a:lnTo>
                    <a:lnTo>
                      <a:pt x="1536" y="3289"/>
                    </a:lnTo>
                    <a:lnTo>
                      <a:pt x="35" y="2762"/>
                    </a:lnTo>
                    <a:lnTo>
                      <a:pt x="35" y="58"/>
                    </a:lnTo>
                    <a:close/>
                    <a:moveTo>
                      <a:pt x="1" y="1"/>
                    </a:moveTo>
                    <a:lnTo>
                      <a:pt x="12" y="2773"/>
                    </a:lnTo>
                    <a:lnTo>
                      <a:pt x="12" y="2785"/>
                    </a:lnTo>
                    <a:lnTo>
                      <a:pt x="1570" y="3334"/>
                    </a:lnTo>
                    <a:lnTo>
                      <a:pt x="1558" y="768"/>
                    </a:lnTo>
                    <a:lnTo>
                      <a:pt x="1558" y="75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3" name="Google Shape;1165;p69"/>
              <p:cNvSpPr/>
              <p:nvPr/>
            </p:nvSpPr>
            <p:spPr>
              <a:xfrm>
                <a:off x="5274055" y="2782464"/>
                <a:ext cx="2961" cy="163837"/>
              </a:xfrm>
              <a:custGeom>
                <a:avLst/>
                <a:gdLst/>
                <a:ahLst/>
                <a:cxnLst/>
                <a:rect l="l" t="t" r="r" b="b"/>
                <a:pathLst>
                  <a:path w="47" h="2601" extrusionOk="0">
                    <a:moveTo>
                      <a:pt x="23" y="0"/>
                    </a:moveTo>
                    <a:cubicBezTo>
                      <a:pt x="12" y="0"/>
                      <a:pt x="0" y="12"/>
                      <a:pt x="0" y="12"/>
                    </a:cubicBezTo>
                    <a:lnTo>
                      <a:pt x="12" y="2589"/>
                    </a:lnTo>
                    <a:cubicBezTo>
                      <a:pt x="12" y="2601"/>
                      <a:pt x="23" y="2601"/>
                      <a:pt x="35" y="2601"/>
                    </a:cubicBezTo>
                    <a:cubicBezTo>
                      <a:pt x="35" y="2601"/>
                      <a:pt x="46" y="2601"/>
                      <a:pt x="46" y="2589"/>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4" name="Google Shape;1166;p69"/>
              <p:cNvSpPr/>
              <p:nvPr/>
            </p:nvSpPr>
            <p:spPr>
              <a:xfrm>
                <a:off x="5153553" y="2724701"/>
                <a:ext cx="2961" cy="178325"/>
              </a:xfrm>
              <a:custGeom>
                <a:avLst/>
                <a:gdLst/>
                <a:ahLst/>
                <a:cxnLst/>
                <a:rect l="l" t="t" r="r" b="b"/>
                <a:pathLst>
                  <a:path w="47" h="2831" extrusionOk="0">
                    <a:moveTo>
                      <a:pt x="12" y="1"/>
                    </a:moveTo>
                    <a:cubicBezTo>
                      <a:pt x="0" y="1"/>
                      <a:pt x="0" y="1"/>
                      <a:pt x="0" y="12"/>
                    </a:cubicBezTo>
                    <a:lnTo>
                      <a:pt x="12" y="2807"/>
                    </a:lnTo>
                    <a:cubicBezTo>
                      <a:pt x="12" y="2819"/>
                      <a:pt x="23" y="2830"/>
                      <a:pt x="23" y="2830"/>
                    </a:cubicBezTo>
                    <a:cubicBezTo>
                      <a:pt x="35" y="2830"/>
                      <a:pt x="46" y="2819"/>
                      <a:pt x="46" y="2807"/>
                    </a:cubicBezTo>
                    <a:lnTo>
                      <a:pt x="35" y="12"/>
                    </a:lnTo>
                    <a:cubicBezTo>
                      <a:pt x="35"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5" name="Google Shape;1167;p69"/>
              <p:cNvSpPr/>
              <p:nvPr/>
            </p:nvSpPr>
            <p:spPr>
              <a:xfrm>
                <a:off x="5078719" y="2982209"/>
                <a:ext cx="96564" cy="210891"/>
              </a:xfrm>
              <a:custGeom>
                <a:avLst/>
                <a:gdLst/>
                <a:ahLst/>
                <a:cxnLst/>
                <a:rect l="l" t="t" r="r" b="b"/>
                <a:pathLst>
                  <a:path w="1533" h="3348" extrusionOk="0">
                    <a:moveTo>
                      <a:pt x="23" y="0"/>
                    </a:moveTo>
                    <a:cubicBezTo>
                      <a:pt x="6" y="0"/>
                      <a:pt x="0" y="27"/>
                      <a:pt x="20" y="37"/>
                    </a:cubicBezTo>
                    <a:lnTo>
                      <a:pt x="1486" y="564"/>
                    </a:lnTo>
                    <a:lnTo>
                      <a:pt x="1498" y="3302"/>
                    </a:lnTo>
                    <a:lnTo>
                      <a:pt x="43" y="2924"/>
                    </a:lnTo>
                    <a:cubicBezTo>
                      <a:pt x="40" y="2922"/>
                      <a:pt x="37" y="2921"/>
                      <a:pt x="34" y="2921"/>
                    </a:cubicBezTo>
                    <a:cubicBezTo>
                      <a:pt x="18" y="2921"/>
                      <a:pt x="12" y="2948"/>
                      <a:pt x="31" y="2958"/>
                    </a:cubicBezTo>
                    <a:lnTo>
                      <a:pt x="1532" y="3347"/>
                    </a:lnTo>
                    <a:lnTo>
                      <a:pt x="1532" y="3347"/>
                    </a:lnTo>
                    <a:lnTo>
                      <a:pt x="1521" y="552"/>
                    </a:lnTo>
                    <a:lnTo>
                      <a:pt x="1521" y="541"/>
                    </a:lnTo>
                    <a:lnTo>
                      <a:pt x="31" y="2"/>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6" name="Google Shape;1168;p69"/>
              <p:cNvSpPr/>
              <p:nvPr/>
            </p:nvSpPr>
            <p:spPr>
              <a:xfrm>
                <a:off x="5193930" y="3022019"/>
                <a:ext cx="98957" cy="196340"/>
              </a:xfrm>
              <a:custGeom>
                <a:avLst/>
                <a:gdLst/>
                <a:ahLst/>
                <a:cxnLst/>
                <a:rect l="l" t="t" r="r" b="b"/>
                <a:pathLst>
                  <a:path w="1571" h="3117" extrusionOk="0">
                    <a:moveTo>
                      <a:pt x="35" y="46"/>
                    </a:moveTo>
                    <a:lnTo>
                      <a:pt x="1536" y="562"/>
                    </a:lnTo>
                    <a:lnTo>
                      <a:pt x="1536" y="3070"/>
                    </a:lnTo>
                    <a:lnTo>
                      <a:pt x="47" y="2761"/>
                    </a:lnTo>
                    <a:lnTo>
                      <a:pt x="35" y="46"/>
                    </a:lnTo>
                    <a:close/>
                    <a:moveTo>
                      <a:pt x="1" y="1"/>
                    </a:moveTo>
                    <a:lnTo>
                      <a:pt x="12" y="2773"/>
                    </a:lnTo>
                    <a:lnTo>
                      <a:pt x="12" y="2784"/>
                    </a:lnTo>
                    <a:lnTo>
                      <a:pt x="1570" y="3116"/>
                    </a:lnTo>
                    <a:lnTo>
                      <a:pt x="1559" y="550"/>
                    </a:lnTo>
                    <a:lnTo>
                      <a:pt x="1559" y="539"/>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7" name="Google Shape;1169;p69"/>
              <p:cNvSpPr/>
              <p:nvPr/>
            </p:nvSpPr>
            <p:spPr>
              <a:xfrm>
                <a:off x="5275503" y="3050176"/>
                <a:ext cx="2205" cy="164593"/>
              </a:xfrm>
              <a:custGeom>
                <a:avLst/>
                <a:gdLst/>
                <a:ahLst/>
                <a:cxnLst/>
                <a:rect l="l" t="t" r="r" b="b"/>
                <a:pathLst>
                  <a:path w="35" h="2613" extrusionOk="0">
                    <a:moveTo>
                      <a:pt x="12" y="0"/>
                    </a:moveTo>
                    <a:cubicBezTo>
                      <a:pt x="0" y="0"/>
                      <a:pt x="0" y="12"/>
                      <a:pt x="0" y="23"/>
                    </a:cubicBezTo>
                    <a:lnTo>
                      <a:pt x="0" y="2589"/>
                    </a:lnTo>
                    <a:cubicBezTo>
                      <a:pt x="12" y="2601"/>
                      <a:pt x="12" y="2612"/>
                      <a:pt x="23" y="2612"/>
                    </a:cubicBezTo>
                    <a:cubicBezTo>
                      <a:pt x="35" y="2612"/>
                      <a:pt x="35" y="2601"/>
                      <a:pt x="35" y="2589"/>
                    </a:cubicBezTo>
                    <a:lnTo>
                      <a:pt x="35" y="23"/>
                    </a:lnTo>
                    <a:cubicBezTo>
                      <a:pt x="35"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8" name="Google Shape;1170;p69"/>
              <p:cNvSpPr/>
              <p:nvPr/>
            </p:nvSpPr>
            <p:spPr>
              <a:xfrm>
                <a:off x="5154245" y="3009736"/>
                <a:ext cx="2961" cy="178325"/>
              </a:xfrm>
              <a:custGeom>
                <a:avLst/>
                <a:gdLst/>
                <a:ahLst/>
                <a:cxnLst/>
                <a:rect l="l" t="t" r="r" b="b"/>
                <a:pathLst>
                  <a:path w="47" h="2831" extrusionOk="0">
                    <a:moveTo>
                      <a:pt x="12" y="1"/>
                    </a:moveTo>
                    <a:cubicBezTo>
                      <a:pt x="12" y="1"/>
                      <a:pt x="1" y="12"/>
                      <a:pt x="1" y="12"/>
                    </a:cubicBezTo>
                    <a:lnTo>
                      <a:pt x="12" y="2819"/>
                    </a:lnTo>
                    <a:cubicBezTo>
                      <a:pt x="12" y="2819"/>
                      <a:pt x="24" y="2830"/>
                      <a:pt x="35" y="2830"/>
                    </a:cubicBezTo>
                    <a:cubicBezTo>
                      <a:pt x="47" y="2830"/>
                      <a:pt x="47" y="2819"/>
                      <a:pt x="47" y="2819"/>
                    </a:cubicBezTo>
                    <a:lnTo>
                      <a:pt x="35" y="12"/>
                    </a:lnTo>
                    <a:cubicBezTo>
                      <a:pt x="35" y="12"/>
                      <a:pt x="24"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59" name="Google Shape;1171;p69"/>
              <p:cNvSpPr/>
              <p:nvPr/>
            </p:nvSpPr>
            <p:spPr>
              <a:xfrm>
                <a:off x="5079412" y="3245575"/>
                <a:ext cx="96564" cy="203647"/>
              </a:xfrm>
              <a:custGeom>
                <a:avLst/>
                <a:gdLst/>
                <a:ahLst/>
                <a:cxnLst/>
                <a:rect l="l" t="t" r="r" b="b"/>
                <a:pathLst>
                  <a:path w="1533" h="3233" extrusionOk="0">
                    <a:moveTo>
                      <a:pt x="23" y="0"/>
                    </a:moveTo>
                    <a:cubicBezTo>
                      <a:pt x="6" y="0"/>
                      <a:pt x="1" y="26"/>
                      <a:pt x="20" y="26"/>
                    </a:cubicBezTo>
                    <a:lnTo>
                      <a:pt x="1487" y="461"/>
                    </a:lnTo>
                    <a:lnTo>
                      <a:pt x="1498" y="3187"/>
                    </a:lnTo>
                    <a:lnTo>
                      <a:pt x="43" y="2924"/>
                    </a:lnTo>
                    <a:cubicBezTo>
                      <a:pt x="40" y="2922"/>
                      <a:pt x="37" y="2921"/>
                      <a:pt x="35" y="2921"/>
                    </a:cubicBezTo>
                    <a:cubicBezTo>
                      <a:pt x="18" y="2921"/>
                      <a:pt x="12" y="2948"/>
                      <a:pt x="32" y="2958"/>
                    </a:cubicBezTo>
                    <a:lnTo>
                      <a:pt x="1533" y="3233"/>
                    </a:lnTo>
                    <a:lnTo>
                      <a:pt x="1521" y="438"/>
                    </a:lnTo>
                    <a:lnTo>
                      <a:pt x="1521" y="426"/>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0" name="Google Shape;1172;p69"/>
              <p:cNvSpPr/>
              <p:nvPr/>
            </p:nvSpPr>
            <p:spPr>
              <a:xfrm>
                <a:off x="5194686" y="3276756"/>
                <a:ext cx="98894" cy="188340"/>
              </a:xfrm>
              <a:custGeom>
                <a:avLst/>
                <a:gdLst/>
                <a:ahLst/>
                <a:cxnLst/>
                <a:rect l="l" t="t" r="r" b="b"/>
                <a:pathLst>
                  <a:path w="1570" h="2990" extrusionOk="0">
                    <a:moveTo>
                      <a:pt x="35" y="46"/>
                    </a:moveTo>
                    <a:lnTo>
                      <a:pt x="1535" y="447"/>
                    </a:lnTo>
                    <a:lnTo>
                      <a:pt x="1547" y="2956"/>
                    </a:lnTo>
                    <a:lnTo>
                      <a:pt x="46" y="2749"/>
                    </a:lnTo>
                    <a:lnTo>
                      <a:pt x="35" y="46"/>
                    </a:lnTo>
                    <a:close/>
                    <a:moveTo>
                      <a:pt x="0" y="0"/>
                    </a:moveTo>
                    <a:lnTo>
                      <a:pt x="12" y="2772"/>
                    </a:lnTo>
                    <a:lnTo>
                      <a:pt x="12" y="2784"/>
                    </a:lnTo>
                    <a:lnTo>
                      <a:pt x="1558" y="2990"/>
                    </a:lnTo>
                    <a:lnTo>
                      <a:pt x="1570" y="2990"/>
                    </a:lnTo>
                    <a:lnTo>
                      <a:pt x="1570" y="435"/>
                    </a:lnTo>
                    <a:lnTo>
                      <a:pt x="1570" y="424"/>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1" name="Google Shape;1173;p69"/>
              <p:cNvSpPr/>
              <p:nvPr/>
            </p:nvSpPr>
            <p:spPr>
              <a:xfrm>
                <a:off x="5276196" y="3299118"/>
                <a:ext cx="2961" cy="163837"/>
              </a:xfrm>
              <a:custGeom>
                <a:avLst/>
                <a:gdLst/>
                <a:ahLst/>
                <a:cxnLst/>
                <a:rect l="l" t="t" r="r" b="b"/>
                <a:pathLst>
                  <a:path w="47" h="2601" extrusionOk="0">
                    <a:moveTo>
                      <a:pt x="12" y="0"/>
                    </a:moveTo>
                    <a:cubicBezTo>
                      <a:pt x="12" y="0"/>
                      <a:pt x="1" y="0"/>
                      <a:pt x="1" y="12"/>
                    </a:cubicBezTo>
                    <a:lnTo>
                      <a:pt x="12" y="2589"/>
                    </a:lnTo>
                    <a:cubicBezTo>
                      <a:pt x="12" y="2601"/>
                      <a:pt x="12" y="2601"/>
                      <a:pt x="24" y="2601"/>
                    </a:cubicBezTo>
                    <a:cubicBezTo>
                      <a:pt x="35" y="2601"/>
                      <a:pt x="47" y="2601"/>
                      <a:pt x="47" y="2589"/>
                    </a:cubicBezTo>
                    <a:lnTo>
                      <a:pt x="35" y="12"/>
                    </a:lnTo>
                    <a:cubicBezTo>
                      <a:pt x="35" y="0"/>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2" name="Google Shape;1174;p69"/>
              <p:cNvSpPr/>
              <p:nvPr/>
            </p:nvSpPr>
            <p:spPr>
              <a:xfrm>
                <a:off x="5155001" y="3267370"/>
                <a:ext cx="2961" cy="178262"/>
              </a:xfrm>
              <a:custGeom>
                <a:avLst/>
                <a:gdLst/>
                <a:ahLst/>
                <a:cxnLst/>
                <a:rect l="l" t="t" r="r" b="b"/>
                <a:pathLst>
                  <a:path w="47" h="2830" extrusionOk="0">
                    <a:moveTo>
                      <a:pt x="23" y="0"/>
                    </a:moveTo>
                    <a:cubicBezTo>
                      <a:pt x="12" y="0"/>
                      <a:pt x="0" y="12"/>
                      <a:pt x="0" y="12"/>
                    </a:cubicBezTo>
                    <a:lnTo>
                      <a:pt x="23" y="2807"/>
                    </a:lnTo>
                    <a:cubicBezTo>
                      <a:pt x="23" y="2818"/>
                      <a:pt x="23" y="2830"/>
                      <a:pt x="35" y="2830"/>
                    </a:cubicBezTo>
                    <a:cubicBezTo>
                      <a:pt x="46" y="2830"/>
                      <a:pt x="46" y="2818"/>
                      <a:pt x="46" y="2807"/>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3" name="Google Shape;1175;p69"/>
              <p:cNvSpPr/>
              <p:nvPr/>
            </p:nvSpPr>
            <p:spPr>
              <a:xfrm>
                <a:off x="4883698" y="3208158"/>
                <a:ext cx="116909" cy="218008"/>
              </a:xfrm>
              <a:custGeom>
                <a:avLst/>
                <a:gdLst/>
                <a:ahLst/>
                <a:cxnLst/>
                <a:rect l="l" t="t" r="r" b="b"/>
                <a:pathLst>
                  <a:path w="1856" h="3461" extrusionOk="0">
                    <a:moveTo>
                      <a:pt x="103" y="35"/>
                    </a:moveTo>
                    <a:lnTo>
                      <a:pt x="1799" y="413"/>
                    </a:lnTo>
                    <a:lnTo>
                      <a:pt x="1822" y="3426"/>
                    </a:lnTo>
                    <a:lnTo>
                      <a:pt x="35" y="3174"/>
                    </a:lnTo>
                    <a:lnTo>
                      <a:pt x="103" y="35"/>
                    </a:lnTo>
                    <a:close/>
                    <a:moveTo>
                      <a:pt x="69" y="1"/>
                    </a:moveTo>
                    <a:lnTo>
                      <a:pt x="0" y="3197"/>
                    </a:lnTo>
                    <a:lnTo>
                      <a:pt x="0" y="3208"/>
                    </a:lnTo>
                    <a:lnTo>
                      <a:pt x="1833" y="3460"/>
                    </a:lnTo>
                    <a:lnTo>
                      <a:pt x="1856" y="3460"/>
                    </a:lnTo>
                    <a:lnTo>
                      <a:pt x="1833" y="402"/>
                    </a:lnTo>
                    <a:lnTo>
                      <a:pt x="1833" y="390"/>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4" name="Google Shape;1176;p69"/>
              <p:cNvSpPr/>
              <p:nvPr/>
            </p:nvSpPr>
            <p:spPr>
              <a:xfrm>
                <a:off x="4740078" y="3172127"/>
                <a:ext cx="124153" cy="236024"/>
              </a:xfrm>
              <a:custGeom>
                <a:avLst/>
                <a:gdLst/>
                <a:ahLst/>
                <a:cxnLst/>
                <a:rect l="l" t="t" r="r" b="b"/>
                <a:pathLst>
                  <a:path w="1971" h="3747" extrusionOk="0">
                    <a:moveTo>
                      <a:pt x="24" y="0"/>
                    </a:moveTo>
                    <a:cubicBezTo>
                      <a:pt x="12" y="0"/>
                      <a:pt x="1" y="0"/>
                      <a:pt x="1" y="12"/>
                    </a:cubicBezTo>
                    <a:cubicBezTo>
                      <a:pt x="1" y="23"/>
                      <a:pt x="1" y="23"/>
                      <a:pt x="12" y="35"/>
                    </a:cubicBezTo>
                    <a:lnTo>
                      <a:pt x="1902" y="493"/>
                    </a:lnTo>
                    <a:lnTo>
                      <a:pt x="1937" y="3700"/>
                    </a:lnTo>
                    <a:lnTo>
                      <a:pt x="1937" y="3700"/>
                    </a:lnTo>
                    <a:lnTo>
                      <a:pt x="46" y="3471"/>
                    </a:lnTo>
                    <a:cubicBezTo>
                      <a:pt x="35" y="3471"/>
                      <a:pt x="35" y="3483"/>
                      <a:pt x="35" y="3494"/>
                    </a:cubicBezTo>
                    <a:cubicBezTo>
                      <a:pt x="24" y="3494"/>
                      <a:pt x="35" y="3505"/>
                      <a:pt x="46" y="3505"/>
                    </a:cubicBezTo>
                    <a:lnTo>
                      <a:pt x="1948" y="3735"/>
                    </a:lnTo>
                    <a:lnTo>
                      <a:pt x="1971" y="3746"/>
                    </a:lnTo>
                    <a:lnTo>
                      <a:pt x="1937" y="481"/>
                    </a:lnTo>
                    <a:lnTo>
                      <a:pt x="1937" y="470"/>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5" name="Google Shape;1177;p69"/>
              <p:cNvSpPr/>
              <p:nvPr/>
            </p:nvSpPr>
            <p:spPr>
              <a:xfrm>
                <a:off x="4983287" y="3229827"/>
                <a:ext cx="4346" cy="193442"/>
              </a:xfrm>
              <a:custGeom>
                <a:avLst/>
                <a:gdLst/>
                <a:ahLst/>
                <a:cxnLst/>
                <a:rect l="l" t="t" r="r" b="b"/>
                <a:pathLst>
                  <a:path w="69" h="3071" extrusionOk="0">
                    <a:moveTo>
                      <a:pt x="23" y="1"/>
                    </a:moveTo>
                    <a:cubicBezTo>
                      <a:pt x="11" y="1"/>
                      <a:pt x="0" y="1"/>
                      <a:pt x="0" y="12"/>
                    </a:cubicBezTo>
                    <a:lnTo>
                      <a:pt x="34" y="3059"/>
                    </a:lnTo>
                    <a:cubicBezTo>
                      <a:pt x="34" y="3059"/>
                      <a:pt x="34" y="3071"/>
                      <a:pt x="46" y="3071"/>
                    </a:cubicBezTo>
                    <a:cubicBezTo>
                      <a:pt x="57" y="3071"/>
                      <a:pt x="69" y="3059"/>
                      <a:pt x="69" y="3059"/>
                    </a:cubicBezTo>
                    <a:lnTo>
                      <a:pt x="34" y="12"/>
                    </a:lnTo>
                    <a:cubicBezTo>
                      <a:pt x="34" y="1"/>
                      <a:pt x="34"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6" name="Google Shape;1178;p69"/>
              <p:cNvSpPr/>
              <p:nvPr/>
            </p:nvSpPr>
            <p:spPr>
              <a:xfrm>
                <a:off x="4845463" y="3198080"/>
                <a:ext cx="3653" cy="207174"/>
              </a:xfrm>
              <a:custGeom>
                <a:avLst/>
                <a:gdLst/>
                <a:ahLst/>
                <a:cxnLst/>
                <a:rect l="l" t="t" r="r" b="b"/>
                <a:pathLst>
                  <a:path w="58" h="3289" extrusionOk="0">
                    <a:moveTo>
                      <a:pt x="12" y="1"/>
                    </a:moveTo>
                    <a:cubicBezTo>
                      <a:pt x="0" y="1"/>
                      <a:pt x="0" y="1"/>
                      <a:pt x="0" y="12"/>
                    </a:cubicBezTo>
                    <a:lnTo>
                      <a:pt x="23" y="3265"/>
                    </a:lnTo>
                    <a:cubicBezTo>
                      <a:pt x="23" y="3277"/>
                      <a:pt x="34" y="3288"/>
                      <a:pt x="34" y="3288"/>
                    </a:cubicBezTo>
                    <a:cubicBezTo>
                      <a:pt x="46" y="3288"/>
                      <a:pt x="57" y="3277"/>
                      <a:pt x="57" y="3265"/>
                    </a:cubicBezTo>
                    <a:lnTo>
                      <a:pt x="34" y="12"/>
                    </a:lnTo>
                    <a:cubicBezTo>
                      <a:pt x="34"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7" name="Google Shape;1179;p69"/>
              <p:cNvSpPr/>
              <p:nvPr/>
            </p:nvSpPr>
            <p:spPr>
              <a:xfrm>
                <a:off x="4510601" y="2073876"/>
                <a:ext cx="140090" cy="305250"/>
              </a:xfrm>
              <a:custGeom>
                <a:avLst/>
                <a:gdLst/>
                <a:ahLst/>
                <a:cxnLst/>
                <a:rect l="l" t="t" r="r" b="b"/>
                <a:pathLst>
                  <a:path w="2224" h="4846" extrusionOk="0">
                    <a:moveTo>
                      <a:pt x="35" y="58"/>
                    </a:moveTo>
                    <a:lnTo>
                      <a:pt x="2177" y="1352"/>
                    </a:lnTo>
                    <a:lnTo>
                      <a:pt x="2189" y="4789"/>
                    </a:lnTo>
                    <a:lnTo>
                      <a:pt x="47" y="3689"/>
                    </a:lnTo>
                    <a:lnTo>
                      <a:pt x="35" y="58"/>
                    </a:lnTo>
                    <a:close/>
                    <a:moveTo>
                      <a:pt x="1" y="0"/>
                    </a:moveTo>
                    <a:lnTo>
                      <a:pt x="12" y="3689"/>
                    </a:lnTo>
                    <a:lnTo>
                      <a:pt x="12" y="3700"/>
                    </a:lnTo>
                    <a:lnTo>
                      <a:pt x="2223" y="4846"/>
                    </a:lnTo>
                    <a:lnTo>
                      <a:pt x="2212" y="1341"/>
                    </a:lnTo>
                    <a:lnTo>
                      <a:pt x="35" y="2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8" name="Google Shape;1180;p69"/>
              <p:cNvSpPr/>
              <p:nvPr/>
            </p:nvSpPr>
            <p:spPr>
              <a:xfrm>
                <a:off x="4300652" y="1936051"/>
                <a:ext cx="170325" cy="349280"/>
              </a:xfrm>
              <a:custGeom>
                <a:avLst/>
                <a:gdLst/>
                <a:ahLst/>
                <a:cxnLst/>
                <a:rect l="l" t="t" r="r" b="b"/>
                <a:pathLst>
                  <a:path w="2704" h="5545" extrusionOk="0">
                    <a:moveTo>
                      <a:pt x="35" y="69"/>
                    </a:moveTo>
                    <a:lnTo>
                      <a:pt x="2669" y="1799"/>
                    </a:lnTo>
                    <a:lnTo>
                      <a:pt x="2669" y="5488"/>
                    </a:lnTo>
                    <a:lnTo>
                      <a:pt x="46" y="4021"/>
                    </a:lnTo>
                    <a:lnTo>
                      <a:pt x="35" y="69"/>
                    </a:lnTo>
                    <a:close/>
                    <a:moveTo>
                      <a:pt x="0" y="0"/>
                    </a:moveTo>
                    <a:lnTo>
                      <a:pt x="12" y="4033"/>
                    </a:lnTo>
                    <a:lnTo>
                      <a:pt x="12" y="4044"/>
                    </a:lnTo>
                    <a:lnTo>
                      <a:pt x="2704" y="5545"/>
                    </a:lnTo>
                    <a:lnTo>
                      <a:pt x="2704" y="1787"/>
                    </a:lnTo>
                    <a:lnTo>
                      <a:pt x="2704" y="1776"/>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69" name="Google Shape;1181;p69"/>
              <p:cNvSpPr/>
              <p:nvPr/>
            </p:nvSpPr>
            <p:spPr>
              <a:xfrm>
                <a:off x="4631103" y="2147450"/>
                <a:ext cx="2961" cy="224496"/>
              </a:xfrm>
              <a:custGeom>
                <a:avLst/>
                <a:gdLst/>
                <a:ahLst/>
                <a:cxnLst/>
                <a:rect l="l" t="t" r="r" b="b"/>
                <a:pathLst>
                  <a:path w="47" h="3564" extrusionOk="0">
                    <a:moveTo>
                      <a:pt x="24" y="1"/>
                    </a:moveTo>
                    <a:cubicBezTo>
                      <a:pt x="12" y="1"/>
                      <a:pt x="1" y="12"/>
                      <a:pt x="1" y="24"/>
                    </a:cubicBezTo>
                    <a:lnTo>
                      <a:pt x="12" y="3540"/>
                    </a:lnTo>
                    <a:cubicBezTo>
                      <a:pt x="12" y="3552"/>
                      <a:pt x="24" y="3563"/>
                      <a:pt x="24" y="3563"/>
                    </a:cubicBezTo>
                    <a:cubicBezTo>
                      <a:pt x="35" y="3563"/>
                      <a:pt x="47" y="3552"/>
                      <a:pt x="47" y="3540"/>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0" name="Google Shape;1182;p69"/>
              <p:cNvSpPr/>
              <p:nvPr/>
            </p:nvSpPr>
            <p:spPr>
              <a:xfrm>
                <a:off x="4453594" y="2037782"/>
                <a:ext cx="2961" cy="237472"/>
              </a:xfrm>
              <a:custGeom>
                <a:avLst/>
                <a:gdLst/>
                <a:ahLst/>
                <a:cxnLst/>
                <a:rect l="l" t="t" r="r" b="b"/>
                <a:pathLst>
                  <a:path w="47" h="3770" extrusionOk="0">
                    <a:moveTo>
                      <a:pt x="24" y="1"/>
                    </a:moveTo>
                    <a:cubicBezTo>
                      <a:pt x="12" y="1"/>
                      <a:pt x="1" y="12"/>
                      <a:pt x="1" y="24"/>
                    </a:cubicBezTo>
                    <a:lnTo>
                      <a:pt x="12" y="3758"/>
                    </a:lnTo>
                    <a:cubicBezTo>
                      <a:pt x="12" y="3769"/>
                      <a:pt x="24" y="3769"/>
                      <a:pt x="35" y="3769"/>
                    </a:cubicBezTo>
                    <a:cubicBezTo>
                      <a:pt x="35" y="3769"/>
                      <a:pt x="47" y="3769"/>
                      <a:pt x="47" y="3758"/>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1" name="Google Shape;1183;p69"/>
              <p:cNvSpPr/>
              <p:nvPr/>
            </p:nvSpPr>
            <p:spPr>
              <a:xfrm>
                <a:off x="4511357" y="2411572"/>
                <a:ext cx="140027" cy="288683"/>
              </a:xfrm>
              <a:custGeom>
                <a:avLst/>
                <a:gdLst/>
                <a:ahLst/>
                <a:cxnLst/>
                <a:rect l="l" t="t" r="r" b="b"/>
                <a:pathLst>
                  <a:path w="2223" h="4583" extrusionOk="0">
                    <a:moveTo>
                      <a:pt x="35" y="58"/>
                    </a:moveTo>
                    <a:lnTo>
                      <a:pt x="2177" y="1100"/>
                    </a:lnTo>
                    <a:lnTo>
                      <a:pt x="2188" y="4537"/>
                    </a:lnTo>
                    <a:lnTo>
                      <a:pt x="2188" y="4537"/>
                    </a:lnTo>
                    <a:lnTo>
                      <a:pt x="46" y="3678"/>
                    </a:lnTo>
                    <a:lnTo>
                      <a:pt x="35" y="58"/>
                    </a:lnTo>
                    <a:close/>
                    <a:moveTo>
                      <a:pt x="0" y="0"/>
                    </a:moveTo>
                    <a:lnTo>
                      <a:pt x="12" y="3689"/>
                    </a:lnTo>
                    <a:lnTo>
                      <a:pt x="12" y="3700"/>
                    </a:lnTo>
                    <a:lnTo>
                      <a:pt x="2200" y="4571"/>
                    </a:lnTo>
                    <a:lnTo>
                      <a:pt x="2223" y="4583"/>
                    </a:lnTo>
                    <a:lnTo>
                      <a:pt x="2211" y="1089"/>
                    </a:lnTo>
                    <a:lnTo>
                      <a:pt x="2211" y="107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2" name="Google Shape;1184;p69"/>
              <p:cNvSpPr/>
              <p:nvPr/>
            </p:nvSpPr>
            <p:spPr>
              <a:xfrm>
                <a:off x="4301345" y="2299006"/>
                <a:ext cx="170388" cy="328367"/>
              </a:xfrm>
              <a:custGeom>
                <a:avLst/>
                <a:gdLst/>
                <a:ahLst/>
                <a:cxnLst/>
                <a:rect l="l" t="t" r="r" b="b"/>
                <a:pathLst>
                  <a:path w="2705" h="5213" extrusionOk="0">
                    <a:moveTo>
                      <a:pt x="35" y="58"/>
                    </a:moveTo>
                    <a:lnTo>
                      <a:pt x="2670" y="1467"/>
                    </a:lnTo>
                    <a:lnTo>
                      <a:pt x="2670" y="5167"/>
                    </a:lnTo>
                    <a:lnTo>
                      <a:pt x="47" y="4010"/>
                    </a:lnTo>
                    <a:lnTo>
                      <a:pt x="35" y="58"/>
                    </a:lnTo>
                    <a:close/>
                    <a:moveTo>
                      <a:pt x="1" y="0"/>
                    </a:moveTo>
                    <a:lnTo>
                      <a:pt x="12" y="4021"/>
                    </a:lnTo>
                    <a:lnTo>
                      <a:pt x="12" y="4033"/>
                    </a:lnTo>
                    <a:lnTo>
                      <a:pt x="2704" y="5213"/>
                    </a:lnTo>
                    <a:lnTo>
                      <a:pt x="2704" y="1455"/>
                    </a:lnTo>
                    <a:lnTo>
                      <a:pt x="2704" y="144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3" name="Google Shape;1185;p69"/>
              <p:cNvSpPr/>
              <p:nvPr/>
            </p:nvSpPr>
            <p:spPr>
              <a:xfrm>
                <a:off x="4631859" y="2470720"/>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4" name="Google Shape;1186;p69"/>
              <p:cNvSpPr/>
              <p:nvPr/>
            </p:nvSpPr>
            <p:spPr>
              <a:xfrm>
                <a:off x="4454350" y="2381966"/>
                <a:ext cx="2961" cy="237472"/>
              </a:xfrm>
              <a:custGeom>
                <a:avLst/>
                <a:gdLst/>
                <a:ahLst/>
                <a:cxnLst/>
                <a:rect l="l" t="t" r="r" b="b"/>
                <a:pathLst>
                  <a:path w="47" h="3770" extrusionOk="0">
                    <a:moveTo>
                      <a:pt x="23" y="1"/>
                    </a:moveTo>
                    <a:cubicBezTo>
                      <a:pt x="12" y="1"/>
                      <a:pt x="0" y="12"/>
                      <a:pt x="0" y="24"/>
                    </a:cubicBezTo>
                    <a:lnTo>
                      <a:pt x="12" y="3758"/>
                    </a:lnTo>
                    <a:cubicBezTo>
                      <a:pt x="12" y="3758"/>
                      <a:pt x="23" y="3770"/>
                      <a:pt x="35" y="3770"/>
                    </a:cubicBezTo>
                    <a:cubicBezTo>
                      <a:pt x="35" y="3770"/>
                      <a:pt x="46" y="3758"/>
                      <a:pt x="46" y="3758"/>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5" name="Google Shape;1187;p69"/>
              <p:cNvSpPr/>
              <p:nvPr/>
            </p:nvSpPr>
            <p:spPr>
              <a:xfrm>
                <a:off x="4512050" y="2796196"/>
                <a:ext cx="140090" cy="268463"/>
              </a:xfrm>
              <a:custGeom>
                <a:avLst/>
                <a:gdLst/>
                <a:ahLst/>
                <a:cxnLst/>
                <a:rect l="l" t="t" r="r" b="b"/>
                <a:pathLst>
                  <a:path w="2224" h="4262" extrusionOk="0">
                    <a:moveTo>
                      <a:pt x="35" y="57"/>
                    </a:moveTo>
                    <a:lnTo>
                      <a:pt x="2177" y="779"/>
                    </a:lnTo>
                    <a:lnTo>
                      <a:pt x="2189" y="4227"/>
                    </a:lnTo>
                    <a:lnTo>
                      <a:pt x="47" y="3677"/>
                    </a:lnTo>
                    <a:lnTo>
                      <a:pt x="35" y="57"/>
                    </a:lnTo>
                    <a:close/>
                    <a:moveTo>
                      <a:pt x="1" y="0"/>
                    </a:moveTo>
                    <a:lnTo>
                      <a:pt x="12" y="3689"/>
                    </a:lnTo>
                    <a:lnTo>
                      <a:pt x="12" y="3700"/>
                    </a:lnTo>
                    <a:lnTo>
                      <a:pt x="2200" y="4261"/>
                    </a:lnTo>
                    <a:lnTo>
                      <a:pt x="2223" y="4261"/>
                    </a:lnTo>
                    <a:lnTo>
                      <a:pt x="2212" y="768"/>
                    </a:lnTo>
                    <a:lnTo>
                      <a:pt x="2212" y="756"/>
                    </a:lnTo>
                    <a:lnTo>
                      <a:pt x="24" y="1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6" name="Google Shape;1188;p69"/>
              <p:cNvSpPr/>
              <p:nvPr/>
            </p:nvSpPr>
            <p:spPr>
              <a:xfrm>
                <a:off x="4302793" y="2716071"/>
                <a:ext cx="169632" cy="302415"/>
              </a:xfrm>
              <a:custGeom>
                <a:avLst/>
                <a:gdLst/>
                <a:ahLst/>
                <a:cxnLst/>
                <a:rect l="l" t="t" r="r" b="b"/>
                <a:pathLst>
                  <a:path w="2693" h="4801" extrusionOk="0">
                    <a:moveTo>
                      <a:pt x="24" y="46"/>
                    </a:moveTo>
                    <a:lnTo>
                      <a:pt x="2658" y="1054"/>
                    </a:lnTo>
                    <a:lnTo>
                      <a:pt x="2670" y="4754"/>
                    </a:lnTo>
                    <a:lnTo>
                      <a:pt x="35" y="3998"/>
                    </a:lnTo>
                    <a:lnTo>
                      <a:pt x="24" y="46"/>
                    </a:lnTo>
                    <a:close/>
                    <a:moveTo>
                      <a:pt x="1" y="1"/>
                    </a:moveTo>
                    <a:lnTo>
                      <a:pt x="1" y="4010"/>
                    </a:lnTo>
                    <a:lnTo>
                      <a:pt x="1" y="4021"/>
                    </a:lnTo>
                    <a:lnTo>
                      <a:pt x="2681" y="4789"/>
                    </a:lnTo>
                    <a:lnTo>
                      <a:pt x="2693" y="4800"/>
                    </a:lnTo>
                    <a:lnTo>
                      <a:pt x="2693" y="1043"/>
                    </a:lnTo>
                    <a:lnTo>
                      <a:pt x="2693" y="1031"/>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7" name="Google Shape;1189;p69"/>
              <p:cNvSpPr/>
              <p:nvPr/>
            </p:nvSpPr>
            <p:spPr>
              <a:xfrm>
                <a:off x="4632552" y="2838022"/>
                <a:ext cx="2961" cy="223740"/>
              </a:xfrm>
              <a:custGeom>
                <a:avLst/>
                <a:gdLst/>
                <a:ahLst/>
                <a:cxnLst/>
                <a:rect l="l" t="t" r="r" b="b"/>
                <a:pathLst>
                  <a:path w="47" h="3552" extrusionOk="0">
                    <a:moveTo>
                      <a:pt x="24" y="0"/>
                    </a:moveTo>
                    <a:cubicBezTo>
                      <a:pt x="12" y="0"/>
                      <a:pt x="1" y="12"/>
                      <a:pt x="1" y="23"/>
                    </a:cubicBezTo>
                    <a:lnTo>
                      <a:pt x="12" y="3540"/>
                    </a:lnTo>
                    <a:cubicBezTo>
                      <a:pt x="12" y="3552"/>
                      <a:pt x="24" y="3552"/>
                      <a:pt x="24" y="3552"/>
                    </a:cubicBezTo>
                    <a:cubicBezTo>
                      <a:pt x="35" y="3552"/>
                      <a:pt x="47" y="3552"/>
                      <a:pt x="47" y="3540"/>
                    </a:cubicBezTo>
                    <a:lnTo>
                      <a:pt x="35" y="23"/>
                    </a:lnTo>
                    <a:cubicBezTo>
                      <a:pt x="35" y="12"/>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8" name="Google Shape;1190;p69"/>
              <p:cNvSpPr/>
              <p:nvPr/>
            </p:nvSpPr>
            <p:spPr>
              <a:xfrm>
                <a:off x="4455799" y="2775220"/>
                <a:ext cx="2205" cy="237472"/>
              </a:xfrm>
              <a:custGeom>
                <a:avLst/>
                <a:gdLst/>
                <a:ahLst/>
                <a:cxnLst/>
                <a:rect l="l" t="t" r="r" b="b"/>
                <a:pathLst>
                  <a:path w="35" h="3770" extrusionOk="0">
                    <a:moveTo>
                      <a:pt x="12" y="1"/>
                    </a:moveTo>
                    <a:cubicBezTo>
                      <a:pt x="0" y="1"/>
                      <a:pt x="0" y="12"/>
                      <a:pt x="0" y="24"/>
                    </a:cubicBezTo>
                    <a:lnTo>
                      <a:pt x="0" y="3747"/>
                    </a:lnTo>
                    <a:cubicBezTo>
                      <a:pt x="0" y="3758"/>
                      <a:pt x="12" y="3770"/>
                      <a:pt x="23" y="3770"/>
                    </a:cubicBezTo>
                    <a:cubicBezTo>
                      <a:pt x="35" y="3770"/>
                      <a:pt x="35" y="3758"/>
                      <a:pt x="35" y="3747"/>
                    </a:cubicBezTo>
                    <a:lnTo>
                      <a:pt x="35" y="24"/>
                    </a:lnTo>
                    <a:cubicBezTo>
                      <a:pt x="35"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79" name="Google Shape;1191;p69"/>
              <p:cNvSpPr/>
              <p:nvPr/>
            </p:nvSpPr>
            <p:spPr>
              <a:xfrm>
                <a:off x="4512806" y="3125199"/>
                <a:ext cx="140027" cy="254039"/>
              </a:xfrm>
              <a:custGeom>
                <a:avLst/>
                <a:gdLst/>
                <a:ahLst/>
                <a:cxnLst/>
                <a:rect l="l" t="t" r="r" b="b"/>
                <a:pathLst>
                  <a:path w="2223" h="4033" extrusionOk="0">
                    <a:moveTo>
                      <a:pt x="35" y="46"/>
                    </a:moveTo>
                    <a:lnTo>
                      <a:pt x="2177" y="550"/>
                    </a:lnTo>
                    <a:lnTo>
                      <a:pt x="2188" y="3998"/>
                    </a:lnTo>
                    <a:lnTo>
                      <a:pt x="46" y="3678"/>
                    </a:lnTo>
                    <a:lnTo>
                      <a:pt x="35" y="46"/>
                    </a:lnTo>
                    <a:close/>
                    <a:moveTo>
                      <a:pt x="0" y="1"/>
                    </a:moveTo>
                    <a:lnTo>
                      <a:pt x="12" y="3689"/>
                    </a:lnTo>
                    <a:lnTo>
                      <a:pt x="12" y="3701"/>
                    </a:lnTo>
                    <a:lnTo>
                      <a:pt x="2200" y="4033"/>
                    </a:lnTo>
                    <a:lnTo>
                      <a:pt x="2223" y="4033"/>
                    </a:lnTo>
                    <a:lnTo>
                      <a:pt x="2211" y="539"/>
                    </a:lnTo>
                    <a:lnTo>
                      <a:pt x="2211" y="528"/>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0" name="Google Shape;1192;p69"/>
              <p:cNvSpPr/>
              <p:nvPr/>
            </p:nvSpPr>
            <p:spPr>
              <a:xfrm>
                <a:off x="4303549" y="3067499"/>
                <a:ext cx="169632" cy="283644"/>
              </a:xfrm>
              <a:custGeom>
                <a:avLst/>
                <a:gdLst/>
                <a:ahLst/>
                <a:cxnLst/>
                <a:rect l="l" t="t" r="r" b="b"/>
                <a:pathLst>
                  <a:path w="2693" h="4503" extrusionOk="0">
                    <a:moveTo>
                      <a:pt x="23" y="46"/>
                    </a:moveTo>
                    <a:lnTo>
                      <a:pt x="2658" y="768"/>
                    </a:lnTo>
                    <a:lnTo>
                      <a:pt x="2669" y="4468"/>
                    </a:lnTo>
                    <a:lnTo>
                      <a:pt x="35" y="3998"/>
                    </a:lnTo>
                    <a:lnTo>
                      <a:pt x="23" y="46"/>
                    </a:lnTo>
                    <a:close/>
                    <a:moveTo>
                      <a:pt x="0" y="0"/>
                    </a:moveTo>
                    <a:lnTo>
                      <a:pt x="0" y="4021"/>
                    </a:lnTo>
                    <a:lnTo>
                      <a:pt x="0" y="4032"/>
                    </a:lnTo>
                    <a:lnTo>
                      <a:pt x="2692" y="4502"/>
                    </a:lnTo>
                    <a:lnTo>
                      <a:pt x="2692" y="756"/>
                    </a:lnTo>
                    <a:lnTo>
                      <a:pt x="2692" y="745"/>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1" name="Google Shape;1193;p69"/>
              <p:cNvSpPr/>
              <p:nvPr/>
            </p:nvSpPr>
            <p:spPr>
              <a:xfrm>
                <a:off x="4633308" y="3154049"/>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2" name="Google Shape;1194;p69"/>
              <p:cNvSpPr/>
              <p:nvPr/>
            </p:nvSpPr>
            <p:spPr>
              <a:xfrm>
                <a:off x="4456492" y="3110081"/>
                <a:ext cx="2268" cy="237409"/>
              </a:xfrm>
              <a:custGeom>
                <a:avLst/>
                <a:gdLst/>
                <a:ahLst/>
                <a:cxnLst/>
                <a:rect l="l" t="t" r="r" b="b"/>
                <a:pathLst>
                  <a:path w="36" h="3769" extrusionOk="0">
                    <a:moveTo>
                      <a:pt x="12" y="0"/>
                    </a:moveTo>
                    <a:cubicBezTo>
                      <a:pt x="1" y="0"/>
                      <a:pt x="1" y="11"/>
                      <a:pt x="1" y="23"/>
                    </a:cubicBezTo>
                    <a:lnTo>
                      <a:pt x="1" y="3757"/>
                    </a:lnTo>
                    <a:cubicBezTo>
                      <a:pt x="1" y="3757"/>
                      <a:pt x="12" y="3769"/>
                      <a:pt x="24" y="3769"/>
                    </a:cubicBezTo>
                    <a:cubicBezTo>
                      <a:pt x="35" y="3769"/>
                      <a:pt x="35" y="3757"/>
                      <a:pt x="35" y="3757"/>
                    </a:cubicBezTo>
                    <a:lnTo>
                      <a:pt x="24" y="23"/>
                    </a:lnTo>
                    <a:cubicBezTo>
                      <a:pt x="35" y="11"/>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3" name="Google Shape;1195;p69"/>
              <p:cNvSpPr/>
              <p:nvPr/>
            </p:nvSpPr>
            <p:spPr>
              <a:xfrm>
                <a:off x="2870499" y="1389098"/>
                <a:ext cx="1429432" cy="1080216"/>
              </a:xfrm>
              <a:custGeom>
                <a:avLst/>
                <a:gdLst/>
                <a:ahLst/>
                <a:cxnLst/>
                <a:rect l="l" t="t" r="r" b="b"/>
                <a:pathLst>
                  <a:path w="22693" h="17149" extrusionOk="0">
                    <a:moveTo>
                      <a:pt x="22693" y="0"/>
                    </a:moveTo>
                    <a:lnTo>
                      <a:pt x="19841" y="2120"/>
                    </a:lnTo>
                    <a:lnTo>
                      <a:pt x="17000" y="4262"/>
                    </a:lnTo>
                    <a:lnTo>
                      <a:pt x="11318" y="8535"/>
                    </a:lnTo>
                    <a:lnTo>
                      <a:pt x="5659" y="12830"/>
                    </a:lnTo>
                    <a:lnTo>
                      <a:pt x="2818" y="14984"/>
                    </a:lnTo>
                    <a:lnTo>
                      <a:pt x="0" y="17149"/>
                    </a:lnTo>
                    <a:lnTo>
                      <a:pt x="0" y="17149"/>
                    </a:lnTo>
                    <a:lnTo>
                      <a:pt x="2853" y="15030"/>
                    </a:lnTo>
                    <a:lnTo>
                      <a:pt x="5693" y="12888"/>
                    </a:lnTo>
                    <a:lnTo>
                      <a:pt x="11375" y="8615"/>
                    </a:lnTo>
                    <a:lnTo>
                      <a:pt x="17046" y="4319"/>
                    </a:lnTo>
                    <a:lnTo>
                      <a:pt x="19875" y="2165"/>
                    </a:lnTo>
                    <a:lnTo>
                      <a:pt x="2269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4" name="Google Shape;1196;p69"/>
              <p:cNvSpPr/>
              <p:nvPr/>
            </p:nvSpPr>
            <p:spPr>
              <a:xfrm>
                <a:off x="3841698" y="1416500"/>
                <a:ext cx="2379825" cy="1585332"/>
              </a:xfrm>
              <a:custGeom>
                <a:avLst/>
                <a:gdLst/>
                <a:ahLst/>
                <a:cxnLst/>
                <a:rect l="l" t="t" r="r" b="b"/>
                <a:pathLst>
                  <a:path w="37781" h="25168" extrusionOk="0">
                    <a:moveTo>
                      <a:pt x="1" y="1"/>
                    </a:moveTo>
                    <a:lnTo>
                      <a:pt x="4709" y="3162"/>
                    </a:lnTo>
                    <a:lnTo>
                      <a:pt x="9429" y="6313"/>
                    </a:lnTo>
                    <a:lnTo>
                      <a:pt x="18868" y="12624"/>
                    </a:lnTo>
                    <a:lnTo>
                      <a:pt x="28318" y="18902"/>
                    </a:lnTo>
                    <a:lnTo>
                      <a:pt x="33049" y="22041"/>
                    </a:lnTo>
                    <a:lnTo>
                      <a:pt x="37780" y="25168"/>
                    </a:lnTo>
                    <a:lnTo>
                      <a:pt x="33072" y="22006"/>
                    </a:lnTo>
                    <a:lnTo>
                      <a:pt x="28364" y="18845"/>
                    </a:lnTo>
                    <a:lnTo>
                      <a:pt x="18925" y="12544"/>
                    </a:lnTo>
                    <a:lnTo>
                      <a:pt x="9463" y="6267"/>
                    </a:lnTo>
                    <a:lnTo>
                      <a:pt x="4743" y="3128"/>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5" name="Google Shape;1197;p69"/>
              <p:cNvSpPr/>
              <p:nvPr/>
            </p:nvSpPr>
            <p:spPr>
              <a:xfrm>
                <a:off x="2971474" y="3086963"/>
                <a:ext cx="3134571" cy="471228"/>
              </a:xfrm>
              <a:custGeom>
                <a:avLst/>
                <a:gdLst/>
                <a:ahLst/>
                <a:cxnLst/>
                <a:rect l="l" t="t" r="r" b="b"/>
                <a:pathLst>
                  <a:path w="49763" h="7481" extrusionOk="0">
                    <a:moveTo>
                      <a:pt x="49762" y="0"/>
                    </a:moveTo>
                    <a:lnTo>
                      <a:pt x="43531" y="917"/>
                    </a:lnTo>
                    <a:lnTo>
                      <a:pt x="37311" y="1845"/>
                    </a:lnTo>
                    <a:lnTo>
                      <a:pt x="24870" y="3700"/>
                    </a:lnTo>
                    <a:lnTo>
                      <a:pt x="12430" y="5579"/>
                    </a:lnTo>
                    <a:lnTo>
                      <a:pt x="6210" y="6518"/>
                    </a:lnTo>
                    <a:lnTo>
                      <a:pt x="1" y="7481"/>
                    </a:lnTo>
                    <a:lnTo>
                      <a:pt x="6221" y="6576"/>
                    </a:lnTo>
                    <a:lnTo>
                      <a:pt x="12441" y="5648"/>
                    </a:lnTo>
                    <a:lnTo>
                      <a:pt x="24882" y="3792"/>
                    </a:lnTo>
                    <a:lnTo>
                      <a:pt x="37322" y="1913"/>
                    </a:lnTo>
                    <a:lnTo>
                      <a:pt x="43542" y="963"/>
                    </a:lnTo>
                    <a:lnTo>
                      <a:pt x="4976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6" name="Google Shape;1198;p69"/>
              <p:cNvSpPr/>
              <p:nvPr/>
            </p:nvSpPr>
            <p:spPr>
              <a:xfrm>
                <a:off x="3802769" y="4032146"/>
                <a:ext cx="2572953" cy="282258"/>
              </a:xfrm>
              <a:custGeom>
                <a:avLst/>
                <a:gdLst/>
                <a:ahLst/>
                <a:cxnLst/>
                <a:rect l="l" t="t" r="r" b="b"/>
                <a:pathLst>
                  <a:path w="40847" h="4481" extrusionOk="0">
                    <a:moveTo>
                      <a:pt x="40789" y="1"/>
                    </a:moveTo>
                    <a:cubicBezTo>
                      <a:pt x="40787" y="1"/>
                      <a:pt x="40784" y="1"/>
                      <a:pt x="40781" y="2"/>
                    </a:cubicBezTo>
                    <a:lnTo>
                      <a:pt x="0" y="4481"/>
                    </a:lnTo>
                    <a:lnTo>
                      <a:pt x="40781" y="105"/>
                    </a:lnTo>
                    <a:lnTo>
                      <a:pt x="40792" y="105"/>
                    </a:lnTo>
                    <a:cubicBezTo>
                      <a:pt x="40847" y="94"/>
                      <a:pt x="40839" y="1"/>
                      <a:pt x="4078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7" name="Google Shape;1199;p69"/>
              <p:cNvSpPr/>
              <p:nvPr/>
            </p:nvSpPr>
            <p:spPr>
              <a:xfrm>
                <a:off x="2806500" y="4095641"/>
                <a:ext cx="1826080" cy="222355"/>
              </a:xfrm>
              <a:custGeom>
                <a:avLst/>
                <a:gdLst/>
                <a:ahLst/>
                <a:cxnLst/>
                <a:rect l="l" t="t" r="r" b="b"/>
                <a:pathLst>
                  <a:path w="28990" h="3530" extrusionOk="0">
                    <a:moveTo>
                      <a:pt x="67" y="1"/>
                    </a:moveTo>
                    <a:cubicBezTo>
                      <a:pt x="7" y="1"/>
                      <a:pt x="0" y="93"/>
                      <a:pt x="65" y="93"/>
                    </a:cubicBezTo>
                    <a:lnTo>
                      <a:pt x="28990" y="3530"/>
                    </a:lnTo>
                    <a:lnTo>
                      <a:pt x="77" y="2"/>
                    </a:lnTo>
                    <a:cubicBezTo>
                      <a:pt x="73" y="1"/>
                      <a:pt x="70" y="1"/>
                      <a:pt x="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8" name="Google Shape;1200;p69"/>
              <p:cNvSpPr/>
              <p:nvPr/>
            </p:nvSpPr>
            <p:spPr>
              <a:xfrm>
                <a:off x="6021634" y="1631552"/>
                <a:ext cx="6551" cy="1995712"/>
              </a:xfrm>
              <a:custGeom>
                <a:avLst/>
                <a:gdLst/>
                <a:ahLst/>
                <a:cxnLst/>
                <a:rect l="l" t="t" r="r" b="b"/>
                <a:pathLst>
                  <a:path w="104" h="31683" extrusionOk="0">
                    <a:moveTo>
                      <a:pt x="46" y="0"/>
                    </a:moveTo>
                    <a:lnTo>
                      <a:pt x="0" y="31640"/>
                    </a:lnTo>
                    <a:cubicBezTo>
                      <a:pt x="0" y="31668"/>
                      <a:pt x="23" y="31683"/>
                      <a:pt x="47" y="31683"/>
                    </a:cubicBezTo>
                    <a:cubicBezTo>
                      <a:pt x="72" y="31683"/>
                      <a:pt x="97" y="31668"/>
                      <a:pt x="103" y="31640"/>
                    </a:cubicBezTo>
                    <a:lnTo>
                      <a:pt x="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589" name="Google Shape;1201;p69"/>
              <p:cNvSpPr/>
              <p:nvPr/>
            </p:nvSpPr>
            <p:spPr>
              <a:xfrm>
                <a:off x="2985962" y="1772967"/>
                <a:ext cx="8693" cy="2435319"/>
              </a:xfrm>
              <a:custGeom>
                <a:avLst/>
                <a:gdLst/>
                <a:ahLst/>
                <a:cxnLst/>
                <a:rect l="l" t="t" r="r" b="b"/>
                <a:pathLst>
                  <a:path w="138" h="38662" extrusionOk="0">
                    <a:moveTo>
                      <a:pt x="69" y="1"/>
                    </a:moveTo>
                    <a:lnTo>
                      <a:pt x="34" y="4835"/>
                    </a:lnTo>
                    <a:lnTo>
                      <a:pt x="23" y="9669"/>
                    </a:lnTo>
                    <a:lnTo>
                      <a:pt x="0" y="19337"/>
                    </a:lnTo>
                    <a:lnTo>
                      <a:pt x="23" y="28994"/>
                    </a:lnTo>
                    <a:lnTo>
                      <a:pt x="34" y="33828"/>
                    </a:lnTo>
                    <a:lnTo>
                      <a:pt x="69" y="38662"/>
                    </a:lnTo>
                    <a:lnTo>
                      <a:pt x="103" y="33828"/>
                    </a:lnTo>
                    <a:lnTo>
                      <a:pt x="115" y="28994"/>
                    </a:lnTo>
                    <a:lnTo>
                      <a:pt x="138" y="19337"/>
                    </a:lnTo>
                    <a:lnTo>
                      <a:pt x="115" y="9669"/>
                    </a:lnTo>
                    <a:lnTo>
                      <a:pt x="103" y="4835"/>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301" name="Google Shape;1206;p69"/>
            <p:cNvSpPr/>
            <p:nvPr/>
          </p:nvSpPr>
          <p:spPr>
            <a:xfrm>
              <a:off x="11201809" y="4387041"/>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2" name="Google Shape;1209;p69"/>
            <p:cNvSpPr/>
            <p:nvPr/>
          </p:nvSpPr>
          <p:spPr>
            <a:xfrm>
              <a:off x="11976318" y="4946915"/>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3" name="Google Shape;1212;p69"/>
            <p:cNvSpPr/>
            <p:nvPr/>
          </p:nvSpPr>
          <p:spPr>
            <a:xfrm>
              <a:off x="12807609" y="645769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4" name="Google Shape;1212;p69"/>
            <p:cNvSpPr/>
            <p:nvPr/>
          </p:nvSpPr>
          <p:spPr>
            <a:xfrm>
              <a:off x="11289748" y="5529282"/>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5" name="Google Shape;1209;p69"/>
            <p:cNvSpPr/>
            <p:nvPr/>
          </p:nvSpPr>
          <p:spPr>
            <a:xfrm>
              <a:off x="13829736" y="561986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6" name="Google Shape;1209;p69"/>
            <p:cNvSpPr/>
            <p:nvPr/>
          </p:nvSpPr>
          <p:spPr>
            <a:xfrm>
              <a:off x="14723898" y="4912563"/>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307" name="Google Shape;1212;p69"/>
            <p:cNvSpPr/>
            <p:nvPr/>
          </p:nvSpPr>
          <p:spPr>
            <a:xfrm>
              <a:off x="13249473" y="4328706"/>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grpSp>
        <p:nvGrpSpPr>
          <p:cNvPr id="590" name="Group 589"/>
          <p:cNvGrpSpPr/>
          <p:nvPr/>
        </p:nvGrpSpPr>
        <p:grpSpPr>
          <a:xfrm>
            <a:off x="4265047" y="1104361"/>
            <a:ext cx="710520" cy="617602"/>
            <a:chOff x="9240148" y="2614050"/>
            <a:chExt cx="710520" cy="617602"/>
          </a:xfrm>
        </p:grpSpPr>
        <p:sp>
          <p:nvSpPr>
            <p:cNvPr id="591" name="Half Frame 590"/>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2" name="Half Frame 591"/>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3" name="Half Frame 592"/>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4" name="Half Frame 593"/>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187" name="Group 1186"/>
          <p:cNvGrpSpPr/>
          <p:nvPr/>
        </p:nvGrpSpPr>
        <p:grpSpPr>
          <a:xfrm>
            <a:off x="5721340" y="4428967"/>
            <a:ext cx="710520" cy="617602"/>
            <a:chOff x="9240148" y="2614050"/>
            <a:chExt cx="710520" cy="617602"/>
          </a:xfrm>
        </p:grpSpPr>
        <p:sp>
          <p:nvSpPr>
            <p:cNvPr id="1188" name="Half Frame 1187"/>
            <p:cNvSpPr/>
            <p:nvPr/>
          </p:nvSpPr>
          <p:spPr>
            <a:xfrm>
              <a:off x="9240148" y="2614050"/>
              <a:ext cx="25140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89" name="Half Frame 1188"/>
            <p:cNvSpPr/>
            <p:nvPr/>
          </p:nvSpPr>
          <p:spPr>
            <a:xfrm flipH="1">
              <a:off x="9691073" y="2614050"/>
              <a:ext cx="259595" cy="245907"/>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90" name="Half Frame 1189"/>
            <p:cNvSpPr/>
            <p:nvPr/>
          </p:nvSpPr>
          <p:spPr>
            <a:xfrm flipV="1">
              <a:off x="9240148" y="2992159"/>
              <a:ext cx="25140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91" name="Half Frame 1190"/>
            <p:cNvSpPr/>
            <p:nvPr/>
          </p:nvSpPr>
          <p:spPr>
            <a:xfrm flipH="1" flipV="1">
              <a:off x="9691073" y="2992159"/>
              <a:ext cx="259595" cy="239493"/>
            </a:xfrm>
            <a:prstGeom prst="halfFrame">
              <a:avLst>
                <a:gd name="adj1" fmla="val 5255"/>
                <a:gd name="adj2" fmla="val 4908"/>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192" name="Rectangle 1191"/>
          <p:cNvSpPr/>
          <p:nvPr/>
        </p:nvSpPr>
        <p:spPr>
          <a:xfrm>
            <a:off x="300431" y="2900676"/>
            <a:ext cx="11617882" cy="3748474"/>
          </a:xfrm>
          <a:prstGeom prst="rect">
            <a:avLst/>
          </a:prstGeom>
          <a:noFill/>
          <a:ln w="57150">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1" name="TextBox 600"/>
          <p:cNvSpPr txBox="1"/>
          <p:nvPr/>
        </p:nvSpPr>
        <p:spPr>
          <a:xfrm>
            <a:off x="4009620" y="3038442"/>
            <a:ext cx="7817220" cy="369332"/>
          </a:xfrm>
          <a:prstGeom prst="rect">
            <a:avLst/>
          </a:prstGeom>
          <a:noFill/>
        </p:spPr>
        <p:txBody>
          <a:bodyPr wrap="square" rtlCol="0">
            <a:spAutoFit/>
          </a:bodyPr>
          <a:lstStyle/>
          <a:p>
            <a:pPr algn="r" rtl="1">
              <a:spcBef>
                <a:spcPts val="3500"/>
              </a:spcBef>
            </a:pPr>
            <a:r>
              <a:rPr lang="ar-YE" dirty="0">
                <a:solidFill>
                  <a:srgbClr val="0070C0"/>
                </a:solidFill>
                <a:latin typeface="GE SS Two Bold" panose="020A0503020102020204" pitchFamily="18" charset="-78"/>
                <a:ea typeface="GE SS Two Bold" panose="020A0503020102020204" pitchFamily="18" charset="-78"/>
                <a:cs typeface="GE SS Two Bold" panose="020A0503020102020204" pitchFamily="18" charset="-78"/>
              </a:rPr>
              <a:t>مهام إدارة الشؤون المالية :</a:t>
            </a:r>
          </a:p>
        </p:txBody>
      </p:sp>
      <p:grpSp>
        <p:nvGrpSpPr>
          <p:cNvPr id="602" name="Group 601"/>
          <p:cNvGrpSpPr/>
          <p:nvPr/>
        </p:nvGrpSpPr>
        <p:grpSpPr>
          <a:xfrm>
            <a:off x="-587219" y="652108"/>
            <a:ext cx="5369536" cy="4337892"/>
            <a:chOff x="10283793" y="2766191"/>
            <a:chExt cx="5369536" cy="4337892"/>
          </a:xfrm>
        </p:grpSpPr>
        <p:grpSp>
          <p:nvGrpSpPr>
            <p:cNvPr id="603" name="Google Shape;919;p69"/>
            <p:cNvGrpSpPr/>
            <p:nvPr/>
          </p:nvGrpSpPr>
          <p:grpSpPr>
            <a:xfrm>
              <a:off x="10283793" y="2766191"/>
              <a:ext cx="5369536" cy="4337892"/>
              <a:chOff x="2806500" y="1389098"/>
              <a:chExt cx="3569221" cy="2928898"/>
            </a:xfrm>
          </p:grpSpPr>
          <p:sp>
            <p:nvSpPr>
              <p:cNvPr id="611" name="Google Shape;920;p69"/>
              <p:cNvSpPr/>
              <p:nvPr/>
            </p:nvSpPr>
            <p:spPr>
              <a:xfrm>
                <a:off x="4150544" y="1770258"/>
                <a:ext cx="6551" cy="1616197"/>
              </a:xfrm>
              <a:custGeom>
                <a:avLst/>
                <a:gdLst/>
                <a:ahLst/>
                <a:cxnLst/>
                <a:rect l="l" t="t" r="r" b="b"/>
                <a:pathLst>
                  <a:path w="104" h="25658" extrusionOk="0">
                    <a:moveTo>
                      <a:pt x="48" y="1"/>
                    </a:moveTo>
                    <a:cubicBezTo>
                      <a:pt x="24" y="1"/>
                      <a:pt x="1" y="15"/>
                      <a:pt x="1" y="44"/>
                    </a:cubicBezTo>
                    <a:lnTo>
                      <a:pt x="1" y="25600"/>
                    </a:lnTo>
                    <a:cubicBezTo>
                      <a:pt x="1" y="25634"/>
                      <a:pt x="24" y="25657"/>
                      <a:pt x="47" y="25657"/>
                    </a:cubicBezTo>
                    <a:cubicBezTo>
                      <a:pt x="81" y="25657"/>
                      <a:pt x="104" y="25634"/>
                      <a:pt x="104" y="25600"/>
                    </a:cubicBezTo>
                    <a:lnTo>
                      <a:pt x="104" y="44"/>
                    </a:lnTo>
                    <a:cubicBezTo>
                      <a:pt x="98" y="15"/>
                      <a:pt x="72" y="1"/>
                      <a:pt x="4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2" name="Google Shape;921;p69"/>
              <p:cNvSpPr/>
              <p:nvPr/>
            </p:nvSpPr>
            <p:spPr>
              <a:xfrm>
                <a:off x="4280431" y="1781975"/>
                <a:ext cx="6551" cy="1604481"/>
              </a:xfrm>
              <a:custGeom>
                <a:avLst/>
                <a:gdLst/>
                <a:ahLst/>
                <a:cxnLst/>
                <a:rect l="l" t="t" r="r" b="b"/>
                <a:pathLst>
                  <a:path w="104" h="25472" extrusionOk="0">
                    <a:moveTo>
                      <a:pt x="57" y="1"/>
                    </a:moveTo>
                    <a:cubicBezTo>
                      <a:pt x="32" y="1"/>
                      <a:pt x="6" y="18"/>
                      <a:pt x="1" y="52"/>
                    </a:cubicBezTo>
                    <a:lnTo>
                      <a:pt x="1" y="25426"/>
                    </a:lnTo>
                    <a:cubicBezTo>
                      <a:pt x="1" y="25448"/>
                      <a:pt x="24" y="25471"/>
                      <a:pt x="58" y="25471"/>
                    </a:cubicBezTo>
                    <a:cubicBezTo>
                      <a:pt x="81" y="25471"/>
                      <a:pt x="104" y="25448"/>
                      <a:pt x="104" y="25426"/>
                    </a:cubicBezTo>
                    <a:lnTo>
                      <a:pt x="104" y="52"/>
                    </a:lnTo>
                    <a:cubicBezTo>
                      <a:pt x="104" y="18"/>
                      <a:pt x="81" y="1"/>
                      <a:pt x="5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3" name="Google Shape;922;p69"/>
              <p:cNvSpPr/>
              <p:nvPr/>
            </p:nvSpPr>
            <p:spPr>
              <a:xfrm>
                <a:off x="3068922" y="3370550"/>
                <a:ext cx="3011867" cy="275707"/>
              </a:xfrm>
              <a:custGeom>
                <a:avLst/>
                <a:gdLst/>
                <a:ahLst/>
                <a:cxnLst/>
                <a:rect l="l" t="t" r="r" b="b"/>
                <a:pathLst>
                  <a:path w="47815" h="4377" extrusionOk="0">
                    <a:moveTo>
                      <a:pt x="18157" y="103"/>
                    </a:moveTo>
                    <a:lnTo>
                      <a:pt x="47711" y="4181"/>
                    </a:lnTo>
                    <a:lnTo>
                      <a:pt x="47711" y="4262"/>
                    </a:lnTo>
                    <a:lnTo>
                      <a:pt x="18157" y="481"/>
                    </a:lnTo>
                    <a:lnTo>
                      <a:pt x="18145" y="481"/>
                    </a:lnTo>
                    <a:lnTo>
                      <a:pt x="92" y="2899"/>
                    </a:lnTo>
                    <a:lnTo>
                      <a:pt x="92" y="2784"/>
                    </a:lnTo>
                    <a:cubicBezTo>
                      <a:pt x="1077" y="2646"/>
                      <a:pt x="17355" y="218"/>
                      <a:pt x="18157" y="103"/>
                    </a:cubicBezTo>
                    <a:close/>
                    <a:moveTo>
                      <a:pt x="18157" y="0"/>
                    </a:moveTo>
                    <a:cubicBezTo>
                      <a:pt x="17974" y="23"/>
                      <a:pt x="207" y="2669"/>
                      <a:pt x="46" y="2692"/>
                    </a:cubicBezTo>
                    <a:lnTo>
                      <a:pt x="0" y="2692"/>
                    </a:lnTo>
                    <a:lnTo>
                      <a:pt x="0" y="3013"/>
                    </a:lnTo>
                    <a:lnTo>
                      <a:pt x="18145" y="573"/>
                    </a:lnTo>
                    <a:lnTo>
                      <a:pt x="47757" y="4365"/>
                    </a:lnTo>
                    <a:lnTo>
                      <a:pt x="47814" y="4376"/>
                    </a:lnTo>
                    <a:lnTo>
                      <a:pt x="47814" y="4101"/>
                    </a:lnTo>
                    <a:lnTo>
                      <a:pt x="181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4" name="Google Shape;923;p69"/>
              <p:cNvSpPr/>
              <p:nvPr/>
            </p:nvSpPr>
            <p:spPr>
              <a:xfrm>
                <a:off x="3078307" y="3400848"/>
                <a:ext cx="2992403" cy="254795"/>
              </a:xfrm>
              <a:custGeom>
                <a:avLst/>
                <a:gdLst/>
                <a:ahLst/>
                <a:cxnLst/>
                <a:rect l="l" t="t" r="r" b="b"/>
                <a:pathLst>
                  <a:path w="47506" h="4045" extrusionOk="0">
                    <a:moveTo>
                      <a:pt x="17996" y="92"/>
                    </a:moveTo>
                    <a:lnTo>
                      <a:pt x="47425" y="3861"/>
                    </a:lnTo>
                    <a:lnTo>
                      <a:pt x="47425" y="3953"/>
                    </a:lnTo>
                    <a:lnTo>
                      <a:pt x="17985" y="482"/>
                    </a:lnTo>
                    <a:lnTo>
                      <a:pt x="80" y="2624"/>
                    </a:lnTo>
                    <a:lnTo>
                      <a:pt x="80" y="2486"/>
                    </a:lnTo>
                    <a:cubicBezTo>
                      <a:pt x="985" y="2372"/>
                      <a:pt x="17217" y="195"/>
                      <a:pt x="17996" y="92"/>
                    </a:cubicBezTo>
                    <a:close/>
                    <a:moveTo>
                      <a:pt x="17996" y="0"/>
                    </a:moveTo>
                    <a:cubicBezTo>
                      <a:pt x="17813" y="23"/>
                      <a:pt x="184" y="2395"/>
                      <a:pt x="35" y="2418"/>
                    </a:cubicBezTo>
                    <a:lnTo>
                      <a:pt x="0" y="2418"/>
                    </a:lnTo>
                    <a:lnTo>
                      <a:pt x="0" y="2715"/>
                    </a:lnTo>
                    <a:lnTo>
                      <a:pt x="17985" y="562"/>
                    </a:lnTo>
                    <a:lnTo>
                      <a:pt x="47459" y="4033"/>
                    </a:lnTo>
                    <a:lnTo>
                      <a:pt x="47505" y="4044"/>
                    </a:lnTo>
                    <a:lnTo>
                      <a:pt x="47505" y="3781"/>
                    </a:lnTo>
                    <a:lnTo>
                      <a:pt x="1800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5" name="Google Shape;924;p69"/>
              <p:cNvSpPr/>
              <p:nvPr/>
            </p:nvSpPr>
            <p:spPr>
              <a:xfrm>
                <a:off x="3096323" y="3431147"/>
                <a:ext cx="2956310" cy="233126"/>
              </a:xfrm>
              <a:custGeom>
                <a:avLst/>
                <a:gdLst/>
                <a:ahLst/>
                <a:cxnLst/>
                <a:rect l="l" t="t" r="r" b="b"/>
                <a:pathLst>
                  <a:path w="46933" h="3701" extrusionOk="0">
                    <a:moveTo>
                      <a:pt x="17688" y="81"/>
                    </a:moveTo>
                    <a:lnTo>
                      <a:pt x="46852" y="3517"/>
                    </a:lnTo>
                    <a:lnTo>
                      <a:pt x="46852" y="3609"/>
                    </a:lnTo>
                    <a:lnTo>
                      <a:pt x="17676" y="470"/>
                    </a:lnTo>
                    <a:lnTo>
                      <a:pt x="81" y="2315"/>
                    </a:lnTo>
                    <a:lnTo>
                      <a:pt x="81" y="2189"/>
                    </a:lnTo>
                    <a:cubicBezTo>
                      <a:pt x="974" y="2085"/>
                      <a:pt x="17000" y="172"/>
                      <a:pt x="17688" y="81"/>
                    </a:cubicBezTo>
                    <a:close/>
                    <a:moveTo>
                      <a:pt x="17688" y="1"/>
                    </a:moveTo>
                    <a:cubicBezTo>
                      <a:pt x="17516" y="23"/>
                      <a:pt x="184" y="2097"/>
                      <a:pt x="47" y="2108"/>
                    </a:cubicBezTo>
                    <a:lnTo>
                      <a:pt x="1" y="2120"/>
                    </a:lnTo>
                    <a:lnTo>
                      <a:pt x="1" y="2406"/>
                    </a:lnTo>
                    <a:lnTo>
                      <a:pt x="17676" y="550"/>
                    </a:lnTo>
                    <a:lnTo>
                      <a:pt x="46887" y="3689"/>
                    </a:lnTo>
                    <a:lnTo>
                      <a:pt x="46933" y="3701"/>
                    </a:lnTo>
                    <a:lnTo>
                      <a:pt x="46933" y="3437"/>
                    </a:lnTo>
                    <a:lnTo>
                      <a:pt x="17688"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6" name="Google Shape;925;p69"/>
              <p:cNvSpPr/>
              <p:nvPr/>
            </p:nvSpPr>
            <p:spPr>
              <a:xfrm>
                <a:off x="3141047" y="3460753"/>
                <a:ext cx="2911587" cy="251141"/>
              </a:xfrm>
              <a:custGeom>
                <a:avLst/>
                <a:gdLst/>
                <a:ahLst/>
                <a:cxnLst/>
                <a:rect l="l" t="t" r="r" b="b"/>
                <a:pathLst>
                  <a:path w="46223" h="3987" extrusionOk="0">
                    <a:moveTo>
                      <a:pt x="16966" y="80"/>
                    </a:moveTo>
                    <a:lnTo>
                      <a:pt x="46142" y="3219"/>
                    </a:lnTo>
                    <a:lnTo>
                      <a:pt x="46142" y="3895"/>
                    </a:lnTo>
                    <a:lnTo>
                      <a:pt x="16909" y="917"/>
                    </a:lnTo>
                    <a:lnTo>
                      <a:pt x="81" y="2841"/>
                    </a:lnTo>
                    <a:lnTo>
                      <a:pt x="81" y="1856"/>
                    </a:lnTo>
                    <a:lnTo>
                      <a:pt x="16966" y="80"/>
                    </a:lnTo>
                    <a:close/>
                    <a:moveTo>
                      <a:pt x="16966" y="0"/>
                    </a:moveTo>
                    <a:lnTo>
                      <a:pt x="35" y="1776"/>
                    </a:lnTo>
                    <a:lnTo>
                      <a:pt x="1" y="1787"/>
                    </a:lnTo>
                    <a:lnTo>
                      <a:pt x="1" y="2933"/>
                    </a:lnTo>
                    <a:lnTo>
                      <a:pt x="16909" y="997"/>
                    </a:lnTo>
                    <a:lnTo>
                      <a:pt x="46177" y="3975"/>
                    </a:lnTo>
                    <a:lnTo>
                      <a:pt x="46223" y="3987"/>
                    </a:lnTo>
                    <a:lnTo>
                      <a:pt x="46223" y="3139"/>
                    </a:lnTo>
                    <a:lnTo>
                      <a:pt x="1696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7" name="Google Shape;926;p69"/>
              <p:cNvSpPr/>
              <p:nvPr/>
            </p:nvSpPr>
            <p:spPr>
              <a:xfrm>
                <a:off x="3143251" y="3519209"/>
                <a:ext cx="2907240" cy="191238"/>
              </a:xfrm>
              <a:custGeom>
                <a:avLst/>
                <a:gdLst/>
                <a:ahLst/>
                <a:cxnLst/>
                <a:rect l="l" t="t" r="r" b="b"/>
                <a:pathLst>
                  <a:path w="46154" h="3036" extrusionOk="0">
                    <a:moveTo>
                      <a:pt x="16874" y="57"/>
                    </a:moveTo>
                    <a:lnTo>
                      <a:pt x="38341" y="2245"/>
                    </a:lnTo>
                    <a:lnTo>
                      <a:pt x="16874" y="206"/>
                    </a:lnTo>
                    <a:lnTo>
                      <a:pt x="791" y="1936"/>
                    </a:lnTo>
                    <a:lnTo>
                      <a:pt x="470" y="1936"/>
                    </a:lnTo>
                    <a:lnTo>
                      <a:pt x="16874" y="57"/>
                    </a:lnTo>
                    <a:close/>
                    <a:moveTo>
                      <a:pt x="16874" y="0"/>
                    </a:moveTo>
                    <a:lnTo>
                      <a:pt x="0" y="1936"/>
                    </a:lnTo>
                    <a:lnTo>
                      <a:pt x="0" y="1982"/>
                    </a:lnTo>
                    <a:lnTo>
                      <a:pt x="802" y="1982"/>
                    </a:lnTo>
                    <a:lnTo>
                      <a:pt x="16874" y="252"/>
                    </a:lnTo>
                    <a:lnTo>
                      <a:pt x="46142" y="3036"/>
                    </a:lnTo>
                    <a:lnTo>
                      <a:pt x="46153" y="2978"/>
                    </a:lnTo>
                    <a:lnTo>
                      <a:pt x="1687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8" name="Google Shape;927;p69"/>
              <p:cNvSpPr/>
              <p:nvPr/>
            </p:nvSpPr>
            <p:spPr>
              <a:xfrm>
                <a:off x="4133977" y="3532185"/>
                <a:ext cx="151554" cy="597523"/>
              </a:xfrm>
              <a:custGeom>
                <a:avLst/>
                <a:gdLst/>
                <a:ahLst/>
                <a:cxnLst/>
                <a:rect l="l" t="t" r="r" b="b"/>
                <a:pathLst>
                  <a:path w="2406" h="9486" extrusionOk="0">
                    <a:moveTo>
                      <a:pt x="1146" y="46"/>
                    </a:moveTo>
                    <a:lnTo>
                      <a:pt x="2349" y="172"/>
                    </a:lnTo>
                    <a:lnTo>
                      <a:pt x="2349" y="665"/>
                    </a:lnTo>
                    <a:lnTo>
                      <a:pt x="2142" y="665"/>
                    </a:lnTo>
                    <a:lnTo>
                      <a:pt x="2142" y="9359"/>
                    </a:lnTo>
                    <a:lnTo>
                      <a:pt x="1089" y="9428"/>
                    </a:lnTo>
                    <a:lnTo>
                      <a:pt x="252" y="9371"/>
                    </a:lnTo>
                    <a:lnTo>
                      <a:pt x="252" y="573"/>
                    </a:lnTo>
                    <a:lnTo>
                      <a:pt x="58" y="573"/>
                    </a:lnTo>
                    <a:lnTo>
                      <a:pt x="58" y="172"/>
                    </a:lnTo>
                    <a:lnTo>
                      <a:pt x="1146" y="46"/>
                    </a:lnTo>
                    <a:close/>
                    <a:moveTo>
                      <a:pt x="1146" y="0"/>
                    </a:moveTo>
                    <a:lnTo>
                      <a:pt x="0" y="115"/>
                    </a:lnTo>
                    <a:lnTo>
                      <a:pt x="0" y="630"/>
                    </a:lnTo>
                    <a:lnTo>
                      <a:pt x="195" y="630"/>
                    </a:lnTo>
                    <a:lnTo>
                      <a:pt x="195" y="9428"/>
                    </a:lnTo>
                    <a:lnTo>
                      <a:pt x="1089" y="9485"/>
                    </a:lnTo>
                    <a:lnTo>
                      <a:pt x="2177" y="9416"/>
                    </a:lnTo>
                    <a:lnTo>
                      <a:pt x="2200" y="9405"/>
                    </a:lnTo>
                    <a:lnTo>
                      <a:pt x="2200" y="711"/>
                    </a:lnTo>
                    <a:lnTo>
                      <a:pt x="2406" y="711"/>
                    </a:lnTo>
                    <a:lnTo>
                      <a:pt x="2406" y="115"/>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9" name="Google Shape;928;p69"/>
              <p:cNvSpPr/>
              <p:nvPr/>
            </p:nvSpPr>
            <p:spPr>
              <a:xfrm>
                <a:off x="3158432" y="3593539"/>
                <a:ext cx="1114860" cy="91021"/>
              </a:xfrm>
              <a:custGeom>
                <a:avLst/>
                <a:gdLst/>
                <a:ahLst/>
                <a:cxnLst/>
                <a:rect l="l" t="t" r="r" b="b"/>
                <a:pathLst>
                  <a:path w="17699" h="1445" extrusionOk="0">
                    <a:moveTo>
                      <a:pt x="16633" y="0"/>
                    </a:moveTo>
                    <a:lnTo>
                      <a:pt x="34" y="1398"/>
                    </a:lnTo>
                    <a:cubicBezTo>
                      <a:pt x="3" y="1398"/>
                      <a:pt x="0" y="1445"/>
                      <a:pt x="26" y="1445"/>
                    </a:cubicBezTo>
                    <a:cubicBezTo>
                      <a:pt x="28" y="1445"/>
                      <a:pt x="31" y="1444"/>
                      <a:pt x="34" y="1443"/>
                    </a:cubicBezTo>
                    <a:lnTo>
                      <a:pt x="16633" y="46"/>
                    </a:lnTo>
                    <a:lnTo>
                      <a:pt x="17652" y="137"/>
                    </a:lnTo>
                    <a:cubicBezTo>
                      <a:pt x="17698" y="137"/>
                      <a:pt x="17698" y="80"/>
                      <a:pt x="17664" y="80"/>
                    </a:cubicBezTo>
                    <a:lnTo>
                      <a:pt x="1663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0" name="Google Shape;929;p69"/>
              <p:cNvSpPr/>
              <p:nvPr/>
            </p:nvSpPr>
            <p:spPr>
              <a:xfrm>
                <a:off x="3158369" y="3607964"/>
                <a:ext cx="1114167" cy="86611"/>
              </a:xfrm>
              <a:custGeom>
                <a:avLst/>
                <a:gdLst/>
                <a:ahLst/>
                <a:cxnLst/>
                <a:rect l="l" t="t" r="r" b="b"/>
                <a:pathLst>
                  <a:path w="17688" h="1375" extrusionOk="0">
                    <a:moveTo>
                      <a:pt x="16634" y="0"/>
                    </a:moveTo>
                    <a:lnTo>
                      <a:pt x="35" y="1317"/>
                    </a:lnTo>
                    <a:cubicBezTo>
                      <a:pt x="1" y="1317"/>
                      <a:pt x="1" y="1375"/>
                      <a:pt x="35" y="1375"/>
                    </a:cubicBezTo>
                    <a:lnTo>
                      <a:pt x="47" y="1375"/>
                    </a:lnTo>
                    <a:lnTo>
                      <a:pt x="16634" y="46"/>
                    </a:lnTo>
                    <a:lnTo>
                      <a:pt x="17653" y="138"/>
                    </a:lnTo>
                    <a:cubicBezTo>
                      <a:pt x="17676" y="138"/>
                      <a:pt x="17688" y="126"/>
                      <a:pt x="17688" y="115"/>
                    </a:cubicBezTo>
                    <a:cubicBezTo>
                      <a:pt x="17688" y="92"/>
                      <a:pt x="17676" y="80"/>
                      <a:pt x="17665" y="80"/>
                    </a:cubicBezTo>
                    <a:lnTo>
                      <a:pt x="166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1" name="Google Shape;930;p69"/>
              <p:cNvSpPr/>
              <p:nvPr/>
            </p:nvSpPr>
            <p:spPr>
              <a:xfrm>
                <a:off x="4146260" y="4072650"/>
                <a:ext cx="126295" cy="3653"/>
              </a:xfrm>
              <a:custGeom>
                <a:avLst/>
                <a:gdLst/>
                <a:ahLst/>
                <a:cxnLst/>
                <a:rect l="l" t="t" r="r" b="b"/>
                <a:pathLst>
                  <a:path w="2005" h="58" extrusionOk="0">
                    <a:moveTo>
                      <a:pt x="23" y="0"/>
                    </a:moveTo>
                    <a:cubicBezTo>
                      <a:pt x="0" y="0"/>
                      <a:pt x="0" y="46"/>
                      <a:pt x="23" y="58"/>
                    </a:cubicBezTo>
                    <a:lnTo>
                      <a:pt x="1982" y="58"/>
                    </a:lnTo>
                    <a:cubicBezTo>
                      <a:pt x="2005" y="46"/>
                      <a:pt x="2005" y="0"/>
                      <a:pt x="198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2" name="Google Shape;931;p69"/>
              <p:cNvSpPr/>
              <p:nvPr/>
            </p:nvSpPr>
            <p:spPr>
              <a:xfrm>
                <a:off x="4204653" y="3607775"/>
                <a:ext cx="2961" cy="468520"/>
              </a:xfrm>
              <a:custGeom>
                <a:avLst/>
                <a:gdLst/>
                <a:ahLst/>
                <a:cxnLst/>
                <a:rect l="l" t="t" r="r" b="b"/>
                <a:pathLst>
                  <a:path w="47" h="7438" extrusionOk="0">
                    <a:moveTo>
                      <a:pt x="24" y="0"/>
                    </a:moveTo>
                    <a:cubicBezTo>
                      <a:pt x="12" y="0"/>
                      <a:pt x="1" y="9"/>
                      <a:pt x="1" y="26"/>
                    </a:cubicBezTo>
                    <a:lnTo>
                      <a:pt x="1" y="7403"/>
                    </a:lnTo>
                    <a:cubicBezTo>
                      <a:pt x="1" y="7415"/>
                      <a:pt x="12" y="7438"/>
                      <a:pt x="24" y="7438"/>
                    </a:cubicBezTo>
                    <a:cubicBezTo>
                      <a:pt x="35" y="7426"/>
                      <a:pt x="47" y="7415"/>
                      <a:pt x="47" y="7403"/>
                    </a:cubicBezTo>
                    <a:lnTo>
                      <a:pt x="47" y="26"/>
                    </a:lnTo>
                    <a:cubicBezTo>
                      <a:pt x="47" y="9"/>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3" name="Google Shape;932;p69"/>
              <p:cNvSpPr/>
              <p:nvPr/>
            </p:nvSpPr>
            <p:spPr>
              <a:xfrm>
                <a:off x="3154779" y="3640971"/>
                <a:ext cx="995809" cy="476456"/>
              </a:xfrm>
              <a:custGeom>
                <a:avLst/>
                <a:gdLst/>
                <a:ahLst/>
                <a:cxnLst/>
                <a:rect l="l" t="t" r="r" b="b"/>
                <a:pathLst>
                  <a:path w="15809" h="7564" extrusionOk="0">
                    <a:moveTo>
                      <a:pt x="29" y="0"/>
                    </a:moveTo>
                    <a:cubicBezTo>
                      <a:pt x="15" y="0"/>
                      <a:pt x="1" y="9"/>
                      <a:pt x="1" y="26"/>
                    </a:cubicBezTo>
                    <a:lnTo>
                      <a:pt x="1" y="7094"/>
                    </a:lnTo>
                    <a:lnTo>
                      <a:pt x="15763" y="7563"/>
                    </a:lnTo>
                    <a:lnTo>
                      <a:pt x="15774" y="7563"/>
                    </a:lnTo>
                    <a:cubicBezTo>
                      <a:pt x="15809" y="7563"/>
                      <a:pt x="15809" y="7506"/>
                      <a:pt x="15774" y="7506"/>
                    </a:cubicBezTo>
                    <a:lnTo>
                      <a:pt x="58" y="7037"/>
                    </a:ln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4" name="Google Shape;933;p69"/>
              <p:cNvSpPr/>
              <p:nvPr/>
            </p:nvSpPr>
            <p:spPr>
              <a:xfrm>
                <a:off x="3860469" y="3557445"/>
                <a:ext cx="41195" cy="558532"/>
              </a:xfrm>
              <a:custGeom>
                <a:avLst/>
                <a:gdLst/>
                <a:ahLst/>
                <a:cxnLst/>
                <a:rect l="l" t="t" r="r" b="b"/>
                <a:pathLst>
                  <a:path w="654" h="8867" extrusionOk="0">
                    <a:moveTo>
                      <a:pt x="138" y="69"/>
                    </a:moveTo>
                    <a:lnTo>
                      <a:pt x="608" y="172"/>
                    </a:lnTo>
                    <a:lnTo>
                      <a:pt x="608" y="8718"/>
                    </a:lnTo>
                    <a:lnTo>
                      <a:pt x="321" y="8798"/>
                    </a:lnTo>
                    <a:lnTo>
                      <a:pt x="321" y="733"/>
                    </a:lnTo>
                    <a:lnTo>
                      <a:pt x="310" y="722"/>
                    </a:lnTo>
                    <a:cubicBezTo>
                      <a:pt x="310" y="722"/>
                      <a:pt x="69" y="390"/>
                      <a:pt x="138" y="69"/>
                    </a:cubicBezTo>
                    <a:close/>
                    <a:moveTo>
                      <a:pt x="104" y="0"/>
                    </a:moveTo>
                    <a:lnTo>
                      <a:pt x="92" y="23"/>
                    </a:lnTo>
                    <a:cubicBezTo>
                      <a:pt x="1" y="355"/>
                      <a:pt x="230" y="688"/>
                      <a:pt x="264" y="745"/>
                    </a:cubicBezTo>
                    <a:lnTo>
                      <a:pt x="264" y="8867"/>
                    </a:lnTo>
                    <a:lnTo>
                      <a:pt x="654" y="8763"/>
                    </a:lnTo>
                    <a:lnTo>
                      <a:pt x="654" y="126"/>
                    </a:lnTo>
                    <a:lnTo>
                      <a:pt x="1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5" name="Google Shape;934;p69"/>
              <p:cNvSpPr/>
              <p:nvPr/>
            </p:nvSpPr>
            <p:spPr>
              <a:xfrm>
                <a:off x="3812848" y="3564248"/>
                <a:ext cx="68596" cy="551729"/>
              </a:xfrm>
              <a:custGeom>
                <a:avLst/>
                <a:gdLst/>
                <a:ahLst/>
                <a:cxnLst/>
                <a:rect l="l" t="t" r="r" b="b"/>
                <a:pathLst>
                  <a:path w="1089" h="8759" extrusionOk="0">
                    <a:moveTo>
                      <a:pt x="114" y="1"/>
                    </a:moveTo>
                    <a:cubicBezTo>
                      <a:pt x="105" y="1"/>
                      <a:pt x="97" y="6"/>
                      <a:pt x="92" y="18"/>
                    </a:cubicBezTo>
                    <a:cubicBezTo>
                      <a:pt x="1" y="350"/>
                      <a:pt x="218" y="683"/>
                      <a:pt x="264" y="740"/>
                    </a:cubicBezTo>
                    <a:lnTo>
                      <a:pt x="264" y="8713"/>
                    </a:lnTo>
                    <a:lnTo>
                      <a:pt x="1043" y="8759"/>
                    </a:lnTo>
                    <a:cubicBezTo>
                      <a:pt x="1089" y="8759"/>
                      <a:pt x="1089" y="8701"/>
                      <a:pt x="1055" y="8701"/>
                    </a:cubicBezTo>
                    <a:lnTo>
                      <a:pt x="310" y="8667"/>
                    </a:lnTo>
                    <a:lnTo>
                      <a:pt x="310" y="717"/>
                    </a:lnTo>
                    <a:cubicBezTo>
                      <a:pt x="299" y="706"/>
                      <a:pt x="47" y="362"/>
                      <a:pt x="138" y="30"/>
                    </a:cubicBezTo>
                    <a:cubicBezTo>
                      <a:pt x="145" y="15"/>
                      <a:pt x="130" y="1"/>
                      <a:pt x="1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6" name="Google Shape;935;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7" name="Google Shape;936;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8" name="Google Shape;937;p69"/>
              <p:cNvSpPr/>
              <p:nvPr/>
            </p:nvSpPr>
            <p:spPr>
              <a:xfrm>
                <a:off x="3582678" y="3586987"/>
                <a:ext cx="40440" cy="521746"/>
              </a:xfrm>
              <a:custGeom>
                <a:avLst/>
                <a:gdLst/>
                <a:ahLst/>
                <a:cxnLst/>
                <a:rect l="l" t="t" r="r" b="b"/>
                <a:pathLst>
                  <a:path w="642" h="8283" extrusionOk="0">
                    <a:moveTo>
                      <a:pt x="149" y="93"/>
                    </a:moveTo>
                    <a:lnTo>
                      <a:pt x="562" y="173"/>
                    </a:lnTo>
                    <a:lnTo>
                      <a:pt x="562" y="8111"/>
                    </a:lnTo>
                    <a:lnTo>
                      <a:pt x="321" y="8180"/>
                    </a:lnTo>
                    <a:lnTo>
                      <a:pt x="321" y="677"/>
                    </a:lnTo>
                    <a:lnTo>
                      <a:pt x="310" y="677"/>
                    </a:lnTo>
                    <a:cubicBezTo>
                      <a:pt x="195" y="505"/>
                      <a:pt x="138" y="299"/>
                      <a:pt x="149" y="93"/>
                    </a:cubicBezTo>
                    <a:close/>
                    <a:moveTo>
                      <a:pt x="92" y="1"/>
                    </a:moveTo>
                    <a:lnTo>
                      <a:pt x="81" y="35"/>
                    </a:lnTo>
                    <a:cubicBezTo>
                      <a:pt x="0" y="333"/>
                      <a:pt x="195" y="642"/>
                      <a:pt x="241" y="711"/>
                    </a:cubicBezTo>
                    <a:lnTo>
                      <a:pt x="241" y="8283"/>
                    </a:lnTo>
                    <a:lnTo>
                      <a:pt x="642" y="8168"/>
                    </a:lnTo>
                    <a:lnTo>
                      <a:pt x="642" y="115"/>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29" name="Google Shape;938;p69"/>
              <p:cNvSpPr/>
              <p:nvPr/>
            </p:nvSpPr>
            <p:spPr>
              <a:xfrm>
                <a:off x="3548789" y="3594042"/>
                <a:ext cx="54864" cy="513998"/>
              </a:xfrm>
              <a:custGeom>
                <a:avLst/>
                <a:gdLst/>
                <a:ahLst/>
                <a:cxnLst/>
                <a:rect l="l" t="t" r="r" b="b"/>
                <a:pathLst>
                  <a:path w="871" h="8160" extrusionOk="0">
                    <a:moveTo>
                      <a:pt x="125" y="0"/>
                    </a:moveTo>
                    <a:cubicBezTo>
                      <a:pt x="107" y="0"/>
                      <a:pt x="92" y="17"/>
                      <a:pt x="92" y="26"/>
                    </a:cubicBezTo>
                    <a:cubicBezTo>
                      <a:pt x="0" y="336"/>
                      <a:pt x="206" y="645"/>
                      <a:pt x="252" y="714"/>
                    </a:cubicBezTo>
                    <a:lnTo>
                      <a:pt x="252" y="8137"/>
                    </a:lnTo>
                    <a:lnTo>
                      <a:pt x="825" y="8160"/>
                    </a:lnTo>
                    <a:cubicBezTo>
                      <a:pt x="871" y="8148"/>
                      <a:pt x="871" y="8079"/>
                      <a:pt x="825" y="8079"/>
                    </a:cubicBezTo>
                    <a:lnTo>
                      <a:pt x="332" y="8056"/>
                    </a:lnTo>
                    <a:lnTo>
                      <a:pt x="332" y="679"/>
                    </a:lnTo>
                    <a:lnTo>
                      <a:pt x="321" y="668"/>
                    </a:lnTo>
                    <a:cubicBezTo>
                      <a:pt x="321" y="668"/>
                      <a:pt x="80" y="347"/>
                      <a:pt x="160" y="49"/>
                    </a:cubicBezTo>
                    <a:cubicBezTo>
                      <a:pt x="172" y="26"/>
                      <a:pt x="160" y="15"/>
                      <a:pt x="138" y="3"/>
                    </a:cubicBezTo>
                    <a:cubicBezTo>
                      <a:pt x="133" y="1"/>
                      <a:pt x="129" y="0"/>
                      <a:pt x="1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0" name="Google Shape;939;p69"/>
              <p:cNvSpPr/>
              <p:nvPr/>
            </p:nvSpPr>
            <p:spPr>
              <a:xfrm>
                <a:off x="3351752" y="3615900"/>
                <a:ext cx="31810" cy="485653"/>
              </a:xfrm>
              <a:custGeom>
                <a:avLst/>
                <a:gdLst/>
                <a:ahLst/>
                <a:cxnLst/>
                <a:rect l="l" t="t" r="r" b="b"/>
                <a:pathLst>
                  <a:path w="505" h="7710" extrusionOk="0">
                    <a:moveTo>
                      <a:pt x="104" y="80"/>
                    </a:moveTo>
                    <a:lnTo>
                      <a:pt x="436" y="138"/>
                    </a:lnTo>
                    <a:lnTo>
                      <a:pt x="436" y="7549"/>
                    </a:lnTo>
                    <a:lnTo>
                      <a:pt x="241" y="7618"/>
                    </a:lnTo>
                    <a:lnTo>
                      <a:pt x="241" y="630"/>
                    </a:lnTo>
                    <a:lnTo>
                      <a:pt x="230" y="619"/>
                    </a:lnTo>
                    <a:cubicBezTo>
                      <a:pt x="127" y="458"/>
                      <a:pt x="81" y="264"/>
                      <a:pt x="104" y="80"/>
                    </a:cubicBezTo>
                    <a:close/>
                    <a:moveTo>
                      <a:pt x="47" y="0"/>
                    </a:moveTo>
                    <a:lnTo>
                      <a:pt x="35" y="23"/>
                    </a:lnTo>
                    <a:cubicBezTo>
                      <a:pt x="1" y="241"/>
                      <a:pt x="47" y="470"/>
                      <a:pt x="173" y="653"/>
                    </a:cubicBezTo>
                    <a:lnTo>
                      <a:pt x="173" y="7709"/>
                    </a:lnTo>
                    <a:lnTo>
                      <a:pt x="505" y="7606"/>
                    </a:lnTo>
                    <a:lnTo>
                      <a:pt x="505" y="69"/>
                    </a:lnTo>
                    <a:lnTo>
                      <a:pt x="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1" name="Google Shape;940;p69"/>
              <p:cNvSpPr/>
              <p:nvPr/>
            </p:nvSpPr>
            <p:spPr>
              <a:xfrm>
                <a:off x="3324351" y="3619491"/>
                <a:ext cx="43337" cy="481307"/>
              </a:xfrm>
              <a:custGeom>
                <a:avLst/>
                <a:gdLst/>
                <a:ahLst/>
                <a:cxnLst/>
                <a:rect l="l" t="t" r="r" b="b"/>
                <a:pathLst>
                  <a:path w="688" h="7641" extrusionOk="0">
                    <a:moveTo>
                      <a:pt x="69" y="1"/>
                    </a:moveTo>
                    <a:cubicBezTo>
                      <a:pt x="55" y="1"/>
                      <a:pt x="40" y="11"/>
                      <a:pt x="35" y="35"/>
                    </a:cubicBezTo>
                    <a:cubicBezTo>
                      <a:pt x="1" y="264"/>
                      <a:pt x="46" y="504"/>
                      <a:pt x="161" y="699"/>
                    </a:cubicBezTo>
                    <a:lnTo>
                      <a:pt x="161" y="7618"/>
                    </a:lnTo>
                    <a:lnTo>
                      <a:pt x="642" y="7641"/>
                    </a:lnTo>
                    <a:cubicBezTo>
                      <a:pt x="688" y="7641"/>
                      <a:pt x="688" y="7572"/>
                      <a:pt x="642" y="7572"/>
                    </a:cubicBezTo>
                    <a:lnTo>
                      <a:pt x="241" y="7549"/>
                    </a:lnTo>
                    <a:lnTo>
                      <a:pt x="241" y="676"/>
                    </a:lnTo>
                    <a:lnTo>
                      <a:pt x="230" y="676"/>
                    </a:lnTo>
                    <a:cubicBezTo>
                      <a:pt x="115" y="482"/>
                      <a:pt x="69" y="264"/>
                      <a:pt x="104" y="46"/>
                    </a:cubicBezTo>
                    <a:cubicBezTo>
                      <a:pt x="110" y="20"/>
                      <a:pt x="90" y="1"/>
                      <a:pt x="6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2" name="Google Shape;941;p69"/>
              <p:cNvSpPr/>
              <p:nvPr/>
            </p:nvSpPr>
            <p:spPr>
              <a:xfrm>
                <a:off x="3169204" y="3638262"/>
                <a:ext cx="28220" cy="455355"/>
              </a:xfrm>
              <a:custGeom>
                <a:avLst/>
                <a:gdLst/>
                <a:ahLst/>
                <a:cxnLst/>
                <a:rect l="l" t="t" r="r" b="b"/>
                <a:pathLst>
                  <a:path w="448" h="7229" extrusionOk="0">
                    <a:moveTo>
                      <a:pt x="69" y="35"/>
                    </a:moveTo>
                    <a:lnTo>
                      <a:pt x="413" y="80"/>
                    </a:lnTo>
                    <a:lnTo>
                      <a:pt x="413" y="7114"/>
                    </a:lnTo>
                    <a:lnTo>
                      <a:pt x="195" y="7183"/>
                    </a:lnTo>
                    <a:lnTo>
                      <a:pt x="195" y="584"/>
                    </a:lnTo>
                    <a:lnTo>
                      <a:pt x="195" y="573"/>
                    </a:lnTo>
                    <a:cubicBezTo>
                      <a:pt x="81" y="424"/>
                      <a:pt x="35" y="229"/>
                      <a:pt x="69" y="35"/>
                    </a:cubicBezTo>
                    <a:close/>
                    <a:moveTo>
                      <a:pt x="35" y="0"/>
                    </a:moveTo>
                    <a:lnTo>
                      <a:pt x="35" y="12"/>
                    </a:lnTo>
                    <a:cubicBezTo>
                      <a:pt x="1" y="218"/>
                      <a:pt x="46" y="424"/>
                      <a:pt x="161" y="596"/>
                    </a:cubicBezTo>
                    <a:lnTo>
                      <a:pt x="161" y="7228"/>
                    </a:lnTo>
                    <a:lnTo>
                      <a:pt x="447" y="7137"/>
                    </a:lnTo>
                    <a:lnTo>
                      <a:pt x="447" y="4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3" name="Google Shape;942;p69"/>
              <p:cNvSpPr/>
              <p:nvPr/>
            </p:nvSpPr>
            <p:spPr>
              <a:xfrm>
                <a:off x="3142495" y="3642546"/>
                <a:ext cx="38298" cy="451071"/>
              </a:xfrm>
              <a:custGeom>
                <a:avLst/>
                <a:gdLst/>
                <a:ahLst/>
                <a:cxnLst/>
                <a:rect l="l" t="t" r="r" b="b"/>
                <a:pathLst>
                  <a:path w="608" h="7161" extrusionOk="0">
                    <a:moveTo>
                      <a:pt x="35" y="1"/>
                    </a:moveTo>
                    <a:cubicBezTo>
                      <a:pt x="1" y="219"/>
                      <a:pt x="47" y="436"/>
                      <a:pt x="161" y="631"/>
                    </a:cubicBezTo>
                    <a:lnTo>
                      <a:pt x="161" y="7138"/>
                    </a:lnTo>
                    <a:lnTo>
                      <a:pt x="596" y="7160"/>
                    </a:lnTo>
                    <a:lnTo>
                      <a:pt x="608" y="7126"/>
                    </a:lnTo>
                    <a:lnTo>
                      <a:pt x="196" y="7115"/>
                    </a:lnTo>
                    <a:lnTo>
                      <a:pt x="196" y="620"/>
                    </a:lnTo>
                    <a:cubicBezTo>
                      <a:pt x="81" y="436"/>
                      <a:pt x="47" y="219"/>
                      <a:pt x="7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4" name="Google Shape;943;p69"/>
              <p:cNvSpPr/>
              <p:nvPr/>
            </p:nvSpPr>
            <p:spPr>
              <a:xfrm>
                <a:off x="3154086" y="4059673"/>
                <a:ext cx="746117" cy="12283"/>
              </a:xfrm>
              <a:custGeom>
                <a:avLst/>
                <a:gdLst/>
                <a:ahLst/>
                <a:cxnLst/>
                <a:rect l="l" t="t" r="r" b="b"/>
                <a:pathLst>
                  <a:path w="11845" h="195" extrusionOk="0">
                    <a:moveTo>
                      <a:pt x="0" y="0"/>
                    </a:moveTo>
                    <a:lnTo>
                      <a:pt x="0" y="34"/>
                    </a:lnTo>
                    <a:lnTo>
                      <a:pt x="11845" y="195"/>
                    </a:lnTo>
                    <a:lnTo>
                      <a:pt x="11845" y="160"/>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5" name="Google Shape;944;p69"/>
              <p:cNvSpPr/>
              <p:nvPr/>
            </p:nvSpPr>
            <p:spPr>
              <a:xfrm>
                <a:off x="4268904" y="3598578"/>
                <a:ext cx="1287327" cy="113319"/>
              </a:xfrm>
              <a:custGeom>
                <a:avLst/>
                <a:gdLst/>
                <a:ahLst/>
                <a:cxnLst/>
                <a:rect l="l" t="t" r="r" b="b"/>
                <a:pathLst>
                  <a:path w="20437" h="1799" extrusionOk="0">
                    <a:moveTo>
                      <a:pt x="35" y="0"/>
                    </a:moveTo>
                    <a:cubicBezTo>
                      <a:pt x="23" y="0"/>
                      <a:pt x="0" y="12"/>
                      <a:pt x="0" y="23"/>
                    </a:cubicBezTo>
                    <a:cubicBezTo>
                      <a:pt x="0" y="46"/>
                      <a:pt x="12" y="57"/>
                      <a:pt x="23" y="57"/>
                    </a:cubicBezTo>
                    <a:lnTo>
                      <a:pt x="20402" y="1799"/>
                    </a:lnTo>
                    <a:cubicBezTo>
                      <a:pt x="20425" y="1799"/>
                      <a:pt x="20436" y="1787"/>
                      <a:pt x="20436" y="1764"/>
                    </a:cubicBezTo>
                    <a:cubicBezTo>
                      <a:pt x="20436" y="1753"/>
                      <a:pt x="20425" y="1741"/>
                      <a:pt x="20414" y="1741"/>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6" name="Google Shape;945;p69"/>
              <p:cNvSpPr/>
              <p:nvPr/>
            </p:nvSpPr>
            <p:spPr>
              <a:xfrm>
                <a:off x="5769795" y="3727017"/>
                <a:ext cx="282888" cy="26771"/>
              </a:xfrm>
              <a:custGeom>
                <a:avLst/>
                <a:gdLst/>
                <a:ahLst/>
                <a:cxnLst/>
                <a:rect l="l" t="t" r="r" b="b"/>
                <a:pathLst>
                  <a:path w="4491" h="425" extrusionOk="0">
                    <a:moveTo>
                      <a:pt x="35" y="0"/>
                    </a:moveTo>
                    <a:cubicBezTo>
                      <a:pt x="23" y="0"/>
                      <a:pt x="12" y="12"/>
                      <a:pt x="12" y="23"/>
                    </a:cubicBezTo>
                    <a:cubicBezTo>
                      <a:pt x="0" y="35"/>
                      <a:pt x="12" y="46"/>
                      <a:pt x="35" y="46"/>
                    </a:cubicBezTo>
                    <a:lnTo>
                      <a:pt x="4445" y="424"/>
                    </a:lnTo>
                    <a:cubicBezTo>
                      <a:pt x="4479" y="424"/>
                      <a:pt x="4491" y="378"/>
                      <a:pt x="4445" y="378"/>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7" name="Google Shape;946;p69"/>
              <p:cNvSpPr/>
              <p:nvPr/>
            </p:nvSpPr>
            <p:spPr>
              <a:xfrm>
                <a:off x="4268904" y="3613003"/>
                <a:ext cx="1288020" cy="109729"/>
              </a:xfrm>
              <a:custGeom>
                <a:avLst/>
                <a:gdLst/>
                <a:ahLst/>
                <a:cxnLst/>
                <a:rect l="l" t="t" r="r" b="b"/>
                <a:pathLst>
                  <a:path w="20448" h="1742" extrusionOk="0">
                    <a:moveTo>
                      <a:pt x="35" y="0"/>
                    </a:moveTo>
                    <a:cubicBezTo>
                      <a:pt x="23" y="0"/>
                      <a:pt x="0" y="12"/>
                      <a:pt x="0" y="23"/>
                    </a:cubicBezTo>
                    <a:cubicBezTo>
                      <a:pt x="0" y="46"/>
                      <a:pt x="12" y="58"/>
                      <a:pt x="23" y="58"/>
                    </a:cubicBezTo>
                    <a:lnTo>
                      <a:pt x="20402" y="1741"/>
                    </a:lnTo>
                    <a:cubicBezTo>
                      <a:pt x="20448" y="1741"/>
                      <a:pt x="20448" y="1684"/>
                      <a:pt x="20414" y="1684"/>
                    </a:cubicBez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8" name="Google Shape;947;p69"/>
              <p:cNvSpPr/>
              <p:nvPr/>
            </p:nvSpPr>
            <p:spPr>
              <a:xfrm>
                <a:off x="5769795" y="3737095"/>
                <a:ext cx="282888" cy="26771"/>
              </a:xfrm>
              <a:custGeom>
                <a:avLst/>
                <a:gdLst/>
                <a:ahLst/>
                <a:cxnLst/>
                <a:rect l="l" t="t" r="r" b="b"/>
                <a:pathLst>
                  <a:path w="4491" h="425" extrusionOk="0">
                    <a:moveTo>
                      <a:pt x="35" y="1"/>
                    </a:moveTo>
                    <a:cubicBezTo>
                      <a:pt x="23" y="1"/>
                      <a:pt x="12" y="12"/>
                      <a:pt x="12" y="23"/>
                    </a:cubicBezTo>
                    <a:cubicBezTo>
                      <a:pt x="0" y="46"/>
                      <a:pt x="12" y="58"/>
                      <a:pt x="35" y="58"/>
                    </a:cubicBezTo>
                    <a:lnTo>
                      <a:pt x="4445" y="424"/>
                    </a:lnTo>
                    <a:cubicBezTo>
                      <a:pt x="4479" y="424"/>
                      <a:pt x="4491" y="367"/>
                      <a:pt x="4445" y="367"/>
                    </a:cubicBez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39" name="Google Shape;948;p69"/>
              <p:cNvSpPr/>
              <p:nvPr/>
            </p:nvSpPr>
            <p:spPr>
              <a:xfrm>
                <a:off x="4269597" y="3707364"/>
                <a:ext cx="1782365" cy="410065"/>
              </a:xfrm>
              <a:custGeom>
                <a:avLst/>
                <a:gdLst/>
                <a:ahLst/>
                <a:cxnLst/>
                <a:rect l="l" t="t" r="r" b="b"/>
                <a:pathLst>
                  <a:path w="28296" h="6510" extrusionOk="0">
                    <a:moveTo>
                      <a:pt x="28262" y="0"/>
                    </a:moveTo>
                    <a:cubicBezTo>
                      <a:pt x="28249" y="0"/>
                      <a:pt x="28238" y="9"/>
                      <a:pt x="28238" y="26"/>
                    </a:cubicBezTo>
                    <a:lnTo>
                      <a:pt x="28238" y="5456"/>
                    </a:lnTo>
                    <a:lnTo>
                      <a:pt x="35" y="6452"/>
                    </a:lnTo>
                    <a:cubicBezTo>
                      <a:pt x="1" y="6452"/>
                      <a:pt x="1" y="6509"/>
                      <a:pt x="35" y="6509"/>
                    </a:cubicBezTo>
                    <a:lnTo>
                      <a:pt x="35" y="6498"/>
                    </a:lnTo>
                    <a:lnTo>
                      <a:pt x="28261" y="5501"/>
                    </a:lnTo>
                    <a:lnTo>
                      <a:pt x="28295" y="5501"/>
                    </a:lnTo>
                    <a:lnTo>
                      <a:pt x="28295" y="26"/>
                    </a:lnTo>
                    <a:cubicBezTo>
                      <a:pt x="28289" y="9"/>
                      <a:pt x="28275" y="0"/>
                      <a:pt x="2826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0" name="Google Shape;949;p69"/>
              <p:cNvSpPr/>
              <p:nvPr/>
            </p:nvSpPr>
            <p:spPr>
              <a:xfrm>
                <a:off x="4668646" y="3568972"/>
                <a:ext cx="43337" cy="544108"/>
              </a:xfrm>
              <a:custGeom>
                <a:avLst/>
                <a:gdLst/>
                <a:ahLst/>
                <a:cxnLst/>
                <a:rect l="l" t="t" r="r" b="b"/>
                <a:pathLst>
                  <a:path w="688" h="8638" extrusionOk="0">
                    <a:moveTo>
                      <a:pt x="516" y="92"/>
                    </a:moveTo>
                    <a:lnTo>
                      <a:pt x="516" y="92"/>
                    </a:lnTo>
                    <a:cubicBezTo>
                      <a:pt x="585" y="390"/>
                      <a:pt x="344" y="699"/>
                      <a:pt x="344" y="711"/>
                    </a:cubicBezTo>
                    <a:lnTo>
                      <a:pt x="333" y="711"/>
                    </a:lnTo>
                    <a:lnTo>
                      <a:pt x="333" y="8523"/>
                    </a:lnTo>
                    <a:lnTo>
                      <a:pt x="81" y="8454"/>
                    </a:lnTo>
                    <a:lnTo>
                      <a:pt x="81" y="172"/>
                    </a:lnTo>
                    <a:lnTo>
                      <a:pt x="516" y="92"/>
                    </a:lnTo>
                    <a:close/>
                    <a:moveTo>
                      <a:pt x="585" y="1"/>
                    </a:moveTo>
                    <a:lnTo>
                      <a:pt x="1" y="104"/>
                    </a:lnTo>
                    <a:lnTo>
                      <a:pt x="1" y="8523"/>
                    </a:lnTo>
                    <a:lnTo>
                      <a:pt x="424" y="8638"/>
                    </a:lnTo>
                    <a:lnTo>
                      <a:pt x="424" y="745"/>
                    </a:lnTo>
                    <a:cubicBezTo>
                      <a:pt x="470" y="676"/>
                      <a:pt x="688" y="356"/>
                      <a:pt x="585" y="35"/>
                    </a:cubicBezTo>
                    <a:lnTo>
                      <a:pt x="58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1" name="Google Shape;950;p69"/>
              <p:cNvSpPr/>
              <p:nvPr/>
            </p:nvSpPr>
            <p:spPr>
              <a:xfrm>
                <a:off x="4688866" y="3569413"/>
                <a:ext cx="70738" cy="542974"/>
              </a:xfrm>
              <a:custGeom>
                <a:avLst/>
                <a:gdLst/>
                <a:ahLst/>
                <a:cxnLst/>
                <a:rect l="l" t="t" r="r" b="b"/>
                <a:pathLst>
                  <a:path w="1123" h="8620" extrusionOk="0">
                    <a:moveTo>
                      <a:pt x="992" y="0"/>
                    </a:moveTo>
                    <a:cubicBezTo>
                      <a:pt x="986" y="0"/>
                      <a:pt x="980" y="2"/>
                      <a:pt x="974" y="5"/>
                    </a:cubicBezTo>
                    <a:cubicBezTo>
                      <a:pt x="951" y="5"/>
                      <a:pt x="940" y="28"/>
                      <a:pt x="951" y="51"/>
                    </a:cubicBezTo>
                    <a:cubicBezTo>
                      <a:pt x="1043" y="360"/>
                      <a:pt x="791" y="795"/>
                      <a:pt x="779" y="795"/>
                    </a:cubicBezTo>
                    <a:lnTo>
                      <a:pt x="779" y="807"/>
                    </a:lnTo>
                    <a:lnTo>
                      <a:pt x="779" y="8493"/>
                    </a:lnTo>
                    <a:lnTo>
                      <a:pt x="58" y="8528"/>
                    </a:lnTo>
                    <a:cubicBezTo>
                      <a:pt x="0" y="8528"/>
                      <a:pt x="0" y="8619"/>
                      <a:pt x="58" y="8619"/>
                    </a:cubicBezTo>
                    <a:lnTo>
                      <a:pt x="859" y="8573"/>
                    </a:lnTo>
                    <a:lnTo>
                      <a:pt x="859" y="830"/>
                    </a:lnTo>
                    <a:cubicBezTo>
                      <a:pt x="905" y="761"/>
                      <a:pt x="1123" y="349"/>
                      <a:pt x="1031" y="28"/>
                    </a:cubicBezTo>
                    <a:cubicBezTo>
                      <a:pt x="1023" y="11"/>
                      <a:pt x="1008" y="0"/>
                      <a:pt x="99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2" name="Google Shape;951;p69"/>
              <p:cNvSpPr/>
              <p:nvPr/>
            </p:nvSpPr>
            <p:spPr>
              <a:xfrm>
                <a:off x="5035192" y="3607208"/>
                <a:ext cx="36912" cy="490755"/>
              </a:xfrm>
              <a:custGeom>
                <a:avLst/>
                <a:gdLst/>
                <a:ahLst/>
                <a:cxnLst/>
                <a:rect l="l" t="t" r="r" b="b"/>
                <a:pathLst>
                  <a:path w="586" h="7791" extrusionOk="0">
                    <a:moveTo>
                      <a:pt x="482" y="92"/>
                    </a:moveTo>
                    <a:lnTo>
                      <a:pt x="482" y="92"/>
                    </a:lnTo>
                    <a:cubicBezTo>
                      <a:pt x="505" y="276"/>
                      <a:pt x="448" y="470"/>
                      <a:pt x="322" y="619"/>
                    </a:cubicBezTo>
                    <a:lnTo>
                      <a:pt x="310" y="631"/>
                    </a:lnTo>
                    <a:lnTo>
                      <a:pt x="310" y="7687"/>
                    </a:lnTo>
                    <a:lnTo>
                      <a:pt x="70" y="7630"/>
                    </a:lnTo>
                    <a:lnTo>
                      <a:pt x="70" y="127"/>
                    </a:lnTo>
                    <a:lnTo>
                      <a:pt x="482" y="92"/>
                    </a:lnTo>
                    <a:close/>
                    <a:moveTo>
                      <a:pt x="539" y="1"/>
                    </a:moveTo>
                    <a:lnTo>
                      <a:pt x="1" y="58"/>
                    </a:lnTo>
                    <a:lnTo>
                      <a:pt x="1" y="7687"/>
                    </a:lnTo>
                    <a:lnTo>
                      <a:pt x="390" y="7790"/>
                    </a:lnTo>
                    <a:lnTo>
                      <a:pt x="390" y="654"/>
                    </a:lnTo>
                    <a:cubicBezTo>
                      <a:pt x="528" y="482"/>
                      <a:pt x="585" y="253"/>
                      <a:pt x="539" y="35"/>
                    </a:cubicBezTo>
                    <a:lnTo>
                      <a:pt x="53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3" name="Google Shape;952;p69"/>
              <p:cNvSpPr/>
              <p:nvPr/>
            </p:nvSpPr>
            <p:spPr>
              <a:xfrm>
                <a:off x="5053963" y="3609475"/>
                <a:ext cx="54927" cy="487732"/>
              </a:xfrm>
              <a:custGeom>
                <a:avLst/>
                <a:gdLst/>
                <a:ahLst/>
                <a:cxnLst/>
                <a:rect l="l" t="t" r="r" b="b"/>
                <a:pathLst>
                  <a:path w="872" h="7743" extrusionOk="0">
                    <a:moveTo>
                      <a:pt x="743" y="0"/>
                    </a:moveTo>
                    <a:cubicBezTo>
                      <a:pt x="720" y="0"/>
                      <a:pt x="697" y="22"/>
                      <a:pt x="711" y="56"/>
                    </a:cubicBezTo>
                    <a:cubicBezTo>
                      <a:pt x="791" y="331"/>
                      <a:pt x="562" y="641"/>
                      <a:pt x="562" y="641"/>
                    </a:cubicBezTo>
                    <a:lnTo>
                      <a:pt x="551" y="652"/>
                    </a:lnTo>
                    <a:lnTo>
                      <a:pt x="551" y="7651"/>
                    </a:lnTo>
                    <a:lnTo>
                      <a:pt x="58" y="7663"/>
                    </a:lnTo>
                    <a:cubicBezTo>
                      <a:pt x="1" y="7663"/>
                      <a:pt x="1" y="7743"/>
                      <a:pt x="58" y="7743"/>
                    </a:cubicBezTo>
                    <a:lnTo>
                      <a:pt x="631" y="7720"/>
                    </a:lnTo>
                    <a:lnTo>
                      <a:pt x="631" y="675"/>
                    </a:lnTo>
                    <a:cubicBezTo>
                      <a:pt x="665" y="618"/>
                      <a:pt x="871" y="320"/>
                      <a:pt x="780" y="33"/>
                    </a:cubicBezTo>
                    <a:cubicBezTo>
                      <a:pt x="775" y="10"/>
                      <a:pt x="759" y="0"/>
                      <a:pt x="74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4" name="Google Shape;953;p69"/>
              <p:cNvSpPr/>
              <p:nvPr/>
            </p:nvSpPr>
            <p:spPr>
              <a:xfrm>
                <a:off x="5301456" y="3634609"/>
                <a:ext cx="31810" cy="454662"/>
              </a:xfrm>
              <a:custGeom>
                <a:avLst/>
                <a:gdLst/>
                <a:ahLst/>
                <a:cxnLst/>
                <a:rect l="l" t="t" r="r" b="b"/>
                <a:pathLst>
                  <a:path w="505" h="7218" extrusionOk="0">
                    <a:moveTo>
                      <a:pt x="402" y="70"/>
                    </a:moveTo>
                    <a:cubicBezTo>
                      <a:pt x="425" y="242"/>
                      <a:pt x="379" y="402"/>
                      <a:pt x="264" y="539"/>
                    </a:cubicBezTo>
                    <a:lnTo>
                      <a:pt x="253" y="551"/>
                    </a:lnTo>
                    <a:lnTo>
                      <a:pt x="253" y="7115"/>
                    </a:lnTo>
                    <a:lnTo>
                      <a:pt x="70" y="7057"/>
                    </a:lnTo>
                    <a:lnTo>
                      <a:pt x="70" y="81"/>
                    </a:lnTo>
                    <a:lnTo>
                      <a:pt x="402" y="70"/>
                    </a:lnTo>
                    <a:close/>
                    <a:moveTo>
                      <a:pt x="459" y="1"/>
                    </a:moveTo>
                    <a:lnTo>
                      <a:pt x="1" y="12"/>
                    </a:lnTo>
                    <a:lnTo>
                      <a:pt x="1" y="7103"/>
                    </a:lnTo>
                    <a:lnTo>
                      <a:pt x="333" y="7218"/>
                    </a:lnTo>
                    <a:lnTo>
                      <a:pt x="333" y="574"/>
                    </a:lnTo>
                    <a:cubicBezTo>
                      <a:pt x="459" y="425"/>
                      <a:pt x="505" y="219"/>
                      <a:pt x="459" y="24"/>
                    </a:cubicBezTo>
                    <a:lnTo>
                      <a:pt x="45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5" name="Google Shape;954;p69"/>
              <p:cNvSpPr/>
              <p:nvPr/>
            </p:nvSpPr>
            <p:spPr>
              <a:xfrm>
                <a:off x="5317330" y="3635050"/>
                <a:ext cx="43400" cy="453528"/>
              </a:xfrm>
              <a:custGeom>
                <a:avLst/>
                <a:gdLst/>
                <a:ahLst/>
                <a:cxnLst/>
                <a:rect l="l" t="t" r="r" b="b"/>
                <a:pathLst>
                  <a:path w="689" h="7200" extrusionOk="0">
                    <a:moveTo>
                      <a:pt x="619" y="1"/>
                    </a:moveTo>
                    <a:cubicBezTo>
                      <a:pt x="615" y="1"/>
                      <a:pt x="611" y="2"/>
                      <a:pt x="608" y="5"/>
                    </a:cubicBezTo>
                    <a:cubicBezTo>
                      <a:pt x="585" y="5"/>
                      <a:pt x="574" y="28"/>
                      <a:pt x="585" y="40"/>
                    </a:cubicBezTo>
                    <a:cubicBezTo>
                      <a:pt x="619" y="235"/>
                      <a:pt x="574" y="418"/>
                      <a:pt x="459" y="567"/>
                    </a:cubicBezTo>
                    <a:lnTo>
                      <a:pt x="448" y="578"/>
                    </a:lnTo>
                    <a:lnTo>
                      <a:pt x="448" y="7108"/>
                    </a:lnTo>
                    <a:lnTo>
                      <a:pt x="35" y="7119"/>
                    </a:lnTo>
                    <a:cubicBezTo>
                      <a:pt x="1" y="7131"/>
                      <a:pt x="1" y="7188"/>
                      <a:pt x="47" y="7199"/>
                    </a:cubicBezTo>
                    <a:lnTo>
                      <a:pt x="516" y="7176"/>
                    </a:lnTo>
                    <a:lnTo>
                      <a:pt x="516" y="601"/>
                    </a:lnTo>
                    <a:cubicBezTo>
                      <a:pt x="642" y="441"/>
                      <a:pt x="688" y="235"/>
                      <a:pt x="654" y="28"/>
                    </a:cubicBezTo>
                    <a:cubicBezTo>
                      <a:pt x="645" y="12"/>
                      <a:pt x="631" y="1"/>
                      <a:pt x="61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6" name="Google Shape;955;p69"/>
              <p:cNvSpPr/>
              <p:nvPr/>
            </p:nvSpPr>
            <p:spPr>
              <a:xfrm>
                <a:off x="5771937" y="4034414"/>
                <a:ext cx="277849" cy="8000"/>
              </a:xfrm>
              <a:custGeom>
                <a:avLst/>
                <a:gdLst/>
                <a:ahLst/>
                <a:cxnLst/>
                <a:rect l="l" t="t" r="r" b="b"/>
                <a:pathLst>
                  <a:path w="4411" h="127" extrusionOk="0">
                    <a:moveTo>
                      <a:pt x="4411" y="0"/>
                    </a:moveTo>
                    <a:lnTo>
                      <a:pt x="1" y="103"/>
                    </a:lnTo>
                    <a:lnTo>
                      <a:pt x="1" y="126"/>
                    </a:lnTo>
                    <a:lnTo>
                      <a:pt x="4411" y="34"/>
                    </a:lnTo>
                    <a:lnTo>
                      <a:pt x="441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7" name="Google Shape;956;p69"/>
              <p:cNvSpPr/>
              <p:nvPr/>
            </p:nvSpPr>
            <p:spPr>
              <a:xfrm>
                <a:off x="4271046" y="4045941"/>
                <a:ext cx="1283043" cy="28912"/>
              </a:xfrm>
              <a:custGeom>
                <a:avLst/>
                <a:gdLst/>
                <a:ahLst/>
                <a:cxnLst/>
                <a:rect l="l" t="t" r="r" b="b"/>
                <a:pathLst>
                  <a:path w="20369" h="459" extrusionOk="0">
                    <a:moveTo>
                      <a:pt x="20368" y="0"/>
                    </a:moveTo>
                    <a:lnTo>
                      <a:pt x="1" y="424"/>
                    </a:lnTo>
                    <a:lnTo>
                      <a:pt x="1" y="459"/>
                    </a:lnTo>
                    <a:lnTo>
                      <a:pt x="20368" y="35"/>
                    </a:lnTo>
                    <a:lnTo>
                      <a:pt x="20368"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8" name="Google Shape;957;p69"/>
              <p:cNvSpPr/>
              <p:nvPr/>
            </p:nvSpPr>
            <p:spPr>
              <a:xfrm>
                <a:off x="3102811" y="1655551"/>
                <a:ext cx="2899304" cy="1225785"/>
              </a:xfrm>
              <a:custGeom>
                <a:avLst/>
                <a:gdLst/>
                <a:ahLst/>
                <a:cxnLst/>
                <a:rect l="l" t="t" r="r" b="b"/>
                <a:pathLst>
                  <a:path w="46028" h="19460" extrusionOk="0">
                    <a:moveTo>
                      <a:pt x="17516" y="112"/>
                    </a:moveTo>
                    <a:lnTo>
                      <a:pt x="45936" y="19059"/>
                    </a:lnTo>
                    <a:lnTo>
                      <a:pt x="45936" y="19322"/>
                    </a:lnTo>
                    <a:lnTo>
                      <a:pt x="17539" y="559"/>
                    </a:lnTo>
                    <a:lnTo>
                      <a:pt x="17481" y="559"/>
                    </a:lnTo>
                    <a:lnTo>
                      <a:pt x="92" y="12312"/>
                    </a:lnTo>
                    <a:lnTo>
                      <a:pt x="92" y="12060"/>
                    </a:lnTo>
                    <a:lnTo>
                      <a:pt x="17516" y="112"/>
                    </a:lnTo>
                    <a:close/>
                    <a:moveTo>
                      <a:pt x="17516" y="0"/>
                    </a:moveTo>
                    <a:cubicBezTo>
                      <a:pt x="17507" y="0"/>
                      <a:pt x="17499" y="3"/>
                      <a:pt x="17493" y="9"/>
                    </a:cubicBezTo>
                    <a:lnTo>
                      <a:pt x="12" y="11991"/>
                    </a:lnTo>
                    <a:cubicBezTo>
                      <a:pt x="1" y="11991"/>
                      <a:pt x="1" y="12014"/>
                      <a:pt x="1" y="12025"/>
                    </a:cubicBezTo>
                    <a:lnTo>
                      <a:pt x="1" y="12415"/>
                    </a:lnTo>
                    <a:cubicBezTo>
                      <a:pt x="1" y="12426"/>
                      <a:pt x="1" y="12449"/>
                      <a:pt x="24" y="12461"/>
                    </a:cubicBezTo>
                    <a:cubicBezTo>
                      <a:pt x="35" y="12461"/>
                      <a:pt x="58" y="12461"/>
                      <a:pt x="70" y="12449"/>
                    </a:cubicBezTo>
                    <a:lnTo>
                      <a:pt x="17516" y="662"/>
                    </a:lnTo>
                    <a:lnTo>
                      <a:pt x="45959" y="19460"/>
                    </a:lnTo>
                    <a:lnTo>
                      <a:pt x="46005" y="19460"/>
                    </a:lnTo>
                    <a:cubicBezTo>
                      <a:pt x="46028" y="19448"/>
                      <a:pt x="46028" y="19437"/>
                      <a:pt x="46028" y="19414"/>
                    </a:cubicBezTo>
                    <a:lnTo>
                      <a:pt x="46028" y="19036"/>
                    </a:lnTo>
                    <a:cubicBezTo>
                      <a:pt x="46028" y="19024"/>
                      <a:pt x="46028" y="19002"/>
                      <a:pt x="46005" y="19002"/>
                    </a:cubicBezTo>
                    <a:lnTo>
                      <a:pt x="17539" y="9"/>
                    </a:lnTo>
                    <a:cubicBezTo>
                      <a:pt x="17533" y="3"/>
                      <a:pt x="17524" y="0"/>
                      <a:pt x="1751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49" name="Google Shape;958;p69"/>
              <p:cNvSpPr/>
              <p:nvPr/>
            </p:nvSpPr>
            <p:spPr>
              <a:xfrm>
                <a:off x="3103567" y="1736180"/>
                <a:ext cx="2897855" cy="1143709"/>
              </a:xfrm>
              <a:custGeom>
                <a:avLst/>
                <a:gdLst/>
                <a:ahLst/>
                <a:cxnLst/>
                <a:rect l="l" t="t" r="r" b="b"/>
                <a:pathLst>
                  <a:path w="46005" h="18157" extrusionOk="0">
                    <a:moveTo>
                      <a:pt x="17504" y="0"/>
                    </a:moveTo>
                    <a:lnTo>
                      <a:pt x="630" y="11100"/>
                    </a:lnTo>
                    <a:lnTo>
                      <a:pt x="35" y="11100"/>
                    </a:lnTo>
                    <a:cubicBezTo>
                      <a:pt x="0" y="11100"/>
                      <a:pt x="0" y="11158"/>
                      <a:pt x="35" y="11158"/>
                    </a:cubicBezTo>
                    <a:lnTo>
                      <a:pt x="642" y="11158"/>
                    </a:lnTo>
                    <a:lnTo>
                      <a:pt x="17504" y="69"/>
                    </a:lnTo>
                    <a:lnTo>
                      <a:pt x="45432" y="18157"/>
                    </a:lnTo>
                    <a:lnTo>
                      <a:pt x="45970" y="18157"/>
                    </a:lnTo>
                    <a:cubicBezTo>
                      <a:pt x="46004" y="18157"/>
                      <a:pt x="46004" y="18111"/>
                      <a:pt x="45970" y="18111"/>
                    </a:cubicBezTo>
                    <a:lnTo>
                      <a:pt x="45454" y="18111"/>
                    </a:lnTo>
                    <a:lnTo>
                      <a:pt x="17515" y="12"/>
                    </a:lnTo>
                    <a:lnTo>
                      <a:pt x="1750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0" name="Google Shape;959;p69"/>
              <p:cNvSpPr/>
              <p:nvPr/>
            </p:nvSpPr>
            <p:spPr>
              <a:xfrm>
                <a:off x="4203204" y="1735613"/>
                <a:ext cx="5858" cy="1641456"/>
              </a:xfrm>
              <a:custGeom>
                <a:avLst/>
                <a:gdLst/>
                <a:ahLst/>
                <a:cxnLst/>
                <a:rect l="l" t="t" r="r" b="b"/>
                <a:pathLst>
                  <a:path w="93" h="26059" extrusionOk="0">
                    <a:moveTo>
                      <a:pt x="47" y="1"/>
                    </a:moveTo>
                    <a:cubicBezTo>
                      <a:pt x="24" y="1"/>
                      <a:pt x="1" y="15"/>
                      <a:pt x="1" y="44"/>
                    </a:cubicBezTo>
                    <a:lnTo>
                      <a:pt x="1" y="26013"/>
                    </a:lnTo>
                    <a:cubicBezTo>
                      <a:pt x="1" y="26036"/>
                      <a:pt x="24" y="26058"/>
                      <a:pt x="47" y="26058"/>
                    </a:cubicBezTo>
                    <a:cubicBezTo>
                      <a:pt x="70" y="26058"/>
                      <a:pt x="93" y="26036"/>
                      <a:pt x="93" y="26013"/>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1" name="Google Shape;960;p69"/>
              <p:cNvSpPr/>
              <p:nvPr/>
            </p:nvSpPr>
            <p:spPr>
              <a:xfrm>
                <a:off x="3141803" y="2435949"/>
                <a:ext cx="3653" cy="1099175"/>
              </a:xfrm>
              <a:custGeom>
                <a:avLst/>
                <a:gdLst/>
                <a:ahLst/>
                <a:cxnLst/>
                <a:rect l="l" t="t" r="r" b="b"/>
                <a:pathLst>
                  <a:path w="58" h="17450" extrusionOk="0">
                    <a:moveTo>
                      <a:pt x="29" y="0"/>
                    </a:moveTo>
                    <a:cubicBezTo>
                      <a:pt x="15" y="0"/>
                      <a:pt x="0" y="9"/>
                      <a:pt x="0" y="26"/>
                    </a:cubicBezTo>
                    <a:lnTo>
                      <a:pt x="0" y="17426"/>
                    </a:lnTo>
                    <a:cubicBezTo>
                      <a:pt x="0" y="17438"/>
                      <a:pt x="12" y="17449"/>
                      <a:pt x="23" y="17449"/>
                    </a:cubicBezTo>
                    <a:cubicBezTo>
                      <a:pt x="46" y="17449"/>
                      <a:pt x="58" y="17438"/>
                      <a:pt x="58" y="17426"/>
                    </a:cubicBezTo>
                    <a:lnTo>
                      <a:pt x="58" y="26"/>
                    </a:lnTo>
                    <a:cubicBezTo>
                      <a:pt x="58" y="9"/>
                      <a:pt x="43"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2" name="Google Shape;961;p69"/>
              <p:cNvSpPr/>
              <p:nvPr/>
            </p:nvSpPr>
            <p:spPr>
              <a:xfrm>
                <a:off x="5964627" y="2876825"/>
                <a:ext cx="2898" cy="741266"/>
              </a:xfrm>
              <a:custGeom>
                <a:avLst/>
                <a:gdLst/>
                <a:ahLst/>
                <a:cxnLst/>
                <a:rect l="l" t="t" r="r" b="b"/>
                <a:pathLst>
                  <a:path w="46" h="11768" extrusionOk="0">
                    <a:moveTo>
                      <a:pt x="23" y="0"/>
                    </a:moveTo>
                    <a:cubicBezTo>
                      <a:pt x="12" y="0"/>
                      <a:pt x="0" y="9"/>
                      <a:pt x="0" y="26"/>
                    </a:cubicBezTo>
                    <a:lnTo>
                      <a:pt x="0" y="11745"/>
                    </a:lnTo>
                    <a:cubicBezTo>
                      <a:pt x="0" y="11756"/>
                      <a:pt x="12" y="11767"/>
                      <a:pt x="23" y="11767"/>
                    </a:cubicBezTo>
                    <a:cubicBezTo>
                      <a:pt x="34" y="11767"/>
                      <a:pt x="46" y="11756"/>
                      <a:pt x="46" y="11745"/>
                    </a:cubicBezTo>
                    <a:lnTo>
                      <a:pt x="46" y="26"/>
                    </a:lnTo>
                    <a:cubicBezTo>
                      <a:pt x="46" y="9"/>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3" name="Google Shape;962;p69"/>
              <p:cNvSpPr/>
              <p:nvPr/>
            </p:nvSpPr>
            <p:spPr>
              <a:xfrm>
                <a:off x="3346713" y="2271416"/>
                <a:ext cx="3653" cy="1234100"/>
              </a:xfrm>
              <a:custGeom>
                <a:avLst/>
                <a:gdLst/>
                <a:ahLst/>
                <a:cxnLst/>
                <a:rect l="l" t="t" r="r" b="b"/>
                <a:pathLst>
                  <a:path w="58" h="19592" extrusionOk="0">
                    <a:moveTo>
                      <a:pt x="29" y="0"/>
                    </a:moveTo>
                    <a:cubicBezTo>
                      <a:pt x="15" y="0"/>
                      <a:pt x="1" y="9"/>
                      <a:pt x="1" y="26"/>
                    </a:cubicBezTo>
                    <a:lnTo>
                      <a:pt x="1" y="19557"/>
                    </a:lnTo>
                    <a:cubicBezTo>
                      <a:pt x="1" y="19580"/>
                      <a:pt x="12" y="19591"/>
                      <a:pt x="35" y="19591"/>
                    </a:cubicBezTo>
                    <a:cubicBezTo>
                      <a:pt x="46" y="19591"/>
                      <a:pt x="58" y="19580"/>
                      <a:pt x="58" y="19557"/>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4" name="Google Shape;963;p69"/>
              <p:cNvSpPr/>
              <p:nvPr/>
            </p:nvSpPr>
            <p:spPr>
              <a:xfrm>
                <a:off x="3374114" y="2251385"/>
                <a:ext cx="27527" cy="1249785"/>
              </a:xfrm>
              <a:custGeom>
                <a:avLst/>
                <a:gdLst/>
                <a:ahLst/>
                <a:cxnLst/>
                <a:rect l="l" t="t" r="r" b="b"/>
                <a:pathLst>
                  <a:path w="437" h="19841" extrusionOk="0">
                    <a:moveTo>
                      <a:pt x="1" y="0"/>
                    </a:moveTo>
                    <a:lnTo>
                      <a:pt x="1" y="19818"/>
                    </a:lnTo>
                    <a:cubicBezTo>
                      <a:pt x="1" y="19829"/>
                      <a:pt x="24" y="19841"/>
                      <a:pt x="35" y="19841"/>
                    </a:cubicBezTo>
                    <a:cubicBezTo>
                      <a:pt x="47" y="19841"/>
                      <a:pt x="58" y="19829"/>
                      <a:pt x="58" y="19818"/>
                    </a:cubicBezTo>
                    <a:lnTo>
                      <a:pt x="58" y="92"/>
                    </a:lnTo>
                    <a:lnTo>
                      <a:pt x="379" y="287"/>
                    </a:lnTo>
                    <a:lnTo>
                      <a:pt x="379" y="19761"/>
                    </a:lnTo>
                    <a:cubicBezTo>
                      <a:pt x="379" y="19778"/>
                      <a:pt x="393" y="19786"/>
                      <a:pt x="408" y="19786"/>
                    </a:cubicBezTo>
                    <a:cubicBezTo>
                      <a:pt x="422" y="19786"/>
                      <a:pt x="436" y="19778"/>
                      <a:pt x="436" y="19761"/>
                    </a:cubicBezTo>
                    <a:lnTo>
                      <a:pt x="436" y="26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5" name="Google Shape;964;p69"/>
              <p:cNvSpPr/>
              <p:nvPr/>
            </p:nvSpPr>
            <p:spPr>
              <a:xfrm>
                <a:off x="3102118" y="2435004"/>
                <a:ext cx="6929" cy="1107301"/>
              </a:xfrm>
              <a:custGeom>
                <a:avLst/>
                <a:gdLst/>
                <a:ahLst/>
                <a:cxnLst/>
                <a:rect l="l" t="t" r="r" b="b"/>
                <a:pathLst>
                  <a:path w="110" h="17579" extrusionOk="0">
                    <a:moveTo>
                      <a:pt x="56" y="1"/>
                    </a:moveTo>
                    <a:cubicBezTo>
                      <a:pt x="29" y="1"/>
                      <a:pt x="0" y="18"/>
                      <a:pt x="0" y="52"/>
                    </a:cubicBezTo>
                    <a:lnTo>
                      <a:pt x="0" y="17521"/>
                    </a:lnTo>
                    <a:cubicBezTo>
                      <a:pt x="0" y="17556"/>
                      <a:pt x="23" y="17579"/>
                      <a:pt x="58" y="17579"/>
                    </a:cubicBezTo>
                    <a:cubicBezTo>
                      <a:pt x="81" y="17579"/>
                      <a:pt x="103" y="17556"/>
                      <a:pt x="103" y="17521"/>
                    </a:cubicBezTo>
                    <a:lnTo>
                      <a:pt x="103" y="52"/>
                    </a:lnTo>
                    <a:cubicBezTo>
                      <a:pt x="109" y="18"/>
                      <a:pt x="83" y="1"/>
                      <a:pt x="5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6" name="Google Shape;965;p69"/>
              <p:cNvSpPr/>
              <p:nvPr/>
            </p:nvSpPr>
            <p:spPr>
              <a:xfrm>
                <a:off x="3131661" y="2417367"/>
                <a:ext cx="26771" cy="1119206"/>
              </a:xfrm>
              <a:custGeom>
                <a:avLst/>
                <a:gdLst/>
                <a:ahLst/>
                <a:cxnLst/>
                <a:rect l="l" t="t" r="r" b="b"/>
                <a:pathLst>
                  <a:path w="425" h="17768" extrusionOk="0">
                    <a:moveTo>
                      <a:pt x="1" y="0"/>
                    </a:moveTo>
                    <a:lnTo>
                      <a:pt x="1" y="17744"/>
                    </a:lnTo>
                    <a:cubicBezTo>
                      <a:pt x="1" y="17756"/>
                      <a:pt x="12" y="17767"/>
                      <a:pt x="24" y="17767"/>
                    </a:cubicBezTo>
                    <a:cubicBezTo>
                      <a:pt x="35" y="17767"/>
                      <a:pt x="47" y="17756"/>
                      <a:pt x="47" y="17744"/>
                    </a:cubicBezTo>
                    <a:lnTo>
                      <a:pt x="47" y="80"/>
                    </a:lnTo>
                    <a:lnTo>
                      <a:pt x="368" y="195"/>
                    </a:lnTo>
                    <a:lnTo>
                      <a:pt x="368" y="17652"/>
                    </a:lnTo>
                    <a:cubicBezTo>
                      <a:pt x="368" y="17670"/>
                      <a:pt x="382" y="17678"/>
                      <a:pt x="396" y="17678"/>
                    </a:cubicBezTo>
                    <a:cubicBezTo>
                      <a:pt x="411" y="17678"/>
                      <a:pt x="425" y="17670"/>
                      <a:pt x="425" y="17652"/>
                    </a:cubicBezTo>
                    <a:lnTo>
                      <a:pt x="425" y="160"/>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7" name="Google Shape;966;p69"/>
              <p:cNvSpPr/>
              <p:nvPr/>
            </p:nvSpPr>
            <p:spPr>
              <a:xfrm>
                <a:off x="3567497" y="2119481"/>
                <a:ext cx="5858" cy="1354285"/>
              </a:xfrm>
              <a:custGeom>
                <a:avLst/>
                <a:gdLst/>
                <a:ahLst/>
                <a:cxnLst/>
                <a:rect l="l" t="t" r="r" b="b"/>
                <a:pathLst>
                  <a:path w="93" h="21500" extrusionOk="0">
                    <a:moveTo>
                      <a:pt x="47" y="1"/>
                    </a:moveTo>
                    <a:cubicBezTo>
                      <a:pt x="24" y="1"/>
                      <a:pt x="1" y="15"/>
                      <a:pt x="1" y="44"/>
                    </a:cubicBezTo>
                    <a:lnTo>
                      <a:pt x="1" y="21454"/>
                    </a:lnTo>
                    <a:cubicBezTo>
                      <a:pt x="1" y="21477"/>
                      <a:pt x="12" y="21499"/>
                      <a:pt x="47" y="21499"/>
                    </a:cubicBezTo>
                    <a:cubicBezTo>
                      <a:pt x="70" y="21499"/>
                      <a:pt x="93" y="21477"/>
                      <a:pt x="93" y="21454"/>
                    </a:cubicBezTo>
                    <a:lnTo>
                      <a:pt x="93" y="44"/>
                    </a:lnTo>
                    <a:cubicBezTo>
                      <a:pt x="93" y="15"/>
                      <a:pt x="70" y="1"/>
                      <a:pt x="4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8" name="Google Shape;967;p69"/>
              <p:cNvSpPr/>
              <p:nvPr/>
            </p:nvSpPr>
            <p:spPr>
              <a:xfrm>
                <a:off x="3602898" y="2094096"/>
                <a:ext cx="36849" cy="1374631"/>
              </a:xfrm>
              <a:custGeom>
                <a:avLst/>
                <a:gdLst/>
                <a:ahLst/>
                <a:cxnLst/>
                <a:rect l="l" t="t" r="r" b="b"/>
                <a:pathLst>
                  <a:path w="585" h="21823" extrusionOk="0">
                    <a:moveTo>
                      <a:pt x="0" y="0"/>
                    </a:moveTo>
                    <a:lnTo>
                      <a:pt x="0" y="21765"/>
                    </a:lnTo>
                    <a:cubicBezTo>
                      <a:pt x="0" y="21799"/>
                      <a:pt x="23" y="21822"/>
                      <a:pt x="46" y="21822"/>
                    </a:cubicBezTo>
                    <a:cubicBezTo>
                      <a:pt x="80" y="21822"/>
                      <a:pt x="103" y="21799"/>
                      <a:pt x="103" y="21765"/>
                    </a:cubicBezTo>
                    <a:lnTo>
                      <a:pt x="103" y="149"/>
                    </a:lnTo>
                    <a:lnTo>
                      <a:pt x="493" y="332"/>
                    </a:lnTo>
                    <a:lnTo>
                      <a:pt x="493" y="21696"/>
                    </a:lnTo>
                    <a:cubicBezTo>
                      <a:pt x="493" y="21725"/>
                      <a:pt x="516" y="21739"/>
                      <a:pt x="539" y="21739"/>
                    </a:cubicBezTo>
                    <a:cubicBezTo>
                      <a:pt x="562" y="21739"/>
                      <a:pt x="584" y="21725"/>
                      <a:pt x="584" y="21696"/>
                    </a:cubicBezTo>
                    <a:lnTo>
                      <a:pt x="584" y="264"/>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59" name="Google Shape;968;p69"/>
              <p:cNvSpPr/>
              <p:nvPr/>
            </p:nvSpPr>
            <p:spPr>
              <a:xfrm>
                <a:off x="3838863" y="1934980"/>
                <a:ext cx="6173" cy="1494753"/>
              </a:xfrm>
              <a:custGeom>
                <a:avLst/>
                <a:gdLst/>
                <a:ahLst/>
                <a:cxnLst/>
                <a:rect l="l" t="t" r="r" b="b"/>
                <a:pathLst>
                  <a:path w="98" h="23730" extrusionOk="0">
                    <a:moveTo>
                      <a:pt x="50" y="0"/>
                    </a:moveTo>
                    <a:cubicBezTo>
                      <a:pt x="26" y="0"/>
                      <a:pt x="0" y="17"/>
                      <a:pt x="0" y="52"/>
                    </a:cubicBezTo>
                    <a:lnTo>
                      <a:pt x="0" y="23684"/>
                    </a:lnTo>
                    <a:cubicBezTo>
                      <a:pt x="0" y="23707"/>
                      <a:pt x="23" y="23730"/>
                      <a:pt x="46" y="23730"/>
                    </a:cubicBezTo>
                    <a:cubicBezTo>
                      <a:pt x="80" y="23730"/>
                      <a:pt x="92" y="23707"/>
                      <a:pt x="92" y="23684"/>
                    </a:cubicBezTo>
                    <a:lnTo>
                      <a:pt x="92" y="52"/>
                    </a:lnTo>
                    <a:cubicBezTo>
                      <a:pt x="97" y="17"/>
                      <a:pt x="75" y="0"/>
                      <a:pt x="5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0" name="Google Shape;969;p69"/>
              <p:cNvSpPr/>
              <p:nvPr/>
            </p:nvSpPr>
            <p:spPr>
              <a:xfrm>
                <a:off x="3874894" y="1909343"/>
                <a:ext cx="36912" cy="1518248"/>
              </a:xfrm>
              <a:custGeom>
                <a:avLst/>
                <a:gdLst/>
                <a:ahLst/>
                <a:cxnLst/>
                <a:rect l="l" t="t" r="r" b="b"/>
                <a:pathLst>
                  <a:path w="586" h="24103" extrusionOk="0">
                    <a:moveTo>
                      <a:pt x="1" y="1"/>
                    </a:moveTo>
                    <a:lnTo>
                      <a:pt x="1" y="24056"/>
                    </a:lnTo>
                    <a:cubicBezTo>
                      <a:pt x="1" y="24079"/>
                      <a:pt x="12" y="24102"/>
                      <a:pt x="47" y="24102"/>
                    </a:cubicBezTo>
                    <a:cubicBezTo>
                      <a:pt x="70" y="24102"/>
                      <a:pt x="92" y="24079"/>
                      <a:pt x="92" y="24056"/>
                    </a:cubicBezTo>
                    <a:lnTo>
                      <a:pt x="92" y="172"/>
                    </a:lnTo>
                    <a:lnTo>
                      <a:pt x="482" y="424"/>
                    </a:lnTo>
                    <a:lnTo>
                      <a:pt x="482" y="23976"/>
                    </a:lnTo>
                    <a:cubicBezTo>
                      <a:pt x="488" y="24011"/>
                      <a:pt x="511" y="24028"/>
                      <a:pt x="534" y="24028"/>
                    </a:cubicBezTo>
                    <a:cubicBezTo>
                      <a:pt x="556" y="24028"/>
                      <a:pt x="579" y="24011"/>
                      <a:pt x="585" y="23976"/>
                    </a:cubicBezTo>
                    <a:lnTo>
                      <a:pt x="585" y="36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1" name="Google Shape;970;p69"/>
              <p:cNvSpPr/>
              <p:nvPr/>
            </p:nvSpPr>
            <p:spPr>
              <a:xfrm>
                <a:off x="5351975" y="2449618"/>
                <a:ext cx="3653" cy="1083302"/>
              </a:xfrm>
              <a:custGeom>
                <a:avLst/>
                <a:gdLst/>
                <a:ahLst/>
                <a:cxnLst/>
                <a:rect l="l" t="t" r="r" b="b"/>
                <a:pathLst>
                  <a:path w="58" h="17198" extrusionOk="0">
                    <a:moveTo>
                      <a:pt x="29" y="1"/>
                    </a:moveTo>
                    <a:cubicBezTo>
                      <a:pt x="15" y="1"/>
                      <a:pt x="1" y="9"/>
                      <a:pt x="1" y="26"/>
                    </a:cubicBezTo>
                    <a:lnTo>
                      <a:pt x="1" y="17175"/>
                    </a:lnTo>
                    <a:cubicBezTo>
                      <a:pt x="1" y="17186"/>
                      <a:pt x="12" y="17198"/>
                      <a:pt x="24" y="17198"/>
                    </a:cubicBezTo>
                    <a:cubicBezTo>
                      <a:pt x="46" y="17198"/>
                      <a:pt x="58" y="17186"/>
                      <a:pt x="58" y="17175"/>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2" name="Google Shape;971;p69"/>
              <p:cNvSpPr/>
              <p:nvPr/>
            </p:nvSpPr>
            <p:spPr>
              <a:xfrm>
                <a:off x="5300763" y="2429587"/>
                <a:ext cx="27464" cy="1099742"/>
              </a:xfrm>
              <a:custGeom>
                <a:avLst/>
                <a:gdLst/>
                <a:ahLst/>
                <a:cxnLst/>
                <a:rect l="l" t="t" r="r" b="b"/>
                <a:pathLst>
                  <a:path w="436" h="17459" extrusionOk="0">
                    <a:moveTo>
                      <a:pt x="436" y="1"/>
                    </a:moveTo>
                    <a:lnTo>
                      <a:pt x="0" y="299"/>
                    </a:lnTo>
                    <a:lnTo>
                      <a:pt x="0" y="17390"/>
                    </a:lnTo>
                    <a:cubicBezTo>
                      <a:pt x="0" y="17401"/>
                      <a:pt x="15" y="17407"/>
                      <a:pt x="29" y="17407"/>
                    </a:cubicBezTo>
                    <a:cubicBezTo>
                      <a:pt x="43" y="17407"/>
                      <a:pt x="58" y="17401"/>
                      <a:pt x="58" y="17390"/>
                    </a:cubicBezTo>
                    <a:lnTo>
                      <a:pt x="58" y="333"/>
                    </a:lnTo>
                    <a:lnTo>
                      <a:pt x="378" y="104"/>
                    </a:lnTo>
                    <a:lnTo>
                      <a:pt x="378" y="17436"/>
                    </a:lnTo>
                    <a:cubicBezTo>
                      <a:pt x="378" y="17447"/>
                      <a:pt x="390" y="17458"/>
                      <a:pt x="401" y="17458"/>
                    </a:cubicBezTo>
                    <a:cubicBezTo>
                      <a:pt x="424" y="17458"/>
                      <a:pt x="436" y="17447"/>
                      <a:pt x="436" y="17436"/>
                    </a:cubicBezTo>
                    <a:lnTo>
                      <a:pt x="43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3" name="Google Shape;972;p69"/>
              <p:cNvSpPr/>
              <p:nvPr/>
            </p:nvSpPr>
            <p:spPr>
              <a:xfrm>
                <a:off x="5595184" y="2609112"/>
                <a:ext cx="3653" cy="957763"/>
              </a:xfrm>
              <a:custGeom>
                <a:avLst/>
                <a:gdLst/>
                <a:ahLst/>
                <a:cxnLst/>
                <a:rect l="l" t="t" r="r" b="b"/>
                <a:pathLst>
                  <a:path w="58" h="15205" extrusionOk="0">
                    <a:moveTo>
                      <a:pt x="24" y="0"/>
                    </a:moveTo>
                    <a:cubicBezTo>
                      <a:pt x="12" y="0"/>
                      <a:pt x="0" y="9"/>
                      <a:pt x="0" y="26"/>
                    </a:cubicBezTo>
                    <a:lnTo>
                      <a:pt x="0" y="15170"/>
                    </a:lnTo>
                    <a:cubicBezTo>
                      <a:pt x="0" y="15193"/>
                      <a:pt x="12" y="15204"/>
                      <a:pt x="23" y="15204"/>
                    </a:cubicBezTo>
                    <a:cubicBezTo>
                      <a:pt x="34" y="15204"/>
                      <a:pt x="57" y="15193"/>
                      <a:pt x="57" y="15170"/>
                    </a:cubicBezTo>
                    <a:lnTo>
                      <a:pt x="57" y="26"/>
                    </a:lnTo>
                    <a:cubicBezTo>
                      <a:pt x="52" y="9"/>
                      <a:pt x="37"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4" name="Google Shape;973;p69"/>
              <p:cNvSpPr/>
              <p:nvPr/>
            </p:nvSpPr>
            <p:spPr>
              <a:xfrm>
                <a:off x="5543909" y="2591223"/>
                <a:ext cx="26771" cy="971999"/>
              </a:xfrm>
              <a:custGeom>
                <a:avLst/>
                <a:gdLst/>
                <a:ahLst/>
                <a:cxnLst/>
                <a:rect l="l" t="t" r="r" b="b"/>
                <a:pathLst>
                  <a:path w="425" h="15431" extrusionOk="0">
                    <a:moveTo>
                      <a:pt x="425" y="1"/>
                    </a:moveTo>
                    <a:lnTo>
                      <a:pt x="1" y="207"/>
                    </a:lnTo>
                    <a:lnTo>
                      <a:pt x="1" y="15351"/>
                    </a:lnTo>
                    <a:cubicBezTo>
                      <a:pt x="1" y="15368"/>
                      <a:pt x="15" y="15376"/>
                      <a:pt x="29" y="15376"/>
                    </a:cubicBezTo>
                    <a:cubicBezTo>
                      <a:pt x="44" y="15376"/>
                      <a:pt x="58" y="15368"/>
                      <a:pt x="58" y="15351"/>
                    </a:cubicBezTo>
                    <a:lnTo>
                      <a:pt x="58" y="241"/>
                    </a:lnTo>
                    <a:lnTo>
                      <a:pt x="379" y="81"/>
                    </a:lnTo>
                    <a:lnTo>
                      <a:pt x="379" y="15397"/>
                    </a:lnTo>
                    <a:cubicBezTo>
                      <a:pt x="379" y="15419"/>
                      <a:pt x="390" y="15431"/>
                      <a:pt x="402" y="15431"/>
                    </a:cubicBezTo>
                    <a:cubicBezTo>
                      <a:pt x="413" y="15431"/>
                      <a:pt x="425" y="15408"/>
                      <a:pt x="425" y="15397"/>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5" name="Google Shape;974;p69"/>
              <p:cNvSpPr/>
              <p:nvPr/>
            </p:nvSpPr>
            <p:spPr>
              <a:xfrm>
                <a:off x="5769795" y="2723819"/>
                <a:ext cx="3653" cy="866868"/>
              </a:xfrm>
              <a:custGeom>
                <a:avLst/>
                <a:gdLst/>
                <a:ahLst/>
                <a:cxnLst/>
                <a:rect l="l" t="t" r="r" b="b"/>
                <a:pathLst>
                  <a:path w="58" h="13762" extrusionOk="0">
                    <a:moveTo>
                      <a:pt x="35" y="1"/>
                    </a:moveTo>
                    <a:cubicBezTo>
                      <a:pt x="23" y="1"/>
                      <a:pt x="12" y="9"/>
                      <a:pt x="12" y="26"/>
                    </a:cubicBezTo>
                    <a:lnTo>
                      <a:pt x="12" y="13738"/>
                    </a:lnTo>
                    <a:cubicBezTo>
                      <a:pt x="0" y="13750"/>
                      <a:pt x="23" y="13761"/>
                      <a:pt x="35" y="13761"/>
                    </a:cubicBezTo>
                    <a:cubicBezTo>
                      <a:pt x="46" y="13761"/>
                      <a:pt x="57" y="13750"/>
                      <a:pt x="57" y="13738"/>
                    </a:cubicBezTo>
                    <a:lnTo>
                      <a:pt x="57" y="26"/>
                    </a:lnTo>
                    <a:cubicBezTo>
                      <a:pt x="57" y="9"/>
                      <a:pt x="46" y="1"/>
                      <a:pt x="3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6" name="Google Shape;975;p69"/>
              <p:cNvSpPr/>
              <p:nvPr/>
            </p:nvSpPr>
            <p:spPr>
              <a:xfrm>
                <a:off x="5718899" y="2705992"/>
                <a:ext cx="27149" cy="881041"/>
              </a:xfrm>
              <a:custGeom>
                <a:avLst/>
                <a:gdLst/>
                <a:ahLst/>
                <a:cxnLst/>
                <a:rect l="l" t="t" r="r" b="b"/>
                <a:pathLst>
                  <a:path w="431" h="13987" extrusionOk="0">
                    <a:moveTo>
                      <a:pt x="430" y="0"/>
                    </a:moveTo>
                    <a:lnTo>
                      <a:pt x="6" y="206"/>
                    </a:lnTo>
                    <a:lnTo>
                      <a:pt x="6" y="13907"/>
                    </a:lnTo>
                    <a:cubicBezTo>
                      <a:pt x="1" y="13930"/>
                      <a:pt x="12" y="13941"/>
                      <a:pt x="25" y="13941"/>
                    </a:cubicBezTo>
                    <a:cubicBezTo>
                      <a:pt x="38" y="13941"/>
                      <a:pt x="52" y="13930"/>
                      <a:pt x="52" y="13907"/>
                    </a:cubicBezTo>
                    <a:lnTo>
                      <a:pt x="52" y="241"/>
                    </a:lnTo>
                    <a:lnTo>
                      <a:pt x="373" y="80"/>
                    </a:lnTo>
                    <a:lnTo>
                      <a:pt x="373" y="13964"/>
                    </a:lnTo>
                    <a:cubicBezTo>
                      <a:pt x="373" y="13975"/>
                      <a:pt x="384" y="13987"/>
                      <a:pt x="407" y="13987"/>
                    </a:cubicBezTo>
                    <a:cubicBezTo>
                      <a:pt x="419" y="13987"/>
                      <a:pt x="430" y="13975"/>
                      <a:pt x="430" y="13964"/>
                    </a:cubicBezTo>
                    <a:lnTo>
                      <a:pt x="43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7" name="Google Shape;976;p69"/>
              <p:cNvSpPr/>
              <p:nvPr/>
            </p:nvSpPr>
            <p:spPr>
              <a:xfrm>
                <a:off x="5996375" y="2872856"/>
                <a:ext cx="5795" cy="751723"/>
              </a:xfrm>
              <a:custGeom>
                <a:avLst/>
                <a:gdLst/>
                <a:ahLst/>
                <a:cxnLst/>
                <a:rect l="l" t="t" r="r" b="b"/>
                <a:pathLst>
                  <a:path w="92" h="11934" extrusionOk="0">
                    <a:moveTo>
                      <a:pt x="46" y="0"/>
                    </a:moveTo>
                    <a:cubicBezTo>
                      <a:pt x="23" y="0"/>
                      <a:pt x="0" y="14"/>
                      <a:pt x="0" y="43"/>
                    </a:cubicBezTo>
                    <a:lnTo>
                      <a:pt x="0" y="11876"/>
                    </a:lnTo>
                    <a:cubicBezTo>
                      <a:pt x="0" y="11911"/>
                      <a:pt x="23" y="11934"/>
                      <a:pt x="46" y="11934"/>
                    </a:cubicBezTo>
                    <a:cubicBezTo>
                      <a:pt x="80" y="11934"/>
                      <a:pt x="92" y="11911"/>
                      <a:pt x="92" y="11876"/>
                    </a:cubicBezTo>
                    <a:lnTo>
                      <a:pt x="92" y="43"/>
                    </a:lnTo>
                    <a:cubicBezTo>
                      <a:pt x="92" y="14"/>
                      <a:pt x="69" y="0"/>
                      <a:pt x="46"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8" name="Google Shape;977;p69"/>
              <p:cNvSpPr/>
              <p:nvPr/>
            </p:nvSpPr>
            <p:spPr>
              <a:xfrm>
                <a:off x="5946549" y="2856038"/>
                <a:ext cx="26771" cy="762746"/>
              </a:xfrm>
              <a:custGeom>
                <a:avLst/>
                <a:gdLst/>
                <a:ahLst/>
                <a:cxnLst/>
                <a:rect l="l" t="t" r="r" b="b"/>
                <a:pathLst>
                  <a:path w="425" h="12109" extrusionOk="0">
                    <a:moveTo>
                      <a:pt x="425" y="1"/>
                    </a:moveTo>
                    <a:lnTo>
                      <a:pt x="1" y="207"/>
                    </a:lnTo>
                    <a:lnTo>
                      <a:pt x="1" y="12040"/>
                    </a:lnTo>
                    <a:cubicBezTo>
                      <a:pt x="1" y="12063"/>
                      <a:pt x="15" y="12075"/>
                      <a:pt x="29" y="12075"/>
                    </a:cubicBezTo>
                    <a:cubicBezTo>
                      <a:pt x="44" y="12075"/>
                      <a:pt x="58" y="12063"/>
                      <a:pt x="58" y="12040"/>
                    </a:cubicBezTo>
                    <a:lnTo>
                      <a:pt x="58" y="241"/>
                    </a:lnTo>
                    <a:lnTo>
                      <a:pt x="379" y="92"/>
                    </a:lnTo>
                    <a:lnTo>
                      <a:pt x="379" y="12075"/>
                    </a:lnTo>
                    <a:cubicBezTo>
                      <a:pt x="379" y="12097"/>
                      <a:pt x="390" y="12109"/>
                      <a:pt x="402" y="12109"/>
                    </a:cubicBezTo>
                    <a:cubicBezTo>
                      <a:pt x="413" y="12109"/>
                      <a:pt x="425" y="12097"/>
                      <a:pt x="425" y="12075"/>
                    </a:cubicBezTo>
                    <a:lnTo>
                      <a:pt x="42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69" name="Google Shape;978;p69"/>
              <p:cNvSpPr/>
              <p:nvPr/>
            </p:nvSpPr>
            <p:spPr>
              <a:xfrm>
                <a:off x="5077774" y="2268330"/>
                <a:ext cx="6551" cy="1228557"/>
              </a:xfrm>
              <a:custGeom>
                <a:avLst/>
                <a:gdLst/>
                <a:ahLst/>
                <a:cxnLst/>
                <a:rect l="l" t="t" r="r" b="b"/>
                <a:pathLst>
                  <a:path w="104" h="19504" extrusionOk="0">
                    <a:moveTo>
                      <a:pt x="52" y="1"/>
                    </a:moveTo>
                    <a:cubicBezTo>
                      <a:pt x="26" y="1"/>
                      <a:pt x="1" y="18"/>
                      <a:pt x="1" y="52"/>
                    </a:cubicBezTo>
                    <a:lnTo>
                      <a:pt x="1" y="19457"/>
                    </a:lnTo>
                    <a:cubicBezTo>
                      <a:pt x="1" y="19480"/>
                      <a:pt x="24" y="19503"/>
                      <a:pt x="46" y="19503"/>
                    </a:cubicBezTo>
                    <a:cubicBezTo>
                      <a:pt x="81" y="19503"/>
                      <a:pt x="104" y="19480"/>
                      <a:pt x="104" y="19457"/>
                    </a:cubicBezTo>
                    <a:lnTo>
                      <a:pt x="104" y="52"/>
                    </a:lnTo>
                    <a:cubicBezTo>
                      <a:pt x="104" y="18"/>
                      <a:pt x="78" y="1"/>
                      <a:pt x="5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0" name="Google Shape;979;p69"/>
              <p:cNvSpPr/>
              <p:nvPr/>
            </p:nvSpPr>
            <p:spPr>
              <a:xfrm>
                <a:off x="5011381" y="2243448"/>
                <a:ext cx="36912" cy="1248336"/>
              </a:xfrm>
              <a:custGeom>
                <a:avLst/>
                <a:gdLst/>
                <a:ahLst/>
                <a:cxnLst/>
                <a:rect l="l" t="t" r="r" b="b"/>
                <a:pathLst>
                  <a:path w="586" h="19818" extrusionOk="0">
                    <a:moveTo>
                      <a:pt x="585" y="0"/>
                    </a:moveTo>
                    <a:lnTo>
                      <a:pt x="1" y="264"/>
                    </a:lnTo>
                    <a:lnTo>
                      <a:pt x="1" y="19703"/>
                    </a:lnTo>
                    <a:cubicBezTo>
                      <a:pt x="1" y="19738"/>
                      <a:pt x="24" y="19755"/>
                      <a:pt x="47" y="19755"/>
                    </a:cubicBezTo>
                    <a:cubicBezTo>
                      <a:pt x="70" y="19755"/>
                      <a:pt x="92" y="19738"/>
                      <a:pt x="92" y="19703"/>
                    </a:cubicBezTo>
                    <a:lnTo>
                      <a:pt x="92" y="321"/>
                    </a:lnTo>
                    <a:lnTo>
                      <a:pt x="482" y="149"/>
                    </a:lnTo>
                    <a:lnTo>
                      <a:pt x="482" y="19772"/>
                    </a:lnTo>
                    <a:cubicBezTo>
                      <a:pt x="482" y="19795"/>
                      <a:pt x="505" y="19818"/>
                      <a:pt x="539" y="19818"/>
                    </a:cubicBezTo>
                    <a:cubicBezTo>
                      <a:pt x="562" y="19818"/>
                      <a:pt x="585" y="19795"/>
                      <a:pt x="585" y="19772"/>
                    </a:cubicBezTo>
                    <a:lnTo>
                      <a:pt x="5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1" name="Google Shape;980;p69"/>
              <p:cNvSpPr/>
              <p:nvPr/>
            </p:nvSpPr>
            <p:spPr>
              <a:xfrm>
                <a:off x="4734283" y="2041561"/>
                <a:ext cx="6614" cy="1408393"/>
              </a:xfrm>
              <a:custGeom>
                <a:avLst/>
                <a:gdLst/>
                <a:ahLst/>
                <a:cxnLst/>
                <a:rect l="l" t="t" r="r" b="b"/>
                <a:pathLst>
                  <a:path w="105" h="22359" extrusionOk="0">
                    <a:moveTo>
                      <a:pt x="53" y="1"/>
                    </a:moveTo>
                    <a:cubicBezTo>
                      <a:pt x="27" y="1"/>
                      <a:pt x="1" y="15"/>
                      <a:pt x="1" y="44"/>
                    </a:cubicBezTo>
                    <a:lnTo>
                      <a:pt x="1" y="22301"/>
                    </a:lnTo>
                    <a:cubicBezTo>
                      <a:pt x="1" y="22336"/>
                      <a:pt x="24" y="22358"/>
                      <a:pt x="58" y="22358"/>
                    </a:cubicBezTo>
                    <a:cubicBezTo>
                      <a:pt x="81" y="22358"/>
                      <a:pt x="104" y="22336"/>
                      <a:pt x="104" y="22301"/>
                    </a:cubicBezTo>
                    <a:lnTo>
                      <a:pt x="104" y="44"/>
                    </a:lnTo>
                    <a:cubicBezTo>
                      <a:pt x="104" y="15"/>
                      <a:pt x="78" y="1"/>
                      <a:pt x="5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2" name="Google Shape;981;p69"/>
              <p:cNvSpPr/>
              <p:nvPr/>
            </p:nvSpPr>
            <p:spPr>
              <a:xfrm>
                <a:off x="4667953" y="2015420"/>
                <a:ext cx="36849" cy="1428739"/>
              </a:xfrm>
              <a:custGeom>
                <a:avLst/>
                <a:gdLst/>
                <a:ahLst/>
                <a:cxnLst/>
                <a:rect l="l" t="t" r="r" b="b"/>
                <a:pathLst>
                  <a:path w="585" h="22682" extrusionOk="0">
                    <a:moveTo>
                      <a:pt x="584" y="1"/>
                    </a:moveTo>
                    <a:lnTo>
                      <a:pt x="0" y="367"/>
                    </a:lnTo>
                    <a:lnTo>
                      <a:pt x="0" y="22567"/>
                    </a:lnTo>
                    <a:cubicBezTo>
                      <a:pt x="0" y="22602"/>
                      <a:pt x="26" y="22619"/>
                      <a:pt x="52" y="22619"/>
                    </a:cubicBezTo>
                    <a:cubicBezTo>
                      <a:pt x="77" y="22619"/>
                      <a:pt x="103" y="22602"/>
                      <a:pt x="103" y="22567"/>
                    </a:cubicBezTo>
                    <a:lnTo>
                      <a:pt x="103" y="424"/>
                    </a:lnTo>
                    <a:lnTo>
                      <a:pt x="493" y="184"/>
                    </a:lnTo>
                    <a:lnTo>
                      <a:pt x="493" y="22636"/>
                    </a:lnTo>
                    <a:cubicBezTo>
                      <a:pt x="493" y="22659"/>
                      <a:pt x="516" y="22682"/>
                      <a:pt x="539" y="22682"/>
                    </a:cubicBezTo>
                    <a:cubicBezTo>
                      <a:pt x="561" y="22682"/>
                      <a:pt x="584" y="22659"/>
                      <a:pt x="584" y="22636"/>
                    </a:cubicBezTo>
                    <a:lnTo>
                      <a:pt x="58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3" name="Google Shape;982;p69"/>
              <p:cNvSpPr/>
              <p:nvPr/>
            </p:nvSpPr>
            <p:spPr>
              <a:xfrm>
                <a:off x="5897479" y="3693065"/>
                <a:ext cx="28220" cy="372397"/>
              </a:xfrm>
              <a:custGeom>
                <a:avLst/>
                <a:gdLst/>
                <a:ahLst/>
                <a:cxnLst/>
                <a:rect l="l" t="t" r="r" b="b"/>
                <a:pathLst>
                  <a:path w="448" h="5912" extrusionOk="0">
                    <a:moveTo>
                      <a:pt x="35" y="35"/>
                    </a:moveTo>
                    <a:lnTo>
                      <a:pt x="379" y="70"/>
                    </a:lnTo>
                    <a:cubicBezTo>
                      <a:pt x="413" y="241"/>
                      <a:pt x="367" y="425"/>
                      <a:pt x="253" y="562"/>
                    </a:cubicBezTo>
                    <a:lnTo>
                      <a:pt x="253" y="5866"/>
                    </a:lnTo>
                    <a:lnTo>
                      <a:pt x="35" y="5797"/>
                    </a:lnTo>
                    <a:lnTo>
                      <a:pt x="35" y="35"/>
                    </a:lnTo>
                    <a:close/>
                    <a:moveTo>
                      <a:pt x="1" y="1"/>
                    </a:moveTo>
                    <a:lnTo>
                      <a:pt x="1" y="5820"/>
                    </a:lnTo>
                    <a:lnTo>
                      <a:pt x="287" y="5912"/>
                    </a:lnTo>
                    <a:lnTo>
                      <a:pt x="287" y="574"/>
                    </a:lnTo>
                    <a:cubicBezTo>
                      <a:pt x="402" y="425"/>
                      <a:pt x="448" y="230"/>
                      <a:pt x="413" y="47"/>
                    </a:cubicBezTo>
                    <a:lnTo>
                      <a:pt x="402" y="3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4" name="Google Shape;983;p69"/>
              <p:cNvSpPr/>
              <p:nvPr/>
            </p:nvSpPr>
            <p:spPr>
              <a:xfrm>
                <a:off x="5914108" y="3698104"/>
                <a:ext cx="38991" cy="367358"/>
              </a:xfrm>
              <a:custGeom>
                <a:avLst/>
                <a:gdLst/>
                <a:ahLst/>
                <a:cxnLst/>
                <a:rect l="l" t="t" r="r" b="b"/>
                <a:pathLst>
                  <a:path w="619" h="5832" extrusionOk="0">
                    <a:moveTo>
                      <a:pt x="562" y="1"/>
                    </a:moveTo>
                    <a:lnTo>
                      <a:pt x="539" y="12"/>
                    </a:lnTo>
                    <a:cubicBezTo>
                      <a:pt x="584" y="184"/>
                      <a:pt x="539" y="379"/>
                      <a:pt x="413" y="516"/>
                    </a:cubicBezTo>
                    <a:lnTo>
                      <a:pt x="401" y="516"/>
                    </a:lnTo>
                    <a:lnTo>
                      <a:pt x="401" y="5774"/>
                    </a:lnTo>
                    <a:lnTo>
                      <a:pt x="0" y="5797"/>
                    </a:lnTo>
                    <a:lnTo>
                      <a:pt x="0" y="5832"/>
                    </a:lnTo>
                    <a:lnTo>
                      <a:pt x="436" y="5809"/>
                    </a:lnTo>
                    <a:lnTo>
                      <a:pt x="436" y="528"/>
                    </a:lnTo>
                    <a:cubicBezTo>
                      <a:pt x="573" y="390"/>
                      <a:pt x="619" y="184"/>
                      <a:pt x="56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5" name="Google Shape;984;p69"/>
              <p:cNvSpPr/>
              <p:nvPr/>
            </p:nvSpPr>
            <p:spPr>
              <a:xfrm>
                <a:off x="3195912" y="3778922"/>
                <a:ext cx="141476" cy="9449"/>
              </a:xfrm>
              <a:custGeom>
                <a:avLst/>
                <a:gdLst/>
                <a:ahLst/>
                <a:cxnLst/>
                <a:rect l="l" t="t" r="r" b="b"/>
                <a:pathLst>
                  <a:path w="2246" h="150" extrusionOk="0">
                    <a:moveTo>
                      <a:pt x="2234" y="1"/>
                    </a:moveTo>
                    <a:lnTo>
                      <a:pt x="1" y="116"/>
                    </a:lnTo>
                    <a:lnTo>
                      <a:pt x="1" y="150"/>
                    </a:lnTo>
                    <a:lnTo>
                      <a:pt x="2246" y="35"/>
                    </a:lnTo>
                    <a:lnTo>
                      <a:pt x="22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6" name="Google Shape;985;p69"/>
              <p:cNvSpPr/>
              <p:nvPr/>
            </p:nvSpPr>
            <p:spPr>
              <a:xfrm>
                <a:off x="3195912" y="3988934"/>
                <a:ext cx="141476" cy="5858"/>
              </a:xfrm>
              <a:custGeom>
                <a:avLst/>
                <a:gdLst/>
                <a:ahLst/>
                <a:cxnLst/>
                <a:rect l="l" t="t" r="r" b="b"/>
                <a:pathLst>
                  <a:path w="2246" h="93" extrusionOk="0">
                    <a:moveTo>
                      <a:pt x="1" y="0"/>
                    </a:moveTo>
                    <a:lnTo>
                      <a:pt x="1" y="35"/>
                    </a:lnTo>
                    <a:lnTo>
                      <a:pt x="2234" y="92"/>
                    </a:lnTo>
                    <a:lnTo>
                      <a:pt x="2246" y="58"/>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7" name="Google Shape;986;p69"/>
              <p:cNvSpPr/>
              <p:nvPr/>
            </p:nvSpPr>
            <p:spPr>
              <a:xfrm>
                <a:off x="3195912" y="4004052"/>
                <a:ext cx="141476" cy="2268"/>
              </a:xfrm>
              <a:custGeom>
                <a:avLst/>
                <a:gdLst/>
                <a:ahLst/>
                <a:cxnLst/>
                <a:rect l="l" t="t" r="r" b="b"/>
                <a:pathLst>
                  <a:path w="2246" h="36" extrusionOk="0">
                    <a:moveTo>
                      <a:pt x="1" y="1"/>
                    </a:moveTo>
                    <a:lnTo>
                      <a:pt x="1" y="35"/>
                    </a:lnTo>
                    <a:lnTo>
                      <a:pt x="2246" y="35"/>
                    </a:lnTo>
                    <a:lnTo>
                      <a:pt x="22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8" name="Google Shape;987;p69"/>
              <p:cNvSpPr/>
              <p:nvPr/>
            </p:nvSpPr>
            <p:spPr>
              <a:xfrm>
                <a:off x="3211093" y="3786859"/>
                <a:ext cx="2205" cy="203584"/>
              </a:xfrm>
              <a:custGeom>
                <a:avLst/>
                <a:gdLst/>
                <a:ahLst/>
                <a:cxnLst/>
                <a:rect l="l" t="t" r="r" b="b"/>
                <a:pathLst>
                  <a:path w="35" h="3232" extrusionOk="0">
                    <a:moveTo>
                      <a:pt x="0" y="1"/>
                    </a:moveTo>
                    <a:lnTo>
                      <a:pt x="0" y="3231"/>
                    </a:lnTo>
                    <a:lnTo>
                      <a:pt x="34" y="3231"/>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79" name="Google Shape;988;p69"/>
              <p:cNvSpPr/>
              <p:nvPr/>
            </p:nvSpPr>
            <p:spPr>
              <a:xfrm>
                <a:off x="3381358" y="3988934"/>
                <a:ext cx="185506" cy="3653"/>
              </a:xfrm>
              <a:custGeom>
                <a:avLst/>
                <a:gdLst/>
                <a:ahLst/>
                <a:cxnLst/>
                <a:rect l="l" t="t" r="r" b="b"/>
                <a:pathLst>
                  <a:path w="2945" h="58" extrusionOk="0">
                    <a:moveTo>
                      <a:pt x="2944" y="0"/>
                    </a:moveTo>
                    <a:lnTo>
                      <a:pt x="0" y="23"/>
                    </a:lnTo>
                    <a:lnTo>
                      <a:pt x="0" y="58"/>
                    </a:lnTo>
                    <a:lnTo>
                      <a:pt x="2944" y="35"/>
                    </a:lnTo>
                    <a:lnTo>
                      <a:pt x="294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0" name="Google Shape;989;p69"/>
              <p:cNvSpPr/>
              <p:nvPr/>
            </p:nvSpPr>
            <p:spPr>
              <a:xfrm>
                <a:off x="3381358" y="4000462"/>
                <a:ext cx="185506" cy="2961"/>
              </a:xfrm>
              <a:custGeom>
                <a:avLst/>
                <a:gdLst/>
                <a:ahLst/>
                <a:cxnLst/>
                <a:rect l="l" t="t" r="r" b="b"/>
                <a:pathLst>
                  <a:path w="2945" h="47" extrusionOk="0">
                    <a:moveTo>
                      <a:pt x="2944" y="1"/>
                    </a:moveTo>
                    <a:lnTo>
                      <a:pt x="0" y="12"/>
                    </a:lnTo>
                    <a:lnTo>
                      <a:pt x="0" y="47"/>
                    </a:lnTo>
                    <a:lnTo>
                      <a:pt x="2944" y="35"/>
                    </a:lnTo>
                    <a:lnTo>
                      <a:pt x="294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1" name="Google Shape;990;p69"/>
              <p:cNvSpPr/>
              <p:nvPr/>
            </p:nvSpPr>
            <p:spPr>
              <a:xfrm>
                <a:off x="3379216" y="3768150"/>
                <a:ext cx="186198" cy="8693"/>
              </a:xfrm>
              <a:custGeom>
                <a:avLst/>
                <a:gdLst/>
                <a:ahLst/>
                <a:cxnLst/>
                <a:rect l="l" t="t" r="r" b="b"/>
                <a:pathLst>
                  <a:path w="2956" h="138" extrusionOk="0">
                    <a:moveTo>
                      <a:pt x="2956" y="0"/>
                    </a:moveTo>
                    <a:lnTo>
                      <a:pt x="0" y="115"/>
                    </a:lnTo>
                    <a:lnTo>
                      <a:pt x="0" y="138"/>
                    </a:lnTo>
                    <a:lnTo>
                      <a:pt x="2956" y="35"/>
                    </a:lnTo>
                    <a:lnTo>
                      <a:pt x="295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2" name="Google Shape;991;p69"/>
              <p:cNvSpPr/>
              <p:nvPr/>
            </p:nvSpPr>
            <p:spPr>
              <a:xfrm>
                <a:off x="3400822" y="3775331"/>
                <a:ext cx="2961" cy="216560"/>
              </a:xfrm>
              <a:custGeom>
                <a:avLst/>
                <a:gdLst/>
                <a:ahLst/>
                <a:cxnLst/>
                <a:rect l="l" t="t" r="r" b="b"/>
                <a:pathLst>
                  <a:path w="47" h="3438" extrusionOk="0">
                    <a:moveTo>
                      <a:pt x="1" y="1"/>
                    </a:moveTo>
                    <a:lnTo>
                      <a:pt x="12" y="3437"/>
                    </a:lnTo>
                    <a:lnTo>
                      <a:pt x="47" y="3437"/>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3" name="Google Shape;992;p69"/>
              <p:cNvSpPr/>
              <p:nvPr/>
            </p:nvSpPr>
            <p:spPr>
              <a:xfrm>
                <a:off x="3620221" y="3760906"/>
                <a:ext cx="212906" cy="8000"/>
              </a:xfrm>
              <a:custGeom>
                <a:avLst/>
                <a:gdLst/>
                <a:ahLst/>
                <a:cxnLst/>
                <a:rect l="l" t="t" r="r" b="b"/>
                <a:pathLst>
                  <a:path w="3380" h="127" extrusionOk="0">
                    <a:moveTo>
                      <a:pt x="3379" y="1"/>
                    </a:moveTo>
                    <a:lnTo>
                      <a:pt x="0" y="92"/>
                    </a:lnTo>
                    <a:lnTo>
                      <a:pt x="0" y="127"/>
                    </a:lnTo>
                    <a:lnTo>
                      <a:pt x="3379" y="35"/>
                    </a:lnTo>
                    <a:lnTo>
                      <a:pt x="337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4" name="Google Shape;993;p69"/>
              <p:cNvSpPr/>
              <p:nvPr/>
            </p:nvSpPr>
            <p:spPr>
              <a:xfrm>
                <a:off x="3620221" y="3986037"/>
                <a:ext cx="207867" cy="2961"/>
              </a:xfrm>
              <a:custGeom>
                <a:avLst/>
                <a:gdLst/>
                <a:ahLst/>
                <a:cxnLst/>
                <a:rect l="l" t="t" r="r" b="b"/>
                <a:pathLst>
                  <a:path w="3300" h="47" extrusionOk="0">
                    <a:moveTo>
                      <a:pt x="3299" y="1"/>
                    </a:moveTo>
                    <a:lnTo>
                      <a:pt x="0" y="12"/>
                    </a:lnTo>
                    <a:lnTo>
                      <a:pt x="0" y="46"/>
                    </a:lnTo>
                    <a:lnTo>
                      <a:pt x="3299" y="35"/>
                    </a:lnTo>
                    <a:lnTo>
                      <a:pt x="329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5" name="Google Shape;994;p69"/>
              <p:cNvSpPr/>
              <p:nvPr/>
            </p:nvSpPr>
            <p:spPr>
              <a:xfrm>
                <a:off x="3620221" y="3997564"/>
                <a:ext cx="210765" cy="2961"/>
              </a:xfrm>
              <a:custGeom>
                <a:avLst/>
                <a:gdLst/>
                <a:ahLst/>
                <a:cxnLst/>
                <a:rect l="l" t="t" r="r" b="b"/>
                <a:pathLst>
                  <a:path w="3346" h="47" extrusionOk="0">
                    <a:moveTo>
                      <a:pt x="3345" y="1"/>
                    </a:moveTo>
                    <a:lnTo>
                      <a:pt x="0" y="12"/>
                    </a:lnTo>
                    <a:lnTo>
                      <a:pt x="0" y="47"/>
                    </a:lnTo>
                    <a:lnTo>
                      <a:pt x="3345" y="35"/>
                    </a:lnTo>
                    <a:lnTo>
                      <a:pt x="334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6" name="Google Shape;995;p69"/>
              <p:cNvSpPr/>
              <p:nvPr/>
            </p:nvSpPr>
            <p:spPr>
              <a:xfrm>
                <a:off x="3639685" y="3766701"/>
                <a:ext cx="2205" cy="218701"/>
              </a:xfrm>
              <a:custGeom>
                <a:avLst/>
                <a:gdLst/>
                <a:ahLst/>
                <a:cxnLst/>
                <a:rect l="l" t="t" r="r" b="b"/>
                <a:pathLst>
                  <a:path w="35" h="3472" extrusionOk="0">
                    <a:moveTo>
                      <a:pt x="0" y="0"/>
                    </a:moveTo>
                    <a:lnTo>
                      <a:pt x="0" y="3471"/>
                    </a:lnTo>
                    <a:lnTo>
                      <a:pt x="35" y="3471"/>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7" name="Google Shape;996;p69"/>
              <p:cNvSpPr/>
              <p:nvPr/>
            </p:nvSpPr>
            <p:spPr>
              <a:xfrm>
                <a:off x="3900154" y="3750828"/>
                <a:ext cx="248307" cy="5795"/>
              </a:xfrm>
              <a:custGeom>
                <a:avLst/>
                <a:gdLst/>
                <a:ahLst/>
                <a:cxnLst/>
                <a:rect l="l" t="t" r="r" b="b"/>
                <a:pathLst>
                  <a:path w="3942" h="92" extrusionOk="0">
                    <a:moveTo>
                      <a:pt x="3941" y="0"/>
                    </a:moveTo>
                    <a:lnTo>
                      <a:pt x="1" y="58"/>
                    </a:lnTo>
                    <a:lnTo>
                      <a:pt x="1" y="92"/>
                    </a:lnTo>
                    <a:lnTo>
                      <a:pt x="3941" y="35"/>
                    </a:lnTo>
                    <a:lnTo>
                      <a:pt x="394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8" name="Google Shape;997;p69"/>
              <p:cNvSpPr/>
              <p:nvPr/>
            </p:nvSpPr>
            <p:spPr>
              <a:xfrm>
                <a:off x="4012026" y="3754418"/>
                <a:ext cx="2205" cy="357216"/>
              </a:xfrm>
              <a:custGeom>
                <a:avLst/>
                <a:gdLst/>
                <a:ahLst/>
                <a:cxnLst/>
                <a:rect l="l" t="t" r="r" b="b"/>
                <a:pathLst>
                  <a:path w="35" h="5671" extrusionOk="0">
                    <a:moveTo>
                      <a:pt x="0" y="1"/>
                    </a:moveTo>
                    <a:lnTo>
                      <a:pt x="0" y="5671"/>
                    </a:lnTo>
                    <a:lnTo>
                      <a:pt x="35" y="5671"/>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89" name="Google Shape;998;p69"/>
              <p:cNvSpPr/>
              <p:nvPr/>
            </p:nvSpPr>
            <p:spPr>
              <a:xfrm>
                <a:off x="3916783" y="3771741"/>
                <a:ext cx="80123" cy="243204"/>
              </a:xfrm>
              <a:custGeom>
                <a:avLst/>
                <a:gdLst/>
                <a:ahLst/>
                <a:cxnLst/>
                <a:rect l="l" t="t" r="r" b="b"/>
                <a:pathLst>
                  <a:path w="1272" h="3861" extrusionOk="0">
                    <a:moveTo>
                      <a:pt x="1237" y="35"/>
                    </a:moveTo>
                    <a:lnTo>
                      <a:pt x="1237" y="3826"/>
                    </a:lnTo>
                    <a:lnTo>
                      <a:pt x="103" y="3826"/>
                    </a:lnTo>
                    <a:lnTo>
                      <a:pt x="35" y="35"/>
                    </a:lnTo>
                    <a:close/>
                    <a:moveTo>
                      <a:pt x="0" y="0"/>
                    </a:moveTo>
                    <a:lnTo>
                      <a:pt x="69" y="3861"/>
                    </a:lnTo>
                    <a:lnTo>
                      <a:pt x="1272" y="3861"/>
                    </a:lnTo>
                    <a:lnTo>
                      <a:pt x="127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0" name="Google Shape;999;p69"/>
              <p:cNvSpPr/>
              <p:nvPr/>
            </p:nvSpPr>
            <p:spPr>
              <a:xfrm>
                <a:off x="4025695" y="3769599"/>
                <a:ext cx="106138" cy="245346"/>
              </a:xfrm>
              <a:custGeom>
                <a:avLst/>
                <a:gdLst/>
                <a:ahLst/>
                <a:cxnLst/>
                <a:rect l="l" t="t" r="r" b="b"/>
                <a:pathLst>
                  <a:path w="1685" h="3895" extrusionOk="0">
                    <a:moveTo>
                      <a:pt x="1651" y="34"/>
                    </a:moveTo>
                    <a:lnTo>
                      <a:pt x="1651" y="3860"/>
                    </a:lnTo>
                    <a:lnTo>
                      <a:pt x="35" y="3860"/>
                    </a:lnTo>
                    <a:lnTo>
                      <a:pt x="35" y="69"/>
                    </a:lnTo>
                    <a:lnTo>
                      <a:pt x="1651" y="34"/>
                    </a:lnTo>
                    <a:close/>
                    <a:moveTo>
                      <a:pt x="1685" y="0"/>
                    </a:moveTo>
                    <a:lnTo>
                      <a:pt x="24" y="34"/>
                    </a:lnTo>
                    <a:lnTo>
                      <a:pt x="1" y="34"/>
                    </a:lnTo>
                    <a:lnTo>
                      <a:pt x="1" y="3895"/>
                    </a:lnTo>
                    <a:lnTo>
                      <a:pt x="1685" y="3895"/>
                    </a:lnTo>
                    <a:lnTo>
                      <a:pt x="168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1" name="Google Shape;1000;p69"/>
              <p:cNvSpPr/>
              <p:nvPr/>
            </p:nvSpPr>
            <p:spPr>
              <a:xfrm>
                <a:off x="4271046" y="4026477"/>
                <a:ext cx="399798" cy="10141"/>
              </a:xfrm>
              <a:custGeom>
                <a:avLst/>
                <a:gdLst/>
                <a:ahLst/>
                <a:cxnLst/>
                <a:rect l="l" t="t" r="r" b="b"/>
                <a:pathLst>
                  <a:path w="6347" h="161" extrusionOk="0">
                    <a:moveTo>
                      <a:pt x="6347" y="0"/>
                    </a:moveTo>
                    <a:lnTo>
                      <a:pt x="1" y="126"/>
                    </a:lnTo>
                    <a:lnTo>
                      <a:pt x="1" y="160"/>
                    </a:lnTo>
                    <a:lnTo>
                      <a:pt x="6347" y="34"/>
                    </a:lnTo>
                    <a:lnTo>
                      <a:pt x="634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2" name="Google Shape;1001;p69"/>
              <p:cNvSpPr/>
              <p:nvPr/>
            </p:nvSpPr>
            <p:spPr>
              <a:xfrm>
                <a:off x="4271802" y="4006950"/>
                <a:ext cx="399042" cy="8000"/>
              </a:xfrm>
              <a:custGeom>
                <a:avLst/>
                <a:gdLst/>
                <a:ahLst/>
                <a:cxnLst/>
                <a:rect l="l" t="t" r="r" b="b"/>
                <a:pathLst>
                  <a:path w="6335" h="127" extrusionOk="0">
                    <a:moveTo>
                      <a:pt x="6335" y="1"/>
                    </a:moveTo>
                    <a:lnTo>
                      <a:pt x="0" y="92"/>
                    </a:lnTo>
                    <a:lnTo>
                      <a:pt x="0" y="127"/>
                    </a:lnTo>
                    <a:lnTo>
                      <a:pt x="6335" y="24"/>
                    </a:lnTo>
                    <a:lnTo>
                      <a:pt x="63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3" name="Google Shape;1002;p69"/>
              <p:cNvSpPr/>
              <p:nvPr/>
            </p:nvSpPr>
            <p:spPr>
              <a:xfrm>
                <a:off x="4271802" y="3744339"/>
                <a:ext cx="399042" cy="8693"/>
              </a:xfrm>
              <a:custGeom>
                <a:avLst/>
                <a:gdLst/>
                <a:ahLst/>
                <a:cxnLst/>
                <a:rect l="l" t="t" r="r" b="b"/>
                <a:pathLst>
                  <a:path w="6335" h="138" extrusionOk="0">
                    <a:moveTo>
                      <a:pt x="0" y="0"/>
                    </a:moveTo>
                    <a:lnTo>
                      <a:pt x="0" y="34"/>
                    </a:lnTo>
                    <a:lnTo>
                      <a:pt x="6335" y="138"/>
                    </a:lnTo>
                    <a:lnTo>
                      <a:pt x="6335" y="103"/>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4" name="Google Shape;1003;p69"/>
              <p:cNvSpPr/>
              <p:nvPr/>
            </p:nvSpPr>
            <p:spPr>
              <a:xfrm>
                <a:off x="4652772" y="3748623"/>
                <a:ext cx="2205" cy="259141"/>
              </a:xfrm>
              <a:custGeom>
                <a:avLst/>
                <a:gdLst/>
                <a:ahLst/>
                <a:cxnLst/>
                <a:rect l="l" t="t" r="r" b="b"/>
                <a:pathLst>
                  <a:path w="35" h="4114" extrusionOk="0">
                    <a:moveTo>
                      <a:pt x="1" y="1"/>
                    </a:moveTo>
                    <a:lnTo>
                      <a:pt x="1" y="4113"/>
                    </a:lnTo>
                    <a:lnTo>
                      <a:pt x="35" y="4113"/>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5" name="Google Shape;1004;p69"/>
              <p:cNvSpPr/>
              <p:nvPr/>
            </p:nvSpPr>
            <p:spPr>
              <a:xfrm>
                <a:off x="4740078" y="3750828"/>
                <a:ext cx="294478" cy="12283"/>
              </a:xfrm>
              <a:custGeom>
                <a:avLst/>
                <a:gdLst/>
                <a:ahLst/>
                <a:cxnLst/>
                <a:rect l="l" t="t" r="r" b="b"/>
                <a:pathLst>
                  <a:path w="4675" h="195" extrusionOk="0">
                    <a:moveTo>
                      <a:pt x="1" y="0"/>
                    </a:moveTo>
                    <a:lnTo>
                      <a:pt x="1" y="35"/>
                    </a:lnTo>
                    <a:lnTo>
                      <a:pt x="4674" y="195"/>
                    </a:lnTo>
                    <a:lnTo>
                      <a:pt x="4674" y="16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6" name="Google Shape;1005;p69"/>
              <p:cNvSpPr/>
              <p:nvPr/>
            </p:nvSpPr>
            <p:spPr>
              <a:xfrm>
                <a:off x="4740078" y="4001910"/>
                <a:ext cx="297376" cy="3653"/>
              </a:xfrm>
              <a:custGeom>
                <a:avLst/>
                <a:gdLst/>
                <a:ahLst/>
                <a:cxnLst/>
                <a:rect l="l" t="t" r="r" b="b"/>
                <a:pathLst>
                  <a:path w="4721" h="58" extrusionOk="0">
                    <a:moveTo>
                      <a:pt x="4720" y="1"/>
                    </a:moveTo>
                    <a:lnTo>
                      <a:pt x="1" y="24"/>
                    </a:lnTo>
                    <a:lnTo>
                      <a:pt x="1" y="58"/>
                    </a:lnTo>
                    <a:lnTo>
                      <a:pt x="4720" y="35"/>
                    </a:lnTo>
                    <a:lnTo>
                      <a:pt x="47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7" name="Google Shape;1006;p69"/>
              <p:cNvSpPr/>
              <p:nvPr/>
            </p:nvSpPr>
            <p:spPr>
              <a:xfrm>
                <a:off x="4740078" y="4018540"/>
                <a:ext cx="297376" cy="3653"/>
              </a:xfrm>
              <a:custGeom>
                <a:avLst/>
                <a:gdLst/>
                <a:ahLst/>
                <a:cxnLst/>
                <a:rect l="l" t="t" r="r" b="b"/>
                <a:pathLst>
                  <a:path w="4721" h="58" extrusionOk="0">
                    <a:moveTo>
                      <a:pt x="4720" y="0"/>
                    </a:moveTo>
                    <a:lnTo>
                      <a:pt x="1" y="23"/>
                    </a:lnTo>
                    <a:lnTo>
                      <a:pt x="1" y="57"/>
                    </a:lnTo>
                    <a:lnTo>
                      <a:pt x="4720" y="34"/>
                    </a:lnTo>
                    <a:lnTo>
                      <a:pt x="472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8" name="Google Shape;1007;p69"/>
              <p:cNvSpPr/>
              <p:nvPr/>
            </p:nvSpPr>
            <p:spPr>
              <a:xfrm>
                <a:off x="5017177" y="3761662"/>
                <a:ext cx="2205" cy="241756"/>
              </a:xfrm>
              <a:custGeom>
                <a:avLst/>
                <a:gdLst/>
                <a:ahLst/>
                <a:cxnLst/>
                <a:rect l="l" t="t" r="r" b="b"/>
                <a:pathLst>
                  <a:path w="35" h="3838" extrusionOk="0">
                    <a:moveTo>
                      <a:pt x="0" y="0"/>
                    </a:moveTo>
                    <a:lnTo>
                      <a:pt x="0" y="3838"/>
                    </a:lnTo>
                    <a:lnTo>
                      <a:pt x="35" y="383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99" name="Google Shape;1008;p69"/>
              <p:cNvSpPr/>
              <p:nvPr/>
            </p:nvSpPr>
            <p:spPr>
              <a:xfrm>
                <a:off x="5090750" y="4001910"/>
                <a:ext cx="212969" cy="2205"/>
              </a:xfrm>
              <a:custGeom>
                <a:avLst/>
                <a:gdLst/>
                <a:ahLst/>
                <a:cxnLst/>
                <a:rect l="l" t="t" r="r" b="b"/>
                <a:pathLst>
                  <a:path w="3381" h="35" extrusionOk="0">
                    <a:moveTo>
                      <a:pt x="1" y="1"/>
                    </a:moveTo>
                    <a:lnTo>
                      <a:pt x="1" y="35"/>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0" name="Google Shape;1009;p69"/>
              <p:cNvSpPr/>
              <p:nvPr/>
            </p:nvSpPr>
            <p:spPr>
              <a:xfrm>
                <a:off x="5090750" y="4017784"/>
                <a:ext cx="212969" cy="4409"/>
              </a:xfrm>
              <a:custGeom>
                <a:avLst/>
                <a:gdLst/>
                <a:ahLst/>
                <a:cxnLst/>
                <a:rect l="l" t="t" r="r" b="b"/>
                <a:pathLst>
                  <a:path w="3381" h="70" extrusionOk="0">
                    <a:moveTo>
                      <a:pt x="3380" y="1"/>
                    </a:moveTo>
                    <a:lnTo>
                      <a:pt x="1" y="35"/>
                    </a:lnTo>
                    <a:lnTo>
                      <a:pt x="1" y="69"/>
                    </a:lnTo>
                    <a:lnTo>
                      <a:pt x="3380" y="35"/>
                    </a:lnTo>
                    <a:lnTo>
                      <a:pt x="33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1" name="Google Shape;1010;p69"/>
              <p:cNvSpPr/>
              <p:nvPr/>
            </p:nvSpPr>
            <p:spPr>
              <a:xfrm>
                <a:off x="5090750" y="3760906"/>
                <a:ext cx="212969" cy="8000"/>
              </a:xfrm>
              <a:custGeom>
                <a:avLst/>
                <a:gdLst/>
                <a:ahLst/>
                <a:cxnLst/>
                <a:rect l="l" t="t" r="r" b="b"/>
                <a:pathLst>
                  <a:path w="3381" h="127" extrusionOk="0">
                    <a:moveTo>
                      <a:pt x="1" y="1"/>
                    </a:moveTo>
                    <a:lnTo>
                      <a:pt x="1" y="35"/>
                    </a:lnTo>
                    <a:lnTo>
                      <a:pt x="3380" y="127"/>
                    </a:lnTo>
                    <a:lnTo>
                      <a:pt x="3380" y="9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2" name="Google Shape;1011;p69"/>
              <p:cNvSpPr/>
              <p:nvPr/>
            </p:nvSpPr>
            <p:spPr>
              <a:xfrm>
                <a:off x="5289236" y="3767394"/>
                <a:ext cx="2205" cy="236024"/>
              </a:xfrm>
              <a:custGeom>
                <a:avLst/>
                <a:gdLst/>
                <a:ahLst/>
                <a:cxnLst/>
                <a:rect l="l" t="t" r="r" b="b"/>
                <a:pathLst>
                  <a:path w="35" h="3747" extrusionOk="0">
                    <a:moveTo>
                      <a:pt x="0" y="1"/>
                    </a:moveTo>
                    <a:lnTo>
                      <a:pt x="0" y="3747"/>
                    </a:lnTo>
                    <a:lnTo>
                      <a:pt x="34" y="3747"/>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3" name="Google Shape;1012;p69"/>
              <p:cNvSpPr/>
              <p:nvPr/>
            </p:nvSpPr>
            <p:spPr>
              <a:xfrm>
                <a:off x="5552602" y="3659742"/>
                <a:ext cx="3653" cy="412207"/>
              </a:xfrm>
              <a:custGeom>
                <a:avLst/>
                <a:gdLst/>
                <a:ahLst/>
                <a:cxnLst/>
                <a:rect l="l" t="t" r="r" b="b"/>
                <a:pathLst>
                  <a:path w="58" h="6544" extrusionOk="0">
                    <a:moveTo>
                      <a:pt x="25" y="0"/>
                    </a:moveTo>
                    <a:cubicBezTo>
                      <a:pt x="12" y="0"/>
                      <a:pt x="0" y="9"/>
                      <a:pt x="0" y="26"/>
                    </a:cubicBezTo>
                    <a:lnTo>
                      <a:pt x="0" y="6509"/>
                    </a:lnTo>
                    <a:cubicBezTo>
                      <a:pt x="0" y="6532"/>
                      <a:pt x="12" y="6544"/>
                      <a:pt x="23" y="6544"/>
                    </a:cubicBezTo>
                    <a:cubicBezTo>
                      <a:pt x="46" y="6544"/>
                      <a:pt x="57" y="6532"/>
                      <a:pt x="57" y="6509"/>
                    </a:cubicBezTo>
                    <a:lnTo>
                      <a:pt x="57" y="26"/>
                    </a:lnTo>
                    <a:cubicBezTo>
                      <a:pt x="52" y="9"/>
                      <a:pt x="37" y="0"/>
                      <a:pt x="2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4" name="Google Shape;1013;p69"/>
              <p:cNvSpPr/>
              <p:nvPr/>
            </p:nvSpPr>
            <p:spPr>
              <a:xfrm>
                <a:off x="5769795" y="3679018"/>
                <a:ext cx="3653" cy="384995"/>
              </a:xfrm>
              <a:custGeom>
                <a:avLst/>
                <a:gdLst/>
                <a:ahLst/>
                <a:cxnLst/>
                <a:rect l="l" t="t" r="r" b="b"/>
                <a:pathLst>
                  <a:path w="58" h="6112" extrusionOk="0">
                    <a:moveTo>
                      <a:pt x="35" y="0"/>
                    </a:moveTo>
                    <a:cubicBezTo>
                      <a:pt x="23" y="0"/>
                      <a:pt x="12" y="6"/>
                      <a:pt x="12" y="18"/>
                    </a:cubicBezTo>
                    <a:lnTo>
                      <a:pt x="12" y="6089"/>
                    </a:lnTo>
                    <a:cubicBezTo>
                      <a:pt x="0" y="6100"/>
                      <a:pt x="23" y="6112"/>
                      <a:pt x="35" y="6112"/>
                    </a:cubicBezTo>
                    <a:cubicBezTo>
                      <a:pt x="46" y="6112"/>
                      <a:pt x="57" y="6100"/>
                      <a:pt x="57" y="6089"/>
                    </a:cubicBezTo>
                    <a:lnTo>
                      <a:pt x="57" y="18"/>
                    </a:lnTo>
                    <a:cubicBezTo>
                      <a:pt x="57" y="6"/>
                      <a:pt x="46" y="0"/>
                      <a:pt x="3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5" name="Google Shape;1014;p69"/>
              <p:cNvSpPr/>
              <p:nvPr/>
            </p:nvSpPr>
            <p:spPr>
              <a:xfrm>
                <a:off x="5590837" y="3703899"/>
                <a:ext cx="150105" cy="364460"/>
              </a:xfrm>
              <a:custGeom>
                <a:avLst/>
                <a:gdLst/>
                <a:ahLst/>
                <a:cxnLst/>
                <a:rect l="l" t="t" r="r" b="b"/>
                <a:pathLst>
                  <a:path w="2383" h="5786" extrusionOk="0">
                    <a:moveTo>
                      <a:pt x="0" y="1"/>
                    </a:moveTo>
                    <a:lnTo>
                      <a:pt x="0" y="5785"/>
                    </a:lnTo>
                    <a:lnTo>
                      <a:pt x="35" y="5785"/>
                    </a:lnTo>
                    <a:lnTo>
                      <a:pt x="35" y="35"/>
                    </a:lnTo>
                    <a:lnTo>
                      <a:pt x="2349" y="207"/>
                    </a:lnTo>
                    <a:lnTo>
                      <a:pt x="2349" y="5694"/>
                    </a:lnTo>
                    <a:lnTo>
                      <a:pt x="2383" y="5694"/>
                    </a:lnTo>
                    <a:lnTo>
                      <a:pt x="2383" y="172"/>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6" name="Google Shape;1015;p69"/>
              <p:cNvSpPr/>
              <p:nvPr/>
            </p:nvSpPr>
            <p:spPr>
              <a:xfrm>
                <a:off x="5347628" y="4001910"/>
                <a:ext cx="206481" cy="2205"/>
              </a:xfrm>
              <a:custGeom>
                <a:avLst/>
                <a:gdLst/>
                <a:ahLst/>
                <a:cxnLst/>
                <a:rect l="l" t="t" r="r" b="b"/>
                <a:pathLst>
                  <a:path w="3278" h="35" extrusionOk="0">
                    <a:moveTo>
                      <a:pt x="1" y="1"/>
                    </a:moveTo>
                    <a:lnTo>
                      <a:pt x="1" y="35"/>
                    </a:lnTo>
                    <a:lnTo>
                      <a:pt x="3277" y="35"/>
                    </a:lnTo>
                    <a:lnTo>
                      <a:pt x="3277"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7" name="Google Shape;1016;p69"/>
              <p:cNvSpPr/>
              <p:nvPr/>
            </p:nvSpPr>
            <p:spPr>
              <a:xfrm>
                <a:off x="5347628" y="4015643"/>
                <a:ext cx="206481" cy="4346"/>
              </a:xfrm>
              <a:custGeom>
                <a:avLst/>
                <a:gdLst/>
                <a:ahLst/>
                <a:cxnLst/>
                <a:rect l="l" t="t" r="r" b="b"/>
                <a:pathLst>
                  <a:path w="3278" h="69" extrusionOk="0">
                    <a:moveTo>
                      <a:pt x="3277" y="0"/>
                    </a:moveTo>
                    <a:lnTo>
                      <a:pt x="1" y="35"/>
                    </a:lnTo>
                    <a:lnTo>
                      <a:pt x="1" y="69"/>
                    </a:lnTo>
                    <a:lnTo>
                      <a:pt x="3277" y="35"/>
                    </a:lnTo>
                    <a:lnTo>
                      <a:pt x="3277"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8" name="Google Shape;1017;p69"/>
              <p:cNvSpPr/>
              <p:nvPr/>
            </p:nvSpPr>
            <p:spPr>
              <a:xfrm>
                <a:off x="5347628" y="3765945"/>
                <a:ext cx="206481" cy="13039"/>
              </a:xfrm>
              <a:custGeom>
                <a:avLst/>
                <a:gdLst/>
                <a:ahLst/>
                <a:cxnLst/>
                <a:rect l="l" t="t" r="r" b="b"/>
                <a:pathLst>
                  <a:path w="3278" h="207" extrusionOk="0">
                    <a:moveTo>
                      <a:pt x="1" y="1"/>
                    </a:moveTo>
                    <a:lnTo>
                      <a:pt x="1" y="35"/>
                    </a:lnTo>
                    <a:lnTo>
                      <a:pt x="3277" y="207"/>
                    </a:lnTo>
                    <a:lnTo>
                      <a:pt x="3277" y="173"/>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09" name="Google Shape;1018;p69"/>
              <p:cNvSpPr/>
              <p:nvPr/>
            </p:nvSpPr>
            <p:spPr>
              <a:xfrm>
                <a:off x="5538870" y="3776780"/>
                <a:ext cx="2205" cy="226638"/>
              </a:xfrm>
              <a:custGeom>
                <a:avLst/>
                <a:gdLst/>
                <a:ahLst/>
                <a:cxnLst/>
                <a:rect l="l" t="t" r="r" b="b"/>
                <a:pathLst>
                  <a:path w="35" h="3598" extrusionOk="0">
                    <a:moveTo>
                      <a:pt x="1" y="1"/>
                    </a:moveTo>
                    <a:lnTo>
                      <a:pt x="1" y="3598"/>
                    </a:lnTo>
                    <a:lnTo>
                      <a:pt x="35" y="3598"/>
                    </a:lnTo>
                    <a:lnTo>
                      <a:pt x="3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0" name="Google Shape;1019;p69"/>
              <p:cNvSpPr/>
              <p:nvPr/>
            </p:nvSpPr>
            <p:spPr>
              <a:xfrm>
                <a:off x="5771937" y="3786859"/>
                <a:ext cx="127051" cy="8756"/>
              </a:xfrm>
              <a:custGeom>
                <a:avLst/>
                <a:gdLst/>
                <a:ahLst/>
                <a:cxnLst/>
                <a:rect l="l" t="t" r="r" b="b"/>
                <a:pathLst>
                  <a:path w="2017" h="139" extrusionOk="0">
                    <a:moveTo>
                      <a:pt x="1" y="1"/>
                    </a:moveTo>
                    <a:lnTo>
                      <a:pt x="1" y="35"/>
                    </a:lnTo>
                    <a:lnTo>
                      <a:pt x="2005" y="138"/>
                    </a:lnTo>
                    <a:lnTo>
                      <a:pt x="2017" y="10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1" name="Google Shape;1020;p69"/>
              <p:cNvSpPr/>
              <p:nvPr/>
            </p:nvSpPr>
            <p:spPr>
              <a:xfrm>
                <a:off x="5771937" y="3995422"/>
                <a:ext cx="126358" cy="1512"/>
              </a:xfrm>
              <a:custGeom>
                <a:avLst/>
                <a:gdLst/>
                <a:ahLst/>
                <a:cxnLst/>
                <a:rect l="l" t="t" r="r" b="b"/>
                <a:pathLst>
                  <a:path w="2006" h="24" extrusionOk="0">
                    <a:moveTo>
                      <a:pt x="1" y="1"/>
                    </a:moveTo>
                    <a:lnTo>
                      <a:pt x="1" y="23"/>
                    </a:lnTo>
                    <a:lnTo>
                      <a:pt x="2005" y="23"/>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2" name="Google Shape;1021;p69"/>
              <p:cNvSpPr/>
              <p:nvPr/>
            </p:nvSpPr>
            <p:spPr>
              <a:xfrm>
                <a:off x="5771937" y="4004052"/>
                <a:ext cx="126358" cy="3716"/>
              </a:xfrm>
              <a:custGeom>
                <a:avLst/>
                <a:gdLst/>
                <a:ahLst/>
                <a:cxnLst/>
                <a:rect l="l" t="t" r="r" b="b"/>
                <a:pathLst>
                  <a:path w="2006" h="59" extrusionOk="0">
                    <a:moveTo>
                      <a:pt x="2005" y="1"/>
                    </a:moveTo>
                    <a:lnTo>
                      <a:pt x="1" y="24"/>
                    </a:lnTo>
                    <a:lnTo>
                      <a:pt x="1" y="58"/>
                    </a:lnTo>
                    <a:lnTo>
                      <a:pt x="2005" y="35"/>
                    </a:lnTo>
                    <a:lnTo>
                      <a:pt x="2005"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3" name="Google Shape;1022;p69"/>
              <p:cNvSpPr/>
              <p:nvPr/>
            </p:nvSpPr>
            <p:spPr>
              <a:xfrm>
                <a:off x="5884502" y="3793410"/>
                <a:ext cx="2205" cy="200623"/>
              </a:xfrm>
              <a:custGeom>
                <a:avLst/>
                <a:gdLst/>
                <a:ahLst/>
                <a:cxnLst/>
                <a:rect l="l" t="t" r="r" b="b"/>
                <a:pathLst>
                  <a:path w="35" h="3185" extrusionOk="0">
                    <a:moveTo>
                      <a:pt x="1" y="0"/>
                    </a:moveTo>
                    <a:lnTo>
                      <a:pt x="1" y="3185"/>
                    </a:lnTo>
                    <a:lnTo>
                      <a:pt x="35" y="318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4" name="Google Shape;1023;p69"/>
              <p:cNvSpPr/>
              <p:nvPr/>
            </p:nvSpPr>
            <p:spPr>
              <a:xfrm>
                <a:off x="3296194" y="2467697"/>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5" name="Google Shape;1024;p69"/>
              <p:cNvSpPr/>
              <p:nvPr/>
            </p:nvSpPr>
            <p:spPr>
              <a:xfrm>
                <a:off x="3296194" y="272526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6" name="Google Shape;1025;p69"/>
              <p:cNvSpPr/>
              <p:nvPr/>
            </p:nvSpPr>
            <p:spPr>
              <a:xfrm>
                <a:off x="3296194" y="3004508"/>
                <a:ext cx="3716" cy="181348"/>
              </a:xfrm>
              <a:custGeom>
                <a:avLst/>
                <a:gdLst/>
                <a:ahLst/>
                <a:cxnLst/>
                <a:rect l="l" t="t" r="r" b="b"/>
                <a:pathLst>
                  <a:path w="59" h="2879" extrusionOk="0">
                    <a:moveTo>
                      <a:pt x="29" y="1"/>
                    </a:moveTo>
                    <a:cubicBezTo>
                      <a:pt x="15" y="1"/>
                      <a:pt x="1" y="9"/>
                      <a:pt x="1" y="26"/>
                    </a:cubicBezTo>
                    <a:lnTo>
                      <a:pt x="1" y="2856"/>
                    </a:lnTo>
                    <a:cubicBezTo>
                      <a:pt x="1" y="2867"/>
                      <a:pt x="12" y="2879"/>
                      <a:pt x="35" y="2879"/>
                    </a:cubicBezTo>
                    <a:cubicBezTo>
                      <a:pt x="47" y="2879"/>
                      <a:pt x="58" y="2867"/>
                      <a:pt x="58" y="2856"/>
                    </a:cubicBezTo>
                    <a:lnTo>
                      <a:pt x="58" y="26"/>
                    </a:lnTo>
                    <a:cubicBezTo>
                      <a:pt x="58" y="9"/>
                      <a:pt x="44" y="1"/>
                      <a:pt x="2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7" name="Google Shape;1026;p69"/>
              <p:cNvSpPr/>
              <p:nvPr/>
            </p:nvSpPr>
            <p:spPr>
              <a:xfrm>
                <a:off x="3296194" y="3263591"/>
                <a:ext cx="3716" cy="181348"/>
              </a:xfrm>
              <a:custGeom>
                <a:avLst/>
                <a:gdLst/>
                <a:ahLst/>
                <a:cxnLst/>
                <a:rect l="l" t="t" r="r" b="b"/>
                <a:pathLst>
                  <a:path w="59" h="2879" extrusionOk="0">
                    <a:moveTo>
                      <a:pt x="29" y="0"/>
                    </a:moveTo>
                    <a:cubicBezTo>
                      <a:pt x="15" y="0"/>
                      <a:pt x="1" y="9"/>
                      <a:pt x="1" y="26"/>
                    </a:cubicBezTo>
                    <a:lnTo>
                      <a:pt x="1" y="2855"/>
                    </a:lnTo>
                    <a:cubicBezTo>
                      <a:pt x="1" y="2867"/>
                      <a:pt x="12" y="2878"/>
                      <a:pt x="35" y="2878"/>
                    </a:cubicBezTo>
                    <a:cubicBezTo>
                      <a:pt x="47" y="2878"/>
                      <a:pt x="58" y="2867"/>
                      <a:pt x="58" y="2855"/>
                    </a:cubicBezTo>
                    <a:lnTo>
                      <a:pt x="58" y="26"/>
                    </a:lnTo>
                    <a:cubicBezTo>
                      <a:pt x="58" y="9"/>
                      <a:pt x="44" y="0"/>
                      <a:pt x="29"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8" name="Google Shape;1027;p69"/>
              <p:cNvSpPr/>
              <p:nvPr/>
            </p:nvSpPr>
            <p:spPr>
              <a:xfrm>
                <a:off x="5719969" y="3714734"/>
                <a:ext cx="2268" cy="349280"/>
              </a:xfrm>
              <a:custGeom>
                <a:avLst/>
                <a:gdLst/>
                <a:ahLst/>
                <a:cxnLst/>
                <a:rect l="l" t="t" r="r" b="b"/>
                <a:pathLst>
                  <a:path w="36" h="5545" extrusionOk="0">
                    <a:moveTo>
                      <a:pt x="1" y="0"/>
                    </a:moveTo>
                    <a:lnTo>
                      <a:pt x="1" y="5545"/>
                    </a:lnTo>
                    <a:lnTo>
                      <a:pt x="35" y="5545"/>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19" name="Google Shape;1028;p69"/>
              <p:cNvSpPr/>
              <p:nvPr/>
            </p:nvSpPr>
            <p:spPr>
              <a:xfrm>
                <a:off x="4299203" y="3649790"/>
                <a:ext cx="336304" cy="77982"/>
              </a:xfrm>
              <a:custGeom>
                <a:avLst/>
                <a:gdLst/>
                <a:ahLst/>
                <a:cxnLst/>
                <a:rect l="l" t="t" r="r" b="b"/>
                <a:pathLst>
                  <a:path w="5339" h="1238" extrusionOk="0">
                    <a:moveTo>
                      <a:pt x="92" y="35"/>
                    </a:moveTo>
                    <a:lnTo>
                      <a:pt x="5304" y="264"/>
                    </a:lnTo>
                    <a:lnTo>
                      <a:pt x="5304" y="1203"/>
                    </a:lnTo>
                    <a:lnTo>
                      <a:pt x="35" y="1112"/>
                    </a:lnTo>
                    <a:lnTo>
                      <a:pt x="92" y="35"/>
                    </a:lnTo>
                    <a:close/>
                    <a:moveTo>
                      <a:pt x="69" y="1"/>
                    </a:moveTo>
                    <a:lnTo>
                      <a:pt x="1" y="1146"/>
                    </a:lnTo>
                    <a:lnTo>
                      <a:pt x="5327" y="1238"/>
                    </a:lnTo>
                    <a:lnTo>
                      <a:pt x="5339" y="1238"/>
                    </a:lnTo>
                    <a:lnTo>
                      <a:pt x="5339" y="230"/>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0" name="Google Shape;1029;p69"/>
              <p:cNvSpPr/>
              <p:nvPr/>
            </p:nvSpPr>
            <p:spPr>
              <a:xfrm>
                <a:off x="3926862" y="3649790"/>
                <a:ext cx="193442" cy="78738"/>
              </a:xfrm>
              <a:custGeom>
                <a:avLst/>
                <a:gdLst/>
                <a:ahLst/>
                <a:cxnLst/>
                <a:rect l="l" t="t" r="r" b="b"/>
                <a:pathLst>
                  <a:path w="3071" h="1250" extrusionOk="0">
                    <a:moveTo>
                      <a:pt x="3048" y="35"/>
                    </a:moveTo>
                    <a:lnTo>
                      <a:pt x="3048" y="1112"/>
                    </a:lnTo>
                    <a:cubicBezTo>
                      <a:pt x="1999" y="1154"/>
                      <a:pt x="489" y="1216"/>
                      <a:pt x="123" y="1216"/>
                    </a:cubicBezTo>
                    <a:cubicBezTo>
                      <a:pt x="94" y="1216"/>
                      <a:pt x="72" y="1216"/>
                      <a:pt x="58" y="1215"/>
                    </a:cubicBezTo>
                    <a:cubicBezTo>
                      <a:pt x="69" y="1031"/>
                      <a:pt x="69" y="860"/>
                      <a:pt x="58" y="688"/>
                    </a:cubicBezTo>
                    <a:cubicBezTo>
                      <a:pt x="46" y="562"/>
                      <a:pt x="46" y="436"/>
                      <a:pt x="46" y="298"/>
                    </a:cubicBezTo>
                    <a:cubicBezTo>
                      <a:pt x="161" y="264"/>
                      <a:pt x="1891" y="127"/>
                      <a:pt x="3048" y="35"/>
                    </a:cubicBezTo>
                    <a:close/>
                    <a:moveTo>
                      <a:pt x="3071" y="1"/>
                    </a:moveTo>
                    <a:lnTo>
                      <a:pt x="3059" y="12"/>
                    </a:lnTo>
                    <a:cubicBezTo>
                      <a:pt x="1937" y="92"/>
                      <a:pt x="46" y="241"/>
                      <a:pt x="24" y="275"/>
                    </a:cubicBezTo>
                    <a:cubicBezTo>
                      <a:pt x="1" y="413"/>
                      <a:pt x="1" y="550"/>
                      <a:pt x="24" y="688"/>
                    </a:cubicBezTo>
                    <a:cubicBezTo>
                      <a:pt x="35" y="860"/>
                      <a:pt x="35" y="1031"/>
                      <a:pt x="24" y="1203"/>
                    </a:cubicBezTo>
                    <a:lnTo>
                      <a:pt x="12" y="1215"/>
                    </a:lnTo>
                    <a:lnTo>
                      <a:pt x="24" y="1226"/>
                    </a:lnTo>
                    <a:cubicBezTo>
                      <a:pt x="24" y="1238"/>
                      <a:pt x="35" y="1249"/>
                      <a:pt x="207" y="1249"/>
                    </a:cubicBezTo>
                    <a:cubicBezTo>
                      <a:pt x="402" y="1249"/>
                      <a:pt x="780" y="1238"/>
                      <a:pt x="1559" y="1203"/>
                    </a:cubicBezTo>
                    <a:cubicBezTo>
                      <a:pt x="2303" y="1180"/>
                      <a:pt x="3048" y="1146"/>
                      <a:pt x="3059" y="1146"/>
                    </a:cubicBezTo>
                    <a:lnTo>
                      <a:pt x="3071" y="1146"/>
                    </a:lnTo>
                    <a:lnTo>
                      <a:pt x="307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1" name="Google Shape;1030;p69"/>
              <p:cNvSpPr/>
              <p:nvPr/>
            </p:nvSpPr>
            <p:spPr>
              <a:xfrm>
                <a:off x="3645480" y="3659868"/>
                <a:ext cx="158798" cy="90265"/>
              </a:xfrm>
              <a:custGeom>
                <a:avLst/>
                <a:gdLst/>
                <a:ahLst/>
                <a:cxnLst/>
                <a:rect l="l" t="t" r="r" b="b"/>
                <a:pathLst>
                  <a:path w="2521" h="1433" extrusionOk="0">
                    <a:moveTo>
                      <a:pt x="2486" y="35"/>
                    </a:moveTo>
                    <a:lnTo>
                      <a:pt x="2486" y="1261"/>
                    </a:lnTo>
                    <a:lnTo>
                      <a:pt x="34" y="1398"/>
                    </a:lnTo>
                    <a:lnTo>
                      <a:pt x="34" y="379"/>
                    </a:lnTo>
                    <a:lnTo>
                      <a:pt x="2486" y="35"/>
                    </a:lnTo>
                    <a:close/>
                    <a:moveTo>
                      <a:pt x="2520" y="1"/>
                    </a:moveTo>
                    <a:lnTo>
                      <a:pt x="12" y="356"/>
                    </a:lnTo>
                    <a:lnTo>
                      <a:pt x="0" y="356"/>
                    </a:lnTo>
                    <a:lnTo>
                      <a:pt x="0" y="1433"/>
                    </a:lnTo>
                    <a:lnTo>
                      <a:pt x="2497" y="1284"/>
                    </a:lnTo>
                    <a:lnTo>
                      <a:pt x="2520" y="1284"/>
                    </a:lnTo>
                    <a:lnTo>
                      <a:pt x="252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2" name="Google Shape;1031;p69"/>
              <p:cNvSpPr/>
              <p:nvPr/>
            </p:nvSpPr>
            <p:spPr>
              <a:xfrm>
                <a:off x="3398681" y="3688025"/>
                <a:ext cx="143680" cy="67147"/>
              </a:xfrm>
              <a:custGeom>
                <a:avLst/>
                <a:gdLst/>
                <a:ahLst/>
                <a:cxnLst/>
                <a:rect l="l" t="t" r="r" b="b"/>
                <a:pathLst>
                  <a:path w="2281" h="1066" extrusionOk="0">
                    <a:moveTo>
                      <a:pt x="2246" y="35"/>
                    </a:moveTo>
                    <a:lnTo>
                      <a:pt x="2246" y="951"/>
                    </a:lnTo>
                    <a:lnTo>
                      <a:pt x="81" y="1032"/>
                    </a:lnTo>
                    <a:lnTo>
                      <a:pt x="35" y="161"/>
                    </a:lnTo>
                    <a:lnTo>
                      <a:pt x="2246" y="35"/>
                    </a:lnTo>
                    <a:close/>
                    <a:moveTo>
                      <a:pt x="2280" y="1"/>
                    </a:moveTo>
                    <a:lnTo>
                      <a:pt x="0" y="127"/>
                    </a:lnTo>
                    <a:lnTo>
                      <a:pt x="46" y="1055"/>
                    </a:lnTo>
                    <a:lnTo>
                      <a:pt x="46" y="1066"/>
                    </a:lnTo>
                    <a:lnTo>
                      <a:pt x="2269" y="986"/>
                    </a:lnTo>
                    <a:lnTo>
                      <a:pt x="2280" y="986"/>
                    </a:lnTo>
                    <a:lnTo>
                      <a:pt x="228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3" name="Google Shape;1032;p69"/>
              <p:cNvSpPr/>
              <p:nvPr/>
            </p:nvSpPr>
            <p:spPr>
              <a:xfrm>
                <a:off x="3208888" y="3703899"/>
                <a:ext cx="109036" cy="67903"/>
              </a:xfrm>
              <a:custGeom>
                <a:avLst/>
                <a:gdLst/>
                <a:ahLst/>
                <a:cxnLst/>
                <a:rect l="l" t="t" r="r" b="b"/>
                <a:pathLst>
                  <a:path w="1731" h="1078" extrusionOk="0">
                    <a:moveTo>
                      <a:pt x="1696" y="35"/>
                    </a:moveTo>
                    <a:lnTo>
                      <a:pt x="1696" y="986"/>
                    </a:lnTo>
                    <a:lnTo>
                      <a:pt x="69" y="1043"/>
                    </a:lnTo>
                    <a:lnTo>
                      <a:pt x="35" y="207"/>
                    </a:lnTo>
                    <a:lnTo>
                      <a:pt x="1696" y="35"/>
                    </a:lnTo>
                    <a:close/>
                    <a:moveTo>
                      <a:pt x="1730" y="1"/>
                    </a:moveTo>
                    <a:lnTo>
                      <a:pt x="24" y="172"/>
                    </a:lnTo>
                    <a:lnTo>
                      <a:pt x="1" y="172"/>
                    </a:lnTo>
                    <a:lnTo>
                      <a:pt x="35" y="1077"/>
                    </a:lnTo>
                    <a:lnTo>
                      <a:pt x="1730" y="1020"/>
                    </a:lnTo>
                    <a:lnTo>
                      <a:pt x="173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4" name="Google Shape;1033;p69"/>
              <p:cNvSpPr/>
              <p:nvPr/>
            </p:nvSpPr>
            <p:spPr>
              <a:xfrm>
                <a:off x="4758850" y="3675742"/>
                <a:ext cx="256243" cy="64313"/>
              </a:xfrm>
              <a:custGeom>
                <a:avLst/>
                <a:gdLst/>
                <a:ahLst/>
                <a:cxnLst/>
                <a:rect l="l" t="t" r="r" b="b"/>
                <a:pathLst>
                  <a:path w="4068" h="1021" extrusionOk="0">
                    <a:moveTo>
                      <a:pt x="35" y="35"/>
                    </a:moveTo>
                    <a:lnTo>
                      <a:pt x="4033" y="356"/>
                    </a:lnTo>
                    <a:lnTo>
                      <a:pt x="4033" y="986"/>
                    </a:lnTo>
                    <a:lnTo>
                      <a:pt x="35" y="803"/>
                    </a:lnTo>
                    <a:lnTo>
                      <a:pt x="35" y="35"/>
                    </a:lnTo>
                    <a:close/>
                    <a:moveTo>
                      <a:pt x="0" y="1"/>
                    </a:moveTo>
                    <a:lnTo>
                      <a:pt x="0" y="837"/>
                    </a:lnTo>
                    <a:lnTo>
                      <a:pt x="4056" y="1020"/>
                    </a:lnTo>
                    <a:lnTo>
                      <a:pt x="4067" y="1020"/>
                    </a:lnTo>
                    <a:lnTo>
                      <a:pt x="4067" y="333"/>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5" name="Google Shape;1034;p69"/>
              <p:cNvSpPr/>
              <p:nvPr/>
            </p:nvSpPr>
            <p:spPr>
              <a:xfrm>
                <a:off x="5116766" y="3703899"/>
                <a:ext cx="167427" cy="46235"/>
              </a:xfrm>
              <a:custGeom>
                <a:avLst/>
                <a:gdLst/>
                <a:ahLst/>
                <a:cxnLst/>
                <a:rect l="l" t="t" r="r" b="b"/>
                <a:pathLst>
                  <a:path w="2658" h="734" extrusionOk="0">
                    <a:moveTo>
                      <a:pt x="35" y="35"/>
                    </a:moveTo>
                    <a:lnTo>
                      <a:pt x="2623" y="184"/>
                    </a:lnTo>
                    <a:lnTo>
                      <a:pt x="2623" y="699"/>
                    </a:lnTo>
                    <a:lnTo>
                      <a:pt x="35" y="562"/>
                    </a:lnTo>
                    <a:lnTo>
                      <a:pt x="35" y="35"/>
                    </a:lnTo>
                    <a:close/>
                    <a:moveTo>
                      <a:pt x="0" y="1"/>
                    </a:moveTo>
                    <a:lnTo>
                      <a:pt x="0" y="596"/>
                    </a:lnTo>
                    <a:lnTo>
                      <a:pt x="2635" y="734"/>
                    </a:lnTo>
                    <a:lnTo>
                      <a:pt x="2658" y="734"/>
                    </a:lnTo>
                    <a:lnTo>
                      <a:pt x="2658" y="150"/>
                    </a:lnTo>
                    <a:lnTo>
                      <a:pt x="1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6" name="Google Shape;1035;p69"/>
              <p:cNvSpPr/>
              <p:nvPr/>
            </p:nvSpPr>
            <p:spPr>
              <a:xfrm>
                <a:off x="5364951" y="3719773"/>
                <a:ext cx="168183" cy="43337"/>
              </a:xfrm>
              <a:custGeom>
                <a:avLst/>
                <a:gdLst/>
                <a:ahLst/>
                <a:cxnLst/>
                <a:rect l="l" t="t" r="r" b="b"/>
                <a:pathLst>
                  <a:path w="2670" h="688" extrusionOk="0">
                    <a:moveTo>
                      <a:pt x="24" y="35"/>
                    </a:moveTo>
                    <a:lnTo>
                      <a:pt x="2636" y="241"/>
                    </a:lnTo>
                    <a:lnTo>
                      <a:pt x="2636" y="654"/>
                    </a:lnTo>
                    <a:lnTo>
                      <a:pt x="24" y="493"/>
                    </a:lnTo>
                    <a:lnTo>
                      <a:pt x="24" y="35"/>
                    </a:lnTo>
                    <a:close/>
                    <a:moveTo>
                      <a:pt x="1" y="1"/>
                    </a:moveTo>
                    <a:lnTo>
                      <a:pt x="1" y="528"/>
                    </a:lnTo>
                    <a:lnTo>
                      <a:pt x="2647" y="688"/>
                    </a:lnTo>
                    <a:lnTo>
                      <a:pt x="2670" y="688"/>
                    </a:lnTo>
                    <a:lnTo>
                      <a:pt x="2670" y="20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7" name="Google Shape;1036;p69"/>
              <p:cNvSpPr/>
              <p:nvPr/>
            </p:nvSpPr>
            <p:spPr>
              <a:xfrm>
                <a:off x="5785669" y="3755867"/>
                <a:ext cx="96753" cy="28220"/>
              </a:xfrm>
              <a:custGeom>
                <a:avLst/>
                <a:gdLst/>
                <a:ahLst/>
                <a:cxnLst/>
                <a:rect l="l" t="t" r="r" b="b"/>
                <a:pathLst>
                  <a:path w="1536" h="448" extrusionOk="0">
                    <a:moveTo>
                      <a:pt x="35" y="35"/>
                    </a:moveTo>
                    <a:lnTo>
                      <a:pt x="1512" y="115"/>
                    </a:lnTo>
                    <a:lnTo>
                      <a:pt x="1512" y="413"/>
                    </a:lnTo>
                    <a:lnTo>
                      <a:pt x="35" y="321"/>
                    </a:lnTo>
                    <a:lnTo>
                      <a:pt x="35" y="35"/>
                    </a:lnTo>
                    <a:close/>
                    <a:moveTo>
                      <a:pt x="0" y="0"/>
                    </a:moveTo>
                    <a:lnTo>
                      <a:pt x="0" y="356"/>
                    </a:lnTo>
                    <a:lnTo>
                      <a:pt x="1524" y="447"/>
                    </a:lnTo>
                    <a:lnTo>
                      <a:pt x="1535" y="447"/>
                    </a:lnTo>
                    <a:lnTo>
                      <a:pt x="1535" y="81"/>
                    </a:lnTo>
                    <a:lnTo>
                      <a:pt x="1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8" name="Google Shape;1037;p69"/>
              <p:cNvSpPr/>
              <p:nvPr/>
            </p:nvSpPr>
            <p:spPr>
              <a:xfrm>
                <a:off x="5359912" y="2318471"/>
                <a:ext cx="73698" cy="159554"/>
              </a:xfrm>
              <a:custGeom>
                <a:avLst/>
                <a:gdLst/>
                <a:ahLst/>
                <a:cxnLst/>
                <a:rect l="l" t="t" r="r" b="b"/>
                <a:pathLst>
                  <a:path w="1170" h="2533" extrusionOk="0">
                    <a:moveTo>
                      <a:pt x="1" y="1"/>
                    </a:moveTo>
                    <a:lnTo>
                      <a:pt x="1" y="1765"/>
                    </a:lnTo>
                    <a:cubicBezTo>
                      <a:pt x="1" y="1776"/>
                      <a:pt x="12" y="1782"/>
                      <a:pt x="24" y="1782"/>
                    </a:cubicBezTo>
                    <a:cubicBezTo>
                      <a:pt x="35" y="1782"/>
                      <a:pt x="46" y="1776"/>
                      <a:pt x="46" y="1765"/>
                    </a:cubicBezTo>
                    <a:lnTo>
                      <a:pt x="46" y="127"/>
                    </a:lnTo>
                    <a:lnTo>
                      <a:pt x="1112" y="1135"/>
                    </a:lnTo>
                    <a:lnTo>
                      <a:pt x="1112" y="2509"/>
                    </a:lnTo>
                    <a:cubicBezTo>
                      <a:pt x="1112" y="2521"/>
                      <a:pt x="1123" y="2532"/>
                      <a:pt x="1146" y="2532"/>
                    </a:cubicBezTo>
                    <a:cubicBezTo>
                      <a:pt x="1158" y="2532"/>
                      <a:pt x="1169" y="2521"/>
                      <a:pt x="1169" y="2509"/>
                    </a:cubicBezTo>
                    <a:lnTo>
                      <a:pt x="1169" y="1112"/>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29" name="Google Shape;1038;p69"/>
              <p:cNvSpPr/>
              <p:nvPr/>
            </p:nvSpPr>
            <p:spPr>
              <a:xfrm>
                <a:off x="5288480" y="2320234"/>
                <a:ext cx="75399" cy="58896"/>
              </a:xfrm>
              <a:custGeom>
                <a:avLst/>
                <a:gdLst/>
                <a:ahLst/>
                <a:cxnLst/>
                <a:rect l="l" t="t" r="r" b="b"/>
                <a:pathLst>
                  <a:path w="1197" h="935" extrusionOk="0">
                    <a:moveTo>
                      <a:pt x="1154" y="1"/>
                    </a:moveTo>
                    <a:cubicBezTo>
                      <a:pt x="1148" y="1"/>
                      <a:pt x="1141" y="3"/>
                      <a:pt x="1135" y="7"/>
                    </a:cubicBezTo>
                    <a:lnTo>
                      <a:pt x="12" y="889"/>
                    </a:lnTo>
                    <a:cubicBezTo>
                      <a:pt x="1" y="901"/>
                      <a:pt x="1" y="912"/>
                      <a:pt x="1" y="924"/>
                    </a:cubicBezTo>
                    <a:cubicBezTo>
                      <a:pt x="12" y="935"/>
                      <a:pt x="24" y="935"/>
                      <a:pt x="24" y="935"/>
                    </a:cubicBezTo>
                    <a:lnTo>
                      <a:pt x="46" y="935"/>
                    </a:lnTo>
                    <a:lnTo>
                      <a:pt x="1169" y="53"/>
                    </a:lnTo>
                    <a:cubicBezTo>
                      <a:pt x="1197" y="34"/>
                      <a:pt x="1180" y="1"/>
                      <a:pt x="115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0" name="Google Shape;1039;p69"/>
              <p:cNvSpPr/>
              <p:nvPr/>
            </p:nvSpPr>
            <p:spPr>
              <a:xfrm>
                <a:off x="3283974" y="2437209"/>
                <a:ext cx="65699" cy="218323"/>
              </a:xfrm>
              <a:custGeom>
                <a:avLst/>
                <a:gdLst/>
                <a:ahLst/>
                <a:cxnLst/>
                <a:rect l="l" t="t" r="r" b="b"/>
                <a:pathLst>
                  <a:path w="1043" h="3466" extrusionOk="0">
                    <a:moveTo>
                      <a:pt x="1028" y="1"/>
                    </a:moveTo>
                    <a:cubicBezTo>
                      <a:pt x="1026" y="1"/>
                      <a:pt x="1023" y="2"/>
                      <a:pt x="1020" y="6"/>
                    </a:cubicBezTo>
                    <a:lnTo>
                      <a:pt x="0" y="624"/>
                    </a:lnTo>
                    <a:lnTo>
                      <a:pt x="0" y="3465"/>
                    </a:lnTo>
                    <a:lnTo>
                      <a:pt x="1031" y="2973"/>
                    </a:lnTo>
                    <a:cubicBezTo>
                      <a:pt x="1042" y="2973"/>
                      <a:pt x="1042" y="2961"/>
                      <a:pt x="1042" y="2950"/>
                    </a:cubicBezTo>
                    <a:cubicBezTo>
                      <a:pt x="1042" y="2950"/>
                      <a:pt x="1037" y="2945"/>
                      <a:pt x="1031" y="2945"/>
                    </a:cubicBezTo>
                    <a:cubicBezTo>
                      <a:pt x="1027" y="2945"/>
                      <a:pt x="1023" y="2946"/>
                      <a:pt x="1020" y="2950"/>
                    </a:cubicBezTo>
                    <a:lnTo>
                      <a:pt x="34" y="3419"/>
                    </a:lnTo>
                    <a:lnTo>
                      <a:pt x="34" y="647"/>
                    </a:lnTo>
                    <a:lnTo>
                      <a:pt x="1031" y="29"/>
                    </a:lnTo>
                    <a:cubicBezTo>
                      <a:pt x="1042" y="29"/>
                      <a:pt x="1042" y="17"/>
                      <a:pt x="1042" y="6"/>
                    </a:cubicBezTo>
                    <a:cubicBezTo>
                      <a:pt x="1035" y="6"/>
                      <a:pt x="1032" y="1"/>
                      <a:pt x="102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1" name="Google Shape;1040;p69"/>
              <p:cNvSpPr/>
              <p:nvPr/>
            </p:nvSpPr>
            <p:spPr>
              <a:xfrm>
                <a:off x="3174243" y="2495287"/>
                <a:ext cx="72250" cy="210765"/>
              </a:xfrm>
              <a:custGeom>
                <a:avLst/>
                <a:gdLst/>
                <a:ahLst/>
                <a:cxnLst/>
                <a:rect l="l" t="t" r="r" b="b"/>
                <a:pathLst>
                  <a:path w="1147" h="3346" extrusionOk="0">
                    <a:moveTo>
                      <a:pt x="1112" y="58"/>
                    </a:moveTo>
                    <a:lnTo>
                      <a:pt x="1112" y="2795"/>
                    </a:lnTo>
                    <a:lnTo>
                      <a:pt x="24" y="3288"/>
                    </a:lnTo>
                    <a:lnTo>
                      <a:pt x="24" y="619"/>
                    </a:lnTo>
                    <a:lnTo>
                      <a:pt x="1112" y="58"/>
                    </a:lnTo>
                    <a:close/>
                    <a:moveTo>
                      <a:pt x="1146" y="0"/>
                    </a:moveTo>
                    <a:lnTo>
                      <a:pt x="1" y="596"/>
                    </a:lnTo>
                    <a:lnTo>
                      <a:pt x="1" y="3345"/>
                    </a:lnTo>
                    <a:lnTo>
                      <a:pt x="1135" y="2830"/>
                    </a:lnTo>
                    <a:lnTo>
                      <a:pt x="1146" y="2818"/>
                    </a:lnTo>
                    <a:lnTo>
                      <a:pt x="11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2" name="Google Shape;1041;p69"/>
              <p:cNvSpPr/>
              <p:nvPr/>
            </p:nvSpPr>
            <p:spPr>
              <a:xfrm>
                <a:off x="3186526" y="2525964"/>
                <a:ext cx="2205" cy="174293"/>
              </a:xfrm>
              <a:custGeom>
                <a:avLst/>
                <a:gdLst/>
                <a:ahLst/>
                <a:cxnLst/>
                <a:rect l="l" t="t" r="r" b="b"/>
                <a:pathLst>
                  <a:path w="35" h="2767" extrusionOk="0">
                    <a:moveTo>
                      <a:pt x="18" y="0"/>
                    </a:moveTo>
                    <a:cubicBezTo>
                      <a:pt x="9" y="0"/>
                      <a:pt x="1" y="6"/>
                      <a:pt x="1" y="17"/>
                    </a:cubicBezTo>
                    <a:lnTo>
                      <a:pt x="1" y="2744"/>
                    </a:lnTo>
                    <a:cubicBezTo>
                      <a:pt x="1" y="2755"/>
                      <a:pt x="1" y="2767"/>
                      <a:pt x="12" y="2767"/>
                    </a:cubicBezTo>
                    <a:cubicBezTo>
                      <a:pt x="23" y="2767"/>
                      <a:pt x="35" y="2755"/>
                      <a:pt x="35" y="275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3" name="Google Shape;1042;p69"/>
              <p:cNvSpPr/>
              <p:nvPr/>
            </p:nvSpPr>
            <p:spPr>
              <a:xfrm>
                <a:off x="3504758" y="2306943"/>
                <a:ext cx="67147" cy="236024"/>
              </a:xfrm>
              <a:custGeom>
                <a:avLst/>
                <a:gdLst/>
                <a:ahLst/>
                <a:cxnLst/>
                <a:rect l="l" t="t" r="r" b="b"/>
                <a:pathLst>
                  <a:path w="1066" h="3747" extrusionOk="0">
                    <a:moveTo>
                      <a:pt x="1031" y="0"/>
                    </a:moveTo>
                    <a:lnTo>
                      <a:pt x="12" y="653"/>
                    </a:lnTo>
                    <a:lnTo>
                      <a:pt x="0" y="653"/>
                    </a:lnTo>
                    <a:lnTo>
                      <a:pt x="0" y="3746"/>
                    </a:lnTo>
                    <a:lnTo>
                      <a:pt x="1043" y="3208"/>
                    </a:lnTo>
                    <a:cubicBezTo>
                      <a:pt x="1066" y="3196"/>
                      <a:pt x="1054" y="3174"/>
                      <a:pt x="1031" y="3174"/>
                    </a:cubicBezTo>
                    <a:lnTo>
                      <a:pt x="35" y="3689"/>
                    </a:lnTo>
                    <a:lnTo>
                      <a:pt x="35" y="676"/>
                    </a:lnTo>
                    <a:lnTo>
                      <a:pt x="1054" y="35"/>
                    </a:lnTo>
                    <a:cubicBezTo>
                      <a:pt x="1054" y="23"/>
                      <a:pt x="1054" y="12"/>
                      <a:pt x="1054" y="12"/>
                    </a:cubicBezTo>
                    <a:cubicBezTo>
                      <a:pt x="1054" y="0"/>
                      <a:pt x="1043"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4" name="Google Shape;1043;p69"/>
              <p:cNvSpPr/>
              <p:nvPr/>
            </p:nvSpPr>
            <p:spPr>
              <a:xfrm>
                <a:off x="3423184" y="2355257"/>
                <a:ext cx="68659" cy="224496"/>
              </a:xfrm>
              <a:custGeom>
                <a:avLst/>
                <a:gdLst/>
                <a:ahLst/>
                <a:cxnLst/>
                <a:rect l="l" t="t" r="r" b="b"/>
                <a:pathLst>
                  <a:path w="1090" h="3564" extrusionOk="0">
                    <a:moveTo>
                      <a:pt x="1055" y="58"/>
                    </a:moveTo>
                    <a:lnTo>
                      <a:pt x="1055" y="3048"/>
                    </a:lnTo>
                    <a:lnTo>
                      <a:pt x="35" y="3506"/>
                    </a:lnTo>
                    <a:lnTo>
                      <a:pt x="35" y="688"/>
                    </a:lnTo>
                    <a:lnTo>
                      <a:pt x="1055" y="58"/>
                    </a:lnTo>
                    <a:close/>
                    <a:moveTo>
                      <a:pt x="1089" y="1"/>
                    </a:moveTo>
                    <a:lnTo>
                      <a:pt x="1" y="665"/>
                    </a:lnTo>
                    <a:lnTo>
                      <a:pt x="1" y="3563"/>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5" name="Google Shape;1044;p69"/>
              <p:cNvSpPr/>
              <p:nvPr/>
            </p:nvSpPr>
            <p:spPr>
              <a:xfrm>
                <a:off x="3433326" y="2390281"/>
                <a:ext cx="2205" cy="184435"/>
              </a:xfrm>
              <a:custGeom>
                <a:avLst/>
                <a:gdLst/>
                <a:ahLst/>
                <a:cxnLst/>
                <a:rect l="l" t="t" r="r" b="b"/>
                <a:pathLst>
                  <a:path w="35" h="2928" extrusionOk="0">
                    <a:moveTo>
                      <a:pt x="17" y="1"/>
                    </a:moveTo>
                    <a:cubicBezTo>
                      <a:pt x="9" y="1"/>
                      <a:pt x="0" y="6"/>
                      <a:pt x="0" y="18"/>
                    </a:cubicBezTo>
                    <a:lnTo>
                      <a:pt x="0" y="2904"/>
                    </a:lnTo>
                    <a:cubicBezTo>
                      <a:pt x="0" y="2916"/>
                      <a:pt x="12" y="2927"/>
                      <a:pt x="23" y="2927"/>
                    </a:cubicBezTo>
                    <a:cubicBezTo>
                      <a:pt x="23" y="2927"/>
                      <a:pt x="35" y="2916"/>
                      <a:pt x="35" y="2904"/>
                    </a:cubicBezTo>
                    <a:lnTo>
                      <a:pt x="35" y="18"/>
                    </a:lnTo>
                    <a:cubicBezTo>
                      <a:pt x="35" y="6"/>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6" name="Google Shape;1045;p69"/>
              <p:cNvSpPr/>
              <p:nvPr/>
            </p:nvSpPr>
            <p:spPr>
              <a:xfrm>
                <a:off x="3517041" y="2340140"/>
                <a:ext cx="2205" cy="195584"/>
              </a:xfrm>
              <a:custGeom>
                <a:avLst/>
                <a:gdLst/>
                <a:ahLst/>
                <a:cxnLst/>
                <a:rect l="l" t="t" r="r" b="b"/>
                <a:pathLst>
                  <a:path w="35" h="3105" extrusionOk="0">
                    <a:moveTo>
                      <a:pt x="23" y="0"/>
                    </a:moveTo>
                    <a:cubicBezTo>
                      <a:pt x="12" y="0"/>
                      <a:pt x="0" y="0"/>
                      <a:pt x="0" y="12"/>
                    </a:cubicBezTo>
                    <a:lnTo>
                      <a:pt x="0" y="3093"/>
                    </a:lnTo>
                    <a:cubicBezTo>
                      <a:pt x="0" y="3105"/>
                      <a:pt x="12" y="3105"/>
                      <a:pt x="12" y="3105"/>
                    </a:cubicBezTo>
                    <a:cubicBezTo>
                      <a:pt x="23" y="3105"/>
                      <a:pt x="34" y="3105"/>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7" name="Google Shape;1046;p69"/>
              <p:cNvSpPr/>
              <p:nvPr/>
            </p:nvSpPr>
            <p:spPr>
              <a:xfrm>
                <a:off x="3645480" y="2212393"/>
                <a:ext cx="89509" cy="256936"/>
              </a:xfrm>
              <a:custGeom>
                <a:avLst/>
                <a:gdLst/>
                <a:ahLst/>
                <a:cxnLst/>
                <a:rect l="l" t="t" r="r" b="b"/>
                <a:pathLst>
                  <a:path w="1421" h="4079" extrusionOk="0">
                    <a:moveTo>
                      <a:pt x="1317" y="70"/>
                    </a:moveTo>
                    <a:lnTo>
                      <a:pt x="1386" y="3288"/>
                    </a:lnTo>
                    <a:lnTo>
                      <a:pt x="34" y="4022"/>
                    </a:lnTo>
                    <a:lnTo>
                      <a:pt x="34" y="860"/>
                    </a:lnTo>
                    <a:lnTo>
                      <a:pt x="1317" y="70"/>
                    </a:lnTo>
                    <a:close/>
                    <a:moveTo>
                      <a:pt x="1340" y="1"/>
                    </a:moveTo>
                    <a:lnTo>
                      <a:pt x="12" y="826"/>
                    </a:lnTo>
                    <a:lnTo>
                      <a:pt x="0" y="837"/>
                    </a:lnTo>
                    <a:lnTo>
                      <a:pt x="0" y="4079"/>
                    </a:lnTo>
                    <a:lnTo>
                      <a:pt x="1421" y="3300"/>
                    </a:lnTo>
                    <a:lnTo>
                      <a:pt x="134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8" name="Google Shape;1047;p69"/>
              <p:cNvSpPr/>
              <p:nvPr/>
            </p:nvSpPr>
            <p:spPr>
              <a:xfrm>
                <a:off x="3749353" y="2142977"/>
                <a:ext cx="94422" cy="270101"/>
              </a:xfrm>
              <a:custGeom>
                <a:avLst/>
                <a:gdLst/>
                <a:ahLst/>
                <a:cxnLst/>
                <a:rect l="l" t="t" r="r" b="b"/>
                <a:pathLst>
                  <a:path w="1499" h="4288" extrusionOk="0">
                    <a:moveTo>
                      <a:pt x="1465" y="1"/>
                    </a:moveTo>
                    <a:cubicBezTo>
                      <a:pt x="1462" y="1"/>
                      <a:pt x="1459" y="2"/>
                      <a:pt x="1455" y="3"/>
                    </a:cubicBezTo>
                    <a:lnTo>
                      <a:pt x="12" y="908"/>
                    </a:lnTo>
                    <a:lnTo>
                      <a:pt x="1" y="920"/>
                    </a:lnTo>
                    <a:lnTo>
                      <a:pt x="1" y="4287"/>
                    </a:lnTo>
                    <a:lnTo>
                      <a:pt x="1478" y="3543"/>
                    </a:lnTo>
                    <a:cubicBezTo>
                      <a:pt x="1490" y="3531"/>
                      <a:pt x="1490" y="3520"/>
                      <a:pt x="1478" y="3520"/>
                    </a:cubicBezTo>
                    <a:cubicBezTo>
                      <a:pt x="1478" y="3508"/>
                      <a:pt x="1467" y="3508"/>
                      <a:pt x="1455" y="3508"/>
                    </a:cubicBezTo>
                    <a:lnTo>
                      <a:pt x="35" y="4230"/>
                    </a:lnTo>
                    <a:lnTo>
                      <a:pt x="35" y="931"/>
                    </a:lnTo>
                    <a:lnTo>
                      <a:pt x="1478" y="37"/>
                    </a:lnTo>
                    <a:cubicBezTo>
                      <a:pt x="1498" y="28"/>
                      <a:pt x="1484" y="1"/>
                      <a:pt x="1465"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39" name="Google Shape;1048;p69"/>
              <p:cNvSpPr/>
              <p:nvPr/>
            </p:nvSpPr>
            <p:spPr>
              <a:xfrm>
                <a:off x="3655559" y="2258251"/>
                <a:ext cx="2205" cy="203143"/>
              </a:xfrm>
              <a:custGeom>
                <a:avLst/>
                <a:gdLst/>
                <a:ahLst/>
                <a:cxnLst/>
                <a:rect l="l" t="t" r="r" b="b"/>
                <a:pathLst>
                  <a:path w="35" h="3225" extrusionOk="0">
                    <a:moveTo>
                      <a:pt x="18" y="0"/>
                    </a:moveTo>
                    <a:cubicBezTo>
                      <a:pt x="9" y="0"/>
                      <a:pt x="0" y="6"/>
                      <a:pt x="0" y="17"/>
                    </a:cubicBezTo>
                    <a:lnTo>
                      <a:pt x="0" y="3213"/>
                    </a:lnTo>
                    <a:cubicBezTo>
                      <a:pt x="0" y="3225"/>
                      <a:pt x="12" y="3225"/>
                      <a:pt x="12" y="3225"/>
                    </a:cubicBezTo>
                    <a:cubicBezTo>
                      <a:pt x="23" y="3225"/>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0" name="Google Shape;1049;p69"/>
              <p:cNvSpPr/>
              <p:nvPr/>
            </p:nvSpPr>
            <p:spPr>
              <a:xfrm>
                <a:off x="3760880" y="2193307"/>
                <a:ext cx="2268" cy="212528"/>
              </a:xfrm>
              <a:custGeom>
                <a:avLst/>
                <a:gdLst/>
                <a:ahLst/>
                <a:cxnLst/>
                <a:rect l="l" t="t" r="r" b="b"/>
                <a:pathLst>
                  <a:path w="36" h="3374" extrusionOk="0">
                    <a:moveTo>
                      <a:pt x="18" y="0"/>
                    </a:moveTo>
                    <a:cubicBezTo>
                      <a:pt x="10" y="0"/>
                      <a:pt x="1" y="6"/>
                      <a:pt x="1" y="17"/>
                    </a:cubicBezTo>
                    <a:lnTo>
                      <a:pt x="1" y="3351"/>
                    </a:lnTo>
                    <a:cubicBezTo>
                      <a:pt x="1" y="3362"/>
                      <a:pt x="12" y="3374"/>
                      <a:pt x="12" y="3374"/>
                    </a:cubicBezTo>
                    <a:cubicBezTo>
                      <a:pt x="24" y="3374"/>
                      <a:pt x="35" y="3362"/>
                      <a:pt x="35" y="3351"/>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1" name="Google Shape;1050;p69"/>
              <p:cNvSpPr/>
              <p:nvPr/>
            </p:nvSpPr>
            <p:spPr>
              <a:xfrm>
                <a:off x="3928311" y="2036333"/>
                <a:ext cx="85918" cy="284400"/>
              </a:xfrm>
              <a:custGeom>
                <a:avLst/>
                <a:gdLst/>
                <a:ahLst/>
                <a:cxnLst/>
                <a:rect l="l" t="t" r="r" b="b"/>
                <a:pathLst>
                  <a:path w="1364" h="4515" extrusionOk="0">
                    <a:moveTo>
                      <a:pt x="1329" y="69"/>
                    </a:moveTo>
                    <a:lnTo>
                      <a:pt x="1329" y="3747"/>
                    </a:lnTo>
                    <a:lnTo>
                      <a:pt x="35" y="4457"/>
                    </a:lnTo>
                    <a:lnTo>
                      <a:pt x="35" y="894"/>
                    </a:lnTo>
                    <a:lnTo>
                      <a:pt x="1329" y="69"/>
                    </a:lnTo>
                    <a:close/>
                    <a:moveTo>
                      <a:pt x="1364" y="1"/>
                    </a:moveTo>
                    <a:lnTo>
                      <a:pt x="12" y="871"/>
                    </a:lnTo>
                    <a:lnTo>
                      <a:pt x="1" y="871"/>
                    </a:lnTo>
                    <a:lnTo>
                      <a:pt x="1" y="4514"/>
                    </a:lnTo>
                    <a:lnTo>
                      <a:pt x="1352" y="3770"/>
                    </a:lnTo>
                    <a:lnTo>
                      <a:pt x="1364" y="3770"/>
                    </a:lnTo>
                    <a:lnTo>
                      <a:pt x="136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2" name="Google Shape;1051;p69"/>
              <p:cNvSpPr/>
              <p:nvPr/>
            </p:nvSpPr>
            <p:spPr>
              <a:xfrm>
                <a:off x="4037285" y="1949027"/>
                <a:ext cx="104689" cy="311045"/>
              </a:xfrm>
              <a:custGeom>
                <a:avLst/>
                <a:gdLst/>
                <a:ahLst/>
                <a:cxnLst/>
                <a:rect l="l" t="t" r="r" b="b"/>
                <a:pathLst>
                  <a:path w="1662" h="4938" extrusionOk="0">
                    <a:moveTo>
                      <a:pt x="1627" y="69"/>
                    </a:moveTo>
                    <a:lnTo>
                      <a:pt x="1627" y="3976"/>
                    </a:lnTo>
                    <a:lnTo>
                      <a:pt x="35" y="4881"/>
                    </a:lnTo>
                    <a:lnTo>
                      <a:pt x="35" y="1146"/>
                    </a:lnTo>
                    <a:lnTo>
                      <a:pt x="1627" y="69"/>
                    </a:lnTo>
                    <a:close/>
                    <a:moveTo>
                      <a:pt x="1661" y="1"/>
                    </a:moveTo>
                    <a:lnTo>
                      <a:pt x="12" y="1123"/>
                    </a:lnTo>
                    <a:lnTo>
                      <a:pt x="0" y="1123"/>
                    </a:lnTo>
                    <a:lnTo>
                      <a:pt x="0" y="4938"/>
                    </a:lnTo>
                    <a:lnTo>
                      <a:pt x="1650" y="3999"/>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3" name="Google Shape;1052;p69"/>
              <p:cNvSpPr/>
              <p:nvPr/>
            </p:nvSpPr>
            <p:spPr>
              <a:xfrm>
                <a:off x="3938389" y="2084332"/>
                <a:ext cx="2268" cy="231299"/>
              </a:xfrm>
              <a:custGeom>
                <a:avLst/>
                <a:gdLst/>
                <a:ahLst/>
                <a:cxnLst/>
                <a:rect l="l" t="t" r="r" b="b"/>
                <a:pathLst>
                  <a:path w="36" h="3672" extrusionOk="0">
                    <a:moveTo>
                      <a:pt x="18" y="1"/>
                    </a:moveTo>
                    <a:cubicBezTo>
                      <a:pt x="10" y="1"/>
                      <a:pt x="1" y="6"/>
                      <a:pt x="1" y="18"/>
                    </a:cubicBezTo>
                    <a:lnTo>
                      <a:pt x="1" y="3660"/>
                    </a:lnTo>
                    <a:cubicBezTo>
                      <a:pt x="1" y="3672"/>
                      <a:pt x="12" y="3672"/>
                      <a:pt x="12" y="3672"/>
                    </a:cubicBezTo>
                    <a:cubicBezTo>
                      <a:pt x="24" y="3672"/>
                      <a:pt x="35" y="3672"/>
                      <a:pt x="35" y="3660"/>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4" name="Google Shape;1053;p69"/>
              <p:cNvSpPr/>
              <p:nvPr/>
            </p:nvSpPr>
            <p:spPr>
              <a:xfrm>
                <a:off x="4046671" y="2013593"/>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5" name="Google Shape;1054;p69"/>
              <p:cNvSpPr/>
              <p:nvPr/>
            </p:nvSpPr>
            <p:spPr>
              <a:xfrm>
                <a:off x="3283974" y="2700890"/>
                <a:ext cx="66391" cy="210765"/>
              </a:xfrm>
              <a:custGeom>
                <a:avLst/>
                <a:gdLst/>
                <a:ahLst/>
                <a:cxnLst/>
                <a:rect l="l" t="t" r="r" b="b"/>
                <a:pathLst>
                  <a:path w="1054" h="3346" extrusionOk="0">
                    <a:moveTo>
                      <a:pt x="1020" y="1"/>
                    </a:moveTo>
                    <a:lnTo>
                      <a:pt x="0" y="505"/>
                    </a:lnTo>
                    <a:lnTo>
                      <a:pt x="0" y="3346"/>
                    </a:lnTo>
                    <a:lnTo>
                      <a:pt x="1031" y="2979"/>
                    </a:lnTo>
                    <a:cubicBezTo>
                      <a:pt x="1051" y="2969"/>
                      <a:pt x="1045" y="2943"/>
                      <a:pt x="1028" y="2943"/>
                    </a:cubicBezTo>
                    <a:cubicBezTo>
                      <a:pt x="1026" y="2943"/>
                      <a:pt x="1023" y="2943"/>
                      <a:pt x="1020" y="2945"/>
                    </a:cubicBezTo>
                    <a:lnTo>
                      <a:pt x="34" y="3300"/>
                    </a:lnTo>
                    <a:lnTo>
                      <a:pt x="34" y="528"/>
                    </a:lnTo>
                    <a:lnTo>
                      <a:pt x="1031" y="35"/>
                    </a:lnTo>
                    <a:cubicBezTo>
                      <a:pt x="1054" y="24"/>
                      <a:pt x="1042" y="1"/>
                      <a:pt x="102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6" name="Google Shape;1055;p69"/>
              <p:cNvSpPr/>
              <p:nvPr/>
            </p:nvSpPr>
            <p:spPr>
              <a:xfrm>
                <a:off x="3174243" y="2746370"/>
                <a:ext cx="72250" cy="202135"/>
              </a:xfrm>
              <a:custGeom>
                <a:avLst/>
                <a:gdLst/>
                <a:ahLst/>
                <a:cxnLst/>
                <a:rect l="l" t="t" r="r" b="b"/>
                <a:pathLst>
                  <a:path w="1147" h="3209" extrusionOk="0">
                    <a:moveTo>
                      <a:pt x="1112" y="58"/>
                    </a:moveTo>
                    <a:lnTo>
                      <a:pt x="1112" y="2807"/>
                    </a:lnTo>
                    <a:lnTo>
                      <a:pt x="24" y="3162"/>
                    </a:lnTo>
                    <a:lnTo>
                      <a:pt x="24" y="493"/>
                    </a:lnTo>
                    <a:lnTo>
                      <a:pt x="1112" y="58"/>
                    </a:lnTo>
                    <a:close/>
                    <a:moveTo>
                      <a:pt x="1146" y="1"/>
                    </a:moveTo>
                    <a:lnTo>
                      <a:pt x="1" y="470"/>
                    </a:lnTo>
                    <a:lnTo>
                      <a:pt x="1" y="3208"/>
                    </a:lnTo>
                    <a:lnTo>
                      <a:pt x="1135" y="2830"/>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7" name="Google Shape;1056;p69"/>
              <p:cNvSpPr/>
              <p:nvPr/>
            </p:nvSpPr>
            <p:spPr>
              <a:xfrm>
                <a:off x="3186526" y="2770558"/>
                <a:ext cx="2205" cy="174293"/>
              </a:xfrm>
              <a:custGeom>
                <a:avLst/>
                <a:gdLst/>
                <a:ahLst/>
                <a:cxnLst/>
                <a:rect l="l" t="t" r="r" b="b"/>
                <a:pathLst>
                  <a:path w="35" h="2767" extrusionOk="0">
                    <a:moveTo>
                      <a:pt x="18" y="0"/>
                    </a:moveTo>
                    <a:cubicBezTo>
                      <a:pt x="9" y="0"/>
                      <a:pt x="1" y="6"/>
                      <a:pt x="1" y="18"/>
                    </a:cubicBezTo>
                    <a:lnTo>
                      <a:pt x="1" y="2744"/>
                    </a:lnTo>
                    <a:cubicBezTo>
                      <a:pt x="1" y="2755"/>
                      <a:pt x="1" y="2767"/>
                      <a:pt x="12" y="2767"/>
                    </a:cubicBezTo>
                    <a:cubicBezTo>
                      <a:pt x="23" y="2767"/>
                      <a:pt x="35" y="2755"/>
                      <a:pt x="35" y="274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8" name="Google Shape;1057;p69"/>
              <p:cNvSpPr/>
              <p:nvPr/>
            </p:nvSpPr>
            <p:spPr>
              <a:xfrm>
                <a:off x="3504758" y="2596892"/>
                <a:ext cx="67147" cy="228213"/>
              </a:xfrm>
              <a:custGeom>
                <a:avLst/>
                <a:gdLst/>
                <a:ahLst/>
                <a:cxnLst/>
                <a:rect l="l" t="t" r="r" b="b"/>
                <a:pathLst>
                  <a:path w="1066" h="3623" extrusionOk="0">
                    <a:moveTo>
                      <a:pt x="1040" y="0"/>
                    </a:moveTo>
                    <a:cubicBezTo>
                      <a:pt x="1037" y="0"/>
                      <a:pt x="1035" y="1"/>
                      <a:pt x="1031" y="2"/>
                    </a:cubicBezTo>
                    <a:lnTo>
                      <a:pt x="12" y="529"/>
                    </a:lnTo>
                    <a:lnTo>
                      <a:pt x="0" y="541"/>
                    </a:lnTo>
                    <a:lnTo>
                      <a:pt x="0" y="3622"/>
                    </a:lnTo>
                    <a:lnTo>
                      <a:pt x="1043" y="3210"/>
                    </a:lnTo>
                    <a:cubicBezTo>
                      <a:pt x="1066" y="3210"/>
                      <a:pt x="1054" y="3175"/>
                      <a:pt x="1031" y="3175"/>
                    </a:cubicBezTo>
                    <a:lnTo>
                      <a:pt x="35" y="3576"/>
                    </a:lnTo>
                    <a:lnTo>
                      <a:pt x="35" y="552"/>
                    </a:lnTo>
                    <a:lnTo>
                      <a:pt x="1043" y="37"/>
                    </a:lnTo>
                    <a:cubicBezTo>
                      <a:pt x="1062" y="27"/>
                      <a:pt x="1057" y="0"/>
                      <a:pt x="104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49" name="Google Shape;1058;p69"/>
              <p:cNvSpPr/>
              <p:nvPr/>
            </p:nvSpPr>
            <p:spPr>
              <a:xfrm>
                <a:off x="3423184" y="2635946"/>
                <a:ext cx="68659" cy="216560"/>
              </a:xfrm>
              <a:custGeom>
                <a:avLst/>
                <a:gdLst/>
                <a:ahLst/>
                <a:cxnLst/>
                <a:rect l="l" t="t" r="r" b="b"/>
                <a:pathLst>
                  <a:path w="1090" h="3438" extrusionOk="0">
                    <a:moveTo>
                      <a:pt x="1055" y="47"/>
                    </a:moveTo>
                    <a:lnTo>
                      <a:pt x="1055" y="3048"/>
                    </a:lnTo>
                    <a:lnTo>
                      <a:pt x="35" y="3380"/>
                    </a:lnTo>
                    <a:lnTo>
                      <a:pt x="35" y="562"/>
                    </a:lnTo>
                    <a:lnTo>
                      <a:pt x="1055" y="47"/>
                    </a:lnTo>
                    <a:close/>
                    <a:moveTo>
                      <a:pt x="1089" y="1"/>
                    </a:moveTo>
                    <a:lnTo>
                      <a:pt x="12" y="528"/>
                    </a:lnTo>
                    <a:lnTo>
                      <a:pt x="1" y="539"/>
                    </a:lnTo>
                    <a:lnTo>
                      <a:pt x="1" y="3438"/>
                    </a:lnTo>
                    <a:lnTo>
                      <a:pt x="1078" y="3082"/>
                    </a:lnTo>
                    <a:lnTo>
                      <a:pt x="1089" y="3071"/>
                    </a:lnTo>
                    <a:lnTo>
                      <a:pt x="108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0" name="Google Shape;1059;p69"/>
              <p:cNvSpPr/>
              <p:nvPr/>
            </p:nvSpPr>
            <p:spPr>
              <a:xfrm>
                <a:off x="3433326" y="2664481"/>
                <a:ext cx="2205" cy="183679"/>
              </a:xfrm>
              <a:custGeom>
                <a:avLst/>
                <a:gdLst/>
                <a:ahLst/>
                <a:cxnLst/>
                <a:rect l="l" t="t" r="r" b="b"/>
                <a:pathLst>
                  <a:path w="35" h="2916" extrusionOk="0">
                    <a:moveTo>
                      <a:pt x="17" y="0"/>
                    </a:moveTo>
                    <a:cubicBezTo>
                      <a:pt x="9" y="0"/>
                      <a:pt x="0" y="6"/>
                      <a:pt x="0" y="18"/>
                    </a:cubicBezTo>
                    <a:lnTo>
                      <a:pt x="0" y="2904"/>
                    </a:lnTo>
                    <a:cubicBezTo>
                      <a:pt x="0" y="2904"/>
                      <a:pt x="12" y="2916"/>
                      <a:pt x="23" y="2916"/>
                    </a:cubicBezTo>
                    <a:cubicBezTo>
                      <a:pt x="23" y="2916"/>
                      <a:pt x="35" y="2904"/>
                      <a:pt x="35" y="2904"/>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1" name="Google Shape;1060;p69"/>
              <p:cNvSpPr/>
              <p:nvPr/>
            </p:nvSpPr>
            <p:spPr>
              <a:xfrm>
                <a:off x="3517041" y="2623726"/>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2" name="Google Shape;1061;p69"/>
              <p:cNvSpPr/>
              <p:nvPr/>
            </p:nvSpPr>
            <p:spPr>
              <a:xfrm>
                <a:off x="3645480" y="2521995"/>
                <a:ext cx="89509" cy="246102"/>
              </a:xfrm>
              <a:custGeom>
                <a:avLst/>
                <a:gdLst/>
                <a:ahLst/>
                <a:cxnLst/>
                <a:rect l="l" t="t" r="r" b="b"/>
                <a:pathLst>
                  <a:path w="1421" h="3907" extrusionOk="0">
                    <a:moveTo>
                      <a:pt x="1317" y="57"/>
                    </a:moveTo>
                    <a:lnTo>
                      <a:pt x="1386" y="3288"/>
                    </a:lnTo>
                    <a:lnTo>
                      <a:pt x="34" y="3860"/>
                    </a:lnTo>
                    <a:lnTo>
                      <a:pt x="34" y="687"/>
                    </a:lnTo>
                    <a:lnTo>
                      <a:pt x="1317" y="57"/>
                    </a:lnTo>
                    <a:close/>
                    <a:moveTo>
                      <a:pt x="1340" y="0"/>
                    </a:moveTo>
                    <a:lnTo>
                      <a:pt x="12" y="664"/>
                    </a:lnTo>
                    <a:lnTo>
                      <a:pt x="0" y="664"/>
                    </a:lnTo>
                    <a:lnTo>
                      <a:pt x="0" y="3906"/>
                    </a:lnTo>
                    <a:lnTo>
                      <a:pt x="1409" y="3311"/>
                    </a:lnTo>
                    <a:lnTo>
                      <a:pt x="1421" y="3299"/>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3" name="Google Shape;1062;p69"/>
              <p:cNvSpPr/>
              <p:nvPr/>
            </p:nvSpPr>
            <p:spPr>
              <a:xfrm>
                <a:off x="3749353" y="2465681"/>
                <a:ext cx="94422" cy="258385"/>
              </a:xfrm>
              <a:custGeom>
                <a:avLst/>
                <a:gdLst/>
                <a:ahLst/>
                <a:cxnLst/>
                <a:rect l="l" t="t" r="r" b="b"/>
                <a:pathLst>
                  <a:path w="1499" h="4102" extrusionOk="0">
                    <a:moveTo>
                      <a:pt x="1467" y="1"/>
                    </a:moveTo>
                    <a:lnTo>
                      <a:pt x="1" y="745"/>
                    </a:lnTo>
                    <a:lnTo>
                      <a:pt x="1" y="4102"/>
                    </a:lnTo>
                    <a:lnTo>
                      <a:pt x="1478" y="3540"/>
                    </a:lnTo>
                    <a:cubicBezTo>
                      <a:pt x="1498" y="3530"/>
                      <a:pt x="1492" y="3504"/>
                      <a:pt x="1476" y="3504"/>
                    </a:cubicBezTo>
                    <a:cubicBezTo>
                      <a:pt x="1473" y="3504"/>
                      <a:pt x="1470" y="3504"/>
                      <a:pt x="1467" y="3506"/>
                    </a:cubicBezTo>
                    <a:lnTo>
                      <a:pt x="35" y="4056"/>
                    </a:lnTo>
                    <a:lnTo>
                      <a:pt x="35" y="757"/>
                    </a:lnTo>
                    <a:lnTo>
                      <a:pt x="1478" y="35"/>
                    </a:lnTo>
                    <a:cubicBezTo>
                      <a:pt x="1490" y="35"/>
                      <a:pt x="1490" y="23"/>
                      <a:pt x="1490" y="12"/>
                    </a:cubicBezTo>
                    <a:cubicBezTo>
                      <a:pt x="1478" y="1"/>
                      <a:pt x="1467" y="1"/>
                      <a:pt x="14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4" name="Google Shape;1063;p69"/>
              <p:cNvSpPr/>
              <p:nvPr/>
            </p:nvSpPr>
            <p:spPr>
              <a:xfrm>
                <a:off x="3655559" y="2558404"/>
                <a:ext cx="2205" cy="203899"/>
              </a:xfrm>
              <a:custGeom>
                <a:avLst/>
                <a:gdLst/>
                <a:ahLst/>
                <a:cxnLst/>
                <a:rect l="l" t="t" r="r" b="b"/>
                <a:pathLst>
                  <a:path w="35" h="3237" extrusionOk="0">
                    <a:moveTo>
                      <a:pt x="18" y="1"/>
                    </a:moveTo>
                    <a:cubicBezTo>
                      <a:pt x="9" y="1"/>
                      <a:pt x="0" y="6"/>
                      <a:pt x="0" y="18"/>
                    </a:cubicBezTo>
                    <a:lnTo>
                      <a:pt x="0" y="3214"/>
                    </a:lnTo>
                    <a:cubicBezTo>
                      <a:pt x="0" y="3225"/>
                      <a:pt x="12" y="3237"/>
                      <a:pt x="12" y="3237"/>
                    </a:cubicBezTo>
                    <a:cubicBezTo>
                      <a:pt x="23" y="3237"/>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5" name="Google Shape;1064;p69"/>
              <p:cNvSpPr/>
              <p:nvPr/>
            </p:nvSpPr>
            <p:spPr>
              <a:xfrm>
                <a:off x="3760880" y="2506247"/>
                <a:ext cx="2268" cy="212780"/>
              </a:xfrm>
              <a:custGeom>
                <a:avLst/>
                <a:gdLst/>
                <a:ahLst/>
                <a:cxnLst/>
                <a:rect l="l" t="t" r="r" b="b"/>
                <a:pathLst>
                  <a:path w="36" h="3378" extrusionOk="0">
                    <a:moveTo>
                      <a:pt x="18" y="1"/>
                    </a:moveTo>
                    <a:cubicBezTo>
                      <a:pt x="10" y="1"/>
                      <a:pt x="1" y="4"/>
                      <a:pt x="1" y="10"/>
                    </a:cubicBezTo>
                    <a:lnTo>
                      <a:pt x="1" y="3354"/>
                    </a:lnTo>
                    <a:cubicBezTo>
                      <a:pt x="1" y="3366"/>
                      <a:pt x="12" y="3377"/>
                      <a:pt x="12" y="3377"/>
                    </a:cubicBezTo>
                    <a:cubicBezTo>
                      <a:pt x="24" y="3377"/>
                      <a:pt x="35" y="3366"/>
                      <a:pt x="35" y="3354"/>
                    </a:cubicBezTo>
                    <a:lnTo>
                      <a:pt x="35" y="10"/>
                    </a:lnTo>
                    <a:cubicBezTo>
                      <a:pt x="35" y="4"/>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6" name="Google Shape;1065;p69"/>
              <p:cNvSpPr/>
              <p:nvPr/>
            </p:nvSpPr>
            <p:spPr>
              <a:xfrm>
                <a:off x="3928311" y="2379824"/>
                <a:ext cx="85918" cy="273503"/>
              </a:xfrm>
              <a:custGeom>
                <a:avLst/>
                <a:gdLst/>
                <a:ahLst/>
                <a:cxnLst/>
                <a:rect l="l" t="t" r="r" b="b"/>
                <a:pathLst>
                  <a:path w="1364" h="4342" extrusionOk="0">
                    <a:moveTo>
                      <a:pt x="1329" y="58"/>
                    </a:moveTo>
                    <a:lnTo>
                      <a:pt x="1329" y="3735"/>
                    </a:lnTo>
                    <a:lnTo>
                      <a:pt x="35" y="4296"/>
                    </a:lnTo>
                    <a:lnTo>
                      <a:pt x="35" y="722"/>
                    </a:lnTo>
                    <a:lnTo>
                      <a:pt x="1329" y="58"/>
                    </a:lnTo>
                    <a:close/>
                    <a:moveTo>
                      <a:pt x="1364" y="0"/>
                    </a:moveTo>
                    <a:lnTo>
                      <a:pt x="1" y="711"/>
                    </a:lnTo>
                    <a:lnTo>
                      <a:pt x="1" y="4342"/>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7" name="Google Shape;1066;p69"/>
              <p:cNvSpPr/>
              <p:nvPr/>
            </p:nvSpPr>
            <p:spPr>
              <a:xfrm>
                <a:off x="4037285" y="2307636"/>
                <a:ext cx="104689" cy="298069"/>
              </a:xfrm>
              <a:custGeom>
                <a:avLst/>
                <a:gdLst/>
                <a:ahLst/>
                <a:cxnLst/>
                <a:rect l="l" t="t" r="r" b="b"/>
                <a:pathLst>
                  <a:path w="1662" h="4732" extrusionOk="0">
                    <a:moveTo>
                      <a:pt x="1627" y="58"/>
                    </a:moveTo>
                    <a:lnTo>
                      <a:pt x="1627" y="3964"/>
                    </a:lnTo>
                    <a:lnTo>
                      <a:pt x="35" y="4686"/>
                    </a:lnTo>
                    <a:lnTo>
                      <a:pt x="35" y="952"/>
                    </a:lnTo>
                    <a:lnTo>
                      <a:pt x="1627" y="58"/>
                    </a:lnTo>
                    <a:close/>
                    <a:moveTo>
                      <a:pt x="1661" y="1"/>
                    </a:moveTo>
                    <a:lnTo>
                      <a:pt x="0" y="929"/>
                    </a:lnTo>
                    <a:lnTo>
                      <a:pt x="0" y="4732"/>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8" name="Google Shape;1067;p69"/>
              <p:cNvSpPr/>
              <p:nvPr/>
            </p:nvSpPr>
            <p:spPr>
              <a:xfrm>
                <a:off x="3938389" y="2418438"/>
                <a:ext cx="2268" cy="232055"/>
              </a:xfrm>
              <a:custGeom>
                <a:avLst/>
                <a:gdLst/>
                <a:ahLst/>
                <a:cxnLst/>
                <a:rect l="l" t="t" r="r" b="b"/>
                <a:pathLst>
                  <a:path w="36" h="3684" extrusionOk="0">
                    <a:moveTo>
                      <a:pt x="18" y="0"/>
                    </a:moveTo>
                    <a:cubicBezTo>
                      <a:pt x="10" y="0"/>
                      <a:pt x="1" y="6"/>
                      <a:pt x="1" y="17"/>
                    </a:cubicBezTo>
                    <a:lnTo>
                      <a:pt x="1" y="3660"/>
                    </a:lnTo>
                    <a:cubicBezTo>
                      <a:pt x="1" y="3672"/>
                      <a:pt x="12" y="3683"/>
                      <a:pt x="12" y="3683"/>
                    </a:cubicBezTo>
                    <a:cubicBezTo>
                      <a:pt x="24" y="3683"/>
                      <a:pt x="35" y="3672"/>
                      <a:pt x="35" y="3660"/>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9" name="Google Shape;1068;p69"/>
              <p:cNvSpPr/>
              <p:nvPr/>
            </p:nvSpPr>
            <p:spPr>
              <a:xfrm>
                <a:off x="4046671" y="2360675"/>
                <a:ext cx="2205" cy="239299"/>
              </a:xfrm>
              <a:custGeom>
                <a:avLst/>
                <a:gdLst/>
                <a:ahLst/>
                <a:cxnLst/>
                <a:rect l="l" t="t" r="r" b="b"/>
                <a:pathLst>
                  <a:path w="35" h="3799" extrusionOk="0">
                    <a:moveTo>
                      <a:pt x="17" y="1"/>
                    </a:moveTo>
                    <a:cubicBezTo>
                      <a:pt x="9" y="1"/>
                      <a:pt x="0" y="7"/>
                      <a:pt x="0" y="18"/>
                    </a:cubicBezTo>
                    <a:lnTo>
                      <a:pt x="0" y="3787"/>
                    </a:lnTo>
                    <a:cubicBezTo>
                      <a:pt x="0" y="3798"/>
                      <a:pt x="0" y="3798"/>
                      <a:pt x="12" y="3798"/>
                    </a:cubicBezTo>
                    <a:cubicBezTo>
                      <a:pt x="23" y="3798"/>
                      <a:pt x="35" y="3798"/>
                      <a:pt x="35" y="3787"/>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0" name="Google Shape;1069;p69"/>
              <p:cNvSpPr/>
              <p:nvPr/>
            </p:nvSpPr>
            <p:spPr>
              <a:xfrm>
                <a:off x="3283974" y="2988130"/>
                <a:ext cx="66391" cy="200623"/>
              </a:xfrm>
              <a:custGeom>
                <a:avLst/>
                <a:gdLst/>
                <a:ahLst/>
                <a:cxnLst/>
                <a:rect l="l" t="t" r="r" b="b"/>
                <a:pathLst>
                  <a:path w="1054" h="3185" extrusionOk="0">
                    <a:moveTo>
                      <a:pt x="1020" y="0"/>
                    </a:moveTo>
                    <a:lnTo>
                      <a:pt x="0" y="344"/>
                    </a:lnTo>
                    <a:lnTo>
                      <a:pt x="0" y="3185"/>
                    </a:lnTo>
                    <a:lnTo>
                      <a:pt x="1031" y="2978"/>
                    </a:lnTo>
                    <a:cubicBezTo>
                      <a:pt x="1042" y="2978"/>
                      <a:pt x="1042" y="2967"/>
                      <a:pt x="1042" y="2956"/>
                    </a:cubicBezTo>
                    <a:cubicBezTo>
                      <a:pt x="1042" y="2956"/>
                      <a:pt x="1031" y="2944"/>
                      <a:pt x="1020" y="2944"/>
                    </a:cubicBezTo>
                    <a:lnTo>
                      <a:pt x="34" y="3150"/>
                    </a:lnTo>
                    <a:lnTo>
                      <a:pt x="34" y="367"/>
                    </a:lnTo>
                    <a:lnTo>
                      <a:pt x="1031" y="34"/>
                    </a:lnTo>
                    <a:cubicBezTo>
                      <a:pt x="1054" y="34"/>
                      <a:pt x="1042" y="0"/>
                      <a:pt x="10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1" name="Google Shape;1070;p69"/>
              <p:cNvSpPr/>
              <p:nvPr/>
            </p:nvSpPr>
            <p:spPr>
              <a:xfrm>
                <a:off x="3174243" y="3017673"/>
                <a:ext cx="72250" cy="191301"/>
              </a:xfrm>
              <a:custGeom>
                <a:avLst/>
                <a:gdLst/>
                <a:ahLst/>
                <a:cxnLst/>
                <a:rect l="l" t="t" r="r" b="b"/>
                <a:pathLst>
                  <a:path w="1147" h="3037" extrusionOk="0">
                    <a:moveTo>
                      <a:pt x="1112" y="47"/>
                    </a:moveTo>
                    <a:lnTo>
                      <a:pt x="1112" y="2796"/>
                    </a:lnTo>
                    <a:lnTo>
                      <a:pt x="24" y="2991"/>
                    </a:lnTo>
                    <a:lnTo>
                      <a:pt x="24" y="310"/>
                    </a:lnTo>
                    <a:lnTo>
                      <a:pt x="1112" y="47"/>
                    </a:lnTo>
                    <a:close/>
                    <a:moveTo>
                      <a:pt x="1146" y="1"/>
                    </a:moveTo>
                    <a:lnTo>
                      <a:pt x="12" y="287"/>
                    </a:lnTo>
                    <a:lnTo>
                      <a:pt x="1" y="287"/>
                    </a:lnTo>
                    <a:lnTo>
                      <a:pt x="1" y="3036"/>
                    </a:lnTo>
                    <a:lnTo>
                      <a:pt x="1146" y="2830"/>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2" name="Google Shape;1071;p69"/>
              <p:cNvSpPr/>
              <p:nvPr/>
            </p:nvSpPr>
            <p:spPr>
              <a:xfrm>
                <a:off x="3186526" y="3032476"/>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3" name="Google Shape;1072;p69"/>
              <p:cNvSpPr/>
              <p:nvPr/>
            </p:nvSpPr>
            <p:spPr>
              <a:xfrm>
                <a:off x="3504758" y="2918840"/>
                <a:ext cx="67147" cy="217945"/>
              </a:xfrm>
              <a:custGeom>
                <a:avLst/>
                <a:gdLst/>
                <a:ahLst/>
                <a:cxnLst/>
                <a:rect l="l" t="t" r="r" b="b"/>
                <a:pathLst>
                  <a:path w="1066" h="3460" extrusionOk="0">
                    <a:moveTo>
                      <a:pt x="1031" y="0"/>
                    </a:moveTo>
                    <a:lnTo>
                      <a:pt x="0" y="378"/>
                    </a:lnTo>
                    <a:lnTo>
                      <a:pt x="0" y="3460"/>
                    </a:lnTo>
                    <a:lnTo>
                      <a:pt x="1043" y="3219"/>
                    </a:lnTo>
                    <a:cubicBezTo>
                      <a:pt x="1062" y="3209"/>
                      <a:pt x="1057" y="3183"/>
                      <a:pt x="1047" y="3183"/>
                    </a:cubicBezTo>
                    <a:cubicBezTo>
                      <a:pt x="1046" y="3183"/>
                      <a:pt x="1044" y="3183"/>
                      <a:pt x="1043" y="3185"/>
                    </a:cubicBezTo>
                    <a:lnTo>
                      <a:pt x="35" y="3414"/>
                    </a:lnTo>
                    <a:lnTo>
                      <a:pt x="35" y="401"/>
                    </a:lnTo>
                    <a:lnTo>
                      <a:pt x="1043" y="35"/>
                    </a:lnTo>
                    <a:cubicBezTo>
                      <a:pt x="1066" y="35"/>
                      <a:pt x="1054" y="0"/>
                      <a:pt x="1031"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4" name="Google Shape;1073;p69"/>
              <p:cNvSpPr/>
              <p:nvPr/>
            </p:nvSpPr>
            <p:spPr>
              <a:xfrm>
                <a:off x="3423184" y="2945548"/>
                <a:ext cx="68659" cy="205662"/>
              </a:xfrm>
              <a:custGeom>
                <a:avLst/>
                <a:gdLst/>
                <a:ahLst/>
                <a:cxnLst/>
                <a:rect l="l" t="t" r="r" b="b"/>
                <a:pathLst>
                  <a:path w="1090" h="3265" extrusionOk="0">
                    <a:moveTo>
                      <a:pt x="1055" y="46"/>
                    </a:moveTo>
                    <a:lnTo>
                      <a:pt x="1055" y="3047"/>
                    </a:lnTo>
                    <a:lnTo>
                      <a:pt x="35" y="3219"/>
                    </a:lnTo>
                    <a:lnTo>
                      <a:pt x="35" y="390"/>
                    </a:lnTo>
                    <a:lnTo>
                      <a:pt x="1055" y="46"/>
                    </a:lnTo>
                    <a:close/>
                    <a:moveTo>
                      <a:pt x="1089" y="0"/>
                    </a:moveTo>
                    <a:lnTo>
                      <a:pt x="1" y="367"/>
                    </a:lnTo>
                    <a:lnTo>
                      <a:pt x="1" y="3265"/>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5" name="Google Shape;1074;p69"/>
              <p:cNvSpPr/>
              <p:nvPr/>
            </p:nvSpPr>
            <p:spPr>
              <a:xfrm>
                <a:off x="3433326" y="2965201"/>
                <a:ext cx="2205" cy="183868"/>
              </a:xfrm>
              <a:custGeom>
                <a:avLst/>
                <a:gdLst/>
                <a:ahLst/>
                <a:cxnLst/>
                <a:rect l="l" t="t" r="r" b="b"/>
                <a:pathLst>
                  <a:path w="35" h="2919" extrusionOk="0">
                    <a:moveTo>
                      <a:pt x="17" y="0"/>
                    </a:moveTo>
                    <a:cubicBezTo>
                      <a:pt x="9" y="0"/>
                      <a:pt x="0" y="3"/>
                      <a:pt x="0" y="9"/>
                    </a:cubicBezTo>
                    <a:lnTo>
                      <a:pt x="0" y="2907"/>
                    </a:lnTo>
                    <a:cubicBezTo>
                      <a:pt x="0" y="2907"/>
                      <a:pt x="12" y="2919"/>
                      <a:pt x="23" y="2919"/>
                    </a:cubicBezTo>
                    <a:cubicBezTo>
                      <a:pt x="23" y="2919"/>
                      <a:pt x="35" y="2907"/>
                      <a:pt x="35" y="2907"/>
                    </a:cubicBezTo>
                    <a:lnTo>
                      <a:pt x="35" y="9"/>
                    </a:lnTo>
                    <a:cubicBezTo>
                      <a:pt x="35" y="3"/>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6" name="Google Shape;1075;p69"/>
              <p:cNvSpPr/>
              <p:nvPr/>
            </p:nvSpPr>
            <p:spPr>
              <a:xfrm>
                <a:off x="3517041" y="2937611"/>
                <a:ext cx="2205" cy="196340"/>
              </a:xfrm>
              <a:custGeom>
                <a:avLst/>
                <a:gdLst/>
                <a:ahLst/>
                <a:cxnLst/>
                <a:rect l="l" t="t" r="r" b="b"/>
                <a:pathLst>
                  <a:path w="35" h="3117" extrusionOk="0">
                    <a:moveTo>
                      <a:pt x="23" y="0"/>
                    </a:moveTo>
                    <a:cubicBezTo>
                      <a:pt x="12" y="0"/>
                      <a:pt x="0" y="12"/>
                      <a:pt x="0" y="23"/>
                    </a:cubicBezTo>
                    <a:lnTo>
                      <a:pt x="0" y="3093"/>
                    </a:lnTo>
                    <a:cubicBezTo>
                      <a:pt x="0" y="3105"/>
                      <a:pt x="12" y="3116"/>
                      <a:pt x="12" y="3116"/>
                    </a:cubicBezTo>
                    <a:cubicBezTo>
                      <a:pt x="23" y="3116"/>
                      <a:pt x="34" y="3105"/>
                      <a:pt x="34" y="3093"/>
                    </a:cubicBezTo>
                    <a:lnTo>
                      <a:pt x="34" y="23"/>
                    </a:lnTo>
                    <a:cubicBezTo>
                      <a:pt x="34" y="12"/>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7" name="Google Shape;1076;p69"/>
              <p:cNvSpPr/>
              <p:nvPr/>
            </p:nvSpPr>
            <p:spPr>
              <a:xfrm>
                <a:off x="3645480" y="2869077"/>
                <a:ext cx="89509" cy="233126"/>
              </a:xfrm>
              <a:custGeom>
                <a:avLst/>
                <a:gdLst/>
                <a:ahLst/>
                <a:cxnLst/>
                <a:rect l="l" t="t" r="r" b="b"/>
                <a:pathLst>
                  <a:path w="1421" h="3701" extrusionOk="0">
                    <a:moveTo>
                      <a:pt x="1306" y="46"/>
                    </a:moveTo>
                    <a:lnTo>
                      <a:pt x="1386" y="3288"/>
                    </a:lnTo>
                    <a:lnTo>
                      <a:pt x="34" y="3654"/>
                    </a:lnTo>
                    <a:lnTo>
                      <a:pt x="34" y="481"/>
                    </a:lnTo>
                    <a:lnTo>
                      <a:pt x="1306" y="46"/>
                    </a:lnTo>
                    <a:close/>
                    <a:moveTo>
                      <a:pt x="1340" y="0"/>
                    </a:moveTo>
                    <a:lnTo>
                      <a:pt x="12" y="458"/>
                    </a:lnTo>
                    <a:lnTo>
                      <a:pt x="0" y="458"/>
                    </a:lnTo>
                    <a:lnTo>
                      <a:pt x="0" y="3700"/>
                    </a:lnTo>
                    <a:lnTo>
                      <a:pt x="1421" y="3311"/>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8" name="Google Shape;1077;p69"/>
              <p:cNvSpPr/>
              <p:nvPr/>
            </p:nvSpPr>
            <p:spPr>
              <a:xfrm>
                <a:off x="3749353" y="2830085"/>
                <a:ext cx="93855" cy="244653"/>
              </a:xfrm>
              <a:custGeom>
                <a:avLst/>
                <a:gdLst/>
                <a:ahLst/>
                <a:cxnLst/>
                <a:rect l="l" t="t" r="r" b="b"/>
                <a:pathLst>
                  <a:path w="1490" h="3884" extrusionOk="0">
                    <a:moveTo>
                      <a:pt x="1467" y="0"/>
                    </a:moveTo>
                    <a:lnTo>
                      <a:pt x="1" y="516"/>
                    </a:lnTo>
                    <a:lnTo>
                      <a:pt x="1" y="3884"/>
                    </a:lnTo>
                    <a:lnTo>
                      <a:pt x="1478" y="3540"/>
                    </a:lnTo>
                    <a:cubicBezTo>
                      <a:pt x="1490" y="3529"/>
                      <a:pt x="1490" y="3506"/>
                      <a:pt x="1467" y="3506"/>
                    </a:cubicBezTo>
                    <a:lnTo>
                      <a:pt x="35" y="3838"/>
                    </a:lnTo>
                    <a:lnTo>
                      <a:pt x="35" y="539"/>
                    </a:lnTo>
                    <a:lnTo>
                      <a:pt x="1478" y="35"/>
                    </a:lnTo>
                    <a:cubicBezTo>
                      <a:pt x="1478" y="35"/>
                      <a:pt x="1490" y="23"/>
                      <a:pt x="1490" y="12"/>
                    </a:cubicBezTo>
                    <a:cubicBezTo>
                      <a:pt x="1478" y="12"/>
                      <a:pt x="1467" y="0"/>
                      <a:pt x="146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69" name="Google Shape;1078;p69"/>
              <p:cNvSpPr/>
              <p:nvPr/>
            </p:nvSpPr>
            <p:spPr>
              <a:xfrm>
                <a:off x="3655559" y="2893958"/>
                <a:ext cx="2205" cy="203899"/>
              </a:xfrm>
              <a:custGeom>
                <a:avLst/>
                <a:gdLst/>
                <a:ahLst/>
                <a:cxnLst/>
                <a:rect l="l" t="t" r="r" b="b"/>
                <a:pathLst>
                  <a:path w="35" h="3237" extrusionOk="0">
                    <a:moveTo>
                      <a:pt x="18" y="0"/>
                    </a:moveTo>
                    <a:cubicBezTo>
                      <a:pt x="9" y="0"/>
                      <a:pt x="0" y="6"/>
                      <a:pt x="0" y="17"/>
                    </a:cubicBezTo>
                    <a:lnTo>
                      <a:pt x="0" y="3213"/>
                    </a:lnTo>
                    <a:cubicBezTo>
                      <a:pt x="0" y="3225"/>
                      <a:pt x="12" y="3236"/>
                      <a:pt x="12" y="3236"/>
                    </a:cubicBezTo>
                    <a:cubicBezTo>
                      <a:pt x="23" y="3236"/>
                      <a:pt x="35" y="3225"/>
                      <a:pt x="35" y="3213"/>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0" name="Google Shape;1079;p69"/>
              <p:cNvSpPr/>
              <p:nvPr/>
            </p:nvSpPr>
            <p:spPr>
              <a:xfrm>
                <a:off x="3760880" y="2857864"/>
                <a:ext cx="2268" cy="212528"/>
              </a:xfrm>
              <a:custGeom>
                <a:avLst/>
                <a:gdLst/>
                <a:ahLst/>
                <a:cxnLst/>
                <a:rect l="l" t="t" r="r" b="b"/>
                <a:pathLst>
                  <a:path w="36" h="3374" extrusionOk="0">
                    <a:moveTo>
                      <a:pt x="18" y="0"/>
                    </a:moveTo>
                    <a:cubicBezTo>
                      <a:pt x="10" y="0"/>
                      <a:pt x="1" y="6"/>
                      <a:pt x="1" y="18"/>
                    </a:cubicBezTo>
                    <a:lnTo>
                      <a:pt x="1" y="3363"/>
                    </a:lnTo>
                    <a:cubicBezTo>
                      <a:pt x="1" y="3374"/>
                      <a:pt x="12" y="3374"/>
                      <a:pt x="12" y="3374"/>
                    </a:cubicBezTo>
                    <a:cubicBezTo>
                      <a:pt x="24" y="3374"/>
                      <a:pt x="35" y="3374"/>
                      <a:pt x="35" y="3363"/>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1" name="Google Shape;1080;p69"/>
              <p:cNvSpPr/>
              <p:nvPr/>
            </p:nvSpPr>
            <p:spPr>
              <a:xfrm>
                <a:off x="3928311" y="2770936"/>
                <a:ext cx="85918" cy="260527"/>
              </a:xfrm>
              <a:custGeom>
                <a:avLst/>
                <a:gdLst/>
                <a:ahLst/>
                <a:cxnLst/>
                <a:rect l="l" t="t" r="r" b="b"/>
                <a:pathLst>
                  <a:path w="1364" h="4136" extrusionOk="0">
                    <a:moveTo>
                      <a:pt x="1329" y="57"/>
                    </a:moveTo>
                    <a:lnTo>
                      <a:pt x="1329" y="3746"/>
                    </a:lnTo>
                    <a:lnTo>
                      <a:pt x="35" y="4090"/>
                    </a:lnTo>
                    <a:lnTo>
                      <a:pt x="35" y="527"/>
                    </a:lnTo>
                    <a:lnTo>
                      <a:pt x="1329" y="57"/>
                    </a:lnTo>
                    <a:close/>
                    <a:moveTo>
                      <a:pt x="1364" y="0"/>
                    </a:moveTo>
                    <a:lnTo>
                      <a:pt x="1" y="493"/>
                    </a:lnTo>
                    <a:lnTo>
                      <a:pt x="1" y="4135"/>
                    </a:lnTo>
                    <a:lnTo>
                      <a:pt x="1364" y="3769"/>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2" name="Google Shape;1081;p69"/>
              <p:cNvSpPr/>
              <p:nvPr/>
            </p:nvSpPr>
            <p:spPr>
              <a:xfrm>
                <a:off x="4037285" y="2719662"/>
                <a:ext cx="104689" cy="281502"/>
              </a:xfrm>
              <a:custGeom>
                <a:avLst/>
                <a:gdLst/>
                <a:ahLst/>
                <a:cxnLst/>
                <a:rect l="l" t="t" r="r" b="b"/>
                <a:pathLst>
                  <a:path w="1662" h="4469" extrusionOk="0">
                    <a:moveTo>
                      <a:pt x="1627" y="47"/>
                    </a:moveTo>
                    <a:lnTo>
                      <a:pt x="1627" y="3953"/>
                    </a:lnTo>
                    <a:lnTo>
                      <a:pt x="35" y="4422"/>
                    </a:lnTo>
                    <a:lnTo>
                      <a:pt x="35" y="688"/>
                    </a:lnTo>
                    <a:lnTo>
                      <a:pt x="1627" y="47"/>
                    </a:lnTo>
                    <a:close/>
                    <a:moveTo>
                      <a:pt x="1661" y="1"/>
                    </a:moveTo>
                    <a:lnTo>
                      <a:pt x="12" y="654"/>
                    </a:lnTo>
                    <a:lnTo>
                      <a:pt x="0" y="665"/>
                    </a:lnTo>
                    <a:lnTo>
                      <a:pt x="0" y="4468"/>
                    </a:lnTo>
                    <a:lnTo>
                      <a:pt x="1650" y="3976"/>
                    </a:lnTo>
                    <a:lnTo>
                      <a:pt x="1661" y="3976"/>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3" name="Google Shape;1082;p69"/>
              <p:cNvSpPr/>
              <p:nvPr/>
            </p:nvSpPr>
            <p:spPr>
              <a:xfrm>
                <a:off x="3938389" y="2798527"/>
                <a:ext cx="2268" cy="231488"/>
              </a:xfrm>
              <a:custGeom>
                <a:avLst/>
                <a:gdLst/>
                <a:ahLst/>
                <a:cxnLst/>
                <a:rect l="l" t="t" r="r" b="b"/>
                <a:pathLst>
                  <a:path w="36" h="3675" extrusionOk="0">
                    <a:moveTo>
                      <a:pt x="18" y="0"/>
                    </a:moveTo>
                    <a:cubicBezTo>
                      <a:pt x="10" y="0"/>
                      <a:pt x="1" y="3"/>
                      <a:pt x="1" y="9"/>
                    </a:cubicBezTo>
                    <a:lnTo>
                      <a:pt x="1" y="3652"/>
                    </a:lnTo>
                    <a:cubicBezTo>
                      <a:pt x="1" y="3663"/>
                      <a:pt x="12" y="3675"/>
                      <a:pt x="12" y="3675"/>
                    </a:cubicBezTo>
                    <a:cubicBezTo>
                      <a:pt x="24" y="3675"/>
                      <a:pt x="35" y="3663"/>
                      <a:pt x="35" y="3652"/>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4" name="Google Shape;1083;p69"/>
              <p:cNvSpPr/>
              <p:nvPr/>
            </p:nvSpPr>
            <p:spPr>
              <a:xfrm>
                <a:off x="4046671" y="2757582"/>
                <a:ext cx="2205" cy="239236"/>
              </a:xfrm>
              <a:custGeom>
                <a:avLst/>
                <a:gdLst/>
                <a:ahLst/>
                <a:cxnLst/>
                <a:rect l="l" t="t" r="r" b="b"/>
                <a:pathLst>
                  <a:path w="35" h="3798" extrusionOk="0">
                    <a:moveTo>
                      <a:pt x="17" y="0"/>
                    </a:moveTo>
                    <a:cubicBezTo>
                      <a:pt x="9" y="0"/>
                      <a:pt x="0" y="6"/>
                      <a:pt x="0" y="17"/>
                    </a:cubicBezTo>
                    <a:lnTo>
                      <a:pt x="0" y="3786"/>
                    </a:lnTo>
                    <a:cubicBezTo>
                      <a:pt x="0" y="3786"/>
                      <a:pt x="0" y="3798"/>
                      <a:pt x="12" y="3798"/>
                    </a:cubicBezTo>
                    <a:cubicBezTo>
                      <a:pt x="23" y="3798"/>
                      <a:pt x="35" y="3786"/>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5" name="Google Shape;1084;p69"/>
              <p:cNvSpPr/>
              <p:nvPr/>
            </p:nvSpPr>
            <p:spPr>
              <a:xfrm>
                <a:off x="3283974" y="3248473"/>
                <a:ext cx="66202" cy="199363"/>
              </a:xfrm>
              <a:custGeom>
                <a:avLst/>
                <a:gdLst/>
                <a:ahLst/>
                <a:cxnLst/>
                <a:rect l="l" t="t" r="r" b="b"/>
                <a:pathLst>
                  <a:path w="1051" h="3165" extrusionOk="0">
                    <a:moveTo>
                      <a:pt x="1028" y="0"/>
                    </a:moveTo>
                    <a:cubicBezTo>
                      <a:pt x="1026" y="0"/>
                      <a:pt x="1023" y="1"/>
                      <a:pt x="1020" y="2"/>
                    </a:cubicBezTo>
                    <a:lnTo>
                      <a:pt x="11" y="323"/>
                    </a:lnTo>
                    <a:lnTo>
                      <a:pt x="0" y="323"/>
                    </a:lnTo>
                    <a:lnTo>
                      <a:pt x="0" y="3164"/>
                    </a:lnTo>
                    <a:lnTo>
                      <a:pt x="1031" y="2981"/>
                    </a:lnTo>
                    <a:cubicBezTo>
                      <a:pt x="1042" y="2969"/>
                      <a:pt x="1042" y="2969"/>
                      <a:pt x="1042" y="2958"/>
                    </a:cubicBezTo>
                    <a:cubicBezTo>
                      <a:pt x="1042" y="2950"/>
                      <a:pt x="1037" y="2942"/>
                      <a:pt x="1029" y="2942"/>
                    </a:cubicBezTo>
                    <a:cubicBezTo>
                      <a:pt x="1026" y="2942"/>
                      <a:pt x="1023" y="2943"/>
                      <a:pt x="1020" y="2946"/>
                    </a:cubicBezTo>
                    <a:lnTo>
                      <a:pt x="34" y="3118"/>
                    </a:lnTo>
                    <a:lnTo>
                      <a:pt x="34" y="346"/>
                    </a:lnTo>
                    <a:lnTo>
                      <a:pt x="1031" y="37"/>
                    </a:lnTo>
                    <a:cubicBezTo>
                      <a:pt x="1051" y="27"/>
                      <a:pt x="1045" y="0"/>
                      <a:pt x="102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6" name="Google Shape;1085;p69"/>
              <p:cNvSpPr/>
              <p:nvPr/>
            </p:nvSpPr>
            <p:spPr>
              <a:xfrm>
                <a:off x="3174243" y="3276000"/>
                <a:ext cx="72250" cy="189096"/>
              </a:xfrm>
              <a:custGeom>
                <a:avLst/>
                <a:gdLst/>
                <a:ahLst/>
                <a:cxnLst/>
                <a:rect l="l" t="t" r="r" b="b"/>
                <a:pathLst>
                  <a:path w="1147" h="3002" extrusionOk="0">
                    <a:moveTo>
                      <a:pt x="1112" y="47"/>
                    </a:moveTo>
                    <a:lnTo>
                      <a:pt x="1112" y="2796"/>
                    </a:lnTo>
                    <a:lnTo>
                      <a:pt x="24" y="2968"/>
                    </a:lnTo>
                    <a:lnTo>
                      <a:pt x="24" y="287"/>
                    </a:lnTo>
                    <a:lnTo>
                      <a:pt x="1112" y="47"/>
                    </a:lnTo>
                    <a:close/>
                    <a:moveTo>
                      <a:pt x="1146" y="1"/>
                    </a:moveTo>
                    <a:lnTo>
                      <a:pt x="1" y="264"/>
                    </a:lnTo>
                    <a:lnTo>
                      <a:pt x="1" y="3002"/>
                    </a:lnTo>
                    <a:lnTo>
                      <a:pt x="1146" y="2819"/>
                    </a:lnTo>
                    <a:lnTo>
                      <a:pt x="1146"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7" name="Google Shape;1086;p69"/>
              <p:cNvSpPr/>
              <p:nvPr/>
            </p:nvSpPr>
            <p:spPr>
              <a:xfrm>
                <a:off x="3186526" y="3289354"/>
                <a:ext cx="2205" cy="174356"/>
              </a:xfrm>
              <a:custGeom>
                <a:avLst/>
                <a:gdLst/>
                <a:ahLst/>
                <a:cxnLst/>
                <a:rect l="l" t="t" r="r" b="b"/>
                <a:pathLst>
                  <a:path w="35" h="2768" extrusionOk="0">
                    <a:moveTo>
                      <a:pt x="18" y="1"/>
                    </a:moveTo>
                    <a:cubicBezTo>
                      <a:pt x="9" y="1"/>
                      <a:pt x="1" y="6"/>
                      <a:pt x="1" y="18"/>
                    </a:cubicBezTo>
                    <a:lnTo>
                      <a:pt x="1" y="2744"/>
                    </a:lnTo>
                    <a:cubicBezTo>
                      <a:pt x="1" y="2756"/>
                      <a:pt x="1" y="2767"/>
                      <a:pt x="12" y="2767"/>
                    </a:cubicBezTo>
                    <a:cubicBezTo>
                      <a:pt x="23" y="2767"/>
                      <a:pt x="35" y="2756"/>
                      <a:pt x="35" y="274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8" name="Google Shape;1087;p69"/>
              <p:cNvSpPr/>
              <p:nvPr/>
            </p:nvSpPr>
            <p:spPr>
              <a:xfrm>
                <a:off x="3504758" y="3205135"/>
                <a:ext cx="66958" cy="214544"/>
              </a:xfrm>
              <a:custGeom>
                <a:avLst/>
                <a:gdLst/>
                <a:ahLst/>
                <a:cxnLst/>
                <a:rect l="l" t="t" r="r" b="b"/>
                <a:pathLst>
                  <a:path w="1063" h="3406" extrusionOk="0">
                    <a:moveTo>
                      <a:pt x="1040" y="1"/>
                    </a:moveTo>
                    <a:cubicBezTo>
                      <a:pt x="1037" y="1"/>
                      <a:pt x="1035" y="2"/>
                      <a:pt x="1031" y="3"/>
                    </a:cubicBezTo>
                    <a:lnTo>
                      <a:pt x="0" y="312"/>
                    </a:lnTo>
                    <a:lnTo>
                      <a:pt x="0" y="3405"/>
                    </a:lnTo>
                    <a:lnTo>
                      <a:pt x="1043" y="3211"/>
                    </a:lnTo>
                    <a:cubicBezTo>
                      <a:pt x="1054" y="3211"/>
                      <a:pt x="1054" y="3199"/>
                      <a:pt x="1054" y="3188"/>
                    </a:cubicBezTo>
                    <a:cubicBezTo>
                      <a:pt x="1054" y="3176"/>
                      <a:pt x="1043" y="3176"/>
                      <a:pt x="1043" y="3176"/>
                    </a:cubicBezTo>
                    <a:lnTo>
                      <a:pt x="35" y="3359"/>
                    </a:lnTo>
                    <a:lnTo>
                      <a:pt x="35" y="347"/>
                    </a:lnTo>
                    <a:lnTo>
                      <a:pt x="1043" y="37"/>
                    </a:lnTo>
                    <a:cubicBezTo>
                      <a:pt x="1062" y="28"/>
                      <a:pt x="1057" y="1"/>
                      <a:pt x="1040"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79" name="Google Shape;1088;p69"/>
              <p:cNvSpPr/>
              <p:nvPr/>
            </p:nvSpPr>
            <p:spPr>
              <a:xfrm>
                <a:off x="3423184" y="3227686"/>
                <a:ext cx="68659" cy="201379"/>
              </a:xfrm>
              <a:custGeom>
                <a:avLst/>
                <a:gdLst/>
                <a:ahLst/>
                <a:cxnLst/>
                <a:rect l="l" t="t" r="r" b="b"/>
                <a:pathLst>
                  <a:path w="1090" h="3197" extrusionOk="0">
                    <a:moveTo>
                      <a:pt x="1055" y="46"/>
                    </a:moveTo>
                    <a:lnTo>
                      <a:pt x="1055" y="3036"/>
                    </a:lnTo>
                    <a:lnTo>
                      <a:pt x="35" y="3162"/>
                    </a:lnTo>
                    <a:lnTo>
                      <a:pt x="35" y="332"/>
                    </a:lnTo>
                    <a:lnTo>
                      <a:pt x="1055" y="46"/>
                    </a:lnTo>
                    <a:close/>
                    <a:moveTo>
                      <a:pt x="1089" y="0"/>
                    </a:moveTo>
                    <a:lnTo>
                      <a:pt x="12" y="310"/>
                    </a:lnTo>
                    <a:lnTo>
                      <a:pt x="1" y="310"/>
                    </a:lnTo>
                    <a:lnTo>
                      <a:pt x="1" y="3196"/>
                    </a:lnTo>
                    <a:lnTo>
                      <a:pt x="1078" y="3070"/>
                    </a:lnTo>
                    <a:lnTo>
                      <a:pt x="1089" y="3070"/>
                    </a:lnTo>
                    <a:lnTo>
                      <a:pt x="108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0" name="Google Shape;1089;p69"/>
              <p:cNvSpPr/>
              <p:nvPr/>
            </p:nvSpPr>
            <p:spPr>
              <a:xfrm>
                <a:off x="3433326" y="3243874"/>
                <a:ext cx="2205" cy="183742"/>
              </a:xfrm>
              <a:custGeom>
                <a:avLst/>
                <a:gdLst/>
                <a:ahLst/>
                <a:cxnLst/>
                <a:rect l="l" t="t" r="r" b="b"/>
                <a:pathLst>
                  <a:path w="35" h="2917" extrusionOk="0">
                    <a:moveTo>
                      <a:pt x="17" y="1"/>
                    </a:moveTo>
                    <a:cubicBezTo>
                      <a:pt x="9" y="1"/>
                      <a:pt x="0" y="7"/>
                      <a:pt x="0" y="18"/>
                    </a:cubicBezTo>
                    <a:lnTo>
                      <a:pt x="0" y="2905"/>
                    </a:lnTo>
                    <a:cubicBezTo>
                      <a:pt x="0" y="2916"/>
                      <a:pt x="12" y="2916"/>
                      <a:pt x="23" y="2916"/>
                    </a:cubicBezTo>
                    <a:cubicBezTo>
                      <a:pt x="23" y="2916"/>
                      <a:pt x="35" y="2916"/>
                      <a:pt x="35" y="2905"/>
                    </a:cubicBezTo>
                    <a:lnTo>
                      <a:pt x="35" y="18"/>
                    </a:lnTo>
                    <a:cubicBezTo>
                      <a:pt x="35" y="7"/>
                      <a:pt x="26" y="1"/>
                      <a:pt x="1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1" name="Google Shape;1090;p69"/>
              <p:cNvSpPr/>
              <p:nvPr/>
            </p:nvSpPr>
            <p:spPr>
              <a:xfrm>
                <a:off x="3517041" y="3221198"/>
                <a:ext cx="2205" cy="195584"/>
              </a:xfrm>
              <a:custGeom>
                <a:avLst/>
                <a:gdLst/>
                <a:ahLst/>
                <a:cxnLst/>
                <a:rect l="l" t="t" r="r" b="b"/>
                <a:pathLst>
                  <a:path w="35" h="3105" extrusionOk="0">
                    <a:moveTo>
                      <a:pt x="23" y="0"/>
                    </a:moveTo>
                    <a:cubicBezTo>
                      <a:pt x="12" y="0"/>
                      <a:pt x="0" y="0"/>
                      <a:pt x="0" y="12"/>
                    </a:cubicBezTo>
                    <a:lnTo>
                      <a:pt x="0" y="3093"/>
                    </a:lnTo>
                    <a:cubicBezTo>
                      <a:pt x="0" y="3104"/>
                      <a:pt x="12" y="3104"/>
                      <a:pt x="12" y="3104"/>
                    </a:cubicBezTo>
                    <a:cubicBezTo>
                      <a:pt x="23" y="3104"/>
                      <a:pt x="34" y="3104"/>
                      <a:pt x="34" y="3093"/>
                    </a:cubicBezTo>
                    <a:lnTo>
                      <a:pt x="34" y="12"/>
                    </a:lnTo>
                    <a:cubicBezTo>
                      <a:pt x="34" y="0"/>
                      <a:pt x="34"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2" name="Google Shape;1091;p69"/>
              <p:cNvSpPr/>
              <p:nvPr/>
            </p:nvSpPr>
            <p:spPr>
              <a:xfrm>
                <a:off x="3645480" y="3175025"/>
                <a:ext cx="89509" cy="224433"/>
              </a:xfrm>
              <a:custGeom>
                <a:avLst/>
                <a:gdLst/>
                <a:ahLst/>
                <a:cxnLst/>
                <a:rect l="l" t="t" r="r" b="b"/>
                <a:pathLst>
                  <a:path w="1421" h="3563" extrusionOk="0">
                    <a:moveTo>
                      <a:pt x="1317" y="46"/>
                    </a:moveTo>
                    <a:lnTo>
                      <a:pt x="1386" y="3288"/>
                    </a:lnTo>
                    <a:lnTo>
                      <a:pt x="34" y="3517"/>
                    </a:lnTo>
                    <a:lnTo>
                      <a:pt x="34" y="344"/>
                    </a:lnTo>
                    <a:lnTo>
                      <a:pt x="1317" y="46"/>
                    </a:lnTo>
                    <a:close/>
                    <a:moveTo>
                      <a:pt x="1340" y="0"/>
                    </a:moveTo>
                    <a:lnTo>
                      <a:pt x="0" y="321"/>
                    </a:lnTo>
                    <a:lnTo>
                      <a:pt x="0" y="3563"/>
                    </a:lnTo>
                    <a:lnTo>
                      <a:pt x="1398" y="3322"/>
                    </a:lnTo>
                    <a:lnTo>
                      <a:pt x="1421" y="3322"/>
                    </a:lnTo>
                    <a:lnTo>
                      <a:pt x="1340" y="23"/>
                    </a:lnTo>
                    <a:lnTo>
                      <a:pt x="134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3" name="Google Shape;1092;p69"/>
              <p:cNvSpPr/>
              <p:nvPr/>
            </p:nvSpPr>
            <p:spPr>
              <a:xfrm>
                <a:off x="3749353" y="3147435"/>
                <a:ext cx="93855" cy="234701"/>
              </a:xfrm>
              <a:custGeom>
                <a:avLst/>
                <a:gdLst/>
                <a:ahLst/>
                <a:cxnLst/>
                <a:rect l="l" t="t" r="r" b="b"/>
                <a:pathLst>
                  <a:path w="1490" h="3726" extrusionOk="0">
                    <a:moveTo>
                      <a:pt x="1475" y="0"/>
                    </a:moveTo>
                    <a:cubicBezTo>
                      <a:pt x="1473" y="0"/>
                      <a:pt x="1470" y="1"/>
                      <a:pt x="1467" y="3"/>
                    </a:cubicBezTo>
                    <a:lnTo>
                      <a:pt x="12" y="358"/>
                    </a:lnTo>
                    <a:lnTo>
                      <a:pt x="1" y="358"/>
                    </a:lnTo>
                    <a:lnTo>
                      <a:pt x="1" y="3726"/>
                    </a:lnTo>
                    <a:lnTo>
                      <a:pt x="1467" y="3531"/>
                    </a:lnTo>
                    <a:cubicBezTo>
                      <a:pt x="1478" y="3531"/>
                      <a:pt x="1490" y="3531"/>
                      <a:pt x="1490" y="3519"/>
                    </a:cubicBezTo>
                    <a:cubicBezTo>
                      <a:pt x="1482" y="3511"/>
                      <a:pt x="1479" y="3503"/>
                      <a:pt x="1475" y="3503"/>
                    </a:cubicBezTo>
                    <a:cubicBezTo>
                      <a:pt x="1473" y="3503"/>
                      <a:pt x="1470" y="3505"/>
                      <a:pt x="1467" y="3508"/>
                    </a:cubicBezTo>
                    <a:lnTo>
                      <a:pt x="35" y="3691"/>
                    </a:lnTo>
                    <a:lnTo>
                      <a:pt x="35" y="392"/>
                    </a:lnTo>
                    <a:lnTo>
                      <a:pt x="1478" y="37"/>
                    </a:lnTo>
                    <a:cubicBezTo>
                      <a:pt x="1488" y="27"/>
                      <a:pt x="1490" y="0"/>
                      <a:pt x="1475"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4" name="Google Shape;1093;p69"/>
              <p:cNvSpPr/>
              <p:nvPr/>
            </p:nvSpPr>
            <p:spPr>
              <a:xfrm>
                <a:off x="3655559" y="3192663"/>
                <a:ext cx="2205" cy="203206"/>
              </a:xfrm>
              <a:custGeom>
                <a:avLst/>
                <a:gdLst/>
                <a:ahLst/>
                <a:cxnLst/>
                <a:rect l="l" t="t" r="r" b="b"/>
                <a:pathLst>
                  <a:path w="35" h="3226" extrusionOk="0">
                    <a:moveTo>
                      <a:pt x="18" y="1"/>
                    </a:moveTo>
                    <a:cubicBezTo>
                      <a:pt x="9" y="1"/>
                      <a:pt x="0" y="6"/>
                      <a:pt x="0" y="18"/>
                    </a:cubicBezTo>
                    <a:lnTo>
                      <a:pt x="0" y="3214"/>
                    </a:lnTo>
                    <a:cubicBezTo>
                      <a:pt x="0" y="3225"/>
                      <a:pt x="12" y="3225"/>
                      <a:pt x="12" y="3225"/>
                    </a:cubicBezTo>
                    <a:cubicBezTo>
                      <a:pt x="23" y="3225"/>
                      <a:pt x="35" y="3225"/>
                      <a:pt x="35" y="3214"/>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5" name="Google Shape;1094;p69"/>
              <p:cNvSpPr/>
              <p:nvPr/>
            </p:nvSpPr>
            <p:spPr>
              <a:xfrm>
                <a:off x="3760880" y="3167403"/>
                <a:ext cx="2268" cy="212591"/>
              </a:xfrm>
              <a:custGeom>
                <a:avLst/>
                <a:gdLst/>
                <a:ahLst/>
                <a:cxnLst/>
                <a:rect l="l" t="t" r="r" b="b"/>
                <a:pathLst>
                  <a:path w="36" h="3375" extrusionOk="0">
                    <a:moveTo>
                      <a:pt x="18" y="1"/>
                    </a:moveTo>
                    <a:cubicBezTo>
                      <a:pt x="10" y="1"/>
                      <a:pt x="1" y="6"/>
                      <a:pt x="1" y="18"/>
                    </a:cubicBezTo>
                    <a:lnTo>
                      <a:pt x="1" y="3351"/>
                    </a:lnTo>
                    <a:cubicBezTo>
                      <a:pt x="1" y="3363"/>
                      <a:pt x="12" y="3374"/>
                      <a:pt x="12" y="3374"/>
                    </a:cubicBezTo>
                    <a:cubicBezTo>
                      <a:pt x="24" y="3374"/>
                      <a:pt x="35" y="3363"/>
                      <a:pt x="35" y="3351"/>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6" name="Google Shape;1095;p69"/>
              <p:cNvSpPr/>
              <p:nvPr/>
            </p:nvSpPr>
            <p:spPr>
              <a:xfrm>
                <a:off x="3928311" y="3105735"/>
                <a:ext cx="85918" cy="251141"/>
              </a:xfrm>
              <a:custGeom>
                <a:avLst/>
                <a:gdLst/>
                <a:ahLst/>
                <a:cxnLst/>
                <a:rect l="l" t="t" r="r" b="b"/>
                <a:pathLst>
                  <a:path w="1364" h="3987" extrusionOk="0">
                    <a:moveTo>
                      <a:pt x="1329" y="46"/>
                    </a:moveTo>
                    <a:lnTo>
                      <a:pt x="1329" y="3735"/>
                    </a:lnTo>
                    <a:lnTo>
                      <a:pt x="35" y="3952"/>
                    </a:lnTo>
                    <a:lnTo>
                      <a:pt x="35" y="378"/>
                    </a:lnTo>
                    <a:lnTo>
                      <a:pt x="1329" y="46"/>
                    </a:lnTo>
                    <a:close/>
                    <a:moveTo>
                      <a:pt x="1364" y="0"/>
                    </a:moveTo>
                    <a:lnTo>
                      <a:pt x="1" y="355"/>
                    </a:lnTo>
                    <a:lnTo>
                      <a:pt x="1" y="3987"/>
                    </a:lnTo>
                    <a:lnTo>
                      <a:pt x="1341" y="3769"/>
                    </a:lnTo>
                    <a:lnTo>
                      <a:pt x="1364" y="3758"/>
                    </a:lnTo>
                    <a:lnTo>
                      <a:pt x="136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7" name="Google Shape;1096;p69"/>
              <p:cNvSpPr/>
              <p:nvPr/>
            </p:nvSpPr>
            <p:spPr>
              <a:xfrm>
                <a:off x="4037285" y="3066743"/>
                <a:ext cx="104689" cy="271361"/>
              </a:xfrm>
              <a:custGeom>
                <a:avLst/>
                <a:gdLst/>
                <a:ahLst/>
                <a:cxnLst/>
                <a:rect l="l" t="t" r="r" b="b"/>
                <a:pathLst>
                  <a:path w="1662" h="4308" extrusionOk="0">
                    <a:moveTo>
                      <a:pt x="1627" y="47"/>
                    </a:moveTo>
                    <a:lnTo>
                      <a:pt x="1627" y="3953"/>
                    </a:lnTo>
                    <a:lnTo>
                      <a:pt x="35" y="4262"/>
                    </a:lnTo>
                    <a:lnTo>
                      <a:pt x="35" y="528"/>
                    </a:lnTo>
                    <a:lnTo>
                      <a:pt x="1627" y="47"/>
                    </a:lnTo>
                    <a:close/>
                    <a:moveTo>
                      <a:pt x="1661" y="1"/>
                    </a:moveTo>
                    <a:lnTo>
                      <a:pt x="0" y="505"/>
                    </a:lnTo>
                    <a:lnTo>
                      <a:pt x="0" y="4308"/>
                    </a:lnTo>
                    <a:lnTo>
                      <a:pt x="1650" y="3987"/>
                    </a:lnTo>
                    <a:lnTo>
                      <a:pt x="1661" y="3987"/>
                    </a:lnTo>
                    <a:lnTo>
                      <a:pt x="166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8" name="Google Shape;1097;p69"/>
              <p:cNvSpPr/>
              <p:nvPr/>
            </p:nvSpPr>
            <p:spPr>
              <a:xfrm>
                <a:off x="3938389" y="3125577"/>
                <a:ext cx="2268" cy="231299"/>
              </a:xfrm>
              <a:custGeom>
                <a:avLst/>
                <a:gdLst/>
                <a:ahLst/>
                <a:cxnLst/>
                <a:rect l="l" t="t" r="r" b="b"/>
                <a:pathLst>
                  <a:path w="36" h="3672" extrusionOk="0">
                    <a:moveTo>
                      <a:pt x="18" y="0"/>
                    </a:moveTo>
                    <a:cubicBezTo>
                      <a:pt x="10" y="0"/>
                      <a:pt x="1" y="6"/>
                      <a:pt x="1" y="18"/>
                    </a:cubicBezTo>
                    <a:lnTo>
                      <a:pt x="1" y="3649"/>
                    </a:lnTo>
                    <a:cubicBezTo>
                      <a:pt x="1" y="3660"/>
                      <a:pt x="12" y="3672"/>
                      <a:pt x="12" y="3672"/>
                    </a:cubicBezTo>
                    <a:cubicBezTo>
                      <a:pt x="24" y="3672"/>
                      <a:pt x="35" y="3660"/>
                      <a:pt x="35" y="3660"/>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89" name="Google Shape;1098;p69"/>
              <p:cNvSpPr/>
              <p:nvPr/>
            </p:nvSpPr>
            <p:spPr>
              <a:xfrm>
                <a:off x="4046671" y="3095278"/>
                <a:ext cx="2205" cy="239236"/>
              </a:xfrm>
              <a:custGeom>
                <a:avLst/>
                <a:gdLst/>
                <a:ahLst/>
                <a:cxnLst/>
                <a:rect l="l" t="t" r="r" b="b"/>
                <a:pathLst>
                  <a:path w="35" h="3798" extrusionOk="0">
                    <a:moveTo>
                      <a:pt x="17" y="0"/>
                    </a:moveTo>
                    <a:cubicBezTo>
                      <a:pt x="9" y="0"/>
                      <a:pt x="0" y="6"/>
                      <a:pt x="0" y="17"/>
                    </a:cubicBezTo>
                    <a:lnTo>
                      <a:pt x="0" y="3786"/>
                    </a:lnTo>
                    <a:cubicBezTo>
                      <a:pt x="0" y="3798"/>
                      <a:pt x="0" y="3798"/>
                      <a:pt x="12" y="3798"/>
                    </a:cubicBezTo>
                    <a:cubicBezTo>
                      <a:pt x="23" y="3798"/>
                      <a:pt x="35" y="3798"/>
                      <a:pt x="35" y="3786"/>
                    </a:cubicBezTo>
                    <a:lnTo>
                      <a:pt x="35" y="17"/>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0" name="Google Shape;1099;p69"/>
              <p:cNvSpPr/>
              <p:nvPr/>
            </p:nvSpPr>
            <p:spPr>
              <a:xfrm>
                <a:off x="4876454" y="2277337"/>
                <a:ext cx="116972" cy="267078"/>
              </a:xfrm>
              <a:custGeom>
                <a:avLst/>
                <a:gdLst/>
                <a:ahLst/>
                <a:cxnLst/>
                <a:rect l="l" t="t" r="r" b="b"/>
                <a:pathLst>
                  <a:path w="1857" h="4240" extrusionOk="0">
                    <a:moveTo>
                      <a:pt x="104" y="58"/>
                    </a:moveTo>
                    <a:lnTo>
                      <a:pt x="1799" y="1181"/>
                    </a:lnTo>
                    <a:lnTo>
                      <a:pt x="1822" y="4182"/>
                    </a:lnTo>
                    <a:lnTo>
                      <a:pt x="35" y="3151"/>
                    </a:lnTo>
                    <a:lnTo>
                      <a:pt x="104" y="58"/>
                    </a:lnTo>
                    <a:close/>
                    <a:moveTo>
                      <a:pt x="69" y="1"/>
                    </a:moveTo>
                    <a:lnTo>
                      <a:pt x="1" y="3162"/>
                    </a:lnTo>
                    <a:lnTo>
                      <a:pt x="1" y="3174"/>
                    </a:lnTo>
                    <a:lnTo>
                      <a:pt x="1856" y="4239"/>
                    </a:lnTo>
                    <a:lnTo>
                      <a:pt x="1834" y="1169"/>
                    </a:lnTo>
                    <a:lnTo>
                      <a:pt x="1834" y="1158"/>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1" name="Google Shape;1100;p69"/>
              <p:cNvSpPr/>
              <p:nvPr/>
            </p:nvSpPr>
            <p:spPr>
              <a:xfrm>
                <a:off x="4733716" y="2179386"/>
                <a:ext cx="122579" cy="286353"/>
              </a:xfrm>
              <a:custGeom>
                <a:avLst/>
                <a:gdLst/>
                <a:ahLst/>
                <a:cxnLst/>
                <a:rect l="l" t="t" r="r" b="b"/>
                <a:pathLst>
                  <a:path w="1946" h="4546" extrusionOk="0">
                    <a:moveTo>
                      <a:pt x="63" y="1"/>
                    </a:moveTo>
                    <a:cubicBezTo>
                      <a:pt x="59" y="1"/>
                      <a:pt x="56" y="4"/>
                      <a:pt x="56" y="9"/>
                    </a:cubicBezTo>
                    <a:cubicBezTo>
                      <a:pt x="44" y="21"/>
                      <a:pt x="44" y="21"/>
                      <a:pt x="56" y="32"/>
                    </a:cubicBezTo>
                    <a:lnTo>
                      <a:pt x="1889" y="1281"/>
                    </a:lnTo>
                    <a:lnTo>
                      <a:pt x="1912" y="4488"/>
                    </a:lnTo>
                    <a:lnTo>
                      <a:pt x="1912" y="4488"/>
                    </a:lnTo>
                    <a:lnTo>
                      <a:pt x="21" y="3412"/>
                    </a:lnTo>
                    <a:cubicBezTo>
                      <a:pt x="19" y="3409"/>
                      <a:pt x="17" y="3408"/>
                      <a:pt x="15" y="3408"/>
                    </a:cubicBezTo>
                    <a:cubicBezTo>
                      <a:pt x="6" y="3408"/>
                      <a:pt x="1" y="3425"/>
                      <a:pt x="10" y="3434"/>
                    </a:cubicBezTo>
                    <a:lnTo>
                      <a:pt x="1923" y="4534"/>
                    </a:lnTo>
                    <a:lnTo>
                      <a:pt x="1946" y="4546"/>
                    </a:lnTo>
                    <a:lnTo>
                      <a:pt x="1946" y="4546"/>
                    </a:lnTo>
                    <a:lnTo>
                      <a:pt x="1923" y="1281"/>
                    </a:lnTo>
                    <a:lnTo>
                      <a:pt x="1923" y="1269"/>
                    </a:lnTo>
                    <a:lnTo>
                      <a:pt x="79" y="9"/>
                    </a:lnTo>
                    <a:cubicBezTo>
                      <a:pt x="73" y="4"/>
                      <a:pt x="67" y="1"/>
                      <a:pt x="6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2" name="Google Shape;1101;p69"/>
              <p:cNvSpPr/>
              <p:nvPr/>
            </p:nvSpPr>
            <p:spPr>
              <a:xfrm>
                <a:off x="4976043" y="2340833"/>
                <a:ext cx="3653" cy="194198"/>
              </a:xfrm>
              <a:custGeom>
                <a:avLst/>
                <a:gdLst/>
                <a:ahLst/>
                <a:cxnLst/>
                <a:rect l="l" t="t" r="r" b="b"/>
                <a:pathLst>
                  <a:path w="58" h="3083" extrusionOk="0">
                    <a:moveTo>
                      <a:pt x="23" y="1"/>
                    </a:moveTo>
                    <a:cubicBezTo>
                      <a:pt x="12" y="1"/>
                      <a:pt x="0" y="12"/>
                      <a:pt x="0" y="24"/>
                    </a:cubicBezTo>
                    <a:lnTo>
                      <a:pt x="35" y="3059"/>
                    </a:lnTo>
                    <a:cubicBezTo>
                      <a:pt x="35" y="3071"/>
                      <a:pt x="35" y="3082"/>
                      <a:pt x="46" y="3082"/>
                    </a:cubicBezTo>
                    <a:cubicBezTo>
                      <a:pt x="58" y="3082"/>
                      <a:pt x="58" y="3071"/>
                      <a:pt x="58" y="3059"/>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3" name="Google Shape;1102;p69"/>
              <p:cNvSpPr/>
              <p:nvPr/>
            </p:nvSpPr>
            <p:spPr>
              <a:xfrm>
                <a:off x="4837526" y="2248487"/>
                <a:ext cx="3653" cy="207174"/>
              </a:xfrm>
              <a:custGeom>
                <a:avLst/>
                <a:gdLst/>
                <a:ahLst/>
                <a:cxnLst/>
                <a:rect l="l" t="t" r="r" b="b"/>
                <a:pathLst>
                  <a:path w="58" h="3289" extrusionOk="0">
                    <a:moveTo>
                      <a:pt x="12" y="1"/>
                    </a:moveTo>
                    <a:cubicBezTo>
                      <a:pt x="12" y="1"/>
                      <a:pt x="0" y="12"/>
                      <a:pt x="0" y="12"/>
                    </a:cubicBezTo>
                    <a:lnTo>
                      <a:pt x="23" y="3277"/>
                    </a:lnTo>
                    <a:cubicBezTo>
                      <a:pt x="23" y="3288"/>
                      <a:pt x="34" y="3288"/>
                      <a:pt x="46" y="3288"/>
                    </a:cubicBezTo>
                    <a:cubicBezTo>
                      <a:pt x="46" y="3288"/>
                      <a:pt x="57" y="3288"/>
                      <a:pt x="57" y="3277"/>
                    </a:cubicBezTo>
                    <a:lnTo>
                      <a:pt x="34" y="12"/>
                    </a:lnTo>
                    <a:cubicBezTo>
                      <a:pt x="34"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4" name="Google Shape;1103;p69"/>
              <p:cNvSpPr/>
              <p:nvPr/>
            </p:nvSpPr>
            <p:spPr>
              <a:xfrm>
                <a:off x="4878659" y="2576105"/>
                <a:ext cx="116909" cy="251897"/>
              </a:xfrm>
              <a:custGeom>
                <a:avLst/>
                <a:gdLst/>
                <a:ahLst/>
                <a:cxnLst/>
                <a:rect l="l" t="t" r="r" b="b"/>
                <a:pathLst>
                  <a:path w="1856" h="3999" extrusionOk="0">
                    <a:moveTo>
                      <a:pt x="103" y="57"/>
                    </a:moveTo>
                    <a:lnTo>
                      <a:pt x="1799" y="940"/>
                    </a:lnTo>
                    <a:lnTo>
                      <a:pt x="1821" y="3952"/>
                    </a:lnTo>
                    <a:lnTo>
                      <a:pt x="34" y="3162"/>
                    </a:lnTo>
                    <a:lnTo>
                      <a:pt x="103" y="57"/>
                    </a:lnTo>
                    <a:close/>
                    <a:moveTo>
                      <a:pt x="69" y="0"/>
                    </a:moveTo>
                    <a:lnTo>
                      <a:pt x="0" y="3173"/>
                    </a:lnTo>
                    <a:lnTo>
                      <a:pt x="0" y="3185"/>
                    </a:lnTo>
                    <a:lnTo>
                      <a:pt x="1856" y="3998"/>
                    </a:lnTo>
                    <a:lnTo>
                      <a:pt x="1833" y="928"/>
                    </a:lnTo>
                    <a:lnTo>
                      <a:pt x="1833" y="917"/>
                    </a:lnTo>
                    <a:lnTo>
                      <a:pt x="92" y="12"/>
                    </a:lnTo>
                    <a:lnTo>
                      <a:pt x="69"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5" name="Google Shape;1104;p69"/>
              <p:cNvSpPr/>
              <p:nvPr/>
            </p:nvSpPr>
            <p:spPr>
              <a:xfrm>
                <a:off x="4734283" y="2495287"/>
                <a:ext cx="124216" cy="273503"/>
              </a:xfrm>
              <a:custGeom>
                <a:avLst/>
                <a:gdLst/>
                <a:ahLst/>
                <a:cxnLst/>
                <a:rect l="l" t="t" r="r" b="b"/>
                <a:pathLst>
                  <a:path w="1972" h="4342" extrusionOk="0">
                    <a:moveTo>
                      <a:pt x="35" y="0"/>
                    </a:moveTo>
                    <a:cubicBezTo>
                      <a:pt x="24" y="0"/>
                      <a:pt x="12" y="0"/>
                      <a:pt x="12" y="12"/>
                    </a:cubicBezTo>
                    <a:cubicBezTo>
                      <a:pt x="1" y="12"/>
                      <a:pt x="1" y="23"/>
                      <a:pt x="12" y="35"/>
                    </a:cubicBezTo>
                    <a:lnTo>
                      <a:pt x="1914" y="1077"/>
                    </a:lnTo>
                    <a:lnTo>
                      <a:pt x="1937" y="4284"/>
                    </a:lnTo>
                    <a:lnTo>
                      <a:pt x="58" y="3471"/>
                    </a:lnTo>
                    <a:cubicBezTo>
                      <a:pt x="47" y="3471"/>
                      <a:pt x="35" y="3471"/>
                      <a:pt x="35" y="3483"/>
                    </a:cubicBezTo>
                    <a:cubicBezTo>
                      <a:pt x="35" y="3494"/>
                      <a:pt x="35" y="3506"/>
                      <a:pt x="47" y="3506"/>
                    </a:cubicBezTo>
                    <a:lnTo>
                      <a:pt x="1948" y="4330"/>
                    </a:lnTo>
                    <a:lnTo>
                      <a:pt x="1971" y="4342"/>
                    </a:lnTo>
                    <a:lnTo>
                      <a:pt x="1971" y="4342"/>
                    </a:lnTo>
                    <a:lnTo>
                      <a:pt x="1948" y="1077"/>
                    </a:lnTo>
                    <a:lnTo>
                      <a:pt x="1948" y="1066"/>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6" name="Google Shape;1105;p69"/>
              <p:cNvSpPr/>
              <p:nvPr/>
            </p:nvSpPr>
            <p:spPr>
              <a:xfrm>
                <a:off x="4978941" y="2626624"/>
                <a:ext cx="3653" cy="194135"/>
              </a:xfrm>
              <a:custGeom>
                <a:avLst/>
                <a:gdLst/>
                <a:ahLst/>
                <a:cxnLst/>
                <a:rect l="l" t="t" r="r" b="b"/>
                <a:pathLst>
                  <a:path w="58" h="3082" extrusionOk="0">
                    <a:moveTo>
                      <a:pt x="12" y="0"/>
                    </a:moveTo>
                    <a:cubicBezTo>
                      <a:pt x="0" y="0"/>
                      <a:pt x="0" y="12"/>
                      <a:pt x="0" y="23"/>
                    </a:cubicBezTo>
                    <a:lnTo>
                      <a:pt x="23" y="3059"/>
                    </a:lnTo>
                    <a:cubicBezTo>
                      <a:pt x="23" y="3070"/>
                      <a:pt x="23" y="3082"/>
                      <a:pt x="35" y="3082"/>
                    </a:cubicBezTo>
                    <a:cubicBezTo>
                      <a:pt x="46" y="3082"/>
                      <a:pt x="58" y="3070"/>
                      <a:pt x="58" y="3059"/>
                    </a:cubicBezTo>
                    <a:lnTo>
                      <a:pt x="35" y="23"/>
                    </a:lnTo>
                    <a:cubicBezTo>
                      <a:pt x="23"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7" name="Google Shape;1106;p69"/>
              <p:cNvSpPr/>
              <p:nvPr/>
            </p:nvSpPr>
            <p:spPr>
              <a:xfrm>
                <a:off x="4839667" y="2553743"/>
                <a:ext cx="4409" cy="207111"/>
              </a:xfrm>
              <a:custGeom>
                <a:avLst/>
                <a:gdLst/>
                <a:ahLst/>
                <a:cxnLst/>
                <a:rect l="l" t="t" r="r" b="b"/>
                <a:pathLst>
                  <a:path w="70" h="3288" extrusionOk="0">
                    <a:moveTo>
                      <a:pt x="23" y="0"/>
                    </a:moveTo>
                    <a:cubicBezTo>
                      <a:pt x="12" y="0"/>
                      <a:pt x="0" y="0"/>
                      <a:pt x="0" y="12"/>
                    </a:cubicBezTo>
                    <a:lnTo>
                      <a:pt x="35" y="3276"/>
                    </a:lnTo>
                    <a:cubicBezTo>
                      <a:pt x="35" y="3276"/>
                      <a:pt x="35" y="3288"/>
                      <a:pt x="46" y="3288"/>
                    </a:cubicBezTo>
                    <a:cubicBezTo>
                      <a:pt x="58" y="3288"/>
                      <a:pt x="69" y="3276"/>
                      <a:pt x="69" y="3276"/>
                    </a:cubicBezTo>
                    <a:lnTo>
                      <a:pt x="35" y="12"/>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8" name="Google Shape;1107;p69"/>
              <p:cNvSpPr/>
              <p:nvPr/>
            </p:nvSpPr>
            <p:spPr>
              <a:xfrm>
                <a:off x="4881494" y="2912352"/>
                <a:ext cx="116972" cy="232370"/>
              </a:xfrm>
              <a:custGeom>
                <a:avLst/>
                <a:gdLst/>
                <a:ahLst/>
                <a:cxnLst/>
                <a:rect l="l" t="t" r="r" b="b"/>
                <a:pathLst>
                  <a:path w="1857" h="3689" extrusionOk="0">
                    <a:moveTo>
                      <a:pt x="104" y="46"/>
                    </a:moveTo>
                    <a:lnTo>
                      <a:pt x="1799" y="630"/>
                    </a:lnTo>
                    <a:lnTo>
                      <a:pt x="1822" y="3643"/>
                    </a:lnTo>
                    <a:lnTo>
                      <a:pt x="35" y="3173"/>
                    </a:lnTo>
                    <a:lnTo>
                      <a:pt x="104" y="46"/>
                    </a:lnTo>
                    <a:close/>
                    <a:moveTo>
                      <a:pt x="70" y="0"/>
                    </a:moveTo>
                    <a:lnTo>
                      <a:pt x="1" y="3196"/>
                    </a:lnTo>
                    <a:lnTo>
                      <a:pt x="1857" y="3689"/>
                    </a:lnTo>
                    <a:lnTo>
                      <a:pt x="1834" y="619"/>
                    </a:lnTo>
                    <a:lnTo>
                      <a:pt x="1834" y="607"/>
                    </a:lnTo>
                    <a:lnTo>
                      <a:pt x="7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99" name="Google Shape;1108;p69"/>
              <p:cNvSpPr/>
              <p:nvPr/>
            </p:nvSpPr>
            <p:spPr>
              <a:xfrm>
                <a:off x="4737181" y="2856793"/>
                <a:ext cx="124216" cy="251897"/>
              </a:xfrm>
              <a:custGeom>
                <a:avLst/>
                <a:gdLst/>
                <a:ahLst/>
                <a:cxnLst/>
                <a:rect l="l" t="t" r="r" b="b"/>
                <a:pathLst>
                  <a:path w="1972" h="3999" extrusionOk="0">
                    <a:moveTo>
                      <a:pt x="24" y="0"/>
                    </a:moveTo>
                    <a:cubicBezTo>
                      <a:pt x="24" y="0"/>
                      <a:pt x="12" y="12"/>
                      <a:pt x="1" y="12"/>
                    </a:cubicBezTo>
                    <a:cubicBezTo>
                      <a:pt x="1" y="23"/>
                      <a:pt x="12" y="35"/>
                      <a:pt x="12" y="35"/>
                    </a:cubicBezTo>
                    <a:lnTo>
                      <a:pt x="1914" y="745"/>
                    </a:lnTo>
                    <a:lnTo>
                      <a:pt x="1937" y="3952"/>
                    </a:lnTo>
                    <a:lnTo>
                      <a:pt x="1937" y="3952"/>
                    </a:lnTo>
                    <a:lnTo>
                      <a:pt x="58" y="3483"/>
                    </a:lnTo>
                    <a:cubicBezTo>
                      <a:pt x="35" y="3483"/>
                      <a:pt x="24" y="3506"/>
                      <a:pt x="47" y="3517"/>
                    </a:cubicBezTo>
                    <a:lnTo>
                      <a:pt x="1948" y="3998"/>
                    </a:lnTo>
                    <a:lnTo>
                      <a:pt x="1971" y="3998"/>
                    </a:lnTo>
                    <a:lnTo>
                      <a:pt x="1948" y="733"/>
                    </a:lnTo>
                    <a:lnTo>
                      <a:pt x="1948" y="722"/>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0" name="Google Shape;1109;p69"/>
              <p:cNvSpPr/>
              <p:nvPr/>
            </p:nvSpPr>
            <p:spPr>
              <a:xfrm>
                <a:off x="4981083" y="2946241"/>
                <a:ext cx="3653" cy="193442"/>
              </a:xfrm>
              <a:custGeom>
                <a:avLst/>
                <a:gdLst/>
                <a:ahLst/>
                <a:cxnLst/>
                <a:rect l="l" t="t" r="r" b="b"/>
                <a:pathLst>
                  <a:path w="58" h="3071" extrusionOk="0">
                    <a:moveTo>
                      <a:pt x="24" y="1"/>
                    </a:moveTo>
                    <a:cubicBezTo>
                      <a:pt x="12" y="1"/>
                      <a:pt x="1" y="1"/>
                      <a:pt x="1" y="12"/>
                    </a:cubicBezTo>
                    <a:lnTo>
                      <a:pt x="24" y="3048"/>
                    </a:lnTo>
                    <a:cubicBezTo>
                      <a:pt x="24" y="3059"/>
                      <a:pt x="35" y="3071"/>
                      <a:pt x="46" y="3071"/>
                    </a:cubicBezTo>
                    <a:cubicBezTo>
                      <a:pt x="58" y="3071"/>
                      <a:pt x="58" y="3059"/>
                      <a:pt x="58" y="3048"/>
                    </a:cubicBezTo>
                    <a:lnTo>
                      <a:pt x="35" y="12"/>
                    </a:lnTo>
                    <a:cubicBezTo>
                      <a:pt x="35" y="1"/>
                      <a:pt x="24"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1" name="Google Shape;1110;p69"/>
              <p:cNvSpPr/>
              <p:nvPr/>
            </p:nvSpPr>
            <p:spPr>
              <a:xfrm>
                <a:off x="4842565" y="2896478"/>
                <a:ext cx="4409" cy="207111"/>
              </a:xfrm>
              <a:custGeom>
                <a:avLst/>
                <a:gdLst/>
                <a:ahLst/>
                <a:cxnLst/>
                <a:rect l="l" t="t" r="r" b="b"/>
                <a:pathLst>
                  <a:path w="70" h="3288" extrusionOk="0">
                    <a:moveTo>
                      <a:pt x="23" y="0"/>
                    </a:moveTo>
                    <a:cubicBezTo>
                      <a:pt x="12" y="0"/>
                      <a:pt x="0" y="12"/>
                      <a:pt x="0" y="23"/>
                    </a:cubicBezTo>
                    <a:lnTo>
                      <a:pt x="35" y="3276"/>
                    </a:lnTo>
                    <a:cubicBezTo>
                      <a:pt x="35" y="3288"/>
                      <a:pt x="35" y="3288"/>
                      <a:pt x="46" y="3288"/>
                    </a:cubicBezTo>
                    <a:cubicBezTo>
                      <a:pt x="58" y="3288"/>
                      <a:pt x="69" y="3288"/>
                      <a:pt x="69" y="3276"/>
                    </a:cubicBezTo>
                    <a:lnTo>
                      <a:pt x="35" y="23"/>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2" name="Google Shape;1111;p69"/>
              <p:cNvSpPr/>
              <p:nvPr/>
            </p:nvSpPr>
            <p:spPr>
              <a:xfrm>
                <a:off x="5352290" y="2565081"/>
                <a:ext cx="64691" cy="202261"/>
              </a:xfrm>
              <a:custGeom>
                <a:avLst/>
                <a:gdLst/>
                <a:ahLst/>
                <a:cxnLst/>
                <a:rect l="l" t="t" r="r" b="b"/>
                <a:pathLst>
                  <a:path w="1027" h="3211" extrusionOk="0">
                    <a:moveTo>
                      <a:pt x="23" y="0"/>
                    </a:moveTo>
                    <a:cubicBezTo>
                      <a:pt x="11" y="0"/>
                      <a:pt x="0" y="17"/>
                      <a:pt x="19" y="26"/>
                    </a:cubicBezTo>
                    <a:lnTo>
                      <a:pt x="992" y="691"/>
                    </a:lnTo>
                    <a:lnTo>
                      <a:pt x="992" y="3165"/>
                    </a:lnTo>
                    <a:lnTo>
                      <a:pt x="30" y="2638"/>
                    </a:lnTo>
                    <a:cubicBezTo>
                      <a:pt x="19" y="2638"/>
                      <a:pt x="7" y="2638"/>
                      <a:pt x="7" y="2650"/>
                    </a:cubicBezTo>
                    <a:cubicBezTo>
                      <a:pt x="7" y="2661"/>
                      <a:pt x="7" y="2672"/>
                      <a:pt x="19" y="2672"/>
                    </a:cubicBezTo>
                    <a:lnTo>
                      <a:pt x="1004" y="3199"/>
                    </a:lnTo>
                    <a:lnTo>
                      <a:pt x="1027" y="3211"/>
                    </a:lnTo>
                    <a:lnTo>
                      <a:pt x="1027" y="668"/>
                    </a:lnTo>
                    <a:lnTo>
                      <a:pt x="30"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3" name="Google Shape;1112;p69"/>
              <p:cNvSpPr/>
              <p:nvPr/>
            </p:nvSpPr>
            <p:spPr>
              <a:xfrm>
                <a:off x="5453706" y="2627316"/>
                <a:ext cx="71494" cy="195584"/>
              </a:xfrm>
              <a:custGeom>
                <a:avLst/>
                <a:gdLst/>
                <a:ahLst/>
                <a:cxnLst/>
                <a:rect l="l" t="t" r="r" b="b"/>
                <a:pathLst>
                  <a:path w="1135" h="3105" extrusionOk="0">
                    <a:moveTo>
                      <a:pt x="35" y="58"/>
                    </a:moveTo>
                    <a:lnTo>
                      <a:pt x="1101" y="676"/>
                    </a:lnTo>
                    <a:lnTo>
                      <a:pt x="1101" y="3059"/>
                    </a:lnTo>
                    <a:lnTo>
                      <a:pt x="35" y="2509"/>
                    </a:lnTo>
                    <a:lnTo>
                      <a:pt x="35" y="58"/>
                    </a:lnTo>
                    <a:close/>
                    <a:moveTo>
                      <a:pt x="1" y="1"/>
                    </a:moveTo>
                    <a:lnTo>
                      <a:pt x="1" y="2532"/>
                    </a:lnTo>
                    <a:lnTo>
                      <a:pt x="1135" y="3105"/>
                    </a:lnTo>
                    <a:lnTo>
                      <a:pt x="1135" y="665"/>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4" name="Google Shape;1113;p69"/>
              <p:cNvSpPr/>
              <p:nvPr/>
            </p:nvSpPr>
            <p:spPr>
              <a:xfrm>
                <a:off x="5510713" y="2661584"/>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5" name="Google Shape;1114;p69"/>
              <p:cNvSpPr/>
              <p:nvPr/>
            </p:nvSpPr>
            <p:spPr>
              <a:xfrm>
                <a:off x="5402494" y="2598089"/>
                <a:ext cx="2205" cy="161317"/>
              </a:xfrm>
              <a:custGeom>
                <a:avLst/>
                <a:gdLst/>
                <a:ahLst/>
                <a:cxnLst/>
                <a:rect l="l" t="t" r="r" b="b"/>
                <a:pathLst>
                  <a:path w="35" h="2561" extrusionOk="0">
                    <a:moveTo>
                      <a:pt x="18" y="1"/>
                    </a:moveTo>
                    <a:cubicBezTo>
                      <a:pt x="9" y="1"/>
                      <a:pt x="1" y="6"/>
                      <a:pt x="1" y="18"/>
                    </a:cubicBezTo>
                    <a:lnTo>
                      <a:pt x="1" y="2549"/>
                    </a:lnTo>
                    <a:cubicBezTo>
                      <a:pt x="1" y="2561"/>
                      <a:pt x="1" y="2561"/>
                      <a:pt x="12" y="2561"/>
                    </a:cubicBezTo>
                    <a:cubicBezTo>
                      <a:pt x="23" y="2561"/>
                      <a:pt x="35" y="2561"/>
                      <a:pt x="35" y="2549"/>
                    </a:cubicBezTo>
                    <a:lnTo>
                      <a:pt x="35" y="18"/>
                    </a:lnTo>
                    <a:cubicBezTo>
                      <a:pt x="35" y="6"/>
                      <a:pt x="26"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6" name="Google Shape;1115;p69"/>
              <p:cNvSpPr/>
              <p:nvPr/>
            </p:nvSpPr>
            <p:spPr>
              <a:xfrm>
                <a:off x="5352164" y="2801802"/>
                <a:ext cx="64817" cy="195017"/>
              </a:xfrm>
              <a:custGeom>
                <a:avLst/>
                <a:gdLst/>
                <a:ahLst/>
                <a:cxnLst/>
                <a:rect l="l" t="t" r="r" b="b"/>
                <a:pathLst>
                  <a:path w="1029" h="3096" extrusionOk="0">
                    <a:moveTo>
                      <a:pt x="23" y="0"/>
                    </a:moveTo>
                    <a:cubicBezTo>
                      <a:pt x="7" y="0"/>
                      <a:pt x="1" y="26"/>
                      <a:pt x="21" y="26"/>
                    </a:cubicBezTo>
                    <a:lnTo>
                      <a:pt x="994" y="564"/>
                    </a:lnTo>
                    <a:lnTo>
                      <a:pt x="994" y="3038"/>
                    </a:lnTo>
                    <a:lnTo>
                      <a:pt x="32" y="2649"/>
                    </a:lnTo>
                    <a:cubicBezTo>
                      <a:pt x="29" y="2647"/>
                      <a:pt x="26" y="2646"/>
                      <a:pt x="23" y="2646"/>
                    </a:cubicBezTo>
                    <a:cubicBezTo>
                      <a:pt x="7" y="2646"/>
                      <a:pt x="1" y="2672"/>
                      <a:pt x="21" y="2672"/>
                    </a:cubicBezTo>
                    <a:lnTo>
                      <a:pt x="1029" y="3096"/>
                    </a:lnTo>
                    <a:lnTo>
                      <a:pt x="1029" y="553"/>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7" name="Google Shape;1116;p69"/>
              <p:cNvSpPr/>
              <p:nvPr/>
            </p:nvSpPr>
            <p:spPr>
              <a:xfrm>
                <a:off x="5453706" y="2852447"/>
                <a:ext cx="71494" cy="186198"/>
              </a:xfrm>
              <a:custGeom>
                <a:avLst/>
                <a:gdLst/>
                <a:ahLst/>
                <a:cxnLst/>
                <a:rect l="l" t="t" r="r" b="b"/>
                <a:pathLst>
                  <a:path w="1135" h="2956" extrusionOk="0">
                    <a:moveTo>
                      <a:pt x="35" y="46"/>
                    </a:moveTo>
                    <a:lnTo>
                      <a:pt x="1101" y="539"/>
                    </a:lnTo>
                    <a:lnTo>
                      <a:pt x="1101" y="2910"/>
                    </a:lnTo>
                    <a:lnTo>
                      <a:pt x="35" y="2498"/>
                    </a:lnTo>
                    <a:lnTo>
                      <a:pt x="35" y="46"/>
                    </a:lnTo>
                    <a:close/>
                    <a:moveTo>
                      <a:pt x="1" y="1"/>
                    </a:moveTo>
                    <a:lnTo>
                      <a:pt x="1" y="2521"/>
                    </a:lnTo>
                    <a:lnTo>
                      <a:pt x="1135" y="2956"/>
                    </a:lnTo>
                    <a:lnTo>
                      <a:pt x="1135" y="516"/>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8" name="Google Shape;1117;p69"/>
              <p:cNvSpPr/>
              <p:nvPr/>
            </p:nvSpPr>
            <p:spPr>
              <a:xfrm>
                <a:off x="5510713" y="2878777"/>
                <a:ext cx="2268" cy="154829"/>
              </a:xfrm>
              <a:custGeom>
                <a:avLst/>
                <a:gdLst/>
                <a:ahLst/>
                <a:cxnLst/>
                <a:rect l="l" t="t" r="r" b="b"/>
                <a:pathLst>
                  <a:path w="36" h="2458" extrusionOk="0">
                    <a:moveTo>
                      <a:pt x="18" y="1"/>
                    </a:moveTo>
                    <a:cubicBezTo>
                      <a:pt x="9" y="1"/>
                      <a:pt x="1" y="6"/>
                      <a:pt x="1" y="18"/>
                    </a:cubicBezTo>
                    <a:lnTo>
                      <a:pt x="1" y="2446"/>
                    </a:lnTo>
                    <a:cubicBezTo>
                      <a:pt x="1" y="2458"/>
                      <a:pt x="12" y="2458"/>
                      <a:pt x="24" y="2458"/>
                    </a:cubicBezTo>
                    <a:cubicBezTo>
                      <a:pt x="24" y="2458"/>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09" name="Google Shape;1118;p69"/>
              <p:cNvSpPr/>
              <p:nvPr/>
            </p:nvSpPr>
            <p:spPr>
              <a:xfrm>
                <a:off x="5402494" y="2829014"/>
                <a:ext cx="2205" cy="161317"/>
              </a:xfrm>
              <a:custGeom>
                <a:avLst/>
                <a:gdLst/>
                <a:ahLst/>
                <a:cxnLst/>
                <a:rect l="l" t="t" r="r" b="b"/>
                <a:pathLst>
                  <a:path w="35" h="2561" extrusionOk="0">
                    <a:moveTo>
                      <a:pt x="18" y="0"/>
                    </a:moveTo>
                    <a:cubicBezTo>
                      <a:pt x="9" y="0"/>
                      <a:pt x="1" y="6"/>
                      <a:pt x="1" y="17"/>
                    </a:cubicBezTo>
                    <a:lnTo>
                      <a:pt x="1" y="2549"/>
                    </a:lnTo>
                    <a:cubicBezTo>
                      <a:pt x="1" y="2549"/>
                      <a:pt x="1" y="2560"/>
                      <a:pt x="12" y="2560"/>
                    </a:cubicBezTo>
                    <a:cubicBezTo>
                      <a:pt x="23" y="2560"/>
                      <a:pt x="23" y="2549"/>
                      <a:pt x="35" y="2549"/>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0" name="Google Shape;1119;p69"/>
              <p:cNvSpPr/>
              <p:nvPr/>
            </p:nvSpPr>
            <p:spPr>
              <a:xfrm>
                <a:off x="5352731" y="3059940"/>
                <a:ext cx="64250" cy="185128"/>
              </a:xfrm>
              <a:custGeom>
                <a:avLst/>
                <a:gdLst/>
                <a:ahLst/>
                <a:cxnLst/>
                <a:rect l="l" t="t" r="r" b="b"/>
                <a:pathLst>
                  <a:path w="1020" h="2939" extrusionOk="0">
                    <a:moveTo>
                      <a:pt x="13" y="1"/>
                    </a:moveTo>
                    <a:cubicBezTo>
                      <a:pt x="6" y="1"/>
                      <a:pt x="0" y="9"/>
                      <a:pt x="0" y="17"/>
                    </a:cubicBezTo>
                    <a:cubicBezTo>
                      <a:pt x="0" y="17"/>
                      <a:pt x="0" y="29"/>
                      <a:pt x="12" y="29"/>
                    </a:cubicBezTo>
                    <a:lnTo>
                      <a:pt x="985" y="418"/>
                    </a:lnTo>
                    <a:lnTo>
                      <a:pt x="985" y="2892"/>
                    </a:lnTo>
                    <a:lnTo>
                      <a:pt x="23" y="2652"/>
                    </a:lnTo>
                    <a:cubicBezTo>
                      <a:pt x="20" y="2648"/>
                      <a:pt x="16" y="2647"/>
                      <a:pt x="13" y="2647"/>
                    </a:cubicBezTo>
                    <a:cubicBezTo>
                      <a:pt x="6" y="2647"/>
                      <a:pt x="0" y="2655"/>
                      <a:pt x="0" y="2663"/>
                    </a:cubicBezTo>
                    <a:cubicBezTo>
                      <a:pt x="0" y="2663"/>
                      <a:pt x="0" y="2675"/>
                      <a:pt x="12" y="2675"/>
                    </a:cubicBezTo>
                    <a:lnTo>
                      <a:pt x="1020" y="2938"/>
                    </a:lnTo>
                    <a:lnTo>
                      <a:pt x="1020" y="395"/>
                    </a:lnTo>
                    <a:lnTo>
                      <a:pt x="23" y="6"/>
                    </a:lnTo>
                    <a:cubicBezTo>
                      <a:pt x="20" y="2"/>
                      <a:pt x="16" y="1"/>
                      <a:pt x="1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1" name="Google Shape;1120;p69"/>
              <p:cNvSpPr/>
              <p:nvPr/>
            </p:nvSpPr>
            <p:spPr>
              <a:xfrm>
                <a:off x="5453706" y="3094900"/>
                <a:ext cx="71494" cy="174671"/>
              </a:xfrm>
              <a:custGeom>
                <a:avLst/>
                <a:gdLst/>
                <a:ahLst/>
                <a:cxnLst/>
                <a:rect l="l" t="t" r="r" b="b"/>
                <a:pathLst>
                  <a:path w="1135" h="2773" extrusionOk="0">
                    <a:moveTo>
                      <a:pt x="35" y="35"/>
                    </a:moveTo>
                    <a:lnTo>
                      <a:pt x="1101" y="356"/>
                    </a:lnTo>
                    <a:lnTo>
                      <a:pt x="1101" y="2738"/>
                    </a:lnTo>
                    <a:lnTo>
                      <a:pt x="35" y="2486"/>
                    </a:lnTo>
                    <a:lnTo>
                      <a:pt x="35" y="35"/>
                    </a:lnTo>
                    <a:close/>
                    <a:moveTo>
                      <a:pt x="1" y="0"/>
                    </a:moveTo>
                    <a:lnTo>
                      <a:pt x="1" y="2521"/>
                    </a:lnTo>
                    <a:lnTo>
                      <a:pt x="1135" y="2773"/>
                    </a:lnTo>
                    <a:lnTo>
                      <a:pt x="1135" y="33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2" name="Google Shape;1121;p69"/>
              <p:cNvSpPr/>
              <p:nvPr/>
            </p:nvSpPr>
            <p:spPr>
              <a:xfrm>
                <a:off x="5510713" y="3111845"/>
                <a:ext cx="2268" cy="155585"/>
              </a:xfrm>
              <a:custGeom>
                <a:avLst/>
                <a:gdLst/>
                <a:ahLst/>
                <a:cxnLst/>
                <a:rect l="l" t="t" r="r" b="b"/>
                <a:pathLst>
                  <a:path w="36" h="2470" extrusionOk="0">
                    <a:moveTo>
                      <a:pt x="18" y="1"/>
                    </a:moveTo>
                    <a:cubicBezTo>
                      <a:pt x="9" y="1"/>
                      <a:pt x="1" y="6"/>
                      <a:pt x="1" y="18"/>
                    </a:cubicBezTo>
                    <a:lnTo>
                      <a:pt x="1" y="2446"/>
                    </a:lnTo>
                    <a:cubicBezTo>
                      <a:pt x="1" y="2458"/>
                      <a:pt x="12" y="2469"/>
                      <a:pt x="24" y="2469"/>
                    </a:cubicBezTo>
                    <a:cubicBezTo>
                      <a:pt x="24" y="2469"/>
                      <a:pt x="35" y="2458"/>
                      <a:pt x="35" y="2446"/>
                    </a:cubicBezTo>
                    <a:lnTo>
                      <a:pt x="35" y="18"/>
                    </a:lnTo>
                    <a:cubicBezTo>
                      <a:pt x="35" y="6"/>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3" name="Google Shape;1122;p69"/>
              <p:cNvSpPr/>
              <p:nvPr/>
            </p:nvSpPr>
            <p:spPr>
              <a:xfrm>
                <a:off x="5402494" y="3079404"/>
                <a:ext cx="1512" cy="161317"/>
              </a:xfrm>
              <a:custGeom>
                <a:avLst/>
                <a:gdLst/>
                <a:ahLst/>
                <a:cxnLst/>
                <a:rect l="l" t="t" r="r" b="b"/>
                <a:pathLst>
                  <a:path w="24" h="2561" extrusionOk="0">
                    <a:moveTo>
                      <a:pt x="12" y="0"/>
                    </a:moveTo>
                    <a:cubicBezTo>
                      <a:pt x="6" y="0"/>
                      <a:pt x="1" y="6"/>
                      <a:pt x="1" y="17"/>
                    </a:cubicBezTo>
                    <a:lnTo>
                      <a:pt x="1" y="2549"/>
                    </a:lnTo>
                    <a:cubicBezTo>
                      <a:pt x="1" y="2549"/>
                      <a:pt x="1" y="2560"/>
                      <a:pt x="12" y="2560"/>
                    </a:cubicBezTo>
                    <a:cubicBezTo>
                      <a:pt x="23" y="2560"/>
                      <a:pt x="23" y="2549"/>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4" name="Google Shape;1123;p69"/>
              <p:cNvSpPr/>
              <p:nvPr/>
            </p:nvSpPr>
            <p:spPr>
              <a:xfrm>
                <a:off x="5352164" y="3293889"/>
                <a:ext cx="64817" cy="182797"/>
              </a:xfrm>
              <a:custGeom>
                <a:avLst/>
                <a:gdLst/>
                <a:ahLst/>
                <a:cxnLst/>
                <a:rect l="l" t="t" r="r" b="b"/>
                <a:pathLst>
                  <a:path w="1029" h="2902" extrusionOk="0">
                    <a:moveTo>
                      <a:pt x="23" y="1"/>
                    </a:moveTo>
                    <a:cubicBezTo>
                      <a:pt x="7" y="1"/>
                      <a:pt x="1" y="26"/>
                      <a:pt x="21" y="26"/>
                    </a:cubicBezTo>
                    <a:lnTo>
                      <a:pt x="994" y="381"/>
                    </a:lnTo>
                    <a:lnTo>
                      <a:pt x="994" y="2855"/>
                    </a:lnTo>
                    <a:lnTo>
                      <a:pt x="32" y="2638"/>
                    </a:lnTo>
                    <a:cubicBezTo>
                      <a:pt x="21" y="2638"/>
                      <a:pt x="9" y="2649"/>
                      <a:pt x="9" y="2649"/>
                    </a:cubicBezTo>
                    <a:cubicBezTo>
                      <a:pt x="9" y="2661"/>
                      <a:pt x="9" y="2672"/>
                      <a:pt x="21" y="2672"/>
                    </a:cubicBezTo>
                    <a:lnTo>
                      <a:pt x="1029" y="2901"/>
                    </a:lnTo>
                    <a:lnTo>
                      <a:pt x="1029" y="358"/>
                    </a:lnTo>
                    <a:lnTo>
                      <a:pt x="32" y="3"/>
                    </a:lnTo>
                    <a:cubicBezTo>
                      <a:pt x="29" y="1"/>
                      <a:pt x="26"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5" name="Google Shape;1124;p69"/>
              <p:cNvSpPr/>
              <p:nvPr/>
            </p:nvSpPr>
            <p:spPr>
              <a:xfrm>
                <a:off x="5453706" y="3325070"/>
                <a:ext cx="71494" cy="172530"/>
              </a:xfrm>
              <a:custGeom>
                <a:avLst/>
                <a:gdLst/>
                <a:ahLst/>
                <a:cxnLst/>
                <a:rect l="l" t="t" r="r" b="b"/>
                <a:pathLst>
                  <a:path w="1135" h="2739" extrusionOk="0">
                    <a:moveTo>
                      <a:pt x="35" y="46"/>
                    </a:moveTo>
                    <a:lnTo>
                      <a:pt x="1101" y="321"/>
                    </a:lnTo>
                    <a:lnTo>
                      <a:pt x="1101" y="2693"/>
                    </a:lnTo>
                    <a:lnTo>
                      <a:pt x="35" y="2498"/>
                    </a:lnTo>
                    <a:lnTo>
                      <a:pt x="35" y="46"/>
                    </a:lnTo>
                    <a:close/>
                    <a:moveTo>
                      <a:pt x="1" y="1"/>
                    </a:moveTo>
                    <a:lnTo>
                      <a:pt x="1" y="2521"/>
                    </a:lnTo>
                    <a:lnTo>
                      <a:pt x="1112" y="2738"/>
                    </a:lnTo>
                    <a:lnTo>
                      <a:pt x="1135" y="2738"/>
                    </a:lnTo>
                    <a:lnTo>
                      <a:pt x="1135" y="299"/>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6" name="Google Shape;1125;p69"/>
              <p:cNvSpPr/>
              <p:nvPr/>
            </p:nvSpPr>
            <p:spPr>
              <a:xfrm>
                <a:off x="5510713" y="3340566"/>
                <a:ext cx="2268" cy="154892"/>
              </a:xfrm>
              <a:custGeom>
                <a:avLst/>
                <a:gdLst/>
                <a:ahLst/>
                <a:cxnLst/>
                <a:rect l="l" t="t" r="r" b="b"/>
                <a:pathLst>
                  <a:path w="36" h="2459" extrusionOk="0">
                    <a:moveTo>
                      <a:pt x="18" y="1"/>
                    </a:moveTo>
                    <a:cubicBezTo>
                      <a:pt x="9" y="1"/>
                      <a:pt x="1" y="7"/>
                      <a:pt x="1" y="18"/>
                    </a:cubicBezTo>
                    <a:lnTo>
                      <a:pt x="1" y="2447"/>
                    </a:lnTo>
                    <a:cubicBezTo>
                      <a:pt x="1" y="2447"/>
                      <a:pt x="12" y="2458"/>
                      <a:pt x="24" y="2458"/>
                    </a:cubicBezTo>
                    <a:cubicBezTo>
                      <a:pt x="24" y="2458"/>
                      <a:pt x="35" y="2447"/>
                      <a:pt x="35" y="2447"/>
                    </a:cubicBezTo>
                    <a:lnTo>
                      <a:pt x="35" y="18"/>
                    </a:lnTo>
                    <a:cubicBezTo>
                      <a:pt x="35" y="7"/>
                      <a:pt x="27" y="1"/>
                      <a:pt x="18"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7" name="Google Shape;1126;p69"/>
              <p:cNvSpPr/>
              <p:nvPr/>
            </p:nvSpPr>
            <p:spPr>
              <a:xfrm>
                <a:off x="5402494" y="3311023"/>
                <a:ext cx="1512" cy="162010"/>
              </a:xfrm>
              <a:custGeom>
                <a:avLst/>
                <a:gdLst/>
                <a:ahLst/>
                <a:cxnLst/>
                <a:rect l="l" t="t" r="r" b="b"/>
                <a:pathLst>
                  <a:path w="24" h="2572" extrusionOk="0">
                    <a:moveTo>
                      <a:pt x="12" y="0"/>
                    </a:moveTo>
                    <a:cubicBezTo>
                      <a:pt x="6" y="0"/>
                      <a:pt x="1" y="6"/>
                      <a:pt x="1" y="17"/>
                    </a:cubicBezTo>
                    <a:lnTo>
                      <a:pt x="1" y="2549"/>
                    </a:lnTo>
                    <a:cubicBezTo>
                      <a:pt x="1" y="2561"/>
                      <a:pt x="1" y="2572"/>
                      <a:pt x="12" y="2572"/>
                    </a:cubicBezTo>
                    <a:cubicBezTo>
                      <a:pt x="23" y="2572"/>
                      <a:pt x="23" y="2561"/>
                      <a:pt x="23" y="2549"/>
                    </a:cubicBezTo>
                    <a:lnTo>
                      <a:pt x="23" y="17"/>
                    </a:lnTo>
                    <a:cubicBezTo>
                      <a:pt x="23"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8" name="Google Shape;1127;p69"/>
              <p:cNvSpPr/>
              <p:nvPr/>
            </p:nvSpPr>
            <p:spPr>
              <a:xfrm>
                <a:off x="5595184" y="2721677"/>
                <a:ext cx="43337" cy="170514"/>
              </a:xfrm>
              <a:custGeom>
                <a:avLst/>
                <a:gdLst/>
                <a:ahLst/>
                <a:cxnLst/>
                <a:rect l="l" t="t" r="r" b="b"/>
                <a:pathLst>
                  <a:path w="688" h="2707" extrusionOk="0">
                    <a:moveTo>
                      <a:pt x="26" y="1"/>
                    </a:moveTo>
                    <a:cubicBezTo>
                      <a:pt x="9" y="1"/>
                      <a:pt x="2" y="28"/>
                      <a:pt x="12" y="38"/>
                    </a:cubicBezTo>
                    <a:lnTo>
                      <a:pt x="653" y="461"/>
                    </a:lnTo>
                    <a:lnTo>
                      <a:pt x="653" y="2649"/>
                    </a:lnTo>
                    <a:lnTo>
                      <a:pt x="34" y="2329"/>
                    </a:lnTo>
                    <a:cubicBezTo>
                      <a:pt x="12" y="2329"/>
                      <a:pt x="0" y="2351"/>
                      <a:pt x="23" y="2363"/>
                    </a:cubicBezTo>
                    <a:lnTo>
                      <a:pt x="687" y="2707"/>
                    </a:lnTo>
                    <a:lnTo>
                      <a:pt x="687" y="438"/>
                    </a:lnTo>
                    <a:lnTo>
                      <a:pt x="34" y="3"/>
                    </a:lnTo>
                    <a:cubicBezTo>
                      <a:pt x="31" y="2"/>
                      <a:pt x="28" y="1"/>
                      <a:pt x="26"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19" name="Google Shape;1128;p69"/>
              <p:cNvSpPr/>
              <p:nvPr/>
            </p:nvSpPr>
            <p:spPr>
              <a:xfrm>
                <a:off x="5661514" y="2761551"/>
                <a:ext cx="47683" cy="167427"/>
              </a:xfrm>
              <a:custGeom>
                <a:avLst/>
                <a:gdLst/>
                <a:ahLst/>
                <a:cxnLst/>
                <a:rect l="l" t="t" r="r" b="b"/>
                <a:pathLst>
                  <a:path w="757" h="2658" extrusionOk="0">
                    <a:moveTo>
                      <a:pt x="35" y="57"/>
                    </a:moveTo>
                    <a:lnTo>
                      <a:pt x="723" y="470"/>
                    </a:lnTo>
                    <a:lnTo>
                      <a:pt x="723" y="2601"/>
                    </a:lnTo>
                    <a:lnTo>
                      <a:pt x="35" y="2245"/>
                    </a:lnTo>
                    <a:lnTo>
                      <a:pt x="35" y="57"/>
                    </a:lnTo>
                    <a:close/>
                    <a:moveTo>
                      <a:pt x="1" y="0"/>
                    </a:moveTo>
                    <a:lnTo>
                      <a:pt x="1" y="2268"/>
                    </a:lnTo>
                    <a:lnTo>
                      <a:pt x="757" y="2658"/>
                    </a:lnTo>
                    <a:lnTo>
                      <a:pt x="757" y="447"/>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0" name="Google Shape;1129;p69"/>
              <p:cNvSpPr/>
              <p:nvPr/>
            </p:nvSpPr>
            <p:spPr>
              <a:xfrm>
                <a:off x="5699056" y="2784291"/>
                <a:ext cx="2205" cy="139649"/>
              </a:xfrm>
              <a:custGeom>
                <a:avLst/>
                <a:gdLst/>
                <a:ahLst/>
                <a:cxnLst/>
                <a:rect l="l" t="t" r="r" b="b"/>
                <a:pathLst>
                  <a:path w="35" h="2217" extrusionOk="0">
                    <a:moveTo>
                      <a:pt x="18" y="0"/>
                    </a:moveTo>
                    <a:cubicBezTo>
                      <a:pt x="9" y="0"/>
                      <a:pt x="1" y="6"/>
                      <a:pt x="1" y="17"/>
                    </a:cubicBezTo>
                    <a:lnTo>
                      <a:pt x="1" y="2205"/>
                    </a:lnTo>
                    <a:cubicBezTo>
                      <a:pt x="1" y="2217"/>
                      <a:pt x="12" y="2217"/>
                      <a:pt x="24" y="2217"/>
                    </a:cubicBezTo>
                    <a:cubicBezTo>
                      <a:pt x="24" y="2217"/>
                      <a:pt x="35" y="2217"/>
                      <a:pt x="35" y="2205"/>
                    </a:cubicBezTo>
                    <a:lnTo>
                      <a:pt x="35" y="17"/>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1" name="Google Shape;1130;p69"/>
              <p:cNvSpPr/>
              <p:nvPr/>
            </p:nvSpPr>
            <p:spPr>
              <a:xfrm>
                <a:off x="5628317" y="2743157"/>
                <a:ext cx="2268" cy="143239"/>
              </a:xfrm>
              <a:custGeom>
                <a:avLst/>
                <a:gdLst/>
                <a:ahLst/>
                <a:cxnLst/>
                <a:rect l="l" t="t" r="r" b="b"/>
                <a:pathLst>
                  <a:path w="36" h="2274" extrusionOk="0">
                    <a:moveTo>
                      <a:pt x="18" y="0"/>
                    </a:moveTo>
                    <a:cubicBezTo>
                      <a:pt x="10" y="0"/>
                      <a:pt x="1" y="6"/>
                      <a:pt x="1" y="17"/>
                    </a:cubicBezTo>
                    <a:lnTo>
                      <a:pt x="1" y="2262"/>
                    </a:lnTo>
                    <a:cubicBezTo>
                      <a:pt x="1" y="2274"/>
                      <a:pt x="1" y="2274"/>
                      <a:pt x="12" y="2274"/>
                    </a:cubicBezTo>
                    <a:cubicBezTo>
                      <a:pt x="24" y="2274"/>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2" name="Google Shape;1131;p69"/>
              <p:cNvSpPr/>
              <p:nvPr/>
            </p:nvSpPr>
            <p:spPr>
              <a:xfrm>
                <a:off x="5595373" y="2930241"/>
                <a:ext cx="43148" cy="165412"/>
              </a:xfrm>
              <a:custGeom>
                <a:avLst/>
                <a:gdLst/>
                <a:ahLst/>
                <a:cxnLst/>
                <a:rect l="l" t="t" r="r" b="b"/>
                <a:pathLst>
                  <a:path w="685" h="2626" extrusionOk="0">
                    <a:moveTo>
                      <a:pt x="23" y="0"/>
                    </a:moveTo>
                    <a:cubicBezTo>
                      <a:pt x="6" y="0"/>
                      <a:pt x="0" y="27"/>
                      <a:pt x="20" y="37"/>
                    </a:cubicBezTo>
                    <a:lnTo>
                      <a:pt x="650" y="381"/>
                    </a:lnTo>
                    <a:lnTo>
                      <a:pt x="650" y="2580"/>
                    </a:lnTo>
                    <a:lnTo>
                      <a:pt x="31" y="2340"/>
                    </a:lnTo>
                    <a:cubicBezTo>
                      <a:pt x="28" y="2338"/>
                      <a:pt x="25" y="2337"/>
                      <a:pt x="22" y="2337"/>
                    </a:cubicBezTo>
                    <a:cubicBezTo>
                      <a:pt x="6" y="2337"/>
                      <a:pt x="0" y="2362"/>
                      <a:pt x="20" y="2362"/>
                    </a:cubicBezTo>
                    <a:lnTo>
                      <a:pt x="684" y="2626"/>
                    </a:lnTo>
                    <a:lnTo>
                      <a:pt x="684" y="358"/>
                    </a:lnTo>
                    <a:lnTo>
                      <a:pt x="31" y="3"/>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3" name="Google Shape;1132;p69"/>
              <p:cNvSpPr/>
              <p:nvPr/>
            </p:nvSpPr>
            <p:spPr>
              <a:xfrm>
                <a:off x="5661514" y="2962115"/>
                <a:ext cx="47683" cy="160247"/>
              </a:xfrm>
              <a:custGeom>
                <a:avLst/>
                <a:gdLst/>
                <a:ahLst/>
                <a:cxnLst/>
                <a:rect l="l" t="t" r="r" b="b"/>
                <a:pathLst>
                  <a:path w="757" h="2544" extrusionOk="0">
                    <a:moveTo>
                      <a:pt x="35" y="58"/>
                    </a:moveTo>
                    <a:lnTo>
                      <a:pt x="723" y="367"/>
                    </a:lnTo>
                    <a:lnTo>
                      <a:pt x="723" y="2498"/>
                    </a:lnTo>
                    <a:lnTo>
                      <a:pt x="35" y="2234"/>
                    </a:lnTo>
                    <a:lnTo>
                      <a:pt x="35" y="58"/>
                    </a:lnTo>
                    <a:close/>
                    <a:moveTo>
                      <a:pt x="1" y="1"/>
                    </a:moveTo>
                    <a:lnTo>
                      <a:pt x="1" y="2257"/>
                    </a:lnTo>
                    <a:lnTo>
                      <a:pt x="757" y="2544"/>
                    </a:lnTo>
                    <a:lnTo>
                      <a:pt x="757" y="344"/>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4" name="Google Shape;1133;p69"/>
              <p:cNvSpPr/>
              <p:nvPr/>
            </p:nvSpPr>
            <p:spPr>
              <a:xfrm>
                <a:off x="5699056" y="2979815"/>
                <a:ext cx="2205" cy="139649"/>
              </a:xfrm>
              <a:custGeom>
                <a:avLst/>
                <a:gdLst/>
                <a:ahLst/>
                <a:cxnLst/>
                <a:rect l="l" t="t" r="r" b="b"/>
                <a:pathLst>
                  <a:path w="35" h="2217" extrusionOk="0">
                    <a:moveTo>
                      <a:pt x="18" y="0"/>
                    </a:moveTo>
                    <a:cubicBezTo>
                      <a:pt x="9" y="0"/>
                      <a:pt x="1" y="6"/>
                      <a:pt x="1" y="18"/>
                    </a:cubicBezTo>
                    <a:lnTo>
                      <a:pt x="1" y="2194"/>
                    </a:lnTo>
                    <a:cubicBezTo>
                      <a:pt x="1" y="2206"/>
                      <a:pt x="12" y="2217"/>
                      <a:pt x="24" y="2217"/>
                    </a:cubicBezTo>
                    <a:cubicBezTo>
                      <a:pt x="24" y="2217"/>
                      <a:pt x="35" y="2206"/>
                      <a:pt x="35" y="2194"/>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5" name="Google Shape;1134;p69"/>
              <p:cNvSpPr/>
              <p:nvPr/>
            </p:nvSpPr>
            <p:spPr>
              <a:xfrm>
                <a:off x="5628317" y="2948068"/>
                <a:ext cx="2268" cy="143302"/>
              </a:xfrm>
              <a:custGeom>
                <a:avLst/>
                <a:gdLst/>
                <a:ahLst/>
                <a:cxnLst/>
                <a:rect l="l" t="t" r="r" b="b"/>
                <a:pathLst>
                  <a:path w="36" h="2275" extrusionOk="0">
                    <a:moveTo>
                      <a:pt x="18" y="0"/>
                    </a:moveTo>
                    <a:cubicBezTo>
                      <a:pt x="10" y="0"/>
                      <a:pt x="1" y="6"/>
                      <a:pt x="1" y="18"/>
                    </a:cubicBezTo>
                    <a:lnTo>
                      <a:pt x="1" y="2251"/>
                    </a:lnTo>
                    <a:cubicBezTo>
                      <a:pt x="1" y="2263"/>
                      <a:pt x="1" y="2274"/>
                      <a:pt x="12" y="2274"/>
                    </a:cubicBezTo>
                    <a:cubicBezTo>
                      <a:pt x="24" y="2274"/>
                      <a:pt x="35" y="2263"/>
                      <a:pt x="35" y="2251"/>
                    </a:cubicBezTo>
                    <a:lnTo>
                      <a:pt x="35" y="18"/>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6" name="Google Shape;1135;p69"/>
              <p:cNvSpPr/>
              <p:nvPr/>
            </p:nvSpPr>
            <p:spPr>
              <a:xfrm>
                <a:off x="5595184" y="3157702"/>
                <a:ext cx="43337" cy="158042"/>
              </a:xfrm>
              <a:custGeom>
                <a:avLst/>
                <a:gdLst/>
                <a:ahLst/>
                <a:cxnLst/>
                <a:rect l="l" t="t" r="r" b="b"/>
                <a:pathLst>
                  <a:path w="688" h="2509" extrusionOk="0">
                    <a:moveTo>
                      <a:pt x="34" y="0"/>
                    </a:moveTo>
                    <a:cubicBezTo>
                      <a:pt x="12" y="0"/>
                      <a:pt x="0" y="23"/>
                      <a:pt x="23" y="34"/>
                    </a:cubicBezTo>
                    <a:lnTo>
                      <a:pt x="653" y="275"/>
                    </a:lnTo>
                    <a:lnTo>
                      <a:pt x="653" y="2463"/>
                    </a:lnTo>
                    <a:lnTo>
                      <a:pt x="34" y="2325"/>
                    </a:lnTo>
                    <a:cubicBezTo>
                      <a:pt x="23" y="2325"/>
                      <a:pt x="12" y="2337"/>
                      <a:pt x="12" y="2348"/>
                    </a:cubicBezTo>
                    <a:cubicBezTo>
                      <a:pt x="12" y="2348"/>
                      <a:pt x="12" y="2360"/>
                      <a:pt x="23" y="2360"/>
                    </a:cubicBezTo>
                    <a:lnTo>
                      <a:pt x="687" y="2509"/>
                    </a:lnTo>
                    <a:lnTo>
                      <a:pt x="687" y="252"/>
                    </a:lnTo>
                    <a:lnTo>
                      <a:pt x="3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7" name="Google Shape;1136;p69"/>
              <p:cNvSpPr/>
              <p:nvPr/>
            </p:nvSpPr>
            <p:spPr>
              <a:xfrm>
                <a:off x="5661514" y="3178615"/>
                <a:ext cx="47683" cy="151554"/>
              </a:xfrm>
              <a:custGeom>
                <a:avLst/>
                <a:gdLst/>
                <a:ahLst/>
                <a:cxnLst/>
                <a:rect l="l" t="t" r="r" b="b"/>
                <a:pathLst>
                  <a:path w="757" h="2406" extrusionOk="0">
                    <a:moveTo>
                      <a:pt x="35" y="46"/>
                    </a:moveTo>
                    <a:lnTo>
                      <a:pt x="723" y="229"/>
                    </a:lnTo>
                    <a:lnTo>
                      <a:pt x="723" y="2371"/>
                    </a:lnTo>
                    <a:lnTo>
                      <a:pt x="35" y="2223"/>
                    </a:lnTo>
                    <a:lnTo>
                      <a:pt x="35" y="46"/>
                    </a:lnTo>
                    <a:close/>
                    <a:moveTo>
                      <a:pt x="1" y="0"/>
                    </a:moveTo>
                    <a:lnTo>
                      <a:pt x="1" y="2257"/>
                    </a:lnTo>
                    <a:lnTo>
                      <a:pt x="734" y="2406"/>
                    </a:lnTo>
                    <a:lnTo>
                      <a:pt x="757" y="2406"/>
                    </a:lnTo>
                    <a:lnTo>
                      <a:pt x="757" y="206"/>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8" name="Google Shape;1137;p69"/>
              <p:cNvSpPr/>
              <p:nvPr/>
            </p:nvSpPr>
            <p:spPr>
              <a:xfrm>
                <a:off x="5699056" y="3189072"/>
                <a:ext cx="2205" cy="139649"/>
              </a:xfrm>
              <a:custGeom>
                <a:avLst/>
                <a:gdLst/>
                <a:ahLst/>
                <a:cxnLst/>
                <a:rect l="l" t="t" r="r" b="b"/>
                <a:pathLst>
                  <a:path w="35" h="2217" extrusionOk="0">
                    <a:moveTo>
                      <a:pt x="18" y="0"/>
                    </a:moveTo>
                    <a:cubicBezTo>
                      <a:pt x="9" y="0"/>
                      <a:pt x="1" y="6"/>
                      <a:pt x="1" y="18"/>
                    </a:cubicBezTo>
                    <a:lnTo>
                      <a:pt x="1" y="2205"/>
                    </a:lnTo>
                    <a:cubicBezTo>
                      <a:pt x="1" y="2205"/>
                      <a:pt x="12" y="2217"/>
                      <a:pt x="12" y="2217"/>
                    </a:cubicBezTo>
                    <a:cubicBezTo>
                      <a:pt x="24" y="2217"/>
                      <a:pt x="35" y="2205"/>
                      <a:pt x="35" y="2205"/>
                    </a:cubicBezTo>
                    <a:lnTo>
                      <a:pt x="35" y="18"/>
                    </a:lnTo>
                    <a:cubicBezTo>
                      <a:pt x="35" y="6"/>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29" name="Google Shape;1138;p69"/>
              <p:cNvSpPr/>
              <p:nvPr/>
            </p:nvSpPr>
            <p:spPr>
              <a:xfrm>
                <a:off x="5628317" y="3169608"/>
                <a:ext cx="2268" cy="143995"/>
              </a:xfrm>
              <a:custGeom>
                <a:avLst/>
                <a:gdLst/>
                <a:ahLst/>
                <a:cxnLst/>
                <a:rect l="l" t="t" r="r" b="b"/>
                <a:pathLst>
                  <a:path w="36" h="2286" extrusionOk="0">
                    <a:moveTo>
                      <a:pt x="18" y="0"/>
                    </a:moveTo>
                    <a:cubicBezTo>
                      <a:pt x="10" y="0"/>
                      <a:pt x="1" y="6"/>
                      <a:pt x="1" y="17"/>
                    </a:cubicBezTo>
                    <a:lnTo>
                      <a:pt x="1" y="2262"/>
                    </a:lnTo>
                    <a:cubicBezTo>
                      <a:pt x="1" y="2274"/>
                      <a:pt x="1" y="2285"/>
                      <a:pt x="12" y="2285"/>
                    </a:cubicBezTo>
                    <a:cubicBezTo>
                      <a:pt x="24" y="2285"/>
                      <a:pt x="35" y="2274"/>
                      <a:pt x="35" y="2262"/>
                    </a:cubicBezTo>
                    <a:lnTo>
                      <a:pt x="35" y="17"/>
                    </a:lnTo>
                    <a:cubicBezTo>
                      <a:pt x="35" y="6"/>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0" name="Google Shape;1139;p69"/>
              <p:cNvSpPr/>
              <p:nvPr/>
            </p:nvSpPr>
            <p:spPr>
              <a:xfrm>
                <a:off x="5595184" y="3363306"/>
                <a:ext cx="43337" cy="158105"/>
              </a:xfrm>
              <a:custGeom>
                <a:avLst/>
                <a:gdLst/>
                <a:ahLst/>
                <a:cxnLst/>
                <a:rect l="l" t="t" r="r" b="b"/>
                <a:pathLst>
                  <a:path w="688" h="2510" extrusionOk="0">
                    <a:moveTo>
                      <a:pt x="34" y="1"/>
                    </a:moveTo>
                    <a:cubicBezTo>
                      <a:pt x="12" y="1"/>
                      <a:pt x="0" y="24"/>
                      <a:pt x="23" y="35"/>
                    </a:cubicBezTo>
                    <a:lnTo>
                      <a:pt x="653" y="276"/>
                    </a:lnTo>
                    <a:lnTo>
                      <a:pt x="653" y="2475"/>
                    </a:lnTo>
                    <a:lnTo>
                      <a:pt x="34" y="2338"/>
                    </a:lnTo>
                    <a:cubicBezTo>
                      <a:pt x="31" y="2334"/>
                      <a:pt x="28" y="2333"/>
                      <a:pt x="25" y="2333"/>
                    </a:cubicBezTo>
                    <a:cubicBezTo>
                      <a:pt x="17" y="2333"/>
                      <a:pt x="12" y="2341"/>
                      <a:pt x="12" y="2349"/>
                    </a:cubicBezTo>
                    <a:cubicBezTo>
                      <a:pt x="12" y="2361"/>
                      <a:pt x="12" y="2361"/>
                      <a:pt x="23" y="2361"/>
                    </a:cubicBezTo>
                    <a:lnTo>
                      <a:pt x="687" y="2509"/>
                    </a:lnTo>
                    <a:lnTo>
                      <a:pt x="687" y="253"/>
                    </a:lnTo>
                    <a:lnTo>
                      <a:pt x="3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1" name="Google Shape;1140;p69"/>
              <p:cNvSpPr/>
              <p:nvPr/>
            </p:nvSpPr>
            <p:spPr>
              <a:xfrm>
                <a:off x="5661514" y="3384282"/>
                <a:ext cx="47683" cy="150861"/>
              </a:xfrm>
              <a:custGeom>
                <a:avLst/>
                <a:gdLst/>
                <a:ahLst/>
                <a:cxnLst/>
                <a:rect l="l" t="t" r="r" b="b"/>
                <a:pathLst>
                  <a:path w="757" h="2395" extrusionOk="0">
                    <a:moveTo>
                      <a:pt x="35" y="46"/>
                    </a:moveTo>
                    <a:lnTo>
                      <a:pt x="723" y="229"/>
                    </a:lnTo>
                    <a:lnTo>
                      <a:pt x="723" y="2360"/>
                    </a:lnTo>
                    <a:lnTo>
                      <a:pt x="35" y="2222"/>
                    </a:lnTo>
                    <a:lnTo>
                      <a:pt x="35" y="46"/>
                    </a:lnTo>
                    <a:close/>
                    <a:moveTo>
                      <a:pt x="1" y="0"/>
                    </a:moveTo>
                    <a:lnTo>
                      <a:pt x="1" y="2257"/>
                    </a:lnTo>
                    <a:lnTo>
                      <a:pt x="757" y="2394"/>
                    </a:lnTo>
                    <a:lnTo>
                      <a:pt x="757" y="195"/>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2" name="Google Shape;1141;p69"/>
              <p:cNvSpPr/>
              <p:nvPr/>
            </p:nvSpPr>
            <p:spPr>
              <a:xfrm>
                <a:off x="5699056" y="3394549"/>
                <a:ext cx="2205" cy="139145"/>
              </a:xfrm>
              <a:custGeom>
                <a:avLst/>
                <a:gdLst/>
                <a:ahLst/>
                <a:cxnLst/>
                <a:rect l="l" t="t" r="r" b="b"/>
                <a:pathLst>
                  <a:path w="35" h="2209" extrusionOk="0">
                    <a:moveTo>
                      <a:pt x="18" y="0"/>
                    </a:moveTo>
                    <a:cubicBezTo>
                      <a:pt x="9" y="0"/>
                      <a:pt x="1" y="3"/>
                      <a:pt x="1" y="9"/>
                    </a:cubicBezTo>
                    <a:lnTo>
                      <a:pt x="1" y="2197"/>
                    </a:lnTo>
                    <a:cubicBezTo>
                      <a:pt x="1" y="2208"/>
                      <a:pt x="12" y="2208"/>
                      <a:pt x="12" y="2208"/>
                    </a:cubicBezTo>
                    <a:cubicBezTo>
                      <a:pt x="24" y="2208"/>
                      <a:pt x="35" y="2208"/>
                      <a:pt x="35" y="2197"/>
                    </a:cubicBezTo>
                    <a:lnTo>
                      <a:pt x="35" y="9"/>
                    </a:lnTo>
                    <a:cubicBezTo>
                      <a:pt x="35" y="3"/>
                      <a:pt x="26"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3" name="Google Shape;1142;p69"/>
              <p:cNvSpPr/>
              <p:nvPr/>
            </p:nvSpPr>
            <p:spPr>
              <a:xfrm>
                <a:off x="5628317" y="3375778"/>
                <a:ext cx="2268" cy="143491"/>
              </a:xfrm>
              <a:custGeom>
                <a:avLst/>
                <a:gdLst/>
                <a:ahLst/>
                <a:cxnLst/>
                <a:rect l="l" t="t" r="r" b="b"/>
                <a:pathLst>
                  <a:path w="36" h="2278" extrusionOk="0">
                    <a:moveTo>
                      <a:pt x="18" y="0"/>
                    </a:moveTo>
                    <a:cubicBezTo>
                      <a:pt x="10" y="0"/>
                      <a:pt x="1" y="3"/>
                      <a:pt x="1" y="9"/>
                    </a:cubicBezTo>
                    <a:lnTo>
                      <a:pt x="1" y="2254"/>
                    </a:lnTo>
                    <a:cubicBezTo>
                      <a:pt x="1" y="2266"/>
                      <a:pt x="1" y="2277"/>
                      <a:pt x="12" y="2277"/>
                    </a:cubicBezTo>
                    <a:cubicBezTo>
                      <a:pt x="24" y="2277"/>
                      <a:pt x="24" y="2266"/>
                      <a:pt x="35" y="2254"/>
                    </a:cubicBezTo>
                    <a:lnTo>
                      <a:pt x="35" y="9"/>
                    </a:lnTo>
                    <a:cubicBezTo>
                      <a:pt x="35" y="3"/>
                      <a:pt x="27" y="0"/>
                      <a:pt x="18"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4" name="Google Shape;1143;p69"/>
              <p:cNvSpPr/>
              <p:nvPr/>
            </p:nvSpPr>
            <p:spPr>
              <a:xfrm>
                <a:off x="5770677" y="2805393"/>
                <a:ext cx="61226" cy="174860"/>
              </a:xfrm>
              <a:custGeom>
                <a:avLst/>
                <a:gdLst/>
                <a:ahLst/>
                <a:cxnLst/>
                <a:rect l="l" t="t" r="r" b="b"/>
                <a:pathLst>
                  <a:path w="972" h="2776" extrusionOk="0">
                    <a:moveTo>
                      <a:pt x="34" y="1"/>
                    </a:moveTo>
                    <a:cubicBezTo>
                      <a:pt x="15" y="1"/>
                      <a:pt x="1" y="27"/>
                      <a:pt x="21" y="37"/>
                    </a:cubicBezTo>
                    <a:lnTo>
                      <a:pt x="937" y="702"/>
                    </a:lnTo>
                    <a:lnTo>
                      <a:pt x="937" y="2718"/>
                    </a:lnTo>
                    <a:lnTo>
                      <a:pt x="32" y="2179"/>
                    </a:lnTo>
                    <a:cubicBezTo>
                      <a:pt x="32" y="2179"/>
                      <a:pt x="21" y="2179"/>
                      <a:pt x="9" y="2191"/>
                    </a:cubicBezTo>
                    <a:cubicBezTo>
                      <a:pt x="9" y="2202"/>
                      <a:pt x="9" y="2214"/>
                      <a:pt x="21" y="2214"/>
                    </a:cubicBezTo>
                    <a:lnTo>
                      <a:pt x="971" y="2775"/>
                    </a:lnTo>
                    <a:lnTo>
                      <a:pt x="971" y="690"/>
                    </a:lnTo>
                    <a:lnTo>
                      <a:pt x="43" y="3"/>
                    </a:lnTo>
                    <a:cubicBezTo>
                      <a:pt x="40" y="1"/>
                      <a:pt x="37" y="1"/>
                      <a:pt x="3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5" name="Google Shape;1144;p69"/>
              <p:cNvSpPr/>
              <p:nvPr/>
            </p:nvSpPr>
            <p:spPr>
              <a:xfrm>
                <a:off x="5866487" y="2870463"/>
                <a:ext cx="66454" cy="165349"/>
              </a:xfrm>
              <a:custGeom>
                <a:avLst/>
                <a:gdLst/>
                <a:ahLst/>
                <a:cxnLst/>
                <a:rect l="l" t="t" r="r" b="b"/>
                <a:pathLst>
                  <a:path w="1055" h="2625" extrusionOk="0">
                    <a:moveTo>
                      <a:pt x="35" y="58"/>
                    </a:moveTo>
                    <a:lnTo>
                      <a:pt x="1031" y="677"/>
                    </a:lnTo>
                    <a:lnTo>
                      <a:pt x="1031" y="2567"/>
                    </a:lnTo>
                    <a:lnTo>
                      <a:pt x="35" y="2028"/>
                    </a:lnTo>
                    <a:lnTo>
                      <a:pt x="35" y="58"/>
                    </a:lnTo>
                    <a:close/>
                    <a:moveTo>
                      <a:pt x="0" y="1"/>
                    </a:moveTo>
                    <a:lnTo>
                      <a:pt x="0" y="2051"/>
                    </a:lnTo>
                    <a:lnTo>
                      <a:pt x="1054" y="2624"/>
                    </a:lnTo>
                    <a:lnTo>
                      <a:pt x="1054" y="665"/>
                    </a:lnTo>
                    <a:lnTo>
                      <a:pt x="23" y="12"/>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6" name="Google Shape;1145;p69"/>
              <p:cNvSpPr/>
              <p:nvPr/>
            </p:nvSpPr>
            <p:spPr>
              <a:xfrm>
                <a:off x="5919840" y="2904793"/>
                <a:ext cx="2268" cy="124531"/>
              </a:xfrm>
              <a:custGeom>
                <a:avLst/>
                <a:gdLst/>
                <a:ahLst/>
                <a:cxnLst/>
                <a:rect l="l" t="t" r="r" b="b"/>
                <a:pathLst>
                  <a:path w="36" h="1977" extrusionOk="0">
                    <a:moveTo>
                      <a:pt x="14" y="0"/>
                    </a:moveTo>
                    <a:cubicBezTo>
                      <a:pt x="7" y="0"/>
                      <a:pt x="1" y="6"/>
                      <a:pt x="1" y="17"/>
                    </a:cubicBezTo>
                    <a:lnTo>
                      <a:pt x="1" y="1965"/>
                    </a:lnTo>
                    <a:cubicBezTo>
                      <a:pt x="1" y="1965"/>
                      <a:pt x="1" y="1976"/>
                      <a:pt x="12" y="1976"/>
                    </a:cubicBezTo>
                    <a:cubicBezTo>
                      <a:pt x="24" y="1976"/>
                      <a:pt x="35" y="1965"/>
                      <a:pt x="35" y="1965"/>
                    </a:cubicBezTo>
                    <a:lnTo>
                      <a:pt x="35" y="17"/>
                    </a:lnTo>
                    <a:cubicBezTo>
                      <a:pt x="30" y="6"/>
                      <a:pt x="21" y="0"/>
                      <a:pt x="1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7" name="Google Shape;1146;p69"/>
              <p:cNvSpPr/>
              <p:nvPr/>
            </p:nvSpPr>
            <p:spPr>
              <a:xfrm>
                <a:off x="5818110" y="2839849"/>
                <a:ext cx="1512" cy="132468"/>
              </a:xfrm>
              <a:custGeom>
                <a:avLst/>
                <a:gdLst/>
                <a:ahLst/>
                <a:cxnLst/>
                <a:rect l="l" t="t" r="r" b="b"/>
                <a:pathLst>
                  <a:path w="24" h="2103" extrusionOk="0">
                    <a:moveTo>
                      <a:pt x="12" y="0"/>
                    </a:moveTo>
                    <a:cubicBezTo>
                      <a:pt x="6" y="0"/>
                      <a:pt x="1" y="6"/>
                      <a:pt x="1" y="17"/>
                    </a:cubicBezTo>
                    <a:lnTo>
                      <a:pt x="1" y="2079"/>
                    </a:lnTo>
                    <a:cubicBezTo>
                      <a:pt x="1" y="2091"/>
                      <a:pt x="1" y="2102"/>
                      <a:pt x="12" y="2102"/>
                    </a:cubicBezTo>
                    <a:cubicBezTo>
                      <a:pt x="24" y="2102"/>
                      <a:pt x="24" y="2091"/>
                      <a:pt x="24" y="2079"/>
                    </a:cubicBezTo>
                    <a:lnTo>
                      <a:pt x="24" y="17"/>
                    </a:lnTo>
                    <a:cubicBezTo>
                      <a:pt x="24" y="6"/>
                      <a:pt x="18"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8" name="Google Shape;1147;p69"/>
              <p:cNvSpPr/>
              <p:nvPr/>
            </p:nvSpPr>
            <p:spPr>
              <a:xfrm>
                <a:off x="5771244" y="3000791"/>
                <a:ext cx="60659" cy="165601"/>
              </a:xfrm>
              <a:custGeom>
                <a:avLst/>
                <a:gdLst/>
                <a:ahLst/>
                <a:cxnLst/>
                <a:rect l="l" t="t" r="r" b="b"/>
                <a:pathLst>
                  <a:path w="963" h="2629" extrusionOk="0">
                    <a:moveTo>
                      <a:pt x="20" y="0"/>
                    </a:moveTo>
                    <a:cubicBezTo>
                      <a:pt x="15" y="0"/>
                      <a:pt x="8" y="5"/>
                      <a:pt x="0" y="5"/>
                    </a:cubicBezTo>
                    <a:cubicBezTo>
                      <a:pt x="0" y="17"/>
                      <a:pt x="0" y="28"/>
                      <a:pt x="12" y="28"/>
                    </a:cubicBezTo>
                    <a:lnTo>
                      <a:pt x="928" y="567"/>
                    </a:lnTo>
                    <a:lnTo>
                      <a:pt x="928" y="2583"/>
                    </a:lnTo>
                    <a:lnTo>
                      <a:pt x="23" y="2182"/>
                    </a:lnTo>
                    <a:cubicBezTo>
                      <a:pt x="23" y="2182"/>
                      <a:pt x="12" y="2182"/>
                      <a:pt x="0" y="2193"/>
                    </a:cubicBezTo>
                    <a:cubicBezTo>
                      <a:pt x="0" y="2193"/>
                      <a:pt x="0" y="2205"/>
                      <a:pt x="12" y="2216"/>
                    </a:cubicBezTo>
                    <a:lnTo>
                      <a:pt x="939" y="2617"/>
                    </a:lnTo>
                    <a:lnTo>
                      <a:pt x="962" y="2629"/>
                    </a:lnTo>
                    <a:lnTo>
                      <a:pt x="962" y="555"/>
                    </a:lnTo>
                    <a:lnTo>
                      <a:pt x="23" y="5"/>
                    </a:lnTo>
                    <a:cubicBezTo>
                      <a:pt x="23" y="1"/>
                      <a:pt x="22" y="0"/>
                      <a:pt x="20"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39" name="Google Shape;1148;p69"/>
              <p:cNvSpPr/>
              <p:nvPr/>
            </p:nvSpPr>
            <p:spPr>
              <a:xfrm>
                <a:off x="5866487" y="3051625"/>
                <a:ext cx="66454" cy="156593"/>
              </a:xfrm>
              <a:custGeom>
                <a:avLst/>
                <a:gdLst/>
                <a:ahLst/>
                <a:cxnLst/>
                <a:rect l="l" t="t" r="r" b="b"/>
                <a:pathLst>
                  <a:path w="1055" h="2486" extrusionOk="0">
                    <a:moveTo>
                      <a:pt x="35" y="57"/>
                    </a:moveTo>
                    <a:lnTo>
                      <a:pt x="1020" y="550"/>
                    </a:lnTo>
                    <a:lnTo>
                      <a:pt x="1020" y="2429"/>
                    </a:lnTo>
                    <a:lnTo>
                      <a:pt x="35" y="2028"/>
                    </a:lnTo>
                    <a:lnTo>
                      <a:pt x="35" y="57"/>
                    </a:lnTo>
                    <a:close/>
                    <a:moveTo>
                      <a:pt x="0" y="0"/>
                    </a:moveTo>
                    <a:lnTo>
                      <a:pt x="0" y="2051"/>
                    </a:lnTo>
                    <a:lnTo>
                      <a:pt x="1054" y="2486"/>
                    </a:lnTo>
                    <a:lnTo>
                      <a:pt x="1054" y="52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0" name="Google Shape;1149;p69"/>
              <p:cNvSpPr/>
              <p:nvPr/>
            </p:nvSpPr>
            <p:spPr>
              <a:xfrm>
                <a:off x="5919840" y="3078648"/>
                <a:ext cx="2268" cy="124531"/>
              </a:xfrm>
              <a:custGeom>
                <a:avLst/>
                <a:gdLst/>
                <a:ahLst/>
                <a:cxnLst/>
                <a:rect l="l" t="t" r="r" b="b"/>
                <a:pathLst>
                  <a:path w="36" h="1977" extrusionOk="0">
                    <a:moveTo>
                      <a:pt x="14" y="1"/>
                    </a:moveTo>
                    <a:cubicBezTo>
                      <a:pt x="7" y="1"/>
                      <a:pt x="1" y="6"/>
                      <a:pt x="1" y="18"/>
                    </a:cubicBezTo>
                    <a:lnTo>
                      <a:pt x="1" y="1965"/>
                    </a:lnTo>
                    <a:cubicBezTo>
                      <a:pt x="1" y="1965"/>
                      <a:pt x="1" y="1977"/>
                      <a:pt x="12" y="1977"/>
                    </a:cubicBezTo>
                    <a:cubicBezTo>
                      <a:pt x="24" y="1977"/>
                      <a:pt x="35" y="1965"/>
                      <a:pt x="35" y="1965"/>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1" name="Google Shape;1150;p69"/>
              <p:cNvSpPr/>
              <p:nvPr/>
            </p:nvSpPr>
            <p:spPr>
              <a:xfrm>
                <a:off x="5818110" y="3028129"/>
                <a:ext cx="1512" cy="132468"/>
              </a:xfrm>
              <a:custGeom>
                <a:avLst/>
                <a:gdLst/>
                <a:ahLst/>
                <a:cxnLst/>
                <a:rect l="l" t="t" r="r" b="b"/>
                <a:pathLst>
                  <a:path w="24" h="2103" extrusionOk="0">
                    <a:moveTo>
                      <a:pt x="12" y="1"/>
                    </a:moveTo>
                    <a:cubicBezTo>
                      <a:pt x="6" y="1"/>
                      <a:pt x="1" y="7"/>
                      <a:pt x="1" y="18"/>
                    </a:cubicBezTo>
                    <a:lnTo>
                      <a:pt x="1" y="2080"/>
                    </a:lnTo>
                    <a:cubicBezTo>
                      <a:pt x="1" y="2091"/>
                      <a:pt x="1" y="2103"/>
                      <a:pt x="12" y="2103"/>
                    </a:cubicBezTo>
                    <a:cubicBezTo>
                      <a:pt x="24" y="2103"/>
                      <a:pt x="24" y="2091"/>
                      <a:pt x="24" y="2080"/>
                    </a:cubicBezTo>
                    <a:lnTo>
                      <a:pt x="24" y="18"/>
                    </a:lnTo>
                    <a:cubicBezTo>
                      <a:pt x="24" y="7"/>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2" name="Google Shape;1151;p69"/>
              <p:cNvSpPr/>
              <p:nvPr/>
            </p:nvSpPr>
            <p:spPr>
              <a:xfrm>
                <a:off x="5770677" y="3213828"/>
                <a:ext cx="61226" cy="154577"/>
              </a:xfrm>
              <a:custGeom>
                <a:avLst/>
                <a:gdLst/>
                <a:ahLst/>
                <a:cxnLst/>
                <a:rect l="l" t="t" r="r" b="b"/>
                <a:pathLst>
                  <a:path w="972" h="2454" extrusionOk="0">
                    <a:moveTo>
                      <a:pt x="23" y="0"/>
                    </a:moveTo>
                    <a:cubicBezTo>
                      <a:pt x="7" y="0"/>
                      <a:pt x="1" y="25"/>
                      <a:pt x="21" y="25"/>
                    </a:cubicBezTo>
                    <a:lnTo>
                      <a:pt x="937" y="404"/>
                    </a:lnTo>
                    <a:lnTo>
                      <a:pt x="937" y="2420"/>
                    </a:lnTo>
                    <a:lnTo>
                      <a:pt x="32" y="2179"/>
                    </a:lnTo>
                    <a:cubicBezTo>
                      <a:pt x="29" y="2177"/>
                      <a:pt x="26" y="2177"/>
                      <a:pt x="23" y="2177"/>
                    </a:cubicBezTo>
                    <a:cubicBezTo>
                      <a:pt x="7" y="2177"/>
                      <a:pt x="1" y="2204"/>
                      <a:pt x="21" y="2213"/>
                    </a:cubicBezTo>
                    <a:lnTo>
                      <a:pt x="948" y="2454"/>
                    </a:lnTo>
                    <a:lnTo>
                      <a:pt x="971" y="2454"/>
                    </a:lnTo>
                    <a:lnTo>
                      <a:pt x="971" y="381"/>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3" name="Google Shape;1152;p69"/>
              <p:cNvSpPr/>
              <p:nvPr/>
            </p:nvSpPr>
            <p:spPr>
              <a:xfrm>
                <a:off x="5866487" y="3247843"/>
                <a:ext cx="66454" cy="144436"/>
              </a:xfrm>
              <a:custGeom>
                <a:avLst/>
                <a:gdLst/>
                <a:ahLst/>
                <a:cxnLst/>
                <a:rect l="l" t="t" r="r" b="b"/>
                <a:pathLst>
                  <a:path w="1055" h="2293" extrusionOk="0">
                    <a:moveTo>
                      <a:pt x="35" y="47"/>
                    </a:moveTo>
                    <a:lnTo>
                      <a:pt x="1020" y="368"/>
                    </a:lnTo>
                    <a:lnTo>
                      <a:pt x="1020" y="2258"/>
                    </a:lnTo>
                    <a:lnTo>
                      <a:pt x="35" y="2029"/>
                    </a:lnTo>
                    <a:lnTo>
                      <a:pt x="35" y="47"/>
                    </a:lnTo>
                    <a:close/>
                    <a:moveTo>
                      <a:pt x="0" y="1"/>
                    </a:moveTo>
                    <a:lnTo>
                      <a:pt x="0" y="2051"/>
                    </a:lnTo>
                    <a:lnTo>
                      <a:pt x="1043" y="2292"/>
                    </a:lnTo>
                    <a:lnTo>
                      <a:pt x="1054" y="2292"/>
                    </a:lnTo>
                    <a:lnTo>
                      <a:pt x="1054" y="345"/>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4" name="Google Shape;1153;p69"/>
              <p:cNvSpPr/>
              <p:nvPr/>
            </p:nvSpPr>
            <p:spPr>
              <a:xfrm>
                <a:off x="5919840" y="3265543"/>
                <a:ext cx="2268" cy="124531"/>
              </a:xfrm>
              <a:custGeom>
                <a:avLst/>
                <a:gdLst/>
                <a:ahLst/>
                <a:cxnLst/>
                <a:rect l="l" t="t" r="r" b="b"/>
                <a:pathLst>
                  <a:path w="36" h="1977" extrusionOk="0">
                    <a:moveTo>
                      <a:pt x="14" y="1"/>
                    </a:moveTo>
                    <a:cubicBezTo>
                      <a:pt x="7" y="1"/>
                      <a:pt x="1" y="6"/>
                      <a:pt x="1" y="18"/>
                    </a:cubicBezTo>
                    <a:lnTo>
                      <a:pt x="1" y="1954"/>
                    </a:lnTo>
                    <a:cubicBezTo>
                      <a:pt x="1" y="1965"/>
                      <a:pt x="1" y="1977"/>
                      <a:pt x="12" y="1977"/>
                    </a:cubicBezTo>
                    <a:cubicBezTo>
                      <a:pt x="24" y="1977"/>
                      <a:pt x="35" y="1965"/>
                      <a:pt x="35" y="1954"/>
                    </a:cubicBezTo>
                    <a:lnTo>
                      <a:pt x="35" y="18"/>
                    </a:lnTo>
                    <a:cubicBezTo>
                      <a:pt x="30" y="6"/>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5" name="Google Shape;1154;p69"/>
              <p:cNvSpPr/>
              <p:nvPr/>
            </p:nvSpPr>
            <p:spPr>
              <a:xfrm>
                <a:off x="5818110" y="3232347"/>
                <a:ext cx="1512" cy="132468"/>
              </a:xfrm>
              <a:custGeom>
                <a:avLst/>
                <a:gdLst/>
                <a:ahLst/>
                <a:cxnLst/>
                <a:rect l="l" t="t" r="r" b="b"/>
                <a:pathLst>
                  <a:path w="24" h="2103" extrusionOk="0">
                    <a:moveTo>
                      <a:pt x="12" y="1"/>
                    </a:moveTo>
                    <a:cubicBezTo>
                      <a:pt x="6" y="1"/>
                      <a:pt x="1" y="6"/>
                      <a:pt x="1" y="18"/>
                    </a:cubicBezTo>
                    <a:lnTo>
                      <a:pt x="1" y="2091"/>
                    </a:lnTo>
                    <a:cubicBezTo>
                      <a:pt x="1" y="2091"/>
                      <a:pt x="1" y="2103"/>
                      <a:pt x="12" y="2103"/>
                    </a:cubicBezTo>
                    <a:cubicBezTo>
                      <a:pt x="24" y="2103"/>
                      <a:pt x="24" y="2091"/>
                      <a:pt x="24" y="2091"/>
                    </a:cubicBezTo>
                    <a:lnTo>
                      <a:pt x="24" y="18"/>
                    </a:lnTo>
                    <a:cubicBezTo>
                      <a:pt x="24" y="6"/>
                      <a:pt x="18"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6" name="Google Shape;1155;p69"/>
              <p:cNvSpPr/>
              <p:nvPr/>
            </p:nvSpPr>
            <p:spPr>
              <a:xfrm>
                <a:off x="5771244" y="3405888"/>
                <a:ext cx="60659" cy="151617"/>
              </a:xfrm>
              <a:custGeom>
                <a:avLst/>
                <a:gdLst/>
                <a:ahLst/>
                <a:cxnLst/>
                <a:rect l="l" t="t" r="r" b="b"/>
                <a:pathLst>
                  <a:path w="963" h="2407" extrusionOk="0">
                    <a:moveTo>
                      <a:pt x="23" y="1"/>
                    </a:moveTo>
                    <a:cubicBezTo>
                      <a:pt x="12" y="1"/>
                      <a:pt x="12" y="12"/>
                      <a:pt x="0" y="12"/>
                    </a:cubicBezTo>
                    <a:cubicBezTo>
                      <a:pt x="0" y="24"/>
                      <a:pt x="0" y="35"/>
                      <a:pt x="12" y="35"/>
                    </a:cubicBezTo>
                    <a:lnTo>
                      <a:pt x="928" y="344"/>
                    </a:lnTo>
                    <a:lnTo>
                      <a:pt x="928" y="2360"/>
                    </a:lnTo>
                    <a:lnTo>
                      <a:pt x="23" y="2189"/>
                    </a:lnTo>
                    <a:cubicBezTo>
                      <a:pt x="20" y="2185"/>
                      <a:pt x="16" y="2184"/>
                      <a:pt x="13" y="2184"/>
                    </a:cubicBezTo>
                    <a:cubicBezTo>
                      <a:pt x="6" y="2184"/>
                      <a:pt x="0" y="2192"/>
                      <a:pt x="0" y="2200"/>
                    </a:cubicBezTo>
                    <a:cubicBezTo>
                      <a:pt x="0" y="2212"/>
                      <a:pt x="12" y="2212"/>
                      <a:pt x="12" y="2212"/>
                    </a:cubicBezTo>
                    <a:lnTo>
                      <a:pt x="939" y="2395"/>
                    </a:lnTo>
                    <a:lnTo>
                      <a:pt x="962" y="2406"/>
                    </a:lnTo>
                    <a:lnTo>
                      <a:pt x="962" y="321"/>
                    </a:lnTo>
                    <a:lnTo>
                      <a:pt x="23"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7" name="Google Shape;1156;p69"/>
              <p:cNvSpPr/>
              <p:nvPr/>
            </p:nvSpPr>
            <p:spPr>
              <a:xfrm>
                <a:off x="5866487" y="3434045"/>
                <a:ext cx="66454" cy="140783"/>
              </a:xfrm>
              <a:custGeom>
                <a:avLst/>
                <a:gdLst/>
                <a:ahLst/>
                <a:cxnLst/>
                <a:rect l="l" t="t" r="r" b="b"/>
                <a:pathLst>
                  <a:path w="1055" h="2235" extrusionOk="0">
                    <a:moveTo>
                      <a:pt x="35" y="46"/>
                    </a:moveTo>
                    <a:lnTo>
                      <a:pt x="1020" y="298"/>
                    </a:lnTo>
                    <a:lnTo>
                      <a:pt x="1020" y="2188"/>
                    </a:lnTo>
                    <a:lnTo>
                      <a:pt x="23" y="2028"/>
                    </a:lnTo>
                    <a:lnTo>
                      <a:pt x="35" y="46"/>
                    </a:lnTo>
                    <a:close/>
                    <a:moveTo>
                      <a:pt x="0" y="0"/>
                    </a:moveTo>
                    <a:lnTo>
                      <a:pt x="0" y="2051"/>
                    </a:lnTo>
                    <a:lnTo>
                      <a:pt x="1054" y="2234"/>
                    </a:lnTo>
                    <a:lnTo>
                      <a:pt x="1054" y="275"/>
                    </a:lnTo>
                    <a:lnTo>
                      <a:pt x="12"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8" name="Google Shape;1157;p69"/>
              <p:cNvSpPr/>
              <p:nvPr/>
            </p:nvSpPr>
            <p:spPr>
              <a:xfrm>
                <a:off x="5919840" y="3448092"/>
                <a:ext cx="2268" cy="124531"/>
              </a:xfrm>
              <a:custGeom>
                <a:avLst/>
                <a:gdLst/>
                <a:ahLst/>
                <a:cxnLst/>
                <a:rect l="l" t="t" r="r" b="b"/>
                <a:pathLst>
                  <a:path w="36" h="1977" extrusionOk="0">
                    <a:moveTo>
                      <a:pt x="14" y="1"/>
                    </a:moveTo>
                    <a:cubicBezTo>
                      <a:pt x="7" y="1"/>
                      <a:pt x="1" y="7"/>
                      <a:pt x="1" y="18"/>
                    </a:cubicBezTo>
                    <a:lnTo>
                      <a:pt x="1" y="1965"/>
                    </a:lnTo>
                    <a:cubicBezTo>
                      <a:pt x="1" y="1977"/>
                      <a:pt x="1" y="1977"/>
                      <a:pt x="12" y="1977"/>
                    </a:cubicBezTo>
                    <a:cubicBezTo>
                      <a:pt x="24" y="1977"/>
                      <a:pt x="24" y="1977"/>
                      <a:pt x="35" y="1965"/>
                    </a:cubicBezTo>
                    <a:lnTo>
                      <a:pt x="35" y="18"/>
                    </a:lnTo>
                    <a:cubicBezTo>
                      <a:pt x="30" y="7"/>
                      <a:pt x="21" y="1"/>
                      <a:pt x="1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49" name="Google Shape;1158;p69"/>
              <p:cNvSpPr/>
              <p:nvPr/>
            </p:nvSpPr>
            <p:spPr>
              <a:xfrm>
                <a:off x="5817417" y="3422139"/>
                <a:ext cx="2205" cy="132468"/>
              </a:xfrm>
              <a:custGeom>
                <a:avLst/>
                <a:gdLst/>
                <a:ahLst/>
                <a:cxnLst/>
                <a:rect l="l" t="t" r="r" b="b"/>
                <a:pathLst>
                  <a:path w="35" h="2103" extrusionOk="0">
                    <a:moveTo>
                      <a:pt x="17" y="0"/>
                    </a:moveTo>
                    <a:cubicBezTo>
                      <a:pt x="9" y="0"/>
                      <a:pt x="0" y="6"/>
                      <a:pt x="0" y="18"/>
                    </a:cubicBezTo>
                    <a:lnTo>
                      <a:pt x="0" y="2080"/>
                    </a:lnTo>
                    <a:cubicBezTo>
                      <a:pt x="0" y="2091"/>
                      <a:pt x="12" y="2102"/>
                      <a:pt x="23" y="2102"/>
                    </a:cubicBezTo>
                    <a:cubicBezTo>
                      <a:pt x="35" y="2102"/>
                      <a:pt x="35" y="2091"/>
                      <a:pt x="35" y="2080"/>
                    </a:cubicBezTo>
                    <a:lnTo>
                      <a:pt x="35" y="18"/>
                    </a:lnTo>
                    <a:cubicBezTo>
                      <a:pt x="35" y="6"/>
                      <a:pt x="26" y="0"/>
                      <a:pt x="17"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0" name="Google Shape;1159;p69"/>
              <p:cNvSpPr/>
              <p:nvPr/>
            </p:nvSpPr>
            <p:spPr>
              <a:xfrm>
                <a:off x="5076514" y="2418627"/>
                <a:ext cx="96564" cy="236150"/>
              </a:xfrm>
              <a:custGeom>
                <a:avLst/>
                <a:gdLst/>
                <a:ahLst/>
                <a:cxnLst/>
                <a:rect l="l" t="t" r="r" b="b"/>
                <a:pathLst>
                  <a:path w="1533" h="3749" extrusionOk="0">
                    <a:moveTo>
                      <a:pt x="27" y="1"/>
                    </a:moveTo>
                    <a:cubicBezTo>
                      <a:pt x="15" y="1"/>
                      <a:pt x="1" y="27"/>
                      <a:pt x="21" y="37"/>
                    </a:cubicBezTo>
                    <a:lnTo>
                      <a:pt x="1487" y="965"/>
                    </a:lnTo>
                    <a:lnTo>
                      <a:pt x="1498" y="3692"/>
                    </a:lnTo>
                    <a:lnTo>
                      <a:pt x="44" y="2924"/>
                    </a:lnTo>
                    <a:cubicBezTo>
                      <a:pt x="40" y="2922"/>
                      <a:pt x="37" y="2922"/>
                      <a:pt x="35" y="2922"/>
                    </a:cubicBezTo>
                    <a:cubicBezTo>
                      <a:pt x="18" y="2922"/>
                      <a:pt x="12" y="2949"/>
                      <a:pt x="32" y="2958"/>
                    </a:cubicBezTo>
                    <a:lnTo>
                      <a:pt x="1533" y="3749"/>
                    </a:lnTo>
                    <a:lnTo>
                      <a:pt x="1521" y="954"/>
                    </a:lnTo>
                    <a:lnTo>
                      <a:pt x="1521" y="942"/>
                    </a:lnTo>
                    <a:lnTo>
                      <a:pt x="32" y="3"/>
                    </a:lnTo>
                    <a:cubicBezTo>
                      <a:pt x="31" y="1"/>
                      <a:pt x="29" y="1"/>
                      <a:pt x="2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1" name="Google Shape;1160;p69"/>
              <p:cNvSpPr/>
              <p:nvPr/>
            </p:nvSpPr>
            <p:spPr>
              <a:xfrm>
                <a:off x="5191788" y="2488799"/>
                <a:ext cx="99650" cy="221536"/>
              </a:xfrm>
              <a:custGeom>
                <a:avLst/>
                <a:gdLst/>
                <a:ahLst/>
                <a:cxnLst/>
                <a:rect l="l" t="t" r="r" b="b"/>
                <a:pathLst>
                  <a:path w="1582" h="3517" extrusionOk="0">
                    <a:moveTo>
                      <a:pt x="35" y="57"/>
                    </a:moveTo>
                    <a:lnTo>
                      <a:pt x="1536" y="951"/>
                    </a:lnTo>
                    <a:lnTo>
                      <a:pt x="1547" y="3460"/>
                    </a:lnTo>
                    <a:lnTo>
                      <a:pt x="46" y="2761"/>
                    </a:lnTo>
                    <a:lnTo>
                      <a:pt x="35" y="57"/>
                    </a:lnTo>
                    <a:close/>
                    <a:moveTo>
                      <a:pt x="1" y="0"/>
                    </a:moveTo>
                    <a:lnTo>
                      <a:pt x="12" y="2772"/>
                    </a:lnTo>
                    <a:lnTo>
                      <a:pt x="12" y="2784"/>
                    </a:lnTo>
                    <a:lnTo>
                      <a:pt x="1581" y="3517"/>
                    </a:lnTo>
                    <a:lnTo>
                      <a:pt x="1570" y="939"/>
                    </a:lnTo>
                    <a:lnTo>
                      <a:pt x="35" y="12"/>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2" name="Google Shape;1161;p69"/>
              <p:cNvSpPr/>
              <p:nvPr/>
            </p:nvSpPr>
            <p:spPr>
              <a:xfrm>
                <a:off x="5273362" y="2538562"/>
                <a:ext cx="2898" cy="163837"/>
              </a:xfrm>
              <a:custGeom>
                <a:avLst/>
                <a:gdLst/>
                <a:ahLst/>
                <a:cxnLst/>
                <a:rect l="l" t="t" r="r" b="b"/>
                <a:pathLst>
                  <a:path w="46" h="2601" extrusionOk="0">
                    <a:moveTo>
                      <a:pt x="23" y="1"/>
                    </a:moveTo>
                    <a:cubicBezTo>
                      <a:pt x="11" y="1"/>
                      <a:pt x="0" y="1"/>
                      <a:pt x="0" y="12"/>
                    </a:cubicBezTo>
                    <a:lnTo>
                      <a:pt x="11" y="2589"/>
                    </a:lnTo>
                    <a:cubicBezTo>
                      <a:pt x="11" y="2589"/>
                      <a:pt x="23" y="2601"/>
                      <a:pt x="23" y="2601"/>
                    </a:cubicBezTo>
                    <a:cubicBezTo>
                      <a:pt x="34" y="2601"/>
                      <a:pt x="46" y="2589"/>
                      <a:pt x="46" y="2589"/>
                    </a:cubicBezTo>
                    <a:lnTo>
                      <a:pt x="34" y="12"/>
                    </a:lnTo>
                    <a:cubicBezTo>
                      <a:pt x="34" y="1"/>
                      <a:pt x="23"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3" name="Google Shape;1162;p69"/>
              <p:cNvSpPr/>
              <p:nvPr/>
            </p:nvSpPr>
            <p:spPr>
              <a:xfrm>
                <a:off x="5152104" y="2466437"/>
                <a:ext cx="3653" cy="178262"/>
              </a:xfrm>
              <a:custGeom>
                <a:avLst/>
                <a:gdLst/>
                <a:ahLst/>
                <a:cxnLst/>
                <a:rect l="l" t="t" r="r" b="b"/>
                <a:pathLst>
                  <a:path w="58" h="2830" extrusionOk="0">
                    <a:moveTo>
                      <a:pt x="23" y="0"/>
                    </a:moveTo>
                    <a:cubicBezTo>
                      <a:pt x="12" y="0"/>
                      <a:pt x="1" y="11"/>
                      <a:pt x="1" y="11"/>
                    </a:cubicBezTo>
                    <a:lnTo>
                      <a:pt x="23" y="2818"/>
                    </a:lnTo>
                    <a:cubicBezTo>
                      <a:pt x="23" y="2818"/>
                      <a:pt x="23" y="2829"/>
                      <a:pt x="35" y="2829"/>
                    </a:cubicBezTo>
                    <a:cubicBezTo>
                      <a:pt x="46" y="2829"/>
                      <a:pt x="58" y="2818"/>
                      <a:pt x="58" y="2818"/>
                    </a:cubicBezTo>
                    <a:lnTo>
                      <a:pt x="35" y="11"/>
                    </a:lnTo>
                    <a:cubicBezTo>
                      <a:pt x="35" y="0"/>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4" name="Google Shape;1163;p69"/>
              <p:cNvSpPr/>
              <p:nvPr/>
            </p:nvSpPr>
            <p:spPr>
              <a:xfrm>
                <a:off x="5077774" y="2685772"/>
                <a:ext cx="96060" cy="224433"/>
              </a:xfrm>
              <a:custGeom>
                <a:avLst/>
                <a:gdLst/>
                <a:ahLst/>
                <a:cxnLst/>
                <a:rect l="l" t="t" r="r" b="b"/>
                <a:pathLst>
                  <a:path w="1525" h="3563" extrusionOk="0">
                    <a:moveTo>
                      <a:pt x="35" y="0"/>
                    </a:moveTo>
                    <a:cubicBezTo>
                      <a:pt x="24" y="0"/>
                      <a:pt x="12" y="0"/>
                      <a:pt x="12" y="12"/>
                    </a:cubicBezTo>
                    <a:cubicBezTo>
                      <a:pt x="1" y="12"/>
                      <a:pt x="12" y="23"/>
                      <a:pt x="12" y="35"/>
                    </a:cubicBezTo>
                    <a:lnTo>
                      <a:pt x="1478" y="779"/>
                    </a:lnTo>
                    <a:lnTo>
                      <a:pt x="1490" y="3517"/>
                    </a:lnTo>
                    <a:lnTo>
                      <a:pt x="35" y="2921"/>
                    </a:lnTo>
                    <a:cubicBezTo>
                      <a:pt x="24" y="2921"/>
                      <a:pt x="1" y="2944"/>
                      <a:pt x="24" y="2956"/>
                    </a:cubicBezTo>
                    <a:lnTo>
                      <a:pt x="1524" y="3563"/>
                    </a:lnTo>
                    <a:lnTo>
                      <a:pt x="1513" y="779"/>
                    </a:lnTo>
                    <a:lnTo>
                      <a:pt x="1513" y="768"/>
                    </a:lnTo>
                    <a:lnTo>
                      <a:pt x="35"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5" name="Google Shape;1164;p69"/>
              <p:cNvSpPr/>
              <p:nvPr/>
            </p:nvSpPr>
            <p:spPr>
              <a:xfrm>
                <a:off x="5193237" y="2742023"/>
                <a:ext cx="98894" cy="210072"/>
              </a:xfrm>
              <a:custGeom>
                <a:avLst/>
                <a:gdLst/>
                <a:ahLst/>
                <a:cxnLst/>
                <a:rect l="l" t="t" r="r" b="b"/>
                <a:pathLst>
                  <a:path w="1570" h="3335" extrusionOk="0">
                    <a:moveTo>
                      <a:pt x="35" y="58"/>
                    </a:moveTo>
                    <a:lnTo>
                      <a:pt x="1524" y="780"/>
                    </a:lnTo>
                    <a:lnTo>
                      <a:pt x="1536" y="3289"/>
                    </a:lnTo>
                    <a:lnTo>
                      <a:pt x="35" y="2762"/>
                    </a:lnTo>
                    <a:lnTo>
                      <a:pt x="35" y="58"/>
                    </a:lnTo>
                    <a:close/>
                    <a:moveTo>
                      <a:pt x="1" y="1"/>
                    </a:moveTo>
                    <a:lnTo>
                      <a:pt x="12" y="2773"/>
                    </a:lnTo>
                    <a:lnTo>
                      <a:pt x="12" y="2785"/>
                    </a:lnTo>
                    <a:lnTo>
                      <a:pt x="1570" y="3334"/>
                    </a:lnTo>
                    <a:lnTo>
                      <a:pt x="1558" y="768"/>
                    </a:lnTo>
                    <a:lnTo>
                      <a:pt x="1558" y="757"/>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6" name="Google Shape;1165;p69"/>
              <p:cNvSpPr/>
              <p:nvPr/>
            </p:nvSpPr>
            <p:spPr>
              <a:xfrm>
                <a:off x="5274055" y="2782464"/>
                <a:ext cx="2961" cy="163837"/>
              </a:xfrm>
              <a:custGeom>
                <a:avLst/>
                <a:gdLst/>
                <a:ahLst/>
                <a:cxnLst/>
                <a:rect l="l" t="t" r="r" b="b"/>
                <a:pathLst>
                  <a:path w="47" h="2601" extrusionOk="0">
                    <a:moveTo>
                      <a:pt x="23" y="0"/>
                    </a:moveTo>
                    <a:cubicBezTo>
                      <a:pt x="12" y="0"/>
                      <a:pt x="0" y="12"/>
                      <a:pt x="0" y="12"/>
                    </a:cubicBezTo>
                    <a:lnTo>
                      <a:pt x="12" y="2589"/>
                    </a:lnTo>
                    <a:cubicBezTo>
                      <a:pt x="12" y="2601"/>
                      <a:pt x="23" y="2601"/>
                      <a:pt x="35" y="2601"/>
                    </a:cubicBezTo>
                    <a:cubicBezTo>
                      <a:pt x="35" y="2601"/>
                      <a:pt x="46" y="2601"/>
                      <a:pt x="46" y="2589"/>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7" name="Google Shape;1166;p69"/>
              <p:cNvSpPr/>
              <p:nvPr/>
            </p:nvSpPr>
            <p:spPr>
              <a:xfrm>
                <a:off x="5153553" y="2724701"/>
                <a:ext cx="2961" cy="178325"/>
              </a:xfrm>
              <a:custGeom>
                <a:avLst/>
                <a:gdLst/>
                <a:ahLst/>
                <a:cxnLst/>
                <a:rect l="l" t="t" r="r" b="b"/>
                <a:pathLst>
                  <a:path w="47" h="2831" extrusionOk="0">
                    <a:moveTo>
                      <a:pt x="12" y="1"/>
                    </a:moveTo>
                    <a:cubicBezTo>
                      <a:pt x="0" y="1"/>
                      <a:pt x="0" y="1"/>
                      <a:pt x="0" y="12"/>
                    </a:cubicBezTo>
                    <a:lnTo>
                      <a:pt x="12" y="2807"/>
                    </a:lnTo>
                    <a:cubicBezTo>
                      <a:pt x="12" y="2819"/>
                      <a:pt x="23" y="2830"/>
                      <a:pt x="23" y="2830"/>
                    </a:cubicBezTo>
                    <a:cubicBezTo>
                      <a:pt x="35" y="2830"/>
                      <a:pt x="46" y="2819"/>
                      <a:pt x="46" y="2807"/>
                    </a:cubicBezTo>
                    <a:lnTo>
                      <a:pt x="35" y="12"/>
                    </a:lnTo>
                    <a:cubicBezTo>
                      <a:pt x="35"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8" name="Google Shape;1167;p69"/>
              <p:cNvSpPr/>
              <p:nvPr/>
            </p:nvSpPr>
            <p:spPr>
              <a:xfrm>
                <a:off x="5078719" y="2982209"/>
                <a:ext cx="96564" cy="210891"/>
              </a:xfrm>
              <a:custGeom>
                <a:avLst/>
                <a:gdLst/>
                <a:ahLst/>
                <a:cxnLst/>
                <a:rect l="l" t="t" r="r" b="b"/>
                <a:pathLst>
                  <a:path w="1533" h="3348" extrusionOk="0">
                    <a:moveTo>
                      <a:pt x="23" y="0"/>
                    </a:moveTo>
                    <a:cubicBezTo>
                      <a:pt x="6" y="0"/>
                      <a:pt x="0" y="27"/>
                      <a:pt x="20" y="37"/>
                    </a:cubicBezTo>
                    <a:lnTo>
                      <a:pt x="1486" y="564"/>
                    </a:lnTo>
                    <a:lnTo>
                      <a:pt x="1498" y="3302"/>
                    </a:lnTo>
                    <a:lnTo>
                      <a:pt x="43" y="2924"/>
                    </a:lnTo>
                    <a:cubicBezTo>
                      <a:pt x="40" y="2922"/>
                      <a:pt x="37" y="2921"/>
                      <a:pt x="34" y="2921"/>
                    </a:cubicBezTo>
                    <a:cubicBezTo>
                      <a:pt x="18" y="2921"/>
                      <a:pt x="12" y="2948"/>
                      <a:pt x="31" y="2958"/>
                    </a:cubicBezTo>
                    <a:lnTo>
                      <a:pt x="1532" y="3347"/>
                    </a:lnTo>
                    <a:lnTo>
                      <a:pt x="1532" y="3347"/>
                    </a:lnTo>
                    <a:lnTo>
                      <a:pt x="1521" y="552"/>
                    </a:lnTo>
                    <a:lnTo>
                      <a:pt x="1521" y="541"/>
                    </a:lnTo>
                    <a:lnTo>
                      <a:pt x="31" y="2"/>
                    </a:lnTo>
                    <a:cubicBezTo>
                      <a:pt x="28" y="1"/>
                      <a:pt x="2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59" name="Google Shape;1168;p69"/>
              <p:cNvSpPr/>
              <p:nvPr/>
            </p:nvSpPr>
            <p:spPr>
              <a:xfrm>
                <a:off x="5193930" y="3022019"/>
                <a:ext cx="98957" cy="196340"/>
              </a:xfrm>
              <a:custGeom>
                <a:avLst/>
                <a:gdLst/>
                <a:ahLst/>
                <a:cxnLst/>
                <a:rect l="l" t="t" r="r" b="b"/>
                <a:pathLst>
                  <a:path w="1571" h="3117" extrusionOk="0">
                    <a:moveTo>
                      <a:pt x="35" y="46"/>
                    </a:moveTo>
                    <a:lnTo>
                      <a:pt x="1536" y="562"/>
                    </a:lnTo>
                    <a:lnTo>
                      <a:pt x="1536" y="3070"/>
                    </a:lnTo>
                    <a:lnTo>
                      <a:pt x="47" y="2761"/>
                    </a:lnTo>
                    <a:lnTo>
                      <a:pt x="35" y="46"/>
                    </a:lnTo>
                    <a:close/>
                    <a:moveTo>
                      <a:pt x="1" y="1"/>
                    </a:moveTo>
                    <a:lnTo>
                      <a:pt x="12" y="2773"/>
                    </a:lnTo>
                    <a:lnTo>
                      <a:pt x="12" y="2784"/>
                    </a:lnTo>
                    <a:lnTo>
                      <a:pt x="1570" y="3116"/>
                    </a:lnTo>
                    <a:lnTo>
                      <a:pt x="1559" y="550"/>
                    </a:lnTo>
                    <a:lnTo>
                      <a:pt x="1559" y="539"/>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0" name="Google Shape;1169;p69"/>
              <p:cNvSpPr/>
              <p:nvPr/>
            </p:nvSpPr>
            <p:spPr>
              <a:xfrm>
                <a:off x="5275503" y="3050176"/>
                <a:ext cx="2205" cy="164593"/>
              </a:xfrm>
              <a:custGeom>
                <a:avLst/>
                <a:gdLst/>
                <a:ahLst/>
                <a:cxnLst/>
                <a:rect l="l" t="t" r="r" b="b"/>
                <a:pathLst>
                  <a:path w="35" h="2613" extrusionOk="0">
                    <a:moveTo>
                      <a:pt x="12" y="0"/>
                    </a:moveTo>
                    <a:cubicBezTo>
                      <a:pt x="0" y="0"/>
                      <a:pt x="0" y="12"/>
                      <a:pt x="0" y="23"/>
                    </a:cubicBezTo>
                    <a:lnTo>
                      <a:pt x="0" y="2589"/>
                    </a:lnTo>
                    <a:cubicBezTo>
                      <a:pt x="12" y="2601"/>
                      <a:pt x="12" y="2612"/>
                      <a:pt x="23" y="2612"/>
                    </a:cubicBezTo>
                    <a:cubicBezTo>
                      <a:pt x="35" y="2612"/>
                      <a:pt x="35" y="2601"/>
                      <a:pt x="35" y="2589"/>
                    </a:cubicBezTo>
                    <a:lnTo>
                      <a:pt x="35" y="23"/>
                    </a:lnTo>
                    <a:cubicBezTo>
                      <a:pt x="35" y="12"/>
                      <a:pt x="23"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1" name="Google Shape;1170;p69"/>
              <p:cNvSpPr/>
              <p:nvPr/>
            </p:nvSpPr>
            <p:spPr>
              <a:xfrm>
                <a:off x="5154245" y="3009736"/>
                <a:ext cx="2961" cy="178325"/>
              </a:xfrm>
              <a:custGeom>
                <a:avLst/>
                <a:gdLst/>
                <a:ahLst/>
                <a:cxnLst/>
                <a:rect l="l" t="t" r="r" b="b"/>
                <a:pathLst>
                  <a:path w="47" h="2831" extrusionOk="0">
                    <a:moveTo>
                      <a:pt x="12" y="1"/>
                    </a:moveTo>
                    <a:cubicBezTo>
                      <a:pt x="12" y="1"/>
                      <a:pt x="1" y="12"/>
                      <a:pt x="1" y="12"/>
                    </a:cubicBezTo>
                    <a:lnTo>
                      <a:pt x="12" y="2819"/>
                    </a:lnTo>
                    <a:cubicBezTo>
                      <a:pt x="12" y="2819"/>
                      <a:pt x="24" y="2830"/>
                      <a:pt x="35" y="2830"/>
                    </a:cubicBezTo>
                    <a:cubicBezTo>
                      <a:pt x="47" y="2830"/>
                      <a:pt x="47" y="2819"/>
                      <a:pt x="47" y="2819"/>
                    </a:cubicBezTo>
                    <a:lnTo>
                      <a:pt x="35" y="12"/>
                    </a:lnTo>
                    <a:cubicBezTo>
                      <a:pt x="35" y="12"/>
                      <a:pt x="24"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2" name="Google Shape;1171;p69"/>
              <p:cNvSpPr/>
              <p:nvPr/>
            </p:nvSpPr>
            <p:spPr>
              <a:xfrm>
                <a:off x="5079412" y="3245575"/>
                <a:ext cx="96564" cy="203647"/>
              </a:xfrm>
              <a:custGeom>
                <a:avLst/>
                <a:gdLst/>
                <a:ahLst/>
                <a:cxnLst/>
                <a:rect l="l" t="t" r="r" b="b"/>
                <a:pathLst>
                  <a:path w="1533" h="3233" extrusionOk="0">
                    <a:moveTo>
                      <a:pt x="23" y="0"/>
                    </a:moveTo>
                    <a:cubicBezTo>
                      <a:pt x="6" y="0"/>
                      <a:pt x="1" y="26"/>
                      <a:pt x="20" y="26"/>
                    </a:cubicBezTo>
                    <a:lnTo>
                      <a:pt x="1487" y="461"/>
                    </a:lnTo>
                    <a:lnTo>
                      <a:pt x="1498" y="3187"/>
                    </a:lnTo>
                    <a:lnTo>
                      <a:pt x="43" y="2924"/>
                    </a:lnTo>
                    <a:cubicBezTo>
                      <a:pt x="40" y="2922"/>
                      <a:pt x="37" y="2921"/>
                      <a:pt x="35" y="2921"/>
                    </a:cubicBezTo>
                    <a:cubicBezTo>
                      <a:pt x="18" y="2921"/>
                      <a:pt x="12" y="2948"/>
                      <a:pt x="32" y="2958"/>
                    </a:cubicBezTo>
                    <a:lnTo>
                      <a:pt x="1533" y="3233"/>
                    </a:lnTo>
                    <a:lnTo>
                      <a:pt x="1521" y="438"/>
                    </a:lnTo>
                    <a:lnTo>
                      <a:pt x="1521" y="426"/>
                    </a:lnTo>
                    <a:lnTo>
                      <a:pt x="32" y="3"/>
                    </a:lnTo>
                    <a:cubicBezTo>
                      <a:pt x="29" y="1"/>
                      <a:pt x="26"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3" name="Google Shape;1172;p69"/>
              <p:cNvSpPr/>
              <p:nvPr/>
            </p:nvSpPr>
            <p:spPr>
              <a:xfrm>
                <a:off x="5194686" y="3276756"/>
                <a:ext cx="98894" cy="188340"/>
              </a:xfrm>
              <a:custGeom>
                <a:avLst/>
                <a:gdLst/>
                <a:ahLst/>
                <a:cxnLst/>
                <a:rect l="l" t="t" r="r" b="b"/>
                <a:pathLst>
                  <a:path w="1570" h="2990" extrusionOk="0">
                    <a:moveTo>
                      <a:pt x="35" y="46"/>
                    </a:moveTo>
                    <a:lnTo>
                      <a:pt x="1535" y="447"/>
                    </a:lnTo>
                    <a:lnTo>
                      <a:pt x="1547" y="2956"/>
                    </a:lnTo>
                    <a:lnTo>
                      <a:pt x="46" y="2749"/>
                    </a:lnTo>
                    <a:lnTo>
                      <a:pt x="35" y="46"/>
                    </a:lnTo>
                    <a:close/>
                    <a:moveTo>
                      <a:pt x="0" y="0"/>
                    </a:moveTo>
                    <a:lnTo>
                      <a:pt x="12" y="2772"/>
                    </a:lnTo>
                    <a:lnTo>
                      <a:pt x="12" y="2784"/>
                    </a:lnTo>
                    <a:lnTo>
                      <a:pt x="1558" y="2990"/>
                    </a:lnTo>
                    <a:lnTo>
                      <a:pt x="1570" y="2990"/>
                    </a:lnTo>
                    <a:lnTo>
                      <a:pt x="1570" y="435"/>
                    </a:lnTo>
                    <a:lnTo>
                      <a:pt x="1570" y="424"/>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4" name="Google Shape;1173;p69"/>
              <p:cNvSpPr/>
              <p:nvPr/>
            </p:nvSpPr>
            <p:spPr>
              <a:xfrm>
                <a:off x="5276196" y="3299118"/>
                <a:ext cx="2961" cy="163837"/>
              </a:xfrm>
              <a:custGeom>
                <a:avLst/>
                <a:gdLst/>
                <a:ahLst/>
                <a:cxnLst/>
                <a:rect l="l" t="t" r="r" b="b"/>
                <a:pathLst>
                  <a:path w="47" h="2601" extrusionOk="0">
                    <a:moveTo>
                      <a:pt x="12" y="0"/>
                    </a:moveTo>
                    <a:cubicBezTo>
                      <a:pt x="12" y="0"/>
                      <a:pt x="1" y="0"/>
                      <a:pt x="1" y="12"/>
                    </a:cubicBezTo>
                    <a:lnTo>
                      <a:pt x="12" y="2589"/>
                    </a:lnTo>
                    <a:cubicBezTo>
                      <a:pt x="12" y="2601"/>
                      <a:pt x="12" y="2601"/>
                      <a:pt x="24" y="2601"/>
                    </a:cubicBezTo>
                    <a:cubicBezTo>
                      <a:pt x="35" y="2601"/>
                      <a:pt x="47" y="2601"/>
                      <a:pt x="47" y="2589"/>
                    </a:cubicBezTo>
                    <a:lnTo>
                      <a:pt x="35" y="12"/>
                    </a:lnTo>
                    <a:cubicBezTo>
                      <a:pt x="35" y="0"/>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5" name="Google Shape;1174;p69"/>
              <p:cNvSpPr/>
              <p:nvPr/>
            </p:nvSpPr>
            <p:spPr>
              <a:xfrm>
                <a:off x="5155001" y="3267370"/>
                <a:ext cx="2961" cy="178262"/>
              </a:xfrm>
              <a:custGeom>
                <a:avLst/>
                <a:gdLst/>
                <a:ahLst/>
                <a:cxnLst/>
                <a:rect l="l" t="t" r="r" b="b"/>
                <a:pathLst>
                  <a:path w="47" h="2830" extrusionOk="0">
                    <a:moveTo>
                      <a:pt x="23" y="0"/>
                    </a:moveTo>
                    <a:cubicBezTo>
                      <a:pt x="12" y="0"/>
                      <a:pt x="0" y="12"/>
                      <a:pt x="0" y="12"/>
                    </a:cubicBezTo>
                    <a:lnTo>
                      <a:pt x="23" y="2807"/>
                    </a:lnTo>
                    <a:cubicBezTo>
                      <a:pt x="23" y="2818"/>
                      <a:pt x="23" y="2830"/>
                      <a:pt x="35" y="2830"/>
                    </a:cubicBezTo>
                    <a:cubicBezTo>
                      <a:pt x="46" y="2830"/>
                      <a:pt x="46" y="2818"/>
                      <a:pt x="46" y="2807"/>
                    </a:cubicBezTo>
                    <a:lnTo>
                      <a:pt x="35" y="12"/>
                    </a:lnTo>
                    <a:cubicBezTo>
                      <a:pt x="35" y="12"/>
                      <a:pt x="35" y="0"/>
                      <a:pt x="23"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6" name="Google Shape;1175;p69"/>
              <p:cNvSpPr/>
              <p:nvPr/>
            </p:nvSpPr>
            <p:spPr>
              <a:xfrm>
                <a:off x="4883698" y="3208158"/>
                <a:ext cx="116909" cy="218008"/>
              </a:xfrm>
              <a:custGeom>
                <a:avLst/>
                <a:gdLst/>
                <a:ahLst/>
                <a:cxnLst/>
                <a:rect l="l" t="t" r="r" b="b"/>
                <a:pathLst>
                  <a:path w="1856" h="3461" extrusionOk="0">
                    <a:moveTo>
                      <a:pt x="103" y="35"/>
                    </a:moveTo>
                    <a:lnTo>
                      <a:pt x="1799" y="413"/>
                    </a:lnTo>
                    <a:lnTo>
                      <a:pt x="1822" y="3426"/>
                    </a:lnTo>
                    <a:lnTo>
                      <a:pt x="35" y="3174"/>
                    </a:lnTo>
                    <a:lnTo>
                      <a:pt x="103" y="35"/>
                    </a:lnTo>
                    <a:close/>
                    <a:moveTo>
                      <a:pt x="69" y="1"/>
                    </a:moveTo>
                    <a:lnTo>
                      <a:pt x="0" y="3197"/>
                    </a:lnTo>
                    <a:lnTo>
                      <a:pt x="0" y="3208"/>
                    </a:lnTo>
                    <a:lnTo>
                      <a:pt x="1833" y="3460"/>
                    </a:lnTo>
                    <a:lnTo>
                      <a:pt x="1856" y="3460"/>
                    </a:lnTo>
                    <a:lnTo>
                      <a:pt x="1833" y="402"/>
                    </a:lnTo>
                    <a:lnTo>
                      <a:pt x="1833" y="390"/>
                    </a:lnTo>
                    <a:lnTo>
                      <a:pt x="92"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7" name="Google Shape;1176;p69"/>
              <p:cNvSpPr/>
              <p:nvPr/>
            </p:nvSpPr>
            <p:spPr>
              <a:xfrm>
                <a:off x="4740078" y="3172127"/>
                <a:ext cx="124153" cy="236024"/>
              </a:xfrm>
              <a:custGeom>
                <a:avLst/>
                <a:gdLst/>
                <a:ahLst/>
                <a:cxnLst/>
                <a:rect l="l" t="t" r="r" b="b"/>
                <a:pathLst>
                  <a:path w="1971" h="3747" extrusionOk="0">
                    <a:moveTo>
                      <a:pt x="24" y="0"/>
                    </a:moveTo>
                    <a:cubicBezTo>
                      <a:pt x="12" y="0"/>
                      <a:pt x="1" y="0"/>
                      <a:pt x="1" y="12"/>
                    </a:cubicBezTo>
                    <a:cubicBezTo>
                      <a:pt x="1" y="23"/>
                      <a:pt x="1" y="23"/>
                      <a:pt x="12" y="35"/>
                    </a:cubicBezTo>
                    <a:lnTo>
                      <a:pt x="1902" y="493"/>
                    </a:lnTo>
                    <a:lnTo>
                      <a:pt x="1937" y="3700"/>
                    </a:lnTo>
                    <a:lnTo>
                      <a:pt x="1937" y="3700"/>
                    </a:lnTo>
                    <a:lnTo>
                      <a:pt x="46" y="3471"/>
                    </a:lnTo>
                    <a:cubicBezTo>
                      <a:pt x="35" y="3471"/>
                      <a:pt x="35" y="3483"/>
                      <a:pt x="35" y="3494"/>
                    </a:cubicBezTo>
                    <a:cubicBezTo>
                      <a:pt x="24" y="3494"/>
                      <a:pt x="35" y="3505"/>
                      <a:pt x="46" y="3505"/>
                    </a:cubicBezTo>
                    <a:lnTo>
                      <a:pt x="1948" y="3735"/>
                    </a:lnTo>
                    <a:lnTo>
                      <a:pt x="1971" y="3746"/>
                    </a:lnTo>
                    <a:lnTo>
                      <a:pt x="1937" y="481"/>
                    </a:lnTo>
                    <a:lnTo>
                      <a:pt x="1937" y="470"/>
                    </a:lnTo>
                    <a:lnTo>
                      <a:pt x="24"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8" name="Google Shape;1177;p69"/>
              <p:cNvSpPr/>
              <p:nvPr/>
            </p:nvSpPr>
            <p:spPr>
              <a:xfrm>
                <a:off x="4983287" y="3229827"/>
                <a:ext cx="4346" cy="193442"/>
              </a:xfrm>
              <a:custGeom>
                <a:avLst/>
                <a:gdLst/>
                <a:ahLst/>
                <a:cxnLst/>
                <a:rect l="l" t="t" r="r" b="b"/>
                <a:pathLst>
                  <a:path w="69" h="3071" extrusionOk="0">
                    <a:moveTo>
                      <a:pt x="23" y="1"/>
                    </a:moveTo>
                    <a:cubicBezTo>
                      <a:pt x="11" y="1"/>
                      <a:pt x="0" y="1"/>
                      <a:pt x="0" y="12"/>
                    </a:cubicBezTo>
                    <a:lnTo>
                      <a:pt x="34" y="3059"/>
                    </a:lnTo>
                    <a:cubicBezTo>
                      <a:pt x="34" y="3059"/>
                      <a:pt x="34" y="3071"/>
                      <a:pt x="46" y="3071"/>
                    </a:cubicBezTo>
                    <a:cubicBezTo>
                      <a:pt x="57" y="3071"/>
                      <a:pt x="69" y="3059"/>
                      <a:pt x="69" y="3059"/>
                    </a:cubicBezTo>
                    <a:lnTo>
                      <a:pt x="34" y="12"/>
                    </a:lnTo>
                    <a:cubicBezTo>
                      <a:pt x="34" y="1"/>
                      <a:pt x="34"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69" name="Google Shape;1178;p69"/>
              <p:cNvSpPr/>
              <p:nvPr/>
            </p:nvSpPr>
            <p:spPr>
              <a:xfrm>
                <a:off x="4845463" y="3198080"/>
                <a:ext cx="3653" cy="207174"/>
              </a:xfrm>
              <a:custGeom>
                <a:avLst/>
                <a:gdLst/>
                <a:ahLst/>
                <a:cxnLst/>
                <a:rect l="l" t="t" r="r" b="b"/>
                <a:pathLst>
                  <a:path w="58" h="3289" extrusionOk="0">
                    <a:moveTo>
                      <a:pt x="12" y="1"/>
                    </a:moveTo>
                    <a:cubicBezTo>
                      <a:pt x="0" y="1"/>
                      <a:pt x="0" y="1"/>
                      <a:pt x="0" y="12"/>
                    </a:cubicBezTo>
                    <a:lnTo>
                      <a:pt x="23" y="3265"/>
                    </a:lnTo>
                    <a:cubicBezTo>
                      <a:pt x="23" y="3277"/>
                      <a:pt x="34" y="3288"/>
                      <a:pt x="34" y="3288"/>
                    </a:cubicBezTo>
                    <a:cubicBezTo>
                      <a:pt x="46" y="3288"/>
                      <a:pt x="57" y="3277"/>
                      <a:pt x="57" y="3265"/>
                    </a:cubicBezTo>
                    <a:lnTo>
                      <a:pt x="34" y="12"/>
                    </a:lnTo>
                    <a:cubicBezTo>
                      <a:pt x="34" y="1"/>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0" name="Google Shape;1179;p69"/>
              <p:cNvSpPr/>
              <p:nvPr/>
            </p:nvSpPr>
            <p:spPr>
              <a:xfrm>
                <a:off x="4510601" y="2073876"/>
                <a:ext cx="140090" cy="305250"/>
              </a:xfrm>
              <a:custGeom>
                <a:avLst/>
                <a:gdLst/>
                <a:ahLst/>
                <a:cxnLst/>
                <a:rect l="l" t="t" r="r" b="b"/>
                <a:pathLst>
                  <a:path w="2224" h="4846" extrusionOk="0">
                    <a:moveTo>
                      <a:pt x="35" y="58"/>
                    </a:moveTo>
                    <a:lnTo>
                      <a:pt x="2177" y="1352"/>
                    </a:lnTo>
                    <a:lnTo>
                      <a:pt x="2189" y="4789"/>
                    </a:lnTo>
                    <a:lnTo>
                      <a:pt x="47" y="3689"/>
                    </a:lnTo>
                    <a:lnTo>
                      <a:pt x="35" y="58"/>
                    </a:lnTo>
                    <a:close/>
                    <a:moveTo>
                      <a:pt x="1" y="0"/>
                    </a:moveTo>
                    <a:lnTo>
                      <a:pt x="12" y="3689"/>
                    </a:lnTo>
                    <a:lnTo>
                      <a:pt x="12" y="3700"/>
                    </a:lnTo>
                    <a:lnTo>
                      <a:pt x="2223" y="4846"/>
                    </a:lnTo>
                    <a:lnTo>
                      <a:pt x="2212" y="1341"/>
                    </a:lnTo>
                    <a:lnTo>
                      <a:pt x="35" y="23"/>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1" name="Google Shape;1180;p69"/>
              <p:cNvSpPr/>
              <p:nvPr/>
            </p:nvSpPr>
            <p:spPr>
              <a:xfrm>
                <a:off x="4300652" y="1936051"/>
                <a:ext cx="170325" cy="349280"/>
              </a:xfrm>
              <a:custGeom>
                <a:avLst/>
                <a:gdLst/>
                <a:ahLst/>
                <a:cxnLst/>
                <a:rect l="l" t="t" r="r" b="b"/>
                <a:pathLst>
                  <a:path w="2704" h="5545" extrusionOk="0">
                    <a:moveTo>
                      <a:pt x="35" y="69"/>
                    </a:moveTo>
                    <a:lnTo>
                      <a:pt x="2669" y="1799"/>
                    </a:lnTo>
                    <a:lnTo>
                      <a:pt x="2669" y="5488"/>
                    </a:lnTo>
                    <a:lnTo>
                      <a:pt x="46" y="4021"/>
                    </a:lnTo>
                    <a:lnTo>
                      <a:pt x="35" y="69"/>
                    </a:lnTo>
                    <a:close/>
                    <a:moveTo>
                      <a:pt x="0" y="0"/>
                    </a:moveTo>
                    <a:lnTo>
                      <a:pt x="12" y="4033"/>
                    </a:lnTo>
                    <a:lnTo>
                      <a:pt x="12" y="4044"/>
                    </a:lnTo>
                    <a:lnTo>
                      <a:pt x="2704" y="5545"/>
                    </a:lnTo>
                    <a:lnTo>
                      <a:pt x="2704" y="1787"/>
                    </a:lnTo>
                    <a:lnTo>
                      <a:pt x="2704" y="1776"/>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2" name="Google Shape;1181;p69"/>
              <p:cNvSpPr/>
              <p:nvPr/>
            </p:nvSpPr>
            <p:spPr>
              <a:xfrm>
                <a:off x="4631103" y="2147450"/>
                <a:ext cx="2961" cy="224496"/>
              </a:xfrm>
              <a:custGeom>
                <a:avLst/>
                <a:gdLst/>
                <a:ahLst/>
                <a:cxnLst/>
                <a:rect l="l" t="t" r="r" b="b"/>
                <a:pathLst>
                  <a:path w="47" h="3564" extrusionOk="0">
                    <a:moveTo>
                      <a:pt x="24" y="1"/>
                    </a:moveTo>
                    <a:cubicBezTo>
                      <a:pt x="12" y="1"/>
                      <a:pt x="1" y="12"/>
                      <a:pt x="1" y="24"/>
                    </a:cubicBezTo>
                    <a:lnTo>
                      <a:pt x="12" y="3540"/>
                    </a:lnTo>
                    <a:cubicBezTo>
                      <a:pt x="12" y="3552"/>
                      <a:pt x="24" y="3563"/>
                      <a:pt x="24" y="3563"/>
                    </a:cubicBezTo>
                    <a:cubicBezTo>
                      <a:pt x="35" y="3563"/>
                      <a:pt x="47" y="3552"/>
                      <a:pt x="47" y="3540"/>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3" name="Google Shape;1182;p69"/>
              <p:cNvSpPr/>
              <p:nvPr/>
            </p:nvSpPr>
            <p:spPr>
              <a:xfrm>
                <a:off x="4453594" y="2037782"/>
                <a:ext cx="2961" cy="237472"/>
              </a:xfrm>
              <a:custGeom>
                <a:avLst/>
                <a:gdLst/>
                <a:ahLst/>
                <a:cxnLst/>
                <a:rect l="l" t="t" r="r" b="b"/>
                <a:pathLst>
                  <a:path w="47" h="3770" extrusionOk="0">
                    <a:moveTo>
                      <a:pt x="24" y="1"/>
                    </a:moveTo>
                    <a:cubicBezTo>
                      <a:pt x="12" y="1"/>
                      <a:pt x="1" y="12"/>
                      <a:pt x="1" y="24"/>
                    </a:cubicBezTo>
                    <a:lnTo>
                      <a:pt x="12" y="3758"/>
                    </a:lnTo>
                    <a:cubicBezTo>
                      <a:pt x="12" y="3769"/>
                      <a:pt x="24" y="3769"/>
                      <a:pt x="35" y="3769"/>
                    </a:cubicBezTo>
                    <a:cubicBezTo>
                      <a:pt x="35" y="3769"/>
                      <a:pt x="47" y="3769"/>
                      <a:pt x="47" y="3758"/>
                    </a:cubicBezTo>
                    <a:lnTo>
                      <a:pt x="35" y="24"/>
                    </a:lnTo>
                    <a:cubicBezTo>
                      <a:pt x="35" y="12"/>
                      <a:pt x="35" y="1"/>
                      <a:pt x="24"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4" name="Google Shape;1183;p69"/>
              <p:cNvSpPr/>
              <p:nvPr/>
            </p:nvSpPr>
            <p:spPr>
              <a:xfrm>
                <a:off x="4511357" y="2411572"/>
                <a:ext cx="140027" cy="288683"/>
              </a:xfrm>
              <a:custGeom>
                <a:avLst/>
                <a:gdLst/>
                <a:ahLst/>
                <a:cxnLst/>
                <a:rect l="l" t="t" r="r" b="b"/>
                <a:pathLst>
                  <a:path w="2223" h="4583" extrusionOk="0">
                    <a:moveTo>
                      <a:pt x="35" y="58"/>
                    </a:moveTo>
                    <a:lnTo>
                      <a:pt x="2177" y="1100"/>
                    </a:lnTo>
                    <a:lnTo>
                      <a:pt x="2188" y="4537"/>
                    </a:lnTo>
                    <a:lnTo>
                      <a:pt x="2188" y="4537"/>
                    </a:lnTo>
                    <a:lnTo>
                      <a:pt x="46" y="3678"/>
                    </a:lnTo>
                    <a:lnTo>
                      <a:pt x="35" y="58"/>
                    </a:lnTo>
                    <a:close/>
                    <a:moveTo>
                      <a:pt x="0" y="0"/>
                    </a:moveTo>
                    <a:lnTo>
                      <a:pt x="12" y="3689"/>
                    </a:lnTo>
                    <a:lnTo>
                      <a:pt x="12" y="3700"/>
                    </a:lnTo>
                    <a:lnTo>
                      <a:pt x="2200" y="4571"/>
                    </a:lnTo>
                    <a:lnTo>
                      <a:pt x="2223" y="4583"/>
                    </a:lnTo>
                    <a:lnTo>
                      <a:pt x="2211" y="1089"/>
                    </a:lnTo>
                    <a:lnTo>
                      <a:pt x="2211" y="1077"/>
                    </a:lnTo>
                    <a:lnTo>
                      <a:pt x="23" y="12"/>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5" name="Google Shape;1184;p69"/>
              <p:cNvSpPr/>
              <p:nvPr/>
            </p:nvSpPr>
            <p:spPr>
              <a:xfrm>
                <a:off x="4301345" y="2299006"/>
                <a:ext cx="170388" cy="328367"/>
              </a:xfrm>
              <a:custGeom>
                <a:avLst/>
                <a:gdLst/>
                <a:ahLst/>
                <a:cxnLst/>
                <a:rect l="l" t="t" r="r" b="b"/>
                <a:pathLst>
                  <a:path w="2705" h="5213" extrusionOk="0">
                    <a:moveTo>
                      <a:pt x="35" y="58"/>
                    </a:moveTo>
                    <a:lnTo>
                      <a:pt x="2670" y="1467"/>
                    </a:lnTo>
                    <a:lnTo>
                      <a:pt x="2670" y="5167"/>
                    </a:lnTo>
                    <a:lnTo>
                      <a:pt x="47" y="4010"/>
                    </a:lnTo>
                    <a:lnTo>
                      <a:pt x="35" y="58"/>
                    </a:lnTo>
                    <a:close/>
                    <a:moveTo>
                      <a:pt x="1" y="0"/>
                    </a:moveTo>
                    <a:lnTo>
                      <a:pt x="12" y="4021"/>
                    </a:lnTo>
                    <a:lnTo>
                      <a:pt x="12" y="4033"/>
                    </a:lnTo>
                    <a:lnTo>
                      <a:pt x="2704" y="5213"/>
                    </a:lnTo>
                    <a:lnTo>
                      <a:pt x="2704" y="1455"/>
                    </a:lnTo>
                    <a:lnTo>
                      <a:pt x="2704" y="1444"/>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6" name="Google Shape;1185;p69"/>
              <p:cNvSpPr/>
              <p:nvPr/>
            </p:nvSpPr>
            <p:spPr>
              <a:xfrm>
                <a:off x="4631859" y="2470720"/>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7" name="Google Shape;1186;p69"/>
              <p:cNvSpPr/>
              <p:nvPr/>
            </p:nvSpPr>
            <p:spPr>
              <a:xfrm>
                <a:off x="4454350" y="2381966"/>
                <a:ext cx="2961" cy="237472"/>
              </a:xfrm>
              <a:custGeom>
                <a:avLst/>
                <a:gdLst/>
                <a:ahLst/>
                <a:cxnLst/>
                <a:rect l="l" t="t" r="r" b="b"/>
                <a:pathLst>
                  <a:path w="47" h="3770" extrusionOk="0">
                    <a:moveTo>
                      <a:pt x="23" y="1"/>
                    </a:moveTo>
                    <a:cubicBezTo>
                      <a:pt x="12" y="1"/>
                      <a:pt x="0" y="12"/>
                      <a:pt x="0" y="24"/>
                    </a:cubicBezTo>
                    <a:lnTo>
                      <a:pt x="12" y="3758"/>
                    </a:lnTo>
                    <a:cubicBezTo>
                      <a:pt x="12" y="3758"/>
                      <a:pt x="23" y="3770"/>
                      <a:pt x="35" y="3770"/>
                    </a:cubicBezTo>
                    <a:cubicBezTo>
                      <a:pt x="35" y="3770"/>
                      <a:pt x="46" y="3758"/>
                      <a:pt x="46" y="3758"/>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8" name="Google Shape;1187;p69"/>
              <p:cNvSpPr/>
              <p:nvPr/>
            </p:nvSpPr>
            <p:spPr>
              <a:xfrm>
                <a:off x="4512050" y="2796196"/>
                <a:ext cx="140090" cy="268463"/>
              </a:xfrm>
              <a:custGeom>
                <a:avLst/>
                <a:gdLst/>
                <a:ahLst/>
                <a:cxnLst/>
                <a:rect l="l" t="t" r="r" b="b"/>
                <a:pathLst>
                  <a:path w="2224" h="4262" extrusionOk="0">
                    <a:moveTo>
                      <a:pt x="35" y="57"/>
                    </a:moveTo>
                    <a:lnTo>
                      <a:pt x="2177" y="779"/>
                    </a:lnTo>
                    <a:lnTo>
                      <a:pt x="2189" y="4227"/>
                    </a:lnTo>
                    <a:lnTo>
                      <a:pt x="47" y="3677"/>
                    </a:lnTo>
                    <a:lnTo>
                      <a:pt x="35" y="57"/>
                    </a:lnTo>
                    <a:close/>
                    <a:moveTo>
                      <a:pt x="1" y="0"/>
                    </a:moveTo>
                    <a:lnTo>
                      <a:pt x="12" y="3689"/>
                    </a:lnTo>
                    <a:lnTo>
                      <a:pt x="12" y="3700"/>
                    </a:lnTo>
                    <a:lnTo>
                      <a:pt x="2200" y="4261"/>
                    </a:lnTo>
                    <a:lnTo>
                      <a:pt x="2223" y="4261"/>
                    </a:lnTo>
                    <a:lnTo>
                      <a:pt x="2212" y="768"/>
                    </a:lnTo>
                    <a:lnTo>
                      <a:pt x="2212" y="756"/>
                    </a:lnTo>
                    <a:lnTo>
                      <a:pt x="24" y="11"/>
                    </a:lnTo>
                    <a:lnTo>
                      <a:pt x="1"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79" name="Google Shape;1188;p69"/>
              <p:cNvSpPr/>
              <p:nvPr/>
            </p:nvSpPr>
            <p:spPr>
              <a:xfrm>
                <a:off x="4302793" y="2716071"/>
                <a:ext cx="169632" cy="302415"/>
              </a:xfrm>
              <a:custGeom>
                <a:avLst/>
                <a:gdLst/>
                <a:ahLst/>
                <a:cxnLst/>
                <a:rect l="l" t="t" r="r" b="b"/>
                <a:pathLst>
                  <a:path w="2693" h="4801" extrusionOk="0">
                    <a:moveTo>
                      <a:pt x="24" y="46"/>
                    </a:moveTo>
                    <a:lnTo>
                      <a:pt x="2658" y="1054"/>
                    </a:lnTo>
                    <a:lnTo>
                      <a:pt x="2670" y="4754"/>
                    </a:lnTo>
                    <a:lnTo>
                      <a:pt x="35" y="3998"/>
                    </a:lnTo>
                    <a:lnTo>
                      <a:pt x="24" y="46"/>
                    </a:lnTo>
                    <a:close/>
                    <a:moveTo>
                      <a:pt x="1" y="1"/>
                    </a:moveTo>
                    <a:lnTo>
                      <a:pt x="1" y="4010"/>
                    </a:lnTo>
                    <a:lnTo>
                      <a:pt x="1" y="4021"/>
                    </a:lnTo>
                    <a:lnTo>
                      <a:pt x="2681" y="4789"/>
                    </a:lnTo>
                    <a:lnTo>
                      <a:pt x="2693" y="4800"/>
                    </a:lnTo>
                    <a:lnTo>
                      <a:pt x="2693" y="1043"/>
                    </a:lnTo>
                    <a:lnTo>
                      <a:pt x="2693" y="1031"/>
                    </a:lnTo>
                    <a:lnTo>
                      <a:pt x="24"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0" name="Google Shape;1189;p69"/>
              <p:cNvSpPr/>
              <p:nvPr/>
            </p:nvSpPr>
            <p:spPr>
              <a:xfrm>
                <a:off x="4632552" y="2838022"/>
                <a:ext cx="2961" cy="223740"/>
              </a:xfrm>
              <a:custGeom>
                <a:avLst/>
                <a:gdLst/>
                <a:ahLst/>
                <a:cxnLst/>
                <a:rect l="l" t="t" r="r" b="b"/>
                <a:pathLst>
                  <a:path w="47" h="3552" extrusionOk="0">
                    <a:moveTo>
                      <a:pt x="24" y="0"/>
                    </a:moveTo>
                    <a:cubicBezTo>
                      <a:pt x="12" y="0"/>
                      <a:pt x="1" y="12"/>
                      <a:pt x="1" y="23"/>
                    </a:cubicBezTo>
                    <a:lnTo>
                      <a:pt x="12" y="3540"/>
                    </a:lnTo>
                    <a:cubicBezTo>
                      <a:pt x="12" y="3552"/>
                      <a:pt x="24" y="3552"/>
                      <a:pt x="24" y="3552"/>
                    </a:cubicBezTo>
                    <a:cubicBezTo>
                      <a:pt x="35" y="3552"/>
                      <a:pt x="47" y="3552"/>
                      <a:pt x="47" y="3540"/>
                    </a:cubicBezTo>
                    <a:lnTo>
                      <a:pt x="35" y="23"/>
                    </a:lnTo>
                    <a:cubicBezTo>
                      <a:pt x="35" y="12"/>
                      <a:pt x="35" y="0"/>
                      <a:pt x="24"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1" name="Google Shape;1190;p69"/>
              <p:cNvSpPr/>
              <p:nvPr/>
            </p:nvSpPr>
            <p:spPr>
              <a:xfrm>
                <a:off x="4455799" y="2775220"/>
                <a:ext cx="2205" cy="237472"/>
              </a:xfrm>
              <a:custGeom>
                <a:avLst/>
                <a:gdLst/>
                <a:ahLst/>
                <a:cxnLst/>
                <a:rect l="l" t="t" r="r" b="b"/>
                <a:pathLst>
                  <a:path w="35" h="3770" extrusionOk="0">
                    <a:moveTo>
                      <a:pt x="12" y="1"/>
                    </a:moveTo>
                    <a:cubicBezTo>
                      <a:pt x="0" y="1"/>
                      <a:pt x="0" y="12"/>
                      <a:pt x="0" y="24"/>
                    </a:cubicBezTo>
                    <a:lnTo>
                      <a:pt x="0" y="3747"/>
                    </a:lnTo>
                    <a:cubicBezTo>
                      <a:pt x="0" y="3758"/>
                      <a:pt x="12" y="3770"/>
                      <a:pt x="23" y="3770"/>
                    </a:cubicBezTo>
                    <a:cubicBezTo>
                      <a:pt x="35" y="3770"/>
                      <a:pt x="35" y="3758"/>
                      <a:pt x="35" y="3747"/>
                    </a:cubicBezTo>
                    <a:lnTo>
                      <a:pt x="35" y="24"/>
                    </a:lnTo>
                    <a:cubicBezTo>
                      <a:pt x="35" y="12"/>
                      <a:pt x="23" y="1"/>
                      <a:pt x="12"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2" name="Google Shape;1191;p69"/>
              <p:cNvSpPr/>
              <p:nvPr/>
            </p:nvSpPr>
            <p:spPr>
              <a:xfrm>
                <a:off x="4512806" y="3125199"/>
                <a:ext cx="140027" cy="254039"/>
              </a:xfrm>
              <a:custGeom>
                <a:avLst/>
                <a:gdLst/>
                <a:ahLst/>
                <a:cxnLst/>
                <a:rect l="l" t="t" r="r" b="b"/>
                <a:pathLst>
                  <a:path w="2223" h="4033" extrusionOk="0">
                    <a:moveTo>
                      <a:pt x="35" y="46"/>
                    </a:moveTo>
                    <a:lnTo>
                      <a:pt x="2177" y="550"/>
                    </a:lnTo>
                    <a:lnTo>
                      <a:pt x="2188" y="3998"/>
                    </a:lnTo>
                    <a:lnTo>
                      <a:pt x="46" y="3678"/>
                    </a:lnTo>
                    <a:lnTo>
                      <a:pt x="35" y="46"/>
                    </a:lnTo>
                    <a:close/>
                    <a:moveTo>
                      <a:pt x="0" y="1"/>
                    </a:moveTo>
                    <a:lnTo>
                      <a:pt x="12" y="3689"/>
                    </a:lnTo>
                    <a:lnTo>
                      <a:pt x="12" y="3701"/>
                    </a:lnTo>
                    <a:lnTo>
                      <a:pt x="2200" y="4033"/>
                    </a:lnTo>
                    <a:lnTo>
                      <a:pt x="2223" y="4033"/>
                    </a:lnTo>
                    <a:lnTo>
                      <a:pt x="2211" y="539"/>
                    </a:lnTo>
                    <a:lnTo>
                      <a:pt x="2211" y="528"/>
                    </a:lnTo>
                    <a:lnTo>
                      <a:pt x="0"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3" name="Google Shape;1192;p69"/>
              <p:cNvSpPr/>
              <p:nvPr/>
            </p:nvSpPr>
            <p:spPr>
              <a:xfrm>
                <a:off x="4303549" y="3067499"/>
                <a:ext cx="169632" cy="283644"/>
              </a:xfrm>
              <a:custGeom>
                <a:avLst/>
                <a:gdLst/>
                <a:ahLst/>
                <a:cxnLst/>
                <a:rect l="l" t="t" r="r" b="b"/>
                <a:pathLst>
                  <a:path w="2693" h="4503" extrusionOk="0">
                    <a:moveTo>
                      <a:pt x="23" y="46"/>
                    </a:moveTo>
                    <a:lnTo>
                      <a:pt x="2658" y="768"/>
                    </a:lnTo>
                    <a:lnTo>
                      <a:pt x="2669" y="4468"/>
                    </a:lnTo>
                    <a:lnTo>
                      <a:pt x="35" y="3998"/>
                    </a:lnTo>
                    <a:lnTo>
                      <a:pt x="23" y="46"/>
                    </a:lnTo>
                    <a:close/>
                    <a:moveTo>
                      <a:pt x="0" y="0"/>
                    </a:moveTo>
                    <a:lnTo>
                      <a:pt x="0" y="4021"/>
                    </a:lnTo>
                    <a:lnTo>
                      <a:pt x="0" y="4032"/>
                    </a:lnTo>
                    <a:lnTo>
                      <a:pt x="2692" y="4502"/>
                    </a:lnTo>
                    <a:lnTo>
                      <a:pt x="2692" y="756"/>
                    </a:lnTo>
                    <a:lnTo>
                      <a:pt x="2692" y="745"/>
                    </a:lnTo>
                    <a:lnTo>
                      <a:pt x="0"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4" name="Google Shape;1193;p69"/>
              <p:cNvSpPr/>
              <p:nvPr/>
            </p:nvSpPr>
            <p:spPr>
              <a:xfrm>
                <a:off x="4633308" y="3154049"/>
                <a:ext cx="2961" cy="224496"/>
              </a:xfrm>
              <a:custGeom>
                <a:avLst/>
                <a:gdLst/>
                <a:ahLst/>
                <a:cxnLst/>
                <a:rect l="l" t="t" r="r" b="b"/>
                <a:pathLst>
                  <a:path w="47" h="3564" extrusionOk="0">
                    <a:moveTo>
                      <a:pt x="23" y="1"/>
                    </a:moveTo>
                    <a:cubicBezTo>
                      <a:pt x="12" y="1"/>
                      <a:pt x="0" y="12"/>
                      <a:pt x="0" y="24"/>
                    </a:cubicBezTo>
                    <a:lnTo>
                      <a:pt x="12" y="3540"/>
                    </a:lnTo>
                    <a:cubicBezTo>
                      <a:pt x="12" y="3552"/>
                      <a:pt x="23" y="3563"/>
                      <a:pt x="23" y="3563"/>
                    </a:cubicBezTo>
                    <a:cubicBezTo>
                      <a:pt x="35" y="3563"/>
                      <a:pt x="46" y="3552"/>
                      <a:pt x="46" y="3540"/>
                    </a:cubicBezTo>
                    <a:lnTo>
                      <a:pt x="35" y="24"/>
                    </a:lnTo>
                    <a:cubicBezTo>
                      <a:pt x="35" y="12"/>
                      <a:pt x="35" y="1"/>
                      <a:pt x="23"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5" name="Google Shape;1194;p69"/>
              <p:cNvSpPr/>
              <p:nvPr/>
            </p:nvSpPr>
            <p:spPr>
              <a:xfrm>
                <a:off x="4456492" y="3110081"/>
                <a:ext cx="2268" cy="237409"/>
              </a:xfrm>
              <a:custGeom>
                <a:avLst/>
                <a:gdLst/>
                <a:ahLst/>
                <a:cxnLst/>
                <a:rect l="l" t="t" r="r" b="b"/>
                <a:pathLst>
                  <a:path w="36" h="3769" extrusionOk="0">
                    <a:moveTo>
                      <a:pt x="12" y="0"/>
                    </a:moveTo>
                    <a:cubicBezTo>
                      <a:pt x="1" y="0"/>
                      <a:pt x="1" y="11"/>
                      <a:pt x="1" y="23"/>
                    </a:cubicBezTo>
                    <a:lnTo>
                      <a:pt x="1" y="3757"/>
                    </a:lnTo>
                    <a:cubicBezTo>
                      <a:pt x="1" y="3757"/>
                      <a:pt x="12" y="3769"/>
                      <a:pt x="24" y="3769"/>
                    </a:cubicBezTo>
                    <a:cubicBezTo>
                      <a:pt x="35" y="3769"/>
                      <a:pt x="35" y="3757"/>
                      <a:pt x="35" y="3757"/>
                    </a:cubicBezTo>
                    <a:lnTo>
                      <a:pt x="24" y="23"/>
                    </a:lnTo>
                    <a:cubicBezTo>
                      <a:pt x="35" y="11"/>
                      <a:pt x="24" y="0"/>
                      <a:pt x="12" y="0"/>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6" name="Google Shape;1195;p69"/>
              <p:cNvSpPr/>
              <p:nvPr/>
            </p:nvSpPr>
            <p:spPr>
              <a:xfrm>
                <a:off x="2870499" y="1389098"/>
                <a:ext cx="1429432" cy="1080216"/>
              </a:xfrm>
              <a:custGeom>
                <a:avLst/>
                <a:gdLst/>
                <a:ahLst/>
                <a:cxnLst/>
                <a:rect l="l" t="t" r="r" b="b"/>
                <a:pathLst>
                  <a:path w="22693" h="17149" extrusionOk="0">
                    <a:moveTo>
                      <a:pt x="22693" y="0"/>
                    </a:moveTo>
                    <a:lnTo>
                      <a:pt x="19841" y="2120"/>
                    </a:lnTo>
                    <a:lnTo>
                      <a:pt x="17000" y="4262"/>
                    </a:lnTo>
                    <a:lnTo>
                      <a:pt x="11318" y="8535"/>
                    </a:lnTo>
                    <a:lnTo>
                      <a:pt x="5659" y="12830"/>
                    </a:lnTo>
                    <a:lnTo>
                      <a:pt x="2818" y="14984"/>
                    </a:lnTo>
                    <a:lnTo>
                      <a:pt x="0" y="17149"/>
                    </a:lnTo>
                    <a:lnTo>
                      <a:pt x="0" y="17149"/>
                    </a:lnTo>
                    <a:lnTo>
                      <a:pt x="2853" y="15030"/>
                    </a:lnTo>
                    <a:lnTo>
                      <a:pt x="5693" y="12888"/>
                    </a:lnTo>
                    <a:lnTo>
                      <a:pt x="11375" y="8615"/>
                    </a:lnTo>
                    <a:lnTo>
                      <a:pt x="17046" y="4319"/>
                    </a:lnTo>
                    <a:lnTo>
                      <a:pt x="19875" y="2165"/>
                    </a:lnTo>
                    <a:lnTo>
                      <a:pt x="22693"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7" name="Google Shape;1196;p69"/>
              <p:cNvSpPr/>
              <p:nvPr/>
            </p:nvSpPr>
            <p:spPr>
              <a:xfrm>
                <a:off x="3841698" y="1416500"/>
                <a:ext cx="2379825" cy="1585332"/>
              </a:xfrm>
              <a:custGeom>
                <a:avLst/>
                <a:gdLst/>
                <a:ahLst/>
                <a:cxnLst/>
                <a:rect l="l" t="t" r="r" b="b"/>
                <a:pathLst>
                  <a:path w="37781" h="25168" extrusionOk="0">
                    <a:moveTo>
                      <a:pt x="1" y="1"/>
                    </a:moveTo>
                    <a:lnTo>
                      <a:pt x="4709" y="3162"/>
                    </a:lnTo>
                    <a:lnTo>
                      <a:pt x="9429" y="6313"/>
                    </a:lnTo>
                    <a:lnTo>
                      <a:pt x="18868" y="12624"/>
                    </a:lnTo>
                    <a:lnTo>
                      <a:pt x="28318" y="18902"/>
                    </a:lnTo>
                    <a:lnTo>
                      <a:pt x="33049" y="22041"/>
                    </a:lnTo>
                    <a:lnTo>
                      <a:pt x="37780" y="25168"/>
                    </a:lnTo>
                    <a:lnTo>
                      <a:pt x="33072" y="22006"/>
                    </a:lnTo>
                    <a:lnTo>
                      <a:pt x="28364" y="18845"/>
                    </a:lnTo>
                    <a:lnTo>
                      <a:pt x="18925" y="12544"/>
                    </a:lnTo>
                    <a:lnTo>
                      <a:pt x="9463" y="6267"/>
                    </a:lnTo>
                    <a:lnTo>
                      <a:pt x="4743" y="3128"/>
                    </a:lnTo>
                    <a:lnTo>
                      <a:pt x="1"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8" name="Google Shape;1197;p69"/>
              <p:cNvSpPr/>
              <p:nvPr/>
            </p:nvSpPr>
            <p:spPr>
              <a:xfrm>
                <a:off x="2971474" y="3086963"/>
                <a:ext cx="3134571" cy="471228"/>
              </a:xfrm>
              <a:custGeom>
                <a:avLst/>
                <a:gdLst/>
                <a:ahLst/>
                <a:cxnLst/>
                <a:rect l="l" t="t" r="r" b="b"/>
                <a:pathLst>
                  <a:path w="49763" h="7481" extrusionOk="0">
                    <a:moveTo>
                      <a:pt x="49762" y="0"/>
                    </a:moveTo>
                    <a:lnTo>
                      <a:pt x="43531" y="917"/>
                    </a:lnTo>
                    <a:lnTo>
                      <a:pt x="37311" y="1845"/>
                    </a:lnTo>
                    <a:lnTo>
                      <a:pt x="24870" y="3700"/>
                    </a:lnTo>
                    <a:lnTo>
                      <a:pt x="12430" y="5579"/>
                    </a:lnTo>
                    <a:lnTo>
                      <a:pt x="6210" y="6518"/>
                    </a:lnTo>
                    <a:lnTo>
                      <a:pt x="1" y="7481"/>
                    </a:lnTo>
                    <a:lnTo>
                      <a:pt x="6221" y="6576"/>
                    </a:lnTo>
                    <a:lnTo>
                      <a:pt x="12441" y="5648"/>
                    </a:lnTo>
                    <a:lnTo>
                      <a:pt x="24882" y="3792"/>
                    </a:lnTo>
                    <a:lnTo>
                      <a:pt x="37322" y="1913"/>
                    </a:lnTo>
                    <a:lnTo>
                      <a:pt x="43542" y="963"/>
                    </a:lnTo>
                    <a:lnTo>
                      <a:pt x="49762"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89" name="Google Shape;1198;p69"/>
              <p:cNvSpPr/>
              <p:nvPr/>
            </p:nvSpPr>
            <p:spPr>
              <a:xfrm>
                <a:off x="3802769" y="4032146"/>
                <a:ext cx="2572953" cy="282258"/>
              </a:xfrm>
              <a:custGeom>
                <a:avLst/>
                <a:gdLst/>
                <a:ahLst/>
                <a:cxnLst/>
                <a:rect l="l" t="t" r="r" b="b"/>
                <a:pathLst>
                  <a:path w="40847" h="4481" extrusionOk="0">
                    <a:moveTo>
                      <a:pt x="40789" y="1"/>
                    </a:moveTo>
                    <a:cubicBezTo>
                      <a:pt x="40787" y="1"/>
                      <a:pt x="40784" y="1"/>
                      <a:pt x="40781" y="2"/>
                    </a:cubicBezTo>
                    <a:lnTo>
                      <a:pt x="0" y="4481"/>
                    </a:lnTo>
                    <a:lnTo>
                      <a:pt x="40781" y="105"/>
                    </a:lnTo>
                    <a:lnTo>
                      <a:pt x="40792" y="105"/>
                    </a:lnTo>
                    <a:cubicBezTo>
                      <a:pt x="40847" y="94"/>
                      <a:pt x="40839" y="1"/>
                      <a:pt x="40789"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0" name="Google Shape;1199;p69"/>
              <p:cNvSpPr/>
              <p:nvPr/>
            </p:nvSpPr>
            <p:spPr>
              <a:xfrm>
                <a:off x="2806500" y="4095641"/>
                <a:ext cx="1826080" cy="222355"/>
              </a:xfrm>
              <a:custGeom>
                <a:avLst/>
                <a:gdLst/>
                <a:ahLst/>
                <a:cxnLst/>
                <a:rect l="l" t="t" r="r" b="b"/>
                <a:pathLst>
                  <a:path w="28990" h="3530" extrusionOk="0">
                    <a:moveTo>
                      <a:pt x="67" y="1"/>
                    </a:moveTo>
                    <a:cubicBezTo>
                      <a:pt x="7" y="1"/>
                      <a:pt x="0" y="93"/>
                      <a:pt x="65" y="93"/>
                    </a:cubicBezTo>
                    <a:lnTo>
                      <a:pt x="28990" y="3530"/>
                    </a:lnTo>
                    <a:lnTo>
                      <a:pt x="77" y="2"/>
                    </a:lnTo>
                    <a:cubicBezTo>
                      <a:pt x="73" y="1"/>
                      <a:pt x="70" y="1"/>
                      <a:pt x="67" y="1"/>
                    </a:cubicBez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1" name="Google Shape;1200;p69"/>
              <p:cNvSpPr/>
              <p:nvPr/>
            </p:nvSpPr>
            <p:spPr>
              <a:xfrm>
                <a:off x="6021634" y="1631552"/>
                <a:ext cx="6551" cy="1995712"/>
              </a:xfrm>
              <a:custGeom>
                <a:avLst/>
                <a:gdLst/>
                <a:ahLst/>
                <a:cxnLst/>
                <a:rect l="l" t="t" r="r" b="b"/>
                <a:pathLst>
                  <a:path w="104" h="31683" extrusionOk="0">
                    <a:moveTo>
                      <a:pt x="46" y="0"/>
                    </a:moveTo>
                    <a:lnTo>
                      <a:pt x="0" y="31640"/>
                    </a:lnTo>
                    <a:cubicBezTo>
                      <a:pt x="0" y="31668"/>
                      <a:pt x="23" y="31683"/>
                      <a:pt x="47" y="31683"/>
                    </a:cubicBezTo>
                    <a:cubicBezTo>
                      <a:pt x="72" y="31683"/>
                      <a:pt x="97" y="31668"/>
                      <a:pt x="103" y="31640"/>
                    </a:cubicBezTo>
                    <a:lnTo>
                      <a:pt x="46" y="0"/>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892" name="Google Shape;1201;p69"/>
              <p:cNvSpPr/>
              <p:nvPr/>
            </p:nvSpPr>
            <p:spPr>
              <a:xfrm>
                <a:off x="2985962" y="1772967"/>
                <a:ext cx="8693" cy="2435319"/>
              </a:xfrm>
              <a:custGeom>
                <a:avLst/>
                <a:gdLst/>
                <a:ahLst/>
                <a:cxnLst/>
                <a:rect l="l" t="t" r="r" b="b"/>
                <a:pathLst>
                  <a:path w="138" h="38662" extrusionOk="0">
                    <a:moveTo>
                      <a:pt x="69" y="1"/>
                    </a:moveTo>
                    <a:lnTo>
                      <a:pt x="34" y="4835"/>
                    </a:lnTo>
                    <a:lnTo>
                      <a:pt x="23" y="9669"/>
                    </a:lnTo>
                    <a:lnTo>
                      <a:pt x="0" y="19337"/>
                    </a:lnTo>
                    <a:lnTo>
                      <a:pt x="23" y="28994"/>
                    </a:lnTo>
                    <a:lnTo>
                      <a:pt x="34" y="33828"/>
                    </a:lnTo>
                    <a:lnTo>
                      <a:pt x="69" y="38662"/>
                    </a:lnTo>
                    <a:lnTo>
                      <a:pt x="103" y="33828"/>
                    </a:lnTo>
                    <a:lnTo>
                      <a:pt x="115" y="28994"/>
                    </a:lnTo>
                    <a:lnTo>
                      <a:pt x="138" y="19337"/>
                    </a:lnTo>
                    <a:lnTo>
                      <a:pt x="115" y="9669"/>
                    </a:lnTo>
                    <a:lnTo>
                      <a:pt x="103" y="4835"/>
                    </a:lnTo>
                    <a:lnTo>
                      <a:pt x="69" y="1"/>
                    </a:lnTo>
                    <a:close/>
                  </a:path>
                </a:pathLst>
              </a:custGeom>
              <a:solidFill>
                <a:schemeClr val="accent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sp>
          <p:nvSpPr>
            <p:cNvPr id="604" name="Google Shape;1206;p69"/>
            <p:cNvSpPr/>
            <p:nvPr/>
          </p:nvSpPr>
          <p:spPr>
            <a:xfrm>
              <a:off x="11201809" y="4387041"/>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5" name="Google Shape;1209;p69"/>
            <p:cNvSpPr/>
            <p:nvPr/>
          </p:nvSpPr>
          <p:spPr>
            <a:xfrm>
              <a:off x="11976318" y="4946915"/>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6" name="Google Shape;1212;p69"/>
            <p:cNvSpPr/>
            <p:nvPr/>
          </p:nvSpPr>
          <p:spPr>
            <a:xfrm>
              <a:off x="12807609" y="645769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7" name="Google Shape;1212;p69"/>
            <p:cNvSpPr/>
            <p:nvPr/>
          </p:nvSpPr>
          <p:spPr>
            <a:xfrm>
              <a:off x="11289748" y="5529282"/>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8" name="Google Shape;1209;p69"/>
            <p:cNvSpPr/>
            <p:nvPr/>
          </p:nvSpPr>
          <p:spPr>
            <a:xfrm>
              <a:off x="13829736" y="5619860"/>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09" name="Google Shape;1209;p69"/>
            <p:cNvSpPr/>
            <p:nvPr/>
          </p:nvSpPr>
          <p:spPr>
            <a:xfrm>
              <a:off x="14723898" y="4912563"/>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610" name="Google Shape;1212;p69"/>
            <p:cNvSpPr/>
            <p:nvPr/>
          </p:nvSpPr>
          <p:spPr>
            <a:xfrm>
              <a:off x="13249473" y="4328706"/>
              <a:ext cx="80800" cy="80800"/>
            </a:xfrm>
            <a:prstGeom prst="rect">
              <a:avLst/>
            </a:prstGeom>
            <a:solidFill>
              <a:schemeClr val="dk1"/>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grpSp>
    </p:spTree>
    <p:extLst>
      <p:ext uri="{BB962C8B-B14F-4D97-AF65-F5344CB8AC3E}">
        <p14:creationId xmlns:p14="http://schemas.microsoft.com/office/powerpoint/2010/main" val="209978471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nodeType="afterEffect" p14:presetBounceEnd="60000">
                                      <p:stCondLst>
                                        <p:cond delay="0"/>
                                      </p:stCondLst>
                                      <p:childTnLst>
                                        <p:animMotion origin="layout" path="M 4.79167E-6 -2.59259E-6 L 0.34531 -0.30416 " pathEditMode="relative" rAng="0" ptsTypes="AA" p14:bounceEnd="60000">
                                          <p:cBhvr>
                                            <p:cTn id="6" dur="900" fill="hold"/>
                                            <p:tgtEl>
                                              <p:spTgt spid="602"/>
                                            </p:tgtEl>
                                            <p:attrNameLst>
                                              <p:attrName>ppt_x</p:attrName>
                                              <p:attrName>ppt_y</p:attrName>
                                            </p:attrNameLst>
                                          </p:cBhvr>
                                          <p:rCtr x="17266" y="-15208"/>
                                        </p:animMotion>
                                      </p:childTnLst>
                                    </p:cTn>
                                  </p:par>
                                  <p:par>
                                    <p:cTn id="7" presetID="42" presetClass="path" presetSubtype="0" fill="hold" nodeType="withEffect" p14:presetBounceEnd="60000">
                                      <p:stCondLst>
                                        <p:cond delay="100"/>
                                      </p:stCondLst>
                                      <p:childTnLst>
                                        <p:animMotion origin="layout" path="M 1.66667E-6 4.07407E-6 L 0.34609 -0.30787 " pathEditMode="relative" rAng="0" ptsTypes="AA" p14:bounceEnd="60000">
                                          <p:cBhvr>
                                            <p:cTn id="8" dur="900" fill="hold"/>
                                            <p:tgtEl>
                                              <p:spTgt spid="294"/>
                                            </p:tgtEl>
                                            <p:attrNameLst>
                                              <p:attrName>ppt_x</p:attrName>
                                              <p:attrName>ppt_y</p:attrName>
                                            </p:attrNameLst>
                                          </p:cBhvr>
                                          <p:rCtr x="17305" y="-15394"/>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90"/>
                                            </p:tgtEl>
                                            <p:attrNameLst>
                                              <p:attrName>style.visibility</p:attrName>
                                            </p:attrNameLst>
                                          </p:cBhvr>
                                          <p:to>
                                            <p:strVal val="visible"/>
                                          </p:to>
                                        </p:set>
                                      </p:childTnLst>
                                    </p:cTn>
                                  </p:par>
                                  <p:par>
                                    <p:cTn id="13" presetID="42" presetClass="path" presetSubtype="0" fill="hold" nodeType="withEffect" p14:presetBounceEnd="60000">
                                      <p:stCondLst>
                                        <p:cond delay="0"/>
                                      </p:stCondLst>
                                      <p:childTnLst>
                                        <p:animMotion origin="layout" path="M 3.75E-6 1.48148E-6 L 0.28593 -0.0956 " pathEditMode="relative" rAng="0" ptsTypes="AA" p14:bounceEnd="60000">
                                          <p:cBhvr>
                                            <p:cTn id="14" dur="900" fill="hold"/>
                                            <p:tgtEl>
                                              <p:spTgt spid="590"/>
                                            </p:tgtEl>
                                            <p:attrNameLst>
                                              <p:attrName>ppt_x</p:attrName>
                                              <p:attrName>ppt_y</p:attrName>
                                            </p:attrNameLst>
                                          </p:cBhvr>
                                          <p:rCtr x="14297" y="-4792"/>
                                        </p:animMotion>
                                      </p:childTnLst>
                                    </p:cTn>
                                  </p:par>
                                  <p:par>
                                    <p:cTn id="15" presetID="1" presetClass="exit" presetSubtype="0" fill="hold" nodeType="withEffect">
                                      <p:stCondLst>
                                        <p:cond delay="0"/>
                                      </p:stCondLst>
                                      <p:childTnLst>
                                        <p:set>
                                          <p:cBhvr>
                                            <p:cTn id="16" dur="1" fill="hold">
                                              <p:stCondLst>
                                                <p:cond delay="0"/>
                                              </p:stCondLst>
                                            </p:cTn>
                                            <p:tgtEl>
                                              <p:spTgt spid="294"/>
                                            </p:tgtEl>
                                            <p:attrNameLst>
                                              <p:attrName>style.visibility</p:attrName>
                                            </p:attrNameLst>
                                          </p:cBhvr>
                                          <p:to>
                                            <p:strVal val="hidden"/>
                                          </p:to>
                                        </p:set>
                                      </p:childTnLst>
                                    </p:cTn>
                                  </p:par>
                                </p:childTnLst>
                              </p:cTn>
                            </p:par>
                            <p:par>
                              <p:cTn id="17" fill="hold">
                                <p:stCondLst>
                                  <p:cond delay="900"/>
                                </p:stCondLst>
                                <p:childTnLst>
                                  <p:par>
                                    <p:cTn id="18" presetID="1" presetClass="entr" presetSubtype="0" fill="hold" nodeType="afterEffect">
                                      <p:stCondLst>
                                        <p:cond delay="0"/>
                                      </p:stCondLst>
                                      <p:childTnLst>
                                        <p:set>
                                          <p:cBhvr>
                                            <p:cTn id="19" dur="1" fill="hold">
                                              <p:stCondLst>
                                                <p:cond delay="0"/>
                                              </p:stCondLst>
                                            </p:cTn>
                                            <p:tgtEl>
                                              <p:spTgt spid="1187"/>
                                            </p:tgtEl>
                                            <p:attrNameLst>
                                              <p:attrName>style.visibility</p:attrName>
                                            </p:attrNameLst>
                                          </p:cBhvr>
                                          <p:to>
                                            <p:strVal val="visible"/>
                                          </p:to>
                                        </p:set>
                                      </p:childTnLst>
                                    </p:cTn>
                                  </p:par>
                                  <p:par>
                                    <p:cTn id="20" presetID="42" presetClass="path" presetSubtype="0" fill="hold" nodeType="withEffect" p14:presetBounceEnd="60000">
                                      <p:stCondLst>
                                        <p:cond delay="0"/>
                                      </p:stCondLst>
                                      <p:childTnLst>
                                        <p:animMotion origin="layout" path="M 2.5E-6 -7.40741E-7 L 0.16458 -0.58079 " pathEditMode="relative" rAng="0" ptsTypes="AA" p14:bounceEnd="60000">
                                          <p:cBhvr>
                                            <p:cTn id="21" dur="900" spd="-100000" fill="hold"/>
                                            <p:tgtEl>
                                              <p:spTgt spid="1187"/>
                                            </p:tgtEl>
                                            <p:attrNameLst>
                                              <p:attrName>ppt_x</p:attrName>
                                              <p:attrName>ppt_y</p:attrName>
                                            </p:attrNameLst>
                                          </p:cBhvr>
                                          <p:rCtr x="8229" y="-29051"/>
                                        </p:animMotion>
                                      </p:childTnLst>
                                    </p:cTn>
                                  </p:par>
                                  <p:par>
                                    <p:cTn id="22" presetID="10" presetClass="exit" presetSubtype="0" fill="hold" nodeType="withEffect">
                                      <p:stCondLst>
                                        <p:cond delay="300"/>
                                      </p:stCondLst>
                                      <p:childTnLst>
                                        <p:animEffect transition="out" filter="fade">
                                          <p:cBhvr>
                                            <p:cTn id="23" dur="500"/>
                                            <p:tgtEl>
                                              <p:spTgt spid="1187"/>
                                            </p:tgtEl>
                                          </p:cBhvr>
                                        </p:animEffect>
                                        <p:set>
                                          <p:cBhvr>
                                            <p:cTn id="24" dur="1" fill="hold">
                                              <p:stCondLst>
                                                <p:cond delay="499"/>
                                              </p:stCondLst>
                                            </p:cTn>
                                            <p:tgtEl>
                                              <p:spTgt spid="1187"/>
                                            </p:tgtEl>
                                            <p:attrNameLst>
                                              <p:attrName>style.visibility</p:attrName>
                                            </p:attrNameLst>
                                          </p:cBhvr>
                                          <p:to>
                                            <p:strVal val="hidden"/>
                                          </p:to>
                                        </p:set>
                                      </p:childTnLst>
                                    </p:cTn>
                                  </p:par>
                                  <p:par>
                                    <p:cTn id="25" presetID="53" presetClass="entr" presetSubtype="16" fill="hold" grpId="0" nodeType="withEffect">
                                      <p:stCondLst>
                                        <p:cond delay="300"/>
                                      </p:stCondLst>
                                      <p:childTnLst>
                                        <p:set>
                                          <p:cBhvr>
                                            <p:cTn id="26" dur="1" fill="hold">
                                              <p:stCondLst>
                                                <p:cond delay="0"/>
                                              </p:stCondLst>
                                            </p:cTn>
                                            <p:tgtEl>
                                              <p:spTgt spid="1192"/>
                                            </p:tgtEl>
                                            <p:attrNameLst>
                                              <p:attrName>style.visibility</p:attrName>
                                            </p:attrNameLst>
                                          </p:cBhvr>
                                          <p:to>
                                            <p:strVal val="visible"/>
                                          </p:to>
                                        </p:set>
                                        <p:anim calcmode="lin" valueType="num">
                                          <p:cBhvr>
                                            <p:cTn id="27" dur="500" fill="hold"/>
                                            <p:tgtEl>
                                              <p:spTgt spid="1192"/>
                                            </p:tgtEl>
                                            <p:attrNameLst>
                                              <p:attrName>ppt_w</p:attrName>
                                            </p:attrNameLst>
                                          </p:cBhvr>
                                          <p:tavLst>
                                            <p:tav tm="0">
                                              <p:val>
                                                <p:fltVal val="0"/>
                                              </p:val>
                                            </p:tav>
                                            <p:tav tm="100000">
                                              <p:val>
                                                <p:strVal val="#ppt_w"/>
                                              </p:val>
                                            </p:tav>
                                          </p:tavLst>
                                        </p:anim>
                                        <p:anim calcmode="lin" valueType="num">
                                          <p:cBhvr>
                                            <p:cTn id="28" dur="500" fill="hold"/>
                                            <p:tgtEl>
                                              <p:spTgt spid="1192"/>
                                            </p:tgtEl>
                                            <p:attrNameLst>
                                              <p:attrName>ppt_h</p:attrName>
                                            </p:attrNameLst>
                                          </p:cBhvr>
                                          <p:tavLst>
                                            <p:tav tm="0">
                                              <p:val>
                                                <p:fltVal val="0"/>
                                              </p:val>
                                            </p:tav>
                                            <p:tav tm="100000">
                                              <p:val>
                                                <p:strVal val="#ppt_h"/>
                                              </p:val>
                                            </p:tav>
                                          </p:tavLst>
                                        </p:anim>
                                        <p:animEffect transition="in" filter="fade">
                                          <p:cBhvr>
                                            <p:cTn id="29" dur="500"/>
                                            <p:tgtEl>
                                              <p:spTgt spid="1192"/>
                                            </p:tgtEl>
                                          </p:cBhvr>
                                        </p:animEffect>
                                      </p:childTnLst>
                                    </p:cTn>
                                  </p:par>
                                </p:childTnLst>
                              </p:cTn>
                            </p:par>
                            <p:par>
                              <p:cTn id="30" fill="hold">
                                <p:stCondLst>
                                  <p:cond delay="1800"/>
                                </p:stCondLst>
                                <p:childTnLst>
                                  <p:par>
                                    <p:cTn id="31" presetID="1" presetClass="entr" presetSubtype="0" fill="hold" grpId="0" nodeType="afterEffect">
                                      <p:stCondLst>
                                        <p:cond delay="0"/>
                                      </p:stCondLst>
                                      <p:childTnLst>
                                        <p:set>
                                          <p:cBhvr>
                                            <p:cTn id="32" dur="1" fill="hold">
                                              <p:stCondLst>
                                                <p:cond delay="0"/>
                                              </p:stCondLst>
                                            </p:cTn>
                                            <p:tgtEl>
                                              <p:spTgt spid="6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2" grpId="0" animBg="1"/>
          <p:bldP spid="60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nodeType="afterEffect">
                                      <p:stCondLst>
                                        <p:cond delay="0"/>
                                      </p:stCondLst>
                                      <p:childTnLst>
                                        <p:animMotion origin="layout" path="M 4.79167E-6 -2.59259E-6 L 0.34531 -0.30416 " pathEditMode="relative" rAng="0" ptsTypes="AA">
                                          <p:cBhvr>
                                            <p:cTn id="6" dur="900" fill="hold"/>
                                            <p:tgtEl>
                                              <p:spTgt spid="602"/>
                                            </p:tgtEl>
                                            <p:attrNameLst>
                                              <p:attrName>ppt_x</p:attrName>
                                              <p:attrName>ppt_y</p:attrName>
                                            </p:attrNameLst>
                                          </p:cBhvr>
                                          <p:rCtr x="17266" y="-15208"/>
                                        </p:animMotion>
                                      </p:childTnLst>
                                    </p:cTn>
                                  </p:par>
                                  <p:par>
                                    <p:cTn id="7" presetID="42" presetClass="path" presetSubtype="0" fill="hold" nodeType="withEffect">
                                      <p:stCondLst>
                                        <p:cond delay="100"/>
                                      </p:stCondLst>
                                      <p:childTnLst>
                                        <p:animMotion origin="layout" path="M 1.66667E-6 4.07407E-6 L 0.34609 -0.30787 " pathEditMode="relative" rAng="0" ptsTypes="AA">
                                          <p:cBhvr>
                                            <p:cTn id="8" dur="900" fill="hold"/>
                                            <p:tgtEl>
                                              <p:spTgt spid="294"/>
                                            </p:tgtEl>
                                            <p:attrNameLst>
                                              <p:attrName>ppt_x</p:attrName>
                                              <p:attrName>ppt_y</p:attrName>
                                            </p:attrNameLst>
                                          </p:cBhvr>
                                          <p:rCtr x="17305" y="-15394"/>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90"/>
                                            </p:tgtEl>
                                            <p:attrNameLst>
                                              <p:attrName>style.visibility</p:attrName>
                                            </p:attrNameLst>
                                          </p:cBhvr>
                                          <p:to>
                                            <p:strVal val="visible"/>
                                          </p:to>
                                        </p:set>
                                      </p:childTnLst>
                                    </p:cTn>
                                  </p:par>
                                  <p:par>
                                    <p:cTn id="13" presetID="42" presetClass="path" presetSubtype="0" fill="hold" nodeType="withEffect">
                                      <p:stCondLst>
                                        <p:cond delay="0"/>
                                      </p:stCondLst>
                                      <p:childTnLst>
                                        <p:animMotion origin="layout" path="M 3.75E-6 1.48148E-6 L 0.28593 -0.0956 " pathEditMode="relative" rAng="0" ptsTypes="AA">
                                          <p:cBhvr>
                                            <p:cTn id="14" dur="900" fill="hold"/>
                                            <p:tgtEl>
                                              <p:spTgt spid="590"/>
                                            </p:tgtEl>
                                            <p:attrNameLst>
                                              <p:attrName>ppt_x</p:attrName>
                                              <p:attrName>ppt_y</p:attrName>
                                            </p:attrNameLst>
                                          </p:cBhvr>
                                          <p:rCtr x="14297" y="-4792"/>
                                        </p:animMotion>
                                      </p:childTnLst>
                                    </p:cTn>
                                  </p:par>
                                  <p:par>
                                    <p:cTn id="15" presetID="1" presetClass="exit" presetSubtype="0" fill="hold" nodeType="withEffect">
                                      <p:stCondLst>
                                        <p:cond delay="0"/>
                                      </p:stCondLst>
                                      <p:childTnLst>
                                        <p:set>
                                          <p:cBhvr>
                                            <p:cTn id="16" dur="1" fill="hold">
                                              <p:stCondLst>
                                                <p:cond delay="0"/>
                                              </p:stCondLst>
                                            </p:cTn>
                                            <p:tgtEl>
                                              <p:spTgt spid="294"/>
                                            </p:tgtEl>
                                            <p:attrNameLst>
                                              <p:attrName>style.visibility</p:attrName>
                                            </p:attrNameLst>
                                          </p:cBhvr>
                                          <p:to>
                                            <p:strVal val="hidden"/>
                                          </p:to>
                                        </p:set>
                                      </p:childTnLst>
                                    </p:cTn>
                                  </p:par>
                                </p:childTnLst>
                              </p:cTn>
                            </p:par>
                            <p:par>
                              <p:cTn id="17" fill="hold">
                                <p:stCondLst>
                                  <p:cond delay="900"/>
                                </p:stCondLst>
                                <p:childTnLst>
                                  <p:par>
                                    <p:cTn id="18" presetID="1" presetClass="entr" presetSubtype="0" fill="hold" nodeType="afterEffect">
                                      <p:stCondLst>
                                        <p:cond delay="0"/>
                                      </p:stCondLst>
                                      <p:childTnLst>
                                        <p:set>
                                          <p:cBhvr>
                                            <p:cTn id="19" dur="1" fill="hold">
                                              <p:stCondLst>
                                                <p:cond delay="0"/>
                                              </p:stCondLst>
                                            </p:cTn>
                                            <p:tgtEl>
                                              <p:spTgt spid="1187"/>
                                            </p:tgtEl>
                                            <p:attrNameLst>
                                              <p:attrName>style.visibility</p:attrName>
                                            </p:attrNameLst>
                                          </p:cBhvr>
                                          <p:to>
                                            <p:strVal val="visible"/>
                                          </p:to>
                                        </p:set>
                                      </p:childTnLst>
                                    </p:cTn>
                                  </p:par>
                                  <p:par>
                                    <p:cTn id="20" presetID="42" presetClass="path" presetSubtype="0" fill="hold" nodeType="withEffect">
                                      <p:stCondLst>
                                        <p:cond delay="0"/>
                                      </p:stCondLst>
                                      <p:childTnLst>
                                        <p:animMotion origin="layout" path="M 2.5E-6 -7.40741E-7 L 0.16458 -0.58079 " pathEditMode="relative" rAng="0" ptsTypes="AA">
                                          <p:cBhvr>
                                            <p:cTn id="21" dur="900" spd="-100000" fill="hold"/>
                                            <p:tgtEl>
                                              <p:spTgt spid="1187"/>
                                            </p:tgtEl>
                                            <p:attrNameLst>
                                              <p:attrName>ppt_x</p:attrName>
                                              <p:attrName>ppt_y</p:attrName>
                                            </p:attrNameLst>
                                          </p:cBhvr>
                                          <p:rCtr x="8229" y="-29051"/>
                                        </p:animMotion>
                                      </p:childTnLst>
                                    </p:cTn>
                                  </p:par>
                                  <p:par>
                                    <p:cTn id="22" presetID="10" presetClass="exit" presetSubtype="0" fill="hold" nodeType="withEffect">
                                      <p:stCondLst>
                                        <p:cond delay="300"/>
                                      </p:stCondLst>
                                      <p:childTnLst>
                                        <p:animEffect transition="out" filter="fade">
                                          <p:cBhvr>
                                            <p:cTn id="23" dur="500"/>
                                            <p:tgtEl>
                                              <p:spTgt spid="1187"/>
                                            </p:tgtEl>
                                          </p:cBhvr>
                                        </p:animEffect>
                                        <p:set>
                                          <p:cBhvr>
                                            <p:cTn id="24" dur="1" fill="hold">
                                              <p:stCondLst>
                                                <p:cond delay="499"/>
                                              </p:stCondLst>
                                            </p:cTn>
                                            <p:tgtEl>
                                              <p:spTgt spid="1187"/>
                                            </p:tgtEl>
                                            <p:attrNameLst>
                                              <p:attrName>style.visibility</p:attrName>
                                            </p:attrNameLst>
                                          </p:cBhvr>
                                          <p:to>
                                            <p:strVal val="hidden"/>
                                          </p:to>
                                        </p:set>
                                      </p:childTnLst>
                                    </p:cTn>
                                  </p:par>
                                  <p:par>
                                    <p:cTn id="25" presetID="53" presetClass="entr" presetSubtype="16" fill="hold" grpId="0" nodeType="withEffect">
                                      <p:stCondLst>
                                        <p:cond delay="300"/>
                                      </p:stCondLst>
                                      <p:childTnLst>
                                        <p:set>
                                          <p:cBhvr>
                                            <p:cTn id="26" dur="1" fill="hold">
                                              <p:stCondLst>
                                                <p:cond delay="0"/>
                                              </p:stCondLst>
                                            </p:cTn>
                                            <p:tgtEl>
                                              <p:spTgt spid="1192"/>
                                            </p:tgtEl>
                                            <p:attrNameLst>
                                              <p:attrName>style.visibility</p:attrName>
                                            </p:attrNameLst>
                                          </p:cBhvr>
                                          <p:to>
                                            <p:strVal val="visible"/>
                                          </p:to>
                                        </p:set>
                                        <p:anim calcmode="lin" valueType="num">
                                          <p:cBhvr>
                                            <p:cTn id="27" dur="500" fill="hold"/>
                                            <p:tgtEl>
                                              <p:spTgt spid="1192"/>
                                            </p:tgtEl>
                                            <p:attrNameLst>
                                              <p:attrName>ppt_w</p:attrName>
                                            </p:attrNameLst>
                                          </p:cBhvr>
                                          <p:tavLst>
                                            <p:tav tm="0">
                                              <p:val>
                                                <p:fltVal val="0"/>
                                              </p:val>
                                            </p:tav>
                                            <p:tav tm="100000">
                                              <p:val>
                                                <p:strVal val="#ppt_w"/>
                                              </p:val>
                                            </p:tav>
                                          </p:tavLst>
                                        </p:anim>
                                        <p:anim calcmode="lin" valueType="num">
                                          <p:cBhvr>
                                            <p:cTn id="28" dur="500" fill="hold"/>
                                            <p:tgtEl>
                                              <p:spTgt spid="1192"/>
                                            </p:tgtEl>
                                            <p:attrNameLst>
                                              <p:attrName>ppt_h</p:attrName>
                                            </p:attrNameLst>
                                          </p:cBhvr>
                                          <p:tavLst>
                                            <p:tav tm="0">
                                              <p:val>
                                                <p:fltVal val="0"/>
                                              </p:val>
                                            </p:tav>
                                            <p:tav tm="100000">
                                              <p:val>
                                                <p:strVal val="#ppt_h"/>
                                              </p:val>
                                            </p:tav>
                                          </p:tavLst>
                                        </p:anim>
                                        <p:animEffect transition="in" filter="fade">
                                          <p:cBhvr>
                                            <p:cTn id="29" dur="500"/>
                                            <p:tgtEl>
                                              <p:spTgt spid="1192"/>
                                            </p:tgtEl>
                                          </p:cBhvr>
                                        </p:animEffect>
                                      </p:childTnLst>
                                    </p:cTn>
                                  </p:par>
                                </p:childTnLst>
                              </p:cTn>
                            </p:par>
                            <p:par>
                              <p:cTn id="30" fill="hold">
                                <p:stCondLst>
                                  <p:cond delay="1800"/>
                                </p:stCondLst>
                                <p:childTnLst>
                                  <p:par>
                                    <p:cTn id="31" presetID="1" presetClass="entr" presetSubtype="0" fill="hold" grpId="0" nodeType="afterEffect">
                                      <p:stCondLst>
                                        <p:cond delay="0"/>
                                      </p:stCondLst>
                                      <p:childTnLst>
                                        <p:set>
                                          <p:cBhvr>
                                            <p:cTn id="32" dur="1" fill="hold">
                                              <p:stCondLst>
                                                <p:cond delay="0"/>
                                              </p:stCondLst>
                                            </p:cTn>
                                            <p:tgtEl>
                                              <p:spTgt spid="6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2" grpId="0" animBg="1"/>
          <p:bldP spid="601"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 name="Title 2"/>
          <p:cNvSpPr>
            <a:spLocks noGrp="1"/>
          </p:cNvSpPr>
          <p:nvPr>
            <p:ph type="ctrTitle"/>
          </p:nvPr>
        </p:nvSpPr>
        <p:spPr/>
        <p:txBody>
          <a:bodyPr/>
          <a:lstStyle/>
          <a:p>
            <a:endParaRPr lang="en-US" dirty="0"/>
          </a:p>
        </p:txBody>
      </p:sp>
      <p:pic>
        <p:nvPicPr>
          <p:cNvPr id="319" name="Google Shape;319;p40"/>
          <p:cNvPicPr preferRelativeResize="0"/>
          <p:nvPr/>
        </p:nvPicPr>
        <p:blipFill rotWithShape="1">
          <a:blip r:embed="rId3"/>
          <a:srcRect l="13656" t="19125" r="11677" b="17143"/>
          <a:stretch/>
        </p:blipFill>
        <p:spPr>
          <a:xfrm>
            <a:off x="0" y="0"/>
            <a:ext cx="12192000" cy="6861593"/>
          </a:xfrm>
          <a:prstGeom prst="rect">
            <a:avLst/>
          </a:prstGeom>
          <a:noFill/>
          <a:ln>
            <a:solidFill>
              <a:schemeClr val="bg1"/>
            </a:solidFill>
          </a:ln>
        </p:spPr>
      </p:pic>
      <p:sp>
        <p:nvSpPr>
          <p:cNvPr id="13" name="Rectangle 16"/>
          <p:cNvSpPr/>
          <p:nvPr/>
        </p:nvSpPr>
        <p:spPr>
          <a:xfrm>
            <a:off x="5689960" y="1662591"/>
            <a:ext cx="1065847" cy="3334977"/>
          </a:xfrm>
          <a:custGeom>
            <a:avLst/>
            <a:gdLst>
              <a:gd name="connsiteX0" fmla="*/ 0 w 1160915"/>
              <a:gd name="connsiteY0" fmla="*/ 0 h 1711275"/>
              <a:gd name="connsiteX1" fmla="*/ 1160915 w 1160915"/>
              <a:gd name="connsiteY1" fmla="*/ 0 h 1711275"/>
              <a:gd name="connsiteX2" fmla="*/ 1160915 w 1160915"/>
              <a:gd name="connsiteY2" fmla="*/ 1711275 h 1711275"/>
              <a:gd name="connsiteX3" fmla="*/ 0 w 1160915"/>
              <a:gd name="connsiteY3" fmla="*/ 1711275 h 1711275"/>
              <a:gd name="connsiteX4" fmla="*/ 0 w 1160915"/>
              <a:gd name="connsiteY4" fmla="*/ 0 h 1711275"/>
              <a:gd name="connsiteX0" fmla="*/ 0 w 1160915"/>
              <a:gd name="connsiteY0" fmla="*/ 0 h 1711275"/>
              <a:gd name="connsiteX1" fmla="*/ 1160915 w 1160915"/>
              <a:gd name="connsiteY1" fmla="*/ 0 h 1711275"/>
              <a:gd name="connsiteX2" fmla="*/ 1140850 w 1160915"/>
              <a:gd name="connsiteY2" fmla="*/ 1705542 h 1711275"/>
              <a:gd name="connsiteX3" fmla="*/ 0 w 1160915"/>
              <a:gd name="connsiteY3" fmla="*/ 1711275 h 1711275"/>
              <a:gd name="connsiteX4" fmla="*/ 0 w 1160915"/>
              <a:gd name="connsiteY4" fmla="*/ 0 h 1711275"/>
              <a:gd name="connsiteX0" fmla="*/ 0 w 1160919"/>
              <a:gd name="connsiteY0" fmla="*/ 0 h 1711275"/>
              <a:gd name="connsiteX1" fmla="*/ 1160915 w 1160919"/>
              <a:gd name="connsiteY1" fmla="*/ 0 h 1711275"/>
              <a:gd name="connsiteX2" fmla="*/ 1136307 w 1160919"/>
              <a:gd name="connsiteY2" fmla="*/ 472965 h 1711275"/>
              <a:gd name="connsiteX3" fmla="*/ 1140850 w 1160919"/>
              <a:gd name="connsiteY3" fmla="*/ 1705542 h 1711275"/>
              <a:gd name="connsiteX4" fmla="*/ 0 w 1160919"/>
              <a:gd name="connsiteY4" fmla="*/ 1711275 h 1711275"/>
              <a:gd name="connsiteX5" fmla="*/ 0 w 1160919"/>
              <a:gd name="connsiteY5" fmla="*/ 0 h 1711275"/>
              <a:gd name="connsiteX0" fmla="*/ 0 w 1227015"/>
              <a:gd name="connsiteY0" fmla="*/ 0 h 1711275"/>
              <a:gd name="connsiteX1" fmla="*/ 1160915 w 1227015"/>
              <a:gd name="connsiteY1" fmla="*/ 0 h 1711275"/>
              <a:gd name="connsiteX2" fmla="*/ 1067823 w 1227015"/>
              <a:gd name="connsiteY2" fmla="*/ 447859 h 1711275"/>
              <a:gd name="connsiteX3" fmla="*/ 1136307 w 1227015"/>
              <a:gd name="connsiteY3" fmla="*/ 472965 h 1711275"/>
              <a:gd name="connsiteX4" fmla="*/ 1140850 w 1227015"/>
              <a:gd name="connsiteY4" fmla="*/ 1705542 h 1711275"/>
              <a:gd name="connsiteX5" fmla="*/ 0 w 1227015"/>
              <a:gd name="connsiteY5" fmla="*/ 1711275 h 1711275"/>
              <a:gd name="connsiteX6" fmla="*/ 0 w 1227015"/>
              <a:gd name="connsiteY6" fmla="*/ 0 h 1711275"/>
              <a:gd name="connsiteX0" fmla="*/ 0 w 1227015"/>
              <a:gd name="connsiteY0" fmla="*/ 0 h 1711275"/>
              <a:gd name="connsiteX1" fmla="*/ 1160915 w 1227015"/>
              <a:gd name="connsiteY1" fmla="*/ 0 h 1711275"/>
              <a:gd name="connsiteX2" fmla="*/ 1067823 w 1227015"/>
              <a:gd name="connsiteY2" fmla="*/ 445836 h 1711275"/>
              <a:gd name="connsiteX3" fmla="*/ 1136307 w 1227015"/>
              <a:gd name="connsiteY3" fmla="*/ 472965 h 1711275"/>
              <a:gd name="connsiteX4" fmla="*/ 1140850 w 1227015"/>
              <a:gd name="connsiteY4" fmla="*/ 1705542 h 1711275"/>
              <a:gd name="connsiteX5" fmla="*/ 0 w 1227015"/>
              <a:gd name="connsiteY5" fmla="*/ 1711275 h 1711275"/>
              <a:gd name="connsiteX6" fmla="*/ 0 w 1227015"/>
              <a:gd name="connsiteY6" fmla="*/ 0 h 1711275"/>
              <a:gd name="connsiteX0" fmla="*/ 0 w 1227015"/>
              <a:gd name="connsiteY0" fmla="*/ 0 h 1711275"/>
              <a:gd name="connsiteX1" fmla="*/ 1160915 w 1227015"/>
              <a:gd name="connsiteY1" fmla="*/ 0 h 1711275"/>
              <a:gd name="connsiteX2" fmla="*/ 1067823 w 1227015"/>
              <a:gd name="connsiteY2" fmla="*/ 445836 h 1711275"/>
              <a:gd name="connsiteX3" fmla="*/ 1136307 w 1227015"/>
              <a:gd name="connsiteY3" fmla="*/ 472965 h 1711275"/>
              <a:gd name="connsiteX4" fmla="*/ 1140850 w 1227015"/>
              <a:gd name="connsiteY4" fmla="*/ 1705542 h 1711275"/>
              <a:gd name="connsiteX5" fmla="*/ 0 w 1227015"/>
              <a:gd name="connsiteY5" fmla="*/ 1711275 h 1711275"/>
              <a:gd name="connsiteX6" fmla="*/ 0 w 1227015"/>
              <a:gd name="connsiteY6" fmla="*/ 0 h 1711275"/>
              <a:gd name="connsiteX0" fmla="*/ 0 w 1227015"/>
              <a:gd name="connsiteY0" fmla="*/ 0 h 1711275"/>
              <a:gd name="connsiteX1" fmla="*/ 1160915 w 1227015"/>
              <a:gd name="connsiteY1" fmla="*/ 0 h 1711275"/>
              <a:gd name="connsiteX2" fmla="*/ 1067823 w 1227015"/>
              <a:gd name="connsiteY2" fmla="*/ 445836 h 1711275"/>
              <a:gd name="connsiteX3" fmla="*/ 1136307 w 1227015"/>
              <a:gd name="connsiteY3" fmla="*/ 472965 h 1711275"/>
              <a:gd name="connsiteX4" fmla="*/ 1140850 w 1227015"/>
              <a:gd name="connsiteY4" fmla="*/ 1705542 h 1711275"/>
              <a:gd name="connsiteX5" fmla="*/ 0 w 1227015"/>
              <a:gd name="connsiteY5" fmla="*/ 1711275 h 1711275"/>
              <a:gd name="connsiteX6" fmla="*/ 0 w 1227015"/>
              <a:gd name="connsiteY6" fmla="*/ 0 h 1711275"/>
              <a:gd name="connsiteX0" fmla="*/ 0 w 1226152"/>
              <a:gd name="connsiteY0" fmla="*/ 0 h 1711275"/>
              <a:gd name="connsiteX1" fmla="*/ 1160915 w 1226152"/>
              <a:gd name="connsiteY1" fmla="*/ 0 h 1711275"/>
              <a:gd name="connsiteX2" fmla="*/ 1067823 w 1226152"/>
              <a:gd name="connsiteY2" fmla="*/ 445836 h 1711275"/>
              <a:gd name="connsiteX3" fmla="*/ 1136307 w 1226152"/>
              <a:gd name="connsiteY3" fmla="*/ 472965 h 1711275"/>
              <a:gd name="connsiteX4" fmla="*/ 1140850 w 1226152"/>
              <a:gd name="connsiteY4" fmla="*/ 1705542 h 1711275"/>
              <a:gd name="connsiteX5" fmla="*/ 0 w 1226152"/>
              <a:gd name="connsiteY5" fmla="*/ 1711275 h 1711275"/>
              <a:gd name="connsiteX6" fmla="*/ 0 w 1226152"/>
              <a:gd name="connsiteY6" fmla="*/ 0 h 1711275"/>
              <a:gd name="connsiteX0" fmla="*/ 0 w 1226152"/>
              <a:gd name="connsiteY0" fmla="*/ 0 h 1711275"/>
              <a:gd name="connsiteX1" fmla="*/ 1160915 w 1226152"/>
              <a:gd name="connsiteY1" fmla="*/ 0 h 1711275"/>
              <a:gd name="connsiteX2" fmla="*/ 1067823 w 1226152"/>
              <a:gd name="connsiteY2" fmla="*/ 445836 h 1711275"/>
              <a:gd name="connsiteX3" fmla="*/ 1136307 w 1226152"/>
              <a:gd name="connsiteY3" fmla="*/ 472965 h 1711275"/>
              <a:gd name="connsiteX4" fmla="*/ 1140850 w 1226152"/>
              <a:gd name="connsiteY4" fmla="*/ 1705542 h 1711275"/>
              <a:gd name="connsiteX5" fmla="*/ 0 w 1226152"/>
              <a:gd name="connsiteY5" fmla="*/ 1711275 h 1711275"/>
              <a:gd name="connsiteX6" fmla="*/ 0 w 1226152"/>
              <a:gd name="connsiteY6" fmla="*/ 0 h 1711275"/>
              <a:gd name="connsiteX0" fmla="*/ 0 w 1224613"/>
              <a:gd name="connsiteY0" fmla="*/ 0 h 1711275"/>
              <a:gd name="connsiteX1" fmla="*/ 1160915 w 1224613"/>
              <a:gd name="connsiteY1" fmla="*/ 0 h 1711275"/>
              <a:gd name="connsiteX2" fmla="*/ 1057708 w 1224613"/>
              <a:gd name="connsiteY2" fmla="*/ 393237 h 1711275"/>
              <a:gd name="connsiteX3" fmla="*/ 1067823 w 1224613"/>
              <a:gd name="connsiteY3" fmla="*/ 445836 h 1711275"/>
              <a:gd name="connsiteX4" fmla="*/ 1136307 w 1224613"/>
              <a:gd name="connsiteY4" fmla="*/ 472965 h 1711275"/>
              <a:gd name="connsiteX5" fmla="*/ 1140850 w 1224613"/>
              <a:gd name="connsiteY5" fmla="*/ 1705542 h 1711275"/>
              <a:gd name="connsiteX6" fmla="*/ 0 w 1224613"/>
              <a:gd name="connsiteY6" fmla="*/ 1711275 h 1711275"/>
              <a:gd name="connsiteX7" fmla="*/ 0 w 1224613"/>
              <a:gd name="connsiteY7" fmla="*/ 0 h 1711275"/>
              <a:gd name="connsiteX0" fmla="*/ 0 w 1214414"/>
              <a:gd name="connsiteY0" fmla="*/ 0 h 1711275"/>
              <a:gd name="connsiteX1" fmla="*/ 1160915 w 1214414"/>
              <a:gd name="connsiteY1" fmla="*/ 0 h 1711275"/>
              <a:gd name="connsiteX2" fmla="*/ 990949 w 1214414"/>
              <a:gd name="connsiteY2" fmla="*/ 368961 h 1711275"/>
              <a:gd name="connsiteX3" fmla="*/ 1057708 w 1214414"/>
              <a:gd name="connsiteY3" fmla="*/ 393237 h 1711275"/>
              <a:gd name="connsiteX4" fmla="*/ 1067823 w 1214414"/>
              <a:gd name="connsiteY4" fmla="*/ 445836 h 1711275"/>
              <a:gd name="connsiteX5" fmla="*/ 1136307 w 1214414"/>
              <a:gd name="connsiteY5" fmla="*/ 472965 h 1711275"/>
              <a:gd name="connsiteX6" fmla="*/ 1140850 w 1214414"/>
              <a:gd name="connsiteY6" fmla="*/ 1705542 h 1711275"/>
              <a:gd name="connsiteX7" fmla="*/ 0 w 1214414"/>
              <a:gd name="connsiteY7" fmla="*/ 1711275 h 1711275"/>
              <a:gd name="connsiteX8" fmla="*/ 0 w 1214414"/>
              <a:gd name="connsiteY8" fmla="*/ 0 h 1711275"/>
              <a:gd name="connsiteX0" fmla="*/ 0 w 1214414"/>
              <a:gd name="connsiteY0" fmla="*/ 0 h 1711275"/>
              <a:gd name="connsiteX1" fmla="*/ 1160915 w 1214414"/>
              <a:gd name="connsiteY1" fmla="*/ 0 h 1711275"/>
              <a:gd name="connsiteX2" fmla="*/ 990949 w 1214414"/>
              <a:gd name="connsiteY2" fmla="*/ 368961 h 1711275"/>
              <a:gd name="connsiteX3" fmla="*/ 1057708 w 1214414"/>
              <a:gd name="connsiteY3" fmla="*/ 393237 h 1711275"/>
              <a:gd name="connsiteX4" fmla="*/ 1067823 w 1214414"/>
              <a:gd name="connsiteY4" fmla="*/ 445836 h 1711275"/>
              <a:gd name="connsiteX5" fmla="*/ 1136307 w 1214414"/>
              <a:gd name="connsiteY5" fmla="*/ 472965 h 1711275"/>
              <a:gd name="connsiteX6" fmla="*/ 1140850 w 1214414"/>
              <a:gd name="connsiteY6" fmla="*/ 1705542 h 1711275"/>
              <a:gd name="connsiteX7" fmla="*/ 0 w 1214414"/>
              <a:gd name="connsiteY7" fmla="*/ 1711275 h 1711275"/>
              <a:gd name="connsiteX8" fmla="*/ 0 w 1214414"/>
              <a:gd name="connsiteY8" fmla="*/ 0 h 1711275"/>
              <a:gd name="connsiteX0" fmla="*/ 0 w 1212364"/>
              <a:gd name="connsiteY0" fmla="*/ 0 h 1711275"/>
              <a:gd name="connsiteX1" fmla="*/ 1160915 w 1212364"/>
              <a:gd name="connsiteY1" fmla="*/ 0 h 1711275"/>
              <a:gd name="connsiteX2" fmla="*/ 984880 w 1212364"/>
              <a:gd name="connsiteY2" fmla="*/ 308271 h 1711275"/>
              <a:gd name="connsiteX3" fmla="*/ 990949 w 1212364"/>
              <a:gd name="connsiteY3" fmla="*/ 368961 h 1711275"/>
              <a:gd name="connsiteX4" fmla="*/ 1057708 w 1212364"/>
              <a:gd name="connsiteY4" fmla="*/ 393237 h 1711275"/>
              <a:gd name="connsiteX5" fmla="*/ 1067823 w 1212364"/>
              <a:gd name="connsiteY5" fmla="*/ 445836 h 1711275"/>
              <a:gd name="connsiteX6" fmla="*/ 1136307 w 1212364"/>
              <a:gd name="connsiteY6" fmla="*/ 472965 h 1711275"/>
              <a:gd name="connsiteX7" fmla="*/ 1140850 w 1212364"/>
              <a:gd name="connsiteY7" fmla="*/ 1705542 h 1711275"/>
              <a:gd name="connsiteX8" fmla="*/ 0 w 1212364"/>
              <a:gd name="connsiteY8" fmla="*/ 1711275 h 1711275"/>
              <a:gd name="connsiteX9" fmla="*/ 0 w 1212364"/>
              <a:gd name="connsiteY9" fmla="*/ 0 h 1711275"/>
              <a:gd name="connsiteX0" fmla="*/ 0 w 1212364"/>
              <a:gd name="connsiteY0" fmla="*/ 0 h 1711275"/>
              <a:gd name="connsiteX1" fmla="*/ 1160915 w 1212364"/>
              <a:gd name="connsiteY1" fmla="*/ 0 h 1711275"/>
              <a:gd name="connsiteX2" fmla="*/ 984880 w 1212364"/>
              <a:gd name="connsiteY2" fmla="*/ 308271 h 1711275"/>
              <a:gd name="connsiteX3" fmla="*/ 990949 w 1212364"/>
              <a:gd name="connsiteY3" fmla="*/ 368961 h 1711275"/>
              <a:gd name="connsiteX4" fmla="*/ 1057708 w 1212364"/>
              <a:gd name="connsiteY4" fmla="*/ 393237 h 1711275"/>
              <a:gd name="connsiteX5" fmla="*/ 1067823 w 1212364"/>
              <a:gd name="connsiteY5" fmla="*/ 445836 h 1711275"/>
              <a:gd name="connsiteX6" fmla="*/ 1136307 w 1212364"/>
              <a:gd name="connsiteY6" fmla="*/ 472965 h 1711275"/>
              <a:gd name="connsiteX7" fmla="*/ 1140850 w 1212364"/>
              <a:gd name="connsiteY7" fmla="*/ 1705542 h 1711275"/>
              <a:gd name="connsiteX8" fmla="*/ 0 w 1212364"/>
              <a:gd name="connsiteY8" fmla="*/ 1711275 h 1711275"/>
              <a:gd name="connsiteX9" fmla="*/ 0 w 1212364"/>
              <a:gd name="connsiteY9" fmla="*/ 0 h 1711275"/>
              <a:gd name="connsiteX0" fmla="*/ 0 w 1213070"/>
              <a:gd name="connsiteY0" fmla="*/ 0 h 1711275"/>
              <a:gd name="connsiteX1" fmla="*/ 1160915 w 1213070"/>
              <a:gd name="connsiteY1" fmla="*/ 0 h 1711275"/>
              <a:gd name="connsiteX2" fmla="*/ 990949 w 1213070"/>
              <a:gd name="connsiteY2" fmla="*/ 308271 h 1711275"/>
              <a:gd name="connsiteX3" fmla="*/ 990949 w 1213070"/>
              <a:gd name="connsiteY3" fmla="*/ 368961 h 1711275"/>
              <a:gd name="connsiteX4" fmla="*/ 1057708 w 1213070"/>
              <a:gd name="connsiteY4" fmla="*/ 393237 h 1711275"/>
              <a:gd name="connsiteX5" fmla="*/ 1067823 w 1213070"/>
              <a:gd name="connsiteY5" fmla="*/ 445836 h 1711275"/>
              <a:gd name="connsiteX6" fmla="*/ 1136307 w 1213070"/>
              <a:gd name="connsiteY6" fmla="*/ 472965 h 1711275"/>
              <a:gd name="connsiteX7" fmla="*/ 1140850 w 1213070"/>
              <a:gd name="connsiteY7" fmla="*/ 1705542 h 1711275"/>
              <a:gd name="connsiteX8" fmla="*/ 0 w 1213070"/>
              <a:gd name="connsiteY8" fmla="*/ 1711275 h 1711275"/>
              <a:gd name="connsiteX9" fmla="*/ 0 w 1213070"/>
              <a:gd name="connsiteY9" fmla="*/ 0 h 1711275"/>
              <a:gd name="connsiteX0" fmla="*/ 0 w 1193692"/>
              <a:gd name="connsiteY0" fmla="*/ 0 h 1711275"/>
              <a:gd name="connsiteX1" fmla="*/ 1160915 w 1193692"/>
              <a:gd name="connsiteY1" fmla="*/ 0 h 1711275"/>
              <a:gd name="connsiteX2" fmla="*/ 715820 w 1193692"/>
              <a:gd name="connsiteY2" fmla="*/ 267811 h 1711275"/>
              <a:gd name="connsiteX3" fmla="*/ 990949 w 1193692"/>
              <a:gd name="connsiteY3" fmla="*/ 308271 h 1711275"/>
              <a:gd name="connsiteX4" fmla="*/ 990949 w 1193692"/>
              <a:gd name="connsiteY4" fmla="*/ 368961 h 1711275"/>
              <a:gd name="connsiteX5" fmla="*/ 1057708 w 1193692"/>
              <a:gd name="connsiteY5" fmla="*/ 393237 h 1711275"/>
              <a:gd name="connsiteX6" fmla="*/ 1067823 w 1193692"/>
              <a:gd name="connsiteY6" fmla="*/ 445836 h 1711275"/>
              <a:gd name="connsiteX7" fmla="*/ 1136307 w 1193692"/>
              <a:gd name="connsiteY7" fmla="*/ 472965 h 1711275"/>
              <a:gd name="connsiteX8" fmla="*/ 1140850 w 1193692"/>
              <a:gd name="connsiteY8" fmla="*/ 1705542 h 1711275"/>
              <a:gd name="connsiteX9" fmla="*/ 0 w 1193692"/>
              <a:gd name="connsiteY9" fmla="*/ 1711275 h 1711275"/>
              <a:gd name="connsiteX10" fmla="*/ 0 w 1193692"/>
              <a:gd name="connsiteY10" fmla="*/ 0 h 1711275"/>
              <a:gd name="connsiteX0" fmla="*/ 0 w 1182805"/>
              <a:gd name="connsiteY0" fmla="*/ 0 h 1711275"/>
              <a:gd name="connsiteX1" fmla="*/ 1160915 w 1182805"/>
              <a:gd name="connsiteY1" fmla="*/ 0 h 1711275"/>
              <a:gd name="connsiteX2" fmla="*/ 717843 w 1182805"/>
              <a:gd name="connsiteY2" fmla="*/ 221282 h 1711275"/>
              <a:gd name="connsiteX3" fmla="*/ 715820 w 1182805"/>
              <a:gd name="connsiteY3" fmla="*/ 267811 h 1711275"/>
              <a:gd name="connsiteX4" fmla="*/ 990949 w 1182805"/>
              <a:gd name="connsiteY4" fmla="*/ 308271 h 1711275"/>
              <a:gd name="connsiteX5" fmla="*/ 990949 w 1182805"/>
              <a:gd name="connsiteY5" fmla="*/ 368961 h 1711275"/>
              <a:gd name="connsiteX6" fmla="*/ 1057708 w 1182805"/>
              <a:gd name="connsiteY6" fmla="*/ 393237 h 1711275"/>
              <a:gd name="connsiteX7" fmla="*/ 1067823 w 1182805"/>
              <a:gd name="connsiteY7" fmla="*/ 445836 h 1711275"/>
              <a:gd name="connsiteX8" fmla="*/ 1136307 w 1182805"/>
              <a:gd name="connsiteY8" fmla="*/ 472965 h 1711275"/>
              <a:gd name="connsiteX9" fmla="*/ 1140850 w 1182805"/>
              <a:gd name="connsiteY9" fmla="*/ 1705542 h 1711275"/>
              <a:gd name="connsiteX10" fmla="*/ 0 w 1182805"/>
              <a:gd name="connsiteY10" fmla="*/ 1711275 h 1711275"/>
              <a:gd name="connsiteX11" fmla="*/ 0 w 1182805"/>
              <a:gd name="connsiteY11" fmla="*/ 0 h 1711275"/>
              <a:gd name="connsiteX0" fmla="*/ 0 w 1182805"/>
              <a:gd name="connsiteY0" fmla="*/ 0 h 1711275"/>
              <a:gd name="connsiteX1" fmla="*/ 1160915 w 1182805"/>
              <a:gd name="connsiteY1" fmla="*/ 0 h 1711275"/>
              <a:gd name="connsiteX2" fmla="*/ 717843 w 1182805"/>
              <a:gd name="connsiteY2" fmla="*/ 221282 h 1711275"/>
              <a:gd name="connsiteX3" fmla="*/ 715820 w 1182805"/>
              <a:gd name="connsiteY3" fmla="*/ 267811 h 1711275"/>
              <a:gd name="connsiteX4" fmla="*/ 990949 w 1182805"/>
              <a:gd name="connsiteY4" fmla="*/ 308271 h 1711275"/>
              <a:gd name="connsiteX5" fmla="*/ 990949 w 1182805"/>
              <a:gd name="connsiteY5" fmla="*/ 368961 h 1711275"/>
              <a:gd name="connsiteX6" fmla="*/ 1057708 w 1182805"/>
              <a:gd name="connsiteY6" fmla="*/ 393237 h 1711275"/>
              <a:gd name="connsiteX7" fmla="*/ 1067823 w 1182805"/>
              <a:gd name="connsiteY7" fmla="*/ 445836 h 1711275"/>
              <a:gd name="connsiteX8" fmla="*/ 1136307 w 1182805"/>
              <a:gd name="connsiteY8" fmla="*/ 472965 h 1711275"/>
              <a:gd name="connsiteX9" fmla="*/ 1140850 w 1182805"/>
              <a:gd name="connsiteY9" fmla="*/ 1705542 h 1711275"/>
              <a:gd name="connsiteX10" fmla="*/ 0 w 1182805"/>
              <a:gd name="connsiteY10" fmla="*/ 1711275 h 1711275"/>
              <a:gd name="connsiteX11" fmla="*/ 0 w 1182805"/>
              <a:gd name="connsiteY11" fmla="*/ 0 h 1711275"/>
              <a:gd name="connsiteX0" fmla="*/ 0 w 1179906"/>
              <a:gd name="connsiteY0" fmla="*/ 0 h 1711275"/>
              <a:gd name="connsiteX1" fmla="*/ 1160915 w 1179906"/>
              <a:gd name="connsiteY1" fmla="*/ 0 h 1711275"/>
              <a:gd name="connsiteX2" fmla="*/ 638947 w 1179906"/>
              <a:gd name="connsiteY2" fmla="*/ 194982 h 1711275"/>
              <a:gd name="connsiteX3" fmla="*/ 717843 w 1179906"/>
              <a:gd name="connsiteY3" fmla="*/ 221282 h 1711275"/>
              <a:gd name="connsiteX4" fmla="*/ 715820 w 1179906"/>
              <a:gd name="connsiteY4" fmla="*/ 267811 h 1711275"/>
              <a:gd name="connsiteX5" fmla="*/ 990949 w 1179906"/>
              <a:gd name="connsiteY5" fmla="*/ 308271 h 1711275"/>
              <a:gd name="connsiteX6" fmla="*/ 990949 w 1179906"/>
              <a:gd name="connsiteY6" fmla="*/ 368961 h 1711275"/>
              <a:gd name="connsiteX7" fmla="*/ 1057708 w 1179906"/>
              <a:gd name="connsiteY7" fmla="*/ 393237 h 1711275"/>
              <a:gd name="connsiteX8" fmla="*/ 1067823 w 1179906"/>
              <a:gd name="connsiteY8" fmla="*/ 445836 h 1711275"/>
              <a:gd name="connsiteX9" fmla="*/ 1136307 w 1179906"/>
              <a:gd name="connsiteY9" fmla="*/ 472965 h 1711275"/>
              <a:gd name="connsiteX10" fmla="*/ 1140850 w 1179906"/>
              <a:gd name="connsiteY10" fmla="*/ 1705542 h 1711275"/>
              <a:gd name="connsiteX11" fmla="*/ 0 w 1179906"/>
              <a:gd name="connsiteY11" fmla="*/ 1711275 h 1711275"/>
              <a:gd name="connsiteX12" fmla="*/ 0 w 1179906"/>
              <a:gd name="connsiteY12" fmla="*/ 0 h 1711275"/>
              <a:gd name="connsiteX0" fmla="*/ 0 w 1179906"/>
              <a:gd name="connsiteY0" fmla="*/ 0 h 1711275"/>
              <a:gd name="connsiteX1" fmla="*/ 1160915 w 1179906"/>
              <a:gd name="connsiteY1" fmla="*/ 0 h 1711275"/>
              <a:gd name="connsiteX2" fmla="*/ 638947 w 1179906"/>
              <a:gd name="connsiteY2" fmla="*/ 194982 h 1711275"/>
              <a:gd name="connsiteX3" fmla="*/ 717843 w 1179906"/>
              <a:gd name="connsiteY3" fmla="*/ 221282 h 1711275"/>
              <a:gd name="connsiteX4" fmla="*/ 715820 w 1179906"/>
              <a:gd name="connsiteY4" fmla="*/ 267811 h 1711275"/>
              <a:gd name="connsiteX5" fmla="*/ 990949 w 1179906"/>
              <a:gd name="connsiteY5" fmla="*/ 308271 h 1711275"/>
              <a:gd name="connsiteX6" fmla="*/ 990949 w 1179906"/>
              <a:gd name="connsiteY6" fmla="*/ 368961 h 1711275"/>
              <a:gd name="connsiteX7" fmla="*/ 1057708 w 1179906"/>
              <a:gd name="connsiteY7" fmla="*/ 393237 h 1711275"/>
              <a:gd name="connsiteX8" fmla="*/ 1067823 w 1179906"/>
              <a:gd name="connsiteY8" fmla="*/ 445836 h 1711275"/>
              <a:gd name="connsiteX9" fmla="*/ 1136307 w 1179906"/>
              <a:gd name="connsiteY9" fmla="*/ 472965 h 1711275"/>
              <a:gd name="connsiteX10" fmla="*/ 1140850 w 1179906"/>
              <a:gd name="connsiteY10" fmla="*/ 1705542 h 1711275"/>
              <a:gd name="connsiteX11" fmla="*/ 0 w 1179906"/>
              <a:gd name="connsiteY11" fmla="*/ 1711275 h 1711275"/>
              <a:gd name="connsiteX12" fmla="*/ 0 w 1179906"/>
              <a:gd name="connsiteY12" fmla="*/ 0 h 1711275"/>
              <a:gd name="connsiteX0" fmla="*/ 0 w 1179906"/>
              <a:gd name="connsiteY0" fmla="*/ 0 h 1711275"/>
              <a:gd name="connsiteX1" fmla="*/ 1160915 w 1179906"/>
              <a:gd name="connsiteY1" fmla="*/ 0 h 1711275"/>
              <a:gd name="connsiteX2" fmla="*/ 638947 w 1179906"/>
              <a:gd name="connsiteY2" fmla="*/ 194982 h 1711275"/>
              <a:gd name="connsiteX3" fmla="*/ 717843 w 1179906"/>
              <a:gd name="connsiteY3" fmla="*/ 221282 h 1711275"/>
              <a:gd name="connsiteX4" fmla="*/ 715820 w 1179906"/>
              <a:gd name="connsiteY4" fmla="*/ 267811 h 1711275"/>
              <a:gd name="connsiteX5" fmla="*/ 990949 w 1179906"/>
              <a:gd name="connsiteY5" fmla="*/ 308271 h 1711275"/>
              <a:gd name="connsiteX6" fmla="*/ 990949 w 1179906"/>
              <a:gd name="connsiteY6" fmla="*/ 368961 h 1711275"/>
              <a:gd name="connsiteX7" fmla="*/ 1057708 w 1179906"/>
              <a:gd name="connsiteY7" fmla="*/ 393237 h 1711275"/>
              <a:gd name="connsiteX8" fmla="*/ 1067823 w 1179906"/>
              <a:gd name="connsiteY8" fmla="*/ 445836 h 1711275"/>
              <a:gd name="connsiteX9" fmla="*/ 1136307 w 1179906"/>
              <a:gd name="connsiteY9" fmla="*/ 472965 h 1711275"/>
              <a:gd name="connsiteX10" fmla="*/ 1140850 w 1179906"/>
              <a:gd name="connsiteY10" fmla="*/ 1705542 h 1711275"/>
              <a:gd name="connsiteX11" fmla="*/ 0 w 1179906"/>
              <a:gd name="connsiteY11" fmla="*/ 1711275 h 1711275"/>
              <a:gd name="connsiteX12" fmla="*/ 0 w 1179906"/>
              <a:gd name="connsiteY12" fmla="*/ 0 h 1711275"/>
              <a:gd name="connsiteX0" fmla="*/ 0 w 1179272"/>
              <a:gd name="connsiteY0" fmla="*/ 0 h 1711275"/>
              <a:gd name="connsiteX1" fmla="*/ 1160915 w 1179272"/>
              <a:gd name="connsiteY1" fmla="*/ 0 h 1711275"/>
              <a:gd name="connsiteX2" fmla="*/ 632878 w 1179272"/>
              <a:gd name="connsiteY2" fmla="*/ 126200 h 1711275"/>
              <a:gd name="connsiteX3" fmla="*/ 638947 w 1179272"/>
              <a:gd name="connsiteY3" fmla="*/ 194982 h 1711275"/>
              <a:gd name="connsiteX4" fmla="*/ 717843 w 1179272"/>
              <a:gd name="connsiteY4" fmla="*/ 221282 h 1711275"/>
              <a:gd name="connsiteX5" fmla="*/ 715820 w 1179272"/>
              <a:gd name="connsiteY5" fmla="*/ 267811 h 1711275"/>
              <a:gd name="connsiteX6" fmla="*/ 990949 w 1179272"/>
              <a:gd name="connsiteY6" fmla="*/ 308271 h 1711275"/>
              <a:gd name="connsiteX7" fmla="*/ 990949 w 1179272"/>
              <a:gd name="connsiteY7" fmla="*/ 368961 h 1711275"/>
              <a:gd name="connsiteX8" fmla="*/ 1057708 w 1179272"/>
              <a:gd name="connsiteY8" fmla="*/ 393237 h 1711275"/>
              <a:gd name="connsiteX9" fmla="*/ 1067823 w 1179272"/>
              <a:gd name="connsiteY9" fmla="*/ 445836 h 1711275"/>
              <a:gd name="connsiteX10" fmla="*/ 1136307 w 1179272"/>
              <a:gd name="connsiteY10" fmla="*/ 472965 h 1711275"/>
              <a:gd name="connsiteX11" fmla="*/ 1140850 w 1179272"/>
              <a:gd name="connsiteY11" fmla="*/ 1705542 h 1711275"/>
              <a:gd name="connsiteX12" fmla="*/ 0 w 1179272"/>
              <a:gd name="connsiteY12" fmla="*/ 1711275 h 1711275"/>
              <a:gd name="connsiteX13" fmla="*/ 0 w 1179272"/>
              <a:gd name="connsiteY13" fmla="*/ 0 h 1711275"/>
              <a:gd name="connsiteX0" fmla="*/ 0 w 1179272"/>
              <a:gd name="connsiteY0" fmla="*/ 0 h 1711275"/>
              <a:gd name="connsiteX1" fmla="*/ 1160915 w 1179272"/>
              <a:gd name="connsiteY1" fmla="*/ 0 h 1711275"/>
              <a:gd name="connsiteX2" fmla="*/ 632878 w 1179272"/>
              <a:gd name="connsiteY2" fmla="*/ 126200 h 1711275"/>
              <a:gd name="connsiteX3" fmla="*/ 638947 w 1179272"/>
              <a:gd name="connsiteY3" fmla="*/ 194982 h 1711275"/>
              <a:gd name="connsiteX4" fmla="*/ 717843 w 1179272"/>
              <a:gd name="connsiteY4" fmla="*/ 221282 h 1711275"/>
              <a:gd name="connsiteX5" fmla="*/ 715820 w 1179272"/>
              <a:gd name="connsiteY5" fmla="*/ 267811 h 1711275"/>
              <a:gd name="connsiteX6" fmla="*/ 990949 w 1179272"/>
              <a:gd name="connsiteY6" fmla="*/ 308271 h 1711275"/>
              <a:gd name="connsiteX7" fmla="*/ 990949 w 1179272"/>
              <a:gd name="connsiteY7" fmla="*/ 368961 h 1711275"/>
              <a:gd name="connsiteX8" fmla="*/ 1057708 w 1179272"/>
              <a:gd name="connsiteY8" fmla="*/ 393237 h 1711275"/>
              <a:gd name="connsiteX9" fmla="*/ 1067823 w 1179272"/>
              <a:gd name="connsiteY9" fmla="*/ 445836 h 1711275"/>
              <a:gd name="connsiteX10" fmla="*/ 1136307 w 1179272"/>
              <a:gd name="connsiteY10" fmla="*/ 472965 h 1711275"/>
              <a:gd name="connsiteX11" fmla="*/ 1140850 w 1179272"/>
              <a:gd name="connsiteY11" fmla="*/ 1705542 h 1711275"/>
              <a:gd name="connsiteX12" fmla="*/ 0 w 1179272"/>
              <a:gd name="connsiteY12" fmla="*/ 1711275 h 1711275"/>
              <a:gd name="connsiteX13" fmla="*/ 0 w 1179272"/>
              <a:gd name="connsiteY13" fmla="*/ 0 h 1711275"/>
              <a:gd name="connsiteX0" fmla="*/ 0 w 1177242"/>
              <a:gd name="connsiteY0" fmla="*/ 0 h 1711275"/>
              <a:gd name="connsiteX1" fmla="*/ 1160915 w 1177242"/>
              <a:gd name="connsiteY1" fmla="*/ 0 h 1711275"/>
              <a:gd name="connsiteX2" fmla="*/ 586349 w 1177242"/>
              <a:gd name="connsiteY2" fmla="*/ 105970 h 1711275"/>
              <a:gd name="connsiteX3" fmla="*/ 632878 w 1177242"/>
              <a:gd name="connsiteY3" fmla="*/ 126200 h 1711275"/>
              <a:gd name="connsiteX4" fmla="*/ 638947 w 1177242"/>
              <a:gd name="connsiteY4" fmla="*/ 194982 h 1711275"/>
              <a:gd name="connsiteX5" fmla="*/ 717843 w 1177242"/>
              <a:gd name="connsiteY5" fmla="*/ 221282 h 1711275"/>
              <a:gd name="connsiteX6" fmla="*/ 715820 w 1177242"/>
              <a:gd name="connsiteY6" fmla="*/ 267811 h 1711275"/>
              <a:gd name="connsiteX7" fmla="*/ 990949 w 1177242"/>
              <a:gd name="connsiteY7" fmla="*/ 308271 h 1711275"/>
              <a:gd name="connsiteX8" fmla="*/ 990949 w 1177242"/>
              <a:gd name="connsiteY8" fmla="*/ 368961 h 1711275"/>
              <a:gd name="connsiteX9" fmla="*/ 1057708 w 1177242"/>
              <a:gd name="connsiteY9" fmla="*/ 393237 h 1711275"/>
              <a:gd name="connsiteX10" fmla="*/ 1067823 w 1177242"/>
              <a:gd name="connsiteY10" fmla="*/ 445836 h 1711275"/>
              <a:gd name="connsiteX11" fmla="*/ 1136307 w 1177242"/>
              <a:gd name="connsiteY11" fmla="*/ 472965 h 1711275"/>
              <a:gd name="connsiteX12" fmla="*/ 1140850 w 1177242"/>
              <a:gd name="connsiteY12" fmla="*/ 1705542 h 1711275"/>
              <a:gd name="connsiteX13" fmla="*/ 0 w 1177242"/>
              <a:gd name="connsiteY13" fmla="*/ 1711275 h 1711275"/>
              <a:gd name="connsiteX14" fmla="*/ 0 w 1177242"/>
              <a:gd name="connsiteY14" fmla="*/ 0 h 1711275"/>
              <a:gd name="connsiteX0" fmla="*/ 0 w 1177242"/>
              <a:gd name="connsiteY0" fmla="*/ 0 h 1711275"/>
              <a:gd name="connsiteX1" fmla="*/ 1160915 w 1177242"/>
              <a:gd name="connsiteY1" fmla="*/ 0 h 1711275"/>
              <a:gd name="connsiteX2" fmla="*/ 586349 w 1177242"/>
              <a:gd name="connsiteY2" fmla="*/ 105970 h 1711275"/>
              <a:gd name="connsiteX3" fmla="*/ 632878 w 1177242"/>
              <a:gd name="connsiteY3" fmla="*/ 126200 h 1711275"/>
              <a:gd name="connsiteX4" fmla="*/ 638947 w 1177242"/>
              <a:gd name="connsiteY4" fmla="*/ 194982 h 1711275"/>
              <a:gd name="connsiteX5" fmla="*/ 717843 w 1177242"/>
              <a:gd name="connsiteY5" fmla="*/ 221282 h 1711275"/>
              <a:gd name="connsiteX6" fmla="*/ 715820 w 1177242"/>
              <a:gd name="connsiteY6" fmla="*/ 267811 h 1711275"/>
              <a:gd name="connsiteX7" fmla="*/ 990949 w 1177242"/>
              <a:gd name="connsiteY7" fmla="*/ 308271 h 1711275"/>
              <a:gd name="connsiteX8" fmla="*/ 990949 w 1177242"/>
              <a:gd name="connsiteY8" fmla="*/ 368961 h 1711275"/>
              <a:gd name="connsiteX9" fmla="*/ 1057708 w 1177242"/>
              <a:gd name="connsiteY9" fmla="*/ 393237 h 1711275"/>
              <a:gd name="connsiteX10" fmla="*/ 1067823 w 1177242"/>
              <a:gd name="connsiteY10" fmla="*/ 445836 h 1711275"/>
              <a:gd name="connsiteX11" fmla="*/ 1136307 w 1177242"/>
              <a:gd name="connsiteY11" fmla="*/ 472965 h 1711275"/>
              <a:gd name="connsiteX12" fmla="*/ 1140850 w 1177242"/>
              <a:gd name="connsiteY12" fmla="*/ 1705542 h 1711275"/>
              <a:gd name="connsiteX13" fmla="*/ 0 w 1177242"/>
              <a:gd name="connsiteY13" fmla="*/ 1711275 h 1711275"/>
              <a:gd name="connsiteX14" fmla="*/ 0 w 1177242"/>
              <a:gd name="connsiteY14" fmla="*/ 0 h 1711275"/>
              <a:gd name="connsiteX0" fmla="*/ 0 w 1175998"/>
              <a:gd name="connsiteY0" fmla="*/ 0 h 1711275"/>
              <a:gd name="connsiteX1" fmla="*/ 1160915 w 1175998"/>
              <a:gd name="connsiteY1" fmla="*/ 0 h 1711275"/>
              <a:gd name="connsiteX2" fmla="*/ 580279 w 1175998"/>
              <a:gd name="connsiteY2" fmla="*/ 45280 h 1711275"/>
              <a:gd name="connsiteX3" fmla="*/ 586349 w 1175998"/>
              <a:gd name="connsiteY3" fmla="*/ 105970 h 1711275"/>
              <a:gd name="connsiteX4" fmla="*/ 632878 w 1175998"/>
              <a:gd name="connsiteY4" fmla="*/ 126200 h 1711275"/>
              <a:gd name="connsiteX5" fmla="*/ 638947 w 1175998"/>
              <a:gd name="connsiteY5" fmla="*/ 194982 h 1711275"/>
              <a:gd name="connsiteX6" fmla="*/ 717843 w 1175998"/>
              <a:gd name="connsiteY6" fmla="*/ 221282 h 1711275"/>
              <a:gd name="connsiteX7" fmla="*/ 715820 w 1175998"/>
              <a:gd name="connsiteY7" fmla="*/ 267811 h 1711275"/>
              <a:gd name="connsiteX8" fmla="*/ 990949 w 1175998"/>
              <a:gd name="connsiteY8" fmla="*/ 308271 h 1711275"/>
              <a:gd name="connsiteX9" fmla="*/ 990949 w 1175998"/>
              <a:gd name="connsiteY9" fmla="*/ 368961 h 1711275"/>
              <a:gd name="connsiteX10" fmla="*/ 1057708 w 1175998"/>
              <a:gd name="connsiteY10" fmla="*/ 393237 h 1711275"/>
              <a:gd name="connsiteX11" fmla="*/ 1067823 w 1175998"/>
              <a:gd name="connsiteY11" fmla="*/ 445836 h 1711275"/>
              <a:gd name="connsiteX12" fmla="*/ 1136307 w 1175998"/>
              <a:gd name="connsiteY12" fmla="*/ 472965 h 1711275"/>
              <a:gd name="connsiteX13" fmla="*/ 1140850 w 1175998"/>
              <a:gd name="connsiteY13" fmla="*/ 1705542 h 1711275"/>
              <a:gd name="connsiteX14" fmla="*/ 0 w 1175998"/>
              <a:gd name="connsiteY14" fmla="*/ 1711275 h 1711275"/>
              <a:gd name="connsiteX15" fmla="*/ 0 w 1175998"/>
              <a:gd name="connsiteY15" fmla="*/ 0 h 1711275"/>
              <a:gd name="connsiteX0" fmla="*/ 0 w 1175998"/>
              <a:gd name="connsiteY0" fmla="*/ 0 h 1711275"/>
              <a:gd name="connsiteX1" fmla="*/ 1160915 w 1175998"/>
              <a:gd name="connsiteY1" fmla="*/ 0 h 1711275"/>
              <a:gd name="connsiteX2" fmla="*/ 580279 w 1175998"/>
              <a:gd name="connsiteY2" fmla="*/ 45280 h 1711275"/>
              <a:gd name="connsiteX3" fmla="*/ 586349 w 1175998"/>
              <a:gd name="connsiteY3" fmla="*/ 105970 h 1711275"/>
              <a:gd name="connsiteX4" fmla="*/ 632878 w 1175998"/>
              <a:gd name="connsiteY4" fmla="*/ 126200 h 1711275"/>
              <a:gd name="connsiteX5" fmla="*/ 638947 w 1175998"/>
              <a:gd name="connsiteY5" fmla="*/ 194982 h 1711275"/>
              <a:gd name="connsiteX6" fmla="*/ 717843 w 1175998"/>
              <a:gd name="connsiteY6" fmla="*/ 221282 h 1711275"/>
              <a:gd name="connsiteX7" fmla="*/ 715820 w 1175998"/>
              <a:gd name="connsiteY7" fmla="*/ 267811 h 1711275"/>
              <a:gd name="connsiteX8" fmla="*/ 990949 w 1175998"/>
              <a:gd name="connsiteY8" fmla="*/ 308271 h 1711275"/>
              <a:gd name="connsiteX9" fmla="*/ 990949 w 1175998"/>
              <a:gd name="connsiteY9" fmla="*/ 368961 h 1711275"/>
              <a:gd name="connsiteX10" fmla="*/ 1057708 w 1175998"/>
              <a:gd name="connsiteY10" fmla="*/ 393237 h 1711275"/>
              <a:gd name="connsiteX11" fmla="*/ 1067823 w 1175998"/>
              <a:gd name="connsiteY11" fmla="*/ 445836 h 1711275"/>
              <a:gd name="connsiteX12" fmla="*/ 1136307 w 1175998"/>
              <a:gd name="connsiteY12" fmla="*/ 472965 h 1711275"/>
              <a:gd name="connsiteX13" fmla="*/ 1140850 w 1175998"/>
              <a:gd name="connsiteY13" fmla="*/ 1705542 h 1711275"/>
              <a:gd name="connsiteX14" fmla="*/ 0 w 1175998"/>
              <a:gd name="connsiteY14" fmla="*/ 1711275 h 1711275"/>
              <a:gd name="connsiteX15" fmla="*/ 0 w 1175998"/>
              <a:gd name="connsiteY15" fmla="*/ 0 h 1711275"/>
              <a:gd name="connsiteX0" fmla="*/ 0 w 1140850"/>
              <a:gd name="connsiteY0" fmla="*/ 0 h 1711275"/>
              <a:gd name="connsiteX1" fmla="*/ 467023 w 1140850"/>
              <a:gd name="connsiteY1" fmla="*/ 22253 h 1711275"/>
              <a:gd name="connsiteX2" fmla="*/ 580279 w 1140850"/>
              <a:gd name="connsiteY2" fmla="*/ 45280 h 1711275"/>
              <a:gd name="connsiteX3" fmla="*/ 586349 w 1140850"/>
              <a:gd name="connsiteY3" fmla="*/ 105970 h 1711275"/>
              <a:gd name="connsiteX4" fmla="*/ 632878 w 1140850"/>
              <a:gd name="connsiteY4" fmla="*/ 126200 h 1711275"/>
              <a:gd name="connsiteX5" fmla="*/ 638947 w 1140850"/>
              <a:gd name="connsiteY5" fmla="*/ 194982 h 1711275"/>
              <a:gd name="connsiteX6" fmla="*/ 717843 w 1140850"/>
              <a:gd name="connsiteY6" fmla="*/ 221282 h 1711275"/>
              <a:gd name="connsiteX7" fmla="*/ 715820 w 1140850"/>
              <a:gd name="connsiteY7" fmla="*/ 267811 h 1711275"/>
              <a:gd name="connsiteX8" fmla="*/ 990949 w 1140850"/>
              <a:gd name="connsiteY8" fmla="*/ 308271 h 1711275"/>
              <a:gd name="connsiteX9" fmla="*/ 990949 w 1140850"/>
              <a:gd name="connsiteY9" fmla="*/ 368961 h 1711275"/>
              <a:gd name="connsiteX10" fmla="*/ 1057708 w 1140850"/>
              <a:gd name="connsiteY10" fmla="*/ 393237 h 1711275"/>
              <a:gd name="connsiteX11" fmla="*/ 1067823 w 1140850"/>
              <a:gd name="connsiteY11" fmla="*/ 445836 h 1711275"/>
              <a:gd name="connsiteX12" fmla="*/ 1136307 w 1140850"/>
              <a:gd name="connsiteY12" fmla="*/ 472965 h 1711275"/>
              <a:gd name="connsiteX13" fmla="*/ 1140850 w 1140850"/>
              <a:gd name="connsiteY13" fmla="*/ 1705542 h 1711275"/>
              <a:gd name="connsiteX14" fmla="*/ 0 w 1140850"/>
              <a:gd name="connsiteY14" fmla="*/ 1711275 h 1711275"/>
              <a:gd name="connsiteX15" fmla="*/ 0 w 1140850"/>
              <a:gd name="connsiteY15" fmla="*/ 0 h 1711275"/>
              <a:gd name="connsiteX0" fmla="*/ 0 w 1140850"/>
              <a:gd name="connsiteY0" fmla="*/ 0 h 1711275"/>
              <a:gd name="connsiteX1" fmla="*/ 467023 w 1140850"/>
              <a:gd name="connsiteY1" fmla="*/ 22253 h 1711275"/>
              <a:gd name="connsiteX2" fmla="*/ 580279 w 1140850"/>
              <a:gd name="connsiteY2" fmla="*/ 45280 h 1711275"/>
              <a:gd name="connsiteX3" fmla="*/ 586349 w 1140850"/>
              <a:gd name="connsiteY3" fmla="*/ 105970 h 1711275"/>
              <a:gd name="connsiteX4" fmla="*/ 632878 w 1140850"/>
              <a:gd name="connsiteY4" fmla="*/ 126200 h 1711275"/>
              <a:gd name="connsiteX5" fmla="*/ 638947 w 1140850"/>
              <a:gd name="connsiteY5" fmla="*/ 194982 h 1711275"/>
              <a:gd name="connsiteX6" fmla="*/ 717843 w 1140850"/>
              <a:gd name="connsiteY6" fmla="*/ 221282 h 1711275"/>
              <a:gd name="connsiteX7" fmla="*/ 715820 w 1140850"/>
              <a:gd name="connsiteY7" fmla="*/ 267811 h 1711275"/>
              <a:gd name="connsiteX8" fmla="*/ 990949 w 1140850"/>
              <a:gd name="connsiteY8" fmla="*/ 308271 h 1711275"/>
              <a:gd name="connsiteX9" fmla="*/ 990949 w 1140850"/>
              <a:gd name="connsiteY9" fmla="*/ 368961 h 1711275"/>
              <a:gd name="connsiteX10" fmla="*/ 1057708 w 1140850"/>
              <a:gd name="connsiteY10" fmla="*/ 393237 h 1711275"/>
              <a:gd name="connsiteX11" fmla="*/ 1067823 w 1140850"/>
              <a:gd name="connsiteY11" fmla="*/ 445836 h 1711275"/>
              <a:gd name="connsiteX12" fmla="*/ 1136307 w 1140850"/>
              <a:gd name="connsiteY12" fmla="*/ 472965 h 1711275"/>
              <a:gd name="connsiteX13" fmla="*/ 1140850 w 1140850"/>
              <a:gd name="connsiteY13" fmla="*/ 1705542 h 1711275"/>
              <a:gd name="connsiteX14" fmla="*/ 0 w 1140850"/>
              <a:gd name="connsiteY14" fmla="*/ 1711275 h 1711275"/>
              <a:gd name="connsiteX15" fmla="*/ 0 w 1140850"/>
              <a:gd name="connsiteY15" fmla="*/ 0 h 1711275"/>
              <a:gd name="connsiteX0" fmla="*/ 402579 w 1140850"/>
              <a:gd name="connsiteY0" fmla="*/ 14161 h 1689022"/>
              <a:gd name="connsiteX1" fmla="*/ 467023 w 1140850"/>
              <a:gd name="connsiteY1" fmla="*/ 0 h 1689022"/>
              <a:gd name="connsiteX2" fmla="*/ 580279 w 1140850"/>
              <a:gd name="connsiteY2" fmla="*/ 23027 h 1689022"/>
              <a:gd name="connsiteX3" fmla="*/ 586349 w 1140850"/>
              <a:gd name="connsiteY3" fmla="*/ 83717 h 1689022"/>
              <a:gd name="connsiteX4" fmla="*/ 632878 w 1140850"/>
              <a:gd name="connsiteY4" fmla="*/ 103947 h 1689022"/>
              <a:gd name="connsiteX5" fmla="*/ 638947 w 1140850"/>
              <a:gd name="connsiteY5" fmla="*/ 172729 h 1689022"/>
              <a:gd name="connsiteX6" fmla="*/ 717843 w 1140850"/>
              <a:gd name="connsiteY6" fmla="*/ 199029 h 1689022"/>
              <a:gd name="connsiteX7" fmla="*/ 715820 w 1140850"/>
              <a:gd name="connsiteY7" fmla="*/ 245558 h 1689022"/>
              <a:gd name="connsiteX8" fmla="*/ 990949 w 1140850"/>
              <a:gd name="connsiteY8" fmla="*/ 286018 h 1689022"/>
              <a:gd name="connsiteX9" fmla="*/ 990949 w 1140850"/>
              <a:gd name="connsiteY9" fmla="*/ 346708 h 1689022"/>
              <a:gd name="connsiteX10" fmla="*/ 1057708 w 1140850"/>
              <a:gd name="connsiteY10" fmla="*/ 370984 h 1689022"/>
              <a:gd name="connsiteX11" fmla="*/ 1067823 w 1140850"/>
              <a:gd name="connsiteY11" fmla="*/ 423583 h 1689022"/>
              <a:gd name="connsiteX12" fmla="*/ 1136307 w 1140850"/>
              <a:gd name="connsiteY12" fmla="*/ 450712 h 1689022"/>
              <a:gd name="connsiteX13" fmla="*/ 1140850 w 1140850"/>
              <a:gd name="connsiteY13" fmla="*/ 1683289 h 1689022"/>
              <a:gd name="connsiteX14" fmla="*/ 0 w 1140850"/>
              <a:gd name="connsiteY14" fmla="*/ 1689022 h 1689022"/>
              <a:gd name="connsiteX15" fmla="*/ 402579 w 1140850"/>
              <a:gd name="connsiteY15" fmla="*/ 14161 h 1689022"/>
              <a:gd name="connsiteX0" fmla="*/ 402579 w 1140850"/>
              <a:gd name="connsiteY0" fmla="*/ 14161 h 1689022"/>
              <a:gd name="connsiteX1" fmla="*/ 467023 w 1140850"/>
              <a:gd name="connsiteY1" fmla="*/ 0 h 1689022"/>
              <a:gd name="connsiteX2" fmla="*/ 580279 w 1140850"/>
              <a:gd name="connsiteY2" fmla="*/ 23027 h 1689022"/>
              <a:gd name="connsiteX3" fmla="*/ 586349 w 1140850"/>
              <a:gd name="connsiteY3" fmla="*/ 83717 h 1689022"/>
              <a:gd name="connsiteX4" fmla="*/ 632878 w 1140850"/>
              <a:gd name="connsiteY4" fmla="*/ 103947 h 1689022"/>
              <a:gd name="connsiteX5" fmla="*/ 638947 w 1140850"/>
              <a:gd name="connsiteY5" fmla="*/ 172729 h 1689022"/>
              <a:gd name="connsiteX6" fmla="*/ 717843 w 1140850"/>
              <a:gd name="connsiteY6" fmla="*/ 199029 h 1689022"/>
              <a:gd name="connsiteX7" fmla="*/ 715820 w 1140850"/>
              <a:gd name="connsiteY7" fmla="*/ 245558 h 1689022"/>
              <a:gd name="connsiteX8" fmla="*/ 990949 w 1140850"/>
              <a:gd name="connsiteY8" fmla="*/ 286018 h 1689022"/>
              <a:gd name="connsiteX9" fmla="*/ 990949 w 1140850"/>
              <a:gd name="connsiteY9" fmla="*/ 346708 h 1689022"/>
              <a:gd name="connsiteX10" fmla="*/ 1057708 w 1140850"/>
              <a:gd name="connsiteY10" fmla="*/ 370984 h 1689022"/>
              <a:gd name="connsiteX11" fmla="*/ 1067823 w 1140850"/>
              <a:gd name="connsiteY11" fmla="*/ 423583 h 1689022"/>
              <a:gd name="connsiteX12" fmla="*/ 1136307 w 1140850"/>
              <a:gd name="connsiteY12" fmla="*/ 450712 h 1689022"/>
              <a:gd name="connsiteX13" fmla="*/ 1140850 w 1140850"/>
              <a:gd name="connsiteY13" fmla="*/ 1683289 h 1689022"/>
              <a:gd name="connsiteX14" fmla="*/ 0 w 1140850"/>
              <a:gd name="connsiteY14" fmla="*/ 1689022 h 1689022"/>
              <a:gd name="connsiteX15" fmla="*/ 349656 w 1140850"/>
              <a:gd name="connsiteY15" fmla="*/ 81693 h 1689022"/>
              <a:gd name="connsiteX16" fmla="*/ 402579 w 1140850"/>
              <a:gd name="connsiteY16" fmla="*/ 14161 h 1689022"/>
              <a:gd name="connsiteX0" fmla="*/ 402579 w 1140850"/>
              <a:gd name="connsiteY0" fmla="*/ 14161 h 1689022"/>
              <a:gd name="connsiteX1" fmla="*/ 467023 w 1140850"/>
              <a:gd name="connsiteY1" fmla="*/ 0 h 1689022"/>
              <a:gd name="connsiteX2" fmla="*/ 580279 w 1140850"/>
              <a:gd name="connsiteY2" fmla="*/ 23027 h 1689022"/>
              <a:gd name="connsiteX3" fmla="*/ 586349 w 1140850"/>
              <a:gd name="connsiteY3" fmla="*/ 83717 h 1689022"/>
              <a:gd name="connsiteX4" fmla="*/ 632878 w 1140850"/>
              <a:gd name="connsiteY4" fmla="*/ 103947 h 1689022"/>
              <a:gd name="connsiteX5" fmla="*/ 638947 w 1140850"/>
              <a:gd name="connsiteY5" fmla="*/ 172729 h 1689022"/>
              <a:gd name="connsiteX6" fmla="*/ 717843 w 1140850"/>
              <a:gd name="connsiteY6" fmla="*/ 199029 h 1689022"/>
              <a:gd name="connsiteX7" fmla="*/ 715820 w 1140850"/>
              <a:gd name="connsiteY7" fmla="*/ 245558 h 1689022"/>
              <a:gd name="connsiteX8" fmla="*/ 990949 w 1140850"/>
              <a:gd name="connsiteY8" fmla="*/ 286018 h 1689022"/>
              <a:gd name="connsiteX9" fmla="*/ 990949 w 1140850"/>
              <a:gd name="connsiteY9" fmla="*/ 346708 h 1689022"/>
              <a:gd name="connsiteX10" fmla="*/ 1057708 w 1140850"/>
              <a:gd name="connsiteY10" fmla="*/ 370984 h 1689022"/>
              <a:gd name="connsiteX11" fmla="*/ 1067823 w 1140850"/>
              <a:gd name="connsiteY11" fmla="*/ 423583 h 1689022"/>
              <a:gd name="connsiteX12" fmla="*/ 1136307 w 1140850"/>
              <a:gd name="connsiteY12" fmla="*/ 450712 h 1689022"/>
              <a:gd name="connsiteX13" fmla="*/ 1140850 w 1140850"/>
              <a:gd name="connsiteY13" fmla="*/ 1683289 h 1689022"/>
              <a:gd name="connsiteX14" fmla="*/ 0 w 1140850"/>
              <a:gd name="connsiteY14" fmla="*/ 1689022 h 1689022"/>
              <a:gd name="connsiteX15" fmla="*/ 349656 w 1140850"/>
              <a:gd name="connsiteY15" fmla="*/ 81693 h 1689022"/>
              <a:gd name="connsiteX16" fmla="*/ 402579 w 1140850"/>
              <a:gd name="connsiteY16"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83741 w 1174935"/>
              <a:gd name="connsiteY16" fmla="*/ 81693 h 1689022"/>
              <a:gd name="connsiteX17" fmla="*/ 436664 w 1174935"/>
              <a:gd name="connsiteY17"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57443 w 1174935"/>
              <a:gd name="connsiteY16" fmla="*/ 174752 h 1689022"/>
              <a:gd name="connsiteX17" fmla="*/ 383741 w 1174935"/>
              <a:gd name="connsiteY17" fmla="*/ 81693 h 1689022"/>
              <a:gd name="connsiteX18" fmla="*/ 436664 w 1174935"/>
              <a:gd name="connsiteY18"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57443 w 1174935"/>
              <a:gd name="connsiteY16" fmla="*/ 174752 h 1689022"/>
              <a:gd name="connsiteX17" fmla="*/ 383741 w 1174935"/>
              <a:gd name="connsiteY17" fmla="*/ 81693 h 1689022"/>
              <a:gd name="connsiteX18" fmla="*/ 436664 w 1174935"/>
              <a:gd name="connsiteY18"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57443 w 1174935"/>
              <a:gd name="connsiteY16" fmla="*/ 174752 h 1689022"/>
              <a:gd name="connsiteX17" fmla="*/ 383741 w 1174935"/>
              <a:gd name="connsiteY17" fmla="*/ 81693 h 1689022"/>
              <a:gd name="connsiteX18" fmla="*/ 436664 w 1174935"/>
              <a:gd name="connsiteY18" fmla="*/ 14161 h 1689022"/>
              <a:gd name="connsiteX0" fmla="*/ 436664 w 1174935"/>
              <a:gd name="connsiteY0" fmla="*/ 14161 h 1689022"/>
              <a:gd name="connsiteX1" fmla="*/ 501108 w 1174935"/>
              <a:gd name="connsiteY1" fmla="*/ 0 h 1689022"/>
              <a:gd name="connsiteX2" fmla="*/ 614364 w 1174935"/>
              <a:gd name="connsiteY2" fmla="*/ 23027 h 1689022"/>
              <a:gd name="connsiteX3" fmla="*/ 620434 w 1174935"/>
              <a:gd name="connsiteY3" fmla="*/ 83717 h 1689022"/>
              <a:gd name="connsiteX4" fmla="*/ 666963 w 1174935"/>
              <a:gd name="connsiteY4" fmla="*/ 103947 h 1689022"/>
              <a:gd name="connsiteX5" fmla="*/ 673032 w 1174935"/>
              <a:gd name="connsiteY5" fmla="*/ 172729 h 1689022"/>
              <a:gd name="connsiteX6" fmla="*/ 751928 w 1174935"/>
              <a:gd name="connsiteY6" fmla="*/ 199029 h 1689022"/>
              <a:gd name="connsiteX7" fmla="*/ 749905 w 1174935"/>
              <a:gd name="connsiteY7" fmla="*/ 245558 h 1689022"/>
              <a:gd name="connsiteX8" fmla="*/ 1025034 w 1174935"/>
              <a:gd name="connsiteY8" fmla="*/ 286018 h 1689022"/>
              <a:gd name="connsiteX9" fmla="*/ 1025034 w 1174935"/>
              <a:gd name="connsiteY9" fmla="*/ 346708 h 1689022"/>
              <a:gd name="connsiteX10" fmla="*/ 1091793 w 1174935"/>
              <a:gd name="connsiteY10" fmla="*/ 370984 h 1689022"/>
              <a:gd name="connsiteX11" fmla="*/ 1101908 w 1174935"/>
              <a:gd name="connsiteY11" fmla="*/ 423583 h 1689022"/>
              <a:gd name="connsiteX12" fmla="*/ 1170392 w 1174935"/>
              <a:gd name="connsiteY12" fmla="*/ 450712 h 1689022"/>
              <a:gd name="connsiteX13" fmla="*/ 1174935 w 1174935"/>
              <a:gd name="connsiteY13" fmla="*/ 1683289 h 1689022"/>
              <a:gd name="connsiteX14" fmla="*/ 34085 w 1174935"/>
              <a:gd name="connsiteY14" fmla="*/ 1689022 h 1689022"/>
              <a:gd name="connsiteX15" fmla="*/ 268430 w 1174935"/>
              <a:gd name="connsiteY15" fmla="*/ 277925 h 1689022"/>
              <a:gd name="connsiteX16" fmla="*/ 357443 w 1174935"/>
              <a:gd name="connsiteY16" fmla="*/ 174752 h 1689022"/>
              <a:gd name="connsiteX17" fmla="*/ 383741 w 1174935"/>
              <a:gd name="connsiteY17" fmla="*/ 81693 h 1689022"/>
              <a:gd name="connsiteX18" fmla="*/ 436664 w 1174935"/>
              <a:gd name="connsiteY18"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81521 w 1188026"/>
              <a:gd name="connsiteY16" fmla="*/ 277925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81521 w 1188026"/>
              <a:gd name="connsiteY16" fmla="*/ 277925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81521 w 1188026"/>
              <a:gd name="connsiteY16" fmla="*/ 277925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69383 w 1188026"/>
              <a:gd name="connsiteY16" fmla="*/ 275902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69383 w 1188026"/>
              <a:gd name="connsiteY16" fmla="*/ 275902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49755 w 1188026"/>
              <a:gd name="connsiteY0" fmla="*/ 14161 h 1689022"/>
              <a:gd name="connsiteX1" fmla="*/ 514199 w 1188026"/>
              <a:gd name="connsiteY1" fmla="*/ 0 h 1689022"/>
              <a:gd name="connsiteX2" fmla="*/ 627455 w 1188026"/>
              <a:gd name="connsiteY2" fmla="*/ 23027 h 1689022"/>
              <a:gd name="connsiteX3" fmla="*/ 633525 w 1188026"/>
              <a:gd name="connsiteY3" fmla="*/ 83717 h 1689022"/>
              <a:gd name="connsiteX4" fmla="*/ 680054 w 1188026"/>
              <a:gd name="connsiteY4" fmla="*/ 103947 h 1689022"/>
              <a:gd name="connsiteX5" fmla="*/ 686123 w 1188026"/>
              <a:gd name="connsiteY5" fmla="*/ 172729 h 1689022"/>
              <a:gd name="connsiteX6" fmla="*/ 765019 w 1188026"/>
              <a:gd name="connsiteY6" fmla="*/ 199029 h 1689022"/>
              <a:gd name="connsiteX7" fmla="*/ 762996 w 1188026"/>
              <a:gd name="connsiteY7" fmla="*/ 245558 h 1689022"/>
              <a:gd name="connsiteX8" fmla="*/ 1038125 w 1188026"/>
              <a:gd name="connsiteY8" fmla="*/ 286018 h 1689022"/>
              <a:gd name="connsiteX9" fmla="*/ 1038125 w 1188026"/>
              <a:gd name="connsiteY9" fmla="*/ 346708 h 1689022"/>
              <a:gd name="connsiteX10" fmla="*/ 1104884 w 1188026"/>
              <a:gd name="connsiteY10" fmla="*/ 370984 h 1689022"/>
              <a:gd name="connsiteX11" fmla="*/ 1114999 w 1188026"/>
              <a:gd name="connsiteY11" fmla="*/ 423583 h 1689022"/>
              <a:gd name="connsiteX12" fmla="*/ 1183483 w 1188026"/>
              <a:gd name="connsiteY12" fmla="*/ 450712 h 1689022"/>
              <a:gd name="connsiteX13" fmla="*/ 1188026 w 1188026"/>
              <a:gd name="connsiteY13" fmla="*/ 1683289 h 1689022"/>
              <a:gd name="connsiteX14" fmla="*/ 47176 w 1188026"/>
              <a:gd name="connsiteY14" fmla="*/ 1689022 h 1689022"/>
              <a:gd name="connsiteX15" fmla="*/ 241062 w 1188026"/>
              <a:gd name="connsiteY15" fmla="*/ 609698 h 1689022"/>
              <a:gd name="connsiteX16" fmla="*/ 269383 w 1188026"/>
              <a:gd name="connsiteY16" fmla="*/ 275902 h 1689022"/>
              <a:gd name="connsiteX17" fmla="*/ 370534 w 1188026"/>
              <a:gd name="connsiteY17" fmla="*/ 174752 h 1689022"/>
              <a:gd name="connsiteX18" fmla="*/ 396832 w 1188026"/>
              <a:gd name="connsiteY18" fmla="*/ 81693 h 1689022"/>
              <a:gd name="connsiteX19" fmla="*/ 449755 w 1188026"/>
              <a:gd name="connsiteY19" fmla="*/ 14161 h 1689022"/>
              <a:gd name="connsiteX0" fmla="*/ 453087 w 1191358"/>
              <a:gd name="connsiteY0" fmla="*/ 14161 h 1689022"/>
              <a:gd name="connsiteX1" fmla="*/ 517531 w 1191358"/>
              <a:gd name="connsiteY1" fmla="*/ 0 h 1689022"/>
              <a:gd name="connsiteX2" fmla="*/ 630787 w 1191358"/>
              <a:gd name="connsiteY2" fmla="*/ 23027 h 1689022"/>
              <a:gd name="connsiteX3" fmla="*/ 636857 w 1191358"/>
              <a:gd name="connsiteY3" fmla="*/ 83717 h 1689022"/>
              <a:gd name="connsiteX4" fmla="*/ 683386 w 1191358"/>
              <a:gd name="connsiteY4" fmla="*/ 103947 h 1689022"/>
              <a:gd name="connsiteX5" fmla="*/ 689455 w 1191358"/>
              <a:gd name="connsiteY5" fmla="*/ 172729 h 1689022"/>
              <a:gd name="connsiteX6" fmla="*/ 768351 w 1191358"/>
              <a:gd name="connsiteY6" fmla="*/ 199029 h 1689022"/>
              <a:gd name="connsiteX7" fmla="*/ 766328 w 1191358"/>
              <a:gd name="connsiteY7" fmla="*/ 245558 h 1689022"/>
              <a:gd name="connsiteX8" fmla="*/ 1041457 w 1191358"/>
              <a:gd name="connsiteY8" fmla="*/ 286018 h 1689022"/>
              <a:gd name="connsiteX9" fmla="*/ 1041457 w 1191358"/>
              <a:gd name="connsiteY9" fmla="*/ 346708 h 1689022"/>
              <a:gd name="connsiteX10" fmla="*/ 1108216 w 1191358"/>
              <a:gd name="connsiteY10" fmla="*/ 370984 h 1689022"/>
              <a:gd name="connsiteX11" fmla="*/ 1118331 w 1191358"/>
              <a:gd name="connsiteY11" fmla="*/ 423583 h 1689022"/>
              <a:gd name="connsiteX12" fmla="*/ 1186815 w 1191358"/>
              <a:gd name="connsiteY12" fmla="*/ 450712 h 1689022"/>
              <a:gd name="connsiteX13" fmla="*/ 1191358 w 1191358"/>
              <a:gd name="connsiteY13" fmla="*/ 1683289 h 1689022"/>
              <a:gd name="connsiteX14" fmla="*/ 50508 w 1191358"/>
              <a:gd name="connsiteY14" fmla="*/ 1689022 h 1689022"/>
              <a:gd name="connsiteX15" fmla="*/ 191796 w 1191358"/>
              <a:gd name="connsiteY15" fmla="*/ 640044 h 1689022"/>
              <a:gd name="connsiteX16" fmla="*/ 244394 w 1191358"/>
              <a:gd name="connsiteY16" fmla="*/ 609698 h 1689022"/>
              <a:gd name="connsiteX17" fmla="*/ 272715 w 1191358"/>
              <a:gd name="connsiteY17" fmla="*/ 275902 h 1689022"/>
              <a:gd name="connsiteX18" fmla="*/ 373866 w 1191358"/>
              <a:gd name="connsiteY18" fmla="*/ 174752 h 1689022"/>
              <a:gd name="connsiteX19" fmla="*/ 400164 w 1191358"/>
              <a:gd name="connsiteY19" fmla="*/ 81693 h 1689022"/>
              <a:gd name="connsiteX20" fmla="*/ 453087 w 1191358"/>
              <a:gd name="connsiteY20" fmla="*/ 14161 h 1689022"/>
              <a:gd name="connsiteX0" fmla="*/ 453087 w 1191358"/>
              <a:gd name="connsiteY0" fmla="*/ 14161 h 1689022"/>
              <a:gd name="connsiteX1" fmla="*/ 517531 w 1191358"/>
              <a:gd name="connsiteY1" fmla="*/ 0 h 1689022"/>
              <a:gd name="connsiteX2" fmla="*/ 630787 w 1191358"/>
              <a:gd name="connsiteY2" fmla="*/ 23027 h 1689022"/>
              <a:gd name="connsiteX3" fmla="*/ 636857 w 1191358"/>
              <a:gd name="connsiteY3" fmla="*/ 83717 h 1689022"/>
              <a:gd name="connsiteX4" fmla="*/ 683386 w 1191358"/>
              <a:gd name="connsiteY4" fmla="*/ 103947 h 1689022"/>
              <a:gd name="connsiteX5" fmla="*/ 689455 w 1191358"/>
              <a:gd name="connsiteY5" fmla="*/ 172729 h 1689022"/>
              <a:gd name="connsiteX6" fmla="*/ 768351 w 1191358"/>
              <a:gd name="connsiteY6" fmla="*/ 199029 h 1689022"/>
              <a:gd name="connsiteX7" fmla="*/ 766328 w 1191358"/>
              <a:gd name="connsiteY7" fmla="*/ 245558 h 1689022"/>
              <a:gd name="connsiteX8" fmla="*/ 1041457 w 1191358"/>
              <a:gd name="connsiteY8" fmla="*/ 286018 h 1689022"/>
              <a:gd name="connsiteX9" fmla="*/ 1041457 w 1191358"/>
              <a:gd name="connsiteY9" fmla="*/ 346708 h 1689022"/>
              <a:gd name="connsiteX10" fmla="*/ 1108216 w 1191358"/>
              <a:gd name="connsiteY10" fmla="*/ 370984 h 1689022"/>
              <a:gd name="connsiteX11" fmla="*/ 1118331 w 1191358"/>
              <a:gd name="connsiteY11" fmla="*/ 423583 h 1689022"/>
              <a:gd name="connsiteX12" fmla="*/ 1186815 w 1191358"/>
              <a:gd name="connsiteY12" fmla="*/ 450712 h 1689022"/>
              <a:gd name="connsiteX13" fmla="*/ 1191358 w 1191358"/>
              <a:gd name="connsiteY13" fmla="*/ 1683289 h 1689022"/>
              <a:gd name="connsiteX14" fmla="*/ 50508 w 1191358"/>
              <a:gd name="connsiteY14" fmla="*/ 1689022 h 1689022"/>
              <a:gd name="connsiteX15" fmla="*/ 191796 w 1191358"/>
              <a:gd name="connsiteY15" fmla="*/ 640044 h 1689022"/>
              <a:gd name="connsiteX16" fmla="*/ 244394 w 1191358"/>
              <a:gd name="connsiteY16" fmla="*/ 609698 h 1689022"/>
              <a:gd name="connsiteX17" fmla="*/ 272715 w 1191358"/>
              <a:gd name="connsiteY17" fmla="*/ 275902 h 1689022"/>
              <a:gd name="connsiteX18" fmla="*/ 373866 w 1191358"/>
              <a:gd name="connsiteY18" fmla="*/ 174752 h 1689022"/>
              <a:gd name="connsiteX19" fmla="*/ 400164 w 1191358"/>
              <a:gd name="connsiteY19" fmla="*/ 81693 h 1689022"/>
              <a:gd name="connsiteX20" fmla="*/ 453087 w 1191358"/>
              <a:gd name="connsiteY20" fmla="*/ 14161 h 1689022"/>
              <a:gd name="connsiteX0" fmla="*/ 453087 w 1191358"/>
              <a:gd name="connsiteY0" fmla="*/ 14161 h 1689022"/>
              <a:gd name="connsiteX1" fmla="*/ 517531 w 1191358"/>
              <a:gd name="connsiteY1" fmla="*/ 0 h 1689022"/>
              <a:gd name="connsiteX2" fmla="*/ 630787 w 1191358"/>
              <a:gd name="connsiteY2" fmla="*/ 23027 h 1689022"/>
              <a:gd name="connsiteX3" fmla="*/ 636857 w 1191358"/>
              <a:gd name="connsiteY3" fmla="*/ 83717 h 1689022"/>
              <a:gd name="connsiteX4" fmla="*/ 683386 w 1191358"/>
              <a:gd name="connsiteY4" fmla="*/ 103947 h 1689022"/>
              <a:gd name="connsiteX5" fmla="*/ 689455 w 1191358"/>
              <a:gd name="connsiteY5" fmla="*/ 172729 h 1689022"/>
              <a:gd name="connsiteX6" fmla="*/ 768351 w 1191358"/>
              <a:gd name="connsiteY6" fmla="*/ 199029 h 1689022"/>
              <a:gd name="connsiteX7" fmla="*/ 766328 w 1191358"/>
              <a:gd name="connsiteY7" fmla="*/ 245558 h 1689022"/>
              <a:gd name="connsiteX8" fmla="*/ 1041457 w 1191358"/>
              <a:gd name="connsiteY8" fmla="*/ 286018 h 1689022"/>
              <a:gd name="connsiteX9" fmla="*/ 1041457 w 1191358"/>
              <a:gd name="connsiteY9" fmla="*/ 346708 h 1689022"/>
              <a:gd name="connsiteX10" fmla="*/ 1108216 w 1191358"/>
              <a:gd name="connsiteY10" fmla="*/ 370984 h 1689022"/>
              <a:gd name="connsiteX11" fmla="*/ 1118331 w 1191358"/>
              <a:gd name="connsiteY11" fmla="*/ 423583 h 1689022"/>
              <a:gd name="connsiteX12" fmla="*/ 1186815 w 1191358"/>
              <a:gd name="connsiteY12" fmla="*/ 450712 h 1689022"/>
              <a:gd name="connsiteX13" fmla="*/ 1191358 w 1191358"/>
              <a:gd name="connsiteY13" fmla="*/ 1683289 h 1689022"/>
              <a:gd name="connsiteX14" fmla="*/ 50508 w 1191358"/>
              <a:gd name="connsiteY14" fmla="*/ 1689022 h 1689022"/>
              <a:gd name="connsiteX15" fmla="*/ 191796 w 1191358"/>
              <a:gd name="connsiteY15" fmla="*/ 640044 h 1689022"/>
              <a:gd name="connsiteX16" fmla="*/ 244394 w 1191358"/>
              <a:gd name="connsiteY16" fmla="*/ 609698 h 1689022"/>
              <a:gd name="connsiteX17" fmla="*/ 272715 w 1191358"/>
              <a:gd name="connsiteY17" fmla="*/ 275902 h 1689022"/>
              <a:gd name="connsiteX18" fmla="*/ 373866 w 1191358"/>
              <a:gd name="connsiteY18" fmla="*/ 174752 h 1689022"/>
              <a:gd name="connsiteX19" fmla="*/ 400164 w 1191358"/>
              <a:gd name="connsiteY19" fmla="*/ 81693 h 1689022"/>
              <a:gd name="connsiteX20" fmla="*/ 453087 w 1191358"/>
              <a:gd name="connsiteY20" fmla="*/ 14161 h 1689022"/>
              <a:gd name="connsiteX0" fmla="*/ 395378 w 1133649"/>
              <a:gd name="connsiteY0" fmla="*/ 14161 h 1692000"/>
              <a:gd name="connsiteX1" fmla="*/ 459822 w 1133649"/>
              <a:gd name="connsiteY1" fmla="*/ 0 h 1692000"/>
              <a:gd name="connsiteX2" fmla="*/ 573078 w 1133649"/>
              <a:gd name="connsiteY2" fmla="*/ 23027 h 1692000"/>
              <a:gd name="connsiteX3" fmla="*/ 579148 w 1133649"/>
              <a:gd name="connsiteY3" fmla="*/ 83717 h 1692000"/>
              <a:gd name="connsiteX4" fmla="*/ 625677 w 1133649"/>
              <a:gd name="connsiteY4" fmla="*/ 103947 h 1692000"/>
              <a:gd name="connsiteX5" fmla="*/ 631746 w 1133649"/>
              <a:gd name="connsiteY5" fmla="*/ 172729 h 1692000"/>
              <a:gd name="connsiteX6" fmla="*/ 710642 w 1133649"/>
              <a:gd name="connsiteY6" fmla="*/ 199029 h 1692000"/>
              <a:gd name="connsiteX7" fmla="*/ 708619 w 1133649"/>
              <a:gd name="connsiteY7" fmla="*/ 245558 h 1692000"/>
              <a:gd name="connsiteX8" fmla="*/ 983748 w 1133649"/>
              <a:gd name="connsiteY8" fmla="*/ 286018 h 1692000"/>
              <a:gd name="connsiteX9" fmla="*/ 983748 w 1133649"/>
              <a:gd name="connsiteY9" fmla="*/ 346708 h 1692000"/>
              <a:gd name="connsiteX10" fmla="*/ 1050507 w 1133649"/>
              <a:gd name="connsiteY10" fmla="*/ 370984 h 1692000"/>
              <a:gd name="connsiteX11" fmla="*/ 1060622 w 1133649"/>
              <a:gd name="connsiteY11" fmla="*/ 423583 h 1692000"/>
              <a:gd name="connsiteX12" fmla="*/ 1129106 w 1133649"/>
              <a:gd name="connsiteY12" fmla="*/ 450712 h 1692000"/>
              <a:gd name="connsiteX13" fmla="*/ 1133649 w 1133649"/>
              <a:gd name="connsiteY13" fmla="*/ 1683289 h 1692000"/>
              <a:gd name="connsiteX14" fmla="*/ 61305 w 1133649"/>
              <a:gd name="connsiteY14" fmla="*/ 1692000 h 1692000"/>
              <a:gd name="connsiteX15" fmla="*/ 134087 w 1133649"/>
              <a:gd name="connsiteY15" fmla="*/ 640044 h 1692000"/>
              <a:gd name="connsiteX16" fmla="*/ 186685 w 1133649"/>
              <a:gd name="connsiteY16" fmla="*/ 609698 h 1692000"/>
              <a:gd name="connsiteX17" fmla="*/ 215006 w 1133649"/>
              <a:gd name="connsiteY17" fmla="*/ 275902 h 1692000"/>
              <a:gd name="connsiteX18" fmla="*/ 316157 w 1133649"/>
              <a:gd name="connsiteY18" fmla="*/ 174752 h 1692000"/>
              <a:gd name="connsiteX19" fmla="*/ 342455 w 1133649"/>
              <a:gd name="connsiteY19" fmla="*/ 81693 h 1692000"/>
              <a:gd name="connsiteX20" fmla="*/ 395378 w 1133649"/>
              <a:gd name="connsiteY20" fmla="*/ 14161 h 1692000"/>
              <a:gd name="connsiteX0" fmla="*/ 334073 w 1072344"/>
              <a:gd name="connsiteY0" fmla="*/ 14161 h 1692000"/>
              <a:gd name="connsiteX1" fmla="*/ 398517 w 1072344"/>
              <a:gd name="connsiteY1" fmla="*/ 0 h 1692000"/>
              <a:gd name="connsiteX2" fmla="*/ 511773 w 1072344"/>
              <a:gd name="connsiteY2" fmla="*/ 23027 h 1692000"/>
              <a:gd name="connsiteX3" fmla="*/ 517843 w 1072344"/>
              <a:gd name="connsiteY3" fmla="*/ 83717 h 1692000"/>
              <a:gd name="connsiteX4" fmla="*/ 564372 w 1072344"/>
              <a:gd name="connsiteY4" fmla="*/ 103947 h 1692000"/>
              <a:gd name="connsiteX5" fmla="*/ 570441 w 1072344"/>
              <a:gd name="connsiteY5" fmla="*/ 172729 h 1692000"/>
              <a:gd name="connsiteX6" fmla="*/ 649337 w 1072344"/>
              <a:gd name="connsiteY6" fmla="*/ 199029 h 1692000"/>
              <a:gd name="connsiteX7" fmla="*/ 647314 w 1072344"/>
              <a:gd name="connsiteY7" fmla="*/ 245558 h 1692000"/>
              <a:gd name="connsiteX8" fmla="*/ 922443 w 1072344"/>
              <a:gd name="connsiteY8" fmla="*/ 286018 h 1692000"/>
              <a:gd name="connsiteX9" fmla="*/ 922443 w 1072344"/>
              <a:gd name="connsiteY9" fmla="*/ 346708 h 1692000"/>
              <a:gd name="connsiteX10" fmla="*/ 989202 w 1072344"/>
              <a:gd name="connsiteY10" fmla="*/ 370984 h 1692000"/>
              <a:gd name="connsiteX11" fmla="*/ 999317 w 1072344"/>
              <a:gd name="connsiteY11" fmla="*/ 423583 h 1692000"/>
              <a:gd name="connsiteX12" fmla="*/ 1067801 w 1072344"/>
              <a:gd name="connsiteY12" fmla="*/ 450712 h 1692000"/>
              <a:gd name="connsiteX13" fmla="*/ 1072344 w 1072344"/>
              <a:gd name="connsiteY13" fmla="*/ 1683289 h 1692000"/>
              <a:gd name="connsiteX14" fmla="*/ 0 w 1072344"/>
              <a:gd name="connsiteY14" fmla="*/ 1692000 h 1692000"/>
              <a:gd name="connsiteX15" fmla="*/ 72782 w 1072344"/>
              <a:gd name="connsiteY15" fmla="*/ 640044 h 1692000"/>
              <a:gd name="connsiteX16" fmla="*/ 125380 w 1072344"/>
              <a:gd name="connsiteY16" fmla="*/ 609698 h 1692000"/>
              <a:gd name="connsiteX17" fmla="*/ 153701 w 1072344"/>
              <a:gd name="connsiteY17" fmla="*/ 275902 h 1692000"/>
              <a:gd name="connsiteX18" fmla="*/ 254852 w 1072344"/>
              <a:gd name="connsiteY18" fmla="*/ 174752 h 1692000"/>
              <a:gd name="connsiteX19" fmla="*/ 281150 w 1072344"/>
              <a:gd name="connsiteY19" fmla="*/ 81693 h 1692000"/>
              <a:gd name="connsiteX20" fmla="*/ 334073 w 1072344"/>
              <a:gd name="connsiteY20" fmla="*/ 14161 h 1692000"/>
              <a:gd name="connsiteX0" fmla="*/ 334073 w 1072344"/>
              <a:gd name="connsiteY0" fmla="*/ 14161 h 1724881"/>
              <a:gd name="connsiteX1" fmla="*/ 398517 w 1072344"/>
              <a:gd name="connsiteY1" fmla="*/ 0 h 1724881"/>
              <a:gd name="connsiteX2" fmla="*/ 511773 w 1072344"/>
              <a:gd name="connsiteY2" fmla="*/ 23027 h 1724881"/>
              <a:gd name="connsiteX3" fmla="*/ 517843 w 1072344"/>
              <a:gd name="connsiteY3" fmla="*/ 83717 h 1724881"/>
              <a:gd name="connsiteX4" fmla="*/ 564372 w 1072344"/>
              <a:gd name="connsiteY4" fmla="*/ 103947 h 1724881"/>
              <a:gd name="connsiteX5" fmla="*/ 570441 w 1072344"/>
              <a:gd name="connsiteY5" fmla="*/ 172729 h 1724881"/>
              <a:gd name="connsiteX6" fmla="*/ 649337 w 1072344"/>
              <a:gd name="connsiteY6" fmla="*/ 199029 h 1724881"/>
              <a:gd name="connsiteX7" fmla="*/ 647314 w 1072344"/>
              <a:gd name="connsiteY7" fmla="*/ 245558 h 1724881"/>
              <a:gd name="connsiteX8" fmla="*/ 922443 w 1072344"/>
              <a:gd name="connsiteY8" fmla="*/ 286018 h 1724881"/>
              <a:gd name="connsiteX9" fmla="*/ 922443 w 1072344"/>
              <a:gd name="connsiteY9" fmla="*/ 346708 h 1724881"/>
              <a:gd name="connsiteX10" fmla="*/ 989202 w 1072344"/>
              <a:gd name="connsiteY10" fmla="*/ 370984 h 1724881"/>
              <a:gd name="connsiteX11" fmla="*/ 999317 w 1072344"/>
              <a:gd name="connsiteY11" fmla="*/ 423583 h 1724881"/>
              <a:gd name="connsiteX12" fmla="*/ 1067801 w 1072344"/>
              <a:gd name="connsiteY12" fmla="*/ 450712 h 1724881"/>
              <a:gd name="connsiteX13" fmla="*/ 1072344 w 1072344"/>
              <a:gd name="connsiteY13" fmla="*/ 1683289 h 1724881"/>
              <a:gd name="connsiteX14" fmla="*/ 109781 w 1072344"/>
              <a:gd name="connsiteY14" fmla="*/ 1724881 h 1724881"/>
              <a:gd name="connsiteX15" fmla="*/ 0 w 1072344"/>
              <a:gd name="connsiteY15" fmla="*/ 1692000 h 1724881"/>
              <a:gd name="connsiteX16" fmla="*/ 72782 w 1072344"/>
              <a:gd name="connsiteY16" fmla="*/ 640044 h 1724881"/>
              <a:gd name="connsiteX17" fmla="*/ 125380 w 1072344"/>
              <a:gd name="connsiteY17" fmla="*/ 609698 h 1724881"/>
              <a:gd name="connsiteX18" fmla="*/ 153701 w 1072344"/>
              <a:gd name="connsiteY18" fmla="*/ 275902 h 1724881"/>
              <a:gd name="connsiteX19" fmla="*/ 254852 w 1072344"/>
              <a:gd name="connsiteY19" fmla="*/ 174752 h 1724881"/>
              <a:gd name="connsiteX20" fmla="*/ 281150 w 1072344"/>
              <a:gd name="connsiteY20" fmla="*/ 81693 h 1724881"/>
              <a:gd name="connsiteX21" fmla="*/ 334073 w 1072344"/>
              <a:gd name="connsiteY21" fmla="*/ 14161 h 1724881"/>
              <a:gd name="connsiteX0" fmla="*/ 334073 w 1072344"/>
              <a:gd name="connsiteY0" fmla="*/ 14161 h 1769079"/>
              <a:gd name="connsiteX1" fmla="*/ 398517 w 1072344"/>
              <a:gd name="connsiteY1" fmla="*/ 0 h 1769079"/>
              <a:gd name="connsiteX2" fmla="*/ 511773 w 1072344"/>
              <a:gd name="connsiteY2" fmla="*/ 23027 h 1769079"/>
              <a:gd name="connsiteX3" fmla="*/ 517843 w 1072344"/>
              <a:gd name="connsiteY3" fmla="*/ 83717 h 1769079"/>
              <a:gd name="connsiteX4" fmla="*/ 564372 w 1072344"/>
              <a:gd name="connsiteY4" fmla="*/ 103947 h 1769079"/>
              <a:gd name="connsiteX5" fmla="*/ 570441 w 1072344"/>
              <a:gd name="connsiteY5" fmla="*/ 172729 h 1769079"/>
              <a:gd name="connsiteX6" fmla="*/ 649337 w 1072344"/>
              <a:gd name="connsiteY6" fmla="*/ 199029 h 1769079"/>
              <a:gd name="connsiteX7" fmla="*/ 647314 w 1072344"/>
              <a:gd name="connsiteY7" fmla="*/ 245558 h 1769079"/>
              <a:gd name="connsiteX8" fmla="*/ 922443 w 1072344"/>
              <a:gd name="connsiteY8" fmla="*/ 286018 h 1769079"/>
              <a:gd name="connsiteX9" fmla="*/ 922443 w 1072344"/>
              <a:gd name="connsiteY9" fmla="*/ 346708 h 1769079"/>
              <a:gd name="connsiteX10" fmla="*/ 989202 w 1072344"/>
              <a:gd name="connsiteY10" fmla="*/ 370984 h 1769079"/>
              <a:gd name="connsiteX11" fmla="*/ 999317 w 1072344"/>
              <a:gd name="connsiteY11" fmla="*/ 423583 h 1769079"/>
              <a:gd name="connsiteX12" fmla="*/ 1067801 w 1072344"/>
              <a:gd name="connsiteY12" fmla="*/ 450712 h 1769079"/>
              <a:gd name="connsiteX13" fmla="*/ 1072344 w 1072344"/>
              <a:gd name="connsiteY13" fmla="*/ 1683289 h 1769079"/>
              <a:gd name="connsiteX14" fmla="*/ 257729 w 1072344"/>
              <a:gd name="connsiteY14" fmla="*/ 1652962 h 1769079"/>
              <a:gd name="connsiteX15" fmla="*/ 109781 w 1072344"/>
              <a:gd name="connsiteY15" fmla="*/ 1724881 h 1769079"/>
              <a:gd name="connsiteX16" fmla="*/ 0 w 1072344"/>
              <a:gd name="connsiteY16" fmla="*/ 1692000 h 1769079"/>
              <a:gd name="connsiteX17" fmla="*/ 72782 w 1072344"/>
              <a:gd name="connsiteY17" fmla="*/ 640044 h 1769079"/>
              <a:gd name="connsiteX18" fmla="*/ 125380 w 1072344"/>
              <a:gd name="connsiteY18" fmla="*/ 609698 h 1769079"/>
              <a:gd name="connsiteX19" fmla="*/ 153701 w 1072344"/>
              <a:gd name="connsiteY19" fmla="*/ 275902 h 1769079"/>
              <a:gd name="connsiteX20" fmla="*/ 254852 w 1072344"/>
              <a:gd name="connsiteY20" fmla="*/ 174752 h 1769079"/>
              <a:gd name="connsiteX21" fmla="*/ 281150 w 1072344"/>
              <a:gd name="connsiteY21" fmla="*/ 81693 h 1769079"/>
              <a:gd name="connsiteX22" fmla="*/ 334073 w 1072344"/>
              <a:gd name="connsiteY22" fmla="*/ 14161 h 1769079"/>
              <a:gd name="connsiteX0" fmla="*/ 334073 w 1072344"/>
              <a:gd name="connsiteY0" fmla="*/ 14161 h 1781614"/>
              <a:gd name="connsiteX1" fmla="*/ 398517 w 1072344"/>
              <a:gd name="connsiteY1" fmla="*/ 0 h 1781614"/>
              <a:gd name="connsiteX2" fmla="*/ 511773 w 1072344"/>
              <a:gd name="connsiteY2" fmla="*/ 23027 h 1781614"/>
              <a:gd name="connsiteX3" fmla="*/ 517843 w 1072344"/>
              <a:gd name="connsiteY3" fmla="*/ 83717 h 1781614"/>
              <a:gd name="connsiteX4" fmla="*/ 564372 w 1072344"/>
              <a:gd name="connsiteY4" fmla="*/ 103947 h 1781614"/>
              <a:gd name="connsiteX5" fmla="*/ 570441 w 1072344"/>
              <a:gd name="connsiteY5" fmla="*/ 172729 h 1781614"/>
              <a:gd name="connsiteX6" fmla="*/ 649337 w 1072344"/>
              <a:gd name="connsiteY6" fmla="*/ 199029 h 1781614"/>
              <a:gd name="connsiteX7" fmla="*/ 647314 w 1072344"/>
              <a:gd name="connsiteY7" fmla="*/ 245558 h 1781614"/>
              <a:gd name="connsiteX8" fmla="*/ 922443 w 1072344"/>
              <a:gd name="connsiteY8" fmla="*/ 286018 h 1781614"/>
              <a:gd name="connsiteX9" fmla="*/ 922443 w 1072344"/>
              <a:gd name="connsiteY9" fmla="*/ 346708 h 1781614"/>
              <a:gd name="connsiteX10" fmla="*/ 989202 w 1072344"/>
              <a:gd name="connsiteY10" fmla="*/ 370984 h 1781614"/>
              <a:gd name="connsiteX11" fmla="*/ 999317 w 1072344"/>
              <a:gd name="connsiteY11" fmla="*/ 423583 h 1781614"/>
              <a:gd name="connsiteX12" fmla="*/ 1067801 w 1072344"/>
              <a:gd name="connsiteY12" fmla="*/ 450712 h 1781614"/>
              <a:gd name="connsiteX13" fmla="*/ 1072344 w 1072344"/>
              <a:gd name="connsiteY13" fmla="*/ 1683289 h 1781614"/>
              <a:gd name="connsiteX14" fmla="*/ 944043 w 1072344"/>
              <a:gd name="connsiteY14" fmla="*/ 1685839 h 1781614"/>
              <a:gd name="connsiteX15" fmla="*/ 257729 w 1072344"/>
              <a:gd name="connsiteY15" fmla="*/ 1652962 h 1781614"/>
              <a:gd name="connsiteX16" fmla="*/ 109781 w 1072344"/>
              <a:gd name="connsiteY16" fmla="*/ 1724881 h 1781614"/>
              <a:gd name="connsiteX17" fmla="*/ 0 w 1072344"/>
              <a:gd name="connsiteY17" fmla="*/ 1692000 h 1781614"/>
              <a:gd name="connsiteX18" fmla="*/ 72782 w 1072344"/>
              <a:gd name="connsiteY18" fmla="*/ 640044 h 1781614"/>
              <a:gd name="connsiteX19" fmla="*/ 125380 w 1072344"/>
              <a:gd name="connsiteY19" fmla="*/ 609698 h 1781614"/>
              <a:gd name="connsiteX20" fmla="*/ 153701 w 1072344"/>
              <a:gd name="connsiteY20" fmla="*/ 275902 h 1781614"/>
              <a:gd name="connsiteX21" fmla="*/ 254852 w 1072344"/>
              <a:gd name="connsiteY21" fmla="*/ 174752 h 1781614"/>
              <a:gd name="connsiteX22" fmla="*/ 281150 w 1072344"/>
              <a:gd name="connsiteY22" fmla="*/ 81693 h 1781614"/>
              <a:gd name="connsiteX23" fmla="*/ 334073 w 1072344"/>
              <a:gd name="connsiteY23" fmla="*/ 14161 h 1781614"/>
              <a:gd name="connsiteX0" fmla="*/ 334073 w 1072344"/>
              <a:gd name="connsiteY0" fmla="*/ 14161 h 1791437"/>
              <a:gd name="connsiteX1" fmla="*/ 398517 w 1072344"/>
              <a:gd name="connsiteY1" fmla="*/ 0 h 1791437"/>
              <a:gd name="connsiteX2" fmla="*/ 511773 w 1072344"/>
              <a:gd name="connsiteY2" fmla="*/ 23027 h 1791437"/>
              <a:gd name="connsiteX3" fmla="*/ 517843 w 1072344"/>
              <a:gd name="connsiteY3" fmla="*/ 83717 h 1791437"/>
              <a:gd name="connsiteX4" fmla="*/ 564372 w 1072344"/>
              <a:gd name="connsiteY4" fmla="*/ 103947 h 1791437"/>
              <a:gd name="connsiteX5" fmla="*/ 570441 w 1072344"/>
              <a:gd name="connsiteY5" fmla="*/ 172729 h 1791437"/>
              <a:gd name="connsiteX6" fmla="*/ 649337 w 1072344"/>
              <a:gd name="connsiteY6" fmla="*/ 199029 h 1791437"/>
              <a:gd name="connsiteX7" fmla="*/ 647314 w 1072344"/>
              <a:gd name="connsiteY7" fmla="*/ 245558 h 1791437"/>
              <a:gd name="connsiteX8" fmla="*/ 922443 w 1072344"/>
              <a:gd name="connsiteY8" fmla="*/ 286018 h 1791437"/>
              <a:gd name="connsiteX9" fmla="*/ 922443 w 1072344"/>
              <a:gd name="connsiteY9" fmla="*/ 346708 h 1791437"/>
              <a:gd name="connsiteX10" fmla="*/ 989202 w 1072344"/>
              <a:gd name="connsiteY10" fmla="*/ 370984 h 1791437"/>
              <a:gd name="connsiteX11" fmla="*/ 999317 w 1072344"/>
              <a:gd name="connsiteY11" fmla="*/ 423583 h 1791437"/>
              <a:gd name="connsiteX12" fmla="*/ 1067801 w 1072344"/>
              <a:gd name="connsiteY12" fmla="*/ 450712 h 1791437"/>
              <a:gd name="connsiteX13" fmla="*/ 1072344 w 1072344"/>
              <a:gd name="connsiteY13" fmla="*/ 1683289 h 1791437"/>
              <a:gd name="connsiteX14" fmla="*/ 1038565 w 1072344"/>
              <a:gd name="connsiteY14" fmla="*/ 1716661 h 1791437"/>
              <a:gd name="connsiteX15" fmla="*/ 944043 w 1072344"/>
              <a:gd name="connsiteY15" fmla="*/ 1685839 h 1791437"/>
              <a:gd name="connsiteX16" fmla="*/ 257729 w 1072344"/>
              <a:gd name="connsiteY16" fmla="*/ 1652962 h 1791437"/>
              <a:gd name="connsiteX17" fmla="*/ 109781 w 1072344"/>
              <a:gd name="connsiteY17" fmla="*/ 1724881 h 1791437"/>
              <a:gd name="connsiteX18" fmla="*/ 0 w 1072344"/>
              <a:gd name="connsiteY18" fmla="*/ 1692000 h 1791437"/>
              <a:gd name="connsiteX19" fmla="*/ 72782 w 1072344"/>
              <a:gd name="connsiteY19" fmla="*/ 640044 h 1791437"/>
              <a:gd name="connsiteX20" fmla="*/ 125380 w 1072344"/>
              <a:gd name="connsiteY20" fmla="*/ 609698 h 1791437"/>
              <a:gd name="connsiteX21" fmla="*/ 153701 w 1072344"/>
              <a:gd name="connsiteY21" fmla="*/ 275902 h 1791437"/>
              <a:gd name="connsiteX22" fmla="*/ 254852 w 1072344"/>
              <a:gd name="connsiteY22" fmla="*/ 174752 h 1791437"/>
              <a:gd name="connsiteX23" fmla="*/ 281150 w 1072344"/>
              <a:gd name="connsiteY23" fmla="*/ 81693 h 1791437"/>
              <a:gd name="connsiteX24" fmla="*/ 334073 w 1072344"/>
              <a:gd name="connsiteY24" fmla="*/ 14161 h 1791437"/>
              <a:gd name="connsiteX0" fmla="*/ 334073 w 1072344"/>
              <a:gd name="connsiteY0" fmla="*/ 14161 h 1725143"/>
              <a:gd name="connsiteX1" fmla="*/ 398517 w 1072344"/>
              <a:gd name="connsiteY1" fmla="*/ 0 h 1725143"/>
              <a:gd name="connsiteX2" fmla="*/ 511773 w 1072344"/>
              <a:gd name="connsiteY2" fmla="*/ 23027 h 1725143"/>
              <a:gd name="connsiteX3" fmla="*/ 517843 w 1072344"/>
              <a:gd name="connsiteY3" fmla="*/ 83717 h 1725143"/>
              <a:gd name="connsiteX4" fmla="*/ 564372 w 1072344"/>
              <a:gd name="connsiteY4" fmla="*/ 103947 h 1725143"/>
              <a:gd name="connsiteX5" fmla="*/ 570441 w 1072344"/>
              <a:gd name="connsiteY5" fmla="*/ 172729 h 1725143"/>
              <a:gd name="connsiteX6" fmla="*/ 649337 w 1072344"/>
              <a:gd name="connsiteY6" fmla="*/ 199029 h 1725143"/>
              <a:gd name="connsiteX7" fmla="*/ 647314 w 1072344"/>
              <a:gd name="connsiteY7" fmla="*/ 245558 h 1725143"/>
              <a:gd name="connsiteX8" fmla="*/ 922443 w 1072344"/>
              <a:gd name="connsiteY8" fmla="*/ 286018 h 1725143"/>
              <a:gd name="connsiteX9" fmla="*/ 922443 w 1072344"/>
              <a:gd name="connsiteY9" fmla="*/ 346708 h 1725143"/>
              <a:gd name="connsiteX10" fmla="*/ 989202 w 1072344"/>
              <a:gd name="connsiteY10" fmla="*/ 370984 h 1725143"/>
              <a:gd name="connsiteX11" fmla="*/ 999317 w 1072344"/>
              <a:gd name="connsiteY11" fmla="*/ 423583 h 1725143"/>
              <a:gd name="connsiteX12" fmla="*/ 1067801 w 1072344"/>
              <a:gd name="connsiteY12" fmla="*/ 450712 h 1725143"/>
              <a:gd name="connsiteX13" fmla="*/ 1072344 w 1072344"/>
              <a:gd name="connsiteY13" fmla="*/ 1683289 h 1725143"/>
              <a:gd name="connsiteX14" fmla="*/ 1038565 w 1072344"/>
              <a:gd name="connsiteY14" fmla="*/ 1716661 h 1725143"/>
              <a:gd name="connsiteX15" fmla="*/ 944043 w 1072344"/>
              <a:gd name="connsiteY15" fmla="*/ 1685839 h 1725143"/>
              <a:gd name="connsiteX16" fmla="*/ 257729 w 1072344"/>
              <a:gd name="connsiteY16" fmla="*/ 1652962 h 1725143"/>
              <a:gd name="connsiteX17" fmla="*/ 109781 w 1072344"/>
              <a:gd name="connsiteY17" fmla="*/ 1724881 h 1725143"/>
              <a:gd name="connsiteX18" fmla="*/ 0 w 1072344"/>
              <a:gd name="connsiteY18" fmla="*/ 1692000 h 1725143"/>
              <a:gd name="connsiteX19" fmla="*/ 72782 w 1072344"/>
              <a:gd name="connsiteY19" fmla="*/ 640044 h 1725143"/>
              <a:gd name="connsiteX20" fmla="*/ 125380 w 1072344"/>
              <a:gd name="connsiteY20" fmla="*/ 609698 h 1725143"/>
              <a:gd name="connsiteX21" fmla="*/ 153701 w 1072344"/>
              <a:gd name="connsiteY21" fmla="*/ 275902 h 1725143"/>
              <a:gd name="connsiteX22" fmla="*/ 254852 w 1072344"/>
              <a:gd name="connsiteY22" fmla="*/ 174752 h 1725143"/>
              <a:gd name="connsiteX23" fmla="*/ 281150 w 1072344"/>
              <a:gd name="connsiteY23" fmla="*/ 81693 h 1725143"/>
              <a:gd name="connsiteX24" fmla="*/ 334073 w 1072344"/>
              <a:gd name="connsiteY24" fmla="*/ 14161 h 1725143"/>
              <a:gd name="connsiteX0" fmla="*/ 334073 w 1072344"/>
              <a:gd name="connsiteY0" fmla="*/ 14161 h 1725189"/>
              <a:gd name="connsiteX1" fmla="*/ 398517 w 1072344"/>
              <a:gd name="connsiteY1" fmla="*/ 0 h 1725189"/>
              <a:gd name="connsiteX2" fmla="*/ 511773 w 1072344"/>
              <a:gd name="connsiteY2" fmla="*/ 23027 h 1725189"/>
              <a:gd name="connsiteX3" fmla="*/ 517843 w 1072344"/>
              <a:gd name="connsiteY3" fmla="*/ 83717 h 1725189"/>
              <a:gd name="connsiteX4" fmla="*/ 564372 w 1072344"/>
              <a:gd name="connsiteY4" fmla="*/ 103947 h 1725189"/>
              <a:gd name="connsiteX5" fmla="*/ 570441 w 1072344"/>
              <a:gd name="connsiteY5" fmla="*/ 172729 h 1725189"/>
              <a:gd name="connsiteX6" fmla="*/ 649337 w 1072344"/>
              <a:gd name="connsiteY6" fmla="*/ 199029 h 1725189"/>
              <a:gd name="connsiteX7" fmla="*/ 647314 w 1072344"/>
              <a:gd name="connsiteY7" fmla="*/ 245558 h 1725189"/>
              <a:gd name="connsiteX8" fmla="*/ 922443 w 1072344"/>
              <a:gd name="connsiteY8" fmla="*/ 286018 h 1725189"/>
              <a:gd name="connsiteX9" fmla="*/ 922443 w 1072344"/>
              <a:gd name="connsiteY9" fmla="*/ 346708 h 1725189"/>
              <a:gd name="connsiteX10" fmla="*/ 989202 w 1072344"/>
              <a:gd name="connsiteY10" fmla="*/ 370984 h 1725189"/>
              <a:gd name="connsiteX11" fmla="*/ 999317 w 1072344"/>
              <a:gd name="connsiteY11" fmla="*/ 423583 h 1725189"/>
              <a:gd name="connsiteX12" fmla="*/ 1067801 w 1072344"/>
              <a:gd name="connsiteY12" fmla="*/ 450712 h 1725189"/>
              <a:gd name="connsiteX13" fmla="*/ 1072344 w 1072344"/>
              <a:gd name="connsiteY13" fmla="*/ 1683289 h 1725189"/>
              <a:gd name="connsiteX14" fmla="*/ 1038565 w 1072344"/>
              <a:gd name="connsiteY14" fmla="*/ 1716661 h 1725189"/>
              <a:gd name="connsiteX15" fmla="*/ 944043 w 1072344"/>
              <a:gd name="connsiteY15" fmla="*/ 1685839 h 1725189"/>
              <a:gd name="connsiteX16" fmla="*/ 826917 w 1072344"/>
              <a:gd name="connsiteY16" fmla="*/ 1694057 h 1725189"/>
              <a:gd name="connsiteX17" fmla="*/ 257729 w 1072344"/>
              <a:gd name="connsiteY17" fmla="*/ 1652962 h 1725189"/>
              <a:gd name="connsiteX18" fmla="*/ 109781 w 1072344"/>
              <a:gd name="connsiteY18" fmla="*/ 1724881 h 1725189"/>
              <a:gd name="connsiteX19" fmla="*/ 0 w 1072344"/>
              <a:gd name="connsiteY19" fmla="*/ 1692000 h 1725189"/>
              <a:gd name="connsiteX20" fmla="*/ 72782 w 1072344"/>
              <a:gd name="connsiteY20" fmla="*/ 640044 h 1725189"/>
              <a:gd name="connsiteX21" fmla="*/ 125380 w 1072344"/>
              <a:gd name="connsiteY21" fmla="*/ 609698 h 1725189"/>
              <a:gd name="connsiteX22" fmla="*/ 153701 w 1072344"/>
              <a:gd name="connsiteY22" fmla="*/ 275902 h 1725189"/>
              <a:gd name="connsiteX23" fmla="*/ 254852 w 1072344"/>
              <a:gd name="connsiteY23" fmla="*/ 174752 h 1725189"/>
              <a:gd name="connsiteX24" fmla="*/ 281150 w 1072344"/>
              <a:gd name="connsiteY24" fmla="*/ 81693 h 1725189"/>
              <a:gd name="connsiteX25" fmla="*/ 334073 w 1072344"/>
              <a:gd name="connsiteY25" fmla="*/ 14161 h 1725189"/>
              <a:gd name="connsiteX0" fmla="*/ 334073 w 1072344"/>
              <a:gd name="connsiteY0" fmla="*/ 14161 h 1725189"/>
              <a:gd name="connsiteX1" fmla="*/ 398517 w 1072344"/>
              <a:gd name="connsiteY1" fmla="*/ 0 h 1725189"/>
              <a:gd name="connsiteX2" fmla="*/ 511773 w 1072344"/>
              <a:gd name="connsiteY2" fmla="*/ 23027 h 1725189"/>
              <a:gd name="connsiteX3" fmla="*/ 517843 w 1072344"/>
              <a:gd name="connsiteY3" fmla="*/ 83717 h 1725189"/>
              <a:gd name="connsiteX4" fmla="*/ 564372 w 1072344"/>
              <a:gd name="connsiteY4" fmla="*/ 103947 h 1725189"/>
              <a:gd name="connsiteX5" fmla="*/ 570441 w 1072344"/>
              <a:gd name="connsiteY5" fmla="*/ 172729 h 1725189"/>
              <a:gd name="connsiteX6" fmla="*/ 649337 w 1072344"/>
              <a:gd name="connsiteY6" fmla="*/ 199029 h 1725189"/>
              <a:gd name="connsiteX7" fmla="*/ 647314 w 1072344"/>
              <a:gd name="connsiteY7" fmla="*/ 245558 h 1725189"/>
              <a:gd name="connsiteX8" fmla="*/ 922443 w 1072344"/>
              <a:gd name="connsiteY8" fmla="*/ 286018 h 1725189"/>
              <a:gd name="connsiteX9" fmla="*/ 922443 w 1072344"/>
              <a:gd name="connsiteY9" fmla="*/ 346708 h 1725189"/>
              <a:gd name="connsiteX10" fmla="*/ 989202 w 1072344"/>
              <a:gd name="connsiteY10" fmla="*/ 370984 h 1725189"/>
              <a:gd name="connsiteX11" fmla="*/ 999317 w 1072344"/>
              <a:gd name="connsiteY11" fmla="*/ 423583 h 1725189"/>
              <a:gd name="connsiteX12" fmla="*/ 1067801 w 1072344"/>
              <a:gd name="connsiteY12" fmla="*/ 450712 h 1725189"/>
              <a:gd name="connsiteX13" fmla="*/ 1072344 w 1072344"/>
              <a:gd name="connsiteY13" fmla="*/ 1683289 h 1725189"/>
              <a:gd name="connsiteX14" fmla="*/ 1038565 w 1072344"/>
              <a:gd name="connsiteY14" fmla="*/ 1716661 h 1725189"/>
              <a:gd name="connsiteX15" fmla="*/ 944043 w 1072344"/>
              <a:gd name="connsiteY15" fmla="*/ 1685839 h 1725189"/>
              <a:gd name="connsiteX16" fmla="*/ 826917 w 1072344"/>
              <a:gd name="connsiteY16" fmla="*/ 1694057 h 1725189"/>
              <a:gd name="connsiteX17" fmla="*/ 257729 w 1072344"/>
              <a:gd name="connsiteY17" fmla="*/ 1652962 h 1725189"/>
              <a:gd name="connsiteX18" fmla="*/ 109781 w 1072344"/>
              <a:gd name="connsiteY18" fmla="*/ 1724881 h 1725189"/>
              <a:gd name="connsiteX19" fmla="*/ 0 w 1072344"/>
              <a:gd name="connsiteY19" fmla="*/ 1692000 h 1725189"/>
              <a:gd name="connsiteX20" fmla="*/ 72782 w 1072344"/>
              <a:gd name="connsiteY20" fmla="*/ 640044 h 1725189"/>
              <a:gd name="connsiteX21" fmla="*/ 125380 w 1072344"/>
              <a:gd name="connsiteY21" fmla="*/ 609698 h 1725189"/>
              <a:gd name="connsiteX22" fmla="*/ 153701 w 1072344"/>
              <a:gd name="connsiteY22" fmla="*/ 275902 h 1725189"/>
              <a:gd name="connsiteX23" fmla="*/ 254852 w 1072344"/>
              <a:gd name="connsiteY23" fmla="*/ 174752 h 1725189"/>
              <a:gd name="connsiteX24" fmla="*/ 281150 w 1072344"/>
              <a:gd name="connsiteY24" fmla="*/ 81693 h 1725189"/>
              <a:gd name="connsiteX25" fmla="*/ 334073 w 1072344"/>
              <a:gd name="connsiteY25" fmla="*/ 14161 h 1725189"/>
              <a:gd name="connsiteX0" fmla="*/ 334073 w 1072344"/>
              <a:gd name="connsiteY0" fmla="*/ 14161 h 1725207"/>
              <a:gd name="connsiteX1" fmla="*/ 398517 w 1072344"/>
              <a:gd name="connsiteY1" fmla="*/ 0 h 1725207"/>
              <a:gd name="connsiteX2" fmla="*/ 511773 w 1072344"/>
              <a:gd name="connsiteY2" fmla="*/ 23027 h 1725207"/>
              <a:gd name="connsiteX3" fmla="*/ 517843 w 1072344"/>
              <a:gd name="connsiteY3" fmla="*/ 83717 h 1725207"/>
              <a:gd name="connsiteX4" fmla="*/ 564372 w 1072344"/>
              <a:gd name="connsiteY4" fmla="*/ 103947 h 1725207"/>
              <a:gd name="connsiteX5" fmla="*/ 570441 w 1072344"/>
              <a:gd name="connsiteY5" fmla="*/ 172729 h 1725207"/>
              <a:gd name="connsiteX6" fmla="*/ 649337 w 1072344"/>
              <a:gd name="connsiteY6" fmla="*/ 199029 h 1725207"/>
              <a:gd name="connsiteX7" fmla="*/ 647314 w 1072344"/>
              <a:gd name="connsiteY7" fmla="*/ 245558 h 1725207"/>
              <a:gd name="connsiteX8" fmla="*/ 922443 w 1072344"/>
              <a:gd name="connsiteY8" fmla="*/ 286018 h 1725207"/>
              <a:gd name="connsiteX9" fmla="*/ 922443 w 1072344"/>
              <a:gd name="connsiteY9" fmla="*/ 346708 h 1725207"/>
              <a:gd name="connsiteX10" fmla="*/ 989202 w 1072344"/>
              <a:gd name="connsiteY10" fmla="*/ 370984 h 1725207"/>
              <a:gd name="connsiteX11" fmla="*/ 999317 w 1072344"/>
              <a:gd name="connsiteY11" fmla="*/ 423583 h 1725207"/>
              <a:gd name="connsiteX12" fmla="*/ 1067801 w 1072344"/>
              <a:gd name="connsiteY12" fmla="*/ 450712 h 1725207"/>
              <a:gd name="connsiteX13" fmla="*/ 1072344 w 1072344"/>
              <a:gd name="connsiteY13" fmla="*/ 1683289 h 1725207"/>
              <a:gd name="connsiteX14" fmla="*/ 1038565 w 1072344"/>
              <a:gd name="connsiteY14" fmla="*/ 1716661 h 1725207"/>
              <a:gd name="connsiteX15" fmla="*/ 944043 w 1072344"/>
              <a:gd name="connsiteY15" fmla="*/ 1685839 h 1725207"/>
              <a:gd name="connsiteX16" fmla="*/ 826917 w 1072344"/>
              <a:gd name="connsiteY16" fmla="*/ 1694057 h 1725207"/>
              <a:gd name="connsiteX17" fmla="*/ 395403 w 1072344"/>
              <a:gd name="connsiteY17" fmla="*/ 1657070 h 1725207"/>
              <a:gd name="connsiteX18" fmla="*/ 257729 w 1072344"/>
              <a:gd name="connsiteY18" fmla="*/ 1652962 h 1725207"/>
              <a:gd name="connsiteX19" fmla="*/ 109781 w 1072344"/>
              <a:gd name="connsiteY19" fmla="*/ 1724881 h 1725207"/>
              <a:gd name="connsiteX20" fmla="*/ 0 w 1072344"/>
              <a:gd name="connsiteY20" fmla="*/ 1692000 h 1725207"/>
              <a:gd name="connsiteX21" fmla="*/ 72782 w 1072344"/>
              <a:gd name="connsiteY21" fmla="*/ 640044 h 1725207"/>
              <a:gd name="connsiteX22" fmla="*/ 125380 w 1072344"/>
              <a:gd name="connsiteY22" fmla="*/ 609698 h 1725207"/>
              <a:gd name="connsiteX23" fmla="*/ 153701 w 1072344"/>
              <a:gd name="connsiteY23" fmla="*/ 275902 h 1725207"/>
              <a:gd name="connsiteX24" fmla="*/ 254852 w 1072344"/>
              <a:gd name="connsiteY24" fmla="*/ 174752 h 1725207"/>
              <a:gd name="connsiteX25" fmla="*/ 281150 w 1072344"/>
              <a:gd name="connsiteY25" fmla="*/ 81693 h 1725207"/>
              <a:gd name="connsiteX26" fmla="*/ 334073 w 1072344"/>
              <a:gd name="connsiteY26" fmla="*/ 14161 h 1725207"/>
              <a:gd name="connsiteX0" fmla="*/ 334073 w 1072344"/>
              <a:gd name="connsiteY0" fmla="*/ 14161 h 1725207"/>
              <a:gd name="connsiteX1" fmla="*/ 398517 w 1072344"/>
              <a:gd name="connsiteY1" fmla="*/ 0 h 1725207"/>
              <a:gd name="connsiteX2" fmla="*/ 511773 w 1072344"/>
              <a:gd name="connsiteY2" fmla="*/ 23027 h 1725207"/>
              <a:gd name="connsiteX3" fmla="*/ 517843 w 1072344"/>
              <a:gd name="connsiteY3" fmla="*/ 83717 h 1725207"/>
              <a:gd name="connsiteX4" fmla="*/ 564372 w 1072344"/>
              <a:gd name="connsiteY4" fmla="*/ 103947 h 1725207"/>
              <a:gd name="connsiteX5" fmla="*/ 570441 w 1072344"/>
              <a:gd name="connsiteY5" fmla="*/ 172729 h 1725207"/>
              <a:gd name="connsiteX6" fmla="*/ 649337 w 1072344"/>
              <a:gd name="connsiteY6" fmla="*/ 199029 h 1725207"/>
              <a:gd name="connsiteX7" fmla="*/ 647314 w 1072344"/>
              <a:gd name="connsiteY7" fmla="*/ 245558 h 1725207"/>
              <a:gd name="connsiteX8" fmla="*/ 922443 w 1072344"/>
              <a:gd name="connsiteY8" fmla="*/ 286018 h 1725207"/>
              <a:gd name="connsiteX9" fmla="*/ 922443 w 1072344"/>
              <a:gd name="connsiteY9" fmla="*/ 346708 h 1725207"/>
              <a:gd name="connsiteX10" fmla="*/ 989202 w 1072344"/>
              <a:gd name="connsiteY10" fmla="*/ 370984 h 1725207"/>
              <a:gd name="connsiteX11" fmla="*/ 999317 w 1072344"/>
              <a:gd name="connsiteY11" fmla="*/ 423583 h 1725207"/>
              <a:gd name="connsiteX12" fmla="*/ 1067801 w 1072344"/>
              <a:gd name="connsiteY12" fmla="*/ 450712 h 1725207"/>
              <a:gd name="connsiteX13" fmla="*/ 1072344 w 1072344"/>
              <a:gd name="connsiteY13" fmla="*/ 1683289 h 1725207"/>
              <a:gd name="connsiteX14" fmla="*/ 1038565 w 1072344"/>
              <a:gd name="connsiteY14" fmla="*/ 1716661 h 1725207"/>
              <a:gd name="connsiteX15" fmla="*/ 944043 w 1072344"/>
              <a:gd name="connsiteY15" fmla="*/ 1685839 h 1725207"/>
              <a:gd name="connsiteX16" fmla="*/ 826917 w 1072344"/>
              <a:gd name="connsiteY16" fmla="*/ 1694057 h 1725207"/>
              <a:gd name="connsiteX17" fmla="*/ 598831 w 1072344"/>
              <a:gd name="connsiteY17" fmla="*/ 1667345 h 1725207"/>
              <a:gd name="connsiteX18" fmla="*/ 395403 w 1072344"/>
              <a:gd name="connsiteY18" fmla="*/ 1657070 h 1725207"/>
              <a:gd name="connsiteX19" fmla="*/ 257729 w 1072344"/>
              <a:gd name="connsiteY19" fmla="*/ 1652962 h 1725207"/>
              <a:gd name="connsiteX20" fmla="*/ 109781 w 1072344"/>
              <a:gd name="connsiteY20" fmla="*/ 1724881 h 1725207"/>
              <a:gd name="connsiteX21" fmla="*/ 0 w 1072344"/>
              <a:gd name="connsiteY21" fmla="*/ 1692000 h 1725207"/>
              <a:gd name="connsiteX22" fmla="*/ 72782 w 1072344"/>
              <a:gd name="connsiteY22" fmla="*/ 640044 h 1725207"/>
              <a:gd name="connsiteX23" fmla="*/ 125380 w 1072344"/>
              <a:gd name="connsiteY23" fmla="*/ 609698 h 1725207"/>
              <a:gd name="connsiteX24" fmla="*/ 153701 w 1072344"/>
              <a:gd name="connsiteY24" fmla="*/ 275902 h 1725207"/>
              <a:gd name="connsiteX25" fmla="*/ 254852 w 1072344"/>
              <a:gd name="connsiteY25" fmla="*/ 174752 h 1725207"/>
              <a:gd name="connsiteX26" fmla="*/ 281150 w 1072344"/>
              <a:gd name="connsiteY26" fmla="*/ 81693 h 1725207"/>
              <a:gd name="connsiteX27" fmla="*/ 334073 w 1072344"/>
              <a:gd name="connsiteY27" fmla="*/ 14161 h 1725207"/>
              <a:gd name="connsiteX0" fmla="*/ 334073 w 1072344"/>
              <a:gd name="connsiteY0" fmla="*/ 14161 h 1725207"/>
              <a:gd name="connsiteX1" fmla="*/ 398517 w 1072344"/>
              <a:gd name="connsiteY1" fmla="*/ 0 h 1725207"/>
              <a:gd name="connsiteX2" fmla="*/ 511773 w 1072344"/>
              <a:gd name="connsiteY2" fmla="*/ 23027 h 1725207"/>
              <a:gd name="connsiteX3" fmla="*/ 517843 w 1072344"/>
              <a:gd name="connsiteY3" fmla="*/ 83717 h 1725207"/>
              <a:gd name="connsiteX4" fmla="*/ 564372 w 1072344"/>
              <a:gd name="connsiteY4" fmla="*/ 103947 h 1725207"/>
              <a:gd name="connsiteX5" fmla="*/ 570441 w 1072344"/>
              <a:gd name="connsiteY5" fmla="*/ 172729 h 1725207"/>
              <a:gd name="connsiteX6" fmla="*/ 649337 w 1072344"/>
              <a:gd name="connsiteY6" fmla="*/ 199029 h 1725207"/>
              <a:gd name="connsiteX7" fmla="*/ 647314 w 1072344"/>
              <a:gd name="connsiteY7" fmla="*/ 245558 h 1725207"/>
              <a:gd name="connsiteX8" fmla="*/ 922443 w 1072344"/>
              <a:gd name="connsiteY8" fmla="*/ 286018 h 1725207"/>
              <a:gd name="connsiteX9" fmla="*/ 922443 w 1072344"/>
              <a:gd name="connsiteY9" fmla="*/ 346708 h 1725207"/>
              <a:gd name="connsiteX10" fmla="*/ 989202 w 1072344"/>
              <a:gd name="connsiteY10" fmla="*/ 370984 h 1725207"/>
              <a:gd name="connsiteX11" fmla="*/ 999317 w 1072344"/>
              <a:gd name="connsiteY11" fmla="*/ 423583 h 1725207"/>
              <a:gd name="connsiteX12" fmla="*/ 1067801 w 1072344"/>
              <a:gd name="connsiteY12" fmla="*/ 450712 h 1725207"/>
              <a:gd name="connsiteX13" fmla="*/ 1072344 w 1072344"/>
              <a:gd name="connsiteY13" fmla="*/ 1683289 h 1725207"/>
              <a:gd name="connsiteX14" fmla="*/ 1038565 w 1072344"/>
              <a:gd name="connsiteY14" fmla="*/ 1716661 h 1725207"/>
              <a:gd name="connsiteX15" fmla="*/ 944043 w 1072344"/>
              <a:gd name="connsiteY15" fmla="*/ 1685839 h 1725207"/>
              <a:gd name="connsiteX16" fmla="*/ 826917 w 1072344"/>
              <a:gd name="connsiteY16" fmla="*/ 1694057 h 1725207"/>
              <a:gd name="connsiteX17" fmla="*/ 720066 w 1072344"/>
              <a:gd name="connsiteY17" fmla="*/ 1673509 h 1725207"/>
              <a:gd name="connsiteX18" fmla="*/ 598831 w 1072344"/>
              <a:gd name="connsiteY18" fmla="*/ 1667345 h 1725207"/>
              <a:gd name="connsiteX19" fmla="*/ 395403 w 1072344"/>
              <a:gd name="connsiteY19" fmla="*/ 1657070 h 1725207"/>
              <a:gd name="connsiteX20" fmla="*/ 257729 w 1072344"/>
              <a:gd name="connsiteY20" fmla="*/ 1652962 h 1725207"/>
              <a:gd name="connsiteX21" fmla="*/ 109781 w 1072344"/>
              <a:gd name="connsiteY21" fmla="*/ 1724881 h 1725207"/>
              <a:gd name="connsiteX22" fmla="*/ 0 w 1072344"/>
              <a:gd name="connsiteY22" fmla="*/ 1692000 h 1725207"/>
              <a:gd name="connsiteX23" fmla="*/ 72782 w 1072344"/>
              <a:gd name="connsiteY23" fmla="*/ 640044 h 1725207"/>
              <a:gd name="connsiteX24" fmla="*/ 125380 w 1072344"/>
              <a:gd name="connsiteY24" fmla="*/ 609698 h 1725207"/>
              <a:gd name="connsiteX25" fmla="*/ 153701 w 1072344"/>
              <a:gd name="connsiteY25" fmla="*/ 275902 h 1725207"/>
              <a:gd name="connsiteX26" fmla="*/ 254852 w 1072344"/>
              <a:gd name="connsiteY26" fmla="*/ 174752 h 1725207"/>
              <a:gd name="connsiteX27" fmla="*/ 281150 w 1072344"/>
              <a:gd name="connsiteY27" fmla="*/ 81693 h 1725207"/>
              <a:gd name="connsiteX28" fmla="*/ 334073 w 1072344"/>
              <a:gd name="connsiteY28" fmla="*/ 14161 h 1725207"/>
              <a:gd name="connsiteX0" fmla="*/ 334073 w 1072344"/>
              <a:gd name="connsiteY0" fmla="*/ 14161 h 1726373"/>
              <a:gd name="connsiteX1" fmla="*/ 398517 w 1072344"/>
              <a:gd name="connsiteY1" fmla="*/ 0 h 1726373"/>
              <a:gd name="connsiteX2" fmla="*/ 511773 w 1072344"/>
              <a:gd name="connsiteY2" fmla="*/ 23027 h 1726373"/>
              <a:gd name="connsiteX3" fmla="*/ 517843 w 1072344"/>
              <a:gd name="connsiteY3" fmla="*/ 83717 h 1726373"/>
              <a:gd name="connsiteX4" fmla="*/ 564372 w 1072344"/>
              <a:gd name="connsiteY4" fmla="*/ 103947 h 1726373"/>
              <a:gd name="connsiteX5" fmla="*/ 570441 w 1072344"/>
              <a:gd name="connsiteY5" fmla="*/ 172729 h 1726373"/>
              <a:gd name="connsiteX6" fmla="*/ 649337 w 1072344"/>
              <a:gd name="connsiteY6" fmla="*/ 199029 h 1726373"/>
              <a:gd name="connsiteX7" fmla="*/ 647314 w 1072344"/>
              <a:gd name="connsiteY7" fmla="*/ 245558 h 1726373"/>
              <a:gd name="connsiteX8" fmla="*/ 922443 w 1072344"/>
              <a:gd name="connsiteY8" fmla="*/ 286018 h 1726373"/>
              <a:gd name="connsiteX9" fmla="*/ 922443 w 1072344"/>
              <a:gd name="connsiteY9" fmla="*/ 346708 h 1726373"/>
              <a:gd name="connsiteX10" fmla="*/ 989202 w 1072344"/>
              <a:gd name="connsiteY10" fmla="*/ 370984 h 1726373"/>
              <a:gd name="connsiteX11" fmla="*/ 999317 w 1072344"/>
              <a:gd name="connsiteY11" fmla="*/ 423583 h 1726373"/>
              <a:gd name="connsiteX12" fmla="*/ 1067801 w 1072344"/>
              <a:gd name="connsiteY12" fmla="*/ 450712 h 1726373"/>
              <a:gd name="connsiteX13" fmla="*/ 1072344 w 1072344"/>
              <a:gd name="connsiteY13" fmla="*/ 1683289 h 1726373"/>
              <a:gd name="connsiteX14" fmla="*/ 1038565 w 1072344"/>
              <a:gd name="connsiteY14" fmla="*/ 1716661 h 1726373"/>
              <a:gd name="connsiteX15" fmla="*/ 944043 w 1072344"/>
              <a:gd name="connsiteY15" fmla="*/ 1685839 h 1726373"/>
              <a:gd name="connsiteX16" fmla="*/ 826917 w 1072344"/>
              <a:gd name="connsiteY16" fmla="*/ 1694057 h 1726373"/>
              <a:gd name="connsiteX17" fmla="*/ 720066 w 1072344"/>
              <a:gd name="connsiteY17" fmla="*/ 1673509 h 1726373"/>
              <a:gd name="connsiteX18" fmla="*/ 598831 w 1072344"/>
              <a:gd name="connsiteY18" fmla="*/ 1667345 h 1726373"/>
              <a:gd name="connsiteX19" fmla="*/ 395403 w 1072344"/>
              <a:gd name="connsiteY19" fmla="*/ 1657070 h 1726373"/>
              <a:gd name="connsiteX20" fmla="*/ 285024 w 1072344"/>
              <a:gd name="connsiteY20" fmla="*/ 1707553 h 1726373"/>
              <a:gd name="connsiteX21" fmla="*/ 109781 w 1072344"/>
              <a:gd name="connsiteY21" fmla="*/ 1724881 h 1726373"/>
              <a:gd name="connsiteX22" fmla="*/ 0 w 1072344"/>
              <a:gd name="connsiteY22" fmla="*/ 1692000 h 1726373"/>
              <a:gd name="connsiteX23" fmla="*/ 72782 w 1072344"/>
              <a:gd name="connsiteY23" fmla="*/ 640044 h 1726373"/>
              <a:gd name="connsiteX24" fmla="*/ 125380 w 1072344"/>
              <a:gd name="connsiteY24" fmla="*/ 609698 h 1726373"/>
              <a:gd name="connsiteX25" fmla="*/ 153701 w 1072344"/>
              <a:gd name="connsiteY25" fmla="*/ 275902 h 1726373"/>
              <a:gd name="connsiteX26" fmla="*/ 254852 w 1072344"/>
              <a:gd name="connsiteY26" fmla="*/ 174752 h 1726373"/>
              <a:gd name="connsiteX27" fmla="*/ 281150 w 1072344"/>
              <a:gd name="connsiteY27" fmla="*/ 81693 h 1726373"/>
              <a:gd name="connsiteX28" fmla="*/ 334073 w 1072344"/>
              <a:gd name="connsiteY28" fmla="*/ 14161 h 1726373"/>
              <a:gd name="connsiteX0" fmla="*/ 334073 w 1072344"/>
              <a:gd name="connsiteY0" fmla="*/ 14161 h 1916405"/>
              <a:gd name="connsiteX1" fmla="*/ 398517 w 1072344"/>
              <a:gd name="connsiteY1" fmla="*/ 0 h 1916405"/>
              <a:gd name="connsiteX2" fmla="*/ 511773 w 1072344"/>
              <a:gd name="connsiteY2" fmla="*/ 23027 h 1916405"/>
              <a:gd name="connsiteX3" fmla="*/ 517843 w 1072344"/>
              <a:gd name="connsiteY3" fmla="*/ 83717 h 1916405"/>
              <a:gd name="connsiteX4" fmla="*/ 564372 w 1072344"/>
              <a:gd name="connsiteY4" fmla="*/ 103947 h 1916405"/>
              <a:gd name="connsiteX5" fmla="*/ 570441 w 1072344"/>
              <a:gd name="connsiteY5" fmla="*/ 172729 h 1916405"/>
              <a:gd name="connsiteX6" fmla="*/ 649337 w 1072344"/>
              <a:gd name="connsiteY6" fmla="*/ 199029 h 1916405"/>
              <a:gd name="connsiteX7" fmla="*/ 647314 w 1072344"/>
              <a:gd name="connsiteY7" fmla="*/ 245558 h 1916405"/>
              <a:gd name="connsiteX8" fmla="*/ 922443 w 1072344"/>
              <a:gd name="connsiteY8" fmla="*/ 286018 h 1916405"/>
              <a:gd name="connsiteX9" fmla="*/ 922443 w 1072344"/>
              <a:gd name="connsiteY9" fmla="*/ 346708 h 1916405"/>
              <a:gd name="connsiteX10" fmla="*/ 989202 w 1072344"/>
              <a:gd name="connsiteY10" fmla="*/ 370984 h 1916405"/>
              <a:gd name="connsiteX11" fmla="*/ 999317 w 1072344"/>
              <a:gd name="connsiteY11" fmla="*/ 423583 h 1916405"/>
              <a:gd name="connsiteX12" fmla="*/ 1067801 w 1072344"/>
              <a:gd name="connsiteY12" fmla="*/ 450712 h 1916405"/>
              <a:gd name="connsiteX13" fmla="*/ 1072344 w 1072344"/>
              <a:gd name="connsiteY13" fmla="*/ 1683289 h 1916405"/>
              <a:gd name="connsiteX14" fmla="*/ 1038565 w 1072344"/>
              <a:gd name="connsiteY14" fmla="*/ 1716661 h 1916405"/>
              <a:gd name="connsiteX15" fmla="*/ 944043 w 1072344"/>
              <a:gd name="connsiteY15" fmla="*/ 1685839 h 1916405"/>
              <a:gd name="connsiteX16" fmla="*/ 826917 w 1072344"/>
              <a:gd name="connsiteY16" fmla="*/ 1694057 h 1916405"/>
              <a:gd name="connsiteX17" fmla="*/ 720066 w 1072344"/>
              <a:gd name="connsiteY17" fmla="*/ 1673509 h 1916405"/>
              <a:gd name="connsiteX18" fmla="*/ 598831 w 1072344"/>
              <a:gd name="connsiteY18" fmla="*/ 1667345 h 1916405"/>
              <a:gd name="connsiteX19" fmla="*/ 368107 w 1072344"/>
              <a:gd name="connsiteY19" fmla="*/ 1916378 h 1916405"/>
              <a:gd name="connsiteX20" fmla="*/ 285024 w 1072344"/>
              <a:gd name="connsiteY20" fmla="*/ 1707553 h 1916405"/>
              <a:gd name="connsiteX21" fmla="*/ 109781 w 1072344"/>
              <a:gd name="connsiteY21" fmla="*/ 1724881 h 1916405"/>
              <a:gd name="connsiteX22" fmla="*/ 0 w 1072344"/>
              <a:gd name="connsiteY22" fmla="*/ 1692000 h 1916405"/>
              <a:gd name="connsiteX23" fmla="*/ 72782 w 1072344"/>
              <a:gd name="connsiteY23" fmla="*/ 640044 h 1916405"/>
              <a:gd name="connsiteX24" fmla="*/ 125380 w 1072344"/>
              <a:gd name="connsiteY24" fmla="*/ 609698 h 1916405"/>
              <a:gd name="connsiteX25" fmla="*/ 153701 w 1072344"/>
              <a:gd name="connsiteY25" fmla="*/ 275902 h 1916405"/>
              <a:gd name="connsiteX26" fmla="*/ 254852 w 1072344"/>
              <a:gd name="connsiteY26" fmla="*/ 174752 h 1916405"/>
              <a:gd name="connsiteX27" fmla="*/ 281150 w 1072344"/>
              <a:gd name="connsiteY27" fmla="*/ 81693 h 1916405"/>
              <a:gd name="connsiteX28" fmla="*/ 334073 w 1072344"/>
              <a:gd name="connsiteY28" fmla="*/ 14161 h 1916405"/>
              <a:gd name="connsiteX0" fmla="*/ 334073 w 1072344"/>
              <a:gd name="connsiteY0" fmla="*/ 14161 h 2172332"/>
              <a:gd name="connsiteX1" fmla="*/ 398517 w 1072344"/>
              <a:gd name="connsiteY1" fmla="*/ 0 h 2172332"/>
              <a:gd name="connsiteX2" fmla="*/ 511773 w 1072344"/>
              <a:gd name="connsiteY2" fmla="*/ 23027 h 2172332"/>
              <a:gd name="connsiteX3" fmla="*/ 517843 w 1072344"/>
              <a:gd name="connsiteY3" fmla="*/ 83717 h 2172332"/>
              <a:gd name="connsiteX4" fmla="*/ 564372 w 1072344"/>
              <a:gd name="connsiteY4" fmla="*/ 103947 h 2172332"/>
              <a:gd name="connsiteX5" fmla="*/ 570441 w 1072344"/>
              <a:gd name="connsiteY5" fmla="*/ 172729 h 2172332"/>
              <a:gd name="connsiteX6" fmla="*/ 649337 w 1072344"/>
              <a:gd name="connsiteY6" fmla="*/ 199029 h 2172332"/>
              <a:gd name="connsiteX7" fmla="*/ 647314 w 1072344"/>
              <a:gd name="connsiteY7" fmla="*/ 245558 h 2172332"/>
              <a:gd name="connsiteX8" fmla="*/ 922443 w 1072344"/>
              <a:gd name="connsiteY8" fmla="*/ 286018 h 2172332"/>
              <a:gd name="connsiteX9" fmla="*/ 922443 w 1072344"/>
              <a:gd name="connsiteY9" fmla="*/ 346708 h 2172332"/>
              <a:gd name="connsiteX10" fmla="*/ 989202 w 1072344"/>
              <a:gd name="connsiteY10" fmla="*/ 370984 h 2172332"/>
              <a:gd name="connsiteX11" fmla="*/ 999317 w 1072344"/>
              <a:gd name="connsiteY11" fmla="*/ 423583 h 2172332"/>
              <a:gd name="connsiteX12" fmla="*/ 1067801 w 1072344"/>
              <a:gd name="connsiteY12" fmla="*/ 450712 h 2172332"/>
              <a:gd name="connsiteX13" fmla="*/ 1072344 w 1072344"/>
              <a:gd name="connsiteY13" fmla="*/ 1683289 h 2172332"/>
              <a:gd name="connsiteX14" fmla="*/ 1038565 w 1072344"/>
              <a:gd name="connsiteY14" fmla="*/ 1716661 h 2172332"/>
              <a:gd name="connsiteX15" fmla="*/ 944043 w 1072344"/>
              <a:gd name="connsiteY15" fmla="*/ 1685839 h 2172332"/>
              <a:gd name="connsiteX16" fmla="*/ 826917 w 1072344"/>
              <a:gd name="connsiteY16" fmla="*/ 1694057 h 2172332"/>
              <a:gd name="connsiteX17" fmla="*/ 720066 w 1072344"/>
              <a:gd name="connsiteY17" fmla="*/ 1673509 h 2172332"/>
              <a:gd name="connsiteX18" fmla="*/ 421410 w 1072344"/>
              <a:gd name="connsiteY18" fmla="*/ 2172312 h 2172332"/>
              <a:gd name="connsiteX19" fmla="*/ 368107 w 1072344"/>
              <a:gd name="connsiteY19" fmla="*/ 1916378 h 2172332"/>
              <a:gd name="connsiteX20" fmla="*/ 285024 w 1072344"/>
              <a:gd name="connsiteY20" fmla="*/ 1707553 h 2172332"/>
              <a:gd name="connsiteX21" fmla="*/ 109781 w 1072344"/>
              <a:gd name="connsiteY21" fmla="*/ 1724881 h 2172332"/>
              <a:gd name="connsiteX22" fmla="*/ 0 w 1072344"/>
              <a:gd name="connsiteY22" fmla="*/ 1692000 h 2172332"/>
              <a:gd name="connsiteX23" fmla="*/ 72782 w 1072344"/>
              <a:gd name="connsiteY23" fmla="*/ 640044 h 2172332"/>
              <a:gd name="connsiteX24" fmla="*/ 125380 w 1072344"/>
              <a:gd name="connsiteY24" fmla="*/ 609698 h 2172332"/>
              <a:gd name="connsiteX25" fmla="*/ 153701 w 1072344"/>
              <a:gd name="connsiteY25" fmla="*/ 275902 h 2172332"/>
              <a:gd name="connsiteX26" fmla="*/ 254852 w 1072344"/>
              <a:gd name="connsiteY26" fmla="*/ 174752 h 2172332"/>
              <a:gd name="connsiteX27" fmla="*/ 281150 w 1072344"/>
              <a:gd name="connsiteY27" fmla="*/ 81693 h 2172332"/>
              <a:gd name="connsiteX28" fmla="*/ 334073 w 1072344"/>
              <a:gd name="connsiteY28" fmla="*/ 14161 h 2172332"/>
              <a:gd name="connsiteX0" fmla="*/ 334073 w 1072344"/>
              <a:gd name="connsiteY0" fmla="*/ 14161 h 2172331"/>
              <a:gd name="connsiteX1" fmla="*/ 398517 w 1072344"/>
              <a:gd name="connsiteY1" fmla="*/ 0 h 2172331"/>
              <a:gd name="connsiteX2" fmla="*/ 511773 w 1072344"/>
              <a:gd name="connsiteY2" fmla="*/ 23027 h 2172331"/>
              <a:gd name="connsiteX3" fmla="*/ 517843 w 1072344"/>
              <a:gd name="connsiteY3" fmla="*/ 83717 h 2172331"/>
              <a:gd name="connsiteX4" fmla="*/ 564372 w 1072344"/>
              <a:gd name="connsiteY4" fmla="*/ 103947 h 2172331"/>
              <a:gd name="connsiteX5" fmla="*/ 570441 w 1072344"/>
              <a:gd name="connsiteY5" fmla="*/ 172729 h 2172331"/>
              <a:gd name="connsiteX6" fmla="*/ 649337 w 1072344"/>
              <a:gd name="connsiteY6" fmla="*/ 199029 h 2172331"/>
              <a:gd name="connsiteX7" fmla="*/ 647314 w 1072344"/>
              <a:gd name="connsiteY7" fmla="*/ 245558 h 2172331"/>
              <a:gd name="connsiteX8" fmla="*/ 922443 w 1072344"/>
              <a:gd name="connsiteY8" fmla="*/ 286018 h 2172331"/>
              <a:gd name="connsiteX9" fmla="*/ 922443 w 1072344"/>
              <a:gd name="connsiteY9" fmla="*/ 346708 h 2172331"/>
              <a:gd name="connsiteX10" fmla="*/ 989202 w 1072344"/>
              <a:gd name="connsiteY10" fmla="*/ 370984 h 2172331"/>
              <a:gd name="connsiteX11" fmla="*/ 999317 w 1072344"/>
              <a:gd name="connsiteY11" fmla="*/ 423583 h 2172331"/>
              <a:gd name="connsiteX12" fmla="*/ 1067801 w 1072344"/>
              <a:gd name="connsiteY12" fmla="*/ 450712 h 2172331"/>
              <a:gd name="connsiteX13" fmla="*/ 1072344 w 1072344"/>
              <a:gd name="connsiteY13" fmla="*/ 1683289 h 2172331"/>
              <a:gd name="connsiteX14" fmla="*/ 1038565 w 1072344"/>
              <a:gd name="connsiteY14" fmla="*/ 1716661 h 2172331"/>
              <a:gd name="connsiteX15" fmla="*/ 944043 w 1072344"/>
              <a:gd name="connsiteY15" fmla="*/ 1685839 h 2172331"/>
              <a:gd name="connsiteX16" fmla="*/ 826917 w 1072344"/>
              <a:gd name="connsiteY16" fmla="*/ 1694057 h 2172331"/>
              <a:gd name="connsiteX17" fmla="*/ 460759 w 1072344"/>
              <a:gd name="connsiteY17" fmla="*/ 1639390 h 2172331"/>
              <a:gd name="connsiteX18" fmla="*/ 421410 w 1072344"/>
              <a:gd name="connsiteY18" fmla="*/ 2172312 h 2172331"/>
              <a:gd name="connsiteX19" fmla="*/ 368107 w 1072344"/>
              <a:gd name="connsiteY19" fmla="*/ 1916378 h 2172331"/>
              <a:gd name="connsiteX20" fmla="*/ 285024 w 1072344"/>
              <a:gd name="connsiteY20" fmla="*/ 1707553 h 2172331"/>
              <a:gd name="connsiteX21" fmla="*/ 109781 w 1072344"/>
              <a:gd name="connsiteY21" fmla="*/ 1724881 h 2172331"/>
              <a:gd name="connsiteX22" fmla="*/ 0 w 1072344"/>
              <a:gd name="connsiteY22" fmla="*/ 1692000 h 2172331"/>
              <a:gd name="connsiteX23" fmla="*/ 72782 w 1072344"/>
              <a:gd name="connsiteY23" fmla="*/ 640044 h 2172331"/>
              <a:gd name="connsiteX24" fmla="*/ 125380 w 1072344"/>
              <a:gd name="connsiteY24" fmla="*/ 609698 h 2172331"/>
              <a:gd name="connsiteX25" fmla="*/ 153701 w 1072344"/>
              <a:gd name="connsiteY25" fmla="*/ 275902 h 2172331"/>
              <a:gd name="connsiteX26" fmla="*/ 254852 w 1072344"/>
              <a:gd name="connsiteY26" fmla="*/ 174752 h 2172331"/>
              <a:gd name="connsiteX27" fmla="*/ 281150 w 1072344"/>
              <a:gd name="connsiteY27" fmla="*/ 81693 h 2172331"/>
              <a:gd name="connsiteX28" fmla="*/ 334073 w 1072344"/>
              <a:gd name="connsiteY28" fmla="*/ 14161 h 2172331"/>
              <a:gd name="connsiteX0" fmla="*/ 334073 w 1072344"/>
              <a:gd name="connsiteY0" fmla="*/ 268256 h 2426426"/>
              <a:gd name="connsiteX1" fmla="*/ 398517 w 1072344"/>
              <a:gd name="connsiteY1" fmla="*/ 254095 h 2426426"/>
              <a:gd name="connsiteX2" fmla="*/ 511773 w 1072344"/>
              <a:gd name="connsiteY2" fmla="*/ 277122 h 2426426"/>
              <a:gd name="connsiteX3" fmla="*/ 517843 w 1072344"/>
              <a:gd name="connsiteY3" fmla="*/ 337812 h 2426426"/>
              <a:gd name="connsiteX4" fmla="*/ 564372 w 1072344"/>
              <a:gd name="connsiteY4" fmla="*/ 358042 h 2426426"/>
              <a:gd name="connsiteX5" fmla="*/ 570441 w 1072344"/>
              <a:gd name="connsiteY5" fmla="*/ 426824 h 2426426"/>
              <a:gd name="connsiteX6" fmla="*/ 649337 w 1072344"/>
              <a:gd name="connsiteY6" fmla="*/ 453124 h 2426426"/>
              <a:gd name="connsiteX7" fmla="*/ 647314 w 1072344"/>
              <a:gd name="connsiteY7" fmla="*/ 499653 h 2426426"/>
              <a:gd name="connsiteX8" fmla="*/ 922443 w 1072344"/>
              <a:gd name="connsiteY8" fmla="*/ 540113 h 2426426"/>
              <a:gd name="connsiteX9" fmla="*/ 922443 w 1072344"/>
              <a:gd name="connsiteY9" fmla="*/ 600803 h 2426426"/>
              <a:gd name="connsiteX10" fmla="*/ 989202 w 1072344"/>
              <a:gd name="connsiteY10" fmla="*/ 625079 h 2426426"/>
              <a:gd name="connsiteX11" fmla="*/ 999317 w 1072344"/>
              <a:gd name="connsiteY11" fmla="*/ 677678 h 2426426"/>
              <a:gd name="connsiteX12" fmla="*/ 1067801 w 1072344"/>
              <a:gd name="connsiteY12" fmla="*/ 704807 h 2426426"/>
              <a:gd name="connsiteX13" fmla="*/ 1072344 w 1072344"/>
              <a:gd name="connsiteY13" fmla="*/ 1937384 h 2426426"/>
              <a:gd name="connsiteX14" fmla="*/ 1038565 w 1072344"/>
              <a:gd name="connsiteY14" fmla="*/ 1970756 h 2426426"/>
              <a:gd name="connsiteX15" fmla="*/ 944043 w 1072344"/>
              <a:gd name="connsiteY15" fmla="*/ 1939934 h 2426426"/>
              <a:gd name="connsiteX16" fmla="*/ 826917 w 1072344"/>
              <a:gd name="connsiteY16" fmla="*/ 1948152 h 2426426"/>
              <a:gd name="connsiteX17" fmla="*/ 460759 w 1072344"/>
              <a:gd name="connsiteY17" fmla="*/ 1893485 h 2426426"/>
              <a:gd name="connsiteX18" fmla="*/ 421410 w 1072344"/>
              <a:gd name="connsiteY18" fmla="*/ 2426407 h 2426426"/>
              <a:gd name="connsiteX19" fmla="*/ 368107 w 1072344"/>
              <a:gd name="connsiteY19" fmla="*/ 2170473 h 2426426"/>
              <a:gd name="connsiteX20" fmla="*/ 285024 w 1072344"/>
              <a:gd name="connsiteY20" fmla="*/ 1961648 h 2426426"/>
              <a:gd name="connsiteX21" fmla="*/ 109781 w 1072344"/>
              <a:gd name="connsiteY21" fmla="*/ 1978976 h 2426426"/>
              <a:gd name="connsiteX22" fmla="*/ 0 w 1072344"/>
              <a:gd name="connsiteY22" fmla="*/ 1946095 h 2426426"/>
              <a:gd name="connsiteX23" fmla="*/ 25015 w 1072344"/>
              <a:gd name="connsiteY23" fmla="*/ 211 h 2426426"/>
              <a:gd name="connsiteX24" fmla="*/ 125380 w 1072344"/>
              <a:gd name="connsiteY24" fmla="*/ 863793 h 2426426"/>
              <a:gd name="connsiteX25" fmla="*/ 153701 w 1072344"/>
              <a:gd name="connsiteY25" fmla="*/ 529997 h 2426426"/>
              <a:gd name="connsiteX26" fmla="*/ 254852 w 1072344"/>
              <a:gd name="connsiteY26" fmla="*/ 428847 h 2426426"/>
              <a:gd name="connsiteX27" fmla="*/ 281150 w 1072344"/>
              <a:gd name="connsiteY27" fmla="*/ 335788 h 2426426"/>
              <a:gd name="connsiteX28" fmla="*/ 334073 w 1072344"/>
              <a:gd name="connsiteY28" fmla="*/ 268256 h 2426426"/>
              <a:gd name="connsiteX0" fmla="*/ 334073 w 1072344"/>
              <a:gd name="connsiteY0" fmla="*/ 397657 h 2555827"/>
              <a:gd name="connsiteX1" fmla="*/ 398517 w 1072344"/>
              <a:gd name="connsiteY1" fmla="*/ 383496 h 2555827"/>
              <a:gd name="connsiteX2" fmla="*/ 511773 w 1072344"/>
              <a:gd name="connsiteY2" fmla="*/ 406523 h 2555827"/>
              <a:gd name="connsiteX3" fmla="*/ 517843 w 1072344"/>
              <a:gd name="connsiteY3" fmla="*/ 467213 h 2555827"/>
              <a:gd name="connsiteX4" fmla="*/ 564372 w 1072344"/>
              <a:gd name="connsiteY4" fmla="*/ 487443 h 2555827"/>
              <a:gd name="connsiteX5" fmla="*/ 570441 w 1072344"/>
              <a:gd name="connsiteY5" fmla="*/ 556225 h 2555827"/>
              <a:gd name="connsiteX6" fmla="*/ 649337 w 1072344"/>
              <a:gd name="connsiteY6" fmla="*/ 582525 h 2555827"/>
              <a:gd name="connsiteX7" fmla="*/ 647314 w 1072344"/>
              <a:gd name="connsiteY7" fmla="*/ 629054 h 2555827"/>
              <a:gd name="connsiteX8" fmla="*/ 922443 w 1072344"/>
              <a:gd name="connsiteY8" fmla="*/ 669514 h 2555827"/>
              <a:gd name="connsiteX9" fmla="*/ 922443 w 1072344"/>
              <a:gd name="connsiteY9" fmla="*/ 730204 h 2555827"/>
              <a:gd name="connsiteX10" fmla="*/ 989202 w 1072344"/>
              <a:gd name="connsiteY10" fmla="*/ 754480 h 2555827"/>
              <a:gd name="connsiteX11" fmla="*/ 999317 w 1072344"/>
              <a:gd name="connsiteY11" fmla="*/ 807079 h 2555827"/>
              <a:gd name="connsiteX12" fmla="*/ 1067801 w 1072344"/>
              <a:gd name="connsiteY12" fmla="*/ 834208 h 2555827"/>
              <a:gd name="connsiteX13" fmla="*/ 1072344 w 1072344"/>
              <a:gd name="connsiteY13" fmla="*/ 2066785 h 2555827"/>
              <a:gd name="connsiteX14" fmla="*/ 1038565 w 1072344"/>
              <a:gd name="connsiteY14" fmla="*/ 2100157 h 2555827"/>
              <a:gd name="connsiteX15" fmla="*/ 944043 w 1072344"/>
              <a:gd name="connsiteY15" fmla="*/ 2069335 h 2555827"/>
              <a:gd name="connsiteX16" fmla="*/ 826917 w 1072344"/>
              <a:gd name="connsiteY16" fmla="*/ 2077553 h 2555827"/>
              <a:gd name="connsiteX17" fmla="*/ 460759 w 1072344"/>
              <a:gd name="connsiteY17" fmla="*/ 2022886 h 2555827"/>
              <a:gd name="connsiteX18" fmla="*/ 421410 w 1072344"/>
              <a:gd name="connsiteY18" fmla="*/ 2555808 h 2555827"/>
              <a:gd name="connsiteX19" fmla="*/ 368107 w 1072344"/>
              <a:gd name="connsiteY19" fmla="*/ 2299874 h 2555827"/>
              <a:gd name="connsiteX20" fmla="*/ 285024 w 1072344"/>
              <a:gd name="connsiteY20" fmla="*/ 2091049 h 2555827"/>
              <a:gd name="connsiteX21" fmla="*/ 109781 w 1072344"/>
              <a:gd name="connsiteY21" fmla="*/ 2108377 h 2555827"/>
              <a:gd name="connsiteX22" fmla="*/ 0 w 1072344"/>
              <a:gd name="connsiteY22" fmla="*/ 2075496 h 2555827"/>
              <a:gd name="connsiteX23" fmla="*/ 25015 w 1072344"/>
              <a:gd name="connsiteY23" fmla="*/ 129612 h 2555827"/>
              <a:gd name="connsiteX24" fmla="*/ 145852 w 1072344"/>
              <a:gd name="connsiteY24" fmla="*/ 37851 h 2555827"/>
              <a:gd name="connsiteX25" fmla="*/ 153701 w 1072344"/>
              <a:gd name="connsiteY25" fmla="*/ 659398 h 2555827"/>
              <a:gd name="connsiteX26" fmla="*/ 254852 w 1072344"/>
              <a:gd name="connsiteY26" fmla="*/ 558248 h 2555827"/>
              <a:gd name="connsiteX27" fmla="*/ 281150 w 1072344"/>
              <a:gd name="connsiteY27" fmla="*/ 465189 h 2555827"/>
              <a:gd name="connsiteX28" fmla="*/ 334073 w 1072344"/>
              <a:gd name="connsiteY28" fmla="*/ 397657 h 2555827"/>
              <a:gd name="connsiteX0" fmla="*/ 334073 w 1072344"/>
              <a:gd name="connsiteY0" fmla="*/ 1376012 h 3534182"/>
              <a:gd name="connsiteX1" fmla="*/ 398517 w 1072344"/>
              <a:gd name="connsiteY1" fmla="*/ 1361851 h 3534182"/>
              <a:gd name="connsiteX2" fmla="*/ 511773 w 1072344"/>
              <a:gd name="connsiteY2" fmla="*/ 1384878 h 3534182"/>
              <a:gd name="connsiteX3" fmla="*/ 517843 w 1072344"/>
              <a:gd name="connsiteY3" fmla="*/ 1445568 h 3534182"/>
              <a:gd name="connsiteX4" fmla="*/ 564372 w 1072344"/>
              <a:gd name="connsiteY4" fmla="*/ 1465798 h 3534182"/>
              <a:gd name="connsiteX5" fmla="*/ 570441 w 1072344"/>
              <a:gd name="connsiteY5" fmla="*/ 1534580 h 3534182"/>
              <a:gd name="connsiteX6" fmla="*/ 649337 w 1072344"/>
              <a:gd name="connsiteY6" fmla="*/ 1560880 h 3534182"/>
              <a:gd name="connsiteX7" fmla="*/ 647314 w 1072344"/>
              <a:gd name="connsiteY7" fmla="*/ 1607409 h 3534182"/>
              <a:gd name="connsiteX8" fmla="*/ 922443 w 1072344"/>
              <a:gd name="connsiteY8" fmla="*/ 1647869 h 3534182"/>
              <a:gd name="connsiteX9" fmla="*/ 922443 w 1072344"/>
              <a:gd name="connsiteY9" fmla="*/ 1708559 h 3534182"/>
              <a:gd name="connsiteX10" fmla="*/ 989202 w 1072344"/>
              <a:gd name="connsiteY10" fmla="*/ 1732835 h 3534182"/>
              <a:gd name="connsiteX11" fmla="*/ 999317 w 1072344"/>
              <a:gd name="connsiteY11" fmla="*/ 1785434 h 3534182"/>
              <a:gd name="connsiteX12" fmla="*/ 1067801 w 1072344"/>
              <a:gd name="connsiteY12" fmla="*/ 1812563 h 3534182"/>
              <a:gd name="connsiteX13" fmla="*/ 1072344 w 1072344"/>
              <a:gd name="connsiteY13" fmla="*/ 3045140 h 3534182"/>
              <a:gd name="connsiteX14" fmla="*/ 1038565 w 1072344"/>
              <a:gd name="connsiteY14" fmla="*/ 3078512 h 3534182"/>
              <a:gd name="connsiteX15" fmla="*/ 944043 w 1072344"/>
              <a:gd name="connsiteY15" fmla="*/ 3047690 h 3534182"/>
              <a:gd name="connsiteX16" fmla="*/ 826917 w 1072344"/>
              <a:gd name="connsiteY16" fmla="*/ 3055908 h 3534182"/>
              <a:gd name="connsiteX17" fmla="*/ 460759 w 1072344"/>
              <a:gd name="connsiteY17" fmla="*/ 3001241 h 3534182"/>
              <a:gd name="connsiteX18" fmla="*/ 421410 w 1072344"/>
              <a:gd name="connsiteY18" fmla="*/ 3534163 h 3534182"/>
              <a:gd name="connsiteX19" fmla="*/ 368107 w 1072344"/>
              <a:gd name="connsiteY19" fmla="*/ 3278229 h 3534182"/>
              <a:gd name="connsiteX20" fmla="*/ 285024 w 1072344"/>
              <a:gd name="connsiteY20" fmla="*/ 3069404 h 3534182"/>
              <a:gd name="connsiteX21" fmla="*/ 109781 w 1072344"/>
              <a:gd name="connsiteY21" fmla="*/ 3086732 h 3534182"/>
              <a:gd name="connsiteX22" fmla="*/ 0 w 1072344"/>
              <a:gd name="connsiteY22" fmla="*/ 3053851 h 3534182"/>
              <a:gd name="connsiteX23" fmla="*/ 25015 w 1072344"/>
              <a:gd name="connsiteY23" fmla="*/ 1107967 h 3534182"/>
              <a:gd name="connsiteX24" fmla="*/ 145852 w 1072344"/>
              <a:gd name="connsiteY24" fmla="*/ 1016206 h 3534182"/>
              <a:gd name="connsiteX25" fmla="*/ 133229 w 1072344"/>
              <a:gd name="connsiteY25" fmla="*/ 22 h 3534182"/>
              <a:gd name="connsiteX26" fmla="*/ 254852 w 1072344"/>
              <a:gd name="connsiteY26" fmla="*/ 1536603 h 3534182"/>
              <a:gd name="connsiteX27" fmla="*/ 281150 w 1072344"/>
              <a:gd name="connsiteY27" fmla="*/ 1443544 h 3534182"/>
              <a:gd name="connsiteX28" fmla="*/ 334073 w 1072344"/>
              <a:gd name="connsiteY28" fmla="*/ 1376012 h 3534182"/>
              <a:gd name="connsiteX0" fmla="*/ 334073 w 1072344"/>
              <a:gd name="connsiteY0" fmla="*/ 1502116 h 3660286"/>
              <a:gd name="connsiteX1" fmla="*/ 398517 w 1072344"/>
              <a:gd name="connsiteY1" fmla="*/ 1487955 h 3660286"/>
              <a:gd name="connsiteX2" fmla="*/ 511773 w 1072344"/>
              <a:gd name="connsiteY2" fmla="*/ 1510982 h 3660286"/>
              <a:gd name="connsiteX3" fmla="*/ 517843 w 1072344"/>
              <a:gd name="connsiteY3" fmla="*/ 1571672 h 3660286"/>
              <a:gd name="connsiteX4" fmla="*/ 564372 w 1072344"/>
              <a:gd name="connsiteY4" fmla="*/ 1591902 h 3660286"/>
              <a:gd name="connsiteX5" fmla="*/ 570441 w 1072344"/>
              <a:gd name="connsiteY5" fmla="*/ 1660684 h 3660286"/>
              <a:gd name="connsiteX6" fmla="*/ 649337 w 1072344"/>
              <a:gd name="connsiteY6" fmla="*/ 1686984 h 3660286"/>
              <a:gd name="connsiteX7" fmla="*/ 647314 w 1072344"/>
              <a:gd name="connsiteY7" fmla="*/ 1733513 h 3660286"/>
              <a:gd name="connsiteX8" fmla="*/ 922443 w 1072344"/>
              <a:gd name="connsiteY8" fmla="*/ 1773973 h 3660286"/>
              <a:gd name="connsiteX9" fmla="*/ 922443 w 1072344"/>
              <a:gd name="connsiteY9" fmla="*/ 1834663 h 3660286"/>
              <a:gd name="connsiteX10" fmla="*/ 989202 w 1072344"/>
              <a:gd name="connsiteY10" fmla="*/ 1858939 h 3660286"/>
              <a:gd name="connsiteX11" fmla="*/ 999317 w 1072344"/>
              <a:gd name="connsiteY11" fmla="*/ 1911538 h 3660286"/>
              <a:gd name="connsiteX12" fmla="*/ 1067801 w 1072344"/>
              <a:gd name="connsiteY12" fmla="*/ 1938667 h 3660286"/>
              <a:gd name="connsiteX13" fmla="*/ 1072344 w 1072344"/>
              <a:gd name="connsiteY13" fmla="*/ 3171244 h 3660286"/>
              <a:gd name="connsiteX14" fmla="*/ 1038565 w 1072344"/>
              <a:gd name="connsiteY14" fmla="*/ 3204616 h 3660286"/>
              <a:gd name="connsiteX15" fmla="*/ 944043 w 1072344"/>
              <a:gd name="connsiteY15" fmla="*/ 3173794 h 3660286"/>
              <a:gd name="connsiteX16" fmla="*/ 826917 w 1072344"/>
              <a:gd name="connsiteY16" fmla="*/ 3182012 h 3660286"/>
              <a:gd name="connsiteX17" fmla="*/ 460759 w 1072344"/>
              <a:gd name="connsiteY17" fmla="*/ 3127345 h 3660286"/>
              <a:gd name="connsiteX18" fmla="*/ 421410 w 1072344"/>
              <a:gd name="connsiteY18" fmla="*/ 3660267 h 3660286"/>
              <a:gd name="connsiteX19" fmla="*/ 368107 w 1072344"/>
              <a:gd name="connsiteY19" fmla="*/ 3404333 h 3660286"/>
              <a:gd name="connsiteX20" fmla="*/ 285024 w 1072344"/>
              <a:gd name="connsiteY20" fmla="*/ 3195508 h 3660286"/>
              <a:gd name="connsiteX21" fmla="*/ 109781 w 1072344"/>
              <a:gd name="connsiteY21" fmla="*/ 3212836 h 3660286"/>
              <a:gd name="connsiteX22" fmla="*/ 0 w 1072344"/>
              <a:gd name="connsiteY22" fmla="*/ 3179955 h 3660286"/>
              <a:gd name="connsiteX23" fmla="*/ 25015 w 1072344"/>
              <a:gd name="connsiteY23" fmla="*/ 1234071 h 3660286"/>
              <a:gd name="connsiteX24" fmla="*/ 145852 w 1072344"/>
              <a:gd name="connsiteY24" fmla="*/ 1142310 h 3660286"/>
              <a:gd name="connsiteX25" fmla="*/ 133229 w 1072344"/>
              <a:gd name="connsiteY25" fmla="*/ 126126 h 3660286"/>
              <a:gd name="connsiteX26" fmla="*/ 156575 w 1072344"/>
              <a:gd name="connsiteY26" fmla="*/ 550 h 3660286"/>
              <a:gd name="connsiteX27" fmla="*/ 281150 w 1072344"/>
              <a:gd name="connsiteY27" fmla="*/ 1569648 h 3660286"/>
              <a:gd name="connsiteX28" fmla="*/ 334073 w 1072344"/>
              <a:gd name="connsiteY28" fmla="*/ 1502116 h 3660286"/>
              <a:gd name="connsiteX0" fmla="*/ 334073 w 1072344"/>
              <a:gd name="connsiteY0" fmla="*/ 1502116 h 3660286"/>
              <a:gd name="connsiteX1" fmla="*/ 398517 w 1072344"/>
              <a:gd name="connsiteY1" fmla="*/ 1487955 h 3660286"/>
              <a:gd name="connsiteX2" fmla="*/ 511773 w 1072344"/>
              <a:gd name="connsiteY2" fmla="*/ 1510982 h 3660286"/>
              <a:gd name="connsiteX3" fmla="*/ 517843 w 1072344"/>
              <a:gd name="connsiteY3" fmla="*/ 1571672 h 3660286"/>
              <a:gd name="connsiteX4" fmla="*/ 564372 w 1072344"/>
              <a:gd name="connsiteY4" fmla="*/ 1591902 h 3660286"/>
              <a:gd name="connsiteX5" fmla="*/ 570441 w 1072344"/>
              <a:gd name="connsiteY5" fmla="*/ 1660684 h 3660286"/>
              <a:gd name="connsiteX6" fmla="*/ 649337 w 1072344"/>
              <a:gd name="connsiteY6" fmla="*/ 1686984 h 3660286"/>
              <a:gd name="connsiteX7" fmla="*/ 647314 w 1072344"/>
              <a:gd name="connsiteY7" fmla="*/ 1733513 h 3660286"/>
              <a:gd name="connsiteX8" fmla="*/ 922443 w 1072344"/>
              <a:gd name="connsiteY8" fmla="*/ 1773973 h 3660286"/>
              <a:gd name="connsiteX9" fmla="*/ 922443 w 1072344"/>
              <a:gd name="connsiteY9" fmla="*/ 1834663 h 3660286"/>
              <a:gd name="connsiteX10" fmla="*/ 989202 w 1072344"/>
              <a:gd name="connsiteY10" fmla="*/ 1858939 h 3660286"/>
              <a:gd name="connsiteX11" fmla="*/ 999317 w 1072344"/>
              <a:gd name="connsiteY11" fmla="*/ 1911538 h 3660286"/>
              <a:gd name="connsiteX12" fmla="*/ 1067801 w 1072344"/>
              <a:gd name="connsiteY12" fmla="*/ 1938667 h 3660286"/>
              <a:gd name="connsiteX13" fmla="*/ 1072344 w 1072344"/>
              <a:gd name="connsiteY13" fmla="*/ 3171244 h 3660286"/>
              <a:gd name="connsiteX14" fmla="*/ 1038565 w 1072344"/>
              <a:gd name="connsiteY14" fmla="*/ 3204616 h 3660286"/>
              <a:gd name="connsiteX15" fmla="*/ 944043 w 1072344"/>
              <a:gd name="connsiteY15" fmla="*/ 3173794 h 3660286"/>
              <a:gd name="connsiteX16" fmla="*/ 826917 w 1072344"/>
              <a:gd name="connsiteY16" fmla="*/ 3182012 h 3660286"/>
              <a:gd name="connsiteX17" fmla="*/ 460759 w 1072344"/>
              <a:gd name="connsiteY17" fmla="*/ 3127345 h 3660286"/>
              <a:gd name="connsiteX18" fmla="*/ 421410 w 1072344"/>
              <a:gd name="connsiteY18" fmla="*/ 3660267 h 3660286"/>
              <a:gd name="connsiteX19" fmla="*/ 368107 w 1072344"/>
              <a:gd name="connsiteY19" fmla="*/ 3404333 h 3660286"/>
              <a:gd name="connsiteX20" fmla="*/ 285024 w 1072344"/>
              <a:gd name="connsiteY20" fmla="*/ 3195508 h 3660286"/>
              <a:gd name="connsiteX21" fmla="*/ 109781 w 1072344"/>
              <a:gd name="connsiteY21" fmla="*/ 3212836 h 3660286"/>
              <a:gd name="connsiteX22" fmla="*/ 0 w 1072344"/>
              <a:gd name="connsiteY22" fmla="*/ 3179955 h 3660286"/>
              <a:gd name="connsiteX23" fmla="*/ 25015 w 1072344"/>
              <a:gd name="connsiteY23" fmla="*/ 1234071 h 3660286"/>
              <a:gd name="connsiteX24" fmla="*/ 145852 w 1072344"/>
              <a:gd name="connsiteY24" fmla="*/ 1142310 h 3660286"/>
              <a:gd name="connsiteX25" fmla="*/ 133229 w 1072344"/>
              <a:gd name="connsiteY25" fmla="*/ 126126 h 3660286"/>
              <a:gd name="connsiteX26" fmla="*/ 156575 w 1072344"/>
              <a:gd name="connsiteY26" fmla="*/ 550 h 3660286"/>
              <a:gd name="connsiteX27" fmla="*/ 281150 w 1072344"/>
              <a:gd name="connsiteY27" fmla="*/ 1569648 h 3660286"/>
              <a:gd name="connsiteX28" fmla="*/ 334073 w 1072344"/>
              <a:gd name="connsiteY28" fmla="*/ 1502116 h 3660286"/>
              <a:gd name="connsiteX0" fmla="*/ 334073 w 1072344"/>
              <a:gd name="connsiteY0" fmla="*/ 1577582 h 3735752"/>
              <a:gd name="connsiteX1" fmla="*/ 398517 w 1072344"/>
              <a:gd name="connsiteY1" fmla="*/ 1563421 h 3735752"/>
              <a:gd name="connsiteX2" fmla="*/ 511773 w 1072344"/>
              <a:gd name="connsiteY2" fmla="*/ 1586448 h 3735752"/>
              <a:gd name="connsiteX3" fmla="*/ 517843 w 1072344"/>
              <a:gd name="connsiteY3" fmla="*/ 1647138 h 3735752"/>
              <a:gd name="connsiteX4" fmla="*/ 564372 w 1072344"/>
              <a:gd name="connsiteY4" fmla="*/ 1667368 h 3735752"/>
              <a:gd name="connsiteX5" fmla="*/ 570441 w 1072344"/>
              <a:gd name="connsiteY5" fmla="*/ 1736150 h 3735752"/>
              <a:gd name="connsiteX6" fmla="*/ 649337 w 1072344"/>
              <a:gd name="connsiteY6" fmla="*/ 1762450 h 3735752"/>
              <a:gd name="connsiteX7" fmla="*/ 647314 w 1072344"/>
              <a:gd name="connsiteY7" fmla="*/ 1808979 h 3735752"/>
              <a:gd name="connsiteX8" fmla="*/ 922443 w 1072344"/>
              <a:gd name="connsiteY8" fmla="*/ 1849439 h 3735752"/>
              <a:gd name="connsiteX9" fmla="*/ 922443 w 1072344"/>
              <a:gd name="connsiteY9" fmla="*/ 1910129 h 3735752"/>
              <a:gd name="connsiteX10" fmla="*/ 989202 w 1072344"/>
              <a:gd name="connsiteY10" fmla="*/ 1934405 h 3735752"/>
              <a:gd name="connsiteX11" fmla="*/ 999317 w 1072344"/>
              <a:gd name="connsiteY11" fmla="*/ 1987004 h 3735752"/>
              <a:gd name="connsiteX12" fmla="*/ 1067801 w 1072344"/>
              <a:gd name="connsiteY12" fmla="*/ 2014133 h 3735752"/>
              <a:gd name="connsiteX13" fmla="*/ 1072344 w 1072344"/>
              <a:gd name="connsiteY13" fmla="*/ 3246710 h 3735752"/>
              <a:gd name="connsiteX14" fmla="*/ 1038565 w 1072344"/>
              <a:gd name="connsiteY14" fmla="*/ 3280082 h 3735752"/>
              <a:gd name="connsiteX15" fmla="*/ 944043 w 1072344"/>
              <a:gd name="connsiteY15" fmla="*/ 3249260 h 3735752"/>
              <a:gd name="connsiteX16" fmla="*/ 826917 w 1072344"/>
              <a:gd name="connsiteY16" fmla="*/ 3257478 h 3735752"/>
              <a:gd name="connsiteX17" fmla="*/ 460759 w 1072344"/>
              <a:gd name="connsiteY17" fmla="*/ 3202811 h 3735752"/>
              <a:gd name="connsiteX18" fmla="*/ 421410 w 1072344"/>
              <a:gd name="connsiteY18" fmla="*/ 3735733 h 3735752"/>
              <a:gd name="connsiteX19" fmla="*/ 368107 w 1072344"/>
              <a:gd name="connsiteY19" fmla="*/ 3479799 h 3735752"/>
              <a:gd name="connsiteX20" fmla="*/ 285024 w 1072344"/>
              <a:gd name="connsiteY20" fmla="*/ 3270974 h 3735752"/>
              <a:gd name="connsiteX21" fmla="*/ 109781 w 1072344"/>
              <a:gd name="connsiteY21" fmla="*/ 3288302 h 3735752"/>
              <a:gd name="connsiteX22" fmla="*/ 0 w 1072344"/>
              <a:gd name="connsiteY22" fmla="*/ 3255421 h 3735752"/>
              <a:gd name="connsiteX23" fmla="*/ 25015 w 1072344"/>
              <a:gd name="connsiteY23" fmla="*/ 1309537 h 3735752"/>
              <a:gd name="connsiteX24" fmla="*/ 145852 w 1072344"/>
              <a:gd name="connsiteY24" fmla="*/ 1217776 h 3735752"/>
              <a:gd name="connsiteX25" fmla="*/ 133229 w 1072344"/>
              <a:gd name="connsiteY25" fmla="*/ 201592 h 3735752"/>
              <a:gd name="connsiteX26" fmla="*/ 156575 w 1072344"/>
              <a:gd name="connsiteY26" fmla="*/ 76016 h 3735752"/>
              <a:gd name="connsiteX27" fmla="*/ 648619 w 1072344"/>
              <a:gd name="connsiteY27" fmla="*/ 49 h 3735752"/>
              <a:gd name="connsiteX28" fmla="*/ 334073 w 1072344"/>
              <a:gd name="connsiteY28" fmla="*/ 1577582 h 3735752"/>
              <a:gd name="connsiteX0" fmla="*/ 334073 w 1072344"/>
              <a:gd name="connsiteY0" fmla="*/ 1577587 h 3735757"/>
              <a:gd name="connsiteX1" fmla="*/ 398517 w 1072344"/>
              <a:gd name="connsiteY1" fmla="*/ 1563426 h 3735757"/>
              <a:gd name="connsiteX2" fmla="*/ 511773 w 1072344"/>
              <a:gd name="connsiteY2" fmla="*/ 1586453 h 3735757"/>
              <a:gd name="connsiteX3" fmla="*/ 517843 w 1072344"/>
              <a:gd name="connsiteY3" fmla="*/ 1647143 h 3735757"/>
              <a:gd name="connsiteX4" fmla="*/ 564372 w 1072344"/>
              <a:gd name="connsiteY4" fmla="*/ 1667373 h 3735757"/>
              <a:gd name="connsiteX5" fmla="*/ 570441 w 1072344"/>
              <a:gd name="connsiteY5" fmla="*/ 1736155 h 3735757"/>
              <a:gd name="connsiteX6" fmla="*/ 649337 w 1072344"/>
              <a:gd name="connsiteY6" fmla="*/ 1762455 h 3735757"/>
              <a:gd name="connsiteX7" fmla="*/ 647314 w 1072344"/>
              <a:gd name="connsiteY7" fmla="*/ 1808984 h 3735757"/>
              <a:gd name="connsiteX8" fmla="*/ 922443 w 1072344"/>
              <a:gd name="connsiteY8" fmla="*/ 1849444 h 3735757"/>
              <a:gd name="connsiteX9" fmla="*/ 922443 w 1072344"/>
              <a:gd name="connsiteY9" fmla="*/ 1910134 h 3735757"/>
              <a:gd name="connsiteX10" fmla="*/ 989202 w 1072344"/>
              <a:gd name="connsiteY10" fmla="*/ 1934410 h 3735757"/>
              <a:gd name="connsiteX11" fmla="*/ 999317 w 1072344"/>
              <a:gd name="connsiteY11" fmla="*/ 1987009 h 3735757"/>
              <a:gd name="connsiteX12" fmla="*/ 1067801 w 1072344"/>
              <a:gd name="connsiteY12" fmla="*/ 2014138 h 3735757"/>
              <a:gd name="connsiteX13" fmla="*/ 1072344 w 1072344"/>
              <a:gd name="connsiteY13" fmla="*/ 3246715 h 3735757"/>
              <a:gd name="connsiteX14" fmla="*/ 1038565 w 1072344"/>
              <a:gd name="connsiteY14" fmla="*/ 3280087 h 3735757"/>
              <a:gd name="connsiteX15" fmla="*/ 944043 w 1072344"/>
              <a:gd name="connsiteY15" fmla="*/ 3249265 h 3735757"/>
              <a:gd name="connsiteX16" fmla="*/ 826917 w 1072344"/>
              <a:gd name="connsiteY16" fmla="*/ 3257483 h 3735757"/>
              <a:gd name="connsiteX17" fmla="*/ 460759 w 1072344"/>
              <a:gd name="connsiteY17" fmla="*/ 3202816 h 3735757"/>
              <a:gd name="connsiteX18" fmla="*/ 421410 w 1072344"/>
              <a:gd name="connsiteY18" fmla="*/ 3735738 h 3735757"/>
              <a:gd name="connsiteX19" fmla="*/ 368107 w 1072344"/>
              <a:gd name="connsiteY19" fmla="*/ 3479804 h 3735757"/>
              <a:gd name="connsiteX20" fmla="*/ 285024 w 1072344"/>
              <a:gd name="connsiteY20" fmla="*/ 3270979 h 3735757"/>
              <a:gd name="connsiteX21" fmla="*/ 109781 w 1072344"/>
              <a:gd name="connsiteY21" fmla="*/ 3288307 h 3735757"/>
              <a:gd name="connsiteX22" fmla="*/ 0 w 1072344"/>
              <a:gd name="connsiteY22" fmla="*/ 3255426 h 3735757"/>
              <a:gd name="connsiteX23" fmla="*/ 25015 w 1072344"/>
              <a:gd name="connsiteY23" fmla="*/ 1309542 h 3735757"/>
              <a:gd name="connsiteX24" fmla="*/ 145852 w 1072344"/>
              <a:gd name="connsiteY24" fmla="*/ 1217781 h 3735757"/>
              <a:gd name="connsiteX25" fmla="*/ 133229 w 1072344"/>
              <a:gd name="connsiteY25" fmla="*/ 201597 h 3735757"/>
              <a:gd name="connsiteX26" fmla="*/ 156575 w 1072344"/>
              <a:gd name="connsiteY26" fmla="*/ 76021 h 3735757"/>
              <a:gd name="connsiteX27" fmla="*/ 648619 w 1072344"/>
              <a:gd name="connsiteY27" fmla="*/ 54 h 3735757"/>
              <a:gd name="connsiteX28" fmla="*/ 334073 w 1072344"/>
              <a:gd name="connsiteY28" fmla="*/ 1577587 h 3735757"/>
              <a:gd name="connsiteX0" fmla="*/ 675905 w 1072344"/>
              <a:gd name="connsiteY0" fmla="*/ 385584 h 3735892"/>
              <a:gd name="connsiteX1" fmla="*/ 398517 w 1072344"/>
              <a:gd name="connsiteY1" fmla="*/ 1563561 h 3735892"/>
              <a:gd name="connsiteX2" fmla="*/ 511773 w 1072344"/>
              <a:gd name="connsiteY2" fmla="*/ 1586588 h 3735892"/>
              <a:gd name="connsiteX3" fmla="*/ 517843 w 1072344"/>
              <a:gd name="connsiteY3" fmla="*/ 1647278 h 3735892"/>
              <a:gd name="connsiteX4" fmla="*/ 564372 w 1072344"/>
              <a:gd name="connsiteY4" fmla="*/ 1667508 h 3735892"/>
              <a:gd name="connsiteX5" fmla="*/ 570441 w 1072344"/>
              <a:gd name="connsiteY5" fmla="*/ 1736290 h 3735892"/>
              <a:gd name="connsiteX6" fmla="*/ 649337 w 1072344"/>
              <a:gd name="connsiteY6" fmla="*/ 1762590 h 3735892"/>
              <a:gd name="connsiteX7" fmla="*/ 647314 w 1072344"/>
              <a:gd name="connsiteY7" fmla="*/ 1809119 h 3735892"/>
              <a:gd name="connsiteX8" fmla="*/ 922443 w 1072344"/>
              <a:gd name="connsiteY8" fmla="*/ 1849579 h 3735892"/>
              <a:gd name="connsiteX9" fmla="*/ 922443 w 1072344"/>
              <a:gd name="connsiteY9" fmla="*/ 1910269 h 3735892"/>
              <a:gd name="connsiteX10" fmla="*/ 989202 w 1072344"/>
              <a:gd name="connsiteY10" fmla="*/ 1934545 h 3735892"/>
              <a:gd name="connsiteX11" fmla="*/ 999317 w 1072344"/>
              <a:gd name="connsiteY11" fmla="*/ 1987144 h 3735892"/>
              <a:gd name="connsiteX12" fmla="*/ 1067801 w 1072344"/>
              <a:gd name="connsiteY12" fmla="*/ 2014273 h 3735892"/>
              <a:gd name="connsiteX13" fmla="*/ 1072344 w 1072344"/>
              <a:gd name="connsiteY13" fmla="*/ 3246850 h 3735892"/>
              <a:gd name="connsiteX14" fmla="*/ 1038565 w 1072344"/>
              <a:gd name="connsiteY14" fmla="*/ 3280222 h 3735892"/>
              <a:gd name="connsiteX15" fmla="*/ 944043 w 1072344"/>
              <a:gd name="connsiteY15" fmla="*/ 3249400 h 3735892"/>
              <a:gd name="connsiteX16" fmla="*/ 826917 w 1072344"/>
              <a:gd name="connsiteY16" fmla="*/ 3257618 h 3735892"/>
              <a:gd name="connsiteX17" fmla="*/ 460759 w 1072344"/>
              <a:gd name="connsiteY17" fmla="*/ 3202951 h 3735892"/>
              <a:gd name="connsiteX18" fmla="*/ 421410 w 1072344"/>
              <a:gd name="connsiteY18" fmla="*/ 3735873 h 3735892"/>
              <a:gd name="connsiteX19" fmla="*/ 368107 w 1072344"/>
              <a:gd name="connsiteY19" fmla="*/ 3479939 h 3735892"/>
              <a:gd name="connsiteX20" fmla="*/ 285024 w 1072344"/>
              <a:gd name="connsiteY20" fmla="*/ 3271114 h 3735892"/>
              <a:gd name="connsiteX21" fmla="*/ 109781 w 1072344"/>
              <a:gd name="connsiteY21" fmla="*/ 3288442 h 3735892"/>
              <a:gd name="connsiteX22" fmla="*/ 0 w 1072344"/>
              <a:gd name="connsiteY22" fmla="*/ 3255561 h 3735892"/>
              <a:gd name="connsiteX23" fmla="*/ 25015 w 1072344"/>
              <a:gd name="connsiteY23" fmla="*/ 1309677 h 3735892"/>
              <a:gd name="connsiteX24" fmla="*/ 145852 w 1072344"/>
              <a:gd name="connsiteY24" fmla="*/ 1217916 h 3735892"/>
              <a:gd name="connsiteX25" fmla="*/ 133229 w 1072344"/>
              <a:gd name="connsiteY25" fmla="*/ 201732 h 3735892"/>
              <a:gd name="connsiteX26" fmla="*/ 156575 w 1072344"/>
              <a:gd name="connsiteY26" fmla="*/ 76156 h 3735892"/>
              <a:gd name="connsiteX27" fmla="*/ 648619 w 1072344"/>
              <a:gd name="connsiteY27" fmla="*/ 189 h 3735892"/>
              <a:gd name="connsiteX28" fmla="*/ 675905 w 1072344"/>
              <a:gd name="connsiteY28" fmla="*/ 385584 h 3735892"/>
              <a:gd name="connsiteX0" fmla="*/ 675905 w 1072344"/>
              <a:gd name="connsiteY0" fmla="*/ 385678 h 3735986"/>
              <a:gd name="connsiteX1" fmla="*/ 398517 w 1072344"/>
              <a:gd name="connsiteY1" fmla="*/ 1563655 h 3735986"/>
              <a:gd name="connsiteX2" fmla="*/ 511773 w 1072344"/>
              <a:gd name="connsiteY2" fmla="*/ 1586682 h 3735986"/>
              <a:gd name="connsiteX3" fmla="*/ 517843 w 1072344"/>
              <a:gd name="connsiteY3" fmla="*/ 1647372 h 3735986"/>
              <a:gd name="connsiteX4" fmla="*/ 564372 w 1072344"/>
              <a:gd name="connsiteY4" fmla="*/ 1667602 h 3735986"/>
              <a:gd name="connsiteX5" fmla="*/ 570441 w 1072344"/>
              <a:gd name="connsiteY5" fmla="*/ 1736384 h 3735986"/>
              <a:gd name="connsiteX6" fmla="*/ 649337 w 1072344"/>
              <a:gd name="connsiteY6" fmla="*/ 1762684 h 3735986"/>
              <a:gd name="connsiteX7" fmla="*/ 647314 w 1072344"/>
              <a:gd name="connsiteY7" fmla="*/ 1809213 h 3735986"/>
              <a:gd name="connsiteX8" fmla="*/ 922443 w 1072344"/>
              <a:gd name="connsiteY8" fmla="*/ 1849673 h 3735986"/>
              <a:gd name="connsiteX9" fmla="*/ 922443 w 1072344"/>
              <a:gd name="connsiteY9" fmla="*/ 1910363 h 3735986"/>
              <a:gd name="connsiteX10" fmla="*/ 989202 w 1072344"/>
              <a:gd name="connsiteY10" fmla="*/ 1934639 h 3735986"/>
              <a:gd name="connsiteX11" fmla="*/ 999317 w 1072344"/>
              <a:gd name="connsiteY11" fmla="*/ 1987238 h 3735986"/>
              <a:gd name="connsiteX12" fmla="*/ 1067801 w 1072344"/>
              <a:gd name="connsiteY12" fmla="*/ 2014367 h 3735986"/>
              <a:gd name="connsiteX13" fmla="*/ 1072344 w 1072344"/>
              <a:gd name="connsiteY13" fmla="*/ 3246944 h 3735986"/>
              <a:gd name="connsiteX14" fmla="*/ 1038565 w 1072344"/>
              <a:gd name="connsiteY14" fmla="*/ 3280316 h 3735986"/>
              <a:gd name="connsiteX15" fmla="*/ 944043 w 1072344"/>
              <a:gd name="connsiteY15" fmla="*/ 3249494 h 3735986"/>
              <a:gd name="connsiteX16" fmla="*/ 826917 w 1072344"/>
              <a:gd name="connsiteY16" fmla="*/ 3257712 h 3735986"/>
              <a:gd name="connsiteX17" fmla="*/ 460759 w 1072344"/>
              <a:gd name="connsiteY17" fmla="*/ 3203045 h 3735986"/>
              <a:gd name="connsiteX18" fmla="*/ 421410 w 1072344"/>
              <a:gd name="connsiteY18" fmla="*/ 3735967 h 3735986"/>
              <a:gd name="connsiteX19" fmla="*/ 368107 w 1072344"/>
              <a:gd name="connsiteY19" fmla="*/ 3480033 h 3735986"/>
              <a:gd name="connsiteX20" fmla="*/ 285024 w 1072344"/>
              <a:gd name="connsiteY20" fmla="*/ 3271208 h 3735986"/>
              <a:gd name="connsiteX21" fmla="*/ 109781 w 1072344"/>
              <a:gd name="connsiteY21" fmla="*/ 3288536 h 3735986"/>
              <a:gd name="connsiteX22" fmla="*/ 0 w 1072344"/>
              <a:gd name="connsiteY22" fmla="*/ 3255655 h 3735986"/>
              <a:gd name="connsiteX23" fmla="*/ 25015 w 1072344"/>
              <a:gd name="connsiteY23" fmla="*/ 1309771 h 3735986"/>
              <a:gd name="connsiteX24" fmla="*/ 145852 w 1072344"/>
              <a:gd name="connsiteY24" fmla="*/ 1218010 h 3735986"/>
              <a:gd name="connsiteX25" fmla="*/ 133229 w 1072344"/>
              <a:gd name="connsiteY25" fmla="*/ 201826 h 3735986"/>
              <a:gd name="connsiteX26" fmla="*/ 156575 w 1072344"/>
              <a:gd name="connsiteY26" fmla="*/ 76250 h 3735986"/>
              <a:gd name="connsiteX27" fmla="*/ 648619 w 1072344"/>
              <a:gd name="connsiteY27" fmla="*/ 283 h 3735986"/>
              <a:gd name="connsiteX28" fmla="*/ 675905 w 1072344"/>
              <a:gd name="connsiteY28" fmla="*/ 385678 h 3735986"/>
              <a:gd name="connsiteX0" fmla="*/ 675905 w 1072344"/>
              <a:gd name="connsiteY0" fmla="*/ 385678 h 3735986"/>
              <a:gd name="connsiteX1" fmla="*/ 398517 w 1072344"/>
              <a:gd name="connsiteY1" fmla="*/ 1563655 h 3735986"/>
              <a:gd name="connsiteX2" fmla="*/ 511773 w 1072344"/>
              <a:gd name="connsiteY2" fmla="*/ 1586682 h 3735986"/>
              <a:gd name="connsiteX3" fmla="*/ 517843 w 1072344"/>
              <a:gd name="connsiteY3" fmla="*/ 1647372 h 3735986"/>
              <a:gd name="connsiteX4" fmla="*/ 564372 w 1072344"/>
              <a:gd name="connsiteY4" fmla="*/ 1667602 h 3735986"/>
              <a:gd name="connsiteX5" fmla="*/ 570441 w 1072344"/>
              <a:gd name="connsiteY5" fmla="*/ 1736384 h 3735986"/>
              <a:gd name="connsiteX6" fmla="*/ 649337 w 1072344"/>
              <a:gd name="connsiteY6" fmla="*/ 1762684 h 3735986"/>
              <a:gd name="connsiteX7" fmla="*/ 647314 w 1072344"/>
              <a:gd name="connsiteY7" fmla="*/ 1809213 h 3735986"/>
              <a:gd name="connsiteX8" fmla="*/ 922443 w 1072344"/>
              <a:gd name="connsiteY8" fmla="*/ 1849673 h 3735986"/>
              <a:gd name="connsiteX9" fmla="*/ 922443 w 1072344"/>
              <a:gd name="connsiteY9" fmla="*/ 1910363 h 3735986"/>
              <a:gd name="connsiteX10" fmla="*/ 989202 w 1072344"/>
              <a:gd name="connsiteY10" fmla="*/ 1934639 h 3735986"/>
              <a:gd name="connsiteX11" fmla="*/ 999317 w 1072344"/>
              <a:gd name="connsiteY11" fmla="*/ 1987238 h 3735986"/>
              <a:gd name="connsiteX12" fmla="*/ 1067801 w 1072344"/>
              <a:gd name="connsiteY12" fmla="*/ 2014367 h 3735986"/>
              <a:gd name="connsiteX13" fmla="*/ 1072344 w 1072344"/>
              <a:gd name="connsiteY13" fmla="*/ 3246944 h 3735986"/>
              <a:gd name="connsiteX14" fmla="*/ 1038565 w 1072344"/>
              <a:gd name="connsiteY14" fmla="*/ 3280316 h 3735986"/>
              <a:gd name="connsiteX15" fmla="*/ 944043 w 1072344"/>
              <a:gd name="connsiteY15" fmla="*/ 3249494 h 3735986"/>
              <a:gd name="connsiteX16" fmla="*/ 826917 w 1072344"/>
              <a:gd name="connsiteY16" fmla="*/ 3257712 h 3735986"/>
              <a:gd name="connsiteX17" fmla="*/ 460759 w 1072344"/>
              <a:gd name="connsiteY17" fmla="*/ 3203045 h 3735986"/>
              <a:gd name="connsiteX18" fmla="*/ 421410 w 1072344"/>
              <a:gd name="connsiteY18" fmla="*/ 3735967 h 3735986"/>
              <a:gd name="connsiteX19" fmla="*/ 368107 w 1072344"/>
              <a:gd name="connsiteY19" fmla="*/ 3480033 h 3735986"/>
              <a:gd name="connsiteX20" fmla="*/ 285024 w 1072344"/>
              <a:gd name="connsiteY20" fmla="*/ 3271208 h 3735986"/>
              <a:gd name="connsiteX21" fmla="*/ 109781 w 1072344"/>
              <a:gd name="connsiteY21" fmla="*/ 3288536 h 3735986"/>
              <a:gd name="connsiteX22" fmla="*/ 0 w 1072344"/>
              <a:gd name="connsiteY22" fmla="*/ 3255655 h 3735986"/>
              <a:gd name="connsiteX23" fmla="*/ 25015 w 1072344"/>
              <a:gd name="connsiteY23" fmla="*/ 1309771 h 3735986"/>
              <a:gd name="connsiteX24" fmla="*/ 145852 w 1072344"/>
              <a:gd name="connsiteY24" fmla="*/ 1218010 h 3735986"/>
              <a:gd name="connsiteX25" fmla="*/ 133229 w 1072344"/>
              <a:gd name="connsiteY25" fmla="*/ 201826 h 3735986"/>
              <a:gd name="connsiteX26" fmla="*/ 156575 w 1072344"/>
              <a:gd name="connsiteY26" fmla="*/ 76250 h 3735986"/>
              <a:gd name="connsiteX27" fmla="*/ 648619 w 1072344"/>
              <a:gd name="connsiteY27" fmla="*/ 283 h 3735986"/>
              <a:gd name="connsiteX28" fmla="*/ 675905 w 1072344"/>
              <a:gd name="connsiteY28" fmla="*/ 385678 h 3735986"/>
              <a:gd name="connsiteX0" fmla="*/ 662297 w 1072344"/>
              <a:gd name="connsiteY0" fmla="*/ 388398 h 3735984"/>
              <a:gd name="connsiteX1" fmla="*/ 398517 w 1072344"/>
              <a:gd name="connsiteY1" fmla="*/ 1563653 h 3735984"/>
              <a:gd name="connsiteX2" fmla="*/ 511773 w 1072344"/>
              <a:gd name="connsiteY2" fmla="*/ 1586680 h 3735984"/>
              <a:gd name="connsiteX3" fmla="*/ 517843 w 1072344"/>
              <a:gd name="connsiteY3" fmla="*/ 1647370 h 3735984"/>
              <a:gd name="connsiteX4" fmla="*/ 564372 w 1072344"/>
              <a:gd name="connsiteY4" fmla="*/ 1667600 h 3735984"/>
              <a:gd name="connsiteX5" fmla="*/ 570441 w 1072344"/>
              <a:gd name="connsiteY5" fmla="*/ 1736382 h 3735984"/>
              <a:gd name="connsiteX6" fmla="*/ 649337 w 1072344"/>
              <a:gd name="connsiteY6" fmla="*/ 1762682 h 3735984"/>
              <a:gd name="connsiteX7" fmla="*/ 647314 w 1072344"/>
              <a:gd name="connsiteY7" fmla="*/ 1809211 h 3735984"/>
              <a:gd name="connsiteX8" fmla="*/ 922443 w 1072344"/>
              <a:gd name="connsiteY8" fmla="*/ 1849671 h 3735984"/>
              <a:gd name="connsiteX9" fmla="*/ 922443 w 1072344"/>
              <a:gd name="connsiteY9" fmla="*/ 1910361 h 3735984"/>
              <a:gd name="connsiteX10" fmla="*/ 989202 w 1072344"/>
              <a:gd name="connsiteY10" fmla="*/ 1934637 h 3735984"/>
              <a:gd name="connsiteX11" fmla="*/ 999317 w 1072344"/>
              <a:gd name="connsiteY11" fmla="*/ 1987236 h 3735984"/>
              <a:gd name="connsiteX12" fmla="*/ 1067801 w 1072344"/>
              <a:gd name="connsiteY12" fmla="*/ 2014365 h 3735984"/>
              <a:gd name="connsiteX13" fmla="*/ 1072344 w 1072344"/>
              <a:gd name="connsiteY13" fmla="*/ 3246942 h 3735984"/>
              <a:gd name="connsiteX14" fmla="*/ 1038565 w 1072344"/>
              <a:gd name="connsiteY14" fmla="*/ 3280314 h 3735984"/>
              <a:gd name="connsiteX15" fmla="*/ 944043 w 1072344"/>
              <a:gd name="connsiteY15" fmla="*/ 3249492 h 3735984"/>
              <a:gd name="connsiteX16" fmla="*/ 826917 w 1072344"/>
              <a:gd name="connsiteY16" fmla="*/ 3257710 h 3735984"/>
              <a:gd name="connsiteX17" fmla="*/ 460759 w 1072344"/>
              <a:gd name="connsiteY17" fmla="*/ 3203043 h 3735984"/>
              <a:gd name="connsiteX18" fmla="*/ 421410 w 1072344"/>
              <a:gd name="connsiteY18" fmla="*/ 3735965 h 3735984"/>
              <a:gd name="connsiteX19" fmla="*/ 368107 w 1072344"/>
              <a:gd name="connsiteY19" fmla="*/ 3480031 h 3735984"/>
              <a:gd name="connsiteX20" fmla="*/ 285024 w 1072344"/>
              <a:gd name="connsiteY20" fmla="*/ 3271206 h 3735984"/>
              <a:gd name="connsiteX21" fmla="*/ 109781 w 1072344"/>
              <a:gd name="connsiteY21" fmla="*/ 3288534 h 3735984"/>
              <a:gd name="connsiteX22" fmla="*/ 0 w 1072344"/>
              <a:gd name="connsiteY22" fmla="*/ 3255653 h 3735984"/>
              <a:gd name="connsiteX23" fmla="*/ 25015 w 1072344"/>
              <a:gd name="connsiteY23" fmla="*/ 1309769 h 3735984"/>
              <a:gd name="connsiteX24" fmla="*/ 145852 w 1072344"/>
              <a:gd name="connsiteY24" fmla="*/ 1218008 h 3735984"/>
              <a:gd name="connsiteX25" fmla="*/ 133229 w 1072344"/>
              <a:gd name="connsiteY25" fmla="*/ 201824 h 3735984"/>
              <a:gd name="connsiteX26" fmla="*/ 156575 w 1072344"/>
              <a:gd name="connsiteY26" fmla="*/ 76248 h 3735984"/>
              <a:gd name="connsiteX27" fmla="*/ 648619 w 1072344"/>
              <a:gd name="connsiteY27" fmla="*/ 281 h 3735984"/>
              <a:gd name="connsiteX28" fmla="*/ 662297 w 1072344"/>
              <a:gd name="connsiteY28" fmla="*/ 388398 h 3735984"/>
              <a:gd name="connsiteX0" fmla="*/ 662297 w 1072344"/>
              <a:gd name="connsiteY0" fmla="*/ 388398 h 3735984"/>
              <a:gd name="connsiteX1" fmla="*/ 398517 w 1072344"/>
              <a:gd name="connsiteY1" fmla="*/ 1563653 h 3735984"/>
              <a:gd name="connsiteX2" fmla="*/ 511773 w 1072344"/>
              <a:gd name="connsiteY2" fmla="*/ 1586680 h 3735984"/>
              <a:gd name="connsiteX3" fmla="*/ 517843 w 1072344"/>
              <a:gd name="connsiteY3" fmla="*/ 1647370 h 3735984"/>
              <a:gd name="connsiteX4" fmla="*/ 564372 w 1072344"/>
              <a:gd name="connsiteY4" fmla="*/ 1667600 h 3735984"/>
              <a:gd name="connsiteX5" fmla="*/ 570441 w 1072344"/>
              <a:gd name="connsiteY5" fmla="*/ 1736382 h 3735984"/>
              <a:gd name="connsiteX6" fmla="*/ 649337 w 1072344"/>
              <a:gd name="connsiteY6" fmla="*/ 1762682 h 3735984"/>
              <a:gd name="connsiteX7" fmla="*/ 647314 w 1072344"/>
              <a:gd name="connsiteY7" fmla="*/ 1809211 h 3735984"/>
              <a:gd name="connsiteX8" fmla="*/ 922443 w 1072344"/>
              <a:gd name="connsiteY8" fmla="*/ 1849671 h 3735984"/>
              <a:gd name="connsiteX9" fmla="*/ 922443 w 1072344"/>
              <a:gd name="connsiteY9" fmla="*/ 1910361 h 3735984"/>
              <a:gd name="connsiteX10" fmla="*/ 989202 w 1072344"/>
              <a:gd name="connsiteY10" fmla="*/ 1934637 h 3735984"/>
              <a:gd name="connsiteX11" fmla="*/ 999317 w 1072344"/>
              <a:gd name="connsiteY11" fmla="*/ 1987236 h 3735984"/>
              <a:gd name="connsiteX12" fmla="*/ 1067801 w 1072344"/>
              <a:gd name="connsiteY12" fmla="*/ 2014365 h 3735984"/>
              <a:gd name="connsiteX13" fmla="*/ 1072344 w 1072344"/>
              <a:gd name="connsiteY13" fmla="*/ 3246942 h 3735984"/>
              <a:gd name="connsiteX14" fmla="*/ 1038565 w 1072344"/>
              <a:gd name="connsiteY14" fmla="*/ 3280314 h 3735984"/>
              <a:gd name="connsiteX15" fmla="*/ 944043 w 1072344"/>
              <a:gd name="connsiteY15" fmla="*/ 3249492 h 3735984"/>
              <a:gd name="connsiteX16" fmla="*/ 826917 w 1072344"/>
              <a:gd name="connsiteY16" fmla="*/ 3257710 h 3735984"/>
              <a:gd name="connsiteX17" fmla="*/ 460759 w 1072344"/>
              <a:gd name="connsiteY17" fmla="*/ 3203043 h 3735984"/>
              <a:gd name="connsiteX18" fmla="*/ 421410 w 1072344"/>
              <a:gd name="connsiteY18" fmla="*/ 3735965 h 3735984"/>
              <a:gd name="connsiteX19" fmla="*/ 368107 w 1072344"/>
              <a:gd name="connsiteY19" fmla="*/ 3480031 h 3735984"/>
              <a:gd name="connsiteX20" fmla="*/ 285024 w 1072344"/>
              <a:gd name="connsiteY20" fmla="*/ 3271206 h 3735984"/>
              <a:gd name="connsiteX21" fmla="*/ 109781 w 1072344"/>
              <a:gd name="connsiteY21" fmla="*/ 3288534 h 3735984"/>
              <a:gd name="connsiteX22" fmla="*/ 0 w 1072344"/>
              <a:gd name="connsiteY22" fmla="*/ 3255653 h 3735984"/>
              <a:gd name="connsiteX23" fmla="*/ 25015 w 1072344"/>
              <a:gd name="connsiteY23" fmla="*/ 1309769 h 3735984"/>
              <a:gd name="connsiteX24" fmla="*/ 145852 w 1072344"/>
              <a:gd name="connsiteY24" fmla="*/ 1218008 h 3735984"/>
              <a:gd name="connsiteX25" fmla="*/ 133229 w 1072344"/>
              <a:gd name="connsiteY25" fmla="*/ 201824 h 3735984"/>
              <a:gd name="connsiteX26" fmla="*/ 156575 w 1072344"/>
              <a:gd name="connsiteY26" fmla="*/ 76248 h 3735984"/>
              <a:gd name="connsiteX27" fmla="*/ 648619 w 1072344"/>
              <a:gd name="connsiteY27" fmla="*/ 281 h 3735984"/>
              <a:gd name="connsiteX28" fmla="*/ 662297 w 1072344"/>
              <a:gd name="connsiteY28" fmla="*/ 388398 h 3735984"/>
              <a:gd name="connsiteX0" fmla="*/ 662297 w 1072344"/>
              <a:gd name="connsiteY0" fmla="*/ 388172 h 3735758"/>
              <a:gd name="connsiteX1" fmla="*/ 398517 w 1072344"/>
              <a:gd name="connsiteY1" fmla="*/ 1563427 h 3735758"/>
              <a:gd name="connsiteX2" fmla="*/ 511773 w 1072344"/>
              <a:gd name="connsiteY2" fmla="*/ 1586454 h 3735758"/>
              <a:gd name="connsiteX3" fmla="*/ 517843 w 1072344"/>
              <a:gd name="connsiteY3" fmla="*/ 1647144 h 3735758"/>
              <a:gd name="connsiteX4" fmla="*/ 564372 w 1072344"/>
              <a:gd name="connsiteY4" fmla="*/ 1667374 h 3735758"/>
              <a:gd name="connsiteX5" fmla="*/ 570441 w 1072344"/>
              <a:gd name="connsiteY5" fmla="*/ 1736156 h 3735758"/>
              <a:gd name="connsiteX6" fmla="*/ 649337 w 1072344"/>
              <a:gd name="connsiteY6" fmla="*/ 1762456 h 3735758"/>
              <a:gd name="connsiteX7" fmla="*/ 647314 w 1072344"/>
              <a:gd name="connsiteY7" fmla="*/ 1808985 h 3735758"/>
              <a:gd name="connsiteX8" fmla="*/ 922443 w 1072344"/>
              <a:gd name="connsiteY8" fmla="*/ 1849445 h 3735758"/>
              <a:gd name="connsiteX9" fmla="*/ 922443 w 1072344"/>
              <a:gd name="connsiteY9" fmla="*/ 1910135 h 3735758"/>
              <a:gd name="connsiteX10" fmla="*/ 989202 w 1072344"/>
              <a:gd name="connsiteY10" fmla="*/ 1934411 h 3735758"/>
              <a:gd name="connsiteX11" fmla="*/ 999317 w 1072344"/>
              <a:gd name="connsiteY11" fmla="*/ 1987010 h 3735758"/>
              <a:gd name="connsiteX12" fmla="*/ 1067801 w 1072344"/>
              <a:gd name="connsiteY12" fmla="*/ 2014139 h 3735758"/>
              <a:gd name="connsiteX13" fmla="*/ 1072344 w 1072344"/>
              <a:gd name="connsiteY13" fmla="*/ 3246716 h 3735758"/>
              <a:gd name="connsiteX14" fmla="*/ 1038565 w 1072344"/>
              <a:gd name="connsiteY14" fmla="*/ 3280088 h 3735758"/>
              <a:gd name="connsiteX15" fmla="*/ 944043 w 1072344"/>
              <a:gd name="connsiteY15" fmla="*/ 3249266 h 3735758"/>
              <a:gd name="connsiteX16" fmla="*/ 826917 w 1072344"/>
              <a:gd name="connsiteY16" fmla="*/ 3257484 h 3735758"/>
              <a:gd name="connsiteX17" fmla="*/ 460759 w 1072344"/>
              <a:gd name="connsiteY17" fmla="*/ 3202817 h 3735758"/>
              <a:gd name="connsiteX18" fmla="*/ 421410 w 1072344"/>
              <a:gd name="connsiteY18" fmla="*/ 3735739 h 3735758"/>
              <a:gd name="connsiteX19" fmla="*/ 368107 w 1072344"/>
              <a:gd name="connsiteY19" fmla="*/ 3479805 h 3735758"/>
              <a:gd name="connsiteX20" fmla="*/ 285024 w 1072344"/>
              <a:gd name="connsiteY20" fmla="*/ 3270980 h 3735758"/>
              <a:gd name="connsiteX21" fmla="*/ 109781 w 1072344"/>
              <a:gd name="connsiteY21" fmla="*/ 3288308 h 3735758"/>
              <a:gd name="connsiteX22" fmla="*/ 0 w 1072344"/>
              <a:gd name="connsiteY22" fmla="*/ 3255427 h 3735758"/>
              <a:gd name="connsiteX23" fmla="*/ 25015 w 1072344"/>
              <a:gd name="connsiteY23" fmla="*/ 1309543 h 3735758"/>
              <a:gd name="connsiteX24" fmla="*/ 145852 w 1072344"/>
              <a:gd name="connsiteY24" fmla="*/ 1217782 h 3735758"/>
              <a:gd name="connsiteX25" fmla="*/ 133229 w 1072344"/>
              <a:gd name="connsiteY25" fmla="*/ 201598 h 3735758"/>
              <a:gd name="connsiteX26" fmla="*/ 156575 w 1072344"/>
              <a:gd name="connsiteY26" fmla="*/ 76022 h 3735758"/>
              <a:gd name="connsiteX27" fmla="*/ 648619 w 1072344"/>
              <a:gd name="connsiteY27" fmla="*/ 55 h 3735758"/>
              <a:gd name="connsiteX28" fmla="*/ 662297 w 1072344"/>
              <a:gd name="connsiteY28" fmla="*/ 388172 h 3735758"/>
              <a:gd name="connsiteX0" fmla="*/ 662297 w 1072344"/>
              <a:gd name="connsiteY0" fmla="*/ 388172 h 3735758"/>
              <a:gd name="connsiteX1" fmla="*/ 398517 w 1072344"/>
              <a:gd name="connsiteY1" fmla="*/ 1563427 h 3735758"/>
              <a:gd name="connsiteX2" fmla="*/ 511773 w 1072344"/>
              <a:gd name="connsiteY2" fmla="*/ 1586454 h 3735758"/>
              <a:gd name="connsiteX3" fmla="*/ 517843 w 1072344"/>
              <a:gd name="connsiteY3" fmla="*/ 1647144 h 3735758"/>
              <a:gd name="connsiteX4" fmla="*/ 564372 w 1072344"/>
              <a:gd name="connsiteY4" fmla="*/ 1667374 h 3735758"/>
              <a:gd name="connsiteX5" fmla="*/ 570441 w 1072344"/>
              <a:gd name="connsiteY5" fmla="*/ 1736156 h 3735758"/>
              <a:gd name="connsiteX6" fmla="*/ 649337 w 1072344"/>
              <a:gd name="connsiteY6" fmla="*/ 1762456 h 3735758"/>
              <a:gd name="connsiteX7" fmla="*/ 647314 w 1072344"/>
              <a:gd name="connsiteY7" fmla="*/ 1808985 h 3735758"/>
              <a:gd name="connsiteX8" fmla="*/ 922443 w 1072344"/>
              <a:gd name="connsiteY8" fmla="*/ 1849445 h 3735758"/>
              <a:gd name="connsiteX9" fmla="*/ 922443 w 1072344"/>
              <a:gd name="connsiteY9" fmla="*/ 1910135 h 3735758"/>
              <a:gd name="connsiteX10" fmla="*/ 989202 w 1072344"/>
              <a:gd name="connsiteY10" fmla="*/ 1934411 h 3735758"/>
              <a:gd name="connsiteX11" fmla="*/ 999317 w 1072344"/>
              <a:gd name="connsiteY11" fmla="*/ 1987010 h 3735758"/>
              <a:gd name="connsiteX12" fmla="*/ 1067801 w 1072344"/>
              <a:gd name="connsiteY12" fmla="*/ 2014139 h 3735758"/>
              <a:gd name="connsiteX13" fmla="*/ 1072344 w 1072344"/>
              <a:gd name="connsiteY13" fmla="*/ 3246716 h 3735758"/>
              <a:gd name="connsiteX14" fmla="*/ 1038565 w 1072344"/>
              <a:gd name="connsiteY14" fmla="*/ 3280088 h 3735758"/>
              <a:gd name="connsiteX15" fmla="*/ 944043 w 1072344"/>
              <a:gd name="connsiteY15" fmla="*/ 3249266 h 3735758"/>
              <a:gd name="connsiteX16" fmla="*/ 826917 w 1072344"/>
              <a:gd name="connsiteY16" fmla="*/ 3257484 h 3735758"/>
              <a:gd name="connsiteX17" fmla="*/ 460759 w 1072344"/>
              <a:gd name="connsiteY17" fmla="*/ 3202817 h 3735758"/>
              <a:gd name="connsiteX18" fmla="*/ 421410 w 1072344"/>
              <a:gd name="connsiteY18" fmla="*/ 3735739 h 3735758"/>
              <a:gd name="connsiteX19" fmla="*/ 368107 w 1072344"/>
              <a:gd name="connsiteY19" fmla="*/ 3479805 h 3735758"/>
              <a:gd name="connsiteX20" fmla="*/ 285024 w 1072344"/>
              <a:gd name="connsiteY20" fmla="*/ 3270980 h 3735758"/>
              <a:gd name="connsiteX21" fmla="*/ 109781 w 1072344"/>
              <a:gd name="connsiteY21" fmla="*/ 3288308 h 3735758"/>
              <a:gd name="connsiteX22" fmla="*/ 0 w 1072344"/>
              <a:gd name="connsiteY22" fmla="*/ 3255427 h 3735758"/>
              <a:gd name="connsiteX23" fmla="*/ 25015 w 1072344"/>
              <a:gd name="connsiteY23" fmla="*/ 1309543 h 3735758"/>
              <a:gd name="connsiteX24" fmla="*/ 145852 w 1072344"/>
              <a:gd name="connsiteY24" fmla="*/ 1217782 h 3735758"/>
              <a:gd name="connsiteX25" fmla="*/ 133229 w 1072344"/>
              <a:gd name="connsiteY25" fmla="*/ 201598 h 3735758"/>
              <a:gd name="connsiteX26" fmla="*/ 156575 w 1072344"/>
              <a:gd name="connsiteY26" fmla="*/ 76022 h 3735758"/>
              <a:gd name="connsiteX27" fmla="*/ 648619 w 1072344"/>
              <a:gd name="connsiteY27" fmla="*/ 55 h 3735758"/>
              <a:gd name="connsiteX28" fmla="*/ 662297 w 1072344"/>
              <a:gd name="connsiteY28" fmla="*/ 388172 h 3735758"/>
              <a:gd name="connsiteX0" fmla="*/ 662297 w 1072344"/>
              <a:gd name="connsiteY0" fmla="*/ 388172 h 3735758"/>
              <a:gd name="connsiteX1" fmla="*/ 398517 w 1072344"/>
              <a:gd name="connsiteY1" fmla="*/ 1563427 h 3735758"/>
              <a:gd name="connsiteX2" fmla="*/ 511773 w 1072344"/>
              <a:gd name="connsiteY2" fmla="*/ 1586454 h 3735758"/>
              <a:gd name="connsiteX3" fmla="*/ 517843 w 1072344"/>
              <a:gd name="connsiteY3" fmla="*/ 1647144 h 3735758"/>
              <a:gd name="connsiteX4" fmla="*/ 564372 w 1072344"/>
              <a:gd name="connsiteY4" fmla="*/ 1667374 h 3735758"/>
              <a:gd name="connsiteX5" fmla="*/ 570441 w 1072344"/>
              <a:gd name="connsiteY5" fmla="*/ 1736156 h 3735758"/>
              <a:gd name="connsiteX6" fmla="*/ 649337 w 1072344"/>
              <a:gd name="connsiteY6" fmla="*/ 1762456 h 3735758"/>
              <a:gd name="connsiteX7" fmla="*/ 647314 w 1072344"/>
              <a:gd name="connsiteY7" fmla="*/ 1808985 h 3735758"/>
              <a:gd name="connsiteX8" fmla="*/ 922443 w 1072344"/>
              <a:gd name="connsiteY8" fmla="*/ 1849445 h 3735758"/>
              <a:gd name="connsiteX9" fmla="*/ 922443 w 1072344"/>
              <a:gd name="connsiteY9" fmla="*/ 1910135 h 3735758"/>
              <a:gd name="connsiteX10" fmla="*/ 989202 w 1072344"/>
              <a:gd name="connsiteY10" fmla="*/ 1934411 h 3735758"/>
              <a:gd name="connsiteX11" fmla="*/ 999317 w 1072344"/>
              <a:gd name="connsiteY11" fmla="*/ 1987010 h 3735758"/>
              <a:gd name="connsiteX12" fmla="*/ 1067801 w 1072344"/>
              <a:gd name="connsiteY12" fmla="*/ 2014139 h 3735758"/>
              <a:gd name="connsiteX13" fmla="*/ 1072344 w 1072344"/>
              <a:gd name="connsiteY13" fmla="*/ 3246716 h 3735758"/>
              <a:gd name="connsiteX14" fmla="*/ 1038565 w 1072344"/>
              <a:gd name="connsiteY14" fmla="*/ 3280088 h 3735758"/>
              <a:gd name="connsiteX15" fmla="*/ 944043 w 1072344"/>
              <a:gd name="connsiteY15" fmla="*/ 3249266 h 3735758"/>
              <a:gd name="connsiteX16" fmla="*/ 826917 w 1072344"/>
              <a:gd name="connsiteY16" fmla="*/ 3257484 h 3735758"/>
              <a:gd name="connsiteX17" fmla="*/ 460759 w 1072344"/>
              <a:gd name="connsiteY17" fmla="*/ 3202817 h 3735758"/>
              <a:gd name="connsiteX18" fmla="*/ 421410 w 1072344"/>
              <a:gd name="connsiteY18" fmla="*/ 3735739 h 3735758"/>
              <a:gd name="connsiteX19" fmla="*/ 368107 w 1072344"/>
              <a:gd name="connsiteY19" fmla="*/ 3479805 h 3735758"/>
              <a:gd name="connsiteX20" fmla="*/ 285024 w 1072344"/>
              <a:gd name="connsiteY20" fmla="*/ 3270980 h 3735758"/>
              <a:gd name="connsiteX21" fmla="*/ 109781 w 1072344"/>
              <a:gd name="connsiteY21" fmla="*/ 3288308 h 3735758"/>
              <a:gd name="connsiteX22" fmla="*/ 0 w 1072344"/>
              <a:gd name="connsiteY22" fmla="*/ 3255427 h 3735758"/>
              <a:gd name="connsiteX23" fmla="*/ 25015 w 1072344"/>
              <a:gd name="connsiteY23" fmla="*/ 1309543 h 3735758"/>
              <a:gd name="connsiteX24" fmla="*/ 145852 w 1072344"/>
              <a:gd name="connsiteY24" fmla="*/ 1217782 h 3735758"/>
              <a:gd name="connsiteX25" fmla="*/ 133229 w 1072344"/>
              <a:gd name="connsiteY25" fmla="*/ 201598 h 3735758"/>
              <a:gd name="connsiteX26" fmla="*/ 156575 w 1072344"/>
              <a:gd name="connsiteY26" fmla="*/ 76022 h 3735758"/>
              <a:gd name="connsiteX27" fmla="*/ 648619 w 1072344"/>
              <a:gd name="connsiteY27" fmla="*/ 55 h 3735758"/>
              <a:gd name="connsiteX28" fmla="*/ 662297 w 1072344"/>
              <a:gd name="connsiteY28" fmla="*/ 388172 h 3735758"/>
              <a:gd name="connsiteX0" fmla="*/ 662297 w 1072344"/>
              <a:gd name="connsiteY0" fmla="*/ 388172 h 3735758"/>
              <a:gd name="connsiteX1" fmla="*/ 398517 w 1072344"/>
              <a:gd name="connsiteY1" fmla="*/ 1563427 h 3735758"/>
              <a:gd name="connsiteX2" fmla="*/ 511773 w 1072344"/>
              <a:gd name="connsiteY2" fmla="*/ 1586454 h 3735758"/>
              <a:gd name="connsiteX3" fmla="*/ 517843 w 1072344"/>
              <a:gd name="connsiteY3" fmla="*/ 1647144 h 3735758"/>
              <a:gd name="connsiteX4" fmla="*/ 564372 w 1072344"/>
              <a:gd name="connsiteY4" fmla="*/ 1667374 h 3735758"/>
              <a:gd name="connsiteX5" fmla="*/ 570441 w 1072344"/>
              <a:gd name="connsiteY5" fmla="*/ 1736156 h 3735758"/>
              <a:gd name="connsiteX6" fmla="*/ 649337 w 1072344"/>
              <a:gd name="connsiteY6" fmla="*/ 1762456 h 3735758"/>
              <a:gd name="connsiteX7" fmla="*/ 647314 w 1072344"/>
              <a:gd name="connsiteY7" fmla="*/ 1808985 h 3735758"/>
              <a:gd name="connsiteX8" fmla="*/ 922443 w 1072344"/>
              <a:gd name="connsiteY8" fmla="*/ 1849445 h 3735758"/>
              <a:gd name="connsiteX9" fmla="*/ 922443 w 1072344"/>
              <a:gd name="connsiteY9" fmla="*/ 1910135 h 3735758"/>
              <a:gd name="connsiteX10" fmla="*/ 989202 w 1072344"/>
              <a:gd name="connsiteY10" fmla="*/ 1934411 h 3735758"/>
              <a:gd name="connsiteX11" fmla="*/ 999317 w 1072344"/>
              <a:gd name="connsiteY11" fmla="*/ 1987010 h 3735758"/>
              <a:gd name="connsiteX12" fmla="*/ 1067801 w 1072344"/>
              <a:gd name="connsiteY12" fmla="*/ 2014139 h 3735758"/>
              <a:gd name="connsiteX13" fmla="*/ 1072344 w 1072344"/>
              <a:gd name="connsiteY13" fmla="*/ 3246716 h 3735758"/>
              <a:gd name="connsiteX14" fmla="*/ 1038565 w 1072344"/>
              <a:gd name="connsiteY14" fmla="*/ 3280088 h 3735758"/>
              <a:gd name="connsiteX15" fmla="*/ 944043 w 1072344"/>
              <a:gd name="connsiteY15" fmla="*/ 3249266 h 3735758"/>
              <a:gd name="connsiteX16" fmla="*/ 826917 w 1072344"/>
              <a:gd name="connsiteY16" fmla="*/ 3257484 h 3735758"/>
              <a:gd name="connsiteX17" fmla="*/ 460759 w 1072344"/>
              <a:gd name="connsiteY17" fmla="*/ 3202817 h 3735758"/>
              <a:gd name="connsiteX18" fmla="*/ 421410 w 1072344"/>
              <a:gd name="connsiteY18" fmla="*/ 3735739 h 3735758"/>
              <a:gd name="connsiteX19" fmla="*/ 368107 w 1072344"/>
              <a:gd name="connsiteY19" fmla="*/ 3479805 h 3735758"/>
              <a:gd name="connsiteX20" fmla="*/ 285024 w 1072344"/>
              <a:gd name="connsiteY20" fmla="*/ 3270980 h 3735758"/>
              <a:gd name="connsiteX21" fmla="*/ 109781 w 1072344"/>
              <a:gd name="connsiteY21" fmla="*/ 3288308 h 3735758"/>
              <a:gd name="connsiteX22" fmla="*/ 0 w 1072344"/>
              <a:gd name="connsiteY22" fmla="*/ 3255427 h 3735758"/>
              <a:gd name="connsiteX23" fmla="*/ 25015 w 1072344"/>
              <a:gd name="connsiteY23" fmla="*/ 1309543 h 3735758"/>
              <a:gd name="connsiteX24" fmla="*/ 145852 w 1072344"/>
              <a:gd name="connsiteY24" fmla="*/ 1217782 h 3735758"/>
              <a:gd name="connsiteX25" fmla="*/ 133229 w 1072344"/>
              <a:gd name="connsiteY25" fmla="*/ 201598 h 3735758"/>
              <a:gd name="connsiteX26" fmla="*/ 156575 w 1072344"/>
              <a:gd name="connsiteY26" fmla="*/ 76022 h 3735758"/>
              <a:gd name="connsiteX27" fmla="*/ 648619 w 1072344"/>
              <a:gd name="connsiteY27" fmla="*/ 55 h 3735758"/>
              <a:gd name="connsiteX28" fmla="*/ 662297 w 1072344"/>
              <a:gd name="connsiteY28" fmla="*/ 388172 h 3735758"/>
              <a:gd name="connsiteX0" fmla="*/ 662297 w 1072344"/>
              <a:gd name="connsiteY0" fmla="*/ 388172 h 3735758"/>
              <a:gd name="connsiteX1" fmla="*/ 733791 w 1072344"/>
              <a:gd name="connsiteY1" fmla="*/ 446515 h 3735758"/>
              <a:gd name="connsiteX2" fmla="*/ 398517 w 1072344"/>
              <a:gd name="connsiteY2" fmla="*/ 1563427 h 3735758"/>
              <a:gd name="connsiteX3" fmla="*/ 511773 w 1072344"/>
              <a:gd name="connsiteY3" fmla="*/ 1586454 h 3735758"/>
              <a:gd name="connsiteX4" fmla="*/ 517843 w 1072344"/>
              <a:gd name="connsiteY4" fmla="*/ 1647144 h 3735758"/>
              <a:gd name="connsiteX5" fmla="*/ 564372 w 1072344"/>
              <a:gd name="connsiteY5" fmla="*/ 1667374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398517 w 1072344"/>
              <a:gd name="connsiteY2" fmla="*/ 1563427 h 3735758"/>
              <a:gd name="connsiteX3" fmla="*/ 511773 w 1072344"/>
              <a:gd name="connsiteY3" fmla="*/ 1586454 h 3735758"/>
              <a:gd name="connsiteX4" fmla="*/ 517843 w 1072344"/>
              <a:gd name="connsiteY4" fmla="*/ 1647144 h 3735758"/>
              <a:gd name="connsiteX5" fmla="*/ 564372 w 1072344"/>
              <a:gd name="connsiteY5" fmla="*/ 1667374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11773 w 1072344"/>
              <a:gd name="connsiteY3" fmla="*/ 1586454 h 3735758"/>
              <a:gd name="connsiteX4" fmla="*/ 517843 w 1072344"/>
              <a:gd name="connsiteY4" fmla="*/ 1647144 h 3735758"/>
              <a:gd name="connsiteX5" fmla="*/ 564372 w 1072344"/>
              <a:gd name="connsiteY5" fmla="*/ 1667374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17843 w 1072344"/>
              <a:gd name="connsiteY4" fmla="*/ 1647144 h 3735758"/>
              <a:gd name="connsiteX5" fmla="*/ 564372 w 1072344"/>
              <a:gd name="connsiteY5" fmla="*/ 1667374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17843 w 1072344"/>
              <a:gd name="connsiteY4" fmla="*/ 1647144 h 3735758"/>
              <a:gd name="connsiteX5" fmla="*/ 564372 w 1072344"/>
              <a:gd name="connsiteY5" fmla="*/ 1667374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17843 w 1072344"/>
              <a:gd name="connsiteY4" fmla="*/ 1647144 h 3735758"/>
              <a:gd name="connsiteX5" fmla="*/ 564372 w 1072344"/>
              <a:gd name="connsiteY5" fmla="*/ 1667374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64372 w 1072344"/>
              <a:gd name="connsiteY5" fmla="*/ 1667374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64372 w 1072344"/>
              <a:gd name="connsiteY5" fmla="*/ 1667374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70441 w 1072344"/>
              <a:gd name="connsiteY6" fmla="*/ 1736156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649337 w 1072344"/>
              <a:gd name="connsiteY7" fmla="*/ 1762456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647314 w 1072344"/>
              <a:gd name="connsiteY8" fmla="*/ 1808985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57484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60406 h 3735758"/>
              <a:gd name="connsiteX18" fmla="*/ 460759 w 1072344"/>
              <a:gd name="connsiteY18" fmla="*/ 3202817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826917 w 1072344"/>
              <a:gd name="connsiteY17" fmla="*/ 3260406 h 3735758"/>
              <a:gd name="connsiteX18" fmla="*/ 440309 w 1072344"/>
              <a:gd name="connsiteY18" fmla="*/ 3205738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438370 w 1072344"/>
              <a:gd name="connsiteY17" fmla="*/ 2901073 h 3735758"/>
              <a:gd name="connsiteX18" fmla="*/ 440309 w 1072344"/>
              <a:gd name="connsiteY18" fmla="*/ 3205738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438370 w 1072344"/>
              <a:gd name="connsiteY17" fmla="*/ 2901073 h 3735758"/>
              <a:gd name="connsiteX18" fmla="*/ 440309 w 1072344"/>
              <a:gd name="connsiteY18" fmla="*/ 3205738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438370 w 1072344"/>
              <a:gd name="connsiteY17" fmla="*/ 2901073 h 3735758"/>
              <a:gd name="connsiteX18" fmla="*/ 440309 w 1072344"/>
              <a:gd name="connsiteY18" fmla="*/ 3205738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1038565 w 1072344"/>
              <a:gd name="connsiteY15" fmla="*/ 3280088 h 3735758"/>
              <a:gd name="connsiteX16" fmla="*/ 944043 w 1072344"/>
              <a:gd name="connsiteY16" fmla="*/ 3249266 h 3735758"/>
              <a:gd name="connsiteX17" fmla="*/ 438370 w 1072344"/>
              <a:gd name="connsiteY17" fmla="*/ 2901073 h 3735758"/>
              <a:gd name="connsiteX18" fmla="*/ 440309 w 1072344"/>
              <a:gd name="connsiteY18" fmla="*/ 3205738 h 3735758"/>
              <a:gd name="connsiteX19" fmla="*/ 421410 w 1072344"/>
              <a:gd name="connsiteY19" fmla="*/ 3735739 h 3735758"/>
              <a:gd name="connsiteX20" fmla="*/ 368107 w 1072344"/>
              <a:gd name="connsiteY20" fmla="*/ 3479805 h 3735758"/>
              <a:gd name="connsiteX21" fmla="*/ 285024 w 1072344"/>
              <a:gd name="connsiteY21" fmla="*/ 3270980 h 3735758"/>
              <a:gd name="connsiteX22" fmla="*/ 109781 w 1072344"/>
              <a:gd name="connsiteY22" fmla="*/ 3288308 h 3735758"/>
              <a:gd name="connsiteX23" fmla="*/ 0 w 1072344"/>
              <a:gd name="connsiteY23" fmla="*/ 3255427 h 3735758"/>
              <a:gd name="connsiteX24" fmla="*/ 25015 w 1072344"/>
              <a:gd name="connsiteY24" fmla="*/ 1309543 h 3735758"/>
              <a:gd name="connsiteX25" fmla="*/ 145852 w 1072344"/>
              <a:gd name="connsiteY25" fmla="*/ 1217782 h 3735758"/>
              <a:gd name="connsiteX26" fmla="*/ 133229 w 1072344"/>
              <a:gd name="connsiteY26" fmla="*/ 201598 h 3735758"/>
              <a:gd name="connsiteX27" fmla="*/ 156575 w 1072344"/>
              <a:gd name="connsiteY27" fmla="*/ 76022 h 3735758"/>
              <a:gd name="connsiteX28" fmla="*/ 648619 w 1072344"/>
              <a:gd name="connsiteY28" fmla="*/ 55 h 3735758"/>
              <a:gd name="connsiteX29" fmla="*/ 662297 w 1072344"/>
              <a:gd name="connsiteY29" fmla="*/ 388172 h 3735758"/>
              <a:gd name="connsiteX0" fmla="*/ 662297 w 1090162"/>
              <a:gd name="connsiteY0" fmla="*/ 388172 h 3735758"/>
              <a:gd name="connsiteX1" fmla="*/ 733791 w 1090162"/>
              <a:gd name="connsiteY1" fmla="*/ 446515 h 3735758"/>
              <a:gd name="connsiteX2" fmla="*/ 725089 w 1090162"/>
              <a:gd name="connsiteY2" fmla="*/ 583713 h 3735758"/>
              <a:gd name="connsiteX3" fmla="*/ 577088 w 1090162"/>
              <a:gd name="connsiteY3" fmla="*/ 606739 h 3735758"/>
              <a:gd name="connsiteX4" fmla="*/ 569550 w 1090162"/>
              <a:gd name="connsiteY4" fmla="*/ 1113744 h 3735758"/>
              <a:gd name="connsiteX5" fmla="*/ 509944 w 1090162"/>
              <a:gd name="connsiteY5" fmla="*/ 1155746 h 3735758"/>
              <a:gd name="connsiteX6" fmla="*/ 505126 w 1090162"/>
              <a:gd name="connsiteY6" fmla="*/ 1262627 h 3735758"/>
              <a:gd name="connsiteX7" fmla="*/ 428902 w 1090162"/>
              <a:gd name="connsiteY7" fmla="*/ 1280763 h 3735758"/>
              <a:gd name="connsiteX8" fmla="*/ 425287 w 1090162"/>
              <a:gd name="connsiteY8" fmla="*/ 1896628 h 3735758"/>
              <a:gd name="connsiteX9" fmla="*/ 922443 w 1090162"/>
              <a:gd name="connsiteY9" fmla="*/ 1849445 h 3735758"/>
              <a:gd name="connsiteX10" fmla="*/ 922443 w 1090162"/>
              <a:gd name="connsiteY10" fmla="*/ 1910135 h 3735758"/>
              <a:gd name="connsiteX11" fmla="*/ 989202 w 1090162"/>
              <a:gd name="connsiteY11" fmla="*/ 1934411 h 3735758"/>
              <a:gd name="connsiteX12" fmla="*/ 999317 w 1090162"/>
              <a:gd name="connsiteY12" fmla="*/ 1987010 h 3735758"/>
              <a:gd name="connsiteX13" fmla="*/ 1067801 w 1090162"/>
              <a:gd name="connsiteY13" fmla="*/ 2014139 h 3735758"/>
              <a:gd name="connsiteX14" fmla="*/ 1072344 w 1090162"/>
              <a:gd name="connsiteY14" fmla="*/ 3246716 h 3735758"/>
              <a:gd name="connsiteX15" fmla="*/ 1038565 w 1090162"/>
              <a:gd name="connsiteY15" fmla="*/ 3280088 h 3735758"/>
              <a:gd name="connsiteX16" fmla="*/ 438370 w 1090162"/>
              <a:gd name="connsiteY16" fmla="*/ 2901073 h 3735758"/>
              <a:gd name="connsiteX17" fmla="*/ 440309 w 1090162"/>
              <a:gd name="connsiteY17" fmla="*/ 3205738 h 3735758"/>
              <a:gd name="connsiteX18" fmla="*/ 421410 w 1090162"/>
              <a:gd name="connsiteY18" fmla="*/ 3735739 h 3735758"/>
              <a:gd name="connsiteX19" fmla="*/ 368107 w 1090162"/>
              <a:gd name="connsiteY19" fmla="*/ 3479805 h 3735758"/>
              <a:gd name="connsiteX20" fmla="*/ 285024 w 1090162"/>
              <a:gd name="connsiteY20" fmla="*/ 3270980 h 3735758"/>
              <a:gd name="connsiteX21" fmla="*/ 109781 w 1090162"/>
              <a:gd name="connsiteY21" fmla="*/ 3288308 h 3735758"/>
              <a:gd name="connsiteX22" fmla="*/ 0 w 1090162"/>
              <a:gd name="connsiteY22" fmla="*/ 3255427 h 3735758"/>
              <a:gd name="connsiteX23" fmla="*/ 25015 w 1090162"/>
              <a:gd name="connsiteY23" fmla="*/ 1309543 h 3735758"/>
              <a:gd name="connsiteX24" fmla="*/ 145852 w 1090162"/>
              <a:gd name="connsiteY24" fmla="*/ 1217782 h 3735758"/>
              <a:gd name="connsiteX25" fmla="*/ 133229 w 1090162"/>
              <a:gd name="connsiteY25" fmla="*/ 201598 h 3735758"/>
              <a:gd name="connsiteX26" fmla="*/ 156575 w 1090162"/>
              <a:gd name="connsiteY26" fmla="*/ 76022 h 3735758"/>
              <a:gd name="connsiteX27" fmla="*/ 648619 w 1090162"/>
              <a:gd name="connsiteY27" fmla="*/ 55 h 3735758"/>
              <a:gd name="connsiteX28" fmla="*/ 662297 w 1090162"/>
              <a:gd name="connsiteY28" fmla="*/ 388172 h 3735758"/>
              <a:gd name="connsiteX0" fmla="*/ 662297 w 1072344"/>
              <a:gd name="connsiteY0" fmla="*/ 388172 h 3735758"/>
              <a:gd name="connsiteX1" fmla="*/ 733791 w 1072344"/>
              <a:gd name="connsiteY1" fmla="*/ 446515 h 3735758"/>
              <a:gd name="connsiteX2" fmla="*/ 725089 w 1072344"/>
              <a:gd name="connsiteY2" fmla="*/ 583713 h 3735758"/>
              <a:gd name="connsiteX3" fmla="*/ 577088 w 1072344"/>
              <a:gd name="connsiteY3" fmla="*/ 606739 h 3735758"/>
              <a:gd name="connsiteX4" fmla="*/ 569550 w 1072344"/>
              <a:gd name="connsiteY4" fmla="*/ 1113744 h 3735758"/>
              <a:gd name="connsiteX5" fmla="*/ 509944 w 1072344"/>
              <a:gd name="connsiteY5" fmla="*/ 1155746 h 3735758"/>
              <a:gd name="connsiteX6" fmla="*/ 505126 w 1072344"/>
              <a:gd name="connsiteY6" fmla="*/ 1262627 h 3735758"/>
              <a:gd name="connsiteX7" fmla="*/ 428902 w 1072344"/>
              <a:gd name="connsiteY7" fmla="*/ 1280763 h 3735758"/>
              <a:gd name="connsiteX8" fmla="*/ 425287 w 1072344"/>
              <a:gd name="connsiteY8" fmla="*/ 1896628 h 3735758"/>
              <a:gd name="connsiteX9" fmla="*/ 922443 w 1072344"/>
              <a:gd name="connsiteY9" fmla="*/ 1849445 h 3735758"/>
              <a:gd name="connsiteX10" fmla="*/ 922443 w 1072344"/>
              <a:gd name="connsiteY10" fmla="*/ 1910135 h 3735758"/>
              <a:gd name="connsiteX11" fmla="*/ 989202 w 1072344"/>
              <a:gd name="connsiteY11" fmla="*/ 1934411 h 3735758"/>
              <a:gd name="connsiteX12" fmla="*/ 999317 w 1072344"/>
              <a:gd name="connsiteY12" fmla="*/ 1987010 h 3735758"/>
              <a:gd name="connsiteX13" fmla="*/ 1067801 w 1072344"/>
              <a:gd name="connsiteY13" fmla="*/ 2014139 h 3735758"/>
              <a:gd name="connsiteX14" fmla="*/ 1072344 w 1072344"/>
              <a:gd name="connsiteY14" fmla="*/ 3246716 h 3735758"/>
              <a:gd name="connsiteX15" fmla="*/ 438370 w 1072344"/>
              <a:gd name="connsiteY15" fmla="*/ 2901073 h 3735758"/>
              <a:gd name="connsiteX16" fmla="*/ 440309 w 1072344"/>
              <a:gd name="connsiteY16" fmla="*/ 3205738 h 3735758"/>
              <a:gd name="connsiteX17" fmla="*/ 421410 w 1072344"/>
              <a:gd name="connsiteY17" fmla="*/ 3735739 h 3735758"/>
              <a:gd name="connsiteX18" fmla="*/ 368107 w 1072344"/>
              <a:gd name="connsiteY18" fmla="*/ 3479805 h 3735758"/>
              <a:gd name="connsiteX19" fmla="*/ 285024 w 1072344"/>
              <a:gd name="connsiteY19" fmla="*/ 3270980 h 3735758"/>
              <a:gd name="connsiteX20" fmla="*/ 109781 w 1072344"/>
              <a:gd name="connsiteY20" fmla="*/ 3288308 h 3735758"/>
              <a:gd name="connsiteX21" fmla="*/ 0 w 1072344"/>
              <a:gd name="connsiteY21" fmla="*/ 3255427 h 3735758"/>
              <a:gd name="connsiteX22" fmla="*/ 25015 w 1072344"/>
              <a:gd name="connsiteY22" fmla="*/ 1309543 h 3735758"/>
              <a:gd name="connsiteX23" fmla="*/ 145852 w 1072344"/>
              <a:gd name="connsiteY23" fmla="*/ 1217782 h 3735758"/>
              <a:gd name="connsiteX24" fmla="*/ 133229 w 1072344"/>
              <a:gd name="connsiteY24" fmla="*/ 201598 h 3735758"/>
              <a:gd name="connsiteX25" fmla="*/ 156575 w 1072344"/>
              <a:gd name="connsiteY25" fmla="*/ 76022 h 3735758"/>
              <a:gd name="connsiteX26" fmla="*/ 648619 w 1072344"/>
              <a:gd name="connsiteY26" fmla="*/ 55 h 3735758"/>
              <a:gd name="connsiteX27" fmla="*/ 662297 w 1072344"/>
              <a:gd name="connsiteY27" fmla="*/ 388172 h 3735758"/>
              <a:gd name="connsiteX0" fmla="*/ 662297 w 1067801"/>
              <a:gd name="connsiteY0" fmla="*/ 388172 h 3735758"/>
              <a:gd name="connsiteX1" fmla="*/ 733791 w 1067801"/>
              <a:gd name="connsiteY1" fmla="*/ 446515 h 3735758"/>
              <a:gd name="connsiteX2" fmla="*/ 725089 w 1067801"/>
              <a:gd name="connsiteY2" fmla="*/ 583713 h 3735758"/>
              <a:gd name="connsiteX3" fmla="*/ 577088 w 1067801"/>
              <a:gd name="connsiteY3" fmla="*/ 606739 h 3735758"/>
              <a:gd name="connsiteX4" fmla="*/ 569550 w 1067801"/>
              <a:gd name="connsiteY4" fmla="*/ 1113744 h 3735758"/>
              <a:gd name="connsiteX5" fmla="*/ 509944 w 1067801"/>
              <a:gd name="connsiteY5" fmla="*/ 1155746 h 3735758"/>
              <a:gd name="connsiteX6" fmla="*/ 505126 w 1067801"/>
              <a:gd name="connsiteY6" fmla="*/ 1262627 h 3735758"/>
              <a:gd name="connsiteX7" fmla="*/ 428902 w 1067801"/>
              <a:gd name="connsiteY7" fmla="*/ 1280763 h 3735758"/>
              <a:gd name="connsiteX8" fmla="*/ 425287 w 1067801"/>
              <a:gd name="connsiteY8" fmla="*/ 1896628 h 3735758"/>
              <a:gd name="connsiteX9" fmla="*/ 922443 w 1067801"/>
              <a:gd name="connsiteY9" fmla="*/ 1849445 h 3735758"/>
              <a:gd name="connsiteX10" fmla="*/ 922443 w 1067801"/>
              <a:gd name="connsiteY10" fmla="*/ 1910135 h 3735758"/>
              <a:gd name="connsiteX11" fmla="*/ 989202 w 1067801"/>
              <a:gd name="connsiteY11" fmla="*/ 1934411 h 3735758"/>
              <a:gd name="connsiteX12" fmla="*/ 999317 w 1067801"/>
              <a:gd name="connsiteY12" fmla="*/ 1987010 h 3735758"/>
              <a:gd name="connsiteX13" fmla="*/ 1067801 w 1067801"/>
              <a:gd name="connsiteY13" fmla="*/ 2014139 h 3735758"/>
              <a:gd name="connsiteX14" fmla="*/ 438370 w 1067801"/>
              <a:gd name="connsiteY14" fmla="*/ 2901073 h 3735758"/>
              <a:gd name="connsiteX15" fmla="*/ 440309 w 1067801"/>
              <a:gd name="connsiteY15" fmla="*/ 3205738 h 3735758"/>
              <a:gd name="connsiteX16" fmla="*/ 421410 w 1067801"/>
              <a:gd name="connsiteY16" fmla="*/ 3735739 h 3735758"/>
              <a:gd name="connsiteX17" fmla="*/ 368107 w 1067801"/>
              <a:gd name="connsiteY17" fmla="*/ 3479805 h 3735758"/>
              <a:gd name="connsiteX18" fmla="*/ 285024 w 1067801"/>
              <a:gd name="connsiteY18" fmla="*/ 3270980 h 3735758"/>
              <a:gd name="connsiteX19" fmla="*/ 109781 w 1067801"/>
              <a:gd name="connsiteY19" fmla="*/ 3288308 h 3735758"/>
              <a:gd name="connsiteX20" fmla="*/ 0 w 1067801"/>
              <a:gd name="connsiteY20" fmla="*/ 3255427 h 3735758"/>
              <a:gd name="connsiteX21" fmla="*/ 25015 w 1067801"/>
              <a:gd name="connsiteY21" fmla="*/ 1309543 h 3735758"/>
              <a:gd name="connsiteX22" fmla="*/ 145852 w 1067801"/>
              <a:gd name="connsiteY22" fmla="*/ 1217782 h 3735758"/>
              <a:gd name="connsiteX23" fmla="*/ 133229 w 1067801"/>
              <a:gd name="connsiteY23" fmla="*/ 201598 h 3735758"/>
              <a:gd name="connsiteX24" fmla="*/ 156575 w 1067801"/>
              <a:gd name="connsiteY24" fmla="*/ 76022 h 3735758"/>
              <a:gd name="connsiteX25" fmla="*/ 648619 w 1067801"/>
              <a:gd name="connsiteY25" fmla="*/ 55 h 3735758"/>
              <a:gd name="connsiteX26" fmla="*/ 662297 w 1067801"/>
              <a:gd name="connsiteY26" fmla="*/ 388172 h 3735758"/>
              <a:gd name="connsiteX0" fmla="*/ 662297 w 999317"/>
              <a:gd name="connsiteY0" fmla="*/ 388172 h 3735758"/>
              <a:gd name="connsiteX1" fmla="*/ 733791 w 999317"/>
              <a:gd name="connsiteY1" fmla="*/ 446515 h 3735758"/>
              <a:gd name="connsiteX2" fmla="*/ 725089 w 999317"/>
              <a:gd name="connsiteY2" fmla="*/ 583713 h 3735758"/>
              <a:gd name="connsiteX3" fmla="*/ 577088 w 999317"/>
              <a:gd name="connsiteY3" fmla="*/ 606739 h 3735758"/>
              <a:gd name="connsiteX4" fmla="*/ 569550 w 999317"/>
              <a:gd name="connsiteY4" fmla="*/ 1113744 h 3735758"/>
              <a:gd name="connsiteX5" fmla="*/ 509944 w 999317"/>
              <a:gd name="connsiteY5" fmla="*/ 1155746 h 3735758"/>
              <a:gd name="connsiteX6" fmla="*/ 505126 w 999317"/>
              <a:gd name="connsiteY6" fmla="*/ 1262627 h 3735758"/>
              <a:gd name="connsiteX7" fmla="*/ 428902 w 999317"/>
              <a:gd name="connsiteY7" fmla="*/ 1280763 h 3735758"/>
              <a:gd name="connsiteX8" fmla="*/ 425287 w 999317"/>
              <a:gd name="connsiteY8" fmla="*/ 1896628 h 3735758"/>
              <a:gd name="connsiteX9" fmla="*/ 922443 w 999317"/>
              <a:gd name="connsiteY9" fmla="*/ 1849445 h 3735758"/>
              <a:gd name="connsiteX10" fmla="*/ 922443 w 999317"/>
              <a:gd name="connsiteY10" fmla="*/ 1910135 h 3735758"/>
              <a:gd name="connsiteX11" fmla="*/ 989202 w 999317"/>
              <a:gd name="connsiteY11" fmla="*/ 1934411 h 3735758"/>
              <a:gd name="connsiteX12" fmla="*/ 999317 w 999317"/>
              <a:gd name="connsiteY12" fmla="*/ 1987010 h 3735758"/>
              <a:gd name="connsiteX13" fmla="*/ 438370 w 999317"/>
              <a:gd name="connsiteY13" fmla="*/ 2901073 h 3735758"/>
              <a:gd name="connsiteX14" fmla="*/ 440309 w 999317"/>
              <a:gd name="connsiteY14" fmla="*/ 3205738 h 3735758"/>
              <a:gd name="connsiteX15" fmla="*/ 421410 w 999317"/>
              <a:gd name="connsiteY15" fmla="*/ 3735739 h 3735758"/>
              <a:gd name="connsiteX16" fmla="*/ 368107 w 999317"/>
              <a:gd name="connsiteY16" fmla="*/ 3479805 h 3735758"/>
              <a:gd name="connsiteX17" fmla="*/ 285024 w 999317"/>
              <a:gd name="connsiteY17" fmla="*/ 3270980 h 3735758"/>
              <a:gd name="connsiteX18" fmla="*/ 109781 w 999317"/>
              <a:gd name="connsiteY18" fmla="*/ 3288308 h 3735758"/>
              <a:gd name="connsiteX19" fmla="*/ 0 w 999317"/>
              <a:gd name="connsiteY19" fmla="*/ 3255427 h 3735758"/>
              <a:gd name="connsiteX20" fmla="*/ 25015 w 999317"/>
              <a:gd name="connsiteY20" fmla="*/ 1309543 h 3735758"/>
              <a:gd name="connsiteX21" fmla="*/ 145852 w 999317"/>
              <a:gd name="connsiteY21" fmla="*/ 1217782 h 3735758"/>
              <a:gd name="connsiteX22" fmla="*/ 133229 w 999317"/>
              <a:gd name="connsiteY22" fmla="*/ 201598 h 3735758"/>
              <a:gd name="connsiteX23" fmla="*/ 156575 w 999317"/>
              <a:gd name="connsiteY23" fmla="*/ 76022 h 3735758"/>
              <a:gd name="connsiteX24" fmla="*/ 648619 w 999317"/>
              <a:gd name="connsiteY24" fmla="*/ 55 h 3735758"/>
              <a:gd name="connsiteX25" fmla="*/ 662297 w 999317"/>
              <a:gd name="connsiteY25" fmla="*/ 388172 h 3735758"/>
              <a:gd name="connsiteX0" fmla="*/ 662297 w 1019322"/>
              <a:gd name="connsiteY0" fmla="*/ 388172 h 3735758"/>
              <a:gd name="connsiteX1" fmla="*/ 733791 w 1019322"/>
              <a:gd name="connsiteY1" fmla="*/ 446515 h 3735758"/>
              <a:gd name="connsiteX2" fmla="*/ 725089 w 1019322"/>
              <a:gd name="connsiteY2" fmla="*/ 583713 h 3735758"/>
              <a:gd name="connsiteX3" fmla="*/ 577088 w 1019322"/>
              <a:gd name="connsiteY3" fmla="*/ 606739 h 3735758"/>
              <a:gd name="connsiteX4" fmla="*/ 569550 w 1019322"/>
              <a:gd name="connsiteY4" fmla="*/ 1113744 h 3735758"/>
              <a:gd name="connsiteX5" fmla="*/ 509944 w 1019322"/>
              <a:gd name="connsiteY5" fmla="*/ 1155746 h 3735758"/>
              <a:gd name="connsiteX6" fmla="*/ 505126 w 1019322"/>
              <a:gd name="connsiteY6" fmla="*/ 1262627 h 3735758"/>
              <a:gd name="connsiteX7" fmla="*/ 428902 w 1019322"/>
              <a:gd name="connsiteY7" fmla="*/ 1280763 h 3735758"/>
              <a:gd name="connsiteX8" fmla="*/ 425287 w 1019322"/>
              <a:gd name="connsiteY8" fmla="*/ 1896628 h 3735758"/>
              <a:gd name="connsiteX9" fmla="*/ 922443 w 1019322"/>
              <a:gd name="connsiteY9" fmla="*/ 1849445 h 3735758"/>
              <a:gd name="connsiteX10" fmla="*/ 922443 w 1019322"/>
              <a:gd name="connsiteY10" fmla="*/ 1910135 h 3735758"/>
              <a:gd name="connsiteX11" fmla="*/ 989202 w 1019322"/>
              <a:gd name="connsiteY11" fmla="*/ 1934411 h 3735758"/>
              <a:gd name="connsiteX12" fmla="*/ 438370 w 1019322"/>
              <a:gd name="connsiteY12" fmla="*/ 2901073 h 3735758"/>
              <a:gd name="connsiteX13" fmla="*/ 440309 w 1019322"/>
              <a:gd name="connsiteY13" fmla="*/ 3205738 h 3735758"/>
              <a:gd name="connsiteX14" fmla="*/ 421410 w 1019322"/>
              <a:gd name="connsiteY14" fmla="*/ 3735739 h 3735758"/>
              <a:gd name="connsiteX15" fmla="*/ 368107 w 1019322"/>
              <a:gd name="connsiteY15" fmla="*/ 3479805 h 3735758"/>
              <a:gd name="connsiteX16" fmla="*/ 285024 w 1019322"/>
              <a:gd name="connsiteY16" fmla="*/ 3270980 h 3735758"/>
              <a:gd name="connsiteX17" fmla="*/ 109781 w 1019322"/>
              <a:gd name="connsiteY17" fmla="*/ 3288308 h 3735758"/>
              <a:gd name="connsiteX18" fmla="*/ 0 w 1019322"/>
              <a:gd name="connsiteY18" fmla="*/ 3255427 h 3735758"/>
              <a:gd name="connsiteX19" fmla="*/ 25015 w 1019322"/>
              <a:gd name="connsiteY19" fmla="*/ 1309543 h 3735758"/>
              <a:gd name="connsiteX20" fmla="*/ 145852 w 1019322"/>
              <a:gd name="connsiteY20" fmla="*/ 1217782 h 3735758"/>
              <a:gd name="connsiteX21" fmla="*/ 133229 w 1019322"/>
              <a:gd name="connsiteY21" fmla="*/ 201598 h 3735758"/>
              <a:gd name="connsiteX22" fmla="*/ 156575 w 1019322"/>
              <a:gd name="connsiteY22" fmla="*/ 76022 h 3735758"/>
              <a:gd name="connsiteX23" fmla="*/ 648619 w 1019322"/>
              <a:gd name="connsiteY23" fmla="*/ 55 h 3735758"/>
              <a:gd name="connsiteX24" fmla="*/ 662297 w 1019322"/>
              <a:gd name="connsiteY24" fmla="*/ 388172 h 3735758"/>
              <a:gd name="connsiteX0" fmla="*/ 662297 w 925627"/>
              <a:gd name="connsiteY0" fmla="*/ 388172 h 3735758"/>
              <a:gd name="connsiteX1" fmla="*/ 733791 w 925627"/>
              <a:gd name="connsiteY1" fmla="*/ 446515 h 3735758"/>
              <a:gd name="connsiteX2" fmla="*/ 725089 w 925627"/>
              <a:gd name="connsiteY2" fmla="*/ 583713 h 3735758"/>
              <a:gd name="connsiteX3" fmla="*/ 577088 w 925627"/>
              <a:gd name="connsiteY3" fmla="*/ 606739 h 3735758"/>
              <a:gd name="connsiteX4" fmla="*/ 569550 w 925627"/>
              <a:gd name="connsiteY4" fmla="*/ 1113744 h 3735758"/>
              <a:gd name="connsiteX5" fmla="*/ 509944 w 925627"/>
              <a:gd name="connsiteY5" fmla="*/ 1155746 h 3735758"/>
              <a:gd name="connsiteX6" fmla="*/ 505126 w 925627"/>
              <a:gd name="connsiteY6" fmla="*/ 1262627 h 3735758"/>
              <a:gd name="connsiteX7" fmla="*/ 428902 w 925627"/>
              <a:gd name="connsiteY7" fmla="*/ 1280763 h 3735758"/>
              <a:gd name="connsiteX8" fmla="*/ 425287 w 925627"/>
              <a:gd name="connsiteY8" fmla="*/ 1896628 h 3735758"/>
              <a:gd name="connsiteX9" fmla="*/ 922443 w 925627"/>
              <a:gd name="connsiteY9" fmla="*/ 1849445 h 3735758"/>
              <a:gd name="connsiteX10" fmla="*/ 922443 w 925627"/>
              <a:gd name="connsiteY10" fmla="*/ 1910135 h 3735758"/>
              <a:gd name="connsiteX11" fmla="*/ 438370 w 925627"/>
              <a:gd name="connsiteY11" fmla="*/ 2901073 h 3735758"/>
              <a:gd name="connsiteX12" fmla="*/ 440309 w 925627"/>
              <a:gd name="connsiteY12" fmla="*/ 3205738 h 3735758"/>
              <a:gd name="connsiteX13" fmla="*/ 421410 w 925627"/>
              <a:gd name="connsiteY13" fmla="*/ 3735739 h 3735758"/>
              <a:gd name="connsiteX14" fmla="*/ 368107 w 925627"/>
              <a:gd name="connsiteY14" fmla="*/ 3479805 h 3735758"/>
              <a:gd name="connsiteX15" fmla="*/ 285024 w 925627"/>
              <a:gd name="connsiteY15" fmla="*/ 3270980 h 3735758"/>
              <a:gd name="connsiteX16" fmla="*/ 109781 w 925627"/>
              <a:gd name="connsiteY16" fmla="*/ 3288308 h 3735758"/>
              <a:gd name="connsiteX17" fmla="*/ 0 w 925627"/>
              <a:gd name="connsiteY17" fmla="*/ 3255427 h 3735758"/>
              <a:gd name="connsiteX18" fmla="*/ 25015 w 925627"/>
              <a:gd name="connsiteY18" fmla="*/ 1309543 h 3735758"/>
              <a:gd name="connsiteX19" fmla="*/ 145852 w 925627"/>
              <a:gd name="connsiteY19" fmla="*/ 1217782 h 3735758"/>
              <a:gd name="connsiteX20" fmla="*/ 133229 w 925627"/>
              <a:gd name="connsiteY20" fmla="*/ 201598 h 3735758"/>
              <a:gd name="connsiteX21" fmla="*/ 156575 w 925627"/>
              <a:gd name="connsiteY21" fmla="*/ 76022 h 3735758"/>
              <a:gd name="connsiteX22" fmla="*/ 648619 w 925627"/>
              <a:gd name="connsiteY22" fmla="*/ 55 h 3735758"/>
              <a:gd name="connsiteX23" fmla="*/ 662297 w 925627"/>
              <a:gd name="connsiteY23" fmla="*/ 388172 h 3735758"/>
              <a:gd name="connsiteX0" fmla="*/ 662297 w 922647"/>
              <a:gd name="connsiteY0" fmla="*/ 388172 h 3735758"/>
              <a:gd name="connsiteX1" fmla="*/ 733791 w 922647"/>
              <a:gd name="connsiteY1" fmla="*/ 446515 h 3735758"/>
              <a:gd name="connsiteX2" fmla="*/ 725089 w 922647"/>
              <a:gd name="connsiteY2" fmla="*/ 583713 h 3735758"/>
              <a:gd name="connsiteX3" fmla="*/ 577088 w 922647"/>
              <a:gd name="connsiteY3" fmla="*/ 606739 h 3735758"/>
              <a:gd name="connsiteX4" fmla="*/ 569550 w 922647"/>
              <a:gd name="connsiteY4" fmla="*/ 1113744 h 3735758"/>
              <a:gd name="connsiteX5" fmla="*/ 509944 w 922647"/>
              <a:gd name="connsiteY5" fmla="*/ 1155746 h 3735758"/>
              <a:gd name="connsiteX6" fmla="*/ 505126 w 922647"/>
              <a:gd name="connsiteY6" fmla="*/ 1262627 h 3735758"/>
              <a:gd name="connsiteX7" fmla="*/ 428902 w 922647"/>
              <a:gd name="connsiteY7" fmla="*/ 1280763 h 3735758"/>
              <a:gd name="connsiteX8" fmla="*/ 425287 w 922647"/>
              <a:gd name="connsiteY8" fmla="*/ 1896628 h 3735758"/>
              <a:gd name="connsiteX9" fmla="*/ 922443 w 922647"/>
              <a:gd name="connsiteY9" fmla="*/ 1849445 h 3735758"/>
              <a:gd name="connsiteX10" fmla="*/ 438370 w 922647"/>
              <a:gd name="connsiteY10" fmla="*/ 2901073 h 3735758"/>
              <a:gd name="connsiteX11" fmla="*/ 440309 w 922647"/>
              <a:gd name="connsiteY11" fmla="*/ 3205738 h 3735758"/>
              <a:gd name="connsiteX12" fmla="*/ 421410 w 922647"/>
              <a:gd name="connsiteY12" fmla="*/ 3735739 h 3735758"/>
              <a:gd name="connsiteX13" fmla="*/ 368107 w 922647"/>
              <a:gd name="connsiteY13" fmla="*/ 3479805 h 3735758"/>
              <a:gd name="connsiteX14" fmla="*/ 285024 w 922647"/>
              <a:gd name="connsiteY14" fmla="*/ 3270980 h 3735758"/>
              <a:gd name="connsiteX15" fmla="*/ 109781 w 922647"/>
              <a:gd name="connsiteY15" fmla="*/ 3288308 h 3735758"/>
              <a:gd name="connsiteX16" fmla="*/ 0 w 922647"/>
              <a:gd name="connsiteY16" fmla="*/ 3255427 h 3735758"/>
              <a:gd name="connsiteX17" fmla="*/ 25015 w 922647"/>
              <a:gd name="connsiteY17" fmla="*/ 1309543 h 3735758"/>
              <a:gd name="connsiteX18" fmla="*/ 145852 w 922647"/>
              <a:gd name="connsiteY18" fmla="*/ 1217782 h 3735758"/>
              <a:gd name="connsiteX19" fmla="*/ 133229 w 922647"/>
              <a:gd name="connsiteY19" fmla="*/ 201598 h 3735758"/>
              <a:gd name="connsiteX20" fmla="*/ 156575 w 922647"/>
              <a:gd name="connsiteY20" fmla="*/ 76022 h 3735758"/>
              <a:gd name="connsiteX21" fmla="*/ 648619 w 922647"/>
              <a:gd name="connsiteY21" fmla="*/ 55 h 3735758"/>
              <a:gd name="connsiteX22" fmla="*/ 662297 w 922647"/>
              <a:gd name="connsiteY22" fmla="*/ 388172 h 3735758"/>
              <a:gd name="connsiteX0" fmla="*/ 662297 w 734641"/>
              <a:gd name="connsiteY0" fmla="*/ 388172 h 3735758"/>
              <a:gd name="connsiteX1" fmla="*/ 733791 w 734641"/>
              <a:gd name="connsiteY1" fmla="*/ 446515 h 3735758"/>
              <a:gd name="connsiteX2" fmla="*/ 725089 w 734641"/>
              <a:gd name="connsiteY2" fmla="*/ 583713 h 3735758"/>
              <a:gd name="connsiteX3" fmla="*/ 577088 w 734641"/>
              <a:gd name="connsiteY3" fmla="*/ 606739 h 3735758"/>
              <a:gd name="connsiteX4" fmla="*/ 569550 w 734641"/>
              <a:gd name="connsiteY4" fmla="*/ 1113744 h 3735758"/>
              <a:gd name="connsiteX5" fmla="*/ 509944 w 734641"/>
              <a:gd name="connsiteY5" fmla="*/ 1155746 h 3735758"/>
              <a:gd name="connsiteX6" fmla="*/ 505126 w 734641"/>
              <a:gd name="connsiteY6" fmla="*/ 1262627 h 3735758"/>
              <a:gd name="connsiteX7" fmla="*/ 428902 w 734641"/>
              <a:gd name="connsiteY7" fmla="*/ 1280763 h 3735758"/>
              <a:gd name="connsiteX8" fmla="*/ 425287 w 734641"/>
              <a:gd name="connsiteY8" fmla="*/ 1896628 h 3735758"/>
              <a:gd name="connsiteX9" fmla="*/ 438370 w 734641"/>
              <a:gd name="connsiteY9" fmla="*/ 2901073 h 3735758"/>
              <a:gd name="connsiteX10" fmla="*/ 440309 w 734641"/>
              <a:gd name="connsiteY10" fmla="*/ 3205738 h 3735758"/>
              <a:gd name="connsiteX11" fmla="*/ 421410 w 734641"/>
              <a:gd name="connsiteY11" fmla="*/ 3735739 h 3735758"/>
              <a:gd name="connsiteX12" fmla="*/ 368107 w 734641"/>
              <a:gd name="connsiteY12" fmla="*/ 3479805 h 3735758"/>
              <a:gd name="connsiteX13" fmla="*/ 285024 w 734641"/>
              <a:gd name="connsiteY13" fmla="*/ 3270980 h 3735758"/>
              <a:gd name="connsiteX14" fmla="*/ 109781 w 734641"/>
              <a:gd name="connsiteY14" fmla="*/ 3288308 h 3735758"/>
              <a:gd name="connsiteX15" fmla="*/ 0 w 734641"/>
              <a:gd name="connsiteY15" fmla="*/ 3255427 h 3735758"/>
              <a:gd name="connsiteX16" fmla="*/ 25015 w 734641"/>
              <a:gd name="connsiteY16" fmla="*/ 1309543 h 3735758"/>
              <a:gd name="connsiteX17" fmla="*/ 145852 w 734641"/>
              <a:gd name="connsiteY17" fmla="*/ 1217782 h 3735758"/>
              <a:gd name="connsiteX18" fmla="*/ 133229 w 734641"/>
              <a:gd name="connsiteY18" fmla="*/ 201598 h 3735758"/>
              <a:gd name="connsiteX19" fmla="*/ 156575 w 734641"/>
              <a:gd name="connsiteY19" fmla="*/ 76022 h 3735758"/>
              <a:gd name="connsiteX20" fmla="*/ 648619 w 734641"/>
              <a:gd name="connsiteY20" fmla="*/ 55 h 3735758"/>
              <a:gd name="connsiteX21" fmla="*/ 662297 w 734641"/>
              <a:gd name="connsiteY21" fmla="*/ 388172 h 3735758"/>
              <a:gd name="connsiteX0" fmla="*/ 662297 w 734641"/>
              <a:gd name="connsiteY0" fmla="*/ 388172 h 3775086"/>
              <a:gd name="connsiteX1" fmla="*/ 733791 w 734641"/>
              <a:gd name="connsiteY1" fmla="*/ 446515 h 3775086"/>
              <a:gd name="connsiteX2" fmla="*/ 725089 w 734641"/>
              <a:gd name="connsiteY2" fmla="*/ 583713 h 3775086"/>
              <a:gd name="connsiteX3" fmla="*/ 577088 w 734641"/>
              <a:gd name="connsiteY3" fmla="*/ 606739 h 3775086"/>
              <a:gd name="connsiteX4" fmla="*/ 569550 w 734641"/>
              <a:gd name="connsiteY4" fmla="*/ 1113744 h 3775086"/>
              <a:gd name="connsiteX5" fmla="*/ 509944 w 734641"/>
              <a:gd name="connsiteY5" fmla="*/ 1155746 h 3775086"/>
              <a:gd name="connsiteX6" fmla="*/ 505126 w 734641"/>
              <a:gd name="connsiteY6" fmla="*/ 1262627 h 3775086"/>
              <a:gd name="connsiteX7" fmla="*/ 428902 w 734641"/>
              <a:gd name="connsiteY7" fmla="*/ 1280763 h 3775086"/>
              <a:gd name="connsiteX8" fmla="*/ 425287 w 734641"/>
              <a:gd name="connsiteY8" fmla="*/ 1896628 h 3775086"/>
              <a:gd name="connsiteX9" fmla="*/ 438370 w 734641"/>
              <a:gd name="connsiteY9" fmla="*/ 2901073 h 3775086"/>
              <a:gd name="connsiteX10" fmla="*/ 440309 w 734641"/>
              <a:gd name="connsiteY10" fmla="*/ 3205738 h 3775086"/>
              <a:gd name="connsiteX11" fmla="*/ 421410 w 734641"/>
              <a:gd name="connsiteY11" fmla="*/ 3775068 h 3775086"/>
              <a:gd name="connsiteX12" fmla="*/ 368107 w 734641"/>
              <a:gd name="connsiteY12" fmla="*/ 3479805 h 3775086"/>
              <a:gd name="connsiteX13" fmla="*/ 285024 w 734641"/>
              <a:gd name="connsiteY13" fmla="*/ 3270980 h 3775086"/>
              <a:gd name="connsiteX14" fmla="*/ 109781 w 734641"/>
              <a:gd name="connsiteY14" fmla="*/ 3288308 h 3775086"/>
              <a:gd name="connsiteX15" fmla="*/ 0 w 734641"/>
              <a:gd name="connsiteY15" fmla="*/ 3255427 h 3775086"/>
              <a:gd name="connsiteX16" fmla="*/ 25015 w 734641"/>
              <a:gd name="connsiteY16" fmla="*/ 1309543 h 3775086"/>
              <a:gd name="connsiteX17" fmla="*/ 145852 w 734641"/>
              <a:gd name="connsiteY17" fmla="*/ 1217782 h 3775086"/>
              <a:gd name="connsiteX18" fmla="*/ 133229 w 734641"/>
              <a:gd name="connsiteY18" fmla="*/ 201598 h 3775086"/>
              <a:gd name="connsiteX19" fmla="*/ 156575 w 734641"/>
              <a:gd name="connsiteY19" fmla="*/ 76022 h 3775086"/>
              <a:gd name="connsiteX20" fmla="*/ 648619 w 734641"/>
              <a:gd name="connsiteY20" fmla="*/ 55 h 3775086"/>
              <a:gd name="connsiteX21" fmla="*/ 662297 w 734641"/>
              <a:gd name="connsiteY21" fmla="*/ 388172 h 3775086"/>
              <a:gd name="connsiteX0" fmla="*/ 662297 w 734641"/>
              <a:gd name="connsiteY0" fmla="*/ 388172 h 3775086"/>
              <a:gd name="connsiteX1" fmla="*/ 733791 w 734641"/>
              <a:gd name="connsiteY1" fmla="*/ 446515 h 3775086"/>
              <a:gd name="connsiteX2" fmla="*/ 725089 w 734641"/>
              <a:gd name="connsiteY2" fmla="*/ 583713 h 3775086"/>
              <a:gd name="connsiteX3" fmla="*/ 577088 w 734641"/>
              <a:gd name="connsiteY3" fmla="*/ 606739 h 3775086"/>
              <a:gd name="connsiteX4" fmla="*/ 569550 w 734641"/>
              <a:gd name="connsiteY4" fmla="*/ 1113744 h 3775086"/>
              <a:gd name="connsiteX5" fmla="*/ 509944 w 734641"/>
              <a:gd name="connsiteY5" fmla="*/ 1155746 h 3775086"/>
              <a:gd name="connsiteX6" fmla="*/ 505126 w 734641"/>
              <a:gd name="connsiteY6" fmla="*/ 1262627 h 3775086"/>
              <a:gd name="connsiteX7" fmla="*/ 428902 w 734641"/>
              <a:gd name="connsiteY7" fmla="*/ 1280763 h 3775086"/>
              <a:gd name="connsiteX8" fmla="*/ 425287 w 734641"/>
              <a:gd name="connsiteY8" fmla="*/ 1896628 h 3775086"/>
              <a:gd name="connsiteX9" fmla="*/ 438370 w 734641"/>
              <a:gd name="connsiteY9" fmla="*/ 2901073 h 3775086"/>
              <a:gd name="connsiteX10" fmla="*/ 440309 w 734641"/>
              <a:gd name="connsiteY10" fmla="*/ 3205738 h 3775086"/>
              <a:gd name="connsiteX11" fmla="*/ 421410 w 734641"/>
              <a:gd name="connsiteY11" fmla="*/ 3775068 h 3775086"/>
              <a:gd name="connsiteX12" fmla="*/ 368107 w 734641"/>
              <a:gd name="connsiteY12" fmla="*/ 3479805 h 3775086"/>
              <a:gd name="connsiteX13" fmla="*/ 285024 w 734641"/>
              <a:gd name="connsiteY13" fmla="*/ 3270980 h 3775086"/>
              <a:gd name="connsiteX14" fmla="*/ 109781 w 734641"/>
              <a:gd name="connsiteY14" fmla="*/ 3288308 h 3775086"/>
              <a:gd name="connsiteX15" fmla="*/ 0 w 734641"/>
              <a:gd name="connsiteY15" fmla="*/ 3255427 h 3775086"/>
              <a:gd name="connsiteX16" fmla="*/ 25015 w 734641"/>
              <a:gd name="connsiteY16" fmla="*/ 1309543 h 3775086"/>
              <a:gd name="connsiteX17" fmla="*/ 145852 w 734641"/>
              <a:gd name="connsiteY17" fmla="*/ 1217782 h 3775086"/>
              <a:gd name="connsiteX18" fmla="*/ 133229 w 734641"/>
              <a:gd name="connsiteY18" fmla="*/ 201598 h 3775086"/>
              <a:gd name="connsiteX19" fmla="*/ 156575 w 734641"/>
              <a:gd name="connsiteY19" fmla="*/ 76022 h 3775086"/>
              <a:gd name="connsiteX20" fmla="*/ 648619 w 734641"/>
              <a:gd name="connsiteY20" fmla="*/ 55 h 3775086"/>
              <a:gd name="connsiteX21" fmla="*/ 662297 w 734641"/>
              <a:gd name="connsiteY21" fmla="*/ 388172 h 3775086"/>
              <a:gd name="connsiteX0" fmla="*/ 662297 w 734641"/>
              <a:gd name="connsiteY0" fmla="*/ 388172 h 3775068"/>
              <a:gd name="connsiteX1" fmla="*/ 733791 w 734641"/>
              <a:gd name="connsiteY1" fmla="*/ 446515 h 3775068"/>
              <a:gd name="connsiteX2" fmla="*/ 725089 w 734641"/>
              <a:gd name="connsiteY2" fmla="*/ 583713 h 3775068"/>
              <a:gd name="connsiteX3" fmla="*/ 577088 w 734641"/>
              <a:gd name="connsiteY3" fmla="*/ 606739 h 3775068"/>
              <a:gd name="connsiteX4" fmla="*/ 569550 w 734641"/>
              <a:gd name="connsiteY4" fmla="*/ 1113744 h 3775068"/>
              <a:gd name="connsiteX5" fmla="*/ 509944 w 734641"/>
              <a:gd name="connsiteY5" fmla="*/ 1155746 h 3775068"/>
              <a:gd name="connsiteX6" fmla="*/ 505126 w 734641"/>
              <a:gd name="connsiteY6" fmla="*/ 1262627 h 3775068"/>
              <a:gd name="connsiteX7" fmla="*/ 428902 w 734641"/>
              <a:gd name="connsiteY7" fmla="*/ 1280763 h 3775068"/>
              <a:gd name="connsiteX8" fmla="*/ 425287 w 734641"/>
              <a:gd name="connsiteY8" fmla="*/ 1896628 h 3775068"/>
              <a:gd name="connsiteX9" fmla="*/ 438370 w 734641"/>
              <a:gd name="connsiteY9" fmla="*/ 2901073 h 3775068"/>
              <a:gd name="connsiteX10" fmla="*/ 440309 w 734641"/>
              <a:gd name="connsiteY10" fmla="*/ 3205738 h 3775068"/>
              <a:gd name="connsiteX11" fmla="*/ 421410 w 734641"/>
              <a:gd name="connsiteY11" fmla="*/ 3775068 h 3775068"/>
              <a:gd name="connsiteX12" fmla="*/ 368107 w 734641"/>
              <a:gd name="connsiteY12" fmla="*/ 3479805 h 3775068"/>
              <a:gd name="connsiteX13" fmla="*/ 285024 w 734641"/>
              <a:gd name="connsiteY13" fmla="*/ 3270980 h 3775068"/>
              <a:gd name="connsiteX14" fmla="*/ 109781 w 734641"/>
              <a:gd name="connsiteY14" fmla="*/ 3288308 h 3775068"/>
              <a:gd name="connsiteX15" fmla="*/ 0 w 734641"/>
              <a:gd name="connsiteY15" fmla="*/ 3255427 h 3775068"/>
              <a:gd name="connsiteX16" fmla="*/ 25015 w 734641"/>
              <a:gd name="connsiteY16" fmla="*/ 1309543 h 3775068"/>
              <a:gd name="connsiteX17" fmla="*/ 145852 w 734641"/>
              <a:gd name="connsiteY17" fmla="*/ 1217782 h 3775068"/>
              <a:gd name="connsiteX18" fmla="*/ 133229 w 734641"/>
              <a:gd name="connsiteY18" fmla="*/ 201598 h 3775068"/>
              <a:gd name="connsiteX19" fmla="*/ 156575 w 734641"/>
              <a:gd name="connsiteY19" fmla="*/ 76022 h 3775068"/>
              <a:gd name="connsiteX20" fmla="*/ 648619 w 734641"/>
              <a:gd name="connsiteY20" fmla="*/ 55 h 3775068"/>
              <a:gd name="connsiteX21" fmla="*/ 662297 w 734641"/>
              <a:gd name="connsiteY21" fmla="*/ 388172 h 3775068"/>
              <a:gd name="connsiteX0" fmla="*/ 652465 w 724809"/>
              <a:gd name="connsiteY0" fmla="*/ 388172 h 3775068"/>
              <a:gd name="connsiteX1" fmla="*/ 723959 w 724809"/>
              <a:gd name="connsiteY1" fmla="*/ 446515 h 3775068"/>
              <a:gd name="connsiteX2" fmla="*/ 715257 w 724809"/>
              <a:gd name="connsiteY2" fmla="*/ 583713 h 3775068"/>
              <a:gd name="connsiteX3" fmla="*/ 567256 w 724809"/>
              <a:gd name="connsiteY3" fmla="*/ 606739 h 3775068"/>
              <a:gd name="connsiteX4" fmla="*/ 559718 w 724809"/>
              <a:gd name="connsiteY4" fmla="*/ 1113744 h 3775068"/>
              <a:gd name="connsiteX5" fmla="*/ 500112 w 724809"/>
              <a:gd name="connsiteY5" fmla="*/ 1155746 h 3775068"/>
              <a:gd name="connsiteX6" fmla="*/ 495294 w 724809"/>
              <a:gd name="connsiteY6" fmla="*/ 1262627 h 3775068"/>
              <a:gd name="connsiteX7" fmla="*/ 419070 w 724809"/>
              <a:gd name="connsiteY7" fmla="*/ 1280763 h 3775068"/>
              <a:gd name="connsiteX8" fmla="*/ 415455 w 724809"/>
              <a:gd name="connsiteY8" fmla="*/ 1896628 h 3775068"/>
              <a:gd name="connsiteX9" fmla="*/ 428538 w 724809"/>
              <a:gd name="connsiteY9" fmla="*/ 2901073 h 3775068"/>
              <a:gd name="connsiteX10" fmla="*/ 430477 w 724809"/>
              <a:gd name="connsiteY10" fmla="*/ 3205738 h 3775068"/>
              <a:gd name="connsiteX11" fmla="*/ 411578 w 724809"/>
              <a:gd name="connsiteY11" fmla="*/ 3775068 h 3775068"/>
              <a:gd name="connsiteX12" fmla="*/ 358275 w 724809"/>
              <a:gd name="connsiteY12" fmla="*/ 3479805 h 3775068"/>
              <a:gd name="connsiteX13" fmla="*/ 275192 w 724809"/>
              <a:gd name="connsiteY13" fmla="*/ 3270980 h 3775068"/>
              <a:gd name="connsiteX14" fmla="*/ 99949 w 724809"/>
              <a:gd name="connsiteY14" fmla="*/ 3288308 h 3775068"/>
              <a:gd name="connsiteX15" fmla="*/ 0 w 724809"/>
              <a:gd name="connsiteY15" fmla="*/ 3294756 h 3775068"/>
              <a:gd name="connsiteX16" fmla="*/ 15183 w 724809"/>
              <a:gd name="connsiteY16" fmla="*/ 1309543 h 3775068"/>
              <a:gd name="connsiteX17" fmla="*/ 136020 w 724809"/>
              <a:gd name="connsiteY17" fmla="*/ 1217782 h 3775068"/>
              <a:gd name="connsiteX18" fmla="*/ 123397 w 724809"/>
              <a:gd name="connsiteY18" fmla="*/ 201598 h 3775068"/>
              <a:gd name="connsiteX19" fmla="*/ 146743 w 724809"/>
              <a:gd name="connsiteY19" fmla="*/ 76022 h 3775068"/>
              <a:gd name="connsiteX20" fmla="*/ 638787 w 724809"/>
              <a:gd name="connsiteY20" fmla="*/ 55 h 3775068"/>
              <a:gd name="connsiteX21" fmla="*/ 652465 w 724809"/>
              <a:gd name="connsiteY21" fmla="*/ 388172 h 3775068"/>
              <a:gd name="connsiteX0" fmla="*/ 655674 w 728018"/>
              <a:gd name="connsiteY0" fmla="*/ 388172 h 3775068"/>
              <a:gd name="connsiteX1" fmla="*/ 727168 w 728018"/>
              <a:gd name="connsiteY1" fmla="*/ 446515 h 3775068"/>
              <a:gd name="connsiteX2" fmla="*/ 718466 w 728018"/>
              <a:gd name="connsiteY2" fmla="*/ 583713 h 3775068"/>
              <a:gd name="connsiteX3" fmla="*/ 570465 w 728018"/>
              <a:gd name="connsiteY3" fmla="*/ 606739 h 3775068"/>
              <a:gd name="connsiteX4" fmla="*/ 562927 w 728018"/>
              <a:gd name="connsiteY4" fmla="*/ 1113744 h 3775068"/>
              <a:gd name="connsiteX5" fmla="*/ 503321 w 728018"/>
              <a:gd name="connsiteY5" fmla="*/ 1155746 h 3775068"/>
              <a:gd name="connsiteX6" fmla="*/ 498503 w 728018"/>
              <a:gd name="connsiteY6" fmla="*/ 1262627 h 3775068"/>
              <a:gd name="connsiteX7" fmla="*/ 422279 w 728018"/>
              <a:gd name="connsiteY7" fmla="*/ 1280763 h 3775068"/>
              <a:gd name="connsiteX8" fmla="*/ 418664 w 728018"/>
              <a:gd name="connsiteY8" fmla="*/ 1896628 h 3775068"/>
              <a:gd name="connsiteX9" fmla="*/ 431747 w 728018"/>
              <a:gd name="connsiteY9" fmla="*/ 2901073 h 3775068"/>
              <a:gd name="connsiteX10" fmla="*/ 433686 w 728018"/>
              <a:gd name="connsiteY10" fmla="*/ 3205738 h 3775068"/>
              <a:gd name="connsiteX11" fmla="*/ 414787 w 728018"/>
              <a:gd name="connsiteY11" fmla="*/ 3775068 h 3775068"/>
              <a:gd name="connsiteX12" fmla="*/ 361484 w 728018"/>
              <a:gd name="connsiteY12" fmla="*/ 3479805 h 3775068"/>
              <a:gd name="connsiteX13" fmla="*/ 278401 w 728018"/>
              <a:gd name="connsiteY13" fmla="*/ 3270980 h 3775068"/>
              <a:gd name="connsiteX14" fmla="*/ 103158 w 728018"/>
              <a:gd name="connsiteY14" fmla="*/ 3288308 h 3775068"/>
              <a:gd name="connsiteX15" fmla="*/ 3209 w 728018"/>
              <a:gd name="connsiteY15" fmla="*/ 3294756 h 3775068"/>
              <a:gd name="connsiteX16" fmla="*/ 18392 w 728018"/>
              <a:gd name="connsiteY16" fmla="*/ 1309543 h 3775068"/>
              <a:gd name="connsiteX17" fmla="*/ 139229 w 728018"/>
              <a:gd name="connsiteY17" fmla="*/ 1217782 h 3775068"/>
              <a:gd name="connsiteX18" fmla="*/ 126606 w 728018"/>
              <a:gd name="connsiteY18" fmla="*/ 201598 h 3775068"/>
              <a:gd name="connsiteX19" fmla="*/ 149952 w 728018"/>
              <a:gd name="connsiteY19" fmla="*/ 76022 h 3775068"/>
              <a:gd name="connsiteX20" fmla="*/ 641996 w 728018"/>
              <a:gd name="connsiteY20" fmla="*/ 55 h 3775068"/>
              <a:gd name="connsiteX21" fmla="*/ 655674 w 728018"/>
              <a:gd name="connsiteY21" fmla="*/ 388172 h 3775068"/>
              <a:gd name="connsiteX0" fmla="*/ 655674 w 977017"/>
              <a:gd name="connsiteY0" fmla="*/ 388172 h 3775068"/>
              <a:gd name="connsiteX1" fmla="*/ 727168 w 977017"/>
              <a:gd name="connsiteY1" fmla="*/ 446515 h 3775068"/>
              <a:gd name="connsiteX2" fmla="*/ 718466 w 977017"/>
              <a:gd name="connsiteY2" fmla="*/ 583713 h 3775068"/>
              <a:gd name="connsiteX3" fmla="*/ 570465 w 977017"/>
              <a:gd name="connsiteY3" fmla="*/ 606739 h 3775068"/>
              <a:gd name="connsiteX4" fmla="*/ 562927 w 977017"/>
              <a:gd name="connsiteY4" fmla="*/ 1113744 h 3775068"/>
              <a:gd name="connsiteX5" fmla="*/ 503321 w 977017"/>
              <a:gd name="connsiteY5" fmla="*/ 1155746 h 3775068"/>
              <a:gd name="connsiteX6" fmla="*/ 498503 w 977017"/>
              <a:gd name="connsiteY6" fmla="*/ 1262627 h 3775068"/>
              <a:gd name="connsiteX7" fmla="*/ 422279 w 977017"/>
              <a:gd name="connsiteY7" fmla="*/ 1280763 h 3775068"/>
              <a:gd name="connsiteX8" fmla="*/ 977014 w 977017"/>
              <a:gd name="connsiteY8" fmla="*/ 1997778 h 3775068"/>
              <a:gd name="connsiteX9" fmla="*/ 431747 w 977017"/>
              <a:gd name="connsiteY9" fmla="*/ 2901073 h 3775068"/>
              <a:gd name="connsiteX10" fmla="*/ 433686 w 977017"/>
              <a:gd name="connsiteY10" fmla="*/ 3205738 h 3775068"/>
              <a:gd name="connsiteX11" fmla="*/ 414787 w 977017"/>
              <a:gd name="connsiteY11" fmla="*/ 3775068 h 3775068"/>
              <a:gd name="connsiteX12" fmla="*/ 361484 w 977017"/>
              <a:gd name="connsiteY12" fmla="*/ 3479805 h 3775068"/>
              <a:gd name="connsiteX13" fmla="*/ 278401 w 977017"/>
              <a:gd name="connsiteY13" fmla="*/ 3270980 h 3775068"/>
              <a:gd name="connsiteX14" fmla="*/ 103158 w 977017"/>
              <a:gd name="connsiteY14" fmla="*/ 3288308 h 3775068"/>
              <a:gd name="connsiteX15" fmla="*/ 3209 w 977017"/>
              <a:gd name="connsiteY15" fmla="*/ 3294756 h 3775068"/>
              <a:gd name="connsiteX16" fmla="*/ 18392 w 977017"/>
              <a:gd name="connsiteY16" fmla="*/ 1309543 h 3775068"/>
              <a:gd name="connsiteX17" fmla="*/ 139229 w 977017"/>
              <a:gd name="connsiteY17" fmla="*/ 1217782 h 3775068"/>
              <a:gd name="connsiteX18" fmla="*/ 126606 w 977017"/>
              <a:gd name="connsiteY18" fmla="*/ 201598 h 3775068"/>
              <a:gd name="connsiteX19" fmla="*/ 149952 w 977017"/>
              <a:gd name="connsiteY19" fmla="*/ 76022 h 3775068"/>
              <a:gd name="connsiteX20" fmla="*/ 641996 w 977017"/>
              <a:gd name="connsiteY20" fmla="*/ 55 h 3775068"/>
              <a:gd name="connsiteX21" fmla="*/ 655674 w 977017"/>
              <a:gd name="connsiteY21" fmla="*/ 388172 h 3775068"/>
              <a:gd name="connsiteX0" fmla="*/ 655674 w 1029615"/>
              <a:gd name="connsiteY0" fmla="*/ 388172 h 3775068"/>
              <a:gd name="connsiteX1" fmla="*/ 727168 w 1029615"/>
              <a:gd name="connsiteY1" fmla="*/ 446515 h 3775068"/>
              <a:gd name="connsiteX2" fmla="*/ 718466 w 1029615"/>
              <a:gd name="connsiteY2" fmla="*/ 583713 h 3775068"/>
              <a:gd name="connsiteX3" fmla="*/ 570465 w 1029615"/>
              <a:gd name="connsiteY3" fmla="*/ 606739 h 3775068"/>
              <a:gd name="connsiteX4" fmla="*/ 562927 w 1029615"/>
              <a:gd name="connsiteY4" fmla="*/ 1113744 h 3775068"/>
              <a:gd name="connsiteX5" fmla="*/ 503321 w 1029615"/>
              <a:gd name="connsiteY5" fmla="*/ 1155746 h 3775068"/>
              <a:gd name="connsiteX6" fmla="*/ 498503 w 1029615"/>
              <a:gd name="connsiteY6" fmla="*/ 1262627 h 3775068"/>
              <a:gd name="connsiteX7" fmla="*/ 422279 w 1029615"/>
              <a:gd name="connsiteY7" fmla="*/ 1280763 h 3775068"/>
              <a:gd name="connsiteX8" fmla="*/ 1029612 w 1029615"/>
              <a:gd name="connsiteY8" fmla="*/ 2009916 h 3775068"/>
              <a:gd name="connsiteX9" fmla="*/ 431747 w 1029615"/>
              <a:gd name="connsiteY9" fmla="*/ 2901073 h 3775068"/>
              <a:gd name="connsiteX10" fmla="*/ 433686 w 1029615"/>
              <a:gd name="connsiteY10" fmla="*/ 3205738 h 3775068"/>
              <a:gd name="connsiteX11" fmla="*/ 414787 w 1029615"/>
              <a:gd name="connsiteY11" fmla="*/ 3775068 h 3775068"/>
              <a:gd name="connsiteX12" fmla="*/ 361484 w 1029615"/>
              <a:gd name="connsiteY12" fmla="*/ 3479805 h 3775068"/>
              <a:gd name="connsiteX13" fmla="*/ 278401 w 1029615"/>
              <a:gd name="connsiteY13" fmla="*/ 3270980 h 3775068"/>
              <a:gd name="connsiteX14" fmla="*/ 103158 w 1029615"/>
              <a:gd name="connsiteY14" fmla="*/ 3288308 h 3775068"/>
              <a:gd name="connsiteX15" fmla="*/ 3209 w 1029615"/>
              <a:gd name="connsiteY15" fmla="*/ 3294756 h 3775068"/>
              <a:gd name="connsiteX16" fmla="*/ 18392 w 1029615"/>
              <a:gd name="connsiteY16" fmla="*/ 1309543 h 3775068"/>
              <a:gd name="connsiteX17" fmla="*/ 139229 w 1029615"/>
              <a:gd name="connsiteY17" fmla="*/ 1217782 h 3775068"/>
              <a:gd name="connsiteX18" fmla="*/ 126606 w 1029615"/>
              <a:gd name="connsiteY18" fmla="*/ 201598 h 3775068"/>
              <a:gd name="connsiteX19" fmla="*/ 149952 w 1029615"/>
              <a:gd name="connsiteY19" fmla="*/ 76022 h 3775068"/>
              <a:gd name="connsiteX20" fmla="*/ 641996 w 1029615"/>
              <a:gd name="connsiteY20" fmla="*/ 55 h 3775068"/>
              <a:gd name="connsiteX21" fmla="*/ 655674 w 1029615"/>
              <a:gd name="connsiteY21" fmla="*/ 388172 h 3775068"/>
              <a:gd name="connsiteX0" fmla="*/ 655674 w 1029615"/>
              <a:gd name="connsiteY0" fmla="*/ 388172 h 3775068"/>
              <a:gd name="connsiteX1" fmla="*/ 727168 w 1029615"/>
              <a:gd name="connsiteY1" fmla="*/ 446515 h 3775068"/>
              <a:gd name="connsiteX2" fmla="*/ 718466 w 1029615"/>
              <a:gd name="connsiteY2" fmla="*/ 583713 h 3775068"/>
              <a:gd name="connsiteX3" fmla="*/ 570465 w 1029615"/>
              <a:gd name="connsiteY3" fmla="*/ 606739 h 3775068"/>
              <a:gd name="connsiteX4" fmla="*/ 562927 w 1029615"/>
              <a:gd name="connsiteY4" fmla="*/ 1113744 h 3775068"/>
              <a:gd name="connsiteX5" fmla="*/ 503321 w 1029615"/>
              <a:gd name="connsiteY5" fmla="*/ 1155746 h 3775068"/>
              <a:gd name="connsiteX6" fmla="*/ 498503 w 1029615"/>
              <a:gd name="connsiteY6" fmla="*/ 1262627 h 3775068"/>
              <a:gd name="connsiteX7" fmla="*/ 422279 w 1029615"/>
              <a:gd name="connsiteY7" fmla="*/ 1280763 h 3775068"/>
              <a:gd name="connsiteX8" fmla="*/ 1029612 w 1029615"/>
              <a:gd name="connsiteY8" fmla="*/ 2009916 h 3775068"/>
              <a:gd name="connsiteX9" fmla="*/ 431747 w 1029615"/>
              <a:gd name="connsiteY9" fmla="*/ 2901073 h 3775068"/>
              <a:gd name="connsiteX10" fmla="*/ 700723 w 1029615"/>
              <a:gd name="connsiteY10" fmla="*/ 3225968 h 3775068"/>
              <a:gd name="connsiteX11" fmla="*/ 414787 w 1029615"/>
              <a:gd name="connsiteY11" fmla="*/ 3775068 h 3775068"/>
              <a:gd name="connsiteX12" fmla="*/ 361484 w 1029615"/>
              <a:gd name="connsiteY12" fmla="*/ 3479805 h 3775068"/>
              <a:gd name="connsiteX13" fmla="*/ 278401 w 1029615"/>
              <a:gd name="connsiteY13" fmla="*/ 3270980 h 3775068"/>
              <a:gd name="connsiteX14" fmla="*/ 103158 w 1029615"/>
              <a:gd name="connsiteY14" fmla="*/ 3288308 h 3775068"/>
              <a:gd name="connsiteX15" fmla="*/ 3209 w 1029615"/>
              <a:gd name="connsiteY15" fmla="*/ 3294756 h 3775068"/>
              <a:gd name="connsiteX16" fmla="*/ 18392 w 1029615"/>
              <a:gd name="connsiteY16" fmla="*/ 1309543 h 3775068"/>
              <a:gd name="connsiteX17" fmla="*/ 139229 w 1029615"/>
              <a:gd name="connsiteY17" fmla="*/ 1217782 h 3775068"/>
              <a:gd name="connsiteX18" fmla="*/ 126606 w 1029615"/>
              <a:gd name="connsiteY18" fmla="*/ 201598 h 3775068"/>
              <a:gd name="connsiteX19" fmla="*/ 149952 w 1029615"/>
              <a:gd name="connsiteY19" fmla="*/ 76022 h 3775068"/>
              <a:gd name="connsiteX20" fmla="*/ 641996 w 1029615"/>
              <a:gd name="connsiteY20" fmla="*/ 55 h 3775068"/>
              <a:gd name="connsiteX21" fmla="*/ 655674 w 1029615"/>
              <a:gd name="connsiteY21" fmla="*/ 388172 h 3775068"/>
              <a:gd name="connsiteX0" fmla="*/ 655674 w 1029615"/>
              <a:gd name="connsiteY0" fmla="*/ 388172 h 3775068"/>
              <a:gd name="connsiteX1" fmla="*/ 727168 w 1029615"/>
              <a:gd name="connsiteY1" fmla="*/ 446515 h 3775068"/>
              <a:gd name="connsiteX2" fmla="*/ 718466 w 1029615"/>
              <a:gd name="connsiteY2" fmla="*/ 583713 h 3775068"/>
              <a:gd name="connsiteX3" fmla="*/ 570465 w 1029615"/>
              <a:gd name="connsiteY3" fmla="*/ 606739 h 3775068"/>
              <a:gd name="connsiteX4" fmla="*/ 562927 w 1029615"/>
              <a:gd name="connsiteY4" fmla="*/ 1113744 h 3775068"/>
              <a:gd name="connsiteX5" fmla="*/ 503321 w 1029615"/>
              <a:gd name="connsiteY5" fmla="*/ 1155746 h 3775068"/>
              <a:gd name="connsiteX6" fmla="*/ 498503 w 1029615"/>
              <a:gd name="connsiteY6" fmla="*/ 1262627 h 3775068"/>
              <a:gd name="connsiteX7" fmla="*/ 422279 w 1029615"/>
              <a:gd name="connsiteY7" fmla="*/ 1280763 h 3775068"/>
              <a:gd name="connsiteX8" fmla="*/ 1029612 w 1029615"/>
              <a:gd name="connsiteY8" fmla="*/ 2009916 h 3775068"/>
              <a:gd name="connsiteX9" fmla="*/ 431747 w 1029615"/>
              <a:gd name="connsiteY9" fmla="*/ 2901073 h 3775068"/>
              <a:gd name="connsiteX10" fmla="*/ 700723 w 1029615"/>
              <a:gd name="connsiteY10" fmla="*/ 3225968 h 3775068"/>
              <a:gd name="connsiteX11" fmla="*/ 488309 w 1029615"/>
              <a:gd name="connsiteY11" fmla="*/ 3455620 h 3775068"/>
              <a:gd name="connsiteX12" fmla="*/ 414787 w 1029615"/>
              <a:gd name="connsiteY12" fmla="*/ 3775068 h 3775068"/>
              <a:gd name="connsiteX13" fmla="*/ 361484 w 1029615"/>
              <a:gd name="connsiteY13" fmla="*/ 3479805 h 3775068"/>
              <a:gd name="connsiteX14" fmla="*/ 278401 w 1029615"/>
              <a:gd name="connsiteY14" fmla="*/ 3270980 h 3775068"/>
              <a:gd name="connsiteX15" fmla="*/ 103158 w 1029615"/>
              <a:gd name="connsiteY15" fmla="*/ 3288308 h 3775068"/>
              <a:gd name="connsiteX16" fmla="*/ 3209 w 1029615"/>
              <a:gd name="connsiteY16" fmla="*/ 3294756 h 3775068"/>
              <a:gd name="connsiteX17" fmla="*/ 18392 w 1029615"/>
              <a:gd name="connsiteY17" fmla="*/ 1309543 h 3775068"/>
              <a:gd name="connsiteX18" fmla="*/ 139229 w 1029615"/>
              <a:gd name="connsiteY18" fmla="*/ 1217782 h 3775068"/>
              <a:gd name="connsiteX19" fmla="*/ 126606 w 1029615"/>
              <a:gd name="connsiteY19" fmla="*/ 201598 h 3775068"/>
              <a:gd name="connsiteX20" fmla="*/ 149952 w 1029615"/>
              <a:gd name="connsiteY20" fmla="*/ 76022 h 3775068"/>
              <a:gd name="connsiteX21" fmla="*/ 641996 w 1029615"/>
              <a:gd name="connsiteY21" fmla="*/ 55 h 3775068"/>
              <a:gd name="connsiteX22" fmla="*/ 655674 w 1029615"/>
              <a:gd name="connsiteY22" fmla="*/ 388172 h 3775068"/>
              <a:gd name="connsiteX0" fmla="*/ 655674 w 1029615"/>
              <a:gd name="connsiteY0" fmla="*/ 388172 h 3775068"/>
              <a:gd name="connsiteX1" fmla="*/ 727168 w 1029615"/>
              <a:gd name="connsiteY1" fmla="*/ 446515 h 3775068"/>
              <a:gd name="connsiteX2" fmla="*/ 718466 w 1029615"/>
              <a:gd name="connsiteY2" fmla="*/ 583713 h 3775068"/>
              <a:gd name="connsiteX3" fmla="*/ 570465 w 1029615"/>
              <a:gd name="connsiteY3" fmla="*/ 606739 h 3775068"/>
              <a:gd name="connsiteX4" fmla="*/ 562927 w 1029615"/>
              <a:gd name="connsiteY4" fmla="*/ 1113744 h 3775068"/>
              <a:gd name="connsiteX5" fmla="*/ 503321 w 1029615"/>
              <a:gd name="connsiteY5" fmla="*/ 1155746 h 3775068"/>
              <a:gd name="connsiteX6" fmla="*/ 498503 w 1029615"/>
              <a:gd name="connsiteY6" fmla="*/ 1262627 h 3775068"/>
              <a:gd name="connsiteX7" fmla="*/ 422279 w 1029615"/>
              <a:gd name="connsiteY7" fmla="*/ 1280763 h 3775068"/>
              <a:gd name="connsiteX8" fmla="*/ 1029612 w 1029615"/>
              <a:gd name="connsiteY8" fmla="*/ 2009916 h 3775068"/>
              <a:gd name="connsiteX9" fmla="*/ 431747 w 1029615"/>
              <a:gd name="connsiteY9" fmla="*/ 2901073 h 3775068"/>
              <a:gd name="connsiteX10" fmla="*/ 700723 w 1029615"/>
              <a:gd name="connsiteY10" fmla="*/ 3225968 h 3775068"/>
              <a:gd name="connsiteX11" fmla="*/ 488309 w 1029615"/>
              <a:gd name="connsiteY11" fmla="*/ 3455620 h 3775068"/>
              <a:gd name="connsiteX12" fmla="*/ 414787 w 1029615"/>
              <a:gd name="connsiteY12" fmla="*/ 3775068 h 3775068"/>
              <a:gd name="connsiteX13" fmla="*/ 361484 w 1029615"/>
              <a:gd name="connsiteY13" fmla="*/ 3479805 h 3775068"/>
              <a:gd name="connsiteX14" fmla="*/ 278401 w 1029615"/>
              <a:gd name="connsiteY14" fmla="*/ 3270980 h 3775068"/>
              <a:gd name="connsiteX15" fmla="*/ 103158 w 1029615"/>
              <a:gd name="connsiteY15" fmla="*/ 3288308 h 3775068"/>
              <a:gd name="connsiteX16" fmla="*/ 3209 w 1029615"/>
              <a:gd name="connsiteY16" fmla="*/ 3294756 h 3775068"/>
              <a:gd name="connsiteX17" fmla="*/ 18392 w 1029615"/>
              <a:gd name="connsiteY17" fmla="*/ 1309543 h 3775068"/>
              <a:gd name="connsiteX18" fmla="*/ 139229 w 1029615"/>
              <a:gd name="connsiteY18" fmla="*/ 1217782 h 3775068"/>
              <a:gd name="connsiteX19" fmla="*/ 126606 w 1029615"/>
              <a:gd name="connsiteY19" fmla="*/ 201598 h 3775068"/>
              <a:gd name="connsiteX20" fmla="*/ 149952 w 1029615"/>
              <a:gd name="connsiteY20" fmla="*/ 76022 h 3775068"/>
              <a:gd name="connsiteX21" fmla="*/ 641996 w 1029615"/>
              <a:gd name="connsiteY21" fmla="*/ 55 h 3775068"/>
              <a:gd name="connsiteX22" fmla="*/ 655674 w 1029615"/>
              <a:gd name="connsiteY22" fmla="*/ 388172 h 3775068"/>
              <a:gd name="connsiteX0" fmla="*/ 655674 w 1029615"/>
              <a:gd name="connsiteY0" fmla="*/ 388172 h 3775068"/>
              <a:gd name="connsiteX1" fmla="*/ 727168 w 1029615"/>
              <a:gd name="connsiteY1" fmla="*/ 446515 h 3775068"/>
              <a:gd name="connsiteX2" fmla="*/ 718466 w 1029615"/>
              <a:gd name="connsiteY2" fmla="*/ 583713 h 3775068"/>
              <a:gd name="connsiteX3" fmla="*/ 570465 w 1029615"/>
              <a:gd name="connsiteY3" fmla="*/ 606739 h 3775068"/>
              <a:gd name="connsiteX4" fmla="*/ 562927 w 1029615"/>
              <a:gd name="connsiteY4" fmla="*/ 1113744 h 3775068"/>
              <a:gd name="connsiteX5" fmla="*/ 503321 w 1029615"/>
              <a:gd name="connsiteY5" fmla="*/ 1155746 h 3775068"/>
              <a:gd name="connsiteX6" fmla="*/ 498503 w 1029615"/>
              <a:gd name="connsiteY6" fmla="*/ 1262627 h 3775068"/>
              <a:gd name="connsiteX7" fmla="*/ 422279 w 1029615"/>
              <a:gd name="connsiteY7" fmla="*/ 1280763 h 3775068"/>
              <a:gd name="connsiteX8" fmla="*/ 1029612 w 1029615"/>
              <a:gd name="connsiteY8" fmla="*/ 2009916 h 3775068"/>
              <a:gd name="connsiteX9" fmla="*/ 431747 w 1029615"/>
              <a:gd name="connsiteY9" fmla="*/ 2901073 h 3775068"/>
              <a:gd name="connsiteX10" fmla="*/ 700723 w 1029615"/>
              <a:gd name="connsiteY10" fmla="*/ 3225968 h 3775068"/>
              <a:gd name="connsiteX11" fmla="*/ 488309 w 1029615"/>
              <a:gd name="connsiteY11" fmla="*/ 3455620 h 3775068"/>
              <a:gd name="connsiteX12" fmla="*/ 414787 w 1029615"/>
              <a:gd name="connsiteY12" fmla="*/ 3775068 h 3775068"/>
              <a:gd name="connsiteX13" fmla="*/ 361484 w 1029615"/>
              <a:gd name="connsiteY13" fmla="*/ 3479805 h 3775068"/>
              <a:gd name="connsiteX14" fmla="*/ 278401 w 1029615"/>
              <a:gd name="connsiteY14" fmla="*/ 3270980 h 3775068"/>
              <a:gd name="connsiteX15" fmla="*/ 103158 w 1029615"/>
              <a:gd name="connsiteY15" fmla="*/ 3288308 h 3775068"/>
              <a:gd name="connsiteX16" fmla="*/ 3209 w 1029615"/>
              <a:gd name="connsiteY16" fmla="*/ 3294756 h 3775068"/>
              <a:gd name="connsiteX17" fmla="*/ 18392 w 1029615"/>
              <a:gd name="connsiteY17" fmla="*/ 1309543 h 3775068"/>
              <a:gd name="connsiteX18" fmla="*/ 139229 w 1029615"/>
              <a:gd name="connsiteY18" fmla="*/ 1217782 h 3775068"/>
              <a:gd name="connsiteX19" fmla="*/ 126606 w 1029615"/>
              <a:gd name="connsiteY19" fmla="*/ 201598 h 3775068"/>
              <a:gd name="connsiteX20" fmla="*/ 149952 w 1029615"/>
              <a:gd name="connsiteY20" fmla="*/ 76022 h 3775068"/>
              <a:gd name="connsiteX21" fmla="*/ 641996 w 1029615"/>
              <a:gd name="connsiteY21" fmla="*/ 55 h 3775068"/>
              <a:gd name="connsiteX22" fmla="*/ 655674 w 1029615"/>
              <a:gd name="connsiteY22" fmla="*/ 388172 h 3775068"/>
              <a:gd name="connsiteX0" fmla="*/ 655674 w 1029615"/>
              <a:gd name="connsiteY0" fmla="*/ 388172 h 3775068"/>
              <a:gd name="connsiteX1" fmla="*/ 727168 w 1029615"/>
              <a:gd name="connsiteY1" fmla="*/ 446515 h 3775068"/>
              <a:gd name="connsiteX2" fmla="*/ 718466 w 1029615"/>
              <a:gd name="connsiteY2" fmla="*/ 583713 h 3775068"/>
              <a:gd name="connsiteX3" fmla="*/ 570465 w 1029615"/>
              <a:gd name="connsiteY3" fmla="*/ 606739 h 3775068"/>
              <a:gd name="connsiteX4" fmla="*/ 562927 w 1029615"/>
              <a:gd name="connsiteY4" fmla="*/ 1113744 h 3775068"/>
              <a:gd name="connsiteX5" fmla="*/ 503321 w 1029615"/>
              <a:gd name="connsiteY5" fmla="*/ 1155746 h 3775068"/>
              <a:gd name="connsiteX6" fmla="*/ 498503 w 1029615"/>
              <a:gd name="connsiteY6" fmla="*/ 1262627 h 3775068"/>
              <a:gd name="connsiteX7" fmla="*/ 422279 w 1029615"/>
              <a:gd name="connsiteY7" fmla="*/ 1280763 h 3775068"/>
              <a:gd name="connsiteX8" fmla="*/ 1029612 w 1029615"/>
              <a:gd name="connsiteY8" fmla="*/ 2009916 h 3775068"/>
              <a:gd name="connsiteX9" fmla="*/ 431747 w 1029615"/>
              <a:gd name="connsiteY9" fmla="*/ 2901073 h 3775068"/>
              <a:gd name="connsiteX10" fmla="*/ 700723 w 1029615"/>
              <a:gd name="connsiteY10" fmla="*/ 3225968 h 3775068"/>
              <a:gd name="connsiteX11" fmla="*/ 488309 w 1029615"/>
              <a:gd name="connsiteY11" fmla="*/ 3455620 h 3775068"/>
              <a:gd name="connsiteX12" fmla="*/ 414787 w 1029615"/>
              <a:gd name="connsiteY12" fmla="*/ 3775068 h 3775068"/>
              <a:gd name="connsiteX13" fmla="*/ 361484 w 1029615"/>
              <a:gd name="connsiteY13" fmla="*/ 3479805 h 3775068"/>
              <a:gd name="connsiteX14" fmla="*/ 278401 w 1029615"/>
              <a:gd name="connsiteY14" fmla="*/ 3270980 h 3775068"/>
              <a:gd name="connsiteX15" fmla="*/ 103158 w 1029615"/>
              <a:gd name="connsiteY15" fmla="*/ 3288308 h 3775068"/>
              <a:gd name="connsiteX16" fmla="*/ 3209 w 1029615"/>
              <a:gd name="connsiteY16" fmla="*/ 3294756 h 3775068"/>
              <a:gd name="connsiteX17" fmla="*/ 18392 w 1029615"/>
              <a:gd name="connsiteY17" fmla="*/ 1309543 h 3775068"/>
              <a:gd name="connsiteX18" fmla="*/ 139229 w 1029615"/>
              <a:gd name="connsiteY18" fmla="*/ 1217782 h 3775068"/>
              <a:gd name="connsiteX19" fmla="*/ 126606 w 1029615"/>
              <a:gd name="connsiteY19" fmla="*/ 201598 h 3775068"/>
              <a:gd name="connsiteX20" fmla="*/ 149952 w 1029615"/>
              <a:gd name="connsiteY20" fmla="*/ 76022 h 3775068"/>
              <a:gd name="connsiteX21" fmla="*/ 641996 w 1029615"/>
              <a:gd name="connsiteY21" fmla="*/ 55 h 3775068"/>
              <a:gd name="connsiteX22" fmla="*/ 655674 w 1029615"/>
              <a:gd name="connsiteY22" fmla="*/ 388172 h 3775068"/>
              <a:gd name="connsiteX0" fmla="*/ 655674 w 1029615"/>
              <a:gd name="connsiteY0" fmla="*/ 388172 h 3775068"/>
              <a:gd name="connsiteX1" fmla="*/ 727168 w 1029615"/>
              <a:gd name="connsiteY1" fmla="*/ 446515 h 3775068"/>
              <a:gd name="connsiteX2" fmla="*/ 718466 w 1029615"/>
              <a:gd name="connsiteY2" fmla="*/ 583713 h 3775068"/>
              <a:gd name="connsiteX3" fmla="*/ 570465 w 1029615"/>
              <a:gd name="connsiteY3" fmla="*/ 606739 h 3775068"/>
              <a:gd name="connsiteX4" fmla="*/ 562927 w 1029615"/>
              <a:gd name="connsiteY4" fmla="*/ 1113744 h 3775068"/>
              <a:gd name="connsiteX5" fmla="*/ 503321 w 1029615"/>
              <a:gd name="connsiteY5" fmla="*/ 1155746 h 3775068"/>
              <a:gd name="connsiteX6" fmla="*/ 498503 w 1029615"/>
              <a:gd name="connsiteY6" fmla="*/ 1262627 h 3775068"/>
              <a:gd name="connsiteX7" fmla="*/ 422279 w 1029615"/>
              <a:gd name="connsiteY7" fmla="*/ 1280763 h 3775068"/>
              <a:gd name="connsiteX8" fmla="*/ 1029612 w 1029615"/>
              <a:gd name="connsiteY8" fmla="*/ 2009916 h 3775068"/>
              <a:gd name="connsiteX9" fmla="*/ 431747 w 1029615"/>
              <a:gd name="connsiteY9" fmla="*/ 2901073 h 3775068"/>
              <a:gd name="connsiteX10" fmla="*/ 700723 w 1029615"/>
              <a:gd name="connsiteY10" fmla="*/ 3225968 h 3775068"/>
              <a:gd name="connsiteX11" fmla="*/ 488309 w 1029615"/>
              <a:gd name="connsiteY11" fmla="*/ 3455620 h 3775068"/>
              <a:gd name="connsiteX12" fmla="*/ 414787 w 1029615"/>
              <a:gd name="connsiteY12" fmla="*/ 3775068 h 3775068"/>
              <a:gd name="connsiteX13" fmla="*/ 361484 w 1029615"/>
              <a:gd name="connsiteY13" fmla="*/ 3479805 h 3775068"/>
              <a:gd name="connsiteX14" fmla="*/ 278401 w 1029615"/>
              <a:gd name="connsiteY14" fmla="*/ 3270980 h 3775068"/>
              <a:gd name="connsiteX15" fmla="*/ 103158 w 1029615"/>
              <a:gd name="connsiteY15" fmla="*/ 3288308 h 3775068"/>
              <a:gd name="connsiteX16" fmla="*/ 3209 w 1029615"/>
              <a:gd name="connsiteY16" fmla="*/ 3294756 h 3775068"/>
              <a:gd name="connsiteX17" fmla="*/ 18392 w 1029615"/>
              <a:gd name="connsiteY17" fmla="*/ 1309543 h 3775068"/>
              <a:gd name="connsiteX18" fmla="*/ 139229 w 1029615"/>
              <a:gd name="connsiteY18" fmla="*/ 1217782 h 3775068"/>
              <a:gd name="connsiteX19" fmla="*/ 126606 w 1029615"/>
              <a:gd name="connsiteY19" fmla="*/ 201598 h 3775068"/>
              <a:gd name="connsiteX20" fmla="*/ 149952 w 1029615"/>
              <a:gd name="connsiteY20" fmla="*/ 76022 h 3775068"/>
              <a:gd name="connsiteX21" fmla="*/ 641996 w 1029615"/>
              <a:gd name="connsiteY21" fmla="*/ 55 h 3775068"/>
              <a:gd name="connsiteX22" fmla="*/ 655674 w 1029615"/>
              <a:gd name="connsiteY22"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570465 w 1062939"/>
              <a:gd name="connsiteY3" fmla="*/ 606739 h 3775068"/>
              <a:gd name="connsiteX4" fmla="*/ 562927 w 1062939"/>
              <a:gd name="connsiteY4" fmla="*/ 1113744 h 3775068"/>
              <a:gd name="connsiteX5" fmla="*/ 503321 w 1062939"/>
              <a:gd name="connsiteY5" fmla="*/ 1155746 h 3775068"/>
              <a:gd name="connsiteX6" fmla="*/ 498503 w 1062939"/>
              <a:gd name="connsiteY6" fmla="*/ 1262627 h 3775068"/>
              <a:gd name="connsiteX7" fmla="*/ 422279 w 1062939"/>
              <a:gd name="connsiteY7" fmla="*/ 1280763 h 3775068"/>
              <a:gd name="connsiteX8" fmla="*/ 1029612 w 1062939"/>
              <a:gd name="connsiteY8" fmla="*/ 2009916 h 3775068"/>
              <a:gd name="connsiteX9" fmla="*/ 1062926 w 1062939"/>
              <a:gd name="connsiteY9" fmla="*/ 2897027 h 3775068"/>
              <a:gd name="connsiteX10" fmla="*/ 700723 w 1062939"/>
              <a:gd name="connsiteY10" fmla="*/ 3225968 h 3775068"/>
              <a:gd name="connsiteX11" fmla="*/ 488309 w 1062939"/>
              <a:gd name="connsiteY11" fmla="*/ 3455620 h 3775068"/>
              <a:gd name="connsiteX12" fmla="*/ 414787 w 1062939"/>
              <a:gd name="connsiteY12" fmla="*/ 3775068 h 3775068"/>
              <a:gd name="connsiteX13" fmla="*/ 361484 w 1062939"/>
              <a:gd name="connsiteY13" fmla="*/ 3479805 h 3775068"/>
              <a:gd name="connsiteX14" fmla="*/ 278401 w 1062939"/>
              <a:gd name="connsiteY14" fmla="*/ 3270980 h 3775068"/>
              <a:gd name="connsiteX15" fmla="*/ 103158 w 1062939"/>
              <a:gd name="connsiteY15" fmla="*/ 3288308 h 3775068"/>
              <a:gd name="connsiteX16" fmla="*/ 3209 w 1062939"/>
              <a:gd name="connsiteY16" fmla="*/ 3294756 h 3775068"/>
              <a:gd name="connsiteX17" fmla="*/ 18392 w 1062939"/>
              <a:gd name="connsiteY17" fmla="*/ 1309543 h 3775068"/>
              <a:gd name="connsiteX18" fmla="*/ 139229 w 1062939"/>
              <a:gd name="connsiteY18" fmla="*/ 1217782 h 3775068"/>
              <a:gd name="connsiteX19" fmla="*/ 126606 w 1062939"/>
              <a:gd name="connsiteY19" fmla="*/ 201598 h 3775068"/>
              <a:gd name="connsiteX20" fmla="*/ 149952 w 1062939"/>
              <a:gd name="connsiteY20" fmla="*/ 76022 h 3775068"/>
              <a:gd name="connsiteX21" fmla="*/ 641996 w 1062939"/>
              <a:gd name="connsiteY21" fmla="*/ 55 h 3775068"/>
              <a:gd name="connsiteX22" fmla="*/ 655674 w 1062939"/>
              <a:gd name="connsiteY22"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570465 w 1062939"/>
              <a:gd name="connsiteY3" fmla="*/ 606739 h 3775068"/>
              <a:gd name="connsiteX4" fmla="*/ 562927 w 1062939"/>
              <a:gd name="connsiteY4" fmla="*/ 1113744 h 3775068"/>
              <a:gd name="connsiteX5" fmla="*/ 503321 w 1062939"/>
              <a:gd name="connsiteY5" fmla="*/ 1155746 h 3775068"/>
              <a:gd name="connsiteX6" fmla="*/ 498503 w 1062939"/>
              <a:gd name="connsiteY6" fmla="*/ 1262627 h 3775068"/>
              <a:gd name="connsiteX7" fmla="*/ 907801 w 1062939"/>
              <a:gd name="connsiteY7" fmla="*/ 1305039 h 3775068"/>
              <a:gd name="connsiteX8" fmla="*/ 1029612 w 1062939"/>
              <a:gd name="connsiteY8" fmla="*/ 2009916 h 3775068"/>
              <a:gd name="connsiteX9" fmla="*/ 1062926 w 1062939"/>
              <a:gd name="connsiteY9" fmla="*/ 2897027 h 3775068"/>
              <a:gd name="connsiteX10" fmla="*/ 700723 w 1062939"/>
              <a:gd name="connsiteY10" fmla="*/ 3225968 h 3775068"/>
              <a:gd name="connsiteX11" fmla="*/ 488309 w 1062939"/>
              <a:gd name="connsiteY11" fmla="*/ 3455620 h 3775068"/>
              <a:gd name="connsiteX12" fmla="*/ 414787 w 1062939"/>
              <a:gd name="connsiteY12" fmla="*/ 3775068 h 3775068"/>
              <a:gd name="connsiteX13" fmla="*/ 361484 w 1062939"/>
              <a:gd name="connsiteY13" fmla="*/ 3479805 h 3775068"/>
              <a:gd name="connsiteX14" fmla="*/ 278401 w 1062939"/>
              <a:gd name="connsiteY14" fmla="*/ 3270980 h 3775068"/>
              <a:gd name="connsiteX15" fmla="*/ 103158 w 1062939"/>
              <a:gd name="connsiteY15" fmla="*/ 3288308 h 3775068"/>
              <a:gd name="connsiteX16" fmla="*/ 3209 w 1062939"/>
              <a:gd name="connsiteY16" fmla="*/ 3294756 h 3775068"/>
              <a:gd name="connsiteX17" fmla="*/ 18392 w 1062939"/>
              <a:gd name="connsiteY17" fmla="*/ 1309543 h 3775068"/>
              <a:gd name="connsiteX18" fmla="*/ 139229 w 1062939"/>
              <a:gd name="connsiteY18" fmla="*/ 1217782 h 3775068"/>
              <a:gd name="connsiteX19" fmla="*/ 126606 w 1062939"/>
              <a:gd name="connsiteY19" fmla="*/ 201598 h 3775068"/>
              <a:gd name="connsiteX20" fmla="*/ 149952 w 1062939"/>
              <a:gd name="connsiteY20" fmla="*/ 76022 h 3775068"/>
              <a:gd name="connsiteX21" fmla="*/ 641996 w 1062939"/>
              <a:gd name="connsiteY21" fmla="*/ 55 h 3775068"/>
              <a:gd name="connsiteX22" fmla="*/ 655674 w 1062939"/>
              <a:gd name="connsiteY22"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562927 w 1062939"/>
              <a:gd name="connsiteY3" fmla="*/ 1113744 h 3775068"/>
              <a:gd name="connsiteX4" fmla="*/ 503321 w 1062939"/>
              <a:gd name="connsiteY4" fmla="*/ 1155746 h 3775068"/>
              <a:gd name="connsiteX5" fmla="*/ 498503 w 1062939"/>
              <a:gd name="connsiteY5" fmla="*/ 1262627 h 3775068"/>
              <a:gd name="connsiteX6" fmla="*/ 907801 w 1062939"/>
              <a:gd name="connsiteY6" fmla="*/ 1305039 h 3775068"/>
              <a:gd name="connsiteX7" fmla="*/ 1029612 w 1062939"/>
              <a:gd name="connsiteY7" fmla="*/ 2009916 h 3775068"/>
              <a:gd name="connsiteX8" fmla="*/ 1062926 w 1062939"/>
              <a:gd name="connsiteY8" fmla="*/ 2897027 h 3775068"/>
              <a:gd name="connsiteX9" fmla="*/ 700723 w 1062939"/>
              <a:gd name="connsiteY9" fmla="*/ 3225968 h 3775068"/>
              <a:gd name="connsiteX10" fmla="*/ 488309 w 1062939"/>
              <a:gd name="connsiteY10" fmla="*/ 3455620 h 3775068"/>
              <a:gd name="connsiteX11" fmla="*/ 414787 w 1062939"/>
              <a:gd name="connsiteY11" fmla="*/ 3775068 h 3775068"/>
              <a:gd name="connsiteX12" fmla="*/ 361484 w 1062939"/>
              <a:gd name="connsiteY12" fmla="*/ 3479805 h 3775068"/>
              <a:gd name="connsiteX13" fmla="*/ 278401 w 1062939"/>
              <a:gd name="connsiteY13" fmla="*/ 3270980 h 3775068"/>
              <a:gd name="connsiteX14" fmla="*/ 103158 w 1062939"/>
              <a:gd name="connsiteY14" fmla="*/ 3288308 h 3775068"/>
              <a:gd name="connsiteX15" fmla="*/ 3209 w 1062939"/>
              <a:gd name="connsiteY15" fmla="*/ 3294756 h 3775068"/>
              <a:gd name="connsiteX16" fmla="*/ 18392 w 1062939"/>
              <a:gd name="connsiteY16" fmla="*/ 1309543 h 3775068"/>
              <a:gd name="connsiteX17" fmla="*/ 139229 w 1062939"/>
              <a:gd name="connsiteY17" fmla="*/ 1217782 h 3775068"/>
              <a:gd name="connsiteX18" fmla="*/ 126606 w 1062939"/>
              <a:gd name="connsiteY18" fmla="*/ 201598 h 3775068"/>
              <a:gd name="connsiteX19" fmla="*/ 149952 w 1062939"/>
              <a:gd name="connsiteY19" fmla="*/ 76022 h 3775068"/>
              <a:gd name="connsiteX20" fmla="*/ 641996 w 1062939"/>
              <a:gd name="connsiteY20" fmla="*/ 55 h 3775068"/>
              <a:gd name="connsiteX21" fmla="*/ 655674 w 1062939"/>
              <a:gd name="connsiteY21"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503321 w 1062939"/>
              <a:gd name="connsiteY3" fmla="*/ 1155746 h 3775068"/>
              <a:gd name="connsiteX4" fmla="*/ 498503 w 1062939"/>
              <a:gd name="connsiteY4" fmla="*/ 1262627 h 3775068"/>
              <a:gd name="connsiteX5" fmla="*/ 907801 w 1062939"/>
              <a:gd name="connsiteY5" fmla="*/ 1305039 h 3775068"/>
              <a:gd name="connsiteX6" fmla="*/ 1029612 w 1062939"/>
              <a:gd name="connsiteY6" fmla="*/ 2009916 h 3775068"/>
              <a:gd name="connsiteX7" fmla="*/ 1062926 w 1062939"/>
              <a:gd name="connsiteY7" fmla="*/ 2897027 h 3775068"/>
              <a:gd name="connsiteX8" fmla="*/ 700723 w 1062939"/>
              <a:gd name="connsiteY8" fmla="*/ 3225968 h 3775068"/>
              <a:gd name="connsiteX9" fmla="*/ 488309 w 1062939"/>
              <a:gd name="connsiteY9" fmla="*/ 3455620 h 3775068"/>
              <a:gd name="connsiteX10" fmla="*/ 414787 w 1062939"/>
              <a:gd name="connsiteY10" fmla="*/ 3775068 h 3775068"/>
              <a:gd name="connsiteX11" fmla="*/ 361484 w 1062939"/>
              <a:gd name="connsiteY11" fmla="*/ 3479805 h 3775068"/>
              <a:gd name="connsiteX12" fmla="*/ 278401 w 1062939"/>
              <a:gd name="connsiteY12" fmla="*/ 3270980 h 3775068"/>
              <a:gd name="connsiteX13" fmla="*/ 103158 w 1062939"/>
              <a:gd name="connsiteY13" fmla="*/ 3288308 h 3775068"/>
              <a:gd name="connsiteX14" fmla="*/ 3209 w 1062939"/>
              <a:gd name="connsiteY14" fmla="*/ 3294756 h 3775068"/>
              <a:gd name="connsiteX15" fmla="*/ 18392 w 1062939"/>
              <a:gd name="connsiteY15" fmla="*/ 1309543 h 3775068"/>
              <a:gd name="connsiteX16" fmla="*/ 139229 w 1062939"/>
              <a:gd name="connsiteY16" fmla="*/ 1217782 h 3775068"/>
              <a:gd name="connsiteX17" fmla="*/ 126606 w 1062939"/>
              <a:gd name="connsiteY17" fmla="*/ 201598 h 3775068"/>
              <a:gd name="connsiteX18" fmla="*/ 149952 w 1062939"/>
              <a:gd name="connsiteY18" fmla="*/ 76022 h 3775068"/>
              <a:gd name="connsiteX19" fmla="*/ 641996 w 1062939"/>
              <a:gd name="connsiteY19" fmla="*/ 55 h 3775068"/>
              <a:gd name="connsiteX20" fmla="*/ 655674 w 1062939"/>
              <a:gd name="connsiteY20"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498503 w 1062939"/>
              <a:gd name="connsiteY3" fmla="*/ 1262627 h 3775068"/>
              <a:gd name="connsiteX4" fmla="*/ 907801 w 1062939"/>
              <a:gd name="connsiteY4" fmla="*/ 1305039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679806 w 1062939"/>
              <a:gd name="connsiteY3" fmla="*/ 1278393 h 3775068"/>
              <a:gd name="connsiteX4" fmla="*/ 907801 w 1062939"/>
              <a:gd name="connsiteY4" fmla="*/ 1305039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679806 w 1062939"/>
              <a:gd name="connsiteY3" fmla="*/ 1278393 h 3775068"/>
              <a:gd name="connsiteX4" fmla="*/ 907801 w 1062939"/>
              <a:gd name="connsiteY4" fmla="*/ 1305039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679806 w 1062939"/>
              <a:gd name="connsiteY3" fmla="*/ 1278393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714841 w 1062939"/>
              <a:gd name="connsiteY3" fmla="*/ 1274890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714841 w 1062939"/>
              <a:gd name="connsiteY3" fmla="*/ 1274890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18466 w 1062939"/>
              <a:gd name="connsiteY2" fmla="*/ 583713 h 3775068"/>
              <a:gd name="connsiteX3" fmla="*/ 714841 w 1062939"/>
              <a:gd name="connsiteY3" fmla="*/ 1274890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28976 w 1062939"/>
              <a:gd name="connsiteY2" fmla="*/ 590720 h 3775068"/>
              <a:gd name="connsiteX3" fmla="*/ 714841 w 1062939"/>
              <a:gd name="connsiteY3" fmla="*/ 1274890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28976 w 1062939"/>
              <a:gd name="connsiteY2" fmla="*/ 590720 h 3775068"/>
              <a:gd name="connsiteX3" fmla="*/ 714841 w 1062939"/>
              <a:gd name="connsiteY3" fmla="*/ 1274890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28976 w 1062939"/>
              <a:gd name="connsiteY2" fmla="*/ 590720 h 3775068"/>
              <a:gd name="connsiteX3" fmla="*/ 714841 w 1062939"/>
              <a:gd name="connsiteY3" fmla="*/ 1274890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28976 w 1062939"/>
              <a:gd name="connsiteY2" fmla="*/ 590720 h 3775068"/>
              <a:gd name="connsiteX3" fmla="*/ 721848 w 1062939"/>
              <a:gd name="connsiteY3" fmla="*/ 1278393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28976 w 1062939"/>
              <a:gd name="connsiteY2" fmla="*/ 590720 h 3775068"/>
              <a:gd name="connsiteX3" fmla="*/ 721848 w 1062939"/>
              <a:gd name="connsiteY3" fmla="*/ 1278393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2939"/>
              <a:gd name="connsiteY0" fmla="*/ 388172 h 3775068"/>
              <a:gd name="connsiteX1" fmla="*/ 727168 w 1062939"/>
              <a:gd name="connsiteY1" fmla="*/ 446515 h 3775068"/>
              <a:gd name="connsiteX2" fmla="*/ 728976 w 1062939"/>
              <a:gd name="connsiteY2" fmla="*/ 590720 h 3775068"/>
              <a:gd name="connsiteX3" fmla="*/ 721848 w 1062939"/>
              <a:gd name="connsiteY3" fmla="*/ 1278393 h 3775068"/>
              <a:gd name="connsiteX4" fmla="*/ 1010276 w 1062939"/>
              <a:gd name="connsiteY4" fmla="*/ 1324746 h 3775068"/>
              <a:gd name="connsiteX5" fmla="*/ 1029612 w 1062939"/>
              <a:gd name="connsiteY5" fmla="*/ 2009916 h 3775068"/>
              <a:gd name="connsiteX6" fmla="*/ 1062926 w 1062939"/>
              <a:gd name="connsiteY6" fmla="*/ 2897027 h 3775068"/>
              <a:gd name="connsiteX7" fmla="*/ 700723 w 1062939"/>
              <a:gd name="connsiteY7" fmla="*/ 3225968 h 3775068"/>
              <a:gd name="connsiteX8" fmla="*/ 488309 w 1062939"/>
              <a:gd name="connsiteY8" fmla="*/ 3455620 h 3775068"/>
              <a:gd name="connsiteX9" fmla="*/ 414787 w 1062939"/>
              <a:gd name="connsiteY9" fmla="*/ 3775068 h 3775068"/>
              <a:gd name="connsiteX10" fmla="*/ 361484 w 1062939"/>
              <a:gd name="connsiteY10" fmla="*/ 3479805 h 3775068"/>
              <a:gd name="connsiteX11" fmla="*/ 278401 w 1062939"/>
              <a:gd name="connsiteY11" fmla="*/ 3270980 h 3775068"/>
              <a:gd name="connsiteX12" fmla="*/ 103158 w 1062939"/>
              <a:gd name="connsiteY12" fmla="*/ 3288308 h 3775068"/>
              <a:gd name="connsiteX13" fmla="*/ 3209 w 1062939"/>
              <a:gd name="connsiteY13" fmla="*/ 3294756 h 3775068"/>
              <a:gd name="connsiteX14" fmla="*/ 18392 w 1062939"/>
              <a:gd name="connsiteY14" fmla="*/ 1309543 h 3775068"/>
              <a:gd name="connsiteX15" fmla="*/ 139229 w 1062939"/>
              <a:gd name="connsiteY15" fmla="*/ 1217782 h 3775068"/>
              <a:gd name="connsiteX16" fmla="*/ 126606 w 1062939"/>
              <a:gd name="connsiteY16" fmla="*/ 201598 h 3775068"/>
              <a:gd name="connsiteX17" fmla="*/ 149952 w 1062939"/>
              <a:gd name="connsiteY17" fmla="*/ 76022 h 3775068"/>
              <a:gd name="connsiteX18" fmla="*/ 641996 w 1062939"/>
              <a:gd name="connsiteY18" fmla="*/ 55 h 3775068"/>
              <a:gd name="connsiteX19" fmla="*/ 655674 w 1062939"/>
              <a:gd name="connsiteY19" fmla="*/ 388172 h 3775068"/>
              <a:gd name="connsiteX0" fmla="*/ 655674 w 1065859"/>
              <a:gd name="connsiteY0" fmla="*/ 388172 h 3775068"/>
              <a:gd name="connsiteX1" fmla="*/ 727168 w 1065859"/>
              <a:gd name="connsiteY1" fmla="*/ 446515 h 3775068"/>
              <a:gd name="connsiteX2" fmla="*/ 728976 w 1065859"/>
              <a:gd name="connsiteY2" fmla="*/ 590720 h 3775068"/>
              <a:gd name="connsiteX3" fmla="*/ 721848 w 1065859"/>
              <a:gd name="connsiteY3" fmla="*/ 1278393 h 3775068"/>
              <a:gd name="connsiteX4" fmla="*/ 1010276 w 1065859"/>
              <a:gd name="connsiteY4" fmla="*/ 1324746 h 3775068"/>
              <a:gd name="connsiteX5" fmla="*/ 1029612 w 1065859"/>
              <a:gd name="connsiteY5" fmla="*/ 2009916 h 3775068"/>
              <a:gd name="connsiteX6" fmla="*/ 1065847 w 1065859"/>
              <a:gd name="connsiteY6" fmla="*/ 3186246 h 3775068"/>
              <a:gd name="connsiteX7" fmla="*/ 700723 w 1065859"/>
              <a:gd name="connsiteY7" fmla="*/ 3225968 h 3775068"/>
              <a:gd name="connsiteX8" fmla="*/ 488309 w 1065859"/>
              <a:gd name="connsiteY8" fmla="*/ 3455620 h 3775068"/>
              <a:gd name="connsiteX9" fmla="*/ 414787 w 1065859"/>
              <a:gd name="connsiteY9" fmla="*/ 3775068 h 3775068"/>
              <a:gd name="connsiteX10" fmla="*/ 361484 w 1065859"/>
              <a:gd name="connsiteY10" fmla="*/ 3479805 h 3775068"/>
              <a:gd name="connsiteX11" fmla="*/ 278401 w 1065859"/>
              <a:gd name="connsiteY11" fmla="*/ 3270980 h 3775068"/>
              <a:gd name="connsiteX12" fmla="*/ 103158 w 1065859"/>
              <a:gd name="connsiteY12" fmla="*/ 3288308 h 3775068"/>
              <a:gd name="connsiteX13" fmla="*/ 3209 w 1065859"/>
              <a:gd name="connsiteY13" fmla="*/ 3294756 h 3775068"/>
              <a:gd name="connsiteX14" fmla="*/ 18392 w 1065859"/>
              <a:gd name="connsiteY14" fmla="*/ 1309543 h 3775068"/>
              <a:gd name="connsiteX15" fmla="*/ 139229 w 1065859"/>
              <a:gd name="connsiteY15" fmla="*/ 1217782 h 3775068"/>
              <a:gd name="connsiteX16" fmla="*/ 126606 w 1065859"/>
              <a:gd name="connsiteY16" fmla="*/ 201598 h 3775068"/>
              <a:gd name="connsiteX17" fmla="*/ 149952 w 1065859"/>
              <a:gd name="connsiteY17" fmla="*/ 76022 h 3775068"/>
              <a:gd name="connsiteX18" fmla="*/ 641996 w 1065859"/>
              <a:gd name="connsiteY18" fmla="*/ 55 h 3775068"/>
              <a:gd name="connsiteX19" fmla="*/ 655674 w 1065859"/>
              <a:gd name="connsiteY19" fmla="*/ 388172 h 3775068"/>
              <a:gd name="connsiteX0" fmla="*/ 655674 w 1065847"/>
              <a:gd name="connsiteY0" fmla="*/ 388172 h 3775068"/>
              <a:gd name="connsiteX1" fmla="*/ 727168 w 1065847"/>
              <a:gd name="connsiteY1" fmla="*/ 446515 h 3775068"/>
              <a:gd name="connsiteX2" fmla="*/ 728976 w 1065847"/>
              <a:gd name="connsiteY2" fmla="*/ 590720 h 3775068"/>
              <a:gd name="connsiteX3" fmla="*/ 721848 w 1065847"/>
              <a:gd name="connsiteY3" fmla="*/ 1278393 h 3775068"/>
              <a:gd name="connsiteX4" fmla="*/ 1010276 w 1065847"/>
              <a:gd name="connsiteY4" fmla="*/ 1324746 h 3775068"/>
              <a:gd name="connsiteX5" fmla="*/ 1029612 w 1065847"/>
              <a:gd name="connsiteY5" fmla="*/ 2009916 h 3775068"/>
              <a:gd name="connsiteX6" fmla="*/ 1065847 w 1065847"/>
              <a:gd name="connsiteY6" fmla="*/ 3186246 h 3775068"/>
              <a:gd name="connsiteX7" fmla="*/ 700723 w 1065847"/>
              <a:gd name="connsiteY7" fmla="*/ 3225968 h 3775068"/>
              <a:gd name="connsiteX8" fmla="*/ 488309 w 1065847"/>
              <a:gd name="connsiteY8" fmla="*/ 3455620 h 3775068"/>
              <a:gd name="connsiteX9" fmla="*/ 414787 w 1065847"/>
              <a:gd name="connsiteY9" fmla="*/ 3775068 h 3775068"/>
              <a:gd name="connsiteX10" fmla="*/ 361484 w 1065847"/>
              <a:gd name="connsiteY10" fmla="*/ 3479805 h 3775068"/>
              <a:gd name="connsiteX11" fmla="*/ 278401 w 1065847"/>
              <a:gd name="connsiteY11" fmla="*/ 3270980 h 3775068"/>
              <a:gd name="connsiteX12" fmla="*/ 103158 w 1065847"/>
              <a:gd name="connsiteY12" fmla="*/ 3288308 h 3775068"/>
              <a:gd name="connsiteX13" fmla="*/ 3209 w 1065847"/>
              <a:gd name="connsiteY13" fmla="*/ 3294756 h 3775068"/>
              <a:gd name="connsiteX14" fmla="*/ 18392 w 1065847"/>
              <a:gd name="connsiteY14" fmla="*/ 1309543 h 3775068"/>
              <a:gd name="connsiteX15" fmla="*/ 139229 w 1065847"/>
              <a:gd name="connsiteY15" fmla="*/ 1217782 h 3775068"/>
              <a:gd name="connsiteX16" fmla="*/ 126606 w 1065847"/>
              <a:gd name="connsiteY16" fmla="*/ 201598 h 3775068"/>
              <a:gd name="connsiteX17" fmla="*/ 149952 w 1065847"/>
              <a:gd name="connsiteY17" fmla="*/ 76022 h 3775068"/>
              <a:gd name="connsiteX18" fmla="*/ 641996 w 1065847"/>
              <a:gd name="connsiteY18" fmla="*/ 55 h 3775068"/>
              <a:gd name="connsiteX19" fmla="*/ 655674 w 1065847"/>
              <a:gd name="connsiteY19" fmla="*/ 388172 h 3775068"/>
              <a:gd name="connsiteX0" fmla="*/ 655674 w 1065847"/>
              <a:gd name="connsiteY0" fmla="*/ 388172 h 3775068"/>
              <a:gd name="connsiteX1" fmla="*/ 727168 w 1065847"/>
              <a:gd name="connsiteY1" fmla="*/ 446515 h 3775068"/>
              <a:gd name="connsiteX2" fmla="*/ 728976 w 1065847"/>
              <a:gd name="connsiteY2" fmla="*/ 590720 h 3775068"/>
              <a:gd name="connsiteX3" fmla="*/ 721848 w 1065847"/>
              <a:gd name="connsiteY3" fmla="*/ 1278393 h 3775068"/>
              <a:gd name="connsiteX4" fmla="*/ 1010276 w 1065847"/>
              <a:gd name="connsiteY4" fmla="*/ 1324746 h 3775068"/>
              <a:gd name="connsiteX5" fmla="*/ 1029612 w 1065847"/>
              <a:gd name="connsiteY5" fmla="*/ 2009916 h 3775068"/>
              <a:gd name="connsiteX6" fmla="*/ 1065847 w 1065847"/>
              <a:gd name="connsiteY6" fmla="*/ 3186246 h 3775068"/>
              <a:gd name="connsiteX7" fmla="*/ 700723 w 1065847"/>
              <a:gd name="connsiteY7" fmla="*/ 3225968 h 3775068"/>
              <a:gd name="connsiteX8" fmla="*/ 488309 w 1065847"/>
              <a:gd name="connsiteY8" fmla="*/ 3455620 h 3775068"/>
              <a:gd name="connsiteX9" fmla="*/ 414787 w 1065847"/>
              <a:gd name="connsiteY9" fmla="*/ 3775068 h 3775068"/>
              <a:gd name="connsiteX10" fmla="*/ 361484 w 1065847"/>
              <a:gd name="connsiteY10" fmla="*/ 3479805 h 3775068"/>
              <a:gd name="connsiteX11" fmla="*/ 278401 w 1065847"/>
              <a:gd name="connsiteY11" fmla="*/ 3270980 h 3775068"/>
              <a:gd name="connsiteX12" fmla="*/ 103158 w 1065847"/>
              <a:gd name="connsiteY12" fmla="*/ 3288308 h 3775068"/>
              <a:gd name="connsiteX13" fmla="*/ 3209 w 1065847"/>
              <a:gd name="connsiteY13" fmla="*/ 3294756 h 3775068"/>
              <a:gd name="connsiteX14" fmla="*/ 18392 w 1065847"/>
              <a:gd name="connsiteY14" fmla="*/ 1309543 h 3775068"/>
              <a:gd name="connsiteX15" fmla="*/ 139229 w 1065847"/>
              <a:gd name="connsiteY15" fmla="*/ 1217782 h 3775068"/>
              <a:gd name="connsiteX16" fmla="*/ 126606 w 1065847"/>
              <a:gd name="connsiteY16" fmla="*/ 201598 h 3775068"/>
              <a:gd name="connsiteX17" fmla="*/ 149952 w 1065847"/>
              <a:gd name="connsiteY17" fmla="*/ 76022 h 3775068"/>
              <a:gd name="connsiteX18" fmla="*/ 641996 w 1065847"/>
              <a:gd name="connsiteY18" fmla="*/ 55 h 3775068"/>
              <a:gd name="connsiteX19" fmla="*/ 655674 w 1065847"/>
              <a:gd name="connsiteY19" fmla="*/ 388172 h 3775068"/>
              <a:gd name="connsiteX0" fmla="*/ 655674 w 1065847"/>
              <a:gd name="connsiteY0" fmla="*/ 388172 h 3807144"/>
              <a:gd name="connsiteX1" fmla="*/ 727168 w 1065847"/>
              <a:gd name="connsiteY1" fmla="*/ 446515 h 3807144"/>
              <a:gd name="connsiteX2" fmla="*/ 728976 w 1065847"/>
              <a:gd name="connsiteY2" fmla="*/ 590720 h 3807144"/>
              <a:gd name="connsiteX3" fmla="*/ 721848 w 1065847"/>
              <a:gd name="connsiteY3" fmla="*/ 1278393 h 3807144"/>
              <a:gd name="connsiteX4" fmla="*/ 1010276 w 1065847"/>
              <a:gd name="connsiteY4" fmla="*/ 1324746 h 3807144"/>
              <a:gd name="connsiteX5" fmla="*/ 1029612 w 1065847"/>
              <a:gd name="connsiteY5" fmla="*/ 2009916 h 3807144"/>
              <a:gd name="connsiteX6" fmla="*/ 1065847 w 1065847"/>
              <a:gd name="connsiteY6" fmla="*/ 3186246 h 3807144"/>
              <a:gd name="connsiteX7" fmla="*/ 700723 w 1065847"/>
              <a:gd name="connsiteY7" fmla="*/ 3225968 h 3807144"/>
              <a:gd name="connsiteX8" fmla="*/ 488309 w 1065847"/>
              <a:gd name="connsiteY8" fmla="*/ 3455620 h 3807144"/>
              <a:gd name="connsiteX9" fmla="*/ 469771 w 1065847"/>
              <a:gd name="connsiteY9" fmla="*/ 3769775 h 3807144"/>
              <a:gd name="connsiteX10" fmla="*/ 414787 w 1065847"/>
              <a:gd name="connsiteY10" fmla="*/ 3775068 h 3807144"/>
              <a:gd name="connsiteX11" fmla="*/ 361484 w 1065847"/>
              <a:gd name="connsiteY11" fmla="*/ 3479805 h 3807144"/>
              <a:gd name="connsiteX12" fmla="*/ 278401 w 1065847"/>
              <a:gd name="connsiteY12" fmla="*/ 3270980 h 3807144"/>
              <a:gd name="connsiteX13" fmla="*/ 103158 w 1065847"/>
              <a:gd name="connsiteY13" fmla="*/ 3288308 h 3807144"/>
              <a:gd name="connsiteX14" fmla="*/ 3209 w 1065847"/>
              <a:gd name="connsiteY14" fmla="*/ 3294756 h 3807144"/>
              <a:gd name="connsiteX15" fmla="*/ 18392 w 1065847"/>
              <a:gd name="connsiteY15" fmla="*/ 1309543 h 3807144"/>
              <a:gd name="connsiteX16" fmla="*/ 139229 w 1065847"/>
              <a:gd name="connsiteY16" fmla="*/ 1217782 h 3807144"/>
              <a:gd name="connsiteX17" fmla="*/ 126606 w 1065847"/>
              <a:gd name="connsiteY17" fmla="*/ 201598 h 3807144"/>
              <a:gd name="connsiteX18" fmla="*/ 149952 w 1065847"/>
              <a:gd name="connsiteY18" fmla="*/ 76022 h 3807144"/>
              <a:gd name="connsiteX19" fmla="*/ 641996 w 1065847"/>
              <a:gd name="connsiteY19" fmla="*/ 55 h 3807144"/>
              <a:gd name="connsiteX20" fmla="*/ 655674 w 1065847"/>
              <a:gd name="connsiteY20" fmla="*/ 388172 h 3807144"/>
              <a:gd name="connsiteX0" fmla="*/ 655674 w 1065847"/>
              <a:gd name="connsiteY0" fmla="*/ 388172 h 3815462"/>
              <a:gd name="connsiteX1" fmla="*/ 727168 w 1065847"/>
              <a:gd name="connsiteY1" fmla="*/ 446515 h 3815462"/>
              <a:gd name="connsiteX2" fmla="*/ 728976 w 1065847"/>
              <a:gd name="connsiteY2" fmla="*/ 590720 h 3815462"/>
              <a:gd name="connsiteX3" fmla="*/ 721848 w 1065847"/>
              <a:gd name="connsiteY3" fmla="*/ 1278393 h 3815462"/>
              <a:gd name="connsiteX4" fmla="*/ 1010276 w 1065847"/>
              <a:gd name="connsiteY4" fmla="*/ 1324746 h 3815462"/>
              <a:gd name="connsiteX5" fmla="*/ 1029612 w 1065847"/>
              <a:gd name="connsiteY5" fmla="*/ 2009916 h 3815462"/>
              <a:gd name="connsiteX6" fmla="*/ 1065847 w 1065847"/>
              <a:gd name="connsiteY6" fmla="*/ 3186246 h 3815462"/>
              <a:gd name="connsiteX7" fmla="*/ 700723 w 1065847"/>
              <a:gd name="connsiteY7" fmla="*/ 3225968 h 3815462"/>
              <a:gd name="connsiteX8" fmla="*/ 488309 w 1065847"/>
              <a:gd name="connsiteY8" fmla="*/ 3455620 h 3815462"/>
              <a:gd name="connsiteX9" fmla="*/ 520842 w 1065847"/>
              <a:gd name="connsiteY9" fmla="*/ 3784367 h 3815462"/>
              <a:gd name="connsiteX10" fmla="*/ 414787 w 1065847"/>
              <a:gd name="connsiteY10" fmla="*/ 3775068 h 3815462"/>
              <a:gd name="connsiteX11" fmla="*/ 361484 w 1065847"/>
              <a:gd name="connsiteY11" fmla="*/ 3479805 h 3815462"/>
              <a:gd name="connsiteX12" fmla="*/ 278401 w 1065847"/>
              <a:gd name="connsiteY12" fmla="*/ 3270980 h 3815462"/>
              <a:gd name="connsiteX13" fmla="*/ 103158 w 1065847"/>
              <a:gd name="connsiteY13" fmla="*/ 3288308 h 3815462"/>
              <a:gd name="connsiteX14" fmla="*/ 3209 w 1065847"/>
              <a:gd name="connsiteY14" fmla="*/ 3294756 h 3815462"/>
              <a:gd name="connsiteX15" fmla="*/ 18392 w 1065847"/>
              <a:gd name="connsiteY15" fmla="*/ 1309543 h 3815462"/>
              <a:gd name="connsiteX16" fmla="*/ 139229 w 1065847"/>
              <a:gd name="connsiteY16" fmla="*/ 1217782 h 3815462"/>
              <a:gd name="connsiteX17" fmla="*/ 126606 w 1065847"/>
              <a:gd name="connsiteY17" fmla="*/ 201598 h 3815462"/>
              <a:gd name="connsiteX18" fmla="*/ 149952 w 1065847"/>
              <a:gd name="connsiteY18" fmla="*/ 76022 h 3815462"/>
              <a:gd name="connsiteX19" fmla="*/ 641996 w 1065847"/>
              <a:gd name="connsiteY19" fmla="*/ 55 h 3815462"/>
              <a:gd name="connsiteX20" fmla="*/ 655674 w 1065847"/>
              <a:gd name="connsiteY20" fmla="*/ 388172 h 3815462"/>
              <a:gd name="connsiteX0" fmla="*/ 655674 w 1065847"/>
              <a:gd name="connsiteY0" fmla="*/ 388172 h 3808416"/>
              <a:gd name="connsiteX1" fmla="*/ 727168 w 1065847"/>
              <a:gd name="connsiteY1" fmla="*/ 446515 h 3808416"/>
              <a:gd name="connsiteX2" fmla="*/ 728976 w 1065847"/>
              <a:gd name="connsiteY2" fmla="*/ 590720 h 3808416"/>
              <a:gd name="connsiteX3" fmla="*/ 721848 w 1065847"/>
              <a:gd name="connsiteY3" fmla="*/ 1278393 h 3808416"/>
              <a:gd name="connsiteX4" fmla="*/ 1010276 w 1065847"/>
              <a:gd name="connsiteY4" fmla="*/ 1324746 h 3808416"/>
              <a:gd name="connsiteX5" fmla="*/ 1029612 w 1065847"/>
              <a:gd name="connsiteY5" fmla="*/ 2009916 h 3808416"/>
              <a:gd name="connsiteX6" fmla="*/ 1065847 w 1065847"/>
              <a:gd name="connsiteY6" fmla="*/ 3186246 h 3808416"/>
              <a:gd name="connsiteX7" fmla="*/ 700723 w 1065847"/>
              <a:gd name="connsiteY7" fmla="*/ 3225968 h 3808416"/>
              <a:gd name="connsiteX8" fmla="*/ 488309 w 1065847"/>
              <a:gd name="connsiteY8" fmla="*/ 3455620 h 3808416"/>
              <a:gd name="connsiteX9" fmla="*/ 484363 w 1065847"/>
              <a:gd name="connsiteY9" fmla="*/ 3772207 h 3808416"/>
              <a:gd name="connsiteX10" fmla="*/ 414787 w 1065847"/>
              <a:gd name="connsiteY10" fmla="*/ 3775068 h 3808416"/>
              <a:gd name="connsiteX11" fmla="*/ 361484 w 1065847"/>
              <a:gd name="connsiteY11" fmla="*/ 3479805 h 3808416"/>
              <a:gd name="connsiteX12" fmla="*/ 278401 w 1065847"/>
              <a:gd name="connsiteY12" fmla="*/ 3270980 h 3808416"/>
              <a:gd name="connsiteX13" fmla="*/ 103158 w 1065847"/>
              <a:gd name="connsiteY13" fmla="*/ 3288308 h 3808416"/>
              <a:gd name="connsiteX14" fmla="*/ 3209 w 1065847"/>
              <a:gd name="connsiteY14" fmla="*/ 3294756 h 3808416"/>
              <a:gd name="connsiteX15" fmla="*/ 18392 w 1065847"/>
              <a:gd name="connsiteY15" fmla="*/ 1309543 h 3808416"/>
              <a:gd name="connsiteX16" fmla="*/ 139229 w 1065847"/>
              <a:gd name="connsiteY16" fmla="*/ 1217782 h 3808416"/>
              <a:gd name="connsiteX17" fmla="*/ 126606 w 1065847"/>
              <a:gd name="connsiteY17" fmla="*/ 201598 h 3808416"/>
              <a:gd name="connsiteX18" fmla="*/ 149952 w 1065847"/>
              <a:gd name="connsiteY18" fmla="*/ 76022 h 3808416"/>
              <a:gd name="connsiteX19" fmla="*/ 641996 w 1065847"/>
              <a:gd name="connsiteY19" fmla="*/ 55 h 3808416"/>
              <a:gd name="connsiteX20" fmla="*/ 655674 w 1065847"/>
              <a:gd name="connsiteY20" fmla="*/ 388172 h 3808416"/>
              <a:gd name="connsiteX0" fmla="*/ 655674 w 1065847"/>
              <a:gd name="connsiteY0" fmla="*/ 388172 h 3808416"/>
              <a:gd name="connsiteX1" fmla="*/ 727168 w 1065847"/>
              <a:gd name="connsiteY1" fmla="*/ 446515 h 3808416"/>
              <a:gd name="connsiteX2" fmla="*/ 728976 w 1065847"/>
              <a:gd name="connsiteY2" fmla="*/ 590720 h 3808416"/>
              <a:gd name="connsiteX3" fmla="*/ 721848 w 1065847"/>
              <a:gd name="connsiteY3" fmla="*/ 1278393 h 3808416"/>
              <a:gd name="connsiteX4" fmla="*/ 1010276 w 1065847"/>
              <a:gd name="connsiteY4" fmla="*/ 1324746 h 3808416"/>
              <a:gd name="connsiteX5" fmla="*/ 1029612 w 1065847"/>
              <a:gd name="connsiteY5" fmla="*/ 2009916 h 3808416"/>
              <a:gd name="connsiteX6" fmla="*/ 1065847 w 1065847"/>
              <a:gd name="connsiteY6" fmla="*/ 3186246 h 3808416"/>
              <a:gd name="connsiteX7" fmla="*/ 700723 w 1065847"/>
              <a:gd name="connsiteY7" fmla="*/ 3225968 h 3808416"/>
              <a:gd name="connsiteX8" fmla="*/ 590449 w 1065847"/>
              <a:gd name="connsiteY8" fmla="*/ 3499394 h 3808416"/>
              <a:gd name="connsiteX9" fmla="*/ 484363 w 1065847"/>
              <a:gd name="connsiteY9" fmla="*/ 3772207 h 3808416"/>
              <a:gd name="connsiteX10" fmla="*/ 414787 w 1065847"/>
              <a:gd name="connsiteY10" fmla="*/ 3775068 h 3808416"/>
              <a:gd name="connsiteX11" fmla="*/ 361484 w 1065847"/>
              <a:gd name="connsiteY11" fmla="*/ 3479805 h 3808416"/>
              <a:gd name="connsiteX12" fmla="*/ 278401 w 1065847"/>
              <a:gd name="connsiteY12" fmla="*/ 3270980 h 3808416"/>
              <a:gd name="connsiteX13" fmla="*/ 103158 w 1065847"/>
              <a:gd name="connsiteY13" fmla="*/ 3288308 h 3808416"/>
              <a:gd name="connsiteX14" fmla="*/ 3209 w 1065847"/>
              <a:gd name="connsiteY14" fmla="*/ 3294756 h 3808416"/>
              <a:gd name="connsiteX15" fmla="*/ 18392 w 1065847"/>
              <a:gd name="connsiteY15" fmla="*/ 1309543 h 3808416"/>
              <a:gd name="connsiteX16" fmla="*/ 139229 w 1065847"/>
              <a:gd name="connsiteY16" fmla="*/ 1217782 h 3808416"/>
              <a:gd name="connsiteX17" fmla="*/ 126606 w 1065847"/>
              <a:gd name="connsiteY17" fmla="*/ 201598 h 3808416"/>
              <a:gd name="connsiteX18" fmla="*/ 149952 w 1065847"/>
              <a:gd name="connsiteY18" fmla="*/ 76022 h 3808416"/>
              <a:gd name="connsiteX19" fmla="*/ 641996 w 1065847"/>
              <a:gd name="connsiteY19" fmla="*/ 55 h 3808416"/>
              <a:gd name="connsiteX20" fmla="*/ 655674 w 1065847"/>
              <a:gd name="connsiteY20" fmla="*/ 388172 h 3808416"/>
              <a:gd name="connsiteX0" fmla="*/ 655674 w 1065847"/>
              <a:gd name="connsiteY0" fmla="*/ 388172 h 3808416"/>
              <a:gd name="connsiteX1" fmla="*/ 727168 w 1065847"/>
              <a:gd name="connsiteY1" fmla="*/ 446515 h 3808416"/>
              <a:gd name="connsiteX2" fmla="*/ 728976 w 1065847"/>
              <a:gd name="connsiteY2" fmla="*/ 590720 h 3808416"/>
              <a:gd name="connsiteX3" fmla="*/ 721848 w 1065847"/>
              <a:gd name="connsiteY3" fmla="*/ 1278393 h 3808416"/>
              <a:gd name="connsiteX4" fmla="*/ 1010276 w 1065847"/>
              <a:gd name="connsiteY4" fmla="*/ 1324746 h 3808416"/>
              <a:gd name="connsiteX5" fmla="*/ 1029612 w 1065847"/>
              <a:gd name="connsiteY5" fmla="*/ 2009916 h 3808416"/>
              <a:gd name="connsiteX6" fmla="*/ 1065847 w 1065847"/>
              <a:gd name="connsiteY6" fmla="*/ 3186246 h 3808416"/>
              <a:gd name="connsiteX7" fmla="*/ 700723 w 1065847"/>
              <a:gd name="connsiteY7" fmla="*/ 3225968 h 3808416"/>
              <a:gd name="connsiteX8" fmla="*/ 515060 w 1065847"/>
              <a:gd name="connsiteY8" fmla="*/ 3404549 h 3808416"/>
              <a:gd name="connsiteX9" fmla="*/ 484363 w 1065847"/>
              <a:gd name="connsiteY9" fmla="*/ 3772207 h 3808416"/>
              <a:gd name="connsiteX10" fmla="*/ 414787 w 1065847"/>
              <a:gd name="connsiteY10" fmla="*/ 3775068 h 3808416"/>
              <a:gd name="connsiteX11" fmla="*/ 361484 w 1065847"/>
              <a:gd name="connsiteY11" fmla="*/ 3479805 h 3808416"/>
              <a:gd name="connsiteX12" fmla="*/ 278401 w 1065847"/>
              <a:gd name="connsiteY12" fmla="*/ 3270980 h 3808416"/>
              <a:gd name="connsiteX13" fmla="*/ 103158 w 1065847"/>
              <a:gd name="connsiteY13" fmla="*/ 3288308 h 3808416"/>
              <a:gd name="connsiteX14" fmla="*/ 3209 w 1065847"/>
              <a:gd name="connsiteY14" fmla="*/ 3294756 h 3808416"/>
              <a:gd name="connsiteX15" fmla="*/ 18392 w 1065847"/>
              <a:gd name="connsiteY15" fmla="*/ 1309543 h 3808416"/>
              <a:gd name="connsiteX16" fmla="*/ 139229 w 1065847"/>
              <a:gd name="connsiteY16" fmla="*/ 1217782 h 3808416"/>
              <a:gd name="connsiteX17" fmla="*/ 126606 w 1065847"/>
              <a:gd name="connsiteY17" fmla="*/ 201598 h 3808416"/>
              <a:gd name="connsiteX18" fmla="*/ 149952 w 1065847"/>
              <a:gd name="connsiteY18" fmla="*/ 76022 h 3808416"/>
              <a:gd name="connsiteX19" fmla="*/ 641996 w 1065847"/>
              <a:gd name="connsiteY19" fmla="*/ 55 h 3808416"/>
              <a:gd name="connsiteX20" fmla="*/ 655674 w 1065847"/>
              <a:gd name="connsiteY20" fmla="*/ 388172 h 3808416"/>
              <a:gd name="connsiteX0" fmla="*/ 655674 w 1065847"/>
              <a:gd name="connsiteY0" fmla="*/ 388172 h 3809735"/>
              <a:gd name="connsiteX1" fmla="*/ 727168 w 1065847"/>
              <a:gd name="connsiteY1" fmla="*/ 446515 h 3809735"/>
              <a:gd name="connsiteX2" fmla="*/ 728976 w 1065847"/>
              <a:gd name="connsiteY2" fmla="*/ 590720 h 3809735"/>
              <a:gd name="connsiteX3" fmla="*/ 721848 w 1065847"/>
              <a:gd name="connsiteY3" fmla="*/ 1278393 h 3809735"/>
              <a:gd name="connsiteX4" fmla="*/ 1010276 w 1065847"/>
              <a:gd name="connsiteY4" fmla="*/ 1324746 h 3809735"/>
              <a:gd name="connsiteX5" fmla="*/ 1029612 w 1065847"/>
              <a:gd name="connsiteY5" fmla="*/ 2009916 h 3809735"/>
              <a:gd name="connsiteX6" fmla="*/ 1065847 w 1065847"/>
              <a:gd name="connsiteY6" fmla="*/ 3186246 h 3809735"/>
              <a:gd name="connsiteX7" fmla="*/ 700723 w 1065847"/>
              <a:gd name="connsiteY7" fmla="*/ 3225968 h 3809735"/>
              <a:gd name="connsiteX8" fmla="*/ 515060 w 1065847"/>
              <a:gd name="connsiteY8" fmla="*/ 3404549 h 3809735"/>
              <a:gd name="connsiteX9" fmla="*/ 494091 w 1065847"/>
              <a:gd name="connsiteY9" fmla="*/ 3774639 h 3809735"/>
              <a:gd name="connsiteX10" fmla="*/ 414787 w 1065847"/>
              <a:gd name="connsiteY10" fmla="*/ 3775068 h 3809735"/>
              <a:gd name="connsiteX11" fmla="*/ 361484 w 1065847"/>
              <a:gd name="connsiteY11" fmla="*/ 3479805 h 3809735"/>
              <a:gd name="connsiteX12" fmla="*/ 278401 w 1065847"/>
              <a:gd name="connsiteY12" fmla="*/ 3270980 h 3809735"/>
              <a:gd name="connsiteX13" fmla="*/ 103158 w 1065847"/>
              <a:gd name="connsiteY13" fmla="*/ 3288308 h 3809735"/>
              <a:gd name="connsiteX14" fmla="*/ 3209 w 1065847"/>
              <a:gd name="connsiteY14" fmla="*/ 3294756 h 3809735"/>
              <a:gd name="connsiteX15" fmla="*/ 18392 w 1065847"/>
              <a:gd name="connsiteY15" fmla="*/ 1309543 h 3809735"/>
              <a:gd name="connsiteX16" fmla="*/ 139229 w 1065847"/>
              <a:gd name="connsiteY16" fmla="*/ 1217782 h 3809735"/>
              <a:gd name="connsiteX17" fmla="*/ 126606 w 1065847"/>
              <a:gd name="connsiteY17" fmla="*/ 201598 h 3809735"/>
              <a:gd name="connsiteX18" fmla="*/ 149952 w 1065847"/>
              <a:gd name="connsiteY18" fmla="*/ 76022 h 3809735"/>
              <a:gd name="connsiteX19" fmla="*/ 641996 w 1065847"/>
              <a:gd name="connsiteY19" fmla="*/ 55 h 3809735"/>
              <a:gd name="connsiteX20" fmla="*/ 655674 w 1065847"/>
              <a:gd name="connsiteY20" fmla="*/ 388172 h 3809735"/>
              <a:gd name="connsiteX0" fmla="*/ 655674 w 1065847"/>
              <a:gd name="connsiteY0" fmla="*/ 388172 h 3807647"/>
              <a:gd name="connsiteX1" fmla="*/ 727168 w 1065847"/>
              <a:gd name="connsiteY1" fmla="*/ 446515 h 3807647"/>
              <a:gd name="connsiteX2" fmla="*/ 728976 w 1065847"/>
              <a:gd name="connsiteY2" fmla="*/ 590720 h 3807647"/>
              <a:gd name="connsiteX3" fmla="*/ 721848 w 1065847"/>
              <a:gd name="connsiteY3" fmla="*/ 1278393 h 3807647"/>
              <a:gd name="connsiteX4" fmla="*/ 1010276 w 1065847"/>
              <a:gd name="connsiteY4" fmla="*/ 1324746 h 3807647"/>
              <a:gd name="connsiteX5" fmla="*/ 1029612 w 1065847"/>
              <a:gd name="connsiteY5" fmla="*/ 2009916 h 3807647"/>
              <a:gd name="connsiteX6" fmla="*/ 1065847 w 1065847"/>
              <a:gd name="connsiteY6" fmla="*/ 3186246 h 3807647"/>
              <a:gd name="connsiteX7" fmla="*/ 700723 w 1065847"/>
              <a:gd name="connsiteY7" fmla="*/ 3225968 h 3807647"/>
              <a:gd name="connsiteX8" fmla="*/ 515060 w 1065847"/>
              <a:gd name="connsiteY8" fmla="*/ 3404549 h 3807647"/>
              <a:gd name="connsiteX9" fmla="*/ 494091 w 1065847"/>
              <a:gd name="connsiteY9" fmla="*/ 3774639 h 3807647"/>
              <a:gd name="connsiteX10" fmla="*/ 397764 w 1065847"/>
              <a:gd name="connsiteY10" fmla="*/ 3770204 h 3807647"/>
              <a:gd name="connsiteX11" fmla="*/ 361484 w 1065847"/>
              <a:gd name="connsiteY11" fmla="*/ 3479805 h 3807647"/>
              <a:gd name="connsiteX12" fmla="*/ 278401 w 1065847"/>
              <a:gd name="connsiteY12" fmla="*/ 3270980 h 3807647"/>
              <a:gd name="connsiteX13" fmla="*/ 103158 w 1065847"/>
              <a:gd name="connsiteY13" fmla="*/ 3288308 h 3807647"/>
              <a:gd name="connsiteX14" fmla="*/ 3209 w 1065847"/>
              <a:gd name="connsiteY14" fmla="*/ 3294756 h 3807647"/>
              <a:gd name="connsiteX15" fmla="*/ 18392 w 1065847"/>
              <a:gd name="connsiteY15" fmla="*/ 1309543 h 3807647"/>
              <a:gd name="connsiteX16" fmla="*/ 139229 w 1065847"/>
              <a:gd name="connsiteY16" fmla="*/ 1217782 h 3807647"/>
              <a:gd name="connsiteX17" fmla="*/ 126606 w 1065847"/>
              <a:gd name="connsiteY17" fmla="*/ 201598 h 3807647"/>
              <a:gd name="connsiteX18" fmla="*/ 149952 w 1065847"/>
              <a:gd name="connsiteY18" fmla="*/ 76022 h 3807647"/>
              <a:gd name="connsiteX19" fmla="*/ 641996 w 1065847"/>
              <a:gd name="connsiteY19" fmla="*/ 55 h 3807647"/>
              <a:gd name="connsiteX20" fmla="*/ 655674 w 1065847"/>
              <a:gd name="connsiteY20" fmla="*/ 388172 h 3807647"/>
              <a:gd name="connsiteX0" fmla="*/ 655674 w 1065847"/>
              <a:gd name="connsiteY0" fmla="*/ 388172 h 3798869"/>
              <a:gd name="connsiteX1" fmla="*/ 727168 w 1065847"/>
              <a:gd name="connsiteY1" fmla="*/ 446515 h 3798869"/>
              <a:gd name="connsiteX2" fmla="*/ 728976 w 1065847"/>
              <a:gd name="connsiteY2" fmla="*/ 590720 h 3798869"/>
              <a:gd name="connsiteX3" fmla="*/ 721848 w 1065847"/>
              <a:gd name="connsiteY3" fmla="*/ 1278393 h 3798869"/>
              <a:gd name="connsiteX4" fmla="*/ 1010276 w 1065847"/>
              <a:gd name="connsiteY4" fmla="*/ 1324746 h 3798869"/>
              <a:gd name="connsiteX5" fmla="*/ 1029612 w 1065847"/>
              <a:gd name="connsiteY5" fmla="*/ 2009916 h 3798869"/>
              <a:gd name="connsiteX6" fmla="*/ 1065847 w 1065847"/>
              <a:gd name="connsiteY6" fmla="*/ 3186246 h 3798869"/>
              <a:gd name="connsiteX7" fmla="*/ 700723 w 1065847"/>
              <a:gd name="connsiteY7" fmla="*/ 3225968 h 3798869"/>
              <a:gd name="connsiteX8" fmla="*/ 515060 w 1065847"/>
              <a:gd name="connsiteY8" fmla="*/ 3404549 h 3798869"/>
              <a:gd name="connsiteX9" fmla="*/ 494091 w 1065847"/>
              <a:gd name="connsiteY9" fmla="*/ 3774639 h 3798869"/>
              <a:gd name="connsiteX10" fmla="*/ 397764 w 1065847"/>
              <a:gd name="connsiteY10" fmla="*/ 3770204 h 3798869"/>
              <a:gd name="connsiteX11" fmla="*/ 361484 w 1065847"/>
              <a:gd name="connsiteY11" fmla="*/ 3479805 h 3798869"/>
              <a:gd name="connsiteX12" fmla="*/ 278401 w 1065847"/>
              <a:gd name="connsiteY12" fmla="*/ 3270980 h 3798869"/>
              <a:gd name="connsiteX13" fmla="*/ 103158 w 1065847"/>
              <a:gd name="connsiteY13" fmla="*/ 3288308 h 3798869"/>
              <a:gd name="connsiteX14" fmla="*/ 3209 w 1065847"/>
              <a:gd name="connsiteY14" fmla="*/ 3294756 h 3798869"/>
              <a:gd name="connsiteX15" fmla="*/ 18392 w 1065847"/>
              <a:gd name="connsiteY15" fmla="*/ 1309543 h 3798869"/>
              <a:gd name="connsiteX16" fmla="*/ 139229 w 1065847"/>
              <a:gd name="connsiteY16" fmla="*/ 1217782 h 3798869"/>
              <a:gd name="connsiteX17" fmla="*/ 126606 w 1065847"/>
              <a:gd name="connsiteY17" fmla="*/ 201598 h 3798869"/>
              <a:gd name="connsiteX18" fmla="*/ 149952 w 1065847"/>
              <a:gd name="connsiteY18" fmla="*/ 76022 h 3798869"/>
              <a:gd name="connsiteX19" fmla="*/ 641996 w 1065847"/>
              <a:gd name="connsiteY19" fmla="*/ 55 h 3798869"/>
              <a:gd name="connsiteX20" fmla="*/ 655674 w 1065847"/>
              <a:gd name="connsiteY20" fmla="*/ 388172 h 3798869"/>
              <a:gd name="connsiteX0" fmla="*/ 655674 w 1065847"/>
              <a:gd name="connsiteY0" fmla="*/ 388172 h 3779434"/>
              <a:gd name="connsiteX1" fmla="*/ 727168 w 1065847"/>
              <a:gd name="connsiteY1" fmla="*/ 446515 h 3779434"/>
              <a:gd name="connsiteX2" fmla="*/ 728976 w 1065847"/>
              <a:gd name="connsiteY2" fmla="*/ 590720 h 3779434"/>
              <a:gd name="connsiteX3" fmla="*/ 721848 w 1065847"/>
              <a:gd name="connsiteY3" fmla="*/ 1278393 h 3779434"/>
              <a:gd name="connsiteX4" fmla="*/ 1010276 w 1065847"/>
              <a:gd name="connsiteY4" fmla="*/ 1324746 h 3779434"/>
              <a:gd name="connsiteX5" fmla="*/ 1029612 w 1065847"/>
              <a:gd name="connsiteY5" fmla="*/ 2009916 h 3779434"/>
              <a:gd name="connsiteX6" fmla="*/ 1065847 w 1065847"/>
              <a:gd name="connsiteY6" fmla="*/ 3186246 h 3779434"/>
              <a:gd name="connsiteX7" fmla="*/ 700723 w 1065847"/>
              <a:gd name="connsiteY7" fmla="*/ 3225968 h 3779434"/>
              <a:gd name="connsiteX8" fmla="*/ 515060 w 1065847"/>
              <a:gd name="connsiteY8" fmla="*/ 3404549 h 3779434"/>
              <a:gd name="connsiteX9" fmla="*/ 494091 w 1065847"/>
              <a:gd name="connsiteY9" fmla="*/ 3774639 h 3779434"/>
              <a:gd name="connsiteX10" fmla="*/ 397764 w 1065847"/>
              <a:gd name="connsiteY10" fmla="*/ 3770204 h 3779434"/>
              <a:gd name="connsiteX11" fmla="*/ 361484 w 1065847"/>
              <a:gd name="connsiteY11" fmla="*/ 3479805 h 3779434"/>
              <a:gd name="connsiteX12" fmla="*/ 278401 w 1065847"/>
              <a:gd name="connsiteY12" fmla="*/ 3270980 h 3779434"/>
              <a:gd name="connsiteX13" fmla="*/ 103158 w 1065847"/>
              <a:gd name="connsiteY13" fmla="*/ 3288308 h 3779434"/>
              <a:gd name="connsiteX14" fmla="*/ 3209 w 1065847"/>
              <a:gd name="connsiteY14" fmla="*/ 3294756 h 3779434"/>
              <a:gd name="connsiteX15" fmla="*/ 18392 w 1065847"/>
              <a:gd name="connsiteY15" fmla="*/ 1309543 h 3779434"/>
              <a:gd name="connsiteX16" fmla="*/ 139229 w 1065847"/>
              <a:gd name="connsiteY16" fmla="*/ 1217782 h 3779434"/>
              <a:gd name="connsiteX17" fmla="*/ 126606 w 1065847"/>
              <a:gd name="connsiteY17" fmla="*/ 201598 h 3779434"/>
              <a:gd name="connsiteX18" fmla="*/ 149952 w 1065847"/>
              <a:gd name="connsiteY18" fmla="*/ 76022 h 3779434"/>
              <a:gd name="connsiteX19" fmla="*/ 641996 w 1065847"/>
              <a:gd name="connsiteY19" fmla="*/ 55 h 3779434"/>
              <a:gd name="connsiteX20" fmla="*/ 655674 w 1065847"/>
              <a:gd name="connsiteY20" fmla="*/ 388172 h 3779434"/>
              <a:gd name="connsiteX0" fmla="*/ 655674 w 1065847"/>
              <a:gd name="connsiteY0" fmla="*/ 388172 h 3779434"/>
              <a:gd name="connsiteX1" fmla="*/ 727168 w 1065847"/>
              <a:gd name="connsiteY1" fmla="*/ 446515 h 3779434"/>
              <a:gd name="connsiteX2" fmla="*/ 728976 w 1065847"/>
              <a:gd name="connsiteY2" fmla="*/ 590720 h 3779434"/>
              <a:gd name="connsiteX3" fmla="*/ 721848 w 1065847"/>
              <a:gd name="connsiteY3" fmla="*/ 1278393 h 3779434"/>
              <a:gd name="connsiteX4" fmla="*/ 1010276 w 1065847"/>
              <a:gd name="connsiteY4" fmla="*/ 1324746 h 3779434"/>
              <a:gd name="connsiteX5" fmla="*/ 1029612 w 1065847"/>
              <a:gd name="connsiteY5" fmla="*/ 2009916 h 3779434"/>
              <a:gd name="connsiteX6" fmla="*/ 1065847 w 1065847"/>
              <a:gd name="connsiteY6" fmla="*/ 3186246 h 3779434"/>
              <a:gd name="connsiteX7" fmla="*/ 700723 w 1065847"/>
              <a:gd name="connsiteY7" fmla="*/ 3225968 h 3779434"/>
              <a:gd name="connsiteX8" fmla="*/ 515060 w 1065847"/>
              <a:gd name="connsiteY8" fmla="*/ 3404549 h 3779434"/>
              <a:gd name="connsiteX9" fmla="*/ 494091 w 1065847"/>
              <a:gd name="connsiteY9" fmla="*/ 3774639 h 3779434"/>
              <a:gd name="connsiteX10" fmla="*/ 397764 w 1065847"/>
              <a:gd name="connsiteY10" fmla="*/ 3770204 h 3779434"/>
              <a:gd name="connsiteX11" fmla="*/ 378507 w 1065847"/>
              <a:gd name="connsiteY11" fmla="*/ 3487101 h 3779434"/>
              <a:gd name="connsiteX12" fmla="*/ 278401 w 1065847"/>
              <a:gd name="connsiteY12" fmla="*/ 3270980 h 3779434"/>
              <a:gd name="connsiteX13" fmla="*/ 103158 w 1065847"/>
              <a:gd name="connsiteY13" fmla="*/ 3288308 h 3779434"/>
              <a:gd name="connsiteX14" fmla="*/ 3209 w 1065847"/>
              <a:gd name="connsiteY14" fmla="*/ 3294756 h 3779434"/>
              <a:gd name="connsiteX15" fmla="*/ 18392 w 1065847"/>
              <a:gd name="connsiteY15" fmla="*/ 1309543 h 3779434"/>
              <a:gd name="connsiteX16" fmla="*/ 139229 w 1065847"/>
              <a:gd name="connsiteY16" fmla="*/ 1217782 h 3779434"/>
              <a:gd name="connsiteX17" fmla="*/ 126606 w 1065847"/>
              <a:gd name="connsiteY17" fmla="*/ 201598 h 3779434"/>
              <a:gd name="connsiteX18" fmla="*/ 149952 w 1065847"/>
              <a:gd name="connsiteY18" fmla="*/ 76022 h 3779434"/>
              <a:gd name="connsiteX19" fmla="*/ 641996 w 1065847"/>
              <a:gd name="connsiteY19" fmla="*/ 55 h 3779434"/>
              <a:gd name="connsiteX20" fmla="*/ 655674 w 1065847"/>
              <a:gd name="connsiteY20" fmla="*/ 388172 h 3779434"/>
              <a:gd name="connsiteX0" fmla="*/ 655674 w 1065847"/>
              <a:gd name="connsiteY0" fmla="*/ 388172 h 3779434"/>
              <a:gd name="connsiteX1" fmla="*/ 727168 w 1065847"/>
              <a:gd name="connsiteY1" fmla="*/ 446515 h 3779434"/>
              <a:gd name="connsiteX2" fmla="*/ 728976 w 1065847"/>
              <a:gd name="connsiteY2" fmla="*/ 590720 h 3779434"/>
              <a:gd name="connsiteX3" fmla="*/ 721848 w 1065847"/>
              <a:gd name="connsiteY3" fmla="*/ 1278393 h 3779434"/>
              <a:gd name="connsiteX4" fmla="*/ 1010276 w 1065847"/>
              <a:gd name="connsiteY4" fmla="*/ 1324746 h 3779434"/>
              <a:gd name="connsiteX5" fmla="*/ 1029612 w 1065847"/>
              <a:gd name="connsiteY5" fmla="*/ 2009916 h 3779434"/>
              <a:gd name="connsiteX6" fmla="*/ 1065847 w 1065847"/>
              <a:gd name="connsiteY6" fmla="*/ 3186246 h 3779434"/>
              <a:gd name="connsiteX7" fmla="*/ 700723 w 1065847"/>
              <a:gd name="connsiteY7" fmla="*/ 3225968 h 3779434"/>
              <a:gd name="connsiteX8" fmla="*/ 515060 w 1065847"/>
              <a:gd name="connsiteY8" fmla="*/ 3404549 h 3779434"/>
              <a:gd name="connsiteX9" fmla="*/ 494091 w 1065847"/>
              <a:gd name="connsiteY9" fmla="*/ 3774639 h 3779434"/>
              <a:gd name="connsiteX10" fmla="*/ 397764 w 1065847"/>
              <a:gd name="connsiteY10" fmla="*/ 3770204 h 3779434"/>
              <a:gd name="connsiteX11" fmla="*/ 378507 w 1065847"/>
              <a:gd name="connsiteY11" fmla="*/ 3487101 h 3779434"/>
              <a:gd name="connsiteX12" fmla="*/ 278401 w 1065847"/>
              <a:gd name="connsiteY12" fmla="*/ 3270980 h 3779434"/>
              <a:gd name="connsiteX13" fmla="*/ 103158 w 1065847"/>
              <a:gd name="connsiteY13" fmla="*/ 3288308 h 3779434"/>
              <a:gd name="connsiteX14" fmla="*/ 3209 w 1065847"/>
              <a:gd name="connsiteY14" fmla="*/ 3294756 h 3779434"/>
              <a:gd name="connsiteX15" fmla="*/ 18392 w 1065847"/>
              <a:gd name="connsiteY15" fmla="*/ 1309543 h 3779434"/>
              <a:gd name="connsiteX16" fmla="*/ 139229 w 1065847"/>
              <a:gd name="connsiteY16" fmla="*/ 1217782 h 3779434"/>
              <a:gd name="connsiteX17" fmla="*/ 126606 w 1065847"/>
              <a:gd name="connsiteY17" fmla="*/ 201598 h 3779434"/>
              <a:gd name="connsiteX18" fmla="*/ 149952 w 1065847"/>
              <a:gd name="connsiteY18" fmla="*/ 76022 h 3779434"/>
              <a:gd name="connsiteX19" fmla="*/ 641996 w 1065847"/>
              <a:gd name="connsiteY19" fmla="*/ 55 h 3779434"/>
              <a:gd name="connsiteX20" fmla="*/ 655674 w 1065847"/>
              <a:gd name="connsiteY20" fmla="*/ 388172 h 3779434"/>
              <a:gd name="connsiteX0" fmla="*/ 655674 w 1065847"/>
              <a:gd name="connsiteY0" fmla="*/ 388172 h 3779434"/>
              <a:gd name="connsiteX1" fmla="*/ 727168 w 1065847"/>
              <a:gd name="connsiteY1" fmla="*/ 446515 h 3779434"/>
              <a:gd name="connsiteX2" fmla="*/ 728976 w 1065847"/>
              <a:gd name="connsiteY2" fmla="*/ 590720 h 3779434"/>
              <a:gd name="connsiteX3" fmla="*/ 721848 w 1065847"/>
              <a:gd name="connsiteY3" fmla="*/ 1278393 h 3779434"/>
              <a:gd name="connsiteX4" fmla="*/ 1010276 w 1065847"/>
              <a:gd name="connsiteY4" fmla="*/ 1324746 h 3779434"/>
              <a:gd name="connsiteX5" fmla="*/ 1029612 w 1065847"/>
              <a:gd name="connsiteY5" fmla="*/ 2009916 h 3779434"/>
              <a:gd name="connsiteX6" fmla="*/ 1065847 w 1065847"/>
              <a:gd name="connsiteY6" fmla="*/ 3186246 h 3779434"/>
              <a:gd name="connsiteX7" fmla="*/ 700723 w 1065847"/>
              <a:gd name="connsiteY7" fmla="*/ 3225968 h 3779434"/>
              <a:gd name="connsiteX8" fmla="*/ 515060 w 1065847"/>
              <a:gd name="connsiteY8" fmla="*/ 3404549 h 3779434"/>
              <a:gd name="connsiteX9" fmla="*/ 494091 w 1065847"/>
              <a:gd name="connsiteY9" fmla="*/ 3774639 h 3779434"/>
              <a:gd name="connsiteX10" fmla="*/ 397764 w 1065847"/>
              <a:gd name="connsiteY10" fmla="*/ 3770204 h 3779434"/>
              <a:gd name="connsiteX11" fmla="*/ 378507 w 1065847"/>
              <a:gd name="connsiteY11" fmla="*/ 3487101 h 3779434"/>
              <a:gd name="connsiteX12" fmla="*/ 278401 w 1065847"/>
              <a:gd name="connsiteY12" fmla="*/ 3270980 h 3779434"/>
              <a:gd name="connsiteX13" fmla="*/ 103158 w 1065847"/>
              <a:gd name="connsiteY13" fmla="*/ 3288308 h 3779434"/>
              <a:gd name="connsiteX14" fmla="*/ 3209 w 1065847"/>
              <a:gd name="connsiteY14" fmla="*/ 3294756 h 3779434"/>
              <a:gd name="connsiteX15" fmla="*/ 18392 w 1065847"/>
              <a:gd name="connsiteY15" fmla="*/ 1309543 h 3779434"/>
              <a:gd name="connsiteX16" fmla="*/ 139229 w 1065847"/>
              <a:gd name="connsiteY16" fmla="*/ 1217782 h 3779434"/>
              <a:gd name="connsiteX17" fmla="*/ 126606 w 1065847"/>
              <a:gd name="connsiteY17" fmla="*/ 201598 h 3779434"/>
              <a:gd name="connsiteX18" fmla="*/ 149952 w 1065847"/>
              <a:gd name="connsiteY18" fmla="*/ 76022 h 3779434"/>
              <a:gd name="connsiteX19" fmla="*/ 641996 w 1065847"/>
              <a:gd name="connsiteY19" fmla="*/ 55 h 3779434"/>
              <a:gd name="connsiteX20" fmla="*/ 655674 w 1065847"/>
              <a:gd name="connsiteY20" fmla="*/ 388172 h 3779434"/>
              <a:gd name="connsiteX0" fmla="*/ 655674 w 1065847"/>
              <a:gd name="connsiteY0" fmla="*/ 388172 h 3779434"/>
              <a:gd name="connsiteX1" fmla="*/ 727168 w 1065847"/>
              <a:gd name="connsiteY1" fmla="*/ 446515 h 3779434"/>
              <a:gd name="connsiteX2" fmla="*/ 728976 w 1065847"/>
              <a:gd name="connsiteY2" fmla="*/ 590720 h 3779434"/>
              <a:gd name="connsiteX3" fmla="*/ 721848 w 1065847"/>
              <a:gd name="connsiteY3" fmla="*/ 1278393 h 3779434"/>
              <a:gd name="connsiteX4" fmla="*/ 1010276 w 1065847"/>
              <a:gd name="connsiteY4" fmla="*/ 1324746 h 3779434"/>
              <a:gd name="connsiteX5" fmla="*/ 1029612 w 1065847"/>
              <a:gd name="connsiteY5" fmla="*/ 2009916 h 3779434"/>
              <a:gd name="connsiteX6" fmla="*/ 1065847 w 1065847"/>
              <a:gd name="connsiteY6" fmla="*/ 3186246 h 3779434"/>
              <a:gd name="connsiteX7" fmla="*/ 700723 w 1065847"/>
              <a:gd name="connsiteY7" fmla="*/ 3225968 h 3779434"/>
              <a:gd name="connsiteX8" fmla="*/ 589244 w 1065847"/>
              <a:gd name="connsiteY8" fmla="*/ 3313106 h 3779434"/>
              <a:gd name="connsiteX9" fmla="*/ 515060 w 1065847"/>
              <a:gd name="connsiteY9" fmla="*/ 3404549 h 3779434"/>
              <a:gd name="connsiteX10" fmla="*/ 494091 w 1065847"/>
              <a:gd name="connsiteY10" fmla="*/ 3774639 h 3779434"/>
              <a:gd name="connsiteX11" fmla="*/ 397764 w 1065847"/>
              <a:gd name="connsiteY11" fmla="*/ 3770204 h 3779434"/>
              <a:gd name="connsiteX12" fmla="*/ 378507 w 1065847"/>
              <a:gd name="connsiteY12" fmla="*/ 3487101 h 3779434"/>
              <a:gd name="connsiteX13" fmla="*/ 278401 w 1065847"/>
              <a:gd name="connsiteY13" fmla="*/ 3270980 h 3779434"/>
              <a:gd name="connsiteX14" fmla="*/ 103158 w 1065847"/>
              <a:gd name="connsiteY14" fmla="*/ 3288308 h 3779434"/>
              <a:gd name="connsiteX15" fmla="*/ 3209 w 1065847"/>
              <a:gd name="connsiteY15" fmla="*/ 3294756 h 3779434"/>
              <a:gd name="connsiteX16" fmla="*/ 18392 w 1065847"/>
              <a:gd name="connsiteY16" fmla="*/ 1309543 h 3779434"/>
              <a:gd name="connsiteX17" fmla="*/ 139229 w 1065847"/>
              <a:gd name="connsiteY17" fmla="*/ 1217782 h 3779434"/>
              <a:gd name="connsiteX18" fmla="*/ 126606 w 1065847"/>
              <a:gd name="connsiteY18" fmla="*/ 201598 h 3779434"/>
              <a:gd name="connsiteX19" fmla="*/ 149952 w 1065847"/>
              <a:gd name="connsiteY19" fmla="*/ 76022 h 3779434"/>
              <a:gd name="connsiteX20" fmla="*/ 641996 w 1065847"/>
              <a:gd name="connsiteY20" fmla="*/ 55 h 3779434"/>
              <a:gd name="connsiteX21" fmla="*/ 655674 w 1065847"/>
              <a:gd name="connsiteY21" fmla="*/ 388172 h 3779434"/>
              <a:gd name="connsiteX0" fmla="*/ 655674 w 1065847"/>
              <a:gd name="connsiteY0" fmla="*/ 388172 h 3779434"/>
              <a:gd name="connsiteX1" fmla="*/ 727168 w 1065847"/>
              <a:gd name="connsiteY1" fmla="*/ 446515 h 3779434"/>
              <a:gd name="connsiteX2" fmla="*/ 728976 w 1065847"/>
              <a:gd name="connsiteY2" fmla="*/ 590720 h 3779434"/>
              <a:gd name="connsiteX3" fmla="*/ 721848 w 1065847"/>
              <a:gd name="connsiteY3" fmla="*/ 1278393 h 3779434"/>
              <a:gd name="connsiteX4" fmla="*/ 1010276 w 1065847"/>
              <a:gd name="connsiteY4" fmla="*/ 1324746 h 3779434"/>
              <a:gd name="connsiteX5" fmla="*/ 1029612 w 1065847"/>
              <a:gd name="connsiteY5" fmla="*/ 2009916 h 3779434"/>
              <a:gd name="connsiteX6" fmla="*/ 1065847 w 1065847"/>
              <a:gd name="connsiteY6" fmla="*/ 3186246 h 3779434"/>
              <a:gd name="connsiteX7" fmla="*/ 700723 w 1065847"/>
              <a:gd name="connsiteY7" fmla="*/ 3225968 h 3779434"/>
              <a:gd name="connsiteX8" fmla="*/ 589244 w 1065847"/>
              <a:gd name="connsiteY8" fmla="*/ 3313106 h 3779434"/>
              <a:gd name="connsiteX9" fmla="*/ 515060 w 1065847"/>
              <a:gd name="connsiteY9" fmla="*/ 3404549 h 3779434"/>
              <a:gd name="connsiteX10" fmla="*/ 494091 w 1065847"/>
              <a:gd name="connsiteY10" fmla="*/ 3774639 h 3779434"/>
              <a:gd name="connsiteX11" fmla="*/ 397764 w 1065847"/>
              <a:gd name="connsiteY11" fmla="*/ 3770204 h 3779434"/>
              <a:gd name="connsiteX12" fmla="*/ 378507 w 1065847"/>
              <a:gd name="connsiteY12" fmla="*/ 3487101 h 3779434"/>
              <a:gd name="connsiteX13" fmla="*/ 278401 w 1065847"/>
              <a:gd name="connsiteY13" fmla="*/ 3270980 h 3779434"/>
              <a:gd name="connsiteX14" fmla="*/ 103158 w 1065847"/>
              <a:gd name="connsiteY14" fmla="*/ 3288308 h 3779434"/>
              <a:gd name="connsiteX15" fmla="*/ 3209 w 1065847"/>
              <a:gd name="connsiteY15" fmla="*/ 3294756 h 3779434"/>
              <a:gd name="connsiteX16" fmla="*/ 18392 w 1065847"/>
              <a:gd name="connsiteY16" fmla="*/ 1309543 h 3779434"/>
              <a:gd name="connsiteX17" fmla="*/ 139229 w 1065847"/>
              <a:gd name="connsiteY17" fmla="*/ 1217782 h 3779434"/>
              <a:gd name="connsiteX18" fmla="*/ 126606 w 1065847"/>
              <a:gd name="connsiteY18" fmla="*/ 201598 h 3779434"/>
              <a:gd name="connsiteX19" fmla="*/ 149952 w 1065847"/>
              <a:gd name="connsiteY19" fmla="*/ 76022 h 3779434"/>
              <a:gd name="connsiteX20" fmla="*/ 641996 w 1065847"/>
              <a:gd name="connsiteY20" fmla="*/ 55 h 3779434"/>
              <a:gd name="connsiteX21" fmla="*/ 655674 w 1065847"/>
              <a:gd name="connsiteY21" fmla="*/ 388172 h 3779434"/>
              <a:gd name="connsiteX0" fmla="*/ 655674 w 1065847"/>
              <a:gd name="connsiteY0" fmla="*/ 388172 h 3779434"/>
              <a:gd name="connsiteX1" fmla="*/ 727168 w 1065847"/>
              <a:gd name="connsiteY1" fmla="*/ 446515 h 3779434"/>
              <a:gd name="connsiteX2" fmla="*/ 728976 w 1065847"/>
              <a:gd name="connsiteY2" fmla="*/ 590720 h 3779434"/>
              <a:gd name="connsiteX3" fmla="*/ 721848 w 1065847"/>
              <a:gd name="connsiteY3" fmla="*/ 1278393 h 3779434"/>
              <a:gd name="connsiteX4" fmla="*/ 1010276 w 1065847"/>
              <a:gd name="connsiteY4" fmla="*/ 1324746 h 3779434"/>
              <a:gd name="connsiteX5" fmla="*/ 1029612 w 1065847"/>
              <a:gd name="connsiteY5" fmla="*/ 2009916 h 3779434"/>
              <a:gd name="connsiteX6" fmla="*/ 1065847 w 1065847"/>
              <a:gd name="connsiteY6" fmla="*/ 3186246 h 3779434"/>
              <a:gd name="connsiteX7" fmla="*/ 700723 w 1065847"/>
              <a:gd name="connsiteY7" fmla="*/ 3225968 h 3779434"/>
              <a:gd name="connsiteX8" fmla="*/ 589244 w 1065847"/>
              <a:gd name="connsiteY8" fmla="*/ 3313106 h 3779434"/>
              <a:gd name="connsiteX9" fmla="*/ 515060 w 1065847"/>
              <a:gd name="connsiteY9" fmla="*/ 3404549 h 3779434"/>
              <a:gd name="connsiteX10" fmla="*/ 494091 w 1065847"/>
              <a:gd name="connsiteY10" fmla="*/ 3774639 h 3779434"/>
              <a:gd name="connsiteX11" fmla="*/ 397764 w 1065847"/>
              <a:gd name="connsiteY11" fmla="*/ 3770204 h 3779434"/>
              <a:gd name="connsiteX12" fmla="*/ 378507 w 1065847"/>
              <a:gd name="connsiteY12" fmla="*/ 3487101 h 3779434"/>
              <a:gd name="connsiteX13" fmla="*/ 278401 w 1065847"/>
              <a:gd name="connsiteY13" fmla="*/ 3270980 h 3779434"/>
              <a:gd name="connsiteX14" fmla="*/ 103158 w 1065847"/>
              <a:gd name="connsiteY14" fmla="*/ 3288308 h 3779434"/>
              <a:gd name="connsiteX15" fmla="*/ 3209 w 1065847"/>
              <a:gd name="connsiteY15" fmla="*/ 3294756 h 3779434"/>
              <a:gd name="connsiteX16" fmla="*/ 18392 w 1065847"/>
              <a:gd name="connsiteY16" fmla="*/ 1309543 h 3779434"/>
              <a:gd name="connsiteX17" fmla="*/ 139229 w 1065847"/>
              <a:gd name="connsiteY17" fmla="*/ 1217782 h 3779434"/>
              <a:gd name="connsiteX18" fmla="*/ 126606 w 1065847"/>
              <a:gd name="connsiteY18" fmla="*/ 201598 h 3779434"/>
              <a:gd name="connsiteX19" fmla="*/ 149952 w 1065847"/>
              <a:gd name="connsiteY19" fmla="*/ 76022 h 3779434"/>
              <a:gd name="connsiteX20" fmla="*/ 641996 w 1065847"/>
              <a:gd name="connsiteY20" fmla="*/ 55 h 3779434"/>
              <a:gd name="connsiteX21" fmla="*/ 655674 w 1065847"/>
              <a:gd name="connsiteY21" fmla="*/ 388172 h 3779434"/>
              <a:gd name="connsiteX0" fmla="*/ 655674 w 1065847"/>
              <a:gd name="connsiteY0" fmla="*/ 388172 h 3779434"/>
              <a:gd name="connsiteX1" fmla="*/ 727168 w 1065847"/>
              <a:gd name="connsiteY1" fmla="*/ 446515 h 3779434"/>
              <a:gd name="connsiteX2" fmla="*/ 728976 w 1065847"/>
              <a:gd name="connsiteY2" fmla="*/ 590720 h 3779434"/>
              <a:gd name="connsiteX3" fmla="*/ 721848 w 1065847"/>
              <a:gd name="connsiteY3" fmla="*/ 1278393 h 3779434"/>
              <a:gd name="connsiteX4" fmla="*/ 1010276 w 1065847"/>
              <a:gd name="connsiteY4" fmla="*/ 1324746 h 3779434"/>
              <a:gd name="connsiteX5" fmla="*/ 1029612 w 1065847"/>
              <a:gd name="connsiteY5" fmla="*/ 2009916 h 3779434"/>
              <a:gd name="connsiteX6" fmla="*/ 1065847 w 1065847"/>
              <a:gd name="connsiteY6" fmla="*/ 3186246 h 3779434"/>
              <a:gd name="connsiteX7" fmla="*/ 700723 w 1065847"/>
              <a:gd name="connsiteY7" fmla="*/ 3225968 h 3779434"/>
              <a:gd name="connsiteX8" fmla="*/ 589244 w 1065847"/>
              <a:gd name="connsiteY8" fmla="*/ 3313106 h 3779434"/>
              <a:gd name="connsiteX9" fmla="*/ 515060 w 1065847"/>
              <a:gd name="connsiteY9" fmla="*/ 3404549 h 3779434"/>
              <a:gd name="connsiteX10" fmla="*/ 494091 w 1065847"/>
              <a:gd name="connsiteY10" fmla="*/ 3774639 h 3779434"/>
              <a:gd name="connsiteX11" fmla="*/ 397764 w 1065847"/>
              <a:gd name="connsiteY11" fmla="*/ 3770204 h 3779434"/>
              <a:gd name="connsiteX12" fmla="*/ 278401 w 1065847"/>
              <a:gd name="connsiteY12" fmla="*/ 3270980 h 3779434"/>
              <a:gd name="connsiteX13" fmla="*/ 103158 w 1065847"/>
              <a:gd name="connsiteY13" fmla="*/ 3288308 h 3779434"/>
              <a:gd name="connsiteX14" fmla="*/ 3209 w 1065847"/>
              <a:gd name="connsiteY14" fmla="*/ 3294756 h 3779434"/>
              <a:gd name="connsiteX15" fmla="*/ 18392 w 1065847"/>
              <a:gd name="connsiteY15" fmla="*/ 1309543 h 3779434"/>
              <a:gd name="connsiteX16" fmla="*/ 139229 w 1065847"/>
              <a:gd name="connsiteY16" fmla="*/ 1217782 h 3779434"/>
              <a:gd name="connsiteX17" fmla="*/ 126606 w 1065847"/>
              <a:gd name="connsiteY17" fmla="*/ 201598 h 3779434"/>
              <a:gd name="connsiteX18" fmla="*/ 149952 w 1065847"/>
              <a:gd name="connsiteY18" fmla="*/ 76022 h 3779434"/>
              <a:gd name="connsiteX19" fmla="*/ 641996 w 1065847"/>
              <a:gd name="connsiteY19" fmla="*/ 55 h 3779434"/>
              <a:gd name="connsiteX20" fmla="*/ 655674 w 1065847"/>
              <a:gd name="connsiteY20" fmla="*/ 388172 h 3779434"/>
              <a:gd name="connsiteX0" fmla="*/ 655674 w 1065847"/>
              <a:gd name="connsiteY0" fmla="*/ 388172 h 3774639"/>
              <a:gd name="connsiteX1" fmla="*/ 727168 w 1065847"/>
              <a:gd name="connsiteY1" fmla="*/ 446515 h 3774639"/>
              <a:gd name="connsiteX2" fmla="*/ 728976 w 1065847"/>
              <a:gd name="connsiteY2" fmla="*/ 590720 h 3774639"/>
              <a:gd name="connsiteX3" fmla="*/ 721848 w 1065847"/>
              <a:gd name="connsiteY3" fmla="*/ 1278393 h 3774639"/>
              <a:gd name="connsiteX4" fmla="*/ 1010276 w 1065847"/>
              <a:gd name="connsiteY4" fmla="*/ 1324746 h 3774639"/>
              <a:gd name="connsiteX5" fmla="*/ 1029612 w 1065847"/>
              <a:gd name="connsiteY5" fmla="*/ 2009916 h 3774639"/>
              <a:gd name="connsiteX6" fmla="*/ 1065847 w 1065847"/>
              <a:gd name="connsiteY6" fmla="*/ 3186246 h 3774639"/>
              <a:gd name="connsiteX7" fmla="*/ 700723 w 1065847"/>
              <a:gd name="connsiteY7" fmla="*/ 3225968 h 3774639"/>
              <a:gd name="connsiteX8" fmla="*/ 589244 w 1065847"/>
              <a:gd name="connsiteY8" fmla="*/ 3313106 h 3774639"/>
              <a:gd name="connsiteX9" fmla="*/ 515060 w 1065847"/>
              <a:gd name="connsiteY9" fmla="*/ 3404549 h 3774639"/>
              <a:gd name="connsiteX10" fmla="*/ 494091 w 1065847"/>
              <a:gd name="connsiteY10" fmla="*/ 3774639 h 3774639"/>
              <a:gd name="connsiteX11" fmla="*/ 278401 w 1065847"/>
              <a:gd name="connsiteY11" fmla="*/ 3270980 h 3774639"/>
              <a:gd name="connsiteX12" fmla="*/ 103158 w 1065847"/>
              <a:gd name="connsiteY12" fmla="*/ 3288308 h 3774639"/>
              <a:gd name="connsiteX13" fmla="*/ 3209 w 1065847"/>
              <a:gd name="connsiteY13" fmla="*/ 3294756 h 3774639"/>
              <a:gd name="connsiteX14" fmla="*/ 18392 w 1065847"/>
              <a:gd name="connsiteY14" fmla="*/ 1309543 h 3774639"/>
              <a:gd name="connsiteX15" fmla="*/ 139229 w 1065847"/>
              <a:gd name="connsiteY15" fmla="*/ 1217782 h 3774639"/>
              <a:gd name="connsiteX16" fmla="*/ 126606 w 1065847"/>
              <a:gd name="connsiteY16" fmla="*/ 201598 h 3774639"/>
              <a:gd name="connsiteX17" fmla="*/ 149952 w 1065847"/>
              <a:gd name="connsiteY17" fmla="*/ 76022 h 3774639"/>
              <a:gd name="connsiteX18" fmla="*/ 641996 w 1065847"/>
              <a:gd name="connsiteY18" fmla="*/ 55 h 3774639"/>
              <a:gd name="connsiteX19" fmla="*/ 655674 w 1065847"/>
              <a:gd name="connsiteY19" fmla="*/ 388172 h 3774639"/>
              <a:gd name="connsiteX0" fmla="*/ 655674 w 1065847"/>
              <a:gd name="connsiteY0" fmla="*/ 388172 h 3404549"/>
              <a:gd name="connsiteX1" fmla="*/ 727168 w 1065847"/>
              <a:gd name="connsiteY1" fmla="*/ 446515 h 3404549"/>
              <a:gd name="connsiteX2" fmla="*/ 728976 w 1065847"/>
              <a:gd name="connsiteY2" fmla="*/ 590720 h 3404549"/>
              <a:gd name="connsiteX3" fmla="*/ 721848 w 1065847"/>
              <a:gd name="connsiteY3" fmla="*/ 1278393 h 3404549"/>
              <a:gd name="connsiteX4" fmla="*/ 1010276 w 1065847"/>
              <a:gd name="connsiteY4" fmla="*/ 1324746 h 3404549"/>
              <a:gd name="connsiteX5" fmla="*/ 1029612 w 1065847"/>
              <a:gd name="connsiteY5" fmla="*/ 2009916 h 3404549"/>
              <a:gd name="connsiteX6" fmla="*/ 1065847 w 1065847"/>
              <a:gd name="connsiteY6" fmla="*/ 3186246 h 3404549"/>
              <a:gd name="connsiteX7" fmla="*/ 700723 w 1065847"/>
              <a:gd name="connsiteY7" fmla="*/ 3225968 h 3404549"/>
              <a:gd name="connsiteX8" fmla="*/ 589244 w 1065847"/>
              <a:gd name="connsiteY8" fmla="*/ 3313106 h 3404549"/>
              <a:gd name="connsiteX9" fmla="*/ 515060 w 1065847"/>
              <a:gd name="connsiteY9" fmla="*/ 3404549 h 3404549"/>
              <a:gd name="connsiteX10" fmla="*/ 278401 w 1065847"/>
              <a:gd name="connsiteY10" fmla="*/ 3270980 h 3404549"/>
              <a:gd name="connsiteX11" fmla="*/ 103158 w 1065847"/>
              <a:gd name="connsiteY11" fmla="*/ 3288308 h 3404549"/>
              <a:gd name="connsiteX12" fmla="*/ 3209 w 1065847"/>
              <a:gd name="connsiteY12" fmla="*/ 3294756 h 3404549"/>
              <a:gd name="connsiteX13" fmla="*/ 18392 w 1065847"/>
              <a:gd name="connsiteY13" fmla="*/ 1309543 h 3404549"/>
              <a:gd name="connsiteX14" fmla="*/ 139229 w 1065847"/>
              <a:gd name="connsiteY14" fmla="*/ 1217782 h 3404549"/>
              <a:gd name="connsiteX15" fmla="*/ 126606 w 1065847"/>
              <a:gd name="connsiteY15" fmla="*/ 201598 h 3404549"/>
              <a:gd name="connsiteX16" fmla="*/ 149952 w 1065847"/>
              <a:gd name="connsiteY16" fmla="*/ 76022 h 3404549"/>
              <a:gd name="connsiteX17" fmla="*/ 641996 w 1065847"/>
              <a:gd name="connsiteY17" fmla="*/ 55 h 3404549"/>
              <a:gd name="connsiteX18" fmla="*/ 655674 w 1065847"/>
              <a:gd name="connsiteY18" fmla="*/ 388172 h 3404549"/>
              <a:gd name="connsiteX0" fmla="*/ 655674 w 1065847"/>
              <a:gd name="connsiteY0" fmla="*/ 388172 h 3408699"/>
              <a:gd name="connsiteX1" fmla="*/ 727168 w 1065847"/>
              <a:gd name="connsiteY1" fmla="*/ 446515 h 3408699"/>
              <a:gd name="connsiteX2" fmla="*/ 728976 w 1065847"/>
              <a:gd name="connsiteY2" fmla="*/ 590720 h 3408699"/>
              <a:gd name="connsiteX3" fmla="*/ 721848 w 1065847"/>
              <a:gd name="connsiteY3" fmla="*/ 1278393 h 3408699"/>
              <a:gd name="connsiteX4" fmla="*/ 1010276 w 1065847"/>
              <a:gd name="connsiteY4" fmla="*/ 1324746 h 3408699"/>
              <a:gd name="connsiteX5" fmla="*/ 1029612 w 1065847"/>
              <a:gd name="connsiteY5" fmla="*/ 2009916 h 3408699"/>
              <a:gd name="connsiteX6" fmla="*/ 1065847 w 1065847"/>
              <a:gd name="connsiteY6" fmla="*/ 3186246 h 3408699"/>
              <a:gd name="connsiteX7" fmla="*/ 700723 w 1065847"/>
              <a:gd name="connsiteY7" fmla="*/ 3225968 h 3408699"/>
              <a:gd name="connsiteX8" fmla="*/ 589244 w 1065847"/>
              <a:gd name="connsiteY8" fmla="*/ 3313106 h 3408699"/>
              <a:gd name="connsiteX9" fmla="*/ 515060 w 1065847"/>
              <a:gd name="connsiteY9" fmla="*/ 3404549 h 3408699"/>
              <a:gd name="connsiteX10" fmla="*/ 327599 w 1065847"/>
              <a:gd name="connsiteY10" fmla="*/ 3396865 h 3408699"/>
              <a:gd name="connsiteX11" fmla="*/ 278401 w 1065847"/>
              <a:gd name="connsiteY11" fmla="*/ 3270980 h 3408699"/>
              <a:gd name="connsiteX12" fmla="*/ 103158 w 1065847"/>
              <a:gd name="connsiteY12" fmla="*/ 3288308 h 3408699"/>
              <a:gd name="connsiteX13" fmla="*/ 3209 w 1065847"/>
              <a:gd name="connsiteY13" fmla="*/ 3294756 h 3408699"/>
              <a:gd name="connsiteX14" fmla="*/ 18392 w 1065847"/>
              <a:gd name="connsiteY14" fmla="*/ 1309543 h 3408699"/>
              <a:gd name="connsiteX15" fmla="*/ 139229 w 1065847"/>
              <a:gd name="connsiteY15" fmla="*/ 1217782 h 3408699"/>
              <a:gd name="connsiteX16" fmla="*/ 126606 w 1065847"/>
              <a:gd name="connsiteY16" fmla="*/ 201598 h 3408699"/>
              <a:gd name="connsiteX17" fmla="*/ 149952 w 1065847"/>
              <a:gd name="connsiteY17" fmla="*/ 76022 h 3408699"/>
              <a:gd name="connsiteX18" fmla="*/ 641996 w 1065847"/>
              <a:gd name="connsiteY18" fmla="*/ 55 h 3408699"/>
              <a:gd name="connsiteX19" fmla="*/ 655674 w 1065847"/>
              <a:gd name="connsiteY19" fmla="*/ 388172 h 3408699"/>
              <a:gd name="connsiteX0" fmla="*/ 655674 w 1065847"/>
              <a:gd name="connsiteY0" fmla="*/ 388172 h 3404549"/>
              <a:gd name="connsiteX1" fmla="*/ 727168 w 1065847"/>
              <a:gd name="connsiteY1" fmla="*/ 446515 h 3404549"/>
              <a:gd name="connsiteX2" fmla="*/ 728976 w 1065847"/>
              <a:gd name="connsiteY2" fmla="*/ 590720 h 3404549"/>
              <a:gd name="connsiteX3" fmla="*/ 721848 w 1065847"/>
              <a:gd name="connsiteY3" fmla="*/ 1278393 h 3404549"/>
              <a:gd name="connsiteX4" fmla="*/ 1010276 w 1065847"/>
              <a:gd name="connsiteY4" fmla="*/ 1324746 h 3404549"/>
              <a:gd name="connsiteX5" fmla="*/ 1029612 w 1065847"/>
              <a:gd name="connsiteY5" fmla="*/ 2009916 h 3404549"/>
              <a:gd name="connsiteX6" fmla="*/ 1065847 w 1065847"/>
              <a:gd name="connsiteY6" fmla="*/ 3186246 h 3404549"/>
              <a:gd name="connsiteX7" fmla="*/ 700723 w 1065847"/>
              <a:gd name="connsiteY7" fmla="*/ 3225968 h 3404549"/>
              <a:gd name="connsiteX8" fmla="*/ 589244 w 1065847"/>
              <a:gd name="connsiteY8" fmla="*/ 3313106 h 3404549"/>
              <a:gd name="connsiteX9" fmla="*/ 515060 w 1065847"/>
              <a:gd name="connsiteY9" fmla="*/ 3404549 h 3404549"/>
              <a:gd name="connsiteX10" fmla="*/ 327599 w 1065847"/>
              <a:gd name="connsiteY10" fmla="*/ 3396865 h 3404549"/>
              <a:gd name="connsiteX11" fmla="*/ 278401 w 1065847"/>
              <a:gd name="connsiteY11" fmla="*/ 3270980 h 3404549"/>
              <a:gd name="connsiteX12" fmla="*/ 103158 w 1065847"/>
              <a:gd name="connsiteY12" fmla="*/ 3288308 h 3404549"/>
              <a:gd name="connsiteX13" fmla="*/ 3209 w 1065847"/>
              <a:gd name="connsiteY13" fmla="*/ 3294756 h 3404549"/>
              <a:gd name="connsiteX14" fmla="*/ 18392 w 1065847"/>
              <a:gd name="connsiteY14" fmla="*/ 1309543 h 3404549"/>
              <a:gd name="connsiteX15" fmla="*/ 139229 w 1065847"/>
              <a:gd name="connsiteY15" fmla="*/ 1217782 h 3404549"/>
              <a:gd name="connsiteX16" fmla="*/ 126606 w 1065847"/>
              <a:gd name="connsiteY16" fmla="*/ 201598 h 3404549"/>
              <a:gd name="connsiteX17" fmla="*/ 149952 w 1065847"/>
              <a:gd name="connsiteY17" fmla="*/ 76022 h 3404549"/>
              <a:gd name="connsiteX18" fmla="*/ 641996 w 1065847"/>
              <a:gd name="connsiteY18" fmla="*/ 55 h 3404549"/>
              <a:gd name="connsiteX19" fmla="*/ 655674 w 1065847"/>
              <a:gd name="connsiteY19"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21848 w 1065847"/>
              <a:gd name="connsiteY3" fmla="*/ 1278393 h 3404549"/>
              <a:gd name="connsiteX4" fmla="*/ 1010276 w 1065847"/>
              <a:gd name="connsiteY4" fmla="*/ 1324746 h 3404549"/>
              <a:gd name="connsiteX5" fmla="*/ 1029612 w 1065847"/>
              <a:gd name="connsiteY5" fmla="*/ 2009916 h 3404549"/>
              <a:gd name="connsiteX6" fmla="*/ 1065847 w 1065847"/>
              <a:gd name="connsiteY6" fmla="*/ 3186246 h 3404549"/>
              <a:gd name="connsiteX7" fmla="*/ 700723 w 1065847"/>
              <a:gd name="connsiteY7" fmla="*/ 3225968 h 3404549"/>
              <a:gd name="connsiteX8" fmla="*/ 589244 w 1065847"/>
              <a:gd name="connsiteY8" fmla="*/ 3313106 h 3404549"/>
              <a:gd name="connsiteX9" fmla="*/ 515060 w 1065847"/>
              <a:gd name="connsiteY9" fmla="*/ 3404549 h 3404549"/>
              <a:gd name="connsiteX10" fmla="*/ 327599 w 1065847"/>
              <a:gd name="connsiteY10" fmla="*/ 3396865 h 3404549"/>
              <a:gd name="connsiteX11" fmla="*/ 362445 w 1065847"/>
              <a:gd name="connsiteY11" fmla="*/ 3176850 h 3404549"/>
              <a:gd name="connsiteX12" fmla="*/ 103158 w 1065847"/>
              <a:gd name="connsiteY12" fmla="*/ 3288308 h 3404549"/>
              <a:gd name="connsiteX13" fmla="*/ 3209 w 1065847"/>
              <a:gd name="connsiteY13" fmla="*/ 3294756 h 3404549"/>
              <a:gd name="connsiteX14" fmla="*/ 18392 w 1065847"/>
              <a:gd name="connsiteY14" fmla="*/ 1309543 h 3404549"/>
              <a:gd name="connsiteX15" fmla="*/ 139229 w 1065847"/>
              <a:gd name="connsiteY15" fmla="*/ 1217782 h 3404549"/>
              <a:gd name="connsiteX16" fmla="*/ 126606 w 1065847"/>
              <a:gd name="connsiteY16" fmla="*/ 201598 h 3404549"/>
              <a:gd name="connsiteX17" fmla="*/ 149952 w 1065847"/>
              <a:gd name="connsiteY17" fmla="*/ 76022 h 3404549"/>
              <a:gd name="connsiteX18" fmla="*/ 641996 w 1065847"/>
              <a:gd name="connsiteY18" fmla="*/ 55 h 3404549"/>
              <a:gd name="connsiteX19" fmla="*/ 655674 w 1065847"/>
              <a:gd name="connsiteY19"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21848 w 1065847"/>
              <a:gd name="connsiteY3" fmla="*/ 1278393 h 3404549"/>
              <a:gd name="connsiteX4" fmla="*/ 1010276 w 1065847"/>
              <a:gd name="connsiteY4" fmla="*/ 1324746 h 3404549"/>
              <a:gd name="connsiteX5" fmla="*/ 1029612 w 1065847"/>
              <a:gd name="connsiteY5" fmla="*/ 2009916 h 3404549"/>
              <a:gd name="connsiteX6" fmla="*/ 1065847 w 1065847"/>
              <a:gd name="connsiteY6" fmla="*/ 3186246 h 3404549"/>
              <a:gd name="connsiteX7" fmla="*/ 700723 w 1065847"/>
              <a:gd name="connsiteY7" fmla="*/ 3225968 h 3404549"/>
              <a:gd name="connsiteX8" fmla="*/ 589244 w 1065847"/>
              <a:gd name="connsiteY8" fmla="*/ 3313106 h 3404549"/>
              <a:gd name="connsiteX9" fmla="*/ 515060 w 1065847"/>
              <a:gd name="connsiteY9" fmla="*/ 3404549 h 3404549"/>
              <a:gd name="connsiteX10" fmla="*/ 327599 w 1065847"/>
              <a:gd name="connsiteY10" fmla="*/ 3396865 h 3404549"/>
              <a:gd name="connsiteX11" fmla="*/ 248145 w 1065847"/>
              <a:gd name="connsiteY11" fmla="*/ 3334853 h 3404549"/>
              <a:gd name="connsiteX12" fmla="*/ 103158 w 1065847"/>
              <a:gd name="connsiteY12" fmla="*/ 3288308 h 3404549"/>
              <a:gd name="connsiteX13" fmla="*/ 3209 w 1065847"/>
              <a:gd name="connsiteY13" fmla="*/ 3294756 h 3404549"/>
              <a:gd name="connsiteX14" fmla="*/ 18392 w 1065847"/>
              <a:gd name="connsiteY14" fmla="*/ 1309543 h 3404549"/>
              <a:gd name="connsiteX15" fmla="*/ 139229 w 1065847"/>
              <a:gd name="connsiteY15" fmla="*/ 1217782 h 3404549"/>
              <a:gd name="connsiteX16" fmla="*/ 126606 w 1065847"/>
              <a:gd name="connsiteY16" fmla="*/ 201598 h 3404549"/>
              <a:gd name="connsiteX17" fmla="*/ 149952 w 1065847"/>
              <a:gd name="connsiteY17" fmla="*/ 76022 h 3404549"/>
              <a:gd name="connsiteX18" fmla="*/ 641996 w 1065847"/>
              <a:gd name="connsiteY18" fmla="*/ 55 h 3404549"/>
              <a:gd name="connsiteX19" fmla="*/ 655674 w 1065847"/>
              <a:gd name="connsiteY19" fmla="*/ 388172 h 3404549"/>
              <a:gd name="connsiteX0" fmla="*/ 655674 w 1077740"/>
              <a:gd name="connsiteY0" fmla="*/ 388172 h 3404549"/>
              <a:gd name="connsiteX1" fmla="*/ 727168 w 1077740"/>
              <a:gd name="connsiteY1" fmla="*/ 446515 h 3404549"/>
              <a:gd name="connsiteX2" fmla="*/ 728976 w 1077740"/>
              <a:gd name="connsiteY2" fmla="*/ 590720 h 3404549"/>
              <a:gd name="connsiteX3" fmla="*/ 1021045 w 1077740"/>
              <a:gd name="connsiteY3" fmla="*/ 804384 h 3404549"/>
              <a:gd name="connsiteX4" fmla="*/ 1010276 w 1077740"/>
              <a:gd name="connsiteY4" fmla="*/ 1324746 h 3404549"/>
              <a:gd name="connsiteX5" fmla="*/ 1029612 w 1077740"/>
              <a:gd name="connsiteY5" fmla="*/ 2009916 h 3404549"/>
              <a:gd name="connsiteX6" fmla="*/ 1065847 w 1077740"/>
              <a:gd name="connsiteY6" fmla="*/ 3186246 h 3404549"/>
              <a:gd name="connsiteX7" fmla="*/ 700723 w 1077740"/>
              <a:gd name="connsiteY7" fmla="*/ 3225968 h 3404549"/>
              <a:gd name="connsiteX8" fmla="*/ 589244 w 1077740"/>
              <a:gd name="connsiteY8" fmla="*/ 3313106 h 3404549"/>
              <a:gd name="connsiteX9" fmla="*/ 515060 w 1077740"/>
              <a:gd name="connsiteY9" fmla="*/ 3404549 h 3404549"/>
              <a:gd name="connsiteX10" fmla="*/ 327599 w 1077740"/>
              <a:gd name="connsiteY10" fmla="*/ 3396865 h 3404549"/>
              <a:gd name="connsiteX11" fmla="*/ 248145 w 1077740"/>
              <a:gd name="connsiteY11" fmla="*/ 3334853 h 3404549"/>
              <a:gd name="connsiteX12" fmla="*/ 103158 w 1077740"/>
              <a:gd name="connsiteY12" fmla="*/ 3288308 h 3404549"/>
              <a:gd name="connsiteX13" fmla="*/ 3209 w 1077740"/>
              <a:gd name="connsiteY13" fmla="*/ 3294756 h 3404549"/>
              <a:gd name="connsiteX14" fmla="*/ 18392 w 1077740"/>
              <a:gd name="connsiteY14" fmla="*/ 1309543 h 3404549"/>
              <a:gd name="connsiteX15" fmla="*/ 139229 w 1077740"/>
              <a:gd name="connsiteY15" fmla="*/ 1217782 h 3404549"/>
              <a:gd name="connsiteX16" fmla="*/ 126606 w 1077740"/>
              <a:gd name="connsiteY16" fmla="*/ 201598 h 3404549"/>
              <a:gd name="connsiteX17" fmla="*/ 149952 w 1077740"/>
              <a:gd name="connsiteY17" fmla="*/ 76022 h 3404549"/>
              <a:gd name="connsiteX18" fmla="*/ 641996 w 1077740"/>
              <a:gd name="connsiteY18" fmla="*/ 55 h 3404549"/>
              <a:gd name="connsiteX19" fmla="*/ 655674 w 1077740"/>
              <a:gd name="connsiteY19"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1021045 w 1065847"/>
              <a:gd name="connsiteY3" fmla="*/ 804384 h 3404549"/>
              <a:gd name="connsiteX4" fmla="*/ 1010276 w 1065847"/>
              <a:gd name="connsiteY4" fmla="*/ 1324746 h 3404549"/>
              <a:gd name="connsiteX5" fmla="*/ 1029612 w 1065847"/>
              <a:gd name="connsiteY5" fmla="*/ 2009916 h 3404549"/>
              <a:gd name="connsiteX6" fmla="*/ 1065847 w 1065847"/>
              <a:gd name="connsiteY6" fmla="*/ 3186246 h 3404549"/>
              <a:gd name="connsiteX7" fmla="*/ 700723 w 1065847"/>
              <a:gd name="connsiteY7" fmla="*/ 3225968 h 3404549"/>
              <a:gd name="connsiteX8" fmla="*/ 589244 w 1065847"/>
              <a:gd name="connsiteY8" fmla="*/ 3313106 h 3404549"/>
              <a:gd name="connsiteX9" fmla="*/ 515060 w 1065847"/>
              <a:gd name="connsiteY9" fmla="*/ 3404549 h 3404549"/>
              <a:gd name="connsiteX10" fmla="*/ 327599 w 1065847"/>
              <a:gd name="connsiteY10" fmla="*/ 3396865 h 3404549"/>
              <a:gd name="connsiteX11" fmla="*/ 248145 w 1065847"/>
              <a:gd name="connsiteY11" fmla="*/ 3334853 h 3404549"/>
              <a:gd name="connsiteX12" fmla="*/ 103158 w 1065847"/>
              <a:gd name="connsiteY12" fmla="*/ 3288308 h 3404549"/>
              <a:gd name="connsiteX13" fmla="*/ 3209 w 1065847"/>
              <a:gd name="connsiteY13" fmla="*/ 3294756 h 3404549"/>
              <a:gd name="connsiteX14" fmla="*/ 18392 w 1065847"/>
              <a:gd name="connsiteY14" fmla="*/ 1309543 h 3404549"/>
              <a:gd name="connsiteX15" fmla="*/ 139229 w 1065847"/>
              <a:gd name="connsiteY15" fmla="*/ 1217782 h 3404549"/>
              <a:gd name="connsiteX16" fmla="*/ 126606 w 1065847"/>
              <a:gd name="connsiteY16" fmla="*/ 201598 h 3404549"/>
              <a:gd name="connsiteX17" fmla="*/ 149952 w 1065847"/>
              <a:gd name="connsiteY17" fmla="*/ 76022 h 3404549"/>
              <a:gd name="connsiteX18" fmla="*/ 641996 w 1065847"/>
              <a:gd name="connsiteY18" fmla="*/ 55 h 3404549"/>
              <a:gd name="connsiteX19" fmla="*/ 655674 w 1065847"/>
              <a:gd name="connsiteY19"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1004236 w 1065847"/>
              <a:gd name="connsiteY3" fmla="*/ 801022 h 3404549"/>
              <a:gd name="connsiteX4" fmla="*/ 1010276 w 1065847"/>
              <a:gd name="connsiteY4" fmla="*/ 1324746 h 3404549"/>
              <a:gd name="connsiteX5" fmla="*/ 1029612 w 1065847"/>
              <a:gd name="connsiteY5" fmla="*/ 2009916 h 3404549"/>
              <a:gd name="connsiteX6" fmla="*/ 1065847 w 1065847"/>
              <a:gd name="connsiteY6" fmla="*/ 3186246 h 3404549"/>
              <a:gd name="connsiteX7" fmla="*/ 700723 w 1065847"/>
              <a:gd name="connsiteY7" fmla="*/ 3225968 h 3404549"/>
              <a:gd name="connsiteX8" fmla="*/ 589244 w 1065847"/>
              <a:gd name="connsiteY8" fmla="*/ 3313106 h 3404549"/>
              <a:gd name="connsiteX9" fmla="*/ 515060 w 1065847"/>
              <a:gd name="connsiteY9" fmla="*/ 3404549 h 3404549"/>
              <a:gd name="connsiteX10" fmla="*/ 327599 w 1065847"/>
              <a:gd name="connsiteY10" fmla="*/ 3396865 h 3404549"/>
              <a:gd name="connsiteX11" fmla="*/ 248145 w 1065847"/>
              <a:gd name="connsiteY11" fmla="*/ 3334853 h 3404549"/>
              <a:gd name="connsiteX12" fmla="*/ 103158 w 1065847"/>
              <a:gd name="connsiteY12" fmla="*/ 3288308 h 3404549"/>
              <a:gd name="connsiteX13" fmla="*/ 3209 w 1065847"/>
              <a:gd name="connsiteY13" fmla="*/ 3294756 h 3404549"/>
              <a:gd name="connsiteX14" fmla="*/ 18392 w 1065847"/>
              <a:gd name="connsiteY14" fmla="*/ 1309543 h 3404549"/>
              <a:gd name="connsiteX15" fmla="*/ 139229 w 1065847"/>
              <a:gd name="connsiteY15" fmla="*/ 1217782 h 3404549"/>
              <a:gd name="connsiteX16" fmla="*/ 126606 w 1065847"/>
              <a:gd name="connsiteY16" fmla="*/ 201598 h 3404549"/>
              <a:gd name="connsiteX17" fmla="*/ 149952 w 1065847"/>
              <a:gd name="connsiteY17" fmla="*/ 76022 h 3404549"/>
              <a:gd name="connsiteX18" fmla="*/ 641996 w 1065847"/>
              <a:gd name="connsiteY18" fmla="*/ 55 h 3404549"/>
              <a:gd name="connsiteX19" fmla="*/ 655674 w 1065847"/>
              <a:gd name="connsiteY19"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1004236 w 1065847"/>
              <a:gd name="connsiteY3" fmla="*/ 801022 h 3404549"/>
              <a:gd name="connsiteX4" fmla="*/ 1010276 w 1065847"/>
              <a:gd name="connsiteY4" fmla="*/ 1324746 h 3404549"/>
              <a:gd name="connsiteX5" fmla="*/ 1029612 w 1065847"/>
              <a:gd name="connsiteY5" fmla="*/ 2009916 h 3404549"/>
              <a:gd name="connsiteX6" fmla="*/ 1065847 w 1065847"/>
              <a:gd name="connsiteY6" fmla="*/ 3186246 h 3404549"/>
              <a:gd name="connsiteX7" fmla="*/ 700723 w 1065847"/>
              <a:gd name="connsiteY7" fmla="*/ 3225968 h 3404549"/>
              <a:gd name="connsiteX8" fmla="*/ 589244 w 1065847"/>
              <a:gd name="connsiteY8" fmla="*/ 3313106 h 3404549"/>
              <a:gd name="connsiteX9" fmla="*/ 515060 w 1065847"/>
              <a:gd name="connsiteY9" fmla="*/ 3404549 h 3404549"/>
              <a:gd name="connsiteX10" fmla="*/ 327599 w 1065847"/>
              <a:gd name="connsiteY10" fmla="*/ 3396865 h 3404549"/>
              <a:gd name="connsiteX11" fmla="*/ 248145 w 1065847"/>
              <a:gd name="connsiteY11" fmla="*/ 3334853 h 3404549"/>
              <a:gd name="connsiteX12" fmla="*/ 103158 w 1065847"/>
              <a:gd name="connsiteY12" fmla="*/ 3288308 h 3404549"/>
              <a:gd name="connsiteX13" fmla="*/ 3209 w 1065847"/>
              <a:gd name="connsiteY13" fmla="*/ 3294756 h 3404549"/>
              <a:gd name="connsiteX14" fmla="*/ 18392 w 1065847"/>
              <a:gd name="connsiteY14" fmla="*/ 1309543 h 3404549"/>
              <a:gd name="connsiteX15" fmla="*/ 139229 w 1065847"/>
              <a:gd name="connsiteY15" fmla="*/ 1217782 h 3404549"/>
              <a:gd name="connsiteX16" fmla="*/ 126606 w 1065847"/>
              <a:gd name="connsiteY16" fmla="*/ 201598 h 3404549"/>
              <a:gd name="connsiteX17" fmla="*/ 149952 w 1065847"/>
              <a:gd name="connsiteY17" fmla="*/ 76022 h 3404549"/>
              <a:gd name="connsiteX18" fmla="*/ 641996 w 1065847"/>
              <a:gd name="connsiteY18" fmla="*/ 55 h 3404549"/>
              <a:gd name="connsiteX19" fmla="*/ 655674 w 1065847"/>
              <a:gd name="connsiteY19"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899099 w 1065847"/>
              <a:gd name="connsiteY3" fmla="*/ 757880 h 3404549"/>
              <a:gd name="connsiteX4" fmla="*/ 1004236 w 1065847"/>
              <a:gd name="connsiteY4" fmla="*/ 801022 h 3404549"/>
              <a:gd name="connsiteX5" fmla="*/ 1010276 w 1065847"/>
              <a:gd name="connsiteY5" fmla="*/ 1324746 h 3404549"/>
              <a:gd name="connsiteX6" fmla="*/ 1029612 w 1065847"/>
              <a:gd name="connsiteY6" fmla="*/ 2009916 h 3404549"/>
              <a:gd name="connsiteX7" fmla="*/ 1065847 w 1065847"/>
              <a:gd name="connsiteY7" fmla="*/ 3186246 h 3404549"/>
              <a:gd name="connsiteX8" fmla="*/ 700723 w 1065847"/>
              <a:gd name="connsiteY8" fmla="*/ 3225968 h 3404549"/>
              <a:gd name="connsiteX9" fmla="*/ 589244 w 1065847"/>
              <a:gd name="connsiteY9" fmla="*/ 3313106 h 3404549"/>
              <a:gd name="connsiteX10" fmla="*/ 515060 w 1065847"/>
              <a:gd name="connsiteY10" fmla="*/ 3404549 h 3404549"/>
              <a:gd name="connsiteX11" fmla="*/ 327599 w 1065847"/>
              <a:gd name="connsiteY11" fmla="*/ 3396865 h 3404549"/>
              <a:gd name="connsiteX12" fmla="*/ 248145 w 1065847"/>
              <a:gd name="connsiteY12" fmla="*/ 3334853 h 3404549"/>
              <a:gd name="connsiteX13" fmla="*/ 103158 w 1065847"/>
              <a:gd name="connsiteY13" fmla="*/ 3288308 h 3404549"/>
              <a:gd name="connsiteX14" fmla="*/ 3209 w 1065847"/>
              <a:gd name="connsiteY14" fmla="*/ 3294756 h 3404549"/>
              <a:gd name="connsiteX15" fmla="*/ 18392 w 1065847"/>
              <a:gd name="connsiteY15" fmla="*/ 1309543 h 3404549"/>
              <a:gd name="connsiteX16" fmla="*/ 139229 w 1065847"/>
              <a:gd name="connsiteY16" fmla="*/ 1217782 h 3404549"/>
              <a:gd name="connsiteX17" fmla="*/ 126606 w 1065847"/>
              <a:gd name="connsiteY17" fmla="*/ 201598 h 3404549"/>
              <a:gd name="connsiteX18" fmla="*/ 149952 w 1065847"/>
              <a:gd name="connsiteY18" fmla="*/ 76022 h 3404549"/>
              <a:gd name="connsiteX19" fmla="*/ 641996 w 1065847"/>
              <a:gd name="connsiteY19" fmla="*/ 55 h 3404549"/>
              <a:gd name="connsiteX20" fmla="*/ 655674 w 1065847"/>
              <a:gd name="connsiteY20"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9099 w 1065847"/>
              <a:gd name="connsiteY4" fmla="*/ 757880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901297 w 1065847"/>
              <a:gd name="connsiteY4" fmla="*/ 764474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958447 w 1065847"/>
              <a:gd name="connsiteY4" fmla="*/ 658966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57905 w 1065847"/>
              <a:gd name="connsiteY3" fmla="*/ 714177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35924 w 1065847"/>
              <a:gd name="connsiteY3" fmla="*/ 716375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549"/>
              <a:gd name="connsiteX1" fmla="*/ 727168 w 1065847"/>
              <a:gd name="connsiteY1" fmla="*/ 446515 h 3404549"/>
              <a:gd name="connsiteX2" fmla="*/ 728976 w 1065847"/>
              <a:gd name="connsiteY2" fmla="*/ 590720 h 3404549"/>
              <a:gd name="connsiteX3" fmla="*/ 735924 w 1065847"/>
              <a:gd name="connsiteY3" fmla="*/ 716375 h 3404549"/>
              <a:gd name="connsiteX4" fmla="*/ 894702 w 1065847"/>
              <a:gd name="connsiteY4" fmla="*/ 766672 h 3404549"/>
              <a:gd name="connsiteX5" fmla="*/ 1004236 w 1065847"/>
              <a:gd name="connsiteY5" fmla="*/ 801022 h 3404549"/>
              <a:gd name="connsiteX6" fmla="*/ 1010276 w 1065847"/>
              <a:gd name="connsiteY6" fmla="*/ 1324746 h 3404549"/>
              <a:gd name="connsiteX7" fmla="*/ 1029612 w 1065847"/>
              <a:gd name="connsiteY7" fmla="*/ 2009916 h 3404549"/>
              <a:gd name="connsiteX8" fmla="*/ 1065847 w 1065847"/>
              <a:gd name="connsiteY8" fmla="*/ 3186246 h 3404549"/>
              <a:gd name="connsiteX9" fmla="*/ 700723 w 1065847"/>
              <a:gd name="connsiteY9" fmla="*/ 3225968 h 3404549"/>
              <a:gd name="connsiteX10" fmla="*/ 589244 w 1065847"/>
              <a:gd name="connsiteY10" fmla="*/ 3313106 h 3404549"/>
              <a:gd name="connsiteX11" fmla="*/ 515060 w 1065847"/>
              <a:gd name="connsiteY11" fmla="*/ 3404549 h 3404549"/>
              <a:gd name="connsiteX12" fmla="*/ 327599 w 1065847"/>
              <a:gd name="connsiteY12" fmla="*/ 3396865 h 3404549"/>
              <a:gd name="connsiteX13" fmla="*/ 248145 w 1065847"/>
              <a:gd name="connsiteY13" fmla="*/ 3334853 h 3404549"/>
              <a:gd name="connsiteX14" fmla="*/ 103158 w 1065847"/>
              <a:gd name="connsiteY14" fmla="*/ 3288308 h 3404549"/>
              <a:gd name="connsiteX15" fmla="*/ 3209 w 1065847"/>
              <a:gd name="connsiteY15" fmla="*/ 3294756 h 3404549"/>
              <a:gd name="connsiteX16" fmla="*/ 18392 w 1065847"/>
              <a:gd name="connsiteY16" fmla="*/ 1309543 h 3404549"/>
              <a:gd name="connsiteX17" fmla="*/ 139229 w 1065847"/>
              <a:gd name="connsiteY17" fmla="*/ 1217782 h 3404549"/>
              <a:gd name="connsiteX18" fmla="*/ 126606 w 1065847"/>
              <a:gd name="connsiteY18" fmla="*/ 201598 h 3404549"/>
              <a:gd name="connsiteX19" fmla="*/ 149952 w 1065847"/>
              <a:gd name="connsiteY19" fmla="*/ 76022 h 3404549"/>
              <a:gd name="connsiteX20" fmla="*/ 641996 w 1065847"/>
              <a:gd name="connsiteY20" fmla="*/ 55 h 3404549"/>
              <a:gd name="connsiteX21" fmla="*/ 655674 w 1065847"/>
              <a:gd name="connsiteY21" fmla="*/ 388172 h 3404549"/>
              <a:gd name="connsiteX0" fmla="*/ 655674 w 1065847"/>
              <a:gd name="connsiteY0" fmla="*/ 388172 h 3404723"/>
              <a:gd name="connsiteX1" fmla="*/ 727168 w 1065847"/>
              <a:gd name="connsiteY1" fmla="*/ 446515 h 3404723"/>
              <a:gd name="connsiteX2" fmla="*/ 728976 w 1065847"/>
              <a:gd name="connsiteY2" fmla="*/ 590720 h 3404723"/>
              <a:gd name="connsiteX3" fmla="*/ 735924 w 1065847"/>
              <a:gd name="connsiteY3" fmla="*/ 716375 h 3404723"/>
              <a:gd name="connsiteX4" fmla="*/ 894702 w 1065847"/>
              <a:gd name="connsiteY4" fmla="*/ 766672 h 3404723"/>
              <a:gd name="connsiteX5" fmla="*/ 1004236 w 1065847"/>
              <a:gd name="connsiteY5" fmla="*/ 801022 h 3404723"/>
              <a:gd name="connsiteX6" fmla="*/ 1010276 w 1065847"/>
              <a:gd name="connsiteY6" fmla="*/ 1324746 h 3404723"/>
              <a:gd name="connsiteX7" fmla="*/ 1029612 w 1065847"/>
              <a:gd name="connsiteY7" fmla="*/ 2009916 h 3404723"/>
              <a:gd name="connsiteX8" fmla="*/ 1065847 w 1065847"/>
              <a:gd name="connsiteY8" fmla="*/ 3186246 h 3404723"/>
              <a:gd name="connsiteX9" fmla="*/ 700723 w 1065847"/>
              <a:gd name="connsiteY9" fmla="*/ 3225968 h 3404723"/>
              <a:gd name="connsiteX10" fmla="*/ 589244 w 1065847"/>
              <a:gd name="connsiteY10" fmla="*/ 3313106 h 3404723"/>
              <a:gd name="connsiteX11" fmla="*/ 515060 w 1065847"/>
              <a:gd name="connsiteY11" fmla="*/ 3404549 h 3404723"/>
              <a:gd name="connsiteX12" fmla="*/ 248145 w 1065847"/>
              <a:gd name="connsiteY12" fmla="*/ 3334853 h 3404723"/>
              <a:gd name="connsiteX13" fmla="*/ 103158 w 1065847"/>
              <a:gd name="connsiteY13" fmla="*/ 3288308 h 3404723"/>
              <a:gd name="connsiteX14" fmla="*/ 3209 w 1065847"/>
              <a:gd name="connsiteY14" fmla="*/ 3294756 h 3404723"/>
              <a:gd name="connsiteX15" fmla="*/ 18392 w 1065847"/>
              <a:gd name="connsiteY15" fmla="*/ 1309543 h 3404723"/>
              <a:gd name="connsiteX16" fmla="*/ 139229 w 1065847"/>
              <a:gd name="connsiteY16" fmla="*/ 1217782 h 3404723"/>
              <a:gd name="connsiteX17" fmla="*/ 126606 w 1065847"/>
              <a:gd name="connsiteY17" fmla="*/ 201598 h 3404723"/>
              <a:gd name="connsiteX18" fmla="*/ 149952 w 1065847"/>
              <a:gd name="connsiteY18" fmla="*/ 76022 h 3404723"/>
              <a:gd name="connsiteX19" fmla="*/ 641996 w 1065847"/>
              <a:gd name="connsiteY19" fmla="*/ 55 h 3404723"/>
              <a:gd name="connsiteX20" fmla="*/ 655674 w 1065847"/>
              <a:gd name="connsiteY20" fmla="*/ 388172 h 3404723"/>
              <a:gd name="connsiteX0" fmla="*/ 655674 w 1065847"/>
              <a:gd name="connsiteY0" fmla="*/ 388172 h 3335940"/>
              <a:gd name="connsiteX1" fmla="*/ 727168 w 1065847"/>
              <a:gd name="connsiteY1" fmla="*/ 446515 h 3335940"/>
              <a:gd name="connsiteX2" fmla="*/ 728976 w 1065847"/>
              <a:gd name="connsiteY2" fmla="*/ 590720 h 3335940"/>
              <a:gd name="connsiteX3" fmla="*/ 735924 w 1065847"/>
              <a:gd name="connsiteY3" fmla="*/ 716375 h 3335940"/>
              <a:gd name="connsiteX4" fmla="*/ 894702 w 1065847"/>
              <a:gd name="connsiteY4" fmla="*/ 766672 h 3335940"/>
              <a:gd name="connsiteX5" fmla="*/ 1004236 w 1065847"/>
              <a:gd name="connsiteY5" fmla="*/ 801022 h 3335940"/>
              <a:gd name="connsiteX6" fmla="*/ 1010276 w 1065847"/>
              <a:gd name="connsiteY6" fmla="*/ 1324746 h 3335940"/>
              <a:gd name="connsiteX7" fmla="*/ 1029612 w 1065847"/>
              <a:gd name="connsiteY7" fmla="*/ 2009916 h 3335940"/>
              <a:gd name="connsiteX8" fmla="*/ 1065847 w 1065847"/>
              <a:gd name="connsiteY8" fmla="*/ 3186246 h 3335940"/>
              <a:gd name="connsiteX9" fmla="*/ 700723 w 1065847"/>
              <a:gd name="connsiteY9" fmla="*/ 3225968 h 3335940"/>
              <a:gd name="connsiteX10" fmla="*/ 589244 w 1065847"/>
              <a:gd name="connsiteY10" fmla="*/ 3313106 h 3335940"/>
              <a:gd name="connsiteX11" fmla="*/ 248145 w 1065847"/>
              <a:gd name="connsiteY11" fmla="*/ 3334853 h 3335940"/>
              <a:gd name="connsiteX12" fmla="*/ 103158 w 1065847"/>
              <a:gd name="connsiteY12" fmla="*/ 3288308 h 3335940"/>
              <a:gd name="connsiteX13" fmla="*/ 3209 w 1065847"/>
              <a:gd name="connsiteY13" fmla="*/ 3294756 h 3335940"/>
              <a:gd name="connsiteX14" fmla="*/ 18392 w 1065847"/>
              <a:gd name="connsiteY14" fmla="*/ 1309543 h 3335940"/>
              <a:gd name="connsiteX15" fmla="*/ 139229 w 1065847"/>
              <a:gd name="connsiteY15" fmla="*/ 1217782 h 3335940"/>
              <a:gd name="connsiteX16" fmla="*/ 126606 w 1065847"/>
              <a:gd name="connsiteY16" fmla="*/ 201598 h 3335940"/>
              <a:gd name="connsiteX17" fmla="*/ 149952 w 1065847"/>
              <a:gd name="connsiteY17" fmla="*/ 76022 h 3335940"/>
              <a:gd name="connsiteX18" fmla="*/ 641996 w 1065847"/>
              <a:gd name="connsiteY18" fmla="*/ 55 h 3335940"/>
              <a:gd name="connsiteX19" fmla="*/ 655674 w 1065847"/>
              <a:gd name="connsiteY19" fmla="*/ 388172 h 3335940"/>
              <a:gd name="connsiteX0" fmla="*/ 655674 w 1065847"/>
              <a:gd name="connsiteY0" fmla="*/ 388172 h 3341921"/>
              <a:gd name="connsiteX1" fmla="*/ 727168 w 1065847"/>
              <a:gd name="connsiteY1" fmla="*/ 446515 h 3341921"/>
              <a:gd name="connsiteX2" fmla="*/ 728976 w 1065847"/>
              <a:gd name="connsiteY2" fmla="*/ 590720 h 3341921"/>
              <a:gd name="connsiteX3" fmla="*/ 735924 w 1065847"/>
              <a:gd name="connsiteY3" fmla="*/ 716375 h 3341921"/>
              <a:gd name="connsiteX4" fmla="*/ 894702 w 1065847"/>
              <a:gd name="connsiteY4" fmla="*/ 766672 h 3341921"/>
              <a:gd name="connsiteX5" fmla="*/ 1004236 w 1065847"/>
              <a:gd name="connsiteY5" fmla="*/ 801022 h 3341921"/>
              <a:gd name="connsiteX6" fmla="*/ 1010276 w 1065847"/>
              <a:gd name="connsiteY6" fmla="*/ 1324746 h 3341921"/>
              <a:gd name="connsiteX7" fmla="*/ 1029612 w 1065847"/>
              <a:gd name="connsiteY7" fmla="*/ 2009916 h 3341921"/>
              <a:gd name="connsiteX8" fmla="*/ 1065847 w 1065847"/>
              <a:gd name="connsiteY8" fmla="*/ 3186246 h 3341921"/>
              <a:gd name="connsiteX9" fmla="*/ 700723 w 1065847"/>
              <a:gd name="connsiteY9" fmla="*/ 3225968 h 3341921"/>
              <a:gd name="connsiteX10" fmla="*/ 594108 w 1065847"/>
              <a:gd name="connsiteY10" fmla="*/ 3330129 h 3341921"/>
              <a:gd name="connsiteX11" fmla="*/ 248145 w 1065847"/>
              <a:gd name="connsiteY11" fmla="*/ 3334853 h 3341921"/>
              <a:gd name="connsiteX12" fmla="*/ 103158 w 1065847"/>
              <a:gd name="connsiteY12" fmla="*/ 3288308 h 3341921"/>
              <a:gd name="connsiteX13" fmla="*/ 3209 w 1065847"/>
              <a:gd name="connsiteY13" fmla="*/ 3294756 h 3341921"/>
              <a:gd name="connsiteX14" fmla="*/ 18392 w 1065847"/>
              <a:gd name="connsiteY14" fmla="*/ 1309543 h 3341921"/>
              <a:gd name="connsiteX15" fmla="*/ 139229 w 1065847"/>
              <a:gd name="connsiteY15" fmla="*/ 1217782 h 3341921"/>
              <a:gd name="connsiteX16" fmla="*/ 126606 w 1065847"/>
              <a:gd name="connsiteY16" fmla="*/ 201598 h 3341921"/>
              <a:gd name="connsiteX17" fmla="*/ 149952 w 1065847"/>
              <a:gd name="connsiteY17" fmla="*/ 76022 h 3341921"/>
              <a:gd name="connsiteX18" fmla="*/ 641996 w 1065847"/>
              <a:gd name="connsiteY18" fmla="*/ 55 h 3341921"/>
              <a:gd name="connsiteX19" fmla="*/ 655674 w 1065847"/>
              <a:gd name="connsiteY19" fmla="*/ 388172 h 3341921"/>
              <a:gd name="connsiteX0" fmla="*/ 655674 w 1065847"/>
              <a:gd name="connsiteY0" fmla="*/ 388172 h 3338057"/>
              <a:gd name="connsiteX1" fmla="*/ 727168 w 1065847"/>
              <a:gd name="connsiteY1" fmla="*/ 446515 h 3338057"/>
              <a:gd name="connsiteX2" fmla="*/ 728976 w 1065847"/>
              <a:gd name="connsiteY2" fmla="*/ 590720 h 3338057"/>
              <a:gd name="connsiteX3" fmla="*/ 735924 w 1065847"/>
              <a:gd name="connsiteY3" fmla="*/ 716375 h 3338057"/>
              <a:gd name="connsiteX4" fmla="*/ 894702 w 1065847"/>
              <a:gd name="connsiteY4" fmla="*/ 766672 h 3338057"/>
              <a:gd name="connsiteX5" fmla="*/ 1004236 w 1065847"/>
              <a:gd name="connsiteY5" fmla="*/ 801022 h 3338057"/>
              <a:gd name="connsiteX6" fmla="*/ 1010276 w 1065847"/>
              <a:gd name="connsiteY6" fmla="*/ 1324746 h 3338057"/>
              <a:gd name="connsiteX7" fmla="*/ 1029612 w 1065847"/>
              <a:gd name="connsiteY7" fmla="*/ 2009916 h 3338057"/>
              <a:gd name="connsiteX8" fmla="*/ 1065847 w 1065847"/>
              <a:gd name="connsiteY8" fmla="*/ 3186246 h 3338057"/>
              <a:gd name="connsiteX9" fmla="*/ 700723 w 1065847"/>
              <a:gd name="connsiteY9" fmla="*/ 3225968 h 3338057"/>
              <a:gd name="connsiteX10" fmla="*/ 594108 w 1065847"/>
              <a:gd name="connsiteY10" fmla="*/ 3330129 h 3338057"/>
              <a:gd name="connsiteX11" fmla="*/ 248145 w 1065847"/>
              <a:gd name="connsiteY11" fmla="*/ 3334853 h 3338057"/>
              <a:gd name="connsiteX12" fmla="*/ 103158 w 1065847"/>
              <a:gd name="connsiteY12" fmla="*/ 3288308 h 3338057"/>
              <a:gd name="connsiteX13" fmla="*/ 3209 w 1065847"/>
              <a:gd name="connsiteY13" fmla="*/ 3294756 h 3338057"/>
              <a:gd name="connsiteX14" fmla="*/ 18392 w 1065847"/>
              <a:gd name="connsiteY14" fmla="*/ 1309543 h 3338057"/>
              <a:gd name="connsiteX15" fmla="*/ 139229 w 1065847"/>
              <a:gd name="connsiteY15" fmla="*/ 1217782 h 3338057"/>
              <a:gd name="connsiteX16" fmla="*/ 126606 w 1065847"/>
              <a:gd name="connsiteY16" fmla="*/ 201598 h 3338057"/>
              <a:gd name="connsiteX17" fmla="*/ 149952 w 1065847"/>
              <a:gd name="connsiteY17" fmla="*/ 76022 h 3338057"/>
              <a:gd name="connsiteX18" fmla="*/ 641996 w 1065847"/>
              <a:gd name="connsiteY18" fmla="*/ 55 h 3338057"/>
              <a:gd name="connsiteX19" fmla="*/ 655674 w 1065847"/>
              <a:gd name="connsiteY19" fmla="*/ 388172 h 3338057"/>
              <a:gd name="connsiteX0" fmla="*/ 655674 w 1065847"/>
              <a:gd name="connsiteY0" fmla="*/ 388172 h 3334977"/>
              <a:gd name="connsiteX1" fmla="*/ 727168 w 1065847"/>
              <a:gd name="connsiteY1" fmla="*/ 446515 h 3334977"/>
              <a:gd name="connsiteX2" fmla="*/ 728976 w 1065847"/>
              <a:gd name="connsiteY2" fmla="*/ 590720 h 3334977"/>
              <a:gd name="connsiteX3" fmla="*/ 735924 w 1065847"/>
              <a:gd name="connsiteY3" fmla="*/ 716375 h 3334977"/>
              <a:gd name="connsiteX4" fmla="*/ 894702 w 1065847"/>
              <a:gd name="connsiteY4" fmla="*/ 766672 h 3334977"/>
              <a:gd name="connsiteX5" fmla="*/ 1004236 w 1065847"/>
              <a:gd name="connsiteY5" fmla="*/ 801022 h 3334977"/>
              <a:gd name="connsiteX6" fmla="*/ 1010276 w 1065847"/>
              <a:gd name="connsiteY6" fmla="*/ 1324746 h 3334977"/>
              <a:gd name="connsiteX7" fmla="*/ 1029612 w 1065847"/>
              <a:gd name="connsiteY7" fmla="*/ 2009916 h 3334977"/>
              <a:gd name="connsiteX8" fmla="*/ 1065847 w 1065847"/>
              <a:gd name="connsiteY8" fmla="*/ 3186246 h 3334977"/>
              <a:gd name="connsiteX9" fmla="*/ 700723 w 1065847"/>
              <a:gd name="connsiteY9" fmla="*/ 3225968 h 3334977"/>
              <a:gd name="connsiteX10" fmla="*/ 594108 w 1065847"/>
              <a:gd name="connsiteY10" fmla="*/ 3330129 h 3334977"/>
              <a:gd name="connsiteX11" fmla="*/ 248145 w 1065847"/>
              <a:gd name="connsiteY11" fmla="*/ 3334853 h 3334977"/>
              <a:gd name="connsiteX12" fmla="*/ 103158 w 1065847"/>
              <a:gd name="connsiteY12" fmla="*/ 3288308 h 3334977"/>
              <a:gd name="connsiteX13" fmla="*/ 3209 w 1065847"/>
              <a:gd name="connsiteY13" fmla="*/ 3294756 h 3334977"/>
              <a:gd name="connsiteX14" fmla="*/ 18392 w 1065847"/>
              <a:gd name="connsiteY14" fmla="*/ 1309543 h 3334977"/>
              <a:gd name="connsiteX15" fmla="*/ 139229 w 1065847"/>
              <a:gd name="connsiteY15" fmla="*/ 1217782 h 3334977"/>
              <a:gd name="connsiteX16" fmla="*/ 126606 w 1065847"/>
              <a:gd name="connsiteY16" fmla="*/ 201598 h 3334977"/>
              <a:gd name="connsiteX17" fmla="*/ 149952 w 1065847"/>
              <a:gd name="connsiteY17" fmla="*/ 76022 h 3334977"/>
              <a:gd name="connsiteX18" fmla="*/ 641996 w 1065847"/>
              <a:gd name="connsiteY18" fmla="*/ 55 h 3334977"/>
              <a:gd name="connsiteX19" fmla="*/ 655674 w 1065847"/>
              <a:gd name="connsiteY19" fmla="*/ 388172 h 333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65847" h="3334977">
                <a:moveTo>
                  <a:pt x="655674" y="388172"/>
                </a:moveTo>
                <a:cubicBezTo>
                  <a:pt x="685855" y="405805"/>
                  <a:pt x="735087" y="409832"/>
                  <a:pt x="727168" y="446515"/>
                </a:cubicBezTo>
                <a:cubicBezTo>
                  <a:pt x="727771" y="494583"/>
                  <a:pt x="724869" y="542652"/>
                  <a:pt x="728976" y="590720"/>
                </a:cubicBezTo>
                <a:cubicBezTo>
                  <a:pt x="738581" y="625805"/>
                  <a:pt x="731749" y="681921"/>
                  <a:pt x="735924" y="716375"/>
                </a:cubicBezTo>
                <a:cubicBezTo>
                  <a:pt x="792853" y="709066"/>
                  <a:pt x="871318" y="705306"/>
                  <a:pt x="894702" y="766672"/>
                </a:cubicBezTo>
                <a:cubicBezTo>
                  <a:pt x="944463" y="777482"/>
                  <a:pt x="953295" y="766324"/>
                  <a:pt x="1004236" y="801022"/>
                </a:cubicBezTo>
                <a:cubicBezTo>
                  <a:pt x="1004389" y="1089074"/>
                  <a:pt x="992743" y="1308562"/>
                  <a:pt x="1010276" y="1324746"/>
                </a:cubicBezTo>
                <a:cubicBezTo>
                  <a:pt x="1002853" y="1497929"/>
                  <a:pt x="1022187" y="1899349"/>
                  <a:pt x="1029612" y="2009916"/>
                </a:cubicBezTo>
                <a:cubicBezTo>
                  <a:pt x="1031190" y="2279968"/>
                  <a:pt x="1063343" y="2968061"/>
                  <a:pt x="1065847" y="3186246"/>
                </a:cubicBezTo>
                <a:cubicBezTo>
                  <a:pt x="831755" y="3214433"/>
                  <a:pt x="802981" y="3165458"/>
                  <a:pt x="700723" y="3225968"/>
                </a:cubicBezTo>
                <a:cubicBezTo>
                  <a:pt x="623316" y="3248733"/>
                  <a:pt x="649371" y="3283343"/>
                  <a:pt x="594108" y="3330129"/>
                </a:cubicBezTo>
                <a:cubicBezTo>
                  <a:pt x="513814" y="3336117"/>
                  <a:pt x="339698" y="3332095"/>
                  <a:pt x="248145" y="3334853"/>
                </a:cubicBezTo>
                <a:cubicBezTo>
                  <a:pt x="156592" y="3337611"/>
                  <a:pt x="146798" y="3293788"/>
                  <a:pt x="103158" y="3288308"/>
                </a:cubicBezTo>
                <a:lnTo>
                  <a:pt x="3209" y="3294756"/>
                </a:lnTo>
                <a:cubicBezTo>
                  <a:pt x="6984" y="3107731"/>
                  <a:pt x="-13922" y="1489430"/>
                  <a:pt x="18392" y="1309543"/>
                </a:cubicBezTo>
                <a:cubicBezTo>
                  <a:pt x="101281" y="1293519"/>
                  <a:pt x="81574" y="1238686"/>
                  <a:pt x="139229" y="1217782"/>
                </a:cubicBezTo>
                <a:cubicBezTo>
                  <a:pt x="149964" y="980576"/>
                  <a:pt x="119526" y="302074"/>
                  <a:pt x="126606" y="201598"/>
                </a:cubicBezTo>
                <a:cubicBezTo>
                  <a:pt x="126379" y="134858"/>
                  <a:pt x="118596" y="155256"/>
                  <a:pt x="149952" y="76022"/>
                </a:cubicBezTo>
                <a:cubicBezTo>
                  <a:pt x="152987" y="41294"/>
                  <a:pt x="491276" y="-1735"/>
                  <a:pt x="641996" y="55"/>
                </a:cubicBezTo>
                <a:cubicBezTo>
                  <a:pt x="646656" y="150246"/>
                  <a:pt x="651641" y="272398"/>
                  <a:pt x="655674" y="388172"/>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p:cNvSpPr/>
          <p:nvPr/>
        </p:nvSpPr>
        <p:spPr>
          <a:xfrm>
            <a:off x="1266092" y="5892664"/>
            <a:ext cx="9877529" cy="882678"/>
          </a:xfrm>
          <a:prstGeom prst="rect">
            <a:avLst/>
          </a:prstGeom>
        </p:spPr>
        <p:txBody>
          <a:bodyPr wrap="square">
            <a:spAutoFit/>
          </a:bodyPr>
          <a:lstStyle/>
          <a:p>
            <a:pPr algn="ctr" rtl="1">
              <a:lnSpc>
                <a:spcPct val="107000"/>
              </a:lnSpc>
              <a:spcAft>
                <a:spcPts val="800"/>
              </a:spcAft>
              <a:buSzPts val="1100"/>
            </a:pPr>
            <a:r>
              <a:rPr lang="ar-YE" sz="2400" b="1"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rPr>
              <a:t>دور البنك المركزي اليمني (إدارة عام نظم المدفوعات) في أنشطة الجمعية اليمنية للتكنولوجيا المالية</a:t>
            </a:r>
            <a:endParaRPr lang="en-US" sz="24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cxnSp>
        <p:nvCxnSpPr>
          <p:cNvPr id="79" name="Straight Connector 78"/>
          <p:cNvCxnSpPr/>
          <p:nvPr/>
        </p:nvCxnSpPr>
        <p:spPr>
          <a:xfrm flipV="1">
            <a:off x="6222883" y="352697"/>
            <a:ext cx="909437" cy="153640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558937" y="2508069"/>
            <a:ext cx="1252132" cy="822010"/>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sp>
        <p:nvSpPr>
          <p:cNvPr id="280" name="TextBox 279"/>
          <p:cNvSpPr txBox="1"/>
          <p:nvPr/>
        </p:nvSpPr>
        <p:spPr>
          <a:xfrm>
            <a:off x="97037" y="227471"/>
            <a:ext cx="4656079" cy="5395580"/>
          </a:xfrm>
          <a:prstGeom prst="rect">
            <a:avLst/>
          </a:prstGeom>
          <a:noFill/>
          <a:ln>
            <a:noFill/>
          </a:ln>
        </p:spPr>
        <p:txBody>
          <a:bodyPr wrap="square" rtlCol="0">
            <a:spAutoFit/>
          </a:bodyPr>
          <a:lstStyle/>
          <a:p>
            <a:pPr marL="342900" marR="0" lvl="0" indent="-342900" algn="r" rtl="1">
              <a:lnSpc>
                <a:spcPct val="107000"/>
              </a:lnSpc>
              <a:spcBef>
                <a:spcPts val="3000"/>
              </a:spcBef>
              <a:spcAft>
                <a:spcPts val="0"/>
              </a:spcAft>
              <a:buFont typeface="+mj-lt"/>
              <a:buAutoNum type="arabicPeriod" startAt="5"/>
            </a:pPr>
            <a:r>
              <a:rPr lang="ar-YE" dirty="0">
                <a:solidFill>
                  <a:schemeClr val="bg1"/>
                </a:solidFill>
                <a:latin typeface="Calibri" panose="020F0502020204030204" pitchFamily="34" charset="0"/>
                <a:ea typeface="Calibri" panose="020F0502020204030204" pitchFamily="34" charset="0"/>
                <a:cs typeface="GE SS Text Light" panose="020A0503020102020204" pitchFamily="18" charset="-78"/>
              </a:rPr>
              <a:t>تزويد الجمعية بتقارير رسمية حول كل ما يتعلق بالخدمات المالية الرقمية والتي يقدمها أعضاء الجمعية، لتقوم الجمعية بالتواصل مع الأعضاء ومناقشتهم في تلك التقارير. </a:t>
            </a:r>
            <a:endParaRPr lang="en-US"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3000"/>
              </a:spcBef>
              <a:spcAft>
                <a:spcPts val="0"/>
              </a:spcAft>
              <a:buFont typeface="+mj-lt"/>
              <a:buAutoNum type="arabicPeriod" startAt="5"/>
            </a:pPr>
            <a:r>
              <a:rPr lang="ar-YE" dirty="0">
                <a:solidFill>
                  <a:schemeClr val="bg1"/>
                </a:solidFill>
                <a:latin typeface="Calibri" panose="020F0502020204030204" pitchFamily="34" charset="0"/>
                <a:ea typeface="Calibri" panose="020F0502020204030204" pitchFamily="34" charset="0"/>
                <a:cs typeface="GE SS Text Light" panose="020A0503020102020204" pitchFamily="18" charset="-78"/>
              </a:rPr>
              <a:t>تزويد الجمعية بجميع التجاوزات والمخالفات التي يرتكبها أعضاء الجمعية فيما يخص السياسات و التعليمات التي يصدرها البنك المركزي اليمني. </a:t>
            </a:r>
            <a:endParaRPr lang="en-US"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3000"/>
              </a:spcBef>
              <a:spcAft>
                <a:spcPts val="0"/>
              </a:spcAft>
              <a:buFont typeface="+mj-lt"/>
              <a:buAutoNum type="arabicPeriod" startAt="5"/>
            </a:pPr>
            <a:r>
              <a:rPr lang="en-US" dirty="0">
                <a:solidFill>
                  <a:schemeClr val="bg1"/>
                </a:solidFill>
                <a:latin typeface="Calibri" panose="020F0502020204030204" pitchFamily="34" charset="0"/>
                <a:ea typeface="Calibri" panose="020F0502020204030204" pitchFamily="34" charset="0"/>
                <a:cs typeface="GE SS Text Light" panose="020A0503020102020204" pitchFamily="18" charset="-78"/>
              </a:rPr>
              <a:t> </a:t>
            </a:r>
            <a:r>
              <a:rPr lang="ar-YE" dirty="0">
                <a:solidFill>
                  <a:schemeClr val="bg1"/>
                </a:solidFill>
                <a:latin typeface="Calibri" panose="020F0502020204030204" pitchFamily="34" charset="0"/>
                <a:ea typeface="Calibri" panose="020F0502020204030204" pitchFamily="34" charset="0"/>
                <a:cs typeface="GE SS Text Light" panose="020A0503020102020204" pitchFamily="18" charset="-78"/>
              </a:rPr>
              <a:t>مطالبة الجمعية بالتواصل مع جميع أعضائها لمناقشة ودراسة مستجدات و قضايا صناعة التكنولوجيا المالية </a:t>
            </a:r>
            <a:endParaRPr lang="en-US" dirty="0">
              <a:solidFill>
                <a:schemeClr val="bg1"/>
              </a:solidFill>
              <a:latin typeface="Calibri" panose="020F0502020204030204" pitchFamily="34" charset="0"/>
              <a:ea typeface="Calibri" panose="020F0502020204030204" pitchFamily="34" charset="0"/>
              <a:cs typeface="GE SS Text Light" panose="020A0503020102020204" pitchFamily="18" charset="-78"/>
            </a:endParaRPr>
          </a:p>
          <a:p>
            <a:pPr marL="342900" marR="0" lvl="0" indent="-342900" algn="r" rtl="1">
              <a:lnSpc>
                <a:spcPct val="107000"/>
              </a:lnSpc>
              <a:spcBef>
                <a:spcPts val="3000"/>
              </a:spcBef>
              <a:spcAft>
                <a:spcPts val="800"/>
              </a:spcAft>
              <a:buFont typeface="+mj-lt"/>
              <a:buAutoNum type="arabicPeriod" startAt="5"/>
            </a:pPr>
            <a:r>
              <a:rPr lang="ar-YE" dirty="0">
                <a:solidFill>
                  <a:schemeClr val="bg1"/>
                </a:solidFill>
                <a:latin typeface="Calibri" panose="020F0502020204030204" pitchFamily="34" charset="0"/>
                <a:ea typeface="Calibri" panose="020F0502020204030204" pitchFamily="34" charset="0"/>
                <a:cs typeface="GE SS Text Light" panose="020A0503020102020204" pitchFamily="18" charset="-78"/>
              </a:rPr>
              <a:t>تزويد الجمعية بنتائج مستوى أداء الأعضاء بحسب التقارير السنوية \ الربعية \ الشهرية الخاصة بخدمات الدفع الالكترونية وخدمات النقود الالكترونية.</a:t>
            </a:r>
            <a:endParaRPr lang="en-US"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94" name="TextBox 93"/>
          <p:cNvSpPr txBox="1"/>
          <p:nvPr/>
        </p:nvSpPr>
        <p:spPr>
          <a:xfrm>
            <a:off x="7001691" y="172099"/>
            <a:ext cx="5036817" cy="5691943"/>
          </a:xfrm>
          <a:prstGeom prst="rect">
            <a:avLst/>
          </a:prstGeom>
          <a:noFill/>
          <a:ln>
            <a:noFill/>
          </a:ln>
        </p:spPr>
        <p:txBody>
          <a:bodyPr wrap="square" rtlCol="0">
            <a:spAutoFit/>
          </a:bodyPr>
          <a:lstStyle/>
          <a:p>
            <a:pPr marL="342900" marR="0" lvl="0" indent="-342900" algn="r" rtl="1">
              <a:lnSpc>
                <a:spcPct val="107000"/>
              </a:lnSpc>
              <a:spcBef>
                <a:spcPts val="3000"/>
              </a:spcBef>
              <a:spcAft>
                <a:spcPts val="0"/>
              </a:spcAft>
              <a:buFont typeface="+mj-lt"/>
              <a:buAutoNum type="arabicPeriod"/>
            </a:pPr>
            <a:r>
              <a:rPr lang="ar-YE" dirty="0">
                <a:solidFill>
                  <a:schemeClr val="bg1"/>
                </a:solidFill>
                <a:latin typeface="Calibri" panose="020F0502020204030204" pitchFamily="34" charset="0"/>
                <a:ea typeface="Calibri" panose="020F0502020204030204" pitchFamily="34" charset="0"/>
                <a:cs typeface="GE SS Text Light" panose="020A0503020102020204" pitchFamily="18" charset="-78"/>
              </a:rPr>
              <a:t>ستكون إدارة عام نظم المدفوعات من أهم الأعضاء المؤسسين للجمعية لارتباط طبيعة عملها بخدمات النقود الإلكترونية عبر الهاتف المحمول. </a:t>
            </a:r>
            <a:endParaRPr lang="en-US"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3000"/>
              </a:spcBef>
              <a:spcAft>
                <a:spcPts val="0"/>
              </a:spcAft>
              <a:buFont typeface="+mj-lt"/>
              <a:buAutoNum type="arabicPeriod"/>
            </a:pPr>
            <a:r>
              <a:rPr lang="ar-YE" dirty="0">
                <a:solidFill>
                  <a:schemeClr val="bg1"/>
                </a:solidFill>
                <a:latin typeface="Calibri" panose="020F0502020204030204" pitchFamily="34" charset="0"/>
                <a:ea typeface="Calibri" panose="020F0502020204030204" pitchFamily="34" charset="0"/>
                <a:cs typeface="GE SS Text Light" panose="020A0503020102020204" pitchFamily="18" charset="-78"/>
              </a:rPr>
              <a:t>إدارة عام نظم المدفوعات ستمثل حلقة الوصل بين الجمعية و بين باقي إدارات البنك المركزي.</a:t>
            </a:r>
            <a:endParaRPr lang="en-US"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3000"/>
              </a:spcBef>
              <a:spcAft>
                <a:spcPts val="0"/>
              </a:spcAft>
              <a:buFont typeface="+mj-lt"/>
              <a:buAutoNum type="arabicPeriod"/>
            </a:pPr>
            <a:r>
              <a:rPr lang="ar-YE" dirty="0">
                <a:solidFill>
                  <a:schemeClr val="bg1"/>
                </a:solidFill>
                <a:latin typeface="Calibri" panose="020F0502020204030204" pitchFamily="34" charset="0"/>
                <a:ea typeface="Calibri" panose="020F0502020204030204" pitchFamily="34" charset="0"/>
                <a:cs typeface="GE SS Text Light" panose="020A0503020102020204" pitchFamily="18" charset="-78"/>
              </a:rPr>
              <a:t>ستشارك إدارة عام نظم المدفوعات مع باقي الإدارات التابعة للجمعية من خلال في العديد من الفعاليات والندوات والمؤتمرات وستكون هي الصوت الرسمي للبنك المركزي باعتباره المشرع القانوني لخدمات الدفع الإلكترونية وصناعة التكنولوجيا المالية في البلاد. </a:t>
            </a:r>
            <a:endParaRPr lang="en-US"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3000"/>
              </a:spcBef>
              <a:spcAft>
                <a:spcPts val="800"/>
              </a:spcAft>
              <a:buFont typeface="+mj-lt"/>
              <a:buAutoNum type="arabicPeriod"/>
            </a:pPr>
            <a:r>
              <a:rPr lang="ar-YE" dirty="0">
                <a:solidFill>
                  <a:schemeClr val="bg1"/>
                </a:solidFill>
                <a:latin typeface="Calibri" panose="020F0502020204030204" pitchFamily="34" charset="0"/>
                <a:ea typeface="Calibri" panose="020F0502020204030204" pitchFamily="34" charset="0"/>
                <a:cs typeface="GE SS Text Light" panose="020A0503020102020204" pitchFamily="18" charset="-78"/>
              </a:rPr>
              <a:t>تزويد الجمعية بجميع التعليمات والتعاميم الرسمية التي تختص بصناعة التكنولوجيا المالية وخدمات الدفع الالكتروني لتتولى الجمعية إرسال تلك التعاميم لجميع الأعضاء </a:t>
            </a:r>
            <a:endParaRPr lang="en-US"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5220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heel(1)">
                                      <p:cBhvr>
                                        <p:cTn id="13" dur="2000"/>
                                        <p:tgtEl>
                                          <p:spTgt spid="13"/>
                                        </p:tgtEl>
                                      </p:cBhvr>
                                    </p:animEffect>
                                  </p:childTnLst>
                                </p:cTn>
                              </p:par>
                              <p:par>
                                <p:cTn id="14" presetID="7" presetClass="emph" presetSubtype="2" repeatCount="indefinite" nodeType="withEffect">
                                  <p:stCondLst>
                                    <p:cond delay="0"/>
                                  </p:stCondLst>
                                  <p:endCondLst>
                                    <p:cond evt="onNext" delay="0">
                                      <p:tgtEl>
                                        <p:sldTgt/>
                                      </p:tgtEl>
                                    </p:cond>
                                  </p:endCondLst>
                                  <p:childTnLst>
                                    <p:animClr clrSpc="rgb" dir="cw">
                                      <p:cBhvr>
                                        <p:cTn id="15" dur="2000" fill="hold"/>
                                        <p:tgtEl>
                                          <p:spTgt spid="13"/>
                                        </p:tgtEl>
                                        <p:attrNameLst>
                                          <p:attrName>stroke.color</p:attrName>
                                        </p:attrNameLst>
                                      </p:cBhvr>
                                      <p:to>
                                        <a:srgbClr val="C00000"/>
                                      </p:to>
                                    </p:animClr>
                                    <p:set>
                                      <p:cBhvr>
                                        <p:cTn id="16" dur="2000" fill="hold"/>
                                        <p:tgtEl>
                                          <p:spTgt spid="13"/>
                                        </p:tgtEl>
                                        <p:attrNameLst>
                                          <p:attrName>stroke.on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wipe(left)">
                                      <p:cBhvr>
                                        <p:cTn id="21" dur="500"/>
                                        <p:tgtEl>
                                          <p:spTgt spid="7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4">
                                            <p:txEl>
                                              <p:pRg st="0" end="0"/>
                                            </p:txEl>
                                          </p:spTgt>
                                        </p:tgtEl>
                                        <p:attrNameLst>
                                          <p:attrName>style.visibility</p:attrName>
                                        </p:attrNameLst>
                                      </p:cBhvr>
                                      <p:to>
                                        <p:strVal val="visible"/>
                                      </p:to>
                                    </p:set>
                                    <p:animEffect transition="in" filter="fade">
                                      <p:cBhvr>
                                        <p:cTn id="26" dur="500"/>
                                        <p:tgtEl>
                                          <p:spTgt spid="9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4">
                                            <p:txEl>
                                              <p:pRg st="1" end="1"/>
                                            </p:txEl>
                                          </p:spTgt>
                                        </p:tgtEl>
                                        <p:attrNameLst>
                                          <p:attrName>style.visibility</p:attrName>
                                        </p:attrNameLst>
                                      </p:cBhvr>
                                      <p:to>
                                        <p:strVal val="visible"/>
                                      </p:to>
                                    </p:set>
                                    <p:animEffect transition="in" filter="fade">
                                      <p:cBhvr>
                                        <p:cTn id="31" dur="500"/>
                                        <p:tgtEl>
                                          <p:spTgt spid="94">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94">
                                            <p:txEl>
                                              <p:pRg st="2" end="2"/>
                                            </p:txEl>
                                          </p:spTgt>
                                        </p:tgtEl>
                                        <p:attrNameLst>
                                          <p:attrName>style.visibility</p:attrName>
                                        </p:attrNameLst>
                                      </p:cBhvr>
                                      <p:to>
                                        <p:strVal val="visible"/>
                                      </p:to>
                                    </p:set>
                                    <p:animEffect transition="in" filter="fade">
                                      <p:cBhvr>
                                        <p:cTn id="36" dur="500"/>
                                        <p:tgtEl>
                                          <p:spTgt spid="94">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94">
                                            <p:txEl>
                                              <p:pRg st="3" end="3"/>
                                            </p:txEl>
                                          </p:spTgt>
                                        </p:tgtEl>
                                        <p:attrNameLst>
                                          <p:attrName>style.visibility</p:attrName>
                                        </p:attrNameLst>
                                      </p:cBhvr>
                                      <p:to>
                                        <p:strVal val="visible"/>
                                      </p:to>
                                    </p:set>
                                    <p:animEffect transition="in" filter="fade">
                                      <p:cBhvr>
                                        <p:cTn id="41" dur="500"/>
                                        <p:tgtEl>
                                          <p:spTgt spid="94">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nodeType="click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wipe(right)">
                                      <p:cBhvr>
                                        <p:cTn id="46" dur="500"/>
                                        <p:tgtEl>
                                          <p:spTgt spid="8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80">
                                            <p:txEl>
                                              <p:pRg st="0" end="0"/>
                                            </p:txEl>
                                          </p:spTgt>
                                        </p:tgtEl>
                                        <p:attrNameLst>
                                          <p:attrName>style.visibility</p:attrName>
                                        </p:attrNameLst>
                                      </p:cBhvr>
                                      <p:to>
                                        <p:strVal val="visible"/>
                                      </p:to>
                                    </p:set>
                                    <p:animEffect transition="in" filter="fade">
                                      <p:cBhvr>
                                        <p:cTn id="51" dur="500"/>
                                        <p:tgtEl>
                                          <p:spTgt spid="280">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80">
                                            <p:txEl>
                                              <p:pRg st="1" end="1"/>
                                            </p:txEl>
                                          </p:spTgt>
                                        </p:tgtEl>
                                        <p:attrNameLst>
                                          <p:attrName>style.visibility</p:attrName>
                                        </p:attrNameLst>
                                      </p:cBhvr>
                                      <p:to>
                                        <p:strVal val="visible"/>
                                      </p:to>
                                    </p:set>
                                    <p:animEffect transition="in" filter="fade">
                                      <p:cBhvr>
                                        <p:cTn id="56" dur="500"/>
                                        <p:tgtEl>
                                          <p:spTgt spid="280">
                                            <p:txEl>
                                              <p:pRg st="1" end="1"/>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80">
                                            <p:txEl>
                                              <p:pRg st="2" end="2"/>
                                            </p:txEl>
                                          </p:spTgt>
                                        </p:tgtEl>
                                        <p:attrNameLst>
                                          <p:attrName>style.visibility</p:attrName>
                                        </p:attrNameLst>
                                      </p:cBhvr>
                                      <p:to>
                                        <p:strVal val="visible"/>
                                      </p:to>
                                    </p:set>
                                    <p:animEffect transition="in" filter="fade">
                                      <p:cBhvr>
                                        <p:cTn id="61" dur="500"/>
                                        <p:tgtEl>
                                          <p:spTgt spid="280">
                                            <p:txEl>
                                              <p:pRg st="2" end="2"/>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80">
                                            <p:txEl>
                                              <p:pRg st="3" end="3"/>
                                            </p:txEl>
                                          </p:spTgt>
                                        </p:tgtEl>
                                        <p:attrNameLst>
                                          <p:attrName>style.visibility</p:attrName>
                                        </p:attrNameLst>
                                      </p:cBhvr>
                                      <p:to>
                                        <p:strVal val="visible"/>
                                      </p:to>
                                    </p:set>
                                    <p:animEffect transition="in" filter="fade">
                                      <p:cBhvr>
                                        <p:cTn id="66" dur="500"/>
                                        <p:tgtEl>
                                          <p:spTgt spid="28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9" grpId="0"/>
      <p:bldP spid="280" grpId="0" build="p"/>
      <p:bldP spid="94"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pic>
        <p:nvPicPr>
          <p:cNvPr id="3" name="Google Shape;319;p40"/>
          <p:cNvPicPr preferRelativeResize="0"/>
          <p:nvPr/>
        </p:nvPicPr>
        <p:blipFill rotWithShape="1">
          <a:blip r:embed="rId2"/>
          <a:srcRect l="13656" t="19125" r="11677" b="17143"/>
          <a:stretch/>
        </p:blipFill>
        <p:spPr>
          <a:xfrm>
            <a:off x="0" y="0"/>
            <a:ext cx="12192000" cy="6861593"/>
          </a:xfrm>
          <a:prstGeom prst="rect">
            <a:avLst/>
          </a:prstGeom>
          <a:noFill/>
          <a:ln>
            <a:solidFill>
              <a:schemeClr val="bg1"/>
            </a:solidFill>
          </a:ln>
        </p:spPr>
      </p:pic>
      <p:sp>
        <p:nvSpPr>
          <p:cNvPr id="4" name="TextBox 3"/>
          <p:cNvSpPr txBox="1"/>
          <p:nvPr/>
        </p:nvSpPr>
        <p:spPr>
          <a:xfrm>
            <a:off x="7001691" y="172099"/>
            <a:ext cx="5036817" cy="6281848"/>
          </a:xfrm>
          <a:prstGeom prst="rect">
            <a:avLst/>
          </a:prstGeom>
          <a:noFill/>
          <a:ln>
            <a:noFill/>
          </a:ln>
        </p:spPr>
        <p:txBody>
          <a:bodyPr wrap="square" rtlCol="0">
            <a:spAutoFit/>
          </a:bodyPr>
          <a:lstStyle/>
          <a:p>
            <a:pPr marR="0" lvl="0" algn="r" rtl="1">
              <a:lnSpc>
                <a:spcPct val="107000"/>
              </a:lnSpc>
              <a:spcBef>
                <a:spcPts val="3000"/>
              </a:spcBef>
              <a:spcAft>
                <a:spcPts val="0"/>
              </a:spcAft>
            </a:pPr>
            <a:endParaRPr lang="en-US"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indent="-342900" algn="r" rtl="1">
              <a:lnSpc>
                <a:spcPct val="107000"/>
              </a:lnSpc>
              <a:spcBef>
                <a:spcPts val="3000"/>
              </a:spcBef>
              <a:buFont typeface="+mj-lt"/>
              <a:buAutoNum type="arabicPeriod"/>
            </a:pPr>
            <a:r>
              <a:rPr lang="ar-YE" dirty="0">
                <a:solidFill>
                  <a:schemeClr val="bg1"/>
                </a:solidFill>
                <a:latin typeface="GE SS Text Light" panose="020A0503020102020204" pitchFamily="18" charset="-78"/>
                <a:ea typeface="GE SS Text Light" panose="020A0503020102020204" pitchFamily="18" charset="-78"/>
                <a:cs typeface="GE SS Text Light" panose="020A0503020102020204" pitchFamily="18" charset="-78"/>
              </a:rPr>
              <a:t>استقبال الشكاوى والمشاكل التي يعاني منها جميع أعضاء الجمعية في كل ما يتعلق بالبنية التحتية </a:t>
            </a:r>
            <a:r>
              <a:rPr lang="ar-YE" dirty="0" err="1">
                <a:solidFill>
                  <a:schemeClr val="bg1"/>
                </a:solidFill>
                <a:latin typeface="GE SS Text Light" panose="020A0503020102020204" pitchFamily="18" charset="-78"/>
                <a:ea typeface="GE SS Text Light" panose="020A0503020102020204" pitchFamily="18" charset="-78"/>
                <a:cs typeface="GE SS Text Light" panose="020A0503020102020204" pitchFamily="18" charset="-78"/>
              </a:rPr>
              <a:t>للإتصالات</a:t>
            </a:r>
            <a:r>
              <a:rPr lang="ar-YE" dirty="0">
                <a:solidFill>
                  <a:schemeClr val="bg1"/>
                </a:solidFill>
                <a:latin typeface="GE SS Text Light" panose="020A0503020102020204" pitchFamily="18" charset="-78"/>
                <a:ea typeface="GE SS Text Light" panose="020A0503020102020204" pitchFamily="18" charset="-78"/>
                <a:cs typeface="GE SS Text Light" panose="020A0503020102020204" pitchFamily="18" charset="-78"/>
              </a:rPr>
              <a:t> والقيام بمعالجتها وترتيبها بالشكل الذي يساعد في تحقيق الشمول المالي في البلاد .</a:t>
            </a:r>
            <a:endParaRPr lang="en-US"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indent="-342900" algn="r" rtl="1">
              <a:lnSpc>
                <a:spcPct val="107000"/>
              </a:lnSpc>
              <a:spcBef>
                <a:spcPts val="3000"/>
              </a:spcBef>
              <a:spcAft>
                <a:spcPts val="800"/>
              </a:spcAft>
              <a:buFont typeface="+mj-lt"/>
              <a:buAutoNum type="arabicPeriod"/>
            </a:pPr>
            <a:r>
              <a:rPr lang="ar-YE" dirty="0">
                <a:solidFill>
                  <a:schemeClr val="bg1"/>
                </a:solidFill>
                <a:latin typeface="GE SS Text Light" panose="020A0503020102020204" pitchFamily="18" charset="-78"/>
                <a:ea typeface="GE SS Text Light" panose="020A0503020102020204" pitchFamily="18" charset="-78"/>
                <a:cs typeface="GE SS Text Light" panose="020A0503020102020204" pitchFamily="18" charset="-78"/>
              </a:rPr>
              <a:t>استقبال شكاوى أعضاء الجمعية حول تكلفة   التسعيرات الخاصة بأسعار   الرسائل النصية الخاصة بخدمات النقود الإلكترونية والرفع بهذه الأمور الى المعنيين في الوزارة بغرض الوصول لحلول حول تلك التكلفة بما يشجع الاستثمار في هذه الصناعة </a:t>
            </a:r>
            <a:endParaRPr lang="en-US" dirty="0">
              <a:solidFill>
                <a:schemeClr val="bg1"/>
              </a:solidFill>
              <a:latin typeface="GE SS Text Light" panose="020A0503020102020204" pitchFamily="18" charset="-78"/>
              <a:ea typeface="GE SS Text Light" panose="020A0503020102020204" pitchFamily="18" charset="-78"/>
              <a:cs typeface="GE SS Text Light" panose="020A0503020102020204" pitchFamily="18" charset="-78"/>
            </a:endParaRPr>
          </a:p>
          <a:p>
            <a:pPr marL="342900" indent="-342900" algn="r" rtl="1">
              <a:lnSpc>
                <a:spcPct val="107000"/>
              </a:lnSpc>
              <a:spcBef>
                <a:spcPts val="3000"/>
              </a:spcBef>
              <a:spcAft>
                <a:spcPts val="800"/>
              </a:spcAft>
              <a:buFont typeface="+mj-lt"/>
              <a:buAutoNum type="arabicPeriod"/>
            </a:pPr>
            <a:r>
              <a:rPr lang="ar-YE" dirty="0">
                <a:solidFill>
                  <a:schemeClr val="bg1"/>
                </a:solidFill>
                <a:latin typeface="GE SS Text Light" panose="020A0503020102020204" pitchFamily="18" charset="-78"/>
                <a:ea typeface="GE SS Text Light" panose="020A0503020102020204" pitchFamily="18" charset="-78"/>
                <a:cs typeface="GE SS Text Light" panose="020A0503020102020204" pitchFamily="18" charset="-78"/>
              </a:rPr>
              <a:t>تعتبر الوزارة هي حلقة الوصل ما بين أعضاء الجمعية المشاركين وبين باقي الإدارات والقطاعات التابعة للوزارة، من خلال إيصال تعليمات الوزارة  الى أعضاء الجمعية </a:t>
            </a:r>
            <a:endParaRPr lang="en-US" dirty="0">
              <a:solidFill>
                <a:schemeClr val="bg1"/>
              </a:solidFill>
              <a:latin typeface="GE SS Text Light" panose="020A0503020102020204" pitchFamily="18" charset="-78"/>
              <a:ea typeface="GE SS Text Light" panose="020A0503020102020204" pitchFamily="18" charset="-78"/>
              <a:cs typeface="GE SS Text Light" panose="020A0503020102020204" pitchFamily="18" charset="-78"/>
            </a:endParaRPr>
          </a:p>
          <a:p>
            <a:pPr marL="342900" marR="0" lvl="0" indent="-342900" algn="r" rtl="1">
              <a:lnSpc>
                <a:spcPct val="107000"/>
              </a:lnSpc>
              <a:spcBef>
                <a:spcPts val="3000"/>
              </a:spcBef>
              <a:spcAft>
                <a:spcPts val="800"/>
              </a:spcAft>
              <a:buFont typeface="+mj-lt"/>
              <a:buAutoNum type="arabicPeriod"/>
            </a:pPr>
            <a:endParaRPr lang="ar-YE" dirty="0">
              <a:solidFill>
                <a:schemeClr val="bg1"/>
              </a:solidFill>
              <a:latin typeface="Calibri" panose="020F0502020204030204" pitchFamily="34" charset="0"/>
              <a:ea typeface="Calibri" panose="020F0502020204030204" pitchFamily="34" charset="0"/>
              <a:cs typeface="GE SS Text Light" panose="020A0503020102020204" pitchFamily="18" charset="-78"/>
            </a:endParaRPr>
          </a:p>
        </p:txBody>
      </p:sp>
      <p:sp>
        <p:nvSpPr>
          <p:cNvPr id="5" name="TextBox 4"/>
          <p:cNvSpPr txBox="1"/>
          <p:nvPr/>
        </p:nvSpPr>
        <p:spPr>
          <a:xfrm>
            <a:off x="443191" y="172099"/>
            <a:ext cx="5036817" cy="4802853"/>
          </a:xfrm>
          <a:prstGeom prst="rect">
            <a:avLst/>
          </a:prstGeom>
          <a:noFill/>
          <a:ln>
            <a:noFill/>
          </a:ln>
        </p:spPr>
        <p:txBody>
          <a:bodyPr wrap="square" rtlCol="0">
            <a:spAutoFit/>
          </a:bodyPr>
          <a:lstStyle/>
          <a:p>
            <a:pPr marR="0" lvl="0" algn="r" rtl="1">
              <a:lnSpc>
                <a:spcPct val="107000"/>
              </a:lnSpc>
              <a:spcBef>
                <a:spcPts val="3000"/>
              </a:spcBef>
              <a:spcAft>
                <a:spcPts val="0"/>
              </a:spcAft>
            </a:pPr>
            <a:endParaRPr lang="en-US"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indent="-342900" algn="r" rtl="1">
              <a:lnSpc>
                <a:spcPct val="107000"/>
              </a:lnSpc>
              <a:spcBef>
                <a:spcPts val="3000"/>
              </a:spcBef>
              <a:buAutoNum type="arabicPeriod"/>
            </a:pPr>
            <a:r>
              <a:rPr lang="ar-YE" dirty="0">
                <a:solidFill>
                  <a:schemeClr val="bg1"/>
                </a:solidFill>
                <a:latin typeface="GE SS Text Light" panose="020A0503020102020204" pitchFamily="18" charset="-78"/>
                <a:ea typeface="GE SS Text Light" panose="020A0503020102020204" pitchFamily="18" charset="-78"/>
                <a:cs typeface="GE SS Text Light" panose="020A0503020102020204" pitchFamily="18" charset="-78"/>
              </a:rPr>
              <a:t>تعتبر الوزارة هي العضو الداعم والمساند للأنشطة الخاصة بصناعة التكنولوجيا المالية وذلك من خلال اعداد استراتيجيات توسيع البنية التحتية للاتصالات وشبكات الإنترنت في المناطق النائية الذي يحقق الشمول المالي في البلاد.</a:t>
            </a:r>
          </a:p>
          <a:p>
            <a:pPr marL="342900" indent="-342900" algn="r" rtl="1">
              <a:lnSpc>
                <a:spcPct val="107000"/>
              </a:lnSpc>
              <a:spcBef>
                <a:spcPts val="3000"/>
              </a:spcBef>
              <a:buFontTx/>
              <a:buAutoNum type="arabicPeriod"/>
            </a:pPr>
            <a:r>
              <a:rPr lang="ar-YE" dirty="0">
                <a:solidFill>
                  <a:schemeClr val="bg1"/>
                </a:solidFill>
                <a:latin typeface="GE SS Text Light" panose="020A0503020102020204" pitchFamily="18" charset="-78"/>
                <a:ea typeface="GE SS Text Light" panose="020A0503020102020204" pitchFamily="18" charset="-78"/>
                <a:cs typeface="GE SS Text Light" panose="020A0503020102020204" pitchFamily="18" charset="-78"/>
              </a:rPr>
              <a:t>العمل ضمن فريق عمل واحد مع البنك المركزي من خلال تضافر الجهود المشتركة لحل جميع الإشكاليات والمشاكل التي تعاني منها صناعة التكنولوجيا المالية بشكل عام ، ويعاني منها أعضاء </a:t>
            </a:r>
            <a:r>
              <a:rPr lang="ar-YE" dirty="0" err="1">
                <a:solidFill>
                  <a:schemeClr val="bg1"/>
                </a:solidFill>
                <a:latin typeface="GE SS Text Light" panose="020A0503020102020204" pitchFamily="18" charset="-78"/>
                <a:ea typeface="GE SS Text Light" panose="020A0503020102020204" pitchFamily="18" charset="-78"/>
                <a:cs typeface="GE SS Text Light" panose="020A0503020102020204" pitchFamily="18" charset="-78"/>
              </a:rPr>
              <a:t>الالاستثمار</a:t>
            </a:r>
            <a:r>
              <a:rPr lang="ar-YE" dirty="0">
                <a:solidFill>
                  <a:schemeClr val="bg1"/>
                </a:solidFill>
                <a:latin typeface="GE SS Text Light" panose="020A0503020102020204" pitchFamily="18" charset="-78"/>
                <a:ea typeface="GE SS Text Light" panose="020A0503020102020204" pitchFamily="18" charset="-78"/>
                <a:cs typeface="GE SS Text Light" panose="020A0503020102020204" pitchFamily="18" charset="-78"/>
              </a:rPr>
              <a:t> في هذه الصناعة </a:t>
            </a:r>
            <a:endParaRPr lang="en-US" dirty="0">
              <a:solidFill>
                <a:schemeClr val="bg1"/>
              </a:solidFill>
              <a:latin typeface="GE SS Text Light" panose="020A0503020102020204" pitchFamily="18" charset="-78"/>
              <a:ea typeface="GE SS Text Light" panose="020A0503020102020204" pitchFamily="18" charset="-78"/>
              <a:cs typeface="GE SS Text Light" panose="020A0503020102020204" pitchFamily="18" charset="-78"/>
            </a:endParaRPr>
          </a:p>
          <a:p>
            <a:pPr marL="342900" marR="0" lvl="0" indent="-342900" algn="r" rtl="1">
              <a:lnSpc>
                <a:spcPct val="107000"/>
              </a:lnSpc>
              <a:spcBef>
                <a:spcPts val="3000"/>
              </a:spcBef>
              <a:spcAft>
                <a:spcPts val="800"/>
              </a:spcAft>
              <a:buFont typeface="+mj-lt"/>
              <a:buAutoNum type="arabicPeriod"/>
            </a:pPr>
            <a:endParaRPr lang="ar-YE" dirty="0">
              <a:solidFill>
                <a:schemeClr val="bg1"/>
              </a:solidFill>
              <a:latin typeface="Calibri" panose="020F0502020204030204" pitchFamily="34" charset="0"/>
              <a:ea typeface="Calibri" panose="020F0502020204030204" pitchFamily="34" charset="0"/>
              <a:cs typeface="GE SS Text Light" panose="020A0503020102020204" pitchFamily="18" charset="-78"/>
            </a:endParaRPr>
          </a:p>
        </p:txBody>
      </p:sp>
      <p:sp>
        <p:nvSpPr>
          <p:cNvPr id="6" name="Rectangle 5"/>
          <p:cNvSpPr/>
          <p:nvPr/>
        </p:nvSpPr>
        <p:spPr>
          <a:xfrm>
            <a:off x="1266092" y="5892664"/>
            <a:ext cx="9877529" cy="487506"/>
          </a:xfrm>
          <a:prstGeom prst="rect">
            <a:avLst/>
          </a:prstGeom>
        </p:spPr>
        <p:txBody>
          <a:bodyPr wrap="square">
            <a:spAutoFit/>
          </a:bodyPr>
          <a:lstStyle/>
          <a:p>
            <a:pPr algn="ctr" rtl="1">
              <a:lnSpc>
                <a:spcPct val="107000"/>
              </a:lnSpc>
              <a:spcAft>
                <a:spcPts val="800"/>
              </a:spcAft>
              <a:buSzPts val="1100"/>
            </a:pPr>
            <a:r>
              <a:rPr lang="ar-YE" sz="2400" b="1"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rPr>
              <a:t>دور وزارة الاتصالات في أنشطة الجمعية اليمنية للتكنولوجيا المالية </a:t>
            </a:r>
            <a:endParaRPr lang="en-US" sz="2400" dirty="0">
              <a:solidFill>
                <a:srgbClr val="FFFFFF"/>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spTree>
    <p:extLst>
      <p:ext uri="{BB962C8B-B14F-4D97-AF65-F5344CB8AC3E}">
        <p14:creationId xmlns:p14="http://schemas.microsoft.com/office/powerpoint/2010/main" val="3975648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fade">
                                      <p:cBhvr>
                                        <p:cTn id="27" dur="500"/>
                                        <p:tgtEl>
                                          <p:spTgt spid="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p:tgtEl>
                                          <p:spTgt spid="6"/>
                                        </p:tgtEl>
                                        <p:attrNameLst>
                                          <p:attrName>ppt_y</p:attrName>
                                        </p:attrNameLst>
                                      </p:cBhvr>
                                      <p:tavLst>
                                        <p:tav tm="0">
                                          <p:val>
                                            <p:strVal val="#ppt_y+#ppt_h*1.125000"/>
                                          </p:val>
                                        </p:tav>
                                        <p:tav tm="100000">
                                          <p:val>
                                            <p:strVal val="#ppt_y"/>
                                          </p:val>
                                        </p:tav>
                                      </p:tavLst>
                                    </p:anim>
                                    <p:animEffect transition="in" filter="wipe(up)">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with medium confidence">
            <a:extLst>
              <a:ext uri="{FF2B5EF4-FFF2-40B4-BE49-F238E27FC236}">
                <a16:creationId xmlns:a16="http://schemas.microsoft.com/office/drawing/2014/main" id="{38BD120E-2C65-4542-A1EA-4CFC5B09A03C}"/>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072297" y="4002390"/>
            <a:ext cx="1817370" cy="489585"/>
          </a:xfrm>
          <a:prstGeom prst="rect">
            <a:avLst/>
          </a:prstGeom>
        </p:spPr>
      </p:pic>
      <p:pic>
        <p:nvPicPr>
          <p:cNvPr id="5" name="Picture 4" descr="A red and black sign&#10;&#10;Description automatically generated with low confidence">
            <a:extLst>
              <a:ext uri="{FF2B5EF4-FFF2-40B4-BE49-F238E27FC236}">
                <a16:creationId xmlns:a16="http://schemas.microsoft.com/office/drawing/2014/main" id="{60925049-49FC-429F-9B18-C2A8D093B7E6}"/>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638067" y="2207586"/>
            <a:ext cx="1352550" cy="723900"/>
          </a:xfrm>
          <a:prstGeom prst="rect">
            <a:avLst/>
          </a:prstGeom>
        </p:spPr>
      </p:pic>
      <p:pic>
        <p:nvPicPr>
          <p:cNvPr id="7" name="Picture 6" descr="Logo, company name&#10;&#10;Description automatically generated">
            <a:extLst>
              <a:ext uri="{FF2B5EF4-FFF2-40B4-BE49-F238E27FC236}">
                <a16:creationId xmlns:a16="http://schemas.microsoft.com/office/drawing/2014/main" id="{876B272B-FC90-4908-98E8-474138651A4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072297" y="2286812"/>
            <a:ext cx="1398905" cy="955675"/>
          </a:xfrm>
          <a:prstGeom prst="rect">
            <a:avLst/>
          </a:prstGeom>
        </p:spPr>
      </p:pic>
      <p:pic>
        <p:nvPicPr>
          <p:cNvPr id="8" name="Picture 7" descr="Diagram, logo&#10;&#10;Description automatically generated">
            <a:extLst>
              <a:ext uri="{FF2B5EF4-FFF2-40B4-BE49-F238E27FC236}">
                <a16:creationId xmlns:a16="http://schemas.microsoft.com/office/drawing/2014/main" id="{522DABDC-AB34-4400-AFAA-E904211DB17D}"/>
              </a:ext>
            </a:extLst>
          </p:cNvPr>
          <p:cNvPicPr/>
          <p:nvPr/>
        </p:nvPicPr>
        <p:blipFill>
          <a:blip r:embed="rId5">
            <a:extLst>
              <a:ext uri="{28A0092B-C50C-407E-A947-70E740481C1C}">
                <a14:useLocalDpi xmlns:a14="http://schemas.microsoft.com/office/drawing/2010/main" val="0"/>
              </a:ext>
            </a:extLst>
          </a:blip>
          <a:stretch>
            <a:fillRect/>
          </a:stretch>
        </p:blipFill>
        <p:spPr>
          <a:xfrm>
            <a:off x="6764720" y="5980161"/>
            <a:ext cx="1100455" cy="782955"/>
          </a:xfrm>
          <a:prstGeom prst="rect">
            <a:avLst/>
          </a:prstGeom>
        </p:spPr>
      </p:pic>
      <p:pic>
        <p:nvPicPr>
          <p:cNvPr id="9" name="Picture 8" descr="Logo&#10;&#10;Description automatically generated">
            <a:extLst>
              <a:ext uri="{FF2B5EF4-FFF2-40B4-BE49-F238E27FC236}">
                <a16:creationId xmlns:a16="http://schemas.microsoft.com/office/drawing/2014/main" id="{4DDDFE45-B849-4842-8356-E8A5BD99E2D7}"/>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4566470" y="6019869"/>
            <a:ext cx="1123315" cy="782955"/>
          </a:xfrm>
          <a:prstGeom prst="rect">
            <a:avLst/>
          </a:prstGeom>
          <a:solidFill>
            <a:schemeClr val="bg1"/>
          </a:solidFill>
        </p:spPr>
      </p:pic>
      <p:pic>
        <p:nvPicPr>
          <p:cNvPr id="10" name="Picture 9" descr="Logo&#10;&#10;Description automatically generated">
            <a:extLst>
              <a:ext uri="{FF2B5EF4-FFF2-40B4-BE49-F238E27FC236}">
                <a16:creationId xmlns:a16="http://schemas.microsoft.com/office/drawing/2014/main" id="{B4C4213C-74D7-44AD-BF1D-5721D47C9FF5}"/>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8364382" y="3453950"/>
            <a:ext cx="1899920" cy="1224280"/>
          </a:xfrm>
          <a:prstGeom prst="rect">
            <a:avLst/>
          </a:prstGeom>
        </p:spPr>
      </p:pic>
      <p:pic>
        <p:nvPicPr>
          <p:cNvPr id="11" name="Picture 10" descr="A picture containing graphical user interface&#10;&#10;Description automatically generated">
            <a:extLst>
              <a:ext uri="{FF2B5EF4-FFF2-40B4-BE49-F238E27FC236}">
                <a16:creationId xmlns:a16="http://schemas.microsoft.com/office/drawing/2014/main" id="{EB0E4F08-9E32-4709-9853-2A4D72CD0FAF}"/>
              </a:ext>
            </a:extLst>
          </p:cNvPr>
          <p:cNvPicPr/>
          <p:nvPr/>
        </p:nvPicPr>
        <p:blipFill rotWithShape="1">
          <a:blip r:embed="rId8">
            <a:extLst>
              <a:ext uri="{28A0092B-C50C-407E-A947-70E740481C1C}">
                <a14:useLocalDpi xmlns:a14="http://schemas.microsoft.com/office/drawing/2010/main" val="0"/>
              </a:ext>
            </a:extLst>
          </a:blip>
          <a:srcRect l="14241" t="24581" r="8556" b="22497"/>
          <a:stretch/>
        </p:blipFill>
        <p:spPr>
          <a:xfrm>
            <a:off x="7865175" y="5200695"/>
            <a:ext cx="1715770" cy="721995"/>
          </a:xfrm>
          <a:prstGeom prst="rect">
            <a:avLst/>
          </a:prstGeom>
        </p:spPr>
      </p:pic>
      <p:pic>
        <p:nvPicPr>
          <p:cNvPr id="12" name="Picture 11" descr="Logo&#10;&#10;Description automatically generated">
            <a:extLst>
              <a:ext uri="{FF2B5EF4-FFF2-40B4-BE49-F238E27FC236}">
                <a16:creationId xmlns:a16="http://schemas.microsoft.com/office/drawing/2014/main" id="{73EA6C76-B620-467B-B85D-2E687A0ADE0D}"/>
              </a:ext>
            </a:extLst>
          </p:cNvPr>
          <p:cNvPicPr/>
          <p:nvPr/>
        </p:nvPicPr>
        <p:blipFill rotWithShape="1">
          <a:blip r:embed="rId9" cstate="print">
            <a:extLst>
              <a:ext uri="{28A0092B-C50C-407E-A947-70E740481C1C}">
                <a14:useLocalDpi xmlns:a14="http://schemas.microsoft.com/office/drawing/2010/main" val="0"/>
              </a:ext>
            </a:extLst>
          </a:blip>
          <a:srcRect l="11335" t="31809" r="10012" b="28446"/>
          <a:stretch/>
        </p:blipFill>
        <p:spPr>
          <a:xfrm>
            <a:off x="2423015" y="5250427"/>
            <a:ext cx="2049145" cy="728980"/>
          </a:xfrm>
          <a:prstGeom prst="rect">
            <a:avLst/>
          </a:prstGeom>
        </p:spPr>
      </p:pic>
      <p:pic>
        <p:nvPicPr>
          <p:cNvPr id="13" name="Picture 12">
            <a:extLst>
              <a:ext uri="{FF2B5EF4-FFF2-40B4-BE49-F238E27FC236}">
                <a16:creationId xmlns:a16="http://schemas.microsoft.com/office/drawing/2014/main" id="{F298A02D-B15C-42A8-9CD6-102BD4B621D3}"/>
              </a:ext>
            </a:extLst>
          </p:cNvPr>
          <p:cNvPicPr/>
          <p:nvPr/>
        </p:nvPicPr>
        <p:blipFill rotWithShape="1">
          <a:blip r:embed="rId10"/>
          <a:srcRect b="16815"/>
          <a:stretch/>
        </p:blipFill>
        <p:spPr>
          <a:xfrm>
            <a:off x="7539468" y="743978"/>
            <a:ext cx="1932305" cy="740410"/>
          </a:xfrm>
          <a:prstGeom prst="rect">
            <a:avLst/>
          </a:prstGeom>
        </p:spPr>
      </p:pic>
      <p:pic>
        <p:nvPicPr>
          <p:cNvPr id="14" name="Picture 13" descr="Text&#10;&#10;Description automatically generated with low confidence">
            <a:extLst>
              <a:ext uri="{FF2B5EF4-FFF2-40B4-BE49-F238E27FC236}">
                <a16:creationId xmlns:a16="http://schemas.microsoft.com/office/drawing/2014/main" id="{742C6876-3569-4B24-8EC7-A4D8CADDCB58}"/>
              </a:ext>
            </a:extLst>
          </p:cNvPr>
          <p:cNvPicPr/>
          <p:nvPr/>
        </p:nvPicPr>
        <p:blipFill>
          <a:blip r:embed="rId11">
            <a:extLst>
              <a:ext uri="{28A0092B-C50C-407E-A947-70E740481C1C}">
                <a14:useLocalDpi xmlns:a14="http://schemas.microsoft.com/office/drawing/2010/main" val="0"/>
              </a:ext>
            </a:extLst>
          </a:blip>
          <a:stretch>
            <a:fillRect/>
          </a:stretch>
        </p:blipFill>
        <p:spPr>
          <a:xfrm>
            <a:off x="2756390" y="1132365"/>
            <a:ext cx="1715770" cy="520700"/>
          </a:xfrm>
          <a:prstGeom prst="rect">
            <a:avLst/>
          </a:prstGeom>
        </p:spPr>
      </p:pic>
      <p:pic>
        <p:nvPicPr>
          <p:cNvPr id="15" name="Picture 14" descr="Background pattern&#10;&#10;Description automatically generated">
            <a:extLst>
              <a:ext uri="{FF2B5EF4-FFF2-40B4-BE49-F238E27FC236}">
                <a16:creationId xmlns:a16="http://schemas.microsoft.com/office/drawing/2014/main" id="{32411E38-E539-4685-BF6C-EA00CE21364A}"/>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5212597" y="138114"/>
            <a:ext cx="1715770" cy="469900"/>
          </a:xfrm>
          <a:prstGeom prst="rect">
            <a:avLst/>
          </a:prstGeom>
        </p:spPr>
      </p:pic>
      <p:sp>
        <p:nvSpPr>
          <p:cNvPr id="16" name="Oval 15"/>
          <p:cNvSpPr/>
          <p:nvPr/>
        </p:nvSpPr>
        <p:spPr>
          <a:xfrm>
            <a:off x="-7634466" y="20780"/>
            <a:ext cx="6802582" cy="6816437"/>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icture containing graphical user interface&#10;&#10;Description automatically generated">
            <a:extLst>
              <a:ext uri="{FF2B5EF4-FFF2-40B4-BE49-F238E27FC236}">
                <a16:creationId xmlns:a16="http://schemas.microsoft.com/office/drawing/2014/main" id="{7812E483-954A-4B84-B48C-42EEEF7EE683}"/>
              </a:ext>
            </a:extLst>
          </p:cNvPr>
          <p:cNvPicPr/>
          <p:nvPr/>
        </p:nvPicPr>
        <p:blipFill>
          <a:blip r:embed="rId13" cstate="print">
            <a:extLst>
              <a:ext uri="{28A0092B-C50C-407E-A947-70E740481C1C}">
                <a14:useLocalDpi xmlns:a14="http://schemas.microsoft.com/office/drawing/2010/main" val="0"/>
              </a:ext>
            </a:extLst>
          </a:blip>
          <a:stretch>
            <a:fillRect/>
          </a:stretch>
        </p:blipFill>
        <p:spPr>
          <a:xfrm>
            <a:off x="3927900" y="2261945"/>
            <a:ext cx="4336200" cy="2329870"/>
          </a:xfrm>
          <a:prstGeom prst="rect">
            <a:avLst/>
          </a:prstGeom>
          <a:noFill/>
        </p:spPr>
      </p:pic>
      <p:sp>
        <p:nvSpPr>
          <p:cNvPr id="18" name="Rectangle 17"/>
          <p:cNvSpPr/>
          <p:nvPr/>
        </p:nvSpPr>
        <p:spPr>
          <a:xfrm>
            <a:off x="3995878" y="4370737"/>
            <a:ext cx="4368504" cy="461665"/>
          </a:xfrm>
          <a:prstGeom prst="rect">
            <a:avLst/>
          </a:prstGeom>
        </p:spPr>
        <p:txBody>
          <a:bodyPr wrap="none">
            <a:spAutoFit/>
          </a:bodyPr>
          <a:lstStyle/>
          <a:p>
            <a:r>
              <a:rPr lang="ar-YE" sz="2400" b="1" dirty="0">
                <a:solidFill>
                  <a:srgbClr val="002F40"/>
                </a:solidFill>
                <a:latin typeface="GE SS Text Bold" panose="020A0503020102020204" pitchFamily="18" charset="-78"/>
                <a:ea typeface="GE SS Text Bold" panose="020A0503020102020204" pitchFamily="18" charset="-78"/>
                <a:cs typeface="GE SS Text Bold" panose="020A0503020102020204" pitchFamily="18" charset="-78"/>
              </a:rPr>
              <a:t>تحالف الجمعيات المالية الرقمية</a:t>
            </a:r>
            <a:endParaRPr lang="en-US" sz="2400" dirty="0">
              <a:solidFill>
                <a:srgbClr val="002F40"/>
              </a:solidFill>
              <a:latin typeface="GE SS Text Bold" panose="020A0503020102020204" pitchFamily="18" charset="-78"/>
              <a:ea typeface="GE SS Text Bold" panose="020A0503020102020204" pitchFamily="18" charset="-78"/>
              <a:cs typeface="GE SS Text Bold" panose="020A0503020102020204" pitchFamily="18" charset="-78"/>
            </a:endParaRPr>
          </a:p>
        </p:txBody>
      </p:sp>
    </p:spTree>
    <p:extLst>
      <p:ext uri="{BB962C8B-B14F-4D97-AF65-F5344CB8AC3E}">
        <p14:creationId xmlns:p14="http://schemas.microsoft.com/office/powerpoint/2010/main" val="204772101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par>
                                    <p:cTn id="18" presetID="42" presetClass="path" presetSubtype="0" fill="hold" nodeType="withEffect" p14:presetBounceEnd="60000">
                                      <p:stCondLst>
                                        <p:cond delay="0"/>
                                      </p:stCondLst>
                                      <p:childTnLst>
                                        <p:animMotion origin="layout" path="M 3.33333E-6 1.85185E-6 L 0.02148 0.46481 " pathEditMode="relative" rAng="0" ptsTypes="AA" p14:bounceEnd="60000">
                                          <p:cBhvr>
                                            <p:cTn id="19" dur="900" spd="-100000" fill="hold"/>
                                            <p:tgtEl>
                                              <p:spTgt spid="15"/>
                                            </p:tgtEl>
                                            <p:attrNameLst>
                                              <p:attrName>ppt_x</p:attrName>
                                              <p:attrName>ppt_y</p:attrName>
                                            </p:attrNameLst>
                                          </p:cBhvr>
                                          <p:rCtr x="1068" y="23241"/>
                                        </p:animMotion>
                                      </p:childTnLst>
                                    </p:cTn>
                                  </p:par>
                                  <p:par>
                                    <p:cTn id="20" presetID="1"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par>
                                    <p:cTn id="22" presetID="42" presetClass="path" presetSubtype="0" fill="hold" nodeType="withEffect" p14:presetBounceEnd="60000">
                                      <p:stCondLst>
                                        <p:cond delay="0"/>
                                      </p:stCondLst>
                                      <p:childTnLst>
                                        <p:animMotion origin="layout" path="M -4.16667E-6 7.40741E-7 L 0.21276 0.28449 " pathEditMode="relative" rAng="0" ptsTypes="AA" p14:bounceEnd="60000">
                                          <p:cBhvr>
                                            <p:cTn id="23" dur="900" spd="-100000" fill="hold"/>
                                            <p:tgtEl>
                                              <p:spTgt spid="14"/>
                                            </p:tgtEl>
                                            <p:attrNameLst>
                                              <p:attrName>ppt_x</p:attrName>
                                              <p:attrName>ppt_y</p:attrName>
                                            </p:attrNameLst>
                                          </p:cBhvr>
                                          <p:rCtr x="10638" y="14213"/>
                                        </p:animMotion>
                                      </p:childTnLst>
                                    </p:cTn>
                                  </p:par>
                                  <p:par>
                                    <p:cTn id="24" presetID="1"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childTnLst>
                                    </p:cTn>
                                  </p:par>
                                  <p:par>
                                    <p:cTn id="26" presetID="42" presetClass="path" presetSubtype="0" fill="hold" nodeType="withEffect" p14:presetBounceEnd="60000">
                                      <p:stCondLst>
                                        <p:cond delay="0"/>
                                      </p:stCondLst>
                                      <p:childTnLst>
                                        <p:animMotion origin="layout" path="M -3.75E-6 -7.40741E-7 L 0.29193 0.10046 " pathEditMode="relative" rAng="0" ptsTypes="AA" p14:bounceEnd="60000">
                                          <p:cBhvr>
                                            <p:cTn id="27" dur="900" spd="-100000" fill="hold"/>
                                            <p:tgtEl>
                                              <p:spTgt spid="7"/>
                                            </p:tgtEl>
                                            <p:attrNameLst>
                                              <p:attrName>ppt_x</p:attrName>
                                              <p:attrName>ppt_y</p:attrName>
                                            </p:attrNameLst>
                                          </p:cBhvr>
                                          <p:rCtr x="14596" y="5023"/>
                                        </p:animMotion>
                                      </p:childTnLst>
                                    </p:cTn>
                                  </p:par>
                                  <p:par>
                                    <p:cTn id="28" presetID="1" presetClass="entr" presetSubtype="0" fill="hold" nodeType="withEffect">
                                      <p:stCondLst>
                                        <p:cond delay="0"/>
                                      </p:stCondLst>
                                      <p:childTnLst>
                                        <p:set>
                                          <p:cBhvr>
                                            <p:cTn id="29" dur="1" fill="hold">
                                              <p:stCondLst>
                                                <p:cond delay="0"/>
                                              </p:stCondLst>
                                            </p:cTn>
                                            <p:tgtEl>
                                              <p:spTgt spid="3"/>
                                            </p:tgtEl>
                                            <p:attrNameLst>
                                              <p:attrName>style.visibility</p:attrName>
                                            </p:attrNameLst>
                                          </p:cBhvr>
                                          <p:to>
                                            <p:strVal val="visible"/>
                                          </p:to>
                                        </p:set>
                                      </p:childTnLst>
                                    </p:cTn>
                                  </p:par>
                                  <p:par>
                                    <p:cTn id="30" presetID="42" presetClass="path" presetSubtype="0" fill="hold" nodeType="withEffect" p14:presetBounceEnd="60000">
                                      <p:stCondLst>
                                        <p:cond delay="0"/>
                                      </p:stCondLst>
                                      <p:childTnLst>
                                        <p:animMotion origin="layout" path="M -1.04167E-6 -2.96296E-6 L 0.27149 -0.11551 " pathEditMode="relative" rAng="0" ptsTypes="AA" p14:bounceEnd="60000">
                                          <p:cBhvr>
                                            <p:cTn id="31" dur="900" spd="-100000" fill="hold"/>
                                            <p:tgtEl>
                                              <p:spTgt spid="3"/>
                                            </p:tgtEl>
                                            <p:attrNameLst>
                                              <p:attrName>ppt_x</p:attrName>
                                              <p:attrName>ppt_y</p:attrName>
                                            </p:attrNameLst>
                                          </p:cBhvr>
                                          <p:rCtr x="13568" y="-5787"/>
                                        </p:animMotion>
                                      </p:childTnLst>
                                    </p:cTn>
                                  </p:par>
                                  <p:par>
                                    <p:cTn id="32" presetID="1"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childTnLst>
                                    </p:cTn>
                                  </p:par>
                                  <p:par>
                                    <p:cTn id="34" presetID="42" presetClass="path" presetSubtype="0" fill="hold" nodeType="withEffect" p14:presetBounceEnd="60000">
                                      <p:stCondLst>
                                        <p:cond delay="0"/>
                                      </p:stCondLst>
                                      <p:childTnLst>
                                        <p:animMotion origin="layout" path="M -2.29167E-6 1.11022E-16 L 0.22643 -0.31505 " pathEditMode="relative" rAng="0" ptsTypes="AA" p14:bounceEnd="60000">
                                          <p:cBhvr>
                                            <p:cTn id="35" dur="900" spd="-100000" fill="hold"/>
                                            <p:tgtEl>
                                              <p:spTgt spid="12"/>
                                            </p:tgtEl>
                                            <p:attrNameLst>
                                              <p:attrName>ppt_x</p:attrName>
                                              <p:attrName>ppt_y</p:attrName>
                                            </p:attrNameLst>
                                          </p:cBhvr>
                                          <p:rCtr x="11315" y="-15764"/>
                                        </p:animMotion>
                                      </p:childTnLst>
                                    </p:cTn>
                                  </p:par>
                                  <p:par>
                                    <p:cTn id="36" presetID="1" presetClass="entr" presetSubtype="0" fill="hold" nodeType="withEffect">
                                      <p:stCondLst>
                                        <p:cond delay="0"/>
                                      </p:stCondLst>
                                      <p:childTnLst>
                                        <p:set>
                                          <p:cBhvr>
                                            <p:cTn id="37" dur="1" fill="hold">
                                              <p:stCondLst>
                                                <p:cond delay="0"/>
                                              </p:stCondLst>
                                            </p:cTn>
                                            <p:tgtEl>
                                              <p:spTgt spid="9"/>
                                            </p:tgtEl>
                                            <p:attrNameLst>
                                              <p:attrName>style.visibility</p:attrName>
                                            </p:attrNameLst>
                                          </p:cBhvr>
                                          <p:to>
                                            <p:strVal val="visible"/>
                                          </p:to>
                                        </p:set>
                                      </p:childTnLst>
                                    </p:cTn>
                                  </p:par>
                                  <p:par>
                                    <p:cTn id="38" presetID="42" presetClass="path" presetSubtype="0" fill="hold" nodeType="withEffect" p14:presetBounceEnd="60000">
                                      <p:stCondLst>
                                        <p:cond delay="0"/>
                                      </p:stCondLst>
                                      <p:childTnLst>
                                        <p:animMotion origin="layout" path="M -2.91667E-6 -2.22222E-6 L 0.0836 -0.43102 " pathEditMode="relative" rAng="0" ptsTypes="AA" p14:bounceEnd="60000">
                                          <p:cBhvr>
                                            <p:cTn id="39" dur="900" spd="-100000" fill="hold"/>
                                            <p:tgtEl>
                                              <p:spTgt spid="9"/>
                                            </p:tgtEl>
                                            <p:attrNameLst>
                                              <p:attrName>ppt_x</p:attrName>
                                              <p:attrName>ppt_y</p:attrName>
                                            </p:attrNameLst>
                                          </p:cBhvr>
                                          <p:rCtr x="4180" y="-21551"/>
                                        </p:animMotion>
                                      </p:childTnLst>
                                    </p:cTn>
                                  </p:par>
                                  <p:par>
                                    <p:cTn id="40" presetID="1"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childTnLst>
                                    </p:cTn>
                                  </p:par>
                                  <p:par>
                                    <p:cTn id="42" presetID="42" presetClass="path" presetSubtype="0" fill="hold" nodeType="withEffect" p14:presetBounceEnd="60000">
                                      <p:stCondLst>
                                        <p:cond delay="0"/>
                                      </p:stCondLst>
                                      <p:childTnLst>
                                        <p:animMotion origin="layout" path="M 2.08333E-7 4.81481E-6 L -0.08763 -0.42524 " pathEditMode="relative" rAng="0" ptsTypes="AA" p14:bounceEnd="60000">
                                          <p:cBhvr>
                                            <p:cTn id="43" dur="900" spd="-100000" fill="hold"/>
                                            <p:tgtEl>
                                              <p:spTgt spid="8"/>
                                            </p:tgtEl>
                                            <p:attrNameLst>
                                              <p:attrName>ppt_x</p:attrName>
                                              <p:attrName>ppt_y</p:attrName>
                                            </p:attrNameLst>
                                          </p:cBhvr>
                                          <p:rCtr x="-4388" y="-21273"/>
                                        </p:animMotion>
                                      </p:childTnLst>
                                    </p:cTn>
                                  </p:par>
                                  <p:par>
                                    <p:cTn id="44" presetID="1" presetClass="entr" presetSubtype="0"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par>
                                    <p:cTn id="46" presetID="42" presetClass="path" presetSubtype="0" fill="hold" nodeType="withEffect" p14:presetBounceEnd="60000">
                                      <p:stCondLst>
                                        <p:cond delay="0"/>
                                      </p:stCondLst>
                                      <p:childTnLst>
                                        <p:animMotion origin="layout" path="M -4.58333E-6 3.7037E-7 L -0.20065 -0.27801 " pathEditMode="relative" rAng="0" ptsTypes="AA" p14:bounceEnd="60000">
                                          <p:cBhvr>
                                            <p:cTn id="47" dur="900" spd="-100000" fill="hold"/>
                                            <p:tgtEl>
                                              <p:spTgt spid="11"/>
                                            </p:tgtEl>
                                            <p:attrNameLst>
                                              <p:attrName>ppt_x</p:attrName>
                                              <p:attrName>ppt_y</p:attrName>
                                            </p:attrNameLst>
                                          </p:cBhvr>
                                          <p:rCtr x="-10039" y="-13912"/>
                                        </p:animMotion>
                                      </p:childTnLst>
                                    </p:cTn>
                                  </p:par>
                                  <p:par>
                                    <p:cTn id="48" presetID="1"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childTnLst>
                                    </p:cTn>
                                  </p:par>
                                  <p:par>
                                    <p:cTn id="50" presetID="42" presetClass="path" presetSubtype="0" fill="hold" nodeType="withEffect" p14:presetBounceEnd="60000">
                                      <p:stCondLst>
                                        <p:cond delay="0"/>
                                      </p:stCondLst>
                                      <p:childTnLst>
                                        <p:animMotion origin="layout" path="M -2.29167E-6 -4.07407E-6 L -0.25599 -0.08912 " pathEditMode="relative" rAng="0" ptsTypes="AA" p14:bounceEnd="60000">
                                          <p:cBhvr>
                                            <p:cTn id="51" dur="900" spd="-100000" fill="hold"/>
                                            <p:tgtEl>
                                              <p:spTgt spid="10"/>
                                            </p:tgtEl>
                                            <p:attrNameLst>
                                              <p:attrName>ppt_x</p:attrName>
                                              <p:attrName>ppt_y</p:attrName>
                                            </p:attrNameLst>
                                          </p:cBhvr>
                                          <p:rCtr x="-12799" y="-4468"/>
                                        </p:animMotion>
                                      </p:childTnLst>
                                    </p:cTn>
                                  </p:par>
                                  <p:par>
                                    <p:cTn id="52" presetID="1" presetClass="entr" presetSubtype="0" fill="hold" nodeType="withEffect">
                                      <p:stCondLst>
                                        <p:cond delay="0"/>
                                      </p:stCondLst>
                                      <p:childTnLst>
                                        <p:set>
                                          <p:cBhvr>
                                            <p:cTn id="53" dur="1" fill="hold">
                                              <p:stCondLst>
                                                <p:cond delay="0"/>
                                              </p:stCondLst>
                                            </p:cTn>
                                            <p:tgtEl>
                                              <p:spTgt spid="5"/>
                                            </p:tgtEl>
                                            <p:attrNameLst>
                                              <p:attrName>style.visibility</p:attrName>
                                            </p:attrNameLst>
                                          </p:cBhvr>
                                          <p:to>
                                            <p:strVal val="visible"/>
                                          </p:to>
                                        </p:set>
                                      </p:childTnLst>
                                    </p:cTn>
                                  </p:par>
                                  <p:par>
                                    <p:cTn id="54" presetID="42" presetClass="path" presetSubtype="0" fill="hold" nodeType="withEffect" p14:presetBounceEnd="60000">
                                      <p:stCondLst>
                                        <p:cond delay="0"/>
                                      </p:stCondLst>
                                      <p:childTnLst>
                                        <p:animMotion origin="layout" path="M -2.29167E-6 1.48148E-6 L -0.2457 0.11805 " pathEditMode="relative" rAng="0" ptsTypes="AA" p14:bounceEnd="60000">
                                          <p:cBhvr>
                                            <p:cTn id="55" dur="900" spd="-100000" fill="hold"/>
                                            <p:tgtEl>
                                              <p:spTgt spid="5"/>
                                            </p:tgtEl>
                                            <p:attrNameLst>
                                              <p:attrName>ppt_x</p:attrName>
                                              <p:attrName>ppt_y</p:attrName>
                                            </p:attrNameLst>
                                          </p:cBhvr>
                                          <p:rCtr x="-12292" y="5903"/>
                                        </p:animMotion>
                                      </p:childTnLst>
                                    </p:cTn>
                                  </p:par>
                                  <p:par>
                                    <p:cTn id="56" presetID="1" presetClass="entr" presetSubtype="0" fill="hold" nodeType="withEffect">
                                      <p:stCondLst>
                                        <p:cond delay="0"/>
                                      </p:stCondLst>
                                      <p:childTnLst>
                                        <p:set>
                                          <p:cBhvr>
                                            <p:cTn id="57" dur="1" fill="hold">
                                              <p:stCondLst>
                                                <p:cond delay="0"/>
                                              </p:stCondLst>
                                            </p:cTn>
                                            <p:tgtEl>
                                              <p:spTgt spid="13"/>
                                            </p:tgtEl>
                                            <p:attrNameLst>
                                              <p:attrName>style.visibility</p:attrName>
                                            </p:attrNameLst>
                                          </p:cBhvr>
                                          <p:to>
                                            <p:strVal val="visible"/>
                                          </p:to>
                                        </p:set>
                                      </p:childTnLst>
                                    </p:cTn>
                                  </p:par>
                                  <p:par>
                                    <p:cTn id="58" presetID="42" presetClass="path" presetSubtype="0" fill="hold" nodeType="withEffect" p14:presetBounceEnd="60000">
                                      <p:stCondLst>
                                        <p:cond delay="0"/>
                                      </p:stCondLst>
                                      <p:childTnLst>
                                        <p:animMotion origin="layout" path="M 3.95833E-6 2.77556E-17 L -0.1612 0.3412 " pathEditMode="relative" rAng="0" ptsTypes="AA" p14:bounceEnd="60000">
                                          <p:cBhvr>
                                            <p:cTn id="59" dur="900" spd="-100000" fill="hold"/>
                                            <p:tgtEl>
                                              <p:spTgt spid="13"/>
                                            </p:tgtEl>
                                            <p:attrNameLst>
                                              <p:attrName>ppt_x</p:attrName>
                                              <p:attrName>ppt_y</p:attrName>
                                            </p:attrNameLst>
                                          </p:cBhvr>
                                          <p:rCtr x="-8060" y="1706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par>
                                    <p:cTn id="18" presetID="42" presetClass="path" presetSubtype="0" fill="hold" nodeType="withEffect">
                                      <p:stCondLst>
                                        <p:cond delay="0"/>
                                      </p:stCondLst>
                                      <p:childTnLst>
                                        <p:animMotion origin="layout" path="M 3.33333E-6 1.85185E-6 L 0.02148 0.46481 " pathEditMode="relative" rAng="0" ptsTypes="AA">
                                          <p:cBhvr>
                                            <p:cTn id="19" dur="900" spd="-100000" fill="hold"/>
                                            <p:tgtEl>
                                              <p:spTgt spid="15"/>
                                            </p:tgtEl>
                                            <p:attrNameLst>
                                              <p:attrName>ppt_x</p:attrName>
                                              <p:attrName>ppt_y</p:attrName>
                                            </p:attrNameLst>
                                          </p:cBhvr>
                                          <p:rCtr x="1068" y="23241"/>
                                        </p:animMotion>
                                      </p:childTnLst>
                                    </p:cTn>
                                  </p:par>
                                  <p:par>
                                    <p:cTn id="20" presetID="1"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par>
                                    <p:cTn id="22" presetID="42" presetClass="path" presetSubtype="0" fill="hold" nodeType="withEffect">
                                      <p:stCondLst>
                                        <p:cond delay="0"/>
                                      </p:stCondLst>
                                      <p:childTnLst>
                                        <p:animMotion origin="layout" path="M -4.16667E-6 7.40741E-7 L 0.21276 0.28449 " pathEditMode="relative" rAng="0" ptsTypes="AA">
                                          <p:cBhvr>
                                            <p:cTn id="23" dur="900" spd="-100000" fill="hold"/>
                                            <p:tgtEl>
                                              <p:spTgt spid="14"/>
                                            </p:tgtEl>
                                            <p:attrNameLst>
                                              <p:attrName>ppt_x</p:attrName>
                                              <p:attrName>ppt_y</p:attrName>
                                            </p:attrNameLst>
                                          </p:cBhvr>
                                          <p:rCtr x="10638" y="14213"/>
                                        </p:animMotion>
                                      </p:childTnLst>
                                    </p:cTn>
                                  </p:par>
                                  <p:par>
                                    <p:cTn id="24" presetID="1"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childTnLst>
                                    </p:cTn>
                                  </p:par>
                                  <p:par>
                                    <p:cTn id="26" presetID="42" presetClass="path" presetSubtype="0" fill="hold" nodeType="withEffect">
                                      <p:stCondLst>
                                        <p:cond delay="0"/>
                                      </p:stCondLst>
                                      <p:childTnLst>
                                        <p:animMotion origin="layout" path="M -3.75E-6 -7.40741E-7 L 0.29193 0.10046 " pathEditMode="relative" rAng="0" ptsTypes="AA">
                                          <p:cBhvr>
                                            <p:cTn id="27" dur="900" spd="-100000" fill="hold"/>
                                            <p:tgtEl>
                                              <p:spTgt spid="7"/>
                                            </p:tgtEl>
                                            <p:attrNameLst>
                                              <p:attrName>ppt_x</p:attrName>
                                              <p:attrName>ppt_y</p:attrName>
                                            </p:attrNameLst>
                                          </p:cBhvr>
                                          <p:rCtr x="14596" y="5023"/>
                                        </p:animMotion>
                                      </p:childTnLst>
                                    </p:cTn>
                                  </p:par>
                                  <p:par>
                                    <p:cTn id="28" presetID="1" presetClass="entr" presetSubtype="0" fill="hold" nodeType="withEffect">
                                      <p:stCondLst>
                                        <p:cond delay="0"/>
                                      </p:stCondLst>
                                      <p:childTnLst>
                                        <p:set>
                                          <p:cBhvr>
                                            <p:cTn id="29" dur="1" fill="hold">
                                              <p:stCondLst>
                                                <p:cond delay="0"/>
                                              </p:stCondLst>
                                            </p:cTn>
                                            <p:tgtEl>
                                              <p:spTgt spid="3"/>
                                            </p:tgtEl>
                                            <p:attrNameLst>
                                              <p:attrName>style.visibility</p:attrName>
                                            </p:attrNameLst>
                                          </p:cBhvr>
                                          <p:to>
                                            <p:strVal val="visible"/>
                                          </p:to>
                                        </p:set>
                                      </p:childTnLst>
                                    </p:cTn>
                                  </p:par>
                                  <p:par>
                                    <p:cTn id="30" presetID="42" presetClass="path" presetSubtype="0" fill="hold" nodeType="withEffect">
                                      <p:stCondLst>
                                        <p:cond delay="0"/>
                                      </p:stCondLst>
                                      <p:childTnLst>
                                        <p:animMotion origin="layout" path="M -1.04167E-6 -2.96296E-6 L 0.27149 -0.11551 " pathEditMode="relative" rAng="0" ptsTypes="AA">
                                          <p:cBhvr>
                                            <p:cTn id="31" dur="900" spd="-100000" fill="hold"/>
                                            <p:tgtEl>
                                              <p:spTgt spid="3"/>
                                            </p:tgtEl>
                                            <p:attrNameLst>
                                              <p:attrName>ppt_x</p:attrName>
                                              <p:attrName>ppt_y</p:attrName>
                                            </p:attrNameLst>
                                          </p:cBhvr>
                                          <p:rCtr x="13568" y="-5787"/>
                                        </p:animMotion>
                                      </p:childTnLst>
                                    </p:cTn>
                                  </p:par>
                                  <p:par>
                                    <p:cTn id="32" presetID="1"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childTnLst>
                                    </p:cTn>
                                  </p:par>
                                  <p:par>
                                    <p:cTn id="34" presetID="42" presetClass="path" presetSubtype="0" fill="hold" nodeType="withEffect">
                                      <p:stCondLst>
                                        <p:cond delay="0"/>
                                      </p:stCondLst>
                                      <p:childTnLst>
                                        <p:animMotion origin="layout" path="M -2.29167E-6 1.11022E-16 L 0.22643 -0.31505 " pathEditMode="relative" rAng="0" ptsTypes="AA">
                                          <p:cBhvr>
                                            <p:cTn id="35" dur="900" spd="-100000" fill="hold"/>
                                            <p:tgtEl>
                                              <p:spTgt spid="12"/>
                                            </p:tgtEl>
                                            <p:attrNameLst>
                                              <p:attrName>ppt_x</p:attrName>
                                              <p:attrName>ppt_y</p:attrName>
                                            </p:attrNameLst>
                                          </p:cBhvr>
                                          <p:rCtr x="11315" y="-15764"/>
                                        </p:animMotion>
                                      </p:childTnLst>
                                    </p:cTn>
                                  </p:par>
                                  <p:par>
                                    <p:cTn id="36" presetID="1" presetClass="entr" presetSubtype="0" fill="hold" nodeType="withEffect">
                                      <p:stCondLst>
                                        <p:cond delay="0"/>
                                      </p:stCondLst>
                                      <p:childTnLst>
                                        <p:set>
                                          <p:cBhvr>
                                            <p:cTn id="37" dur="1" fill="hold">
                                              <p:stCondLst>
                                                <p:cond delay="0"/>
                                              </p:stCondLst>
                                            </p:cTn>
                                            <p:tgtEl>
                                              <p:spTgt spid="9"/>
                                            </p:tgtEl>
                                            <p:attrNameLst>
                                              <p:attrName>style.visibility</p:attrName>
                                            </p:attrNameLst>
                                          </p:cBhvr>
                                          <p:to>
                                            <p:strVal val="visible"/>
                                          </p:to>
                                        </p:set>
                                      </p:childTnLst>
                                    </p:cTn>
                                  </p:par>
                                  <p:par>
                                    <p:cTn id="38" presetID="42" presetClass="path" presetSubtype="0" fill="hold" nodeType="withEffect">
                                      <p:stCondLst>
                                        <p:cond delay="0"/>
                                      </p:stCondLst>
                                      <p:childTnLst>
                                        <p:animMotion origin="layout" path="M -2.91667E-6 -2.22222E-6 L 0.0836 -0.43102 " pathEditMode="relative" rAng="0" ptsTypes="AA">
                                          <p:cBhvr>
                                            <p:cTn id="39" dur="900" spd="-100000" fill="hold"/>
                                            <p:tgtEl>
                                              <p:spTgt spid="9"/>
                                            </p:tgtEl>
                                            <p:attrNameLst>
                                              <p:attrName>ppt_x</p:attrName>
                                              <p:attrName>ppt_y</p:attrName>
                                            </p:attrNameLst>
                                          </p:cBhvr>
                                          <p:rCtr x="4180" y="-21551"/>
                                        </p:animMotion>
                                      </p:childTnLst>
                                    </p:cTn>
                                  </p:par>
                                  <p:par>
                                    <p:cTn id="40" presetID="1"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childTnLst>
                                    </p:cTn>
                                  </p:par>
                                  <p:par>
                                    <p:cTn id="42" presetID="42" presetClass="path" presetSubtype="0" fill="hold" nodeType="withEffect">
                                      <p:stCondLst>
                                        <p:cond delay="0"/>
                                      </p:stCondLst>
                                      <p:childTnLst>
                                        <p:animMotion origin="layout" path="M 2.08333E-7 4.81481E-6 L -0.08763 -0.42524 " pathEditMode="relative" rAng="0" ptsTypes="AA">
                                          <p:cBhvr>
                                            <p:cTn id="43" dur="900" spd="-100000" fill="hold"/>
                                            <p:tgtEl>
                                              <p:spTgt spid="8"/>
                                            </p:tgtEl>
                                            <p:attrNameLst>
                                              <p:attrName>ppt_x</p:attrName>
                                              <p:attrName>ppt_y</p:attrName>
                                            </p:attrNameLst>
                                          </p:cBhvr>
                                          <p:rCtr x="-4388" y="-21273"/>
                                        </p:animMotion>
                                      </p:childTnLst>
                                    </p:cTn>
                                  </p:par>
                                  <p:par>
                                    <p:cTn id="44" presetID="1" presetClass="entr" presetSubtype="0"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par>
                                    <p:cTn id="46" presetID="42" presetClass="path" presetSubtype="0" fill="hold" nodeType="withEffect">
                                      <p:stCondLst>
                                        <p:cond delay="0"/>
                                      </p:stCondLst>
                                      <p:childTnLst>
                                        <p:animMotion origin="layout" path="M -4.58333E-6 3.7037E-7 L -0.20065 -0.27801 " pathEditMode="relative" rAng="0" ptsTypes="AA">
                                          <p:cBhvr>
                                            <p:cTn id="47" dur="900" spd="-100000" fill="hold"/>
                                            <p:tgtEl>
                                              <p:spTgt spid="11"/>
                                            </p:tgtEl>
                                            <p:attrNameLst>
                                              <p:attrName>ppt_x</p:attrName>
                                              <p:attrName>ppt_y</p:attrName>
                                            </p:attrNameLst>
                                          </p:cBhvr>
                                          <p:rCtr x="-10039" y="-13912"/>
                                        </p:animMotion>
                                      </p:childTnLst>
                                    </p:cTn>
                                  </p:par>
                                  <p:par>
                                    <p:cTn id="48" presetID="1"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childTnLst>
                                    </p:cTn>
                                  </p:par>
                                  <p:par>
                                    <p:cTn id="50" presetID="42" presetClass="path" presetSubtype="0" fill="hold" nodeType="withEffect">
                                      <p:stCondLst>
                                        <p:cond delay="0"/>
                                      </p:stCondLst>
                                      <p:childTnLst>
                                        <p:animMotion origin="layout" path="M -2.29167E-6 -4.07407E-6 L -0.25599 -0.08912 " pathEditMode="relative" rAng="0" ptsTypes="AA">
                                          <p:cBhvr>
                                            <p:cTn id="51" dur="900" spd="-100000" fill="hold"/>
                                            <p:tgtEl>
                                              <p:spTgt spid="10"/>
                                            </p:tgtEl>
                                            <p:attrNameLst>
                                              <p:attrName>ppt_x</p:attrName>
                                              <p:attrName>ppt_y</p:attrName>
                                            </p:attrNameLst>
                                          </p:cBhvr>
                                          <p:rCtr x="-12799" y="-4468"/>
                                        </p:animMotion>
                                      </p:childTnLst>
                                    </p:cTn>
                                  </p:par>
                                  <p:par>
                                    <p:cTn id="52" presetID="1" presetClass="entr" presetSubtype="0" fill="hold" nodeType="withEffect">
                                      <p:stCondLst>
                                        <p:cond delay="0"/>
                                      </p:stCondLst>
                                      <p:childTnLst>
                                        <p:set>
                                          <p:cBhvr>
                                            <p:cTn id="53" dur="1" fill="hold">
                                              <p:stCondLst>
                                                <p:cond delay="0"/>
                                              </p:stCondLst>
                                            </p:cTn>
                                            <p:tgtEl>
                                              <p:spTgt spid="5"/>
                                            </p:tgtEl>
                                            <p:attrNameLst>
                                              <p:attrName>style.visibility</p:attrName>
                                            </p:attrNameLst>
                                          </p:cBhvr>
                                          <p:to>
                                            <p:strVal val="visible"/>
                                          </p:to>
                                        </p:set>
                                      </p:childTnLst>
                                    </p:cTn>
                                  </p:par>
                                  <p:par>
                                    <p:cTn id="54" presetID="42" presetClass="path" presetSubtype="0" fill="hold" nodeType="withEffect">
                                      <p:stCondLst>
                                        <p:cond delay="0"/>
                                      </p:stCondLst>
                                      <p:childTnLst>
                                        <p:animMotion origin="layout" path="M -2.29167E-6 1.48148E-6 L -0.2457 0.11805 " pathEditMode="relative" rAng="0" ptsTypes="AA">
                                          <p:cBhvr>
                                            <p:cTn id="55" dur="900" spd="-100000" fill="hold"/>
                                            <p:tgtEl>
                                              <p:spTgt spid="5"/>
                                            </p:tgtEl>
                                            <p:attrNameLst>
                                              <p:attrName>ppt_x</p:attrName>
                                              <p:attrName>ppt_y</p:attrName>
                                            </p:attrNameLst>
                                          </p:cBhvr>
                                          <p:rCtr x="-12292" y="5903"/>
                                        </p:animMotion>
                                      </p:childTnLst>
                                    </p:cTn>
                                  </p:par>
                                  <p:par>
                                    <p:cTn id="56" presetID="1" presetClass="entr" presetSubtype="0" fill="hold" nodeType="withEffect">
                                      <p:stCondLst>
                                        <p:cond delay="0"/>
                                      </p:stCondLst>
                                      <p:childTnLst>
                                        <p:set>
                                          <p:cBhvr>
                                            <p:cTn id="57" dur="1" fill="hold">
                                              <p:stCondLst>
                                                <p:cond delay="0"/>
                                              </p:stCondLst>
                                            </p:cTn>
                                            <p:tgtEl>
                                              <p:spTgt spid="13"/>
                                            </p:tgtEl>
                                            <p:attrNameLst>
                                              <p:attrName>style.visibility</p:attrName>
                                            </p:attrNameLst>
                                          </p:cBhvr>
                                          <p:to>
                                            <p:strVal val="visible"/>
                                          </p:to>
                                        </p:set>
                                      </p:childTnLst>
                                    </p:cTn>
                                  </p:par>
                                  <p:par>
                                    <p:cTn id="58" presetID="42" presetClass="path" presetSubtype="0" fill="hold" nodeType="withEffect">
                                      <p:stCondLst>
                                        <p:cond delay="0"/>
                                      </p:stCondLst>
                                      <p:childTnLst>
                                        <p:animMotion origin="layout" path="M 3.95833E-6 2.77556E-17 L -0.1612 0.3412 " pathEditMode="relative" rAng="0" ptsTypes="AA">
                                          <p:cBhvr>
                                            <p:cTn id="59" dur="900" spd="-100000" fill="hold"/>
                                            <p:tgtEl>
                                              <p:spTgt spid="13"/>
                                            </p:tgtEl>
                                            <p:attrNameLst>
                                              <p:attrName>ppt_x</p:attrName>
                                              <p:attrName>ppt_y</p:attrName>
                                            </p:attrNameLst>
                                          </p:cBhvr>
                                          <p:rCtr x="-8060" y="1706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0" name="Rounded Rectangle 49"/>
          <p:cNvSpPr/>
          <p:nvPr/>
        </p:nvSpPr>
        <p:spPr>
          <a:xfrm>
            <a:off x="10640973" y="580232"/>
            <a:ext cx="1325217" cy="504893"/>
          </a:xfrm>
          <a:prstGeom prst="roundRect">
            <a:avLst>
              <a:gd name="adj"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YE" sz="2400" dirty="0">
                <a:latin typeface="GE SS Text Bold" panose="020A0503020102020204" pitchFamily="18" charset="-78"/>
                <a:ea typeface="GE SS Text Bold" panose="020A0503020102020204" pitchFamily="18" charset="-78"/>
                <a:cs typeface="GE SS Text Bold" panose="020A0503020102020204" pitchFamily="18" charset="-78"/>
              </a:rPr>
              <a:t>الغرض</a:t>
            </a:r>
            <a:endParaRPr lang="en-US" sz="2400" dirty="0">
              <a:latin typeface="GE SS Text Bold" panose="020A0503020102020204" pitchFamily="18" charset="-78"/>
              <a:ea typeface="GE SS Text Bold" panose="020A0503020102020204" pitchFamily="18" charset="-78"/>
              <a:cs typeface="GE SS Text Bold" panose="020A0503020102020204" pitchFamily="18" charset="-78"/>
            </a:endParaRP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3048" t="19667" r="20611" b="23992"/>
          <a:stretch/>
        </p:blipFill>
        <p:spPr>
          <a:xfrm>
            <a:off x="4672520" y="3022832"/>
            <a:ext cx="797304" cy="739604"/>
          </a:xfrm>
          <a:prstGeom prst="flowChartConnector">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1236" y="2926885"/>
            <a:ext cx="1968470" cy="1120663"/>
          </a:xfrm>
          <a:prstGeom prst="rect">
            <a:avLst/>
          </a:prstGeom>
        </p:spPr>
      </p:pic>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752" t="-9897" r="-5253" b="-4128"/>
          <a:stretch/>
        </p:blipFill>
        <p:spPr>
          <a:xfrm>
            <a:off x="4314026" y="2644223"/>
            <a:ext cx="1514292" cy="1496821"/>
          </a:xfrm>
          <a:prstGeom prst="donut">
            <a:avLst/>
          </a:prstGeom>
        </p:spPr>
      </p:pic>
      <p:sp>
        <p:nvSpPr>
          <p:cNvPr id="51" name="Rectangle 50"/>
          <p:cNvSpPr/>
          <p:nvPr/>
        </p:nvSpPr>
        <p:spPr>
          <a:xfrm>
            <a:off x="2469828" y="1194516"/>
            <a:ext cx="9585986" cy="5523820"/>
          </a:xfrm>
          <a:prstGeom prst="rect">
            <a:avLst/>
          </a:prstGeom>
        </p:spPr>
        <p:txBody>
          <a:bodyPr wrap="square">
            <a:spAutoFit/>
          </a:bodyPr>
          <a:lstStyle/>
          <a:p>
            <a:pPr marL="342900" marR="0" lvl="0" indent="-342900" algn="r" rtl="1">
              <a:lnSpc>
                <a:spcPct val="107000"/>
              </a:lnSpc>
              <a:spcBef>
                <a:spcPts val="100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انشاء مجموعة موحدة من الشبكات والاقران التي تعمل في مجال صناعه التكنولوجيا المالية.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00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جمع أنظمة التمويل الرقمية لصناعه التكنولوجيا المالية في كيان واحد والتي تشمل (المنظمون ، البنوك التجارية ، الشركات المشغلة لخدمات النقد الالكتروني ،شركات الاتصالات ،شركات التكنولوجيا المالية ، قطاعات التنمية )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00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مناقشة جميع المشاكل والقضايا التي تواجه القطاعات العاملة في مجال التكنولوجيا المالية المتعلقة بالتمويل الرقمي والشمول المالي  ومساعدتها للخروج بحلول جذرية لتلك المشاكل.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00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بناء القدرات والمهارات للأطراف التي تعمل في مجال التمويل الرقمي من خلال :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000"/>
              </a:spcBef>
              <a:spcAft>
                <a:spcPts val="0"/>
              </a:spcAft>
              <a:buSzPts val="900"/>
              <a:buFont typeface="Courier New" panose="02070309020205020404" pitchFamily="49" charset="0"/>
              <a:buChar char="o"/>
            </a:pPr>
            <a:r>
              <a:rPr lang="ar-YE" dirty="0">
                <a:latin typeface="Calibri" panose="020F0502020204030204" pitchFamily="34" charset="0"/>
                <a:ea typeface="Calibri" panose="020F0502020204030204" pitchFamily="34" charset="0"/>
                <a:cs typeface="GE SS Text Light" panose="020A0503020102020204" pitchFamily="18" charset="-78"/>
              </a:rPr>
              <a:t>تبادل المعرفة والبحوث والدراسات واوراق العمل.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000"/>
              </a:spcBef>
              <a:spcAft>
                <a:spcPts val="0"/>
              </a:spcAft>
              <a:buSzPts val="900"/>
              <a:buFont typeface="Courier New" panose="02070309020205020404" pitchFamily="49" charset="0"/>
              <a:buChar char="o"/>
            </a:pPr>
            <a:r>
              <a:rPr lang="ar-YE" dirty="0">
                <a:latin typeface="Calibri" panose="020F0502020204030204" pitchFamily="34" charset="0"/>
                <a:ea typeface="Calibri" panose="020F0502020204030204" pitchFamily="34" charset="0"/>
                <a:cs typeface="GE SS Text Light" panose="020A0503020102020204" pitchFamily="18" charset="-78"/>
              </a:rPr>
              <a:t>إقامة ندوات ومؤتمرات في مجال التكنولوجيا المالية عبر منصات الانترنت.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000"/>
              </a:spcBef>
              <a:spcAft>
                <a:spcPts val="0"/>
              </a:spcAft>
              <a:buFont typeface="+mj-lt"/>
              <a:buAutoNum type="arabicPeriod" startAt="5"/>
            </a:pPr>
            <a:r>
              <a:rPr lang="ar-YE" dirty="0">
                <a:latin typeface="Calibri" panose="020F0502020204030204" pitchFamily="34" charset="0"/>
                <a:ea typeface="Calibri" panose="020F0502020204030204" pitchFamily="34" charset="0"/>
                <a:cs typeface="GE SS Text Light" panose="020A0503020102020204" pitchFamily="18" charset="-78"/>
              </a:rPr>
              <a:t>التعاون المشترك في تنفيذ المشاريع المرتبطة بصناعه التكنولوجيا المالية وفق افضل الممارسات الدولية.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000"/>
              </a:spcBef>
              <a:spcAft>
                <a:spcPts val="0"/>
              </a:spcAft>
              <a:buFont typeface="+mj-lt"/>
              <a:buAutoNum type="arabicPeriod" startAt="5"/>
            </a:pPr>
            <a:r>
              <a:rPr lang="ar-YE" dirty="0">
                <a:latin typeface="Calibri" panose="020F0502020204030204" pitchFamily="34" charset="0"/>
                <a:ea typeface="Calibri" panose="020F0502020204030204" pitchFamily="34" charset="0"/>
                <a:cs typeface="GE SS Text Light" panose="020A0503020102020204" pitchFamily="18" charset="-78"/>
              </a:rPr>
              <a:t>احداث التغيير والتأثير المطلوب لجميع قطاعات التكنولوجيا المالية من خلال :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000"/>
              </a:spcBef>
              <a:spcAft>
                <a:spcPts val="0"/>
              </a:spcAft>
              <a:buSzPts val="900"/>
              <a:buFont typeface="Courier New" panose="02070309020205020404" pitchFamily="49" charset="0"/>
              <a:buChar char="o"/>
            </a:pPr>
            <a:r>
              <a:rPr lang="ar-YE" dirty="0">
                <a:latin typeface="Calibri" panose="020F0502020204030204" pitchFamily="34" charset="0"/>
                <a:ea typeface="Calibri" panose="020F0502020204030204" pitchFamily="34" charset="0"/>
                <a:cs typeface="GE SS Text Light" panose="020A0503020102020204" pitchFamily="18" charset="-78"/>
              </a:rPr>
              <a:t>المساهمة في اعداد السياسات الخاصة بأعمال قطاع التكنولوجيا المالية.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000"/>
              </a:spcBef>
              <a:spcAft>
                <a:spcPts val="0"/>
              </a:spcAft>
              <a:buSzPts val="900"/>
              <a:buFont typeface="Courier New" panose="02070309020205020404" pitchFamily="49" charset="0"/>
              <a:buChar char="o"/>
            </a:pPr>
            <a:r>
              <a:rPr lang="ar-YE" dirty="0">
                <a:latin typeface="Calibri" panose="020F0502020204030204" pitchFamily="34" charset="0"/>
                <a:ea typeface="Calibri" panose="020F0502020204030204" pitchFamily="34" charset="0"/>
                <a:cs typeface="GE SS Text Light" panose="020A0503020102020204" pitchFamily="18" charset="-78"/>
              </a:rPr>
              <a:t>الجلوس والعمل ضمن فريق عمل واحد.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000"/>
              </a:spcBef>
              <a:spcAft>
                <a:spcPts val="800"/>
              </a:spcAft>
              <a:buSzPts val="900"/>
              <a:buFont typeface="Courier New" panose="02070309020205020404" pitchFamily="49" charset="0"/>
              <a:buChar char="o"/>
            </a:pPr>
            <a:r>
              <a:rPr lang="ar-YE" dirty="0">
                <a:latin typeface="Calibri" panose="020F0502020204030204" pitchFamily="34" charset="0"/>
                <a:ea typeface="Calibri" panose="020F0502020204030204" pitchFamily="34" charset="0"/>
                <a:cs typeface="GE SS Text Light" panose="020A0503020102020204" pitchFamily="18" charset="-78"/>
              </a:rPr>
              <a:t>العمل على تطوير وابتكار منتجات وخدمات مالية رقمية جديدة. </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7434779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nodeType="afterEffect" p14:presetBounceEnd="60000">
                                      <p:stCondLst>
                                        <p:cond delay="0"/>
                                      </p:stCondLst>
                                      <p:childTnLst>
                                        <p:animMotion origin="layout" path="M 4.58333E-6 4.07407E-6 L -0.32084 -0.33635 " pathEditMode="relative" rAng="0" ptsTypes="AA" p14:bounceEnd="60000">
                                          <p:cBhvr>
                                            <p:cTn id="6" dur="900" fill="hold"/>
                                            <p:tgtEl>
                                              <p:spTgt spid="2"/>
                                            </p:tgtEl>
                                            <p:attrNameLst>
                                              <p:attrName>ppt_x</p:attrName>
                                              <p:attrName>ppt_y</p:attrName>
                                            </p:attrNameLst>
                                          </p:cBhvr>
                                          <p:rCtr x="-16042" y="-16829"/>
                                        </p:animMotion>
                                      </p:childTnLst>
                                    </p:cTn>
                                  </p:par>
                                  <p:par>
                                    <p:cTn id="7" presetID="42" presetClass="path" presetSubtype="0" fill="hold" nodeType="withEffect" p14:presetBounceEnd="60000">
                                      <p:stCondLst>
                                        <p:cond delay="0"/>
                                      </p:stCondLst>
                                      <p:childTnLst>
                                        <p:animMotion origin="layout" path="M 4.16667E-7 -4.81481E-6 L -0.44844 -0.16342 " pathEditMode="relative" rAng="0" ptsTypes="AA" p14:bounceEnd="60000">
                                          <p:cBhvr>
                                            <p:cTn id="8" dur="900" fill="hold"/>
                                            <p:tgtEl>
                                              <p:spTgt spid="3"/>
                                            </p:tgtEl>
                                            <p:attrNameLst>
                                              <p:attrName>ppt_x</p:attrName>
                                              <p:attrName>ppt_y</p:attrName>
                                            </p:attrNameLst>
                                          </p:cBhvr>
                                          <p:rCtr x="-22422" y="-8171"/>
                                        </p:animMotion>
                                      </p:childTnLst>
                                    </p:cTn>
                                  </p:par>
                                  <p:par>
                                    <p:cTn id="9" presetID="42" presetClass="path" presetSubtype="0" fill="hold" nodeType="withEffect" p14:presetBounceEnd="60000">
                                      <p:stCondLst>
                                        <p:cond delay="200"/>
                                      </p:stCondLst>
                                      <p:childTnLst>
                                        <p:animMotion origin="layout" path="M 4.58333E-6 4.07407E-6 L -0.32084 -0.33635 " pathEditMode="relative" rAng="0" ptsTypes="AA" p14:bounceEnd="60000">
                                          <p:cBhvr>
                                            <p:cTn id="10" dur="900" fill="hold"/>
                                            <p:tgtEl>
                                              <p:spTgt spid="4"/>
                                            </p:tgtEl>
                                            <p:attrNameLst>
                                              <p:attrName>ppt_x</p:attrName>
                                              <p:attrName>ppt_y</p:attrName>
                                            </p:attrNameLst>
                                          </p:cBhvr>
                                          <p:rCtr x="-16042" y="-16829"/>
                                        </p:animMotion>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nodeType="clickEffect" p14:presetBounceEnd="54000">
                                      <p:stCondLst>
                                        <p:cond delay="0"/>
                                      </p:stCondLst>
                                      <p:childTnLst>
                                        <p:animRot by="21600000" p14:bounceEnd="54000">
                                          <p:cBhvr>
                                            <p:cTn id="14" dur="2000" fill="hold"/>
                                            <p:tgtEl>
                                              <p:spTgt spid="4"/>
                                            </p:tgtEl>
                                            <p:attrNameLst>
                                              <p:attrName>r</p:attrName>
                                            </p:attrNameLst>
                                          </p:cBhvr>
                                        </p:animRot>
                                      </p:childTnLst>
                                    </p:cTn>
                                  </p:par>
                                  <p:par>
                                    <p:cTn id="15" presetID="2" presetClass="entr" presetSubtype="8" fill="hold" grpId="0" nodeType="withEffect" p14:presetBounceEnd="60000">
                                      <p:stCondLst>
                                        <p:cond delay="500"/>
                                      </p:stCondLst>
                                      <p:childTnLst>
                                        <p:set>
                                          <p:cBhvr>
                                            <p:cTn id="16" dur="1" fill="hold">
                                              <p:stCondLst>
                                                <p:cond delay="0"/>
                                              </p:stCondLst>
                                            </p:cTn>
                                            <p:tgtEl>
                                              <p:spTgt spid="50"/>
                                            </p:tgtEl>
                                            <p:attrNameLst>
                                              <p:attrName>style.visibility</p:attrName>
                                            </p:attrNameLst>
                                          </p:cBhvr>
                                          <p:to>
                                            <p:strVal val="visible"/>
                                          </p:to>
                                        </p:set>
                                        <p:anim calcmode="lin" valueType="num" p14:bounceEnd="60000">
                                          <p:cBhvr additive="base">
                                            <p:cTn id="17" dur="900" fill="hold"/>
                                            <p:tgtEl>
                                              <p:spTgt spid="50"/>
                                            </p:tgtEl>
                                            <p:attrNameLst>
                                              <p:attrName>ppt_x</p:attrName>
                                            </p:attrNameLst>
                                          </p:cBhvr>
                                          <p:tavLst>
                                            <p:tav tm="0">
                                              <p:val>
                                                <p:strVal val="0-#ppt_w/2"/>
                                              </p:val>
                                            </p:tav>
                                            <p:tav tm="100000">
                                              <p:val>
                                                <p:strVal val="#ppt_x"/>
                                              </p:val>
                                            </p:tav>
                                          </p:tavLst>
                                        </p:anim>
                                        <p:anim calcmode="lin" valueType="num" p14:bounceEnd="60000">
                                          <p:cBhvr additive="base">
                                            <p:cTn id="18" dur="9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1">
                                                <p:txEl>
                                                  <p:pRg st="0" end="0"/>
                                                </p:txEl>
                                              </p:spTgt>
                                            </p:tgtEl>
                                            <p:attrNameLst>
                                              <p:attrName>style.visibility</p:attrName>
                                            </p:attrNameLst>
                                          </p:cBhvr>
                                          <p:to>
                                            <p:strVal val="visible"/>
                                          </p:to>
                                        </p:set>
                                        <p:animEffect transition="in" filter="fade">
                                          <p:cBhvr>
                                            <p:cTn id="23" dur="500"/>
                                            <p:tgtEl>
                                              <p:spTgt spid="51">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1">
                                                <p:txEl>
                                                  <p:pRg st="1" end="1"/>
                                                </p:txEl>
                                              </p:spTgt>
                                            </p:tgtEl>
                                            <p:attrNameLst>
                                              <p:attrName>style.visibility</p:attrName>
                                            </p:attrNameLst>
                                          </p:cBhvr>
                                          <p:to>
                                            <p:strVal val="visible"/>
                                          </p:to>
                                        </p:set>
                                        <p:animEffect transition="in" filter="fade">
                                          <p:cBhvr>
                                            <p:cTn id="28" dur="500"/>
                                            <p:tgtEl>
                                              <p:spTgt spid="51">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1">
                                                <p:txEl>
                                                  <p:pRg st="2" end="2"/>
                                                </p:txEl>
                                              </p:spTgt>
                                            </p:tgtEl>
                                            <p:attrNameLst>
                                              <p:attrName>style.visibility</p:attrName>
                                            </p:attrNameLst>
                                          </p:cBhvr>
                                          <p:to>
                                            <p:strVal val="visible"/>
                                          </p:to>
                                        </p:set>
                                        <p:animEffect transition="in" filter="fade">
                                          <p:cBhvr>
                                            <p:cTn id="33" dur="500"/>
                                            <p:tgtEl>
                                              <p:spTgt spid="51">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1">
                                                <p:txEl>
                                                  <p:pRg st="3" end="3"/>
                                                </p:txEl>
                                              </p:spTgt>
                                            </p:tgtEl>
                                            <p:attrNameLst>
                                              <p:attrName>style.visibility</p:attrName>
                                            </p:attrNameLst>
                                          </p:cBhvr>
                                          <p:to>
                                            <p:strVal val="visible"/>
                                          </p:to>
                                        </p:set>
                                        <p:animEffect transition="in" filter="fade">
                                          <p:cBhvr>
                                            <p:cTn id="38" dur="500"/>
                                            <p:tgtEl>
                                              <p:spTgt spid="51">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1">
                                                <p:txEl>
                                                  <p:pRg st="4" end="4"/>
                                                </p:txEl>
                                              </p:spTgt>
                                            </p:tgtEl>
                                            <p:attrNameLst>
                                              <p:attrName>style.visibility</p:attrName>
                                            </p:attrNameLst>
                                          </p:cBhvr>
                                          <p:to>
                                            <p:strVal val="visible"/>
                                          </p:to>
                                        </p:set>
                                        <p:animEffect transition="in" filter="fade">
                                          <p:cBhvr>
                                            <p:cTn id="43" dur="500"/>
                                            <p:tgtEl>
                                              <p:spTgt spid="51">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51">
                                                <p:txEl>
                                                  <p:pRg st="5" end="5"/>
                                                </p:txEl>
                                              </p:spTgt>
                                            </p:tgtEl>
                                            <p:attrNameLst>
                                              <p:attrName>style.visibility</p:attrName>
                                            </p:attrNameLst>
                                          </p:cBhvr>
                                          <p:to>
                                            <p:strVal val="visible"/>
                                          </p:to>
                                        </p:set>
                                        <p:animEffect transition="in" filter="fade">
                                          <p:cBhvr>
                                            <p:cTn id="48" dur="500"/>
                                            <p:tgtEl>
                                              <p:spTgt spid="51">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51">
                                                <p:txEl>
                                                  <p:pRg st="6" end="6"/>
                                                </p:txEl>
                                              </p:spTgt>
                                            </p:tgtEl>
                                            <p:attrNameLst>
                                              <p:attrName>style.visibility</p:attrName>
                                            </p:attrNameLst>
                                          </p:cBhvr>
                                          <p:to>
                                            <p:strVal val="visible"/>
                                          </p:to>
                                        </p:set>
                                        <p:animEffect transition="in" filter="fade">
                                          <p:cBhvr>
                                            <p:cTn id="53" dur="500"/>
                                            <p:tgtEl>
                                              <p:spTgt spid="51">
                                                <p:txEl>
                                                  <p:pRg st="6" end="6"/>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51">
                                                <p:txEl>
                                                  <p:pRg st="7" end="7"/>
                                                </p:txEl>
                                              </p:spTgt>
                                            </p:tgtEl>
                                            <p:attrNameLst>
                                              <p:attrName>style.visibility</p:attrName>
                                            </p:attrNameLst>
                                          </p:cBhvr>
                                          <p:to>
                                            <p:strVal val="visible"/>
                                          </p:to>
                                        </p:set>
                                        <p:animEffect transition="in" filter="fade">
                                          <p:cBhvr>
                                            <p:cTn id="58" dur="500"/>
                                            <p:tgtEl>
                                              <p:spTgt spid="51">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51">
                                                <p:txEl>
                                                  <p:pRg st="8" end="8"/>
                                                </p:txEl>
                                              </p:spTgt>
                                            </p:tgtEl>
                                            <p:attrNameLst>
                                              <p:attrName>style.visibility</p:attrName>
                                            </p:attrNameLst>
                                          </p:cBhvr>
                                          <p:to>
                                            <p:strVal val="visible"/>
                                          </p:to>
                                        </p:set>
                                        <p:animEffect transition="in" filter="fade">
                                          <p:cBhvr>
                                            <p:cTn id="63" dur="500"/>
                                            <p:tgtEl>
                                              <p:spTgt spid="51">
                                                <p:txEl>
                                                  <p:pRg st="8" end="8"/>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51">
                                                <p:txEl>
                                                  <p:pRg st="9" end="9"/>
                                                </p:txEl>
                                              </p:spTgt>
                                            </p:tgtEl>
                                            <p:attrNameLst>
                                              <p:attrName>style.visibility</p:attrName>
                                            </p:attrNameLst>
                                          </p:cBhvr>
                                          <p:to>
                                            <p:strVal val="visible"/>
                                          </p:to>
                                        </p:set>
                                        <p:animEffect transition="in" filter="fade">
                                          <p:cBhvr>
                                            <p:cTn id="68" dur="500"/>
                                            <p:tgtEl>
                                              <p:spTgt spid="51">
                                                <p:txEl>
                                                  <p:pRg st="9" end="9"/>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51">
                                                <p:txEl>
                                                  <p:pRg st="10" end="10"/>
                                                </p:txEl>
                                              </p:spTgt>
                                            </p:tgtEl>
                                            <p:attrNameLst>
                                              <p:attrName>style.visibility</p:attrName>
                                            </p:attrNameLst>
                                          </p:cBhvr>
                                          <p:to>
                                            <p:strVal val="visible"/>
                                          </p:to>
                                        </p:set>
                                        <p:animEffect transition="in" filter="fade">
                                          <p:cBhvr>
                                            <p:cTn id="73" dur="500"/>
                                            <p:tgtEl>
                                              <p:spTgt spid="5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nodeType="afterEffect">
                                      <p:stCondLst>
                                        <p:cond delay="0"/>
                                      </p:stCondLst>
                                      <p:childTnLst>
                                        <p:animMotion origin="layout" path="M 4.58333E-6 4.07407E-6 L -0.32084 -0.33635 " pathEditMode="relative" rAng="0" ptsTypes="AA">
                                          <p:cBhvr>
                                            <p:cTn id="6" dur="900" fill="hold"/>
                                            <p:tgtEl>
                                              <p:spTgt spid="2"/>
                                            </p:tgtEl>
                                            <p:attrNameLst>
                                              <p:attrName>ppt_x</p:attrName>
                                              <p:attrName>ppt_y</p:attrName>
                                            </p:attrNameLst>
                                          </p:cBhvr>
                                          <p:rCtr x="-16042" y="-16829"/>
                                        </p:animMotion>
                                      </p:childTnLst>
                                    </p:cTn>
                                  </p:par>
                                  <p:par>
                                    <p:cTn id="7" presetID="42" presetClass="path" presetSubtype="0" fill="hold" nodeType="withEffect">
                                      <p:stCondLst>
                                        <p:cond delay="0"/>
                                      </p:stCondLst>
                                      <p:childTnLst>
                                        <p:animMotion origin="layout" path="M 4.16667E-7 -4.81481E-6 L -0.44844 -0.16342 " pathEditMode="relative" rAng="0" ptsTypes="AA">
                                          <p:cBhvr>
                                            <p:cTn id="8" dur="900" fill="hold"/>
                                            <p:tgtEl>
                                              <p:spTgt spid="3"/>
                                            </p:tgtEl>
                                            <p:attrNameLst>
                                              <p:attrName>ppt_x</p:attrName>
                                              <p:attrName>ppt_y</p:attrName>
                                            </p:attrNameLst>
                                          </p:cBhvr>
                                          <p:rCtr x="-22422" y="-8171"/>
                                        </p:animMotion>
                                      </p:childTnLst>
                                    </p:cTn>
                                  </p:par>
                                  <p:par>
                                    <p:cTn id="9" presetID="42" presetClass="path" presetSubtype="0" fill="hold" nodeType="withEffect">
                                      <p:stCondLst>
                                        <p:cond delay="200"/>
                                      </p:stCondLst>
                                      <p:childTnLst>
                                        <p:animMotion origin="layout" path="M 4.58333E-6 4.07407E-6 L -0.32084 -0.33635 " pathEditMode="relative" rAng="0" ptsTypes="AA">
                                          <p:cBhvr>
                                            <p:cTn id="10" dur="900" fill="hold"/>
                                            <p:tgtEl>
                                              <p:spTgt spid="4"/>
                                            </p:tgtEl>
                                            <p:attrNameLst>
                                              <p:attrName>ppt_x</p:attrName>
                                              <p:attrName>ppt_y</p:attrName>
                                            </p:attrNameLst>
                                          </p:cBhvr>
                                          <p:rCtr x="-16042" y="-16829"/>
                                        </p:animMotion>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nodeType="clickEffect">
                                      <p:stCondLst>
                                        <p:cond delay="0"/>
                                      </p:stCondLst>
                                      <p:childTnLst>
                                        <p:animRot by="21600000">
                                          <p:cBhvr>
                                            <p:cTn id="14" dur="2000" fill="hold"/>
                                            <p:tgtEl>
                                              <p:spTgt spid="4"/>
                                            </p:tgtEl>
                                            <p:attrNameLst>
                                              <p:attrName>r</p:attrName>
                                            </p:attrNameLst>
                                          </p:cBhvr>
                                        </p:animRot>
                                      </p:childTnLst>
                                    </p:cTn>
                                  </p:par>
                                  <p:par>
                                    <p:cTn id="15" presetID="2" presetClass="entr" presetSubtype="8" fill="hold" grpId="0" nodeType="withEffect">
                                      <p:stCondLst>
                                        <p:cond delay="50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900" fill="hold"/>
                                            <p:tgtEl>
                                              <p:spTgt spid="50"/>
                                            </p:tgtEl>
                                            <p:attrNameLst>
                                              <p:attrName>ppt_x</p:attrName>
                                            </p:attrNameLst>
                                          </p:cBhvr>
                                          <p:tavLst>
                                            <p:tav tm="0">
                                              <p:val>
                                                <p:strVal val="0-#ppt_w/2"/>
                                              </p:val>
                                            </p:tav>
                                            <p:tav tm="100000">
                                              <p:val>
                                                <p:strVal val="#ppt_x"/>
                                              </p:val>
                                            </p:tav>
                                          </p:tavLst>
                                        </p:anim>
                                        <p:anim calcmode="lin" valueType="num">
                                          <p:cBhvr additive="base">
                                            <p:cTn id="18" dur="9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1">
                                                <p:txEl>
                                                  <p:pRg st="0" end="0"/>
                                                </p:txEl>
                                              </p:spTgt>
                                            </p:tgtEl>
                                            <p:attrNameLst>
                                              <p:attrName>style.visibility</p:attrName>
                                            </p:attrNameLst>
                                          </p:cBhvr>
                                          <p:to>
                                            <p:strVal val="visible"/>
                                          </p:to>
                                        </p:set>
                                        <p:animEffect transition="in" filter="fade">
                                          <p:cBhvr>
                                            <p:cTn id="23" dur="500"/>
                                            <p:tgtEl>
                                              <p:spTgt spid="51">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1">
                                                <p:txEl>
                                                  <p:pRg st="1" end="1"/>
                                                </p:txEl>
                                              </p:spTgt>
                                            </p:tgtEl>
                                            <p:attrNameLst>
                                              <p:attrName>style.visibility</p:attrName>
                                            </p:attrNameLst>
                                          </p:cBhvr>
                                          <p:to>
                                            <p:strVal val="visible"/>
                                          </p:to>
                                        </p:set>
                                        <p:animEffect transition="in" filter="fade">
                                          <p:cBhvr>
                                            <p:cTn id="28" dur="500"/>
                                            <p:tgtEl>
                                              <p:spTgt spid="51">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1">
                                                <p:txEl>
                                                  <p:pRg st="2" end="2"/>
                                                </p:txEl>
                                              </p:spTgt>
                                            </p:tgtEl>
                                            <p:attrNameLst>
                                              <p:attrName>style.visibility</p:attrName>
                                            </p:attrNameLst>
                                          </p:cBhvr>
                                          <p:to>
                                            <p:strVal val="visible"/>
                                          </p:to>
                                        </p:set>
                                        <p:animEffect transition="in" filter="fade">
                                          <p:cBhvr>
                                            <p:cTn id="33" dur="500"/>
                                            <p:tgtEl>
                                              <p:spTgt spid="51">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1">
                                                <p:txEl>
                                                  <p:pRg st="3" end="3"/>
                                                </p:txEl>
                                              </p:spTgt>
                                            </p:tgtEl>
                                            <p:attrNameLst>
                                              <p:attrName>style.visibility</p:attrName>
                                            </p:attrNameLst>
                                          </p:cBhvr>
                                          <p:to>
                                            <p:strVal val="visible"/>
                                          </p:to>
                                        </p:set>
                                        <p:animEffect transition="in" filter="fade">
                                          <p:cBhvr>
                                            <p:cTn id="38" dur="500"/>
                                            <p:tgtEl>
                                              <p:spTgt spid="51">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1">
                                                <p:txEl>
                                                  <p:pRg st="4" end="4"/>
                                                </p:txEl>
                                              </p:spTgt>
                                            </p:tgtEl>
                                            <p:attrNameLst>
                                              <p:attrName>style.visibility</p:attrName>
                                            </p:attrNameLst>
                                          </p:cBhvr>
                                          <p:to>
                                            <p:strVal val="visible"/>
                                          </p:to>
                                        </p:set>
                                        <p:animEffect transition="in" filter="fade">
                                          <p:cBhvr>
                                            <p:cTn id="43" dur="500"/>
                                            <p:tgtEl>
                                              <p:spTgt spid="51">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51">
                                                <p:txEl>
                                                  <p:pRg st="5" end="5"/>
                                                </p:txEl>
                                              </p:spTgt>
                                            </p:tgtEl>
                                            <p:attrNameLst>
                                              <p:attrName>style.visibility</p:attrName>
                                            </p:attrNameLst>
                                          </p:cBhvr>
                                          <p:to>
                                            <p:strVal val="visible"/>
                                          </p:to>
                                        </p:set>
                                        <p:animEffect transition="in" filter="fade">
                                          <p:cBhvr>
                                            <p:cTn id="48" dur="500"/>
                                            <p:tgtEl>
                                              <p:spTgt spid="51">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51">
                                                <p:txEl>
                                                  <p:pRg st="6" end="6"/>
                                                </p:txEl>
                                              </p:spTgt>
                                            </p:tgtEl>
                                            <p:attrNameLst>
                                              <p:attrName>style.visibility</p:attrName>
                                            </p:attrNameLst>
                                          </p:cBhvr>
                                          <p:to>
                                            <p:strVal val="visible"/>
                                          </p:to>
                                        </p:set>
                                        <p:animEffect transition="in" filter="fade">
                                          <p:cBhvr>
                                            <p:cTn id="53" dur="500"/>
                                            <p:tgtEl>
                                              <p:spTgt spid="51">
                                                <p:txEl>
                                                  <p:pRg st="6" end="6"/>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51">
                                                <p:txEl>
                                                  <p:pRg st="7" end="7"/>
                                                </p:txEl>
                                              </p:spTgt>
                                            </p:tgtEl>
                                            <p:attrNameLst>
                                              <p:attrName>style.visibility</p:attrName>
                                            </p:attrNameLst>
                                          </p:cBhvr>
                                          <p:to>
                                            <p:strVal val="visible"/>
                                          </p:to>
                                        </p:set>
                                        <p:animEffect transition="in" filter="fade">
                                          <p:cBhvr>
                                            <p:cTn id="58" dur="500"/>
                                            <p:tgtEl>
                                              <p:spTgt spid="51">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51">
                                                <p:txEl>
                                                  <p:pRg st="8" end="8"/>
                                                </p:txEl>
                                              </p:spTgt>
                                            </p:tgtEl>
                                            <p:attrNameLst>
                                              <p:attrName>style.visibility</p:attrName>
                                            </p:attrNameLst>
                                          </p:cBhvr>
                                          <p:to>
                                            <p:strVal val="visible"/>
                                          </p:to>
                                        </p:set>
                                        <p:animEffect transition="in" filter="fade">
                                          <p:cBhvr>
                                            <p:cTn id="63" dur="500"/>
                                            <p:tgtEl>
                                              <p:spTgt spid="51">
                                                <p:txEl>
                                                  <p:pRg st="8" end="8"/>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51">
                                                <p:txEl>
                                                  <p:pRg st="9" end="9"/>
                                                </p:txEl>
                                              </p:spTgt>
                                            </p:tgtEl>
                                            <p:attrNameLst>
                                              <p:attrName>style.visibility</p:attrName>
                                            </p:attrNameLst>
                                          </p:cBhvr>
                                          <p:to>
                                            <p:strVal val="visible"/>
                                          </p:to>
                                        </p:set>
                                        <p:animEffect transition="in" filter="fade">
                                          <p:cBhvr>
                                            <p:cTn id="68" dur="500"/>
                                            <p:tgtEl>
                                              <p:spTgt spid="51">
                                                <p:txEl>
                                                  <p:pRg st="9" end="9"/>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51">
                                                <p:txEl>
                                                  <p:pRg st="10" end="10"/>
                                                </p:txEl>
                                              </p:spTgt>
                                            </p:tgtEl>
                                            <p:attrNameLst>
                                              <p:attrName>style.visibility</p:attrName>
                                            </p:attrNameLst>
                                          </p:cBhvr>
                                          <p:to>
                                            <p:strVal val="visible"/>
                                          </p:to>
                                        </p:set>
                                        <p:animEffect transition="in" filter="fade">
                                          <p:cBhvr>
                                            <p:cTn id="73" dur="500"/>
                                            <p:tgtEl>
                                              <p:spTgt spid="5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build="p"/>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ounded Rectangle 49"/>
          <p:cNvSpPr/>
          <p:nvPr/>
        </p:nvSpPr>
        <p:spPr>
          <a:xfrm>
            <a:off x="8775291" y="580232"/>
            <a:ext cx="3190900" cy="504893"/>
          </a:xfrm>
          <a:prstGeom prst="roundRect">
            <a:avLst>
              <a:gd name="adj"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YE" sz="2400" dirty="0">
                <a:latin typeface="GE SS Text Bold" panose="020A0503020102020204" pitchFamily="18" charset="-78"/>
                <a:ea typeface="GE SS Text Bold" panose="020A0503020102020204" pitchFamily="18" charset="-78"/>
                <a:cs typeface="GE SS Text Bold" panose="020A0503020102020204" pitchFamily="18" charset="-78"/>
              </a:rPr>
              <a:t>المسؤوليات و المهام</a:t>
            </a:r>
            <a:endParaRPr lang="en-US" sz="2400" dirty="0">
              <a:latin typeface="GE SS Text Bold" panose="020A0503020102020204" pitchFamily="18" charset="-78"/>
              <a:ea typeface="GE SS Text Bold" panose="020A0503020102020204" pitchFamily="18" charset="-78"/>
              <a:cs typeface="GE SS Text Bold" panose="020A0503020102020204" pitchFamily="18" charset="-78"/>
            </a:endParaRPr>
          </a:p>
        </p:txBody>
      </p:sp>
      <p:pic>
        <p:nvPicPr>
          <p:cNvPr id="46" name="Picture 45"/>
          <p:cNvPicPr>
            <a:picLocks noChangeAspect="1"/>
          </p:cNvPicPr>
          <p:nvPr/>
        </p:nvPicPr>
        <p:blipFill rotWithShape="1">
          <a:blip r:embed="rId2">
            <a:extLst>
              <a:ext uri="{28A0092B-C50C-407E-A947-70E740481C1C}">
                <a14:useLocalDpi xmlns:a14="http://schemas.microsoft.com/office/drawing/2010/main" val="0"/>
              </a:ext>
            </a:extLst>
          </a:blip>
          <a:srcRect l="23048" t="19667" r="20611" b="23992"/>
          <a:stretch/>
        </p:blipFill>
        <p:spPr>
          <a:xfrm>
            <a:off x="764272" y="733816"/>
            <a:ext cx="797304" cy="739604"/>
          </a:xfrm>
          <a:prstGeom prst="flowChartConnector">
            <a:avLst/>
          </a:prstGeom>
        </p:spPr>
      </p:pic>
      <p:pic>
        <p:nvPicPr>
          <p:cNvPr id="47" name="Picture 46"/>
          <p:cNvPicPr>
            <a:picLocks noChangeAspect="1"/>
          </p:cNvPicPr>
          <p:nvPr/>
        </p:nvPicPr>
        <p:blipFill rotWithShape="1">
          <a:blip r:embed="rId2">
            <a:extLst>
              <a:ext uri="{28A0092B-C50C-407E-A947-70E740481C1C}">
                <a14:useLocalDpi xmlns:a14="http://schemas.microsoft.com/office/drawing/2010/main" val="0"/>
              </a:ext>
            </a:extLst>
          </a:blip>
          <a:srcRect l="-1752" t="-9897" r="-5253" b="-4128"/>
          <a:stretch/>
        </p:blipFill>
        <p:spPr>
          <a:xfrm>
            <a:off x="405778" y="336714"/>
            <a:ext cx="1514292" cy="1496821"/>
          </a:xfrm>
          <a:prstGeom prst="donut">
            <a:avLst/>
          </a:prstGeom>
        </p:spPr>
      </p:pic>
      <p:pic>
        <p:nvPicPr>
          <p:cNvPr id="48" name="Picture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778" y="1806222"/>
            <a:ext cx="1968470" cy="1120663"/>
          </a:xfrm>
          <a:prstGeom prst="rect">
            <a:avLst/>
          </a:prstGeom>
        </p:spPr>
      </p:pic>
      <p:sp>
        <p:nvSpPr>
          <p:cNvPr id="51" name="Rectangle 50"/>
          <p:cNvSpPr/>
          <p:nvPr/>
        </p:nvSpPr>
        <p:spPr>
          <a:xfrm>
            <a:off x="4321276" y="1334180"/>
            <a:ext cx="7638957" cy="5010859"/>
          </a:xfrm>
          <a:prstGeom prst="rect">
            <a:avLst/>
          </a:prstGeom>
        </p:spPr>
        <p:txBody>
          <a:bodyPr wrap="square">
            <a:spAutoFit/>
          </a:bodyPr>
          <a:lstStyle/>
          <a:p>
            <a:pPr marL="342900" marR="0" lvl="0" indent="-342900" algn="r" rtl="1">
              <a:lnSpc>
                <a:spcPct val="107000"/>
              </a:lnSpc>
              <a:spcBef>
                <a:spcPts val="100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ستكون الصوت المسموع لمهنه التمويل الرقمي الخاصة باليمن  في الخارج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00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تنفيذ جميع الاحداث الخاصة بالتمويل الرقمي والتي تسمح لجميع قطاعات التكنولوجيا المالية في اليمن التواصل والتعلم مع الخبرات الخارجية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00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انشاء مجموعة ملتزمة راغبة في تنفيذ التأثير على استخدام التمويل الرقمي وزيادة الشمول المالي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00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اعتماد كيان الجمعية اليمنية للتكنولوجيا المالية ككيان قانوني ومسجل ومعترف به</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00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تقديم وفتح جهات تواصل واتصال مباشر عبر مواقع التواصل الاجتماعي لجميع أعضاء الجمعية اليمنية للتكنولوجيا المالية للمساعدة في فتح مجالات التواصل والتواصل والاجتماعات مع الخبراء الأجانب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00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دعوة الجمعية اليمنية للتكنولوجيا المالية للانضمام مع الجمعيات الرقمية المشاركة في تحالف الجمعيات الرقمي ، لتكون جزءا أساسي من التحالف الدولي التابع للجمعيات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1000"/>
              </a:spcBef>
              <a:spcAft>
                <a:spcPts val="80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تمكين أعضاء الجمعية اليمنية للتكنولوجيا المالية بالمشاركة والمساهمة بجميع الأفكار والمواضيع المتعلقة بالتمويل الرقمي والشمول المالي.</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ounded Rectangle 10"/>
          <p:cNvSpPr/>
          <p:nvPr/>
        </p:nvSpPr>
        <p:spPr>
          <a:xfrm>
            <a:off x="10640973" y="580232"/>
            <a:ext cx="1325217" cy="504893"/>
          </a:xfrm>
          <a:prstGeom prst="roundRect">
            <a:avLst>
              <a:gd name="adj"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YE" sz="2400" dirty="0">
                <a:latin typeface="GE SS Text Bold" panose="020A0503020102020204" pitchFamily="18" charset="-78"/>
                <a:ea typeface="GE SS Text Bold" panose="020A0503020102020204" pitchFamily="18" charset="-78"/>
                <a:cs typeface="GE SS Text Bold" panose="020A0503020102020204" pitchFamily="18" charset="-78"/>
              </a:rPr>
              <a:t>الغرض</a:t>
            </a:r>
            <a:endParaRPr lang="en-US" sz="2400" dirty="0">
              <a:latin typeface="GE SS Text Bold" panose="020A0503020102020204" pitchFamily="18" charset="-78"/>
              <a:ea typeface="GE SS Text Bold" panose="020A0503020102020204" pitchFamily="18" charset="-78"/>
              <a:cs typeface="GE SS Text Bold" panose="020A0503020102020204" pitchFamily="18" charset="-78"/>
            </a:endParaRPr>
          </a:p>
        </p:txBody>
      </p:sp>
    </p:spTree>
    <p:extLst>
      <p:ext uri="{BB962C8B-B14F-4D97-AF65-F5344CB8AC3E}">
        <p14:creationId xmlns:p14="http://schemas.microsoft.com/office/powerpoint/2010/main" val="204273926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14:presetBounceEnd="54000">
                                      <p:stCondLst>
                                        <p:cond delay="0"/>
                                      </p:stCondLst>
                                      <p:childTnLst>
                                        <p:animRot by="21600000" p14:bounceEnd="54000">
                                          <p:cBhvr>
                                            <p:cTn id="6" dur="2000" fill="hold"/>
                                            <p:tgtEl>
                                              <p:spTgt spid="47"/>
                                            </p:tgtEl>
                                            <p:attrNameLst>
                                              <p:attrName>r</p:attrName>
                                            </p:attrNameLst>
                                          </p:cBhvr>
                                        </p:animRot>
                                      </p:childTnLst>
                                    </p:cTn>
                                  </p:par>
                                  <p:par>
                                    <p:cTn id="7" presetID="2" presetClass="entr" presetSubtype="8" fill="hold" grpId="0" nodeType="withEffect" p14:presetBounceEnd="60000">
                                      <p:stCondLst>
                                        <p:cond delay="500"/>
                                      </p:stCondLst>
                                      <p:childTnLst>
                                        <p:set>
                                          <p:cBhvr>
                                            <p:cTn id="8" dur="1" fill="hold">
                                              <p:stCondLst>
                                                <p:cond delay="0"/>
                                              </p:stCondLst>
                                            </p:cTn>
                                            <p:tgtEl>
                                              <p:spTgt spid="50"/>
                                            </p:tgtEl>
                                            <p:attrNameLst>
                                              <p:attrName>style.visibility</p:attrName>
                                            </p:attrNameLst>
                                          </p:cBhvr>
                                          <p:to>
                                            <p:strVal val="visible"/>
                                          </p:to>
                                        </p:set>
                                        <p:anim calcmode="lin" valueType="num" p14:bounceEnd="60000">
                                          <p:cBhvr additive="base">
                                            <p:cTn id="9" dur="900" fill="hold"/>
                                            <p:tgtEl>
                                              <p:spTgt spid="50"/>
                                            </p:tgtEl>
                                            <p:attrNameLst>
                                              <p:attrName>ppt_x</p:attrName>
                                            </p:attrNameLst>
                                          </p:cBhvr>
                                          <p:tavLst>
                                            <p:tav tm="0">
                                              <p:val>
                                                <p:strVal val="0-#ppt_w/2"/>
                                              </p:val>
                                            </p:tav>
                                            <p:tav tm="100000">
                                              <p:val>
                                                <p:strVal val="#ppt_x"/>
                                              </p:val>
                                            </p:tav>
                                          </p:tavLst>
                                        </p:anim>
                                        <p:anim calcmode="lin" valueType="num" p14:bounceEnd="60000">
                                          <p:cBhvr additive="base">
                                            <p:cTn id="10" dur="900" fill="hold"/>
                                            <p:tgtEl>
                                              <p:spTgt spid="50"/>
                                            </p:tgtEl>
                                            <p:attrNameLst>
                                              <p:attrName>ppt_y</p:attrName>
                                            </p:attrNameLst>
                                          </p:cBhvr>
                                          <p:tavLst>
                                            <p:tav tm="0">
                                              <p:val>
                                                <p:strVal val="#ppt_y"/>
                                              </p:val>
                                            </p:tav>
                                            <p:tav tm="100000">
                                              <p:val>
                                                <p:strVal val="#ppt_y"/>
                                              </p:val>
                                            </p:tav>
                                          </p:tavLst>
                                        </p:anim>
                                      </p:childTnLst>
                                    </p:cTn>
                                  </p:par>
                                  <p:par>
                                    <p:cTn id="11" presetID="2" presetClass="exit" presetSubtype="2" fill="hold" grpId="0" nodeType="withEffect">
                                      <p:stCondLst>
                                        <p:cond delay="700"/>
                                      </p:stCondLst>
                                      <p:childTnLst>
                                        <p:anim calcmode="lin" valueType="num">
                                          <p:cBhvr additive="base">
                                            <p:cTn id="12" dur="300"/>
                                            <p:tgtEl>
                                              <p:spTgt spid="11"/>
                                            </p:tgtEl>
                                            <p:attrNameLst>
                                              <p:attrName>ppt_x</p:attrName>
                                            </p:attrNameLst>
                                          </p:cBhvr>
                                          <p:tavLst>
                                            <p:tav tm="0">
                                              <p:val>
                                                <p:strVal val="ppt_x"/>
                                              </p:val>
                                            </p:tav>
                                            <p:tav tm="100000">
                                              <p:val>
                                                <p:strVal val="1+ppt_w/2"/>
                                              </p:val>
                                            </p:tav>
                                          </p:tavLst>
                                        </p:anim>
                                        <p:anim calcmode="lin" valueType="num">
                                          <p:cBhvr additive="base">
                                            <p:cTn id="13" dur="300"/>
                                            <p:tgtEl>
                                              <p:spTgt spid="11"/>
                                            </p:tgtEl>
                                            <p:attrNameLst>
                                              <p:attrName>ppt_y</p:attrName>
                                            </p:attrNameLst>
                                          </p:cBhvr>
                                          <p:tavLst>
                                            <p:tav tm="0">
                                              <p:val>
                                                <p:strVal val="ppt_y"/>
                                              </p:val>
                                            </p:tav>
                                            <p:tav tm="100000">
                                              <p:val>
                                                <p:strVal val="ppt_y"/>
                                              </p:val>
                                            </p:tav>
                                          </p:tavLst>
                                        </p:anim>
                                        <p:set>
                                          <p:cBhvr>
                                            <p:cTn id="14" dur="1" fill="hold">
                                              <p:stCondLst>
                                                <p:cond delay="299"/>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1">
                                                <p:txEl>
                                                  <p:pRg st="0" end="0"/>
                                                </p:txEl>
                                              </p:spTgt>
                                            </p:tgtEl>
                                            <p:attrNameLst>
                                              <p:attrName>style.visibility</p:attrName>
                                            </p:attrNameLst>
                                          </p:cBhvr>
                                          <p:to>
                                            <p:strVal val="visible"/>
                                          </p:to>
                                        </p:set>
                                        <p:animEffect transition="in" filter="fade">
                                          <p:cBhvr>
                                            <p:cTn id="19" dur="500"/>
                                            <p:tgtEl>
                                              <p:spTgt spid="5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1">
                                                <p:txEl>
                                                  <p:pRg st="1" end="1"/>
                                                </p:txEl>
                                              </p:spTgt>
                                            </p:tgtEl>
                                            <p:attrNameLst>
                                              <p:attrName>style.visibility</p:attrName>
                                            </p:attrNameLst>
                                          </p:cBhvr>
                                          <p:to>
                                            <p:strVal val="visible"/>
                                          </p:to>
                                        </p:set>
                                        <p:animEffect transition="in" filter="fade">
                                          <p:cBhvr>
                                            <p:cTn id="24" dur="500"/>
                                            <p:tgtEl>
                                              <p:spTgt spid="51">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1">
                                                <p:txEl>
                                                  <p:pRg st="2" end="2"/>
                                                </p:txEl>
                                              </p:spTgt>
                                            </p:tgtEl>
                                            <p:attrNameLst>
                                              <p:attrName>style.visibility</p:attrName>
                                            </p:attrNameLst>
                                          </p:cBhvr>
                                          <p:to>
                                            <p:strVal val="visible"/>
                                          </p:to>
                                        </p:set>
                                        <p:animEffect transition="in" filter="fade">
                                          <p:cBhvr>
                                            <p:cTn id="29" dur="500"/>
                                            <p:tgtEl>
                                              <p:spTgt spid="51">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1">
                                                <p:txEl>
                                                  <p:pRg st="3" end="3"/>
                                                </p:txEl>
                                              </p:spTgt>
                                            </p:tgtEl>
                                            <p:attrNameLst>
                                              <p:attrName>style.visibility</p:attrName>
                                            </p:attrNameLst>
                                          </p:cBhvr>
                                          <p:to>
                                            <p:strVal val="visible"/>
                                          </p:to>
                                        </p:set>
                                        <p:animEffect transition="in" filter="fade">
                                          <p:cBhvr>
                                            <p:cTn id="34" dur="500"/>
                                            <p:tgtEl>
                                              <p:spTgt spid="51">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1">
                                                <p:txEl>
                                                  <p:pRg st="4" end="4"/>
                                                </p:txEl>
                                              </p:spTgt>
                                            </p:tgtEl>
                                            <p:attrNameLst>
                                              <p:attrName>style.visibility</p:attrName>
                                            </p:attrNameLst>
                                          </p:cBhvr>
                                          <p:to>
                                            <p:strVal val="visible"/>
                                          </p:to>
                                        </p:set>
                                        <p:animEffect transition="in" filter="fade">
                                          <p:cBhvr>
                                            <p:cTn id="39" dur="500"/>
                                            <p:tgtEl>
                                              <p:spTgt spid="51">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1">
                                                <p:txEl>
                                                  <p:pRg st="5" end="5"/>
                                                </p:txEl>
                                              </p:spTgt>
                                            </p:tgtEl>
                                            <p:attrNameLst>
                                              <p:attrName>style.visibility</p:attrName>
                                            </p:attrNameLst>
                                          </p:cBhvr>
                                          <p:to>
                                            <p:strVal val="visible"/>
                                          </p:to>
                                        </p:set>
                                        <p:animEffect transition="in" filter="fade">
                                          <p:cBhvr>
                                            <p:cTn id="44" dur="500"/>
                                            <p:tgtEl>
                                              <p:spTgt spid="5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51">
                                                <p:txEl>
                                                  <p:pRg st="6" end="6"/>
                                                </p:txEl>
                                              </p:spTgt>
                                            </p:tgtEl>
                                            <p:attrNameLst>
                                              <p:attrName>style.visibility</p:attrName>
                                            </p:attrNameLst>
                                          </p:cBhvr>
                                          <p:to>
                                            <p:strVal val="visible"/>
                                          </p:to>
                                        </p:set>
                                        <p:animEffect transition="in" filter="fade">
                                          <p:cBhvr>
                                            <p:cTn id="49" dur="500"/>
                                            <p:tgtEl>
                                              <p:spTgt spid="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build="p"/>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2000" fill="hold"/>
                                            <p:tgtEl>
                                              <p:spTgt spid="47"/>
                                            </p:tgtEl>
                                            <p:attrNameLst>
                                              <p:attrName>r</p:attrName>
                                            </p:attrNameLst>
                                          </p:cBhvr>
                                        </p:animRot>
                                      </p:childTnLst>
                                    </p:cTn>
                                  </p:par>
                                  <p:par>
                                    <p:cTn id="7" presetID="2" presetClass="entr" presetSubtype="8" fill="hold" grpId="0" nodeType="withEffect">
                                      <p:stCondLst>
                                        <p:cond delay="500"/>
                                      </p:stCondLst>
                                      <p:childTnLst>
                                        <p:set>
                                          <p:cBhvr>
                                            <p:cTn id="8" dur="1" fill="hold">
                                              <p:stCondLst>
                                                <p:cond delay="0"/>
                                              </p:stCondLst>
                                            </p:cTn>
                                            <p:tgtEl>
                                              <p:spTgt spid="50"/>
                                            </p:tgtEl>
                                            <p:attrNameLst>
                                              <p:attrName>style.visibility</p:attrName>
                                            </p:attrNameLst>
                                          </p:cBhvr>
                                          <p:to>
                                            <p:strVal val="visible"/>
                                          </p:to>
                                        </p:set>
                                        <p:anim calcmode="lin" valueType="num">
                                          <p:cBhvr additive="base">
                                            <p:cTn id="9" dur="900" fill="hold"/>
                                            <p:tgtEl>
                                              <p:spTgt spid="50"/>
                                            </p:tgtEl>
                                            <p:attrNameLst>
                                              <p:attrName>ppt_x</p:attrName>
                                            </p:attrNameLst>
                                          </p:cBhvr>
                                          <p:tavLst>
                                            <p:tav tm="0">
                                              <p:val>
                                                <p:strVal val="0-#ppt_w/2"/>
                                              </p:val>
                                            </p:tav>
                                            <p:tav tm="100000">
                                              <p:val>
                                                <p:strVal val="#ppt_x"/>
                                              </p:val>
                                            </p:tav>
                                          </p:tavLst>
                                        </p:anim>
                                        <p:anim calcmode="lin" valueType="num">
                                          <p:cBhvr additive="base">
                                            <p:cTn id="10" dur="900" fill="hold"/>
                                            <p:tgtEl>
                                              <p:spTgt spid="50"/>
                                            </p:tgtEl>
                                            <p:attrNameLst>
                                              <p:attrName>ppt_y</p:attrName>
                                            </p:attrNameLst>
                                          </p:cBhvr>
                                          <p:tavLst>
                                            <p:tav tm="0">
                                              <p:val>
                                                <p:strVal val="#ppt_y"/>
                                              </p:val>
                                            </p:tav>
                                            <p:tav tm="100000">
                                              <p:val>
                                                <p:strVal val="#ppt_y"/>
                                              </p:val>
                                            </p:tav>
                                          </p:tavLst>
                                        </p:anim>
                                      </p:childTnLst>
                                    </p:cTn>
                                  </p:par>
                                  <p:par>
                                    <p:cTn id="11" presetID="2" presetClass="exit" presetSubtype="2" fill="hold" grpId="0" nodeType="withEffect">
                                      <p:stCondLst>
                                        <p:cond delay="700"/>
                                      </p:stCondLst>
                                      <p:childTnLst>
                                        <p:anim calcmode="lin" valueType="num">
                                          <p:cBhvr additive="base">
                                            <p:cTn id="12" dur="300"/>
                                            <p:tgtEl>
                                              <p:spTgt spid="11"/>
                                            </p:tgtEl>
                                            <p:attrNameLst>
                                              <p:attrName>ppt_x</p:attrName>
                                            </p:attrNameLst>
                                          </p:cBhvr>
                                          <p:tavLst>
                                            <p:tav tm="0">
                                              <p:val>
                                                <p:strVal val="ppt_x"/>
                                              </p:val>
                                            </p:tav>
                                            <p:tav tm="100000">
                                              <p:val>
                                                <p:strVal val="1+ppt_w/2"/>
                                              </p:val>
                                            </p:tav>
                                          </p:tavLst>
                                        </p:anim>
                                        <p:anim calcmode="lin" valueType="num">
                                          <p:cBhvr additive="base">
                                            <p:cTn id="13" dur="300"/>
                                            <p:tgtEl>
                                              <p:spTgt spid="11"/>
                                            </p:tgtEl>
                                            <p:attrNameLst>
                                              <p:attrName>ppt_y</p:attrName>
                                            </p:attrNameLst>
                                          </p:cBhvr>
                                          <p:tavLst>
                                            <p:tav tm="0">
                                              <p:val>
                                                <p:strVal val="ppt_y"/>
                                              </p:val>
                                            </p:tav>
                                            <p:tav tm="100000">
                                              <p:val>
                                                <p:strVal val="ppt_y"/>
                                              </p:val>
                                            </p:tav>
                                          </p:tavLst>
                                        </p:anim>
                                        <p:set>
                                          <p:cBhvr>
                                            <p:cTn id="14" dur="1" fill="hold">
                                              <p:stCondLst>
                                                <p:cond delay="299"/>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1">
                                                <p:txEl>
                                                  <p:pRg st="0" end="0"/>
                                                </p:txEl>
                                              </p:spTgt>
                                            </p:tgtEl>
                                            <p:attrNameLst>
                                              <p:attrName>style.visibility</p:attrName>
                                            </p:attrNameLst>
                                          </p:cBhvr>
                                          <p:to>
                                            <p:strVal val="visible"/>
                                          </p:to>
                                        </p:set>
                                        <p:animEffect transition="in" filter="fade">
                                          <p:cBhvr>
                                            <p:cTn id="19" dur="500"/>
                                            <p:tgtEl>
                                              <p:spTgt spid="5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1">
                                                <p:txEl>
                                                  <p:pRg st="1" end="1"/>
                                                </p:txEl>
                                              </p:spTgt>
                                            </p:tgtEl>
                                            <p:attrNameLst>
                                              <p:attrName>style.visibility</p:attrName>
                                            </p:attrNameLst>
                                          </p:cBhvr>
                                          <p:to>
                                            <p:strVal val="visible"/>
                                          </p:to>
                                        </p:set>
                                        <p:animEffect transition="in" filter="fade">
                                          <p:cBhvr>
                                            <p:cTn id="24" dur="500"/>
                                            <p:tgtEl>
                                              <p:spTgt spid="51">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1">
                                                <p:txEl>
                                                  <p:pRg st="2" end="2"/>
                                                </p:txEl>
                                              </p:spTgt>
                                            </p:tgtEl>
                                            <p:attrNameLst>
                                              <p:attrName>style.visibility</p:attrName>
                                            </p:attrNameLst>
                                          </p:cBhvr>
                                          <p:to>
                                            <p:strVal val="visible"/>
                                          </p:to>
                                        </p:set>
                                        <p:animEffect transition="in" filter="fade">
                                          <p:cBhvr>
                                            <p:cTn id="29" dur="500"/>
                                            <p:tgtEl>
                                              <p:spTgt spid="51">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1">
                                                <p:txEl>
                                                  <p:pRg st="3" end="3"/>
                                                </p:txEl>
                                              </p:spTgt>
                                            </p:tgtEl>
                                            <p:attrNameLst>
                                              <p:attrName>style.visibility</p:attrName>
                                            </p:attrNameLst>
                                          </p:cBhvr>
                                          <p:to>
                                            <p:strVal val="visible"/>
                                          </p:to>
                                        </p:set>
                                        <p:animEffect transition="in" filter="fade">
                                          <p:cBhvr>
                                            <p:cTn id="34" dur="500"/>
                                            <p:tgtEl>
                                              <p:spTgt spid="51">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1">
                                                <p:txEl>
                                                  <p:pRg st="4" end="4"/>
                                                </p:txEl>
                                              </p:spTgt>
                                            </p:tgtEl>
                                            <p:attrNameLst>
                                              <p:attrName>style.visibility</p:attrName>
                                            </p:attrNameLst>
                                          </p:cBhvr>
                                          <p:to>
                                            <p:strVal val="visible"/>
                                          </p:to>
                                        </p:set>
                                        <p:animEffect transition="in" filter="fade">
                                          <p:cBhvr>
                                            <p:cTn id="39" dur="500"/>
                                            <p:tgtEl>
                                              <p:spTgt spid="51">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1">
                                                <p:txEl>
                                                  <p:pRg st="5" end="5"/>
                                                </p:txEl>
                                              </p:spTgt>
                                            </p:tgtEl>
                                            <p:attrNameLst>
                                              <p:attrName>style.visibility</p:attrName>
                                            </p:attrNameLst>
                                          </p:cBhvr>
                                          <p:to>
                                            <p:strVal val="visible"/>
                                          </p:to>
                                        </p:set>
                                        <p:animEffect transition="in" filter="fade">
                                          <p:cBhvr>
                                            <p:cTn id="44" dur="500"/>
                                            <p:tgtEl>
                                              <p:spTgt spid="5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51">
                                                <p:txEl>
                                                  <p:pRg st="6" end="6"/>
                                                </p:txEl>
                                              </p:spTgt>
                                            </p:tgtEl>
                                            <p:attrNameLst>
                                              <p:attrName>style.visibility</p:attrName>
                                            </p:attrNameLst>
                                          </p:cBhvr>
                                          <p:to>
                                            <p:strVal val="visible"/>
                                          </p:to>
                                        </p:set>
                                        <p:animEffect transition="in" filter="fade">
                                          <p:cBhvr>
                                            <p:cTn id="49" dur="500"/>
                                            <p:tgtEl>
                                              <p:spTgt spid="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build="p"/>
          <p:bldP spid="11" grpId="0" animBg="1"/>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8769333" y="580232"/>
            <a:ext cx="3190900" cy="504893"/>
          </a:xfrm>
          <a:prstGeom prst="roundRect">
            <a:avLst>
              <a:gd name="adj"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YE" sz="2400" dirty="0">
                <a:latin typeface="GE SS Text Bold" panose="020A0503020102020204" pitchFamily="18" charset="-78"/>
                <a:ea typeface="GE SS Text Bold" panose="020A0503020102020204" pitchFamily="18" charset="-78"/>
                <a:cs typeface="GE SS Text Bold" panose="020A0503020102020204" pitchFamily="18" charset="-78"/>
              </a:rPr>
              <a:t>المسؤوليات و المهام</a:t>
            </a:r>
            <a:endParaRPr lang="en-US" sz="2400" dirty="0">
              <a:latin typeface="GE SS Text Bold" panose="020A0503020102020204" pitchFamily="18" charset="-78"/>
              <a:ea typeface="GE SS Text Bold" panose="020A0503020102020204" pitchFamily="18" charset="-78"/>
              <a:cs typeface="GE SS Text Bold" panose="020A0503020102020204" pitchFamily="18" charset="-78"/>
            </a:endParaRPr>
          </a:p>
        </p:txBody>
      </p:sp>
      <p:sp>
        <p:nvSpPr>
          <p:cNvPr id="50" name="Rounded Rectangle 49"/>
          <p:cNvSpPr/>
          <p:nvPr/>
        </p:nvSpPr>
        <p:spPr>
          <a:xfrm>
            <a:off x="9360309" y="580232"/>
            <a:ext cx="2605881" cy="504893"/>
          </a:xfrm>
          <a:prstGeom prst="roundRect">
            <a:avLst>
              <a:gd name="adj"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YE" sz="2400" dirty="0">
                <a:latin typeface="GE SS Text Bold" panose="020A0503020102020204" pitchFamily="18" charset="-78"/>
                <a:ea typeface="GE SS Text Bold" panose="020A0503020102020204" pitchFamily="18" charset="-78"/>
                <a:cs typeface="GE SS Text Bold" panose="020A0503020102020204" pitchFamily="18" charset="-78"/>
              </a:rPr>
              <a:t>الأهداف الرئيسية</a:t>
            </a:r>
            <a:endParaRPr lang="en-US" sz="2400" dirty="0">
              <a:latin typeface="GE SS Text Bold" panose="020A0503020102020204" pitchFamily="18" charset="-78"/>
              <a:ea typeface="GE SS Text Bold" panose="020A0503020102020204" pitchFamily="18" charset="-78"/>
              <a:cs typeface="GE SS Text Bold" panose="020A0503020102020204" pitchFamily="18" charset="-78"/>
            </a:endParaRPr>
          </a:p>
        </p:txBody>
      </p:sp>
      <p:pic>
        <p:nvPicPr>
          <p:cNvPr id="46" name="Picture 45"/>
          <p:cNvPicPr>
            <a:picLocks noChangeAspect="1"/>
          </p:cNvPicPr>
          <p:nvPr/>
        </p:nvPicPr>
        <p:blipFill rotWithShape="1">
          <a:blip r:embed="rId3">
            <a:extLst>
              <a:ext uri="{28A0092B-C50C-407E-A947-70E740481C1C}">
                <a14:useLocalDpi xmlns:a14="http://schemas.microsoft.com/office/drawing/2010/main" val="0"/>
              </a:ext>
            </a:extLst>
          </a:blip>
          <a:srcRect l="23048" t="19667" r="20611" b="23992"/>
          <a:stretch/>
        </p:blipFill>
        <p:spPr>
          <a:xfrm>
            <a:off x="764272" y="733816"/>
            <a:ext cx="797304" cy="739604"/>
          </a:xfrm>
          <a:prstGeom prst="flowChartConnector">
            <a:avLst/>
          </a:prstGeom>
        </p:spPr>
      </p:pic>
      <p:pic>
        <p:nvPicPr>
          <p:cNvPr id="47" name="Picture 46"/>
          <p:cNvPicPr>
            <a:picLocks noChangeAspect="1"/>
          </p:cNvPicPr>
          <p:nvPr/>
        </p:nvPicPr>
        <p:blipFill rotWithShape="1">
          <a:blip r:embed="rId3">
            <a:extLst>
              <a:ext uri="{28A0092B-C50C-407E-A947-70E740481C1C}">
                <a14:useLocalDpi xmlns:a14="http://schemas.microsoft.com/office/drawing/2010/main" val="0"/>
              </a:ext>
            </a:extLst>
          </a:blip>
          <a:srcRect l="-1752" t="-9897" r="-5253" b="-4128"/>
          <a:stretch/>
        </p:blipFill>
        <p:spPr>
          <a:xfrm>
            <a:off x="405778" y="336714"/>
            <a:ext cx="1514292" cy="1496821"/>
          </a:xfrm>
          <a:prstGeom prst="donut">
            <a:avLst/>
          </a:prstGeom>
        </p:spPr>
      </p:pic>
      <p:pic>
        <p:nvPicPr>
          <p:cNvPr id="48" name="Picture 4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5778" y="1806222"/>
            <a:ext cx="1968470" cy="1120663"/>
          </a:xfrm>
          <a:prstGeom prst="rect">
            <a:avLst/>
          </a:prstGeom>
        </p:spPr>
      </p:pic>
      <p:sp>
        <p:nvSpPr>
          <p:cNvPr id="51" name="Rectangle 50"/>
          <p:cNvSpPr/>
          <p:nvPr/>
        </p:nvSpPr>
        <p:spPr>
          <a:xfrm>
            <a:off x="5502919" y="1806222"/>
            <a:ext cx="6532827" cy="3409395"/>
          </a:xfrm>
          <a:prstGeom prst="rect">
            <a:avLst/>
          </a:prstGeom>
        </p:spPr>
        <p:txBody>
          <a:bodyPr wrap="square">
            <a:spAutoFit/>
          </a:bodyPr>
          <a:lstStyle/>
          <a:p>
            <a:pPr marL="342900" marR="0" lvl="0" indent="-342900" algn="r" rtl="1">
              <a:lnSpc>
                <a:spcPct val="107000"/>
              </a:lnSpc>
              <a:spcBef>
                <a:spcPts val="600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دعم التغيير العالمي المناط بالمعرفة والمعلومات وافضل الممارسات الدولية الخاصة بتعزيز قدرات مهنة التمويل الرقمي .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600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قيادة مهنة التمويل الرقمي من خلال إيصال صوتها المسموع حول مشاكل صناعة التكنولوجيا المالية والترويج للخبرات الخاصة بها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6000"/>
              </a:spcBef>
              <a:spcAft>
                <a:spcPts val="80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تحفيز الابتكار والشمول عبر تسهيل الفرص المتاحة لأغراض التواصل والتعاون المشترك وبناء شراكات عمل حقيقية </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6723683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14:presetBounceEnd="54000">
                                      <p:stCondLst>
                                        <p:cond delay="0"/>
                                      </p:stCondLst>
                                      <p:childTnLst>
                                        <p:animRot by="21600000" p14:bounceEnd="54000">
                                          <p:cBhvr>
                                            <p:cTn id="6" dur="2000" fill="hold"/>
                                            <p:tgtEl>
                                              <p:spTgt spid="47"/>
                                            </p:tgtEl>
                                            <p:attrNameLst>
                                              <p:attrName>r</p:attrName>
                                            </p:attrNameLst>
                                          </p:cBhvr>
                                        </p:animRot>
                                      </p:childTnLst>
                                    </p:cTn>
                                  </p:par>
                                  <p:par>
                                    <p:cTn id="7" presetID="2" presetClass="entr" presetSubtype="8" fill="hold" grpId="0" nodeType="withEffect" p14:presetBounceEnd="60000">
                                      <p:stCondLst>
                                        <p:cond delay="500"/>
                                      </p:stCondLst>
                                      <p:childTnLst>
                                        <p:set>
                                          <p:cBhvr>
                                            <p:cTn id="8" dur="1" fill="hold">
                                              <p:stCondLst>
                                                <p:cond delay="0"/>
                                              </p:stCondLst>
                                            </p:cTn>
                                            <p:tgtEl>
                                              <p:spTgt spid="50"/>
                                            </p:tgtEl>
                                            <p:attrNameLst>
                                              <p:attrName>style.visibility</p:attrName>
                                            </p:attrNameLst>
                                          </p:cBhvr>
                                          <p:to>
                                            <p:strVal val="visible"/>
                                          </p:to>
                                        </p:set>
                                        <p:anim calcmode="lin" valueType="num" p14:bounceEnd="60000">
                                          <p:cBhvr additive="base">
                                            <p:cTn id="9" dur="900" fill="hold"/>
                                            <p:tgtEl>
                                              <p:spTgt spid="50"/>
                                            </p:tgtEl>
                                            <p:attrNameLst>
                                              <p:attrName>ppt_x</p:attrName>
                                            </p:attrNameLst>
                                          </p:cBhvr>
                                          <p:tavLst>
                                            <p:tav tm="0">
                                              <p:val>
                                                <p:strVal val="0-#ppt_w/2"/>
                                              </p:val>
                                            </p:tav>
                                            <p:tav tm="100000">
                                              <p:val>
                                                <p:strVal val="#ppt_x"/>
                                              </p:val>
                                            </p:tav>
                                          </p:tavLst>
                                        </p:anim>
                                        <p:anim calcmode="lin" valueType="num" p14:bounceEnd="60000">
                                          <p:cBhvr additive="base">
                                            <p:cTn id="10" dur="900" fill="hold"/>
                                            <p:tgtEl>
                                              <p:spTgt spid="50"/>
                                            </p:tgtEl>
                                            <p:attrNameLst>
                                              <p:attrName>ppt_y</p:attrName>
                                            </p:attrNameLst>
                                          </p:cBhvr>
                                          <p:tavLst>
                                            <p:tav tm="0">
                                              <p:val>
                                                <p:strVal val="#ppt_y"/>
                                              </p:val>
                                            </p:tav>
                                            <p:tav tm="100000">
                                              <p:val>
                                                <p:strVal val="#ppt_y"/>
                                              </p:val>
                                            </p:tav>
                                          </p:tavLst>
                                        </p:anim>
                                      </p:childTnLst>
                                    </p:cTn>
                                  </p:par>
                                  <p:par>
                                    <p:cTn id="11" presetID="2" presetClass="exit" presetSubtype="2" fill="hold" grpId="0" nodeType="withEffect">
                                      <p:stCondLst>
                                        <p:cond delay="700"/>
                                      </p:stCondLst>
                                      <p:childTnLst>
                                        <p:anim calcmode="lin" valueType="num">
                                          <p:cBhvr additive="base">
                                            <p:cTn id="12" dur="300"/>
                                            <p:tgtEl>
                                              <p:spTgt spid="8"/>
                                            </p:tgtEl>
                                            <p:attrNameLst>
                                              <p:attrName>ppt_x</p:attrName>
                                            </p:attrNameLst>
                                          </p:cBhvr>
                                          <p:tavLst>
                                            <p:tav tm="0">
                                              <p:val>
                                                <p:strVal val="ppt_x"/>
                                              </p:val>
                                            </p:tav>
                                            <p:tav tm="100000">
                                              <p:val>
                                                <p:strVal val="1+ppt_w/2"/>
                                              </p:val>
                                            </p:tav>
                                          </p:tavLst>
                                        </p:anim>
                                        <p:anim calcmode="lin" valueType="num">
                                          <p:cBhvr additive="base">
                                            <p:cTn id="13" dur="300"/>
                                            <p:tgtEl>
                                              <p:spTgt spid="8"/>
                                            </p:tgtEl>
                                            <p:attrNameLst>
                                              <p:attrName>ppt_y</p:attrName>
                                            </p:attrNameLst>
                                          </p:cBhvr>
                                          <p:tavLst>
                                            <p:tav tm="0">
                                              <p:val>
                                                <p:strVal val="ppt_y"/>
                                              </p:val>
                                            </p:tav>
                                            <p:tav tm="100000">
                                              <p:val>
                                                <p:strVal val="ppt_y"/>
                                              </p:val>
                                            </p:tav>
                                          </p:tavLst>
                                        </p:anim>
                                        <p:set>
                                          <p:cBhvr>
                                            <p:cTn id="14" dur="1" fill="hold">
                                              <p:stCondLst>
                                                <p:cond delay="299"/>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1">
                                                <p:txEl>
                                                  <p:pRg st="0" end="0"/>
                                                </p:txEl>
                                              </p:spTgt>
                                            </p:tgtEl>
                                            <p:attrNameLst>
                                              <p:attrName>style.visibility</p:attrName>
                                            </p:attrNameLst>
                                          </p:cBhvr>
                                          <p:to>
                                            <p:strVal val="visible"/>
                                          </p:to>
                                        </p:set>
                                        <p:animEffect transition="in" filter="fade">
                                          <p:cBhvr>
                                            <p:cTn id="19" dur="500"/>
                                            <p:tgtEl>
                                              <p:spTgt spid="5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1">
                                                <p:txEl>
                                                  <p:pRg st="1" end="1"/>
                                                </p:txEl>
                                              </p:spTgt>
                                            </p:tgtEl>
                                            <p:attrNameLst>
                                              <p:attrName>style.visibility</p:attrName>
                                            </p:attrNameLst>
                                          </p:cBhvr>
                                          <p:to>
                                            <p:strVal val="visible"/>
                                          </p:to>
                                        </p:set>
                                        <p:animEffect transition="in" filter="fade">
                                          <p:cBhvr>
                                            <p:cTn id="24" dur="500"/>
                                            <p:tgtEl>
                                              <p:spTgt spid="51">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1">
                                                <p:txEl>
                                                  <p:pRg st="2" end="2"/>
                                                </p:txEl>
                                              </p:spTgt>
                                            </p:tgtEl>
                                            <p:attrNameLst>
                                              <p:attrName>style.visibility</p:attrName>
                                            </p:attrNameLst>
                                          </p:cBhvr>
                                          <p:to>
                                            <p:strVal val="visible"/>
                                          </p:to>
                                        </p:set>
                                        <p:animEffect transition="in" filter="fade">
                                          <p:cBhvr>
                                            <p:cTn id="29" dur="500"/>
                                            <p:tgtEl>
                                              <p:spTgt spid="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0" grpId="0" animBg="1"/>
          <p:bldP spid="51" grpId="0"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2000" fill="hold"/>
                                            <p:tgtEl>
                                              <p:spTgt spid="47"/>
                                            </p:tgtEl>
                                            <p:attrNameLst>
                                              <p:attrName>r</p:attrName>
                                            </p:attrNameLst>
                                          </p:cBhvr>
                                        </p:animRot>
                                      </p:childTnLst>
                                    </p:cTn>
                                  </p:par>
                                  <p:par>
                                    <p:cTn id="7" presetID="2" presetClass="entr" presetSubtype="8" fill="hold" grpId="0" nodeType="withEffect">
                                      <p:stCondLst>
                                        <p:cond delay="500"/>
                                      </p:stCondLst>
                                      <p:childTnLst>
                                        <p:set>
                                          <p:cBhvr>
                                            <p:cTn id="8" dur="1" fill="hold">
                                              <p:stCondLst>
                                                <p:cond delay="0"/>
                                              </p:stCondLst>
                                            </p:cTn>
                                            <p:tgtEl>
                                              <p:spTgt spid="50"/>
                                            </p:tgtEl>
                                            <p:attrNameLst>
                                              <p:attrName>style.visibility</p:attrName>
                                            </p:attrNameLst>
                                          </p:cBhvr>
                                          <p:to>
                                            <p:strVal val="visible"/>
                                          </p:to>
                                        </p:set>
                                        <p:anim calcmode="lin" valueType="num">
                                          <p:cBhvr additive="base">
                                            <p:cTn id="9" dur="900" fill="hold"/>
                                            <p:tgtEl>
                                              <p:spTgt spid="50"/>
                                            </p:tgtEl>
                                            <p:attrNameLst>
                                              <p:attrName>ppt_x</p:attrName>
                                            </p:attrNameLst>
                                          </p:cBhvr>
                                          <p:tavLst>
                                            <p:tav tm="0">
                                              <p:val>
                                                <p:strVal val="0-#ppt_w/2"/>
                                              </p:val>
                                            </p:tav>
                                            <p:tav tm="100000">
                                              <p:val>
                                                <p:strVal val="#ppt_x"/>
                                              </p:val>
                                            </p:tav>
                                          </p:tavLst>
                                        </p:anim>
                                        <p:anim calcmode="lin" valueType="num">
                                          <p:cBhvr additive="base">
                                            <p:cTn id="10" dur="900" fill="hold"/>
                                            <p:tgtEl>
                                              <p:spTgt spid="50"/>
                                            </p:tgtEl>
                                            <p:attrNameLst>
                                              <p:attrName>ppt_y</p:attrName>
                                            </p:attrNameLst>
                                          </p:cBhvr>
                                          <p:tavLst>
                                            <p:tav tm="0">
                                              <p:val>
                                                <p:strVal val="#ppt_y"/>
                                              </p:val>
                                            </p:tav>
                                            <p:tav tm="100000">
                                              <p:val>
                                                <p:strVal val="#ppt_y"/>
                                              </p:val>
                                            </p:tav>
                                          </p:tavLst>
                                        </p:anim>
                                      </p:childTnLst>
                                    </p:cTn>
                                  </p:par>
                                  <p:par>
                                    <p:cTn id="11" presetID="2" presetClass="exit" presetSubtype="2" fill="hold" grpId="0" nodeType="withEffect">
                                      <p:stCondLst>
                                        <p:cond delay="700"/>
                                      </p:stCondLst>
                                      <p:childTnLst>
                                        <p:anim calcmode="lin" valueType="num">
                                          <p:cBhvr additive="base">
                                            <p:cTn id="12" dur="300"/>
                                            <p:tgtEl>
                                              <p:spTgt spid="8"/>
                                            </p:tgtEl>
                                            <p:attrNameLst>
                                              <p:attrName>ppt_x</p:attrName>
                                            </p:attrNameLst>
                                          </p:cBhvr>
                                          <p:tavLst>
                                            <p:tav tm="0">
                                              <p:val>
                                                <p:strVal val="ppt_x"/>
                                              </p:val>
                                            </p:tav>
                                            <p:tav tm="100000">
                                              <p:val>
                                                <p:strVal val="1+ppt_w/2"/>
                                              </p:val>
                                            </p:tav>
                                          </p:tavLst>
                                        </p:anim>
                                        <p:anim calcmode="lin" valueType="num">
                                          <p:cBhvr additive="base">
                                            <p:cTn id="13" dur="300"/>
                                            <p:tgtEl>
                                              <p:spTgt spid="8"/>
                                            </p:tgtEl>
                                            <p:attrNameLst>
                                              <p:attrName>ppt_y</p:attrName>
                                            </p:attrNameLst>
                                          </p:cBhvr>
                                          <p:tavLst>
                                            <p:tav tm="0">
                                              <p:val>
                                                <p:strVal val="ppt_y"/>
                                              </p:val>
                                            </p:tav>
                                            <p:tav tm="100000">
                                              <p:val>
                                                <p:strVal val="ppt_y"/>
                                              </p:val>
                                            </p:tav>
                                          </p:tavLst>
                                        </p:anim>
                                        <p:set>
                                          <p:cBhvr>
                                            <p:cTn id="14" dur="1" fill="hold">
                                              <p:stCondLst>
                                                <p:cond delay="299"/>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1">
                                                <p:txEl>
                                                  <p:pRg st="0" end="0"/>
                                                </p:txEl>
                                              </p:spTgt>
                                            </p:tgtEl>
                                            <p:attrNameLst>
                                              <p:attrName>style.visibility</p:attrName>
                                            </p:attrNameLst>
                                          </p:cBhvr>
                                          <p:to>
                                            <p:strVal val="visible"/>
                                          </p:to>
                                        </p:set>
                                        <p:animEffect transition="in" filter="fade">
                                          <p:cBhvr>
                                            <p:cTn id="19" dur="500"/>
                                            <p:tgtEl>
                                              <p:spTgt spid="5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1">
                                                <p:txEl>
                                                  <p:pRg st="1" end="1"/>
                                                </p:txEl>
                                              </p:spTgt>
                                            </p:tgtEl>
                                            <p:attrNameLst>
                                              <p:attrName>style.visibility</p:attrName>
                                            </p:attrNameLst>
                                          </p:cBhvr>
                                          <p:to>
                                            <p:strVal val="visible"/>
                                          </p:to>
                                        </p:set>
                                        <p:animEffect transition="in" filter="fade">
                                          <p:cBhvr>
                                            <p:cTn id="24" dur="500"/>
                                            <p:tgtEl>
                                              <p:spTgt spid="51">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1">
                                                <p:txEl>
                                                  <p:pRg st="2" end="2"/>
                                                </p:txEl>
                                              </p:spTgt>
                                            </p:tgtEl>
                                            <p:attrNameLst>
                                              <p:attrName>style.visibility</p:attrName>
                                            </p:attrNameLst>
                                          </p:cBhvr>
                                          <p:to>
                                            <p:strVal val="visible"/>
                                          </p:to>
                                        </p:set>
                                        <p:animEffect transition="in" filter="fade">
                                          <p:cBhvr>
                                            <p:cTn id="29" dur="500"/>
                                            <p:tgtEl>
                                              <p:spTgt spid="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0" grpId="0" animBg="1"/>
          <p:bldP spid="51" grpId="0" build="p"/>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9379975" y="580232"/>
            <a:ext cx="2586216" cy="504893"/>
          </a:xfrm>
          <a:prstGeom prst="roundRect">
            <a:avLst>
              <a:gd name="adj"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YE" sz="2400" dirty="0">
                <a:latin typeface="GE SS Text Bold" panose="020A0503020102020204" pitchFamily="18" charset="-78"/>
                <a:ea typeface="GE SS Text Bold" panose="020A0503020102020204" pitchFamily="18" charset="-78"/>
                <a:cs typeface="GE SS Text Bold" panose="020A0503020102020204" pitchFamily="18" charset="-78"/>
              </a:rPr>
              <a:t>الأهداف الرئيسية</a:t>
            </a:r>
            <a:endParaRPr lang="en-US" sz="2400" dirty="0">
              <a:latin typeface="GE SS Text Bold" panose="020A0503020102020204" pitchFamily="18" charset="-78"/>
              <a:ea typeface="GE SS Text Bold" panose="020A0503020102020204" pitchFamily="18" charset="-78"/>
              <a:cs typeface="GE SS Text Bold" panose="020A0503020102020204" pitchFamily="18" charset="-78"/>
            </a:endParaRPr>
          </a:p>
        </p:txBody>
      </p:sp>
      <p:sp>
        <p:nvSpPr>
          <p:cNvPr id="50" name="Rounded Rectangle 49"/>
          <p:cNvSpPr/>
          <p:nvPr/>
        </p:nvSpPr>
        <p:spPr>
          <a:xfrm>
            <a:off x="10569677" y="580232"/>
            <a:ext cx="1396514" cy="504893"/>
          </a:xfrm>
          <a:prstGeom prst="roundRect">
            <a:avLst>
              <a:gd name="adj"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YE" sz="2400" dirty="0">
                <a:latin typeface="GE SS Text Bold" panose="020A0503020102020204" pitchFamily="18" charset="-78"/>
                <a:ea typeface="GE SS Text Bold" panose="020A0503020102020204" pitchFamily="18" charset="-78"/>
                <a:cs typeface="GE SS Text Bold" panose="020A0503020102020204" pitchFamily="18" charset="-78"/>
              </a:rPr>
              <a:t>الأنشطة</a:t>
            </a:r>
            <a:endParaRPr lang="en-US" sz="2400" dirty="0">
              <a:latin typeface="GE SS Text Bold" panose="020A0503020102020204" pitchFamily="18" charset="-78"/>
              <a:ea typeface="GE SS Text Bold" panose="020A0503020102020204" pitchFamily="18" charset="-78"/>
              <a:cs typeface="GE SS Text Bold" panose="020A0503020102020204" pitchFamily="18" charset="-78"/>
            </a:endParaRPr>
          </a:p>
        </p:txBody>
      </p:sp>
      <p:pic>
        <p:nvPicPr>
          <p:cNvPr id="46" name="Picture 45"/>
          <p:cNvPicPr>
            <a:picLocks noChangeAspect="1"/>
          </p:cNvPicPr>
          <p:nvPr/>
        </p:nvPicPr>
        <p:blipFill rotWithShape="1">
          <a:blip r:embed="rId2">
            <a:extLst>
              <a:ext uri="{28A0092B-C50C-407E-A947-70E740481C1C}">
                <a14:useLocalDpi xmlns:a14="http://schemas.microsoft.com/office/drawing/2010/main" val="0"/>
              </a:ext>
            </a:extLst>
          </a:blip>
          <a:srcRect l="23048" t="19667" r="20611" b="23992"/>
          <a:stretch/>
        </p:blipFill>
        <p:spPr>
          <a:xfrm>
            <a:off x="764272" y="733816"/>
            <a:ext cx="797304" cy="739604"/>
          </a:xfrm>
          <a:prstGeom prst="flowChartConnector">
            <a:avLst/>
          </a:prstGeom>
        </p:spPr>
      </p:pic>
      <p:pic>
        <p:nvPicPr>
          <p:cNvPr id="47" name="Picture 46"/>
          <p:cNvPicPr>
            <a:picLocks noChangeAspect="1"/>
          </p:cNvPicPr>
          <p:nvPr/>
        </p:nvPicPr>
        <p:blipFill rotWithShape="1">
          <a:blip r:embed="rId2">
            <a:extLst>
              <a:ext uri="{28A0092B-C50C-407E-A947-70E740481C1C}">
                <a14:useLocalDpi xmlns:a14="http://schemas.microsoft.com/office/drawing/2010/main" val="0"/>
              </a:ext>
            </a:extLst>
          </a:blip>
          <a:srcRect l="-1752" t="-9897" r="-5253" b="-4128"/>
          <a:stretch/>
        </p:blipFill>
        <p:spPr>
          <a:xfrm>
            <a:off x="405778" y="336714"/>
            <a:ext cx="1514292" cy="1496821"/>
          </a:xfrm>
          <a:prstGeom prst="donut">
            <a:avLst/>
          </a:prstGeom>
        </p:spPr>
      </p:pic>
      <p:pic>
        <p:nvPicPr>
          <p:cNvPr id="48" name="Picture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778" y="1806222"/>
            <a:ext cx="1968470" cy="1120663"/>
          </a:xfrm>
          <a:prstGeom prst="rect">
            <a:avLst/>
          </a:prstGeom>
        </p:spPr>
      </p:pic>
      <p:sp>
        <p:nvSpPr>
          <p:cNvPr id="51" name="Rectangle 50"/>
          <p:cNvSpPr/>
          <p:nvPr/>
        </p:nvSpPr>
        <p:spPr>
          <a:xfrm>
            <a:off x="4321276" y="1334180"/>
            <a:ext cx="7638957" cy="5354286"/>
          </a:xfrm>
          <a:prstGeom prst="rect">
            <a:avLst/>
          </a:prstGeom>
        </p:spPr>
        <p:txBody>
          <a:bodyPr wrap="square">
            <a:spAutoFit/>
          </a:bodyPr>
          <a:lstStyle/>
          <a:p>
            <a:pPr marL="342900" marR="0" lvl="0" indent="-342900" algn="r" rtl="1">
              <a:lnSpc>
                <a:spcPct val="107000"/>
              </a:lnSpc>
              <a:spcBef>
                <a:spcPts val="250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تسهيل التطوير المستمر لأعضاء تحالف الجمعيات المالية الرقمية في كل دولة من الدول المشاركة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250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تزويد أعضاء تحالف الجمعيات المالية الرقمية بالمعرفة والمعلومات والارشادات والبرامج التدريبية التي تدعم البناء الصحيح بثبات عالي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250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تحديد وتسهيل وتحفيز وتزويد أعضاء تحالف الجمعيات الرقمية بالفرص واوجه التعاون المشترك بين الافراد والمنظمات والأعضاء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250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هي  الصوت المؤثر والمسموع الدولي حول المشاكل والصعوبات  والتي تؤثر على صناعة التكنولوجيا المالية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2500"/>
              </a:spcBef>
              <a:spcAft>
                <a:spcPts val="80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تزويد أعضاء تحالف الجمعيات المالية الرقمية بمنصة دولية من خلال تقديم الفرص للمنظمات المشاركة في الجمعيات بغرض المساعدة والتعاون المشترك </a:t>
            </a:r>
            <a:endParaRPr lang="ar-YE"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Bef>
                <a:spcPts val="2500"/>
              </a:spcBef>
              <a:spcAft>
                <a:spcPts val="80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تسريع مبدأ المشاركة الدولية للمعلومات والمعرفة والخبرات وتعريف أعضاء تحالف الجمعيات بأفضل الممارسات والمعايير </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0609644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14:presetBounceEnd="54000">
                                      <p:stCondLst>
                                        <p:cond delay="0"/>
                                      </p:stCondLst>
                                      <p:childTnLst>
                                        <p:animRot by="21600000" p14:bounceEnd="54000">
                                          <p:cBhvr>
                                            <p:cTn id="6" dur="2000" fill="hold"/>
                                            <p:tgtEl>
                                              <p:spTgt spid="47"/>
                                            </p:tgtEl>
                                            <p:attrNameLst>
                                              <p:attrName>r</p:attrName>
                                            </p:attrNameLst>
                                          </p:cBhvr>
                                        </p:animRot>
                                      </p:childTnLst>
                                    </p:cTn>
                                  </p:par>
                                  <p:par>
                                    <p:cTn id="7" presetID="2" presetClass="entr" presetSubtype="8" fill="hold" grpId="0" nodeType="withEffect" p14:presetBounceEnd="60000">
                                      <p:stCondLst>
                                        <p:cond delay="500"/>
                                      </p:stCondLst>
                                      <p:childTnLst>
                                        <p:set>
                                          <p:cBhvr>
                                            <p:cTn id="8" dur="1" fill="hold">
                                              <p:stCondLst>
                                                <p:cond delay="0"/>
                                              </p:stCondLst>
                                            </p:cTn>
                                            <p:tgtEl>
                                              <p:spTgt spid="50"/>
                                            </p:tgtEl>
                                            <p:attrNameLst>
                                              <p:attrName>style.visibility</p:attrName>
                                            </p:attrNameLst>
                                          </p:cBhvr>
                                          <p:to>
                                            <p:strVal val="visible"/>
                                          </p:to>
                                        </p:set>
                                        <p:anim calcmode="lin" valueType="num" p14:bounceEnd="60000">
                                          <p:cBhvr additive="base">
                                            <p:cTn id="9" dur="900" fill="hold"/>
                                            <p:tgtEl>
                                              <p:spTgt spid="50"/>
                                            </p:tgtEl>
                                            <p:attrNameLst>
                                              <p:attrName>ppt_x</p:attrName>
                                            </p:attrNameLst>
                                          </p:cBhvr>
                                          <p:tavLst>
                                            <p:tav tm="0">
                                              <p:val>
                                                <p:strVal val="0-#ppt_w/2"/>
                                              </p:val>
                                            </p:tav>
                                            <p:tav tm="100000">
                                              <p:val>
                                                <p:strVal val="#ppt_x"/>
                                              </p:val>
                                            </p:tav>
                                          </p:tavLst>
                                        </p:anim>
                                        <p:anim calcmode="lin" valueType="num" p14:bounceEnd="60000">
                                          <p:cBhvr additive="base">
                                            <p:cTn id="10" dur="900" fill="hold"/>
                                            <p:tgtEl>
                                              <p:spTgt spid="50"/>
                                            </p:tgtEl>
                                            <p:attrNameLst>
                                              <p:attrName>ppt_y</p:attrName>
                                            </p:attrNameLst>
                                          </p:cBhvr>
                                          <p:tavLst>
                                            <p:tav tm="0">
                                              <p:val>
                                                <p:strVal val="#ppt_y"/>
                                              </p:val>
                                            </p:tav>
                                            <p:tav tm="100000">
                                              <p:val>
                                                <p:strVal val="#ppt_y"/>
                                              </p:val>
                                            </p:tav>
                                          </p:tavLst>
                                        </p:anim>
                                      </p:childTnLst>
                                    </p:cTn>
                                  </p:par>
                                  <p:par>
                                    <p:cTn id="11" presetID="2" presetClass="exit" presetSubtype="2" fill="hold" grpId="0" nodeType="withEffect">
                                      <p:stCondLst>
                                        <p:cond delay="700"/>
                                      </p:stCondLst>
                                      <p:childTnLst>
                                        <p:anim calcmode="lin" valueType="num">
                                          <p:cBhvr additive="base">
                                            <p:cTn id="12" dur="300"/>
                                            <p:tgtEl>
                                              <p:spTgt spid="11"/>
                                            </p:tgtEl>
                                            <p:attrNameLst>
                                              <p:attrName>ppt_x</p:attrName>
                                            </p:attrNameLst>
                                          </p:cBhvr>
                                          <p:tavLst>
                                            <p:tav tm="0">
                                              <p:val>
                                                <p:strVal val="ppt_x"/>
                                              </p:val>
                                            </p:tav>
                                            <p:tav tm="100000">
                                              <p:val>
                                                <p:strVal val="1+ppt_w/2"/>
                                              </p:val>
                                            </p:tav>
                                          </p:tavLst>
                                        </p:anim>
                                        <p:anim calcmode="lin" valueType="num">
                                          <p:cBhvr additive="base">
                                            <p:cTn id="13" dur="300"/>
                                            <p:tgtEl>
                                              <p:spTgt spid="11"/>
                                            </p:tgtEl>
                                            <p:attrNameLst>
                                              <p:attrName>ppt_y</p:attrName>
                                            </p:attrNameLst>
                                          </p:cBhvr>
                                          <p:tavLst>
                                            <p:tav tm="0">
                                              <p:val>
                                                <p:strVal val="ppt_y"/>
                                              </p:val>
                                            </p:tav>
                                            <p:tav tm="100000">
                                              <p:val>
                                                <p:strVal val="ppt_y"/>
                                              </p:val>
                                            </p:tav>
                                          </p:tavLst>
                                        </p:anim>
                                        <p:set>
                                          <p:cBhvr>
                                            <p:cTn id="14" dur="1" fill="hold">
                                              <p:stCondLst>
                                                <p:cond delay="299"/>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1">
                                                <p:txEl>
                                                  <p:pRg st="0" end="0"/>
                                                </p:txEl>
                                              </p:spTgt>
                                            </p:tgtEl>
                                            <p:attrNameLst>
                                              <p:attrName>style.visibility</p:attrName>
                                            </p:attrNameLst>
                                          </p:cBhvr>
                                          <p:to>
                                            <p:strVal val="visible"/>
                                          </p:to>
                                        </p:set>
                                        <p:animEffect transition="in" filter="fade">
                                          <p:cBhvr>
                                            <p:cTn id="19" dur="500"/>
                                            <p:tgtEl>
                                              <p:spTgt spid="5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1">
                                                <p:txEl>
                                                  <p:pRg st="1" end="1"/>
                                                </p:txEl>
                                              </p:spTgt>
                                            </p:tgtEl>
                                            <p:attrNameLst>
                                              <p:attrName>style.visibility</p:attrName>
                                            </p:attrNameLst>
                                          </p:cBhvr>
                                          <p:to>
                                            <p:strVal val="visible"/>
                                          </p:to>
                                        </p:set>
                                        <p:animEffect transition="in" filter="fade">
                                          <p:cBhvr>
                                            <p:cTn id="24" dur="500"/>
                                            <p:tgtEl>
                                              <p:spTgt spid="51">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1">
                                                <p:txEl>
                                                  <p:pRg st="2" end="2"/>
                                                </p:txEl>
                                              </p:spTgt>
                                            </p:tgtEl>
                                            <p:attrNameLst>
                                              <p:attrName>style.visibility</p:attrName>
                                            </p:attrNameLst>
                                          </p:cBhvr>
                                          <p:to>
                                            <p:strVal val="visible"/>
                                          </p:to>
                                        </p:set>
                                        <p:animEffect transition="in" filter="fade">
                                          <p:cBhvr>
                                            <p:cTn id="29" dur="500"/>
                                            <p:tgtEl>
                                              <p:spTgt spid="51">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1">
                                                <p:txEl>
                                                  <p:pRg st="3" end="3"/>
                                                </p:txEl>
                                              </p:spTgt>
                                            </p:tgtEl>
                                            <p:attrNameLst>
                                              <p:attrName>style.visibility</p:attrName>
                                            </p:attrNameLst>
                                          </p:cBhvr>
                                          <p:to>
                                            <p:strVal val="visible"/>
                                          </p:to>
                                        </p:set>
                                        <p:animEffect transition="in" filter="fade">
                                          <p:cBhvr>
                                            <p:cTn id="34" dur="500"/>
                                            <p:tgtEl>
                                              <p:spTgt spid="51">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1">
                                                <p:txEl>
                                                  <p:pRg st="4" end="4"/>
                                                </p:txEl>
                                              </p:spTgt>
                                            </p:tgtEl>
                                            <p:attrNameLst>
                                              <p:attrName>style.visibility</p:attrName>
                                            </p:attrNameLst>
                                          </p:cBhvr>
                                          <p:to>
                                            <p:strVal val="visible"/>
                                          </p:to>
                                        </p:set>
                                        <p:animEffect transition="in" filter="fade">
                                          <p:cBhvr>
                                            <p:cTn id="39" dur="500"/>
                                            <p:tgtEl>
                                              <p:spTgt spid="51">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1">
                                                <p:txEl>
                                                  <p:pRg st="5" end="5"/>
                                                </p:txEl>
                                              </p:spTgt>
                                            </p:tgtEl>
                                            <p:attrNameLst>
                                              <p:attrName>style.visibility</p:attrName>
                                            </p:attrNameLst>
                                          </p:cBhvr>
                                          <p:to>
                                            <p:strVal val="visible"/>
                                          </p:to>
                                        </p:set>
                                        <p:animEffect transition="in" filter="fade">
                                          <p:cBhvr>
                                            <p:cTn id="44" dur="500"/>
                                            <p:tgtEl>
                                              <p:spTgt spid="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0" grpId="0" animBg="1"/>
          <p:bldP spid="51" grpId="0"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2000" fill="hold"/>
                                            <p:tgtEl>
                                              <p:spTgt spid="47"/>
                                            </p:tgtEl>
                                            <p:attrNameLst>
                                              <p:attrName>r</p:attrName>
                                            </p:attrNameLst>
                                          </p:cBhvr>
                                        </p:animRot>
                                      </p:childTnLst>
                                    </p:cTn>
                                  </p:par>
                                  <p:par>
                                    <p:cTn id="7" presetID="2" presetClass="entr" presetSubtype="8" fill="hold" grpId="0" nodeType="withEffect">
                                      <p:stCondLst>
                                        <p:cond delay="500"/>
                                      </p:stCondLst>
                                      <p:childTnLst>
                                        <p:set>
                                          <p:cBhvr>
                                            <p:cTn id="8" dur="1" fill="hold">
                                              <p:stCondLst>
                                                <p:cond delay="0"/>
                                              </p:stCondLst>
                                            </p:cTn>
                                            <p:tgtEl>
                                              <p:spTgt spid="50"/>
                                            </p:tgtEl>
                                            <p:attrNameLst>
                                              <p:attrName>style.visibility</p:attrName>
                                            </p:attrNameLst>
                                          </p:cBhvr>
                                          <p:to>
                                            <p:strVal val="visible"/>
                                          </p:to>
                                        </p:set>
                                        <p:anim calcmode="lin" valueType="num">
                                          <p:cBhvr additive="base">
                                            <p:cTn id="9" dur="900" fill="hold"/>
                                            <p:tgtEl>
                                              <p:spTgt spid="50"/>
                                            </p:tgtEl>
                                            <p:attrNameLst>
                                              <p:attrName>ppt_x</p:attrName>
                                            </p:attrNameLst>
                                          </p:cBhvr>
                                          <p:tavLst>
                                            <p:tav tm="0">
                                              <p:val>
                                                <p:strVal val="0-#ppt_w/2"/>
                                              </p:val>
                                            </p:tav>
                                            <p:tav tm="100000">
                                              <p:val>
                                                <p:strVal val="#ppt_x"/>
                                              </p:val>
                                            </p:tav>
                                          </p:tavLst>
                                        </p:anim>
                                        <p:anim calcmode="lin" valueType="num">
                                          <p:cBhvr additive="base">
                                            <p:cTn id="10" dur="900" fill="hold"/>
                                            <p:tgtEl>
                                              <p:spTgt spid="50"/>
                                            </p:tgtEl>
                                            <p:attrNameLst>
                                              <p:attrName>ppt_y</p:attrName>
                                            </p:attrNameLst>
                                          </p:cBhvr>
                                          <p:tavLst>
                                            <p:tav tm="0">
                                              <p:val>
                                                <p:strVal val="#ppt_y"/>
                                              </p:val>
                                            </p:tav>
                                            <p:tav tm="100000">
                                              <p:val>
                                                <p:strVal val="#ppt_y"/>
                                              </p:val>
                                            </p:tav>
                                          </p:tavLst>
                                        </p:anim>
                                      </p:childTnLst>
                                    </p:cTn>
                                  </p:par>
                                  <p:par>
                                    <p:cTn id="11" presetID="2" presetClass="exit" presetSubtype="2" fill="hold" grpId="0" nodeType="withEffect">
                                      <p:stCondLst>
                                        <p:cond delay="700"/>
                                      </p:stCondLst>
                                      <p:childTnLst>
                                        <p:anim calcmode="lin" valueType="num">
                                          <p:cBhvr additive="base">
                                            <p:cTn id="12" dur="300"/>
                                            <p:tgtEl>
                                              <p:spTgt spid="11"/>
                                            </p:tgtEl>
                                            <p:attrNameLst>
                                              <p:attrName>ppt_x</p:attrName>
                                            </p:attrNameLst>
                                          </p:cBhvr>
                                          <p:tavLst>
                                            <p:tav tm="0">
                                              <p:val>
                                                <p:strVal val="ppt_x"/>
                                              </p:val>
                                            </p:tav>
                                            <p:tav tm="100000">
                                              <p:val>
                                                <p:strVal val="1+ppt_w/2"/>
                                              </p:val>
                                            </p:tav>
                                          </p:tavLst>
                                        </p:anim>
                                        <p:anim calcmode="lin" valueType="num">
                                          <p:cBhvr additive="base">
                                            <p:cTn id="13" dur="300"/>
                                            <p:tgtEl>
                                              <p:spTgt spid="11"/>
                                            </p:tgtEl>
                                            <p:attrNameLst>
                                              <p:attrName>ppt_y</p:attrName>
                                            </p:attrNameLst>
                                          </p:cBhvr>
                                          <p:tavLst>
                                            <p:tav tm="0">
                                              <p:val>
                                                <p:strVal val="ppt_y"/>
                                              </p:val>
                                            </p:tav>
                                            <p:tav tm="100000">
                                              <p:val>
                                                <p:strVal val="ppt_y"/>
                                              </p:val>
                                            </p:tav>
                                          </p:tavLst>
                                        </p:anim>
                                        <p:set>
                                          <p:cBhvr>
                                            <p:cTn id="14" dur="1" fill="hold">
                                              <p:stCondLst>
                                                <p:cond delay="299"/>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1">
                                                <p:txEl>
                                                  <p:pRg st="0" end="0"/>
                                                </p:txEl>
                                              </p:spTgt>
                                            </p:tgtEl>
                                            <p:attrNameLst>
                                              <p:attrName>style.visibility</p:attrName>
                                            </p:attrNameLst>
                                          </p:cBhvr>
                                          <p:to>
                                            <p:strVal val="visible"/>
                                          </p:to>
                                        </p:set>
                                        <p:animEffect transition="in" filter="fade">
                                          <p:cBhvr>
                                            <p:cTn id="19" dur="500"/>
                                            <p:tgtEl>
                                              <p:spTgt spid="5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1">
                                                <p:txEl>
                                                  <p:pRg st="1" end="1"/>
                                                </p:txEl>
                                              </p:spTgt>
                                            </p:tgtEl>
                                            <p:attrNameLst>
                                              <p:attrName>style.visibility</p:attrName>
                                            </p:attrNameLst>
                                          </p:cBhvr>
                                          <p:to>
                                            <p:strVal val="visible"/>
                                          </p:to>
                                        </p:set>
                                        <p:animEffect transition="in" filter="fade">
                                          <p:cBhvr>
                                            <p:cTn id="24" dur="500"/>
                                            <p:tgtEl>
                                              <p:spTgt spid="51">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1">
                                                <p:txEl>
                                                  <p:pRg st="2" end="2"/>
                                                </p:txEl>
                                              </p:spTgt>
                                            </p:tgtEl>
                                            <p:attrNameLst>
                                              <p:attrName>style.visibility</p:attrName>
                                            </p:attrNameLst>
                                          </p:cBhvr>
                                          <p:to>
                                            <p:strVal val="visible"/>
                                          </p:to>
                                        </p:set>
                                        <p:animEffect transition="in" filter="fade">
                                          <p:cBhvr>
                                            <p:cTn id="29" dur="500"/>
                                            <p:tgtEl>
                                              <p:spTgt spid="51">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1">
                                                <p:txEl>
                                                  <p:pRg st="3" end="3"/>
                                                </p:txEl>
                                              </p:spTgt>
                                            </p:tgtEl>
                                            <p:attrNameLst>
                                              <p:attrName>style.visibility</p:attrName>
                                            </p:attrNameLst>
                                          </p:cBhvr>
                                          <p:to>
                                            <p:strVal val="visible"/>
                                          </p:to>
                                        </p:set>
                                        <p:animEffect transition="in" filter="fade">
                                          <p:cBhvr>
                                            <p:cTn id="34" dur="500"/>
                                            <p:tgtEl>
                                              <p:spTgt spid="51">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1">
                                                <p:txEl>
                                                  <p:pRg st="4" end="4"/>
                                                </p:txEl>
                                              </p:spTgt>
                                            </p:tgtEl>
                                            <p:attrNameLst>
                                              <p:attrName>style.visibility</p:attrName>
                                            </p:attrNameLst>
                                          </p:cBhvr>
                                          <p:to>
                                            <p:strVal val="visible"/>
                                          </p:to>
                                        </p:set>
                                        <p:animEffect transition="in" filter="fade">
                                          <p:cBhvr>
                                            <p:cTn id="39" dur="500"/>
                                            <p:tgtEl>
                                              <p:spTgt spid="51">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1">
                                                <p:txEl>
                                                  <p:pRg st="5" end="5"/>
                                                </p:txEl>
                                              </p:spTgt>
                                            </p:tgtEl>
                                            <p:attrNameLst>
                                              <p:attrName>style.visibility</p:attrName>
                                            </p:attrNameLst>
                                          </p:cBhvr>
                                          <p:to>
                                            <p:strVal val="visible"/>
                                          </p:to>
                                        </p:set>
                                        <p:animEffect transition="in" filter="fade">
                                          <p:cBhvr>
                                            <p:cTn id="44" dur="500"/>
                                            <p:tgtEl>
                                              <p:spTgt spid="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0" grpId="0" animBg="1"/>
          <p:bldP spid="51" grpId="0" build="p"/>
        </p:bldLst>
      </p:timing>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8142" y="6148690"/>
            <a:ext cx="6349283" cy="685059"/>
          </a:xfrm>
          <a:prstGeom prst="rect">
            <a:avLst/>
          </a:prstGeom>
        </p:spPr>
        <p:txBody>
          <a:bodyPr wrap="square">
            <a:spAutoFit/>
          </a:bodyPr>
          <a:lstStyle/>
          <a:p>
            <a:pPr marL="342900" marR="0" lvl="0" indent="-342900" algn="ctr" rtl="1">
              <a:lnSpc>
                <a:spcPct val="107000"/>
              </a:lnSpc>
              <a:spcBef>
                <a:spcPts val="0"/>
              </a:spcBef>
              <a:spcAft>
                <a:spcPts val="0"/>
              </a:spcAft>
              <a:buFont typeface="+mj-lt"/>
              <a:buAutoNum type="arabicPeriod"/>
            </a:pPr>
            <a:r>
              <a:rPr lang="ar-YE" dirty="0">
                <a:latin typeface="Calibri" panose="020F0502020204030204" pitchFamily="34" charset="0"/>
                <a:ea typeface="Calibri" panose="020F0502020204030204" pitchFamily="34" charset="0"/>
                <a:cs typeface="GE SS Text Light" panose="020A0503020102020204" pitchFamily="18" charset="-78"/>
              </a:rPr>
              <a:t>عرض التصور على جميع الجهات المعنية والتي تعمل في قطاع التكنولوجيا المالية في اليمن ومناقشتهم حول تفاصيله.</a:t>
            </a:r>
            <a:endParaRPr lang="en-US" sz="1600" dirty="0">
              <a:latin typeface="Calibri" panose="020F0502020204030204" pitchFamily="34" charset="0"/>
              <a:ea typeface="Calibri" panose="020F0502020204030204" pitchFamily="34" charset="0"/>
              <a:cs typeface="Arial" panose="020B0604020202020204" pitchFamily="34" charset="0"/>
            </a:endParaRPr>
          </a:p>
        </p:txBody>
      </p:sp>
      <p:sp>
        <p:nvSpPr>
          <p:cNvPr id="21" name="Rectangle 20"/>
          <p:cNvSpPr/>
          <p:nvPr/>
        </p:nvSpPr>
        <p:spPr>
          <a:xfrm>
            <a:off x="1396169" y="5366633"/>
            <a:ext cx="6544776" cy="685059"/>
          </a:xfrm>
          <a:prstGeom prst="rect">
            <a:avLst/>
          </a:prstGeom>
        </p:spPr>
        <p:txBody>
          <a:bodyPr wrap="square">
            <a:spAutoFit/>
          </a:bodyPr>
          <a:lstStyle/>
          <a:p>
            <a:pPr marL="342900" marR="0" lvl="0" indent="-342900" algn="ctr" rtl="1">
              <a:lnSpc>
                <a:spcPct val="107000"/>
              </a:lnSpc>
              <a:spcBef>
                <a:spcPts val="0"/>
              </a:spcBef>
              <a:spcAft>
                <a:spcPts val="0"/>
              </a:spcAft>
              <a:buFont typeface="+mj-lt"/>
              <a:buAutoNum type="arabicPeriod" startAt="2"/>
            </a:pPr>
            <a:r>
              <a:rPr lang="ar-YE" dirty="0">
                <a:latin typeface="Calibri" panose="020F0502020204030204" pitchFamily="34" charset="0"/>
                <a:ea typeface="Calibri" panose="020F0502020204030204" pitchFamily="34" charset="0"/>
                <a:cs typeface="GE SS Text Light" panose="020A0503020102020204" pitchFamily="18" charset="-78"/>
              </a:rPr>
              <a:t>عرض التصور بشكل رئيسي على البنك المركزي اليمني وذلك لأغراض مناقشتهم واخذ رأيهم حول جميع النقاط الواردة في المقترح </a:t>
            </a:r>
            <a:endParaRPr lang="en-US" sz="1600" dirty="0">
              <a:latin typeface="Calibri" panose="020F0502020204030204" pitchFamily="34" charset="0"/>
              <a:ea typeface="Calibri" panose="020F0502020204030204" pitchFamily="34" charset="0"/>
              <a:cs typeface="Arial" panose="020B0604020202020204" pitchFamily="34" charset="0"/>
            </a:endParaRPr>
          </a:p>
        </p:txBody>
      </p:sp>
      <p:sp>
        <p:nvSpPr>
          <p:cNvPr id="22" name="Rectangle 21"/>
          <p:cNvSpPr/>
          <p:nvPr/>
        </p:nvSpPr>
        <p:spPr>
          <a:xfrm>
            <a:off x="2797555" y="4633074"/>
            <a:ext cx="6096000" cy="685059"/>
          </a:xfrm>
          <a:prstGeom prst="rect">
            <a:avLst/>
          </a:prstGeom>
        </p:spPr>
        <p:txBody>
          <a:bodyPr>
            <a:spAutoFit/>
          </a:bodyPr>
          <a:lstStyle/>
          <a:p>
            <a:pPr marL="342900" marR="0" lvl="0" indent="-342900" algn="ctr" rtl="1">
              <a:lnSpc>
                <a:spcPct val="107000"/>
              </a:lnSpc>
              <a:spcBef>
                <a:spcPts val="0"/>
              </a:spcBef>
              <a:spcAft>
                <a:spcPts val="0"/>
              </a:spcAft>
              <a:buFont typeface="+mj-lt"/>
              <a:buAutoNum type="arabicPeriod" startAt="3"/>
            </a:pPr>
            <a:r>
              <a:rPr lang="ar-YE" dirty="0">
                <a:latin typeface="Calibri" panose="020F0502020204030204" pitchFamily="34" charset="0"/>
                <a:ea typeface="Calibri" panose="020F0502020204030204" pitchFamily="34" charset="0"/>
                <a:cs typeface="GE SS Text Light" panose="020A0503020102020204" pitchFamily="18" charset="-78"/>
              </a:rPr>
              <a:t>تجهيز جميع الأمور القانونية في حال الموافقة النهائية من البنك المركزي وجميع الأعضاء المقترحة والبدء في التجهيزات </a:t>
            </a:r>
            <a:endParaRPr lang="en-US" sz="1600" dirty="0">
              <a:latin typeface="Calibri" panose="020F0502020204030204" pitchFamily="34" charset="0"/>
              <a:ea typeface="Calibri" panose="020F0502020204030204" pitchFamily="34" charset="0"/>
              <a:cs typeface="Arial" panose="020B0604020202020204" pitchFamily="34" charset="0"/>
            </a:endParaRPr>
          </a:p>
        </p:txBody>
      </p:sp>
      <p:sp>
        <p:nvSpPr>
          <p:cNvPr id="23" name="Rectangle 22"/>
          <p:cNvSpPr/>
          <p:nvPr/>
        </p:nvSpPr>
        <p:spPr>
          <a:xfrm>
            <a:off x="2642231" y="3851017"/>
            <a:ext cx="6919917" cy="685059"/>
          </a:xfrm>
          <a:prstGeom prst="rect">
            <a:avLst/>
          </a:prstGeom>
        </p:spPr>
        <p:txBody>
          <a:bodyPr wrap="square">
            <a:spAutoFit/>
          </a:bodyPr>
          <a:lstStyle/>
          <a:p>
            <a:pPr marL="342900" marR="0" lvl="0" indent="-342900" algn="ctr" rtl="1">
              <a:lnSpc>
                <a:spcPct val="107000"/>
              </a:lnSpc>
              <a:spcBef>
                <a:spcPts val="0"/>
              </a:spcBef>
              <a:spcAft>
                <a:spcPts val="800"/>
              </a:spcAft>
              <a:buFont typeface="+mj-lt"/>
              <a:buAutoNum type="arabicPeriod" startAt="4"/>
            </a:pPr>
            <a:r>
              <a:rPr lang="ar-YE" dirty="0">
                <a:latin typeface="Calibri" panose="020F0502020204030204" pitchFamily="34" charset="0"/>
                <a:ea typeface="Calibri" panose="020F0502020204030204" pitchFamily="34" charset="0"/>
                <a:cs typeface="GE SS Text Light" panose="020A0503020102020204" pitchFamily="18" charset="-78"/>
              </a:rPr>
              <a:t>إرسال الوثائق الخاصة بتسجيل الكيان القانوني للتحالف الدولي للجمعيات المالية الرقمية للبدء في إجراءات ضم الجمعية اليمنية في اطار تحالف دولي . </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Rectangle 8"/>
          <p:cNvSpPr/>
          <p:nvPr/>
        </p:nvSpPr>
        <p:spPr>
          <a:xfrm>
            <a:off x="-3635375" y="2456646"/>
            <a:ext cx="7692454" cy="73355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4303968" y="3190205"/>
            <a:ext cx="7692454" cy="73355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4972561" y="3923764"/>
            <a:ext cx="7692454" cy="73355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5641154" y="4657323"/>
            <a:ext cx="7692454" cy="73355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6296285" y="5390882"/>
            <a:ext cx="7692454" cy="73355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6947787" y="6124441"/>
            <a:ext cx="7692454" cy="733559"/>
          </a:xfrm>
          <a:prstGeom prst="rect">
            <a:avLst/>
          </a:prstGeom>
          <a:solidFill>
            <a:srgbClr val="FF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10899334" y="2456646"/>
            <a:ext cx="7692454" cy="73355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10230741" y="3190205"/>
            <a:ext cx="7692454" cy="73355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9562148" y="3923764"/>
            <a:ext cx="7692454" cy="73355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8893555" y="4657323"/>
            <a:ext cx="7692454" cy="73355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8238424" y="5390882"/>
            <a:ext cx="7692454" cy="73355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7586922" y="6124441"/>
            <a:ext cx="7692454" cy="733559"/>
          </a:xfrm>
          <a:prstGeom prst="rect">
            <a:avLst/>
          </a:prstGeom>
          <a:solidFill>
            <a:srgbClr val="FF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1256348" y="490754"/>
            <a:ext cx="9178413" cy="487506"/>
          </a:xfrm>
          <a:prstGeom prst="rect">
            <a:avLst/>
          </a:prstGeom>
        </p:spPr>
        <p:txBody>
          <a:bodyPr wrap="square">
            <a:spAutoFit/>
          </a:bodyPr>
          <a:lstStyle/>
          <a:p>
            <a:pPr marR="0" lvl="0" algn="ctr" rtl="1">
              <a:lnSpc>
                <a:spcPct val="107000"/>
              </a:lnSpc>
              <a:spcBef>
                <a:spcPts val="0"/>
              </a:spcBef>
              <a:spcAft>
                <a:spcPts val="800"/>
              </a:spcAft>
              <a:buSzPts val="1100"/>
            </a:pPr>
            <a:r>
              <a:rPr lang="ar-SA" sz="2400" b="1" dirty="0">
                <a:solidFill>
                  <a:srgbClr val="0070C0"/>
                </a:solidFill>
                <a:latin typeface="Calibri" panose="020F0502020204030204" pitchFamily="34" charset="0"/>
                <a:ea typeface="Calibri" panose="020F0502020204030204" pitchFamily="34" charset="0"/>
                <a:cs typeface="GE SS Text Light" panose="020A0503020102020204" pitchFamily="18" charset="-78"/>
              </a:rPr>
              <a:t>الخطوات التنفيذية الأولى لتأسيس الجمعية اليمنية للتكنولوجيا المالية</a:t>
            </a:r>
            <a:endParaRPr lang="en-US" sz="2000"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0164105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accel="50000" fill="hold" grpId="0" nodeType="clickEffect" p14:presetBounceEnd="54000">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14:bounceEnd="54000">
                                          <p:cBhvr additive="base">
                                            <p:cTn id="12" dur="1000" fill="hold"/>
                                            <p:tgtEl>
                                              <p:spTgt spid="9"/>
                                            </p:tgtEl>
                                            <p:attrNameLst>
                                              <p:attrName>ppt_x</p:attrName>
                                            </p:attrNameLst>
                                          </p:cBhvr>
                                          <p:tavLst>
                                            <p:tav tm="0">
                                              <p:val>
                                                <p:strVal val="0-#ppt_w/2"/>
                                              </p:val>
                                            </p:tav>
                                            <p:tav tm="100000">
                                              <p:val>
                                                <p:strVal val="#ppt_x"/>
                                              </p:val>
                                            </p:tav>
                                          </p:tavLst>
                                        </p:anim>
                                        <p:anim calcmode="lin" valueType="num" p14:bounceEnd="54000">
                                          <p:cBhvr additive="base">
                                            <p:cTn id="13" dur="1000" fill="hold"/>
                                            <p:tgtEl>
                                              <p:spTgt spid="9"/>
                                            </p:tgtEl>
                                            <p:attrNameLst>
                                              <p:attrName>ppt_y</p:attrName>
                                            </p:attrNameLst>
                                          </p:cBhvr>
                                          <p:tavLst>
                                            <p:tav tm="0">
                                              <p:val>
                                                <p:strVal val="#ppt_y"/>
                                              </p:val>
                                            </p:tav>
                                            <p:tav tm="100000">
                                              <p:val>
                                                <p:strVal val="#ppt_y"/>
                                              </p:val>
                                            </p:tav>
                                          </p:tavLst>
                                        </p:anim>
                                      </p:childTnLst>
                                    </p:cTn>
                                  </p:par>
                                  <p:par>
                                    <p:cTn id="14" presetID="2" presetClass="entr" presetSubtype="8" accel="50000" fill="hold" grpId="0" nodeType="withEffect" p14:presetBounceEnd="54000">
                                      <p:stCondLst>
                                        <p:cond delay="100"/>
                                      </p:stCondLst>
                                      <p:childTnLst>
                                        <p:set>
                                          <p:cBhvr>
                                            <p:cTn id="15" dur="1" fill="hold">
                                              <p:stCondLst>
                                                <p:cond delay="0"/>
                                              </p:stCondLst>
                                            </p:cTn>
                                            <p:tgtEl>
                                              <p:spTgt spid="10"/>
                                            </p:tgtEl>
                                            <p:attrNameLst>
                                              <p:attrName>style.visibility</p:attrName>
                                            </p:attrNameLst>
                                          </p:cBhvr>
                                          <p:to>
                                            <p:strVal val="visible"/>
                                          </p:to>
                                        </p:set>
                                        <p:anim calcmode="lin" valueType="num" p14:bounceEnd="54000">
                                          <p:cBhvr additive="base">
                                            <p:cTn id="16" dur="1000" fill="hold"/>
                                            <p:tgtEl>
                                              <p:spTgt spid="10"/>
                                            </p:tgtEl>
                                            <p:attrNameLst>
                                              <p:attrName>ppt_x</p:attrName>
                                            </p:attrNameLst>
                                          </p:cBhvr>
                                          <p:tavLst>
                                            <p:tav tm="0">
                                              <p:val>
                                                <p:strVal val="0-#ppt_w/2"/>
                                              </p:val>
                                            </p:tav>
                                            <p:tav tm="100000">
                                              <p:val>
                                                <p:strVal val="#ppt_x"/>
                                              </p:val>
                                            </p:tav>
                                          </p:tavLst>
                                        </p:anim>
                                        <p:anim calcmode="lin" valueType="num" p14:bounceEnd="54000">
                                          <p:cBhvr additive="base">
                                            <p:cTn id="17" dur="1000" fill="hold"/>
                                            <p:tgtEl>
                                              <p:spTgt spid="10"/>
                                            </p:tgtEl>
                                            <p:attrNameLst>
                                              <p:attrName>ppt_y</p:attrName>
                                            </p:attrNameLst>
                                          </p:cBhvr>
                                          <p:tavLst>
                                            <p:tav tm="0">
                                              <p:val>
                                                <p:strVal val="#ppt_y"/>
                                              </p:val>
                                            </p:tav>
                                            <p:tav tm="100000">
                                              <p:val>
                                                <p:strVal val="#ppt_y"/>
                                              </p:val>
                                            </p:tav>
                                          </p:tavLst>
                                        </p:anim>
                                      </p:childTnLst>
                                    </p:cTn>
                                  </p:par>
                                  <p:par>
                                    <p:cTn id="18" presetID="2" presetClass="entr" presetSubtype="8" accel="50000" fill="hold" grpId="0" nodeType="withEffect" p14:presetBounceEnd="54000">
                                      <p:stCondLst>
                                        <p:cond delay="200"/>
                                      </p:stCondLst>
                                      <p:childTnLst>
                                        <p:set>
                                          <p:cBhvr>
                                            <p:cTn id="19" dur="1" fill="hold">
                                              <p:stCondLst>
                                                <p:cond delay="0"/>
                                              </p:stCondLst>
                                            </p:cTn>
                                            <p:tgtEl>
                                              <p:spTgt spid="11"/>
                                            </p:tgtEl>
                                            <p:attrNameLst>
                                              <p:attrName>style.visibility</p:attrName>
                                            </p:attrNameLst>
                                          </p:cBhvr>
                                          <p:to>
                                            <p:strVal val="visible"/>
                                          </p:to>
                                        </p:set>
                                        <p:anim calcmode="lin" valueType="num" p14:bounceEnd="54000">
                                          <p:cBhvr additive="base">
                                            <p:cTn id="20" dur="1000" fill="hold"/>
                                            <p:tgtEl>
                                              <p:spTgt spid="11"/>
                                            </p:tgtEl>
                                            <p:attrNameLst>
                                              <p:attrName>ppt_x</p:attrName>
                                            </p:attrNameLst>
                                          </p:cBhvr>
                                          <p:tavLst>
                                            <p:tav tm="0">
                                              <p:val>
                                                <p:strVal val="0-#ppt_w/2"/>
                                              </p:val>
                                            </p:tav>
                                            <p:tav tm="100000">
                                              <p:val>
                                                <p:strVal val="#ppt_x"/>
                                              </p:val>
                                            </p:tav>
                                          </p:tavLst>
                                        </p:anim>
                                        <p:anim calcmode="lin" valueType="num" p14:bounceEnd="54000">
                                          <p:cBhvr additive="base">
                                            <p:cTn id="21" dur="10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accel="50000" fill="hold" grpId="0" nodeType="withEffect" p14:presetBounceEnd="54000">
                                      <p:stCondLst>
                                        <p:cond delay="300"/>
                                      </p:stCondLst>
                                      <p:childTnLst>
                                        <p:set>
                                          <p:cBhvr>
                                            <p:cTn id="23" dur="1" fill="hold">
                                              <p:stCondLst>
                                                <p:cond delay="0"/>
                                              </p:stCondLst>
                                            </p:cTn>
                                            <p:tgtEl>
                                              <p:spTgt spid="12"/>
                                            </p:tgtEl>
                                            <p:attrNameLst>
                                              <p:attrName>style.visibility</p:attrName>
                                            </p:attrNameLst>
                                          </p:cBhvr>
                                          <p:to>
                                            <p:strVal val="visible"/>
                                          </p:to>
                                        </p:set>
                                        <p:anim calcmode="lin" valueType="num" p14:bounceEnd="54000">
                                          <p:cBhvr additive="base">
                                            <p:cTn id="24" dur="1000" fill="hold"/>
                                            <p:tgtEl>
                                              <p:spTgt spid="12"/>
                                            </p:tgtEl>
                                            <p:attrNameLst>
                                              <p:attrName>ppt_x</p:attrName>
                                            </p:attrNameLst>
                                          </p:cBhvr>
                                          <p:tavLst>
                                            <p:tav tm="0">
                                              <p:val>
                                                <p:strVal val="0-#ppt_w/2"/>
                                              </p:val>
                                            </p:tav>
                                            <p:tav tm="100000">
                                              <p:val>
                                                <p:strVal val="#ppt_x"/>
                                              </p:val>
                                            </p:tav>
                                          </p:tavLst>
                                        </p:anim>
                                        <p:anim calcmode="lin" valueType="num" p14:bounceEnd="54000">
                                          <p:cBhvr additive="base">
                                            <p:cTn id="25" dur="1000" fill="hold"/>
                                            <p:tgtEl>
                                              <p:spTgt spid="12"/>
                                            </p:tgtEl>
                                            <p:attrNameLst>
                                              <p:attrName>ppt_y</p:attrName>
                                            </p:attrNameLst>
                                          </p:cBhvr>
                                          <p:tavLst>
                                            <p:tav tm="0">
                                              <p:val>
                                                <p:strVal val="#ppt_y"/>
                                              </p:val>
                                            </p:tav>
                                            <p:tav tm="100000">
                                              <p:val>
                                                <p:strVal val="#ppt_y"/>
                                              </p:val>
                                            </p:tav>
                                          </p:tavLst>
                                        </p:anim>
                                      </p:childTnLst>
                                    </p:cTn>
                                  </p:par>
                                  <p:par>
                                    <p:cTn id="26" presetID="2" presetClass="entr" presetSubtype="8" accel="50000" fill="hold" grpId="0" nodeType="withEffect" p14:presetBounceEnd="54000">
                                      <p:stCondLst>
                                        <p:cond delay="400"/>
                                      </p:stCondLst>
                                      <p:childTnLst>
                                        <p:set>
                                          <p:cBhvr>
                                            <p:cTn id="27" dur="1" fill="hold">
                                              <p:stCondLst>
                                                <p:cond delay="0"/>
                                              </p:stCondLst>
                                            </p:cTn>
                                            <p:tgtEl>
                                              <p:spTgt spid="13"/>
                                            </p:tgtEl>
                                            <p:attrNameLst>
                                              <p:attrName>style.visibility</p:attrName>
                                            </p:attrNameLst>
                                          </p:cBhvr>
                                          <p:to>
                                            <p:strVal val="visible"/>
                                          </p:to>
                                        </p:set>
                                        <p:anim calcmode="lin" valueType="num" p14:bounceEnd="54000">
                                          <p:cBhvr additive="base">
                                            <p:cTn id="28" dur="1000" fill="hold"/>
                                            <p:tgtEl>
                                              <p:spTgt spid="13"/>
                                            </p:tgtEl>
                                            <p:attrNameLst>
                                              <p:attrName>ppt_x</p:attrName>
                                            </p:attrNameLst>
                                          </p:cBhvr>
                                          <p:tavLst>
                                            <p:tav tm="0">
                                              <p:val>
                                                <p:strVal val="0-#ppt_w/2"/>
                                              </p:val>
                                            </p:tav>
                                            <p:tav tm="100000">
                                              <p:val>
                                                <p:strVal val="#ppt_x"/>
                                              </p:val>
                                            </p:tav>
                                          </p:tavLst>
                                        </p:anim>
                                        <p:anim calcmode="lin" valueType="num" p14:bounceEnd="54000">
                                          <p:cBhvr additive="base">
                                            <p:cTn id="29" dur="10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8" accel="50000" fill="hold" grpId="0" nodeType="withEffect" p14:presetBounceEnd="54000">
                                      <p:stCondLst>
                                        <p:cond delay="500"/>
                                      </p:stCondLst>
                                      <p:childTnLst>
                                        <p:set>
                                          <p:cBhvr>
                                            <p:cTn id="31" dur="1" fill="hold">
                                              <p:stCondLst>
                                                <p:cond delay="0"/>
                                              </p:stCondLst>
                                            </p:cTn>
                                            <p:tgtEl>
                                              <p:spTgt spid="14"/>
                                            </p:tgtEl>
                                            <p:attrNameLst>
                                              <p:attrName>style.visibility</p:attrName>
                                            </p:attrNameLst>
                                          </p:cBhvr>
                                          <p:to>
                                            <p:strVal val="visible"/>
                                          </p:to>
                                        </p:set>
                                        <p:anim calcmode="lin" valueType="num" p14:bounceEnd="54000">
                                          <p:cBhvr additive="base">
                                            <p:cTn id="32" dur="1000" fill="hold"/>
                                            <p:tgtEl>
                                              <p:spTgt spid="14"/>
                                            </p:tgtEl>
                                            <p:attrNameLst>
                                              <p:attrName>ppt_x</p:attrName>
                                            </p:attrNameLst>
                                          </p:cBhvr>
                                          <p:tavLst>
                                            <p:tav tm="0">
                                              <p:val>
                                                <p:strVal val="0-#ppt_w/2"/>
                                              </p:val>
                                            </p:tav>
                                            <p:tav tm="100000">
                                              <p:val>
                                                <p:strVal val="#ppt_x"/>
                                              </p:val>
                                            </p:tav>
                                          </p:tavLst>
                                        </p:anim>
                                        <p:anim calcmode="lin" valueType="num" p14:bounceEnd="54000">
                                          <p:cBhvr additive="base">
                                            <p:cTn id="33" dur="1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1" nodeType="clickEffect">
                                      <p:stCondLst>
                                        <p:cond delay="0"/>
                                      </p:stCondLst>
                                      <p:childTnLst>
                                        <p:set>
                                          <p:cBhvr>
                                            <p:cTn id="37" dur="1" fill="hold">
                                              <p:stCondLst>
                                                <p:cond delay="0"/>
                                              </p:stCondLst>
                                            </p:cTn>
                                            <p:tgtEl>
                                              <p:spTgt spid="15"/>
                                            </p:tgtEl>
                                            <p:attrNameLst>
                                              <p:attrName>style.visibility</p:attrName>
                                            </p:attrNameLst>
                                          </p:cBhvr>
                                          <p:to>
                                            <p:strVal val="visible"/>
                                          </p:to>
                                        </p:set>
                                      </p:childTnLst>
                                    </p:cTn>
                                  </p:par>
                                  <p:par>
                                    <p:cTn id="38" presetID="35" presetClass="path" presetSubtype="0" accel="50000" decel="50000" fill="hold" grpId="0" nodeType="withEffect">
                                      <p:stCondLst>
                                        <p:cond delay="0"/>
                                      </p:stCondLst>
                                      <p:childTnLst>
                                        <p:animMotion origin="layout" path="M 5E-6 -4.07407E-6 L -1.19323 -4.07407E-6 " pathEditMode="relative" rAng="0" ptsTypes="AA">
                                          <p:cBhvr>
                                            <p:cTn id="39" dur="2000" spd="-100000" fill="hold"/>
                                            <p:tgtEl>
                                              <p:spTgt spid="15"/>
                                            </p:tgtEl>
                                            <p:attrNameLst>
                                              <p:attrName>ppt_x</p:attrName>
                                              <p:attrName>ppt_y</p:attrName>
                                            </p:attrNameLst>
                                          </p:cBhvr>
                                          <p:rCtr x="-59661" y="0"/>
                                        </p:animMotion>
                                      </p:childTnLst>
                                    </p:cTn>
                                  </p:par>
                                  <p:par>
                                    <p:cTn id="40" presetID="1" presetClass="entr" presetSubtype="0" fill="hold" grpId="1" nodeType="withEffect">
                                      <p:stCondLst>
                                        <p:cond delay="100"/>
                                      </p:stCondLst>
                                      <p:childTnLst>
                                        <p:set>
                                          <p:cBhvr>
                                            <p:cTn id="41" dur="1" fill="hold">
                                              <p:stCondLst>
                                                <p:cond delay="0"/>
                                              </p:stCondLst>
                                            </p:cTn>
                                            <p:tgtEl>
                                              <p:spTgt spid="16"/>
                                            </p:tgtEl>
                                            <p:attrNameLst>
                                              <p:attrName>style.visibility</p:attrName>
                                            </p:attrNameLst>
                                          </p:cBhvr>
                                          <p:to>
                                            <p:strVal val="visible"/>
                                          </p:to>
                                        </p:set>
                                      </p:childTnLst>
                                    </p:cTn>
                                  </p:par>
                                  <p:par>
                                    <p:cTn id="42" presetID="35" presetClass="path" presetSubtype="0" accel="50000" decel="50000" fill="hold" grpId="0" nodeType="withEffect">
                                      <p:stCondLst>
                                        <p:cond delay="100"/>
                                      </p:stCondLst>
                                      <p:childTnLst>
                                        <p:animMotion origin="layout" path="M 2.70833E-6 0 L -1.19571 0 " pathEditMode="relative" rAng="0" ptsTypes="AA">
                                          <p:cBhvr>
                                            <p:cTn id="43" dur="2000" spd="-100000" fill="hold"/>
                                            <p:tgtEl>
                                              <p:spTgt spid="16"/>
                                            </p:tgtEl>
                                            <p:attrNameLst>
                                              <p:attrName>ppt_x</p:attrName>
                                              <p:attrName>ppt_y</p:attrName>
                                            </p:attrNameLst>
                                          </p:cBhvr>
                                          <p:rCtr x="-59792" y="0"/>
                                        </p:animMotion>
                                      </p:childTnLst>
                                    </p:cTn>
                                  </p:par>
                                  <p:par>
                                    <p:cTn id="44" presetID="1" presetClass="entr" presetSubtype="0" fill="hold" grpId="1" nodeType="withEffect">
                                      <p:stCondLst>
                                        <p:cond delay="200"/>
                                      </p:stCondLst>
                                      <p:childTnLst>
                                        <p:set>
                                          <p:cBhvr>
                                            <p:cTn id="45" dur="1" fill="hold">
                                              <p:stCondLst>
                                                <p:cond delay="0"/>
                                              </p:stCondLst>
                                            </p:cTn>
                                            <p:tgtEl>
                                              <p:spTgt spid="17"/>
                                            </p:tgtEl>
                                            <p:attrNameLst>
                                              <p:attrName>style.visibility</p:attrName>
                                            </p:attrNameLst>
                                          </p:cBhvr>
                                          <p:to>
                                            <p:strVal val="visible"/>
                                          </p:to>
                                        </p:set>
                                      </p:childTnLst>
                                    </p:cTn>
                                  </p:par>
                                  <p:par>
                                    <p:cTn id="46" presetID="35" presetClass="path" presetSubtype="0" accel="50000" decel="50000" fill="hold" grpId="0" nodeType="withEffect">
                                      <p:stCondLst>
                                        <p:cond delay="200"/>
                                      </p:stCondLst>
                                      <p:childTnLst>
                                        <p:animMotion origin="layout" path="M 4.16667E-7 -4.44444E-6 L -1.19219 -4.44444E-6 " pathEditMode="relative" rAng="0" ptsTypes="AA">
                                          <p:cBhvr>
                                            <p:cTn id="47" dur="2000" spd="-100000" fill="hold"/>
                                            <p:tgtEl>
                                              <p:spTgt spid="17"/>
                                            </p:tgtEl>
                                            <p:attrNameLst>
                                              <p:attrName>ppt_x</p:attrName>
                                              <p:attrName>ppt_y</p:attrName>
                                            </p:attrNameLst>
                                          </p:cBhvr>
                                          <p:rCtr x="-59609" y="0"/>
                                        </p:animMotion>
                                      </p:childTnLst>
                                    </p:cTn>
                                  </p:par>
                                  <p:par>
                                    <p:cTn id="48" presetID="1" presetClass="entr" presetSubtype="0" fill="hold" grpId="1" nodeType="withEffect">
                                      <p:stCondLst>
                                        <p:cond delay="300"/>
                                      </p:stCondLst>
                                      <p:childTnLst>
                                        <p:set>
                                          <p:cBhvr>
                                            <p:cTn id="49" dur="1" fill="hold">
                                              <p:stCondLst>
                                                <p:cond delay="0"/>
                                              </p:stCondLst>
                                            </p:cTn>
                                            <p:tgtEl>
                                              <p:spTgt spid="18"/>
                                            </p:tgtEl>
                                            <p:attrNameLst>
                                              <p:attrName>style.visibility</p:attrName>
                                            </p:attrNameLst>
                                          </p:cBhvr>
                                          <p:to>
                                            <p:strVal val="visible"/>
                                          </p:to>
                                        </p:set>
                                      </p:childTnLst>
                                    </p:cTn>
                                  </p:par>
                                  <p:par>
                                    <p:cTn id="50" presetID="35" presetClass="path" presetSubtype="0" accel="50000" decel="50000" fill="hold" grpId="0" nodeType="withEffect">
                                      <p:stCondLst>
                                        <p:cond delay="300"/>
                                      </p:stCondLst>
                                      <p:childTnLst>
                                        <p:animMotion origin="layout" path="M -1.875E-6 1.11111E-6 L -1.19219 1.11111E-6 " pathEditMode="relative" rAng="0" ptsTypes="AA">
                                          <p:cBhvr>
                                            <p:cTn id="51" dur="2000" spd="-100000" fill="hold"/>
                                            <p:tgtEl>
                                              <p:spTgt spid="18"/>
                                            </p:tgtEl>
                                            <p:attrNameLst>
                                              <p:attrName>ppt_x</p:attrName>
                                              <p:attrName>ppt_y</p:attrName>
                                            </p:attrNameLst>
                                          </p:cBhvr>
                                          <p:rCtr x="-59609" y="0"/>
                                        </p:animMotion>
                                      </p:childTnLst>
                                    </p:cTn>
                                  </p:par>
                                  <p:par>
                                    <p:cTn id="52" presetID="1" presetClass="entr" presetSubtype="0" fill="hold" grpId="1" nodeType="withEffect">
                                      <p:stCondLst>
                                        <p:cond delay="400"/>
                                      </p:stCondLst>
                                      <p:childTnLst>
                                        <p:set>
                                          <p:cBhvr>
                                            <p:cTn id="53" dur="1" fill="hold">
                                              <p:stCondLst>
                                                <p:cond delay="0"/>
                                              </p:stCondLst>
                                            </p:cTn>
                                            <p:tgtEl>
                                              <p:spTgt spid="19"/>
                                            </p:tgtEl>
                                            <p:attrNameLst>
                                              <p:attrName>style.visibility</p:attrName>
                                            </p:attrNameLst>
                                          </p:cBhvr>
                                          <p:to>
                                            <p:strVal val="visible"/>
                                          </p:to>
                                        </p:set>
                                      </p:childTnLst>
                                    </p:cTn>
                                  </p:par>
                                  <p:par>
                                    <p:cTn id="54" presetID="35" presetClass="path" presetSubtype="0" accel="50000" decel="50000" fill="hold" grpId="0" nodeType="withEffect">
                                      <p:stCondLst>
                                        <p:cond delay="400"/>
                                      </p:stCondLst>
                                      <p:childTnLst>
                                        <p:animMotion origin="layout" path="M 4.16667E-6 -3.33333E-6 L -1.19206 -3.33333E-6 " pathEditMode="relative" rAng="0" ptsTypes="AA">
                                          <p:cBhvr>
                                            <p:cTn id="55" dur="2000" spd="-100000" fill="hold"/>
                                            <p:tgtEl>
                                              <p:spTgt spid="19"/>
                                            </p:tgtEl>
                                            <p:attrNameLst>
                                              <p:attrName>ppt_x</p:attrName>
                                              <p:attrName>ppt_y</p:attrName>
                                            </p:attrNameLst>
                                          </p:cBhvr>
                                          <p:rCtr x="-59609" y="0"/>
                                        </p:animMotion>
                                      </p:childTnLst>
                                    </p:cTn>
                                  </p:par>
                                  <p:par>
                                    <p:cTn id="56" presetID="1" presetClass="entr" presetSubtype="0" fill="hold" grpId="1" nodeType="withEffect">
                                      <p:stCondLst>
                                        <p:cond delay="500"/>
                                      </p:stCondLst>
                                      <p:childTnLst>
                                        <p:set>
                                          <p:cBhvr>
                                            <p:cTn id="57" dur="1" fill="hold">
                                              <p:stCondLst>
                                                <p:cond delay="0"/>
                                              </p:stCondLst>
                                            </p:cTn>
                                            <p:tgtEl>
                                              <p:spTgt spid="20"/>
                                            </p:tgtEl>
                                            <p:attrNameLst>
                                              <p:attrName>style.visibility</p:attrName>
                                            </p:attrNameLst>
                                          </p:cBhvr>
                                          <p:to>
                                            <p:strVal val="visible"/>
                                          </p:to>
                                        </p:set>
                                      </p:childTnLst>
                                    </p:cTn>
                                  </p:par>
                                  <p:par>
                                    <p:cTn id="58" presetID="35" presetClass="path" presetSubtype="0" accel="50000" decel="50000" fill="hold" grpId="0" nodeType="withEffect">
                                      <p:stCondLst>
                                        <p:cond delay="500"/>
                                      </p:stCondLst>
                                      <p:childTnLst>
                                        <p:animMotion origin="layout" path="M -4.16667E-7 2.22222E-6 L -1.19219 2.22222E-6 " pathEditMode="relative" rAng="0" ptsTypes="AA">
                                          <p:cBhvr>
                                            <p:cTn id="59" dur="2000" spd="-100000" fill="hold"/>
                                            <p:tgtEl>
                                              <p:spTgt spid="20"/>
                                            </p:tgtEl>
                                            <p:attrNameLst>
                                              <p:attrName>ppt_x</p:attrName>
                                              <p:attrName>ppt_y</p:attrName>
                                            </p:attrNameLst>
                                          </p:cBhvr>
                                          <p:rCtr x="-59609" y="0"/>
                                        </p:animMotion>
                                      </p:childTnLst>
                                    </p:cTn>
                                  </p:par>
                                </p:childTnLst>
                              </p:cTn>
                            </p:par>
                          </p:childTnLst>
                        </p:cTn>
                      </p:par>
                      <p:par>
                        <p:cTn id="60" fill="hold">
                          <p:stCondLst>
                            <p:cond delay="indefinite"/>
                          </p:stCondLst>
                          <p:childTnLst>
                            <p:par>
                              <p:cTn id="61" fill="hold">
                                <p:stCondLst>
                                  <p:cond delay="0"/>
                                </p:stCondLst>
                                <p:childTnLst>
                                  <p:par>
                                    <p:cTn id="62" presetID="2" presetClass="entr" presetSubtype="8" fill="hold" grpId="0" nodeType="clickEffect" p14:presetBounceEnd="60000">
                                      <p:stCondLst>
                                        <p:cond delay="0"/>
                                      </p:stCondLst>
                                      <p:childTnLst>
                                        <p:set>
                                          <p:cBhvr>
                                            <p:cTn id="63" dur="1" fill="hold">
                                              <p:stCondLst>
                                                <p:cond delay="0"/>
                                              </p:stCondLst>
                                            </p:cTn>
                                            <p:tgtEl>
                                              <p:spTgt spid="2"/>
                                            </p:tgtEl>
                                            <p:attrNameLst>
                                              <p:attrName>style.visibility</p:attrName>
                                            </p:attrNameLst>
                                          </p:cBhvr>
                                          <p:to>
                                            <p:strVal val="visible"/>
                                          </p:to>
                                        </p:set>
                                        <p:anim calcmode="lin" valueType="num" p14:bounceEnd="60000">
                                          <p:cBhvr additive="base">
                                            <p:cTn id="64" dur="90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65" dur="9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8" fill="hold" grpId="0" nodeType="clickEffect" p14:presetBounceEnd="60000">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14:bounceEnd="60000">
                                          <p:cBhvr additive="base">
                                            <p:cTn id="70" dur="900" fill="hold"/>
                                            <p:tgtEl>
                                              <p:spTgt spid="21"/>
                                            </p:tgtEl>
                                            <p:attrNameLst>
                                              <p:attrName>ppt_x</p:attrName>
                                            </p:attrNameLst>
                                          </p:cBhvr>
                                          <p:tavLst>
                                            <p:tav tm="0">
                                              <p:val>
                                                <p:strVal val="0-#ppt_w/2"/>
                                              </p:val>
                                            </p:tav>
                                            <p:tav tm="100000">
                                              <p:val>
                                                <p:strVal val="#ppt_x"/>
                                              </p:val>
                                            </p:tav>
                                          </p:tavLst>
                                        </p:anim>
                                        <p:anim calcmode="lin" valueType="num" p14:bounceEnd="60000">
                                          <p:cBhvr additive="base">
                                            <p:cTn id="71" dur="9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grpId="0" nodeType="clickEffect" p14:presetBounceEnd="60000">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14:bounceEnd="60000">
                                          <p:cBhvr additive="base">
                                            <p:cTn id="76" dur="900" fill="hold"/>
                                            <p:tgtEl>
                                              <p:spTgt spid="22"/>
                                            </p:tgtEl>
                                            <p:attrNameLst>
                                              <p:attrName>ppt_x</p:attrName>
                                            </p:attrNameLst>
                                          </p:cBhvr>
                                          <p:tavLst>
                                            <p:tav tm="0">
                                              <p:val>
                                                <p:strVal val="0-#ppt_w/2"/>
                                              </p:val>
                                            </p:tav>
                                            <p:tav tm="100000">
                                              <p:val>
                                                <p:strVal val="#ppt_x"/>
                                              </p:val>
                                            </p:tav>
                                          </p:tavLst>
                                        </p:anim>
                                        <p:anim calcmode="lin" valueType="num" p14:bounceEnd="60000">
                                          <p:cBhvr additive="base">
                                            <p:cTn id="77" dur="9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8" fill="hold" grpId="0" nodeType="clickEffect" p14:presetBounceEnd="60000">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14:bounceEnd="60000">
                                          <p:cBhvr additive="base">
                                            <p:cTn id="82" dur="900" fill="hold"/>
                                            <p:tgtEl>
                                              <p:spTgt spid="23"/>
                                            </p:tgtEl>
                                            <p:attrNameLst>
                                              <p:attrName>ppt_x</p:attrName>
                                            </p:attrNameLst>
                                          </p:cBhvr>
                                          <p:tavLst>
                                            <p:tav tm="0">
                                              <p:val>
                                                <p:strVal val="0-#ppt_w/2"/>
                                              </p:val>
                                            </p:tav>
                                            <p:tav tm="100000">
                                              <p:val>
                                                <p:strVal val="#ppt_x"/>
                                              </p:val>
                                            </p:tav>
                                          </p:tavLst>
                                        </p:anim>
                                        <p:anim calcmode="lin" valueType="num" p14:bounceEnd="60000">
                                          <p:cBhvr additive="base">
                                            <p:cTn id="83" dur="9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P spid="22" grpId="0"/>
          <p:bldP spid="23" grpId="0"/>
          <p:bldP spid="9" grpId="0" animBg="1"/>
          <p:bldP spid="10" grpId="0" animBg="1"/>
          <p:bldP spid="11" grpId="0" animBg="1"/>
          <p:bldP spid="12" grpId="0" animBg="1"/>
          <p:bldP spid="13" grpId="0" animBg="1"/>
          <p:bldP spid="14" grpId="0"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accel="5000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000" fill="hold"/>
                                            <p:tgtEl>
                                              <p:spTgt spid="9"/>
                                            </p:tgtEl>
                                            <p:attrNameLst>
                                              <p:attrName>ppt_x</p:attrName>
                                            </p:attrNameLst>
                                          </p:cBhvr>
                                          <p:tavLst>
                                            <p:tav tm="0">
                                              <p:val>
                                                <p:strVal val="0-#ppt_w/2"/>
                                              </p:val>
                                            </p:tav>
                                            <p:tav tm="100000">
                                              <p:val>
                                                <p:strVal val="#ppt_x"/>
                                              </p:val>
                                            </p:tav>
                                          </p:tavLst>
                                        </p:anim>
                                        <p:anim calcmode="lin" valueType="num">
                                          <p:cBhvr additive="base">
                                            <p:cTn id="13" dur="1000" fill="hold"/>
                                            <p:tgtEl>
                                              <p:spTgt spid="9"/>
                                            </p:tgtEl>
                                            <p:attrNameLst>
                                              <p:attrName>ppt_y</p:attrName>
                                            </p:attrNameLst>
                                          </p:cBhvr>
                                          <p:tavLst>
                                            <p:tav tm="0">
                                              <p:val>
                                                <p:strVal val="#ppt_y"/>
                                              </p:val>
                                            </p:tav>
                                            <p:tav tm="100000">
                                              <p:val>
                                                <p:strVal val="#ppt_y"/>
                                              </p:val>
                                            </p:tav>
                                          </p:tavLst>
                                        </p:anim>
                                      </p:childTnLst>
                                    </p:cTn>
                                  </p:par>
                                  <p:par>
                                    <p:cTn id="14" presetID="2" presetClass="entr" presetSubtype="8" accel="50000" fill="hold" grpId="0" nodeType="withEffect">
                                      <p:stCondLst>
                                        <p:cond delay="10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1000" fill="hold"/>
                                            <p:tgtEl>
                                              <p:spTgt spid="10"/>
                                            </p:tgtEl>
                                            <p:attrNameLst>
                                              <p:attrName>ppt_x</p:attrName>
                                            </p:attrNameLst>
                                          </p:cBhvr>
                                          <p:tavLst>
                                            <p:tav tm="0">
                                              <p:val>
                                                <p:strVal val="0-#ppt_w/2"/>
                                              </p:val>
                                            </p:tav>
                                            <p:tav tm="100000">
                                              <p:val>
                                                <p:strVal val="#ppt_x"/>
                                              </p:val>
                                            </p:tav>
                                          </p:tavLst>
                                        </p:anim>
                                        <p:anim calcmode="lin" valueType="num">
                                          <p:cBhvr additive="base">
                                            <p:cTn id="17" dur="1000" fill="hold"/>
                                            <p:tgtEl>
                                              <p:spTgt spid="10"/>
                                            </p:tgtEl>
                                            <p:attrNameLst>
                                              <p:attrName>ppt_y</p:attrName>
                                            </p:attrNameLst>
                                          </p:cBhvr>
                                          <p:tavLst>
                                            <p:tav tm="0">
                                              <p:val>
                                                <p:strVal val="#ppt_y"/>
                                              </p:val>
                                            </p:tav>
                                            <p:tav tm="100000">
                                              <p:val>
                                                <p:strVal val="#ppt_y"/>
                                              </p:val>
                                            </p:tav>
                                          </p:tavLst>
                                        </p:anim>
                                      </p:childTnLst>
                                    </p:cTn>
                                  </p:par>
                                  <p:par>
                                    <p:cTn id="18" presetID="2" presetClass="entr" presetSubtype="8" accel="50000" fill="hold" grpId="0" nodeType="withEffect">
                                      <p:stCondLst>
                                        <p:cond delay="20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1000" fill="hold"/>
                                            <p:tgtEl>
                                              <p:spTgt spid="11"/>
                                            </p:tgtEl>
                                            <p:attrNameLst>
                                              <p:attrName>ppt_x</p:attrName>
                                            </p:attrNameLst>
                                          </p:cBhvr>
                                          <p:tavLst>
                                            <p:tav tm="0">
                                              <p:val>
                                                <p:strVal val="0-#ppt_w/2"/>
                                              </p:val>
                                            </p:tav>
                                            <p:tav tm="100000">
                                              <p:val>
                                                <p:strVal val="#ppt_x"/>
                                              </p:val>
                                            </p:tav>
                                          </p:tavLst>
                                        </p:anim>
                                        <p:anim calcmode="lin" valueType="num">
                                          <p:cBhvr additive="base">
                                            <p:cTn id="21" dur="10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accel="50000" fill="hold" grpId="0" nodeType="withEffect">
                                      <p:stCondLst>
                                        <p:cond delay="30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1000" fill="hold"/>
                                            <p:tgtEl>
                                              <p:spTgt spid="12"/>
                                            </p:tgtEl>
                                            <p:attrNameLst>
                                              <p:attrName>ppt_x</p:attrName>
                                            </p:attrNameLst>
                                          </p:cBhvr>
                                          <p:tavLst>
                                            <p:tav tm="0">
                                              <p:val>
                                                <p:strVal val="0-#ppt_w/2"/>
                                              </p:val>
                                            </p:tav>
                                            <p:tav tm="100000">
                                              <p:val>
                                                <p:strVal val="#ppt_x"/>
                                              </p:val>
                                            </p:tav>
                                          </p:tavLst>
                                        </p:anim>
                                        <p:anim calcmode="lin" valueType="num">
                                          <p:cBhvr additive="base">
                                            <p:cTn id="25" dur="1000" fill="hold"/>
                                            <p:tgtEl>
                                              <p:spTgt spid="12"/>
                                            </p:tgtEl>
                                            <p:attrNameLst>
                                              <p:attrName>ppt_y</p:attrName>
                                            </p:attrNameLst>
                                          </p:cBhvr>
                                          <p:tavLst>
                                            <p:tav tm="0">
                                              <p:val>
                                                <p:strVal val="#ppt_y"/>
                                              </p:val>
                                            </p:tav>
                                            <p:tav tm="100000">
                                              <p:val>
                                                <p:strVal val="#ppt_y"/>
                                              </p:val>
                                            </p:tav>
                                          </p:tavLst>
                                        </p:anim>
                                      </p:childTnLst>
                                    </p:cTn>
                                  </p:par>
                                  <p:par>
                                    <p:cTn id="26" presetID="2" presetClass="entr" presetSubtype="8" accel="50000" fill="hold" grpId="0" nodeType="withEffect">
                                      <p:stCondLst>
                                        <p:cond delay="40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1000" fill="hold"/>
                                            <p:tgtEl>
                                              <p:spTgt spid="13"/>
                                            </p:tgtEl>
                                            <p:attrNameLst>
                                              <p:attrName>ppt_x</p:attrName>
                                            </p:attrNameLst>
                                          </p:cBhvr>
                                          <p:tavLst>
                                            <p:tav tm="0">
                                              <p:val>
                                                <p:strVal val="0-#ppt_w/2"/>
                                              </p:val>
                                            </p:tav>
                                            <p:tav tm="100000">
                                              <p:val>
                                                <p:strVal val="#ppt_x"/>
                                              </p:val>
                                            </p:tav>
                                          </p:tavLst>
                                        </p:anim>
                                        <p:anim calcmode="lin" valueType="num">
                                          <p:cBhvr additive="base">
                                            <p:cTn id="29" dur="10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8" accel="50000" fill="hold" grpId="0" nodeType="withEffect">
                                      <p:stCondLst>
                                        <p:cond delay="50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1000" fill="hold"/>
                                            <p:tgtEl>
                                              <p:spTgt spid="14"/>
                                            </p:tgtEl>
                                            <p:attrNameLst>
                                              <p:attrName>ppt_x</p:attrName>
                                            </p:attrNameLst>
                                          </p:cBhvr>
                                          <p:tavLst>
                                            <p:tav tm="0">
                                              <p:val>
                                                <p:strVal val="0-#ppt_w/2"/>
                                              </p:val>
                                            </p:tav>
                                            <p:tav tm="100000">
                                              <p:val>
                                                <p:strVal val="#ppt_x"/>
                                              </p:val>
                                            </p:tav>
                                          </p:tavLst>
                                        </p:anim>
                                        <p:anim calcmode="lin" valueType="num">
                                          <p:cBhvr additive="base">
                                            <p:cTn id="33" dur="1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1" nodeType="clickEffect">
                                      <p:stCondLst>
                                        <p:cond delay="0"/>
                                      </p:stCondLst>
                                      <p:childTnLst>
                                        <p:set>
                                          <p:cBhvr>
                                            <p:cTn id="37" dur="1" fill="hold">
                                              <p:stCondLst>
                                                <p:cond delay="0"/>
                                              </p:stCondLst>
                                            </p:cTn>
                                            <p:tgtEl>
                                              <p:spTgt spid="15"/>
                                            </p:tgtEl>
                                            <p:attrNameLst>
                                              <p:attrName>style.visibility</p:attrName>
                                            </p:attrNameLst>
                                          </p:cBhvr>
                                          <p:to>
                                            <p:strVal val="visible"/>
                                          </p:to>
                                        </p:set>
                                      </p:childTnLst>
                                    </p:cTn>
                                  </p:par>
                                  <p:par>
                                    <p:cTn id="38" presetID="35" presetClass="path" presetSubtype="0" accel="50000" decel="50000" fill="hold" grpId="0" nodeType="withEffect">
                                      <p:stCondLst>
                                        <p:cond delay="0"/>
                                      </p:stCondLst>
                                      <p:childTnLst>
                                        <p:animMotion origin="layout" path="M 5E-6 -4.07407E-6 L -1.19323 -4.07407E-6 " pathEditMode="relative" rAng="0" ptsTypes="AA">
                                          <p:cBhvr>
                                            <p:cTn id="39" dur="2000" spd="-100000" fill="hold"/>
                                            <p:tgtEl>
                                              <p:spTgt spid="15"/>
                                            </p:tgtEl>
                                            <p:attrNameLst>
                                              <p:attrName>ppt_x</p:attrName>
                                              <p:attrName>ppt_y</p:attrName>
                                            </p:attrNameLst>
                                          </p:cBhvr>
                                          <p:rCtr x="-59661" y="0"/>
                                        </p:animMotion>
                                      </p:childTnLst>
                                    </p:cTn>
                                  </p:par>
                                  <p:par>
                                    <p:cTn id="40" presetID="1" presetClass="entr" presetSubtype="0" fill="hold" grpId="1" nodeType="withEffect">
                                      <p:stCondLst>
                                        <p:cond delay="100"/>
                                      </p:stCondLst>
                                      <p:childTnLst>
                                        <p:set>
                                          <p:cBhvr>
                                            <p:cTn id="41" dur="1" fill="hold">
                                              <p:stCondLst>
                                                <p:cond delay="0"/>
                                              </p:stCondLst>
                                            </p:cTn>
                                            <p:tgtEl>
                                              <p:spTgt spid="16"/>
                                            </p:tgtEl>
                                            <p:attrNameLst>
                                              <p:attrName>style.visibility</p:attrName>
                                            </p:attrNameLst>
                                          </p:cBhvr>
                                          <p:to>
                                            <p:strVal val="visible"/>
                                          </p:to>
                                        </p:set>
                                      </p:childTnLst>
                                    </p:cTn>
                                  </p:par>
                                  <p:par>
                                    <p:cTn id="42" presetID="35" presetClass="path" presetSubtype="0" accel="50000" decel="50000" fill="hold" grpId="0" nodeType="withEffect">
                                      <p:stCondLst>
                                        <p:cond delay="100"/>
                                      </p:stCondLst>
                                      <p:childTnLst>
                                        <p:animMotion origin="layout" path="M 2.70833E-6 0 L -1.19571 0 " pathEditMode="relative" rAng="0" ptsTypes="AA">
                                          <p:cBhvr>
                                            <p:cTn id="43" dur="2000" spd="-100000" fill="hold"/>
                                            <p:tgtEl>
                                              <p:spTgt spid="16"/>
                                            </p:tgtEl>
                                            <p:attrNameLst>
                                              <p:attrName>ppt_x</p:attrName>
                                              <p:attrName>ppt_y</p:attrName>
                                            </p:attrNameLst>
                                          </p:cBhvr>
                                          <p:rCtr x="-59792" y="0"/>
                                        </p:animMotion>
                                      </p:childTnLst>
                                    </p:cTn>
                                  </p:par>
                                  <p:par>
                                    <p:cTn id="44" presetID="1" presetClass="entr" presetSubtype="0" fill="hold" grpId="1" nodeType="withEffect">
                                      <p:stCondLst>
                                        <p:cond delay="200"/>
                                      </p:stCondLst>
                                      <p:childTnLst>
                                        <p:set>
                                          <p:cBhvr>
                                            <p:cTn id="45" dur="1" fill="hold">
                                              <p:stCondLst>
                                                <p:cond delay="0"/>
                                              </p:stCondLst>
                                            </p:cTn>
                                            <p:tgtEl>
                                              <p:spTgt spid="17"/>
                                            </p:tgtEl>
                                            <p:attrNameLst>
                                              <p:attrName>style.visibility</p:attrName>
                                            </p:attrNameLst>
                                          </p:cBhvr>
                                          <p:to>
                                            <p:strVal val="visible"/>
                                          </p:to>
                                        </p:set>
                                      </p:childTnLst>
                                    </p:cTn>
                                  </p:par>
                                  <p:par>
                                    <p:cTn id="46" presetID="35" presetClass="path" presetSubtype="0" accel="50000" decel="50000" fill="hold" grpId="0" nodeType="withEffect">
                                      <p:stCondLst>
                                        <p:cond delay="200"/>
                                      </p:stCondLst>
                                      <p:childTnLst>
                                        <p:animMotion origin="layout" path="M 4.16667E-7 -4.44444E-6 L -1.19219 -4.44444E-6 " pathEditMode="relative" rAng="0" ptsTypes="AA">
                                          <p:cBhvr>
                                            <p:cTn id="47" dur="2000" spd="-100000" fill="hold"/>
                                            <p:tgtEl>
                                              <p:spTgt spid="17"/>
                                            </p:tgtEl>
                                            <p:attrNameLst>
                                              <p:attrName>ppt_x</p:attrName>
                                              <p:attrName>ppt_y</p:attrName>
                                            </p:attrNameLst>
                                          </p:cBhvr>
                                          <p:rCtr x="-59609" y="0"/>
                                        </p:animMotion>
                                      </p:childTnLst>
                                    </p:cTn>
                                  </p:par>
                                  <p:par>
                                    <p:cTn id="48" presetID="1" presetClass="entr" presetSubtype="0" fill="hold" grpId="1" nodeType="withEffect">
                                      <p:stCondLst>
                                        <p:cond delay="300"/>
                                      </p:stCondLst>
                                      <p:childTnLst>
                                        <p:set>
                                          <p:cBhvr>
                                            <p:cTn id="49" dur="1" fill="hold">
                                              <p:stCondLst>
                                                <p:cond delay="0"/>
                                              </p:stCondLst>
                                            </p:cTn>
                                            <p:tgtEl>
                                              <p:spTgt spid="18"/>
                                            </p:tgtEl>
                                            <p:attrNameLst>
                                              <p:attrName>style.visibility</p:attrName>
                                            </p:attrNameLst>
                                          </p:cBhvr>
                                          <p:to>
                                            <p:strVal val="visible"/>
                                          </p:to>
                                        </p:set>
                                      </p:childTnLst>
                                    </p:cTn>
                                  </p:par>
                                  <p:par>
                                    <p:cTn id="50" presetID="35" presetClass="path" presetSubtype="0" accel="50000" decel="50000" fill="hold" grpId="0" nodeType="withEffect">
                                      <p:stCondLst>
                                        <p:cond delay="300"/>
                                      </p:stCondLst>
                                      <p:childTnLst>
                                        <p:animMotion origin="layout" path="M -1.875E-6 1.11111E-6 L -1.19219 1.11111E-6 " pathEditMode="relative" rAng="0" ptsTypes="AA">
                                          <p:cBhvr>
                                            <p:cTn id="51" dur="2000" spd="-100000" fill="hold"/>
                                            <p:tgtEl>
                                              <p:spTgt spid="18"/>
                                            </p:tgtEl>
                                            <p:attrNameLst>
                                              <p:attrName>ppt_x</p:attrName>
                                              <p:attrName>ppt_y</p:attrName>
                                            </p:attrNameLst>
                                          </p:cBhvr>
                                          <p:rCtr x="-59609" y="0"/>
                                        </p:animMotion>
                                      </p:childTnLst>
                                    </p:cTn>
                                  </p:par>
                                  <p:par>
                                    <p:cTn id="52" presetID="1" presetClass="entr" presetSubtype="0" fill="hold" grpId="1" nodeType="withEffect">
                                      <p:stCondLst>
                                        <p:cond delay="400"/>
                                      </p:stCondLst>
                                      <p:childTnLst>
                                        <p:set>
                                          <p:cBhvr>
                                            <p:cTn id="53" dur="1" fill="hold">
                                              <p:stCondLst>
                                                <p:cond delay="0"/>
                                              </p:stCondLst>
                                            </p:cTn>
                                            <p:tgtEl>
                                              <p:spTgt spid="19"/>
                                            </p:tgtEl>
                                            <p:attrNameLst>
                                              <p:attrName>style.visibility</p:attrName>
                                            </p:attrNameLst>
                                          </p:cBhvr>
                                          <p:to>
                                            <p:strVal val="visible"/>
                                          </p:to>
                                        </p:set>
                                      </p:childTnLst>
                                    </p:cTn>
                                  </p:par>
                                  <p:par>
                                    <p:cTn id="54" presetID="35" presetClass="path" presetSubtype="0" accel="50000" decel="50000" fill="hold" grpId="0" nodeType="withEffect">
                                      <p:stCondLst>
                                        <p:cond delay="400"/>
                                      </p:stCondLst>
                                      <p:childTnLst>
                                        <p:animMotion origin="layout" path="M 4.16667E-6 -3.33333E-6 L -1.19206 -3.33333E-6 " pathEditMode="relative" rAng="0" ptsTypes="AA">
                                          <p:cBhvr>
                                            <p:cTn id="55" dur="2000" spd="-100000" fill="hold"/>
                                            <p:tgtEl>
                                              <p:spTgt spid="19"/>
                                            </p:tgtEl>
                                            <p:attrNameLst>
                                              <p:attrName>ppt_x</p:attrName>
                                              <p:attrName>ppt_y</p:attrName>
                                            </p:attrNameLst>
                                          </p:cBhvr>
                                          <p:rCtr x="-59609" y="0"/>
                                        </p:animMotion>
                                      </p:childTnLst>
                                    </p:cTn>
                                  </p:par>
                                  <p:par>
                                    <p:cTn id="56" presetID="1" presetClass="entr" presetSubtype="0" fill="hold" grpId="1" nodeType="withEffect">
                                      <p:stCondLst>
                                        <p:cond delay="500"/>
                                      </p:stCondLst>
                                      <p:childTnLst>
                                        <p:set>
                                          <p:cBhvr>
                                            <p:cTn id="57" dur="1" fill="hold">
                                              <p:stCondLst>
                                                <p:cond delay="0"/>
                                              </p:stCondLst>
                                            </p:cTn>
                                            <p:tgtEl>
                                              <p:spTgt spid="20"/>
                                            </p:tgtEl>
                                            <p:attrNameLst>
                                              <p:attrName>style.visibility</p:attrName>
                                            </p:attrNameLst>
                                          </p:cBhvr>
                                          <p:to>
                                            <p:strVal val="visible"/>
                                          </p:to>
                                        </p:set>
                                      </p:childTnLst>
                                    </p:cTn>
                                  </p:par>
                                  <p:par>
                                    <p:cTn id="58" presetID="35" presetClass="path" presetSubtype="0" accel="50000" decel="50000" fill="hold" grpId="0" nodeType="withEffect">
                                      <p:stCondLst>
                                        <p:cond delay="500"/>
                                      </p:stCondLst>
                                      <p:childTnLst>
                                        <p:animMotion origin="layout" path="M -4.16667E-7 2.22222E-6 L -1.19219 2.22222E-6 " pathEditMode="relative" rAng="0" ptsTypes="AA">
                                          <p:cBhvr>
                                            <p:cTn id="59" dur="2000" spd="-100000" fill="hold"/>
                                            <p:tgtEl>
                                              <p:spTgt spid="20"/>
                                            </p:tgtEl>
                                            <p:attrNameLst>
                                              <p:attrName>ppt_x</p:attrName>
                                              <p:attrName>ppt_y</p:attrName>
                                            </p:attrNameLst>
                                          </p:cBhvr>
                                          <p:rCtr x="-59609" y="0"/>
                                        </p:animMotion>
                                      </p:childTnLst>
                                    </p:cTn>
                                  </p:par>
                                </p:childTnLst>
                              </p:cTn>
                            </p:par>
                          </p:childTnLst>
                        </p:cTn>
                      </p:par>
                      <p:par>
                        <p:cTn id="60" fill="hold">
                          <p:stCondLst>
                            <p:cond delay="indefinite"/>
                          </p:stCondLst>
                          <p:childTnLst>
                            <p:par>
                              <p:cTn id="61" fill="hold">
                                <p:stCondLst>
                                  <p:cond delay="0"/>
                                </p:stCondLst>
                                <p:childTnLst>
                                  <p:par>
                                    <p:cTn id="62" presetID="2" presetClass="entr" presetSubtype="8" fill="hold" grpId="0" nodeType="clickEffect">
                                      <p:stCondLst>
                                        <p:cond delay="0"/>
                                      </p:stCondLst>
                                      <p:childTnLst>
                                        <p:set>
                                          <p:cBhvr>
                                            <p:cTn id="63" dur="1" fill="hold">
                                              <p:stCondLst>
                                                <p:cond delay="0"/>
                                              </p:stCondLst>
                                            </p:cTn>
                                            <p:tgtEl>
                                              <p:spTgt spid="2"/>
                                            </p:tgtEl>
                                            <p:attrNameLst>
                                              <p:attrName>style.visibility</p:attrName>
                                            </p:attrNameLst>
                                          </p:cBhvr>
                                          <p:to>
                                            <p:strVal val="visible"/>
                                          </p:to>
                                        </p:set>
                                        <p:anim calcmode="lin" valueType="num">
                                          <p:cBhvr additive="base">
                                            <p:cTn id="64" dur="900" fill="hold"/>
                                            <p:tgtEl>
                                              <p:spTgt spid="2"/>
                                            </p:tgtEl>
                                            <p:attrNameLst>
                                              <p:attrName>ppt_x</p:attrName>
                                            </p:attrNameLst>
                                          </p:cBhvr>
                                          <p:tavLst>
                                            <p:tav tm="0">
                                              <p:val>
                                                <p:strVal val="0-#ppt_w/2"/>
                                              </p:val>
                                            </p:tav>
                                            <p:tav tm="100000">
                                              <p:val>
                                                <p:strVal val="#ppt_x"/>
                                              </p:val>
                                            </p:tav>
                                          </p:tavLst>
                                        </p:anim>
                                        <p:anim calcmode="lin" valueType="num">
                                          <p:cBhvr additive="base">
                                            <p:cTn id="65" dur="9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8"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additive="base">
                                            <p:cTn id="70" dur="900" fill="hold"/>
                                            <p:tgtEl>
                                              <p:spTgt spid="21"/>
                                            </p:tgtEl>
                                            <p:attrNameLst>
                                              <p:attrName>ppt_x</p:attrName>
                                            </p:attrNameLst>
                                          </p:cBhvr>
                                          <p:tavLst>
                                            <p:tav tm="0">
                                              <p:val>
                                                <p:strVal val="0-#ppt_w/2"/>
                                              </p:val>
                                            </p:tav>
                                            <p:tav tm="100000">
                                              <p:val>
                                                <p:strVal val="#ppt_x"/>
                                              </p:val>
                                            </p:tav>
                                          </p:tavLst>
                                        </p:anim>
                                        <p:anim calcmode="lin" valueType="num">
                                          <p:cBhvr additive="base">
                                            <p:cTn id="71" dur="9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cBhvr additive="base">
                                            <p:cTn id="76" dur="900" fill="hold"/>
                                            <p:tgtEl>
                                              <p:spTgt spid="22"/>
                                            </p:tgtEl>
                                            <p:attrNameLst>
                                              <p:attrName>ppt_x</p:attrName>
                                            </p:attrNameLst>
                                          </p:cBhvr>
                                          <p:tavLst>
                                            <p:tav tm="0">
                                              <p:val>
                                                <p:strVal val="0-#ppt_w/2"/>
                                              </p:val>
                                            </p:tav>
                                            <p:tav tm="100000">
                                              <p:val>
                                                <p:strVal val="#ppt_x"/>
                                              </p:val>
                                            </p:tav>
                                          </p:tavLst>
                                        </p:anim>
                                        <p:anim calcmode="lin" valueType="num">
                                          <p:cBhvr additive="base">
                                            <p:cTn id="77" dur="9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8"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additive="base">
                                            <p:cTn id="82" dur="900" fill="hold"/>
                                            <p:tgtEl>
                                              <p:spTgt spid="23"/>
                                            </p:tgtEl>
                                            <p:attrNameLst>
                                              <p:attrName>ppt_x</p:attrName>
                                            </p:attrNameLst>
                                          </p:cBhvr>
                                          <p:tavLst>
                                            <p:tav tm="0">
                                              <p:val>
                                                <p:strVal val="0-#ppt_w/2"/>
                                              </p:val>
                                            </p:tav>
                                            <p:tav tm="100000">
                                              <p:val>
                                                <p:strVal val="#ppt_x"/>
                                              </p:val>
                                            </p:tav>
                                          </p:tavLst>
                                        </p:anim>
                                        <p:anim calcmode="lin" valueType="num">
                                          <p:cBhvr additive="base">
                                            <p:cTn id="83" dur="9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P spid="22" grpId="0"/>
          <p:bldP spid="23" grpId="0"/>
          <p:bldP spid="9" grpId="0" animBg="1"/>
          <p:bldP spid="10" grpId="0" animBg="1"/>
          <p:bldP spid="11" grpId="0" animBg="1"/>
          <p:bldP spid="12" grpId="0" animBg="1"/>
          <p:bldP spid="13" grpId="0" animBg="1"/>
          <p:bldP spid="14" grpId="0"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3" grpId="0"/>
        </p:bldLst>
      </p:timing>
    </mc:Fallback>
  </mc:AlternateContent>
</p:sld>
</file>

<file path=ppt/theme/theme1.xml><?xml version="1.0" encoding="utf-8"?>
<a:theme xmlns:a="http://schemas.openxmlformats.org/drawingml/2006/main" name="Invesment Business Plan by Slidego">
  <a:themeElements>
    <a:clrScheme name="Simple Light">
      <a:dk1>
        <a:srgbClr val="254C6D"/>
      </a:dk1>
      <a:lt1>
        <a:srgbClr val="F3F3F3"/>
      </a:lt1>
      <a:dk2>
        <a:srgbClr val="254C6D"/>
      </a:dk2>
      <a:lt2>
        <a:srgbClr val="EEEEEE"/>
      </a:lt2>
      <a:accent1>
        <a:srgbClr val="254C6D"/>
      </a:accent1>
      <a:accent2>
        <a:srgbClr val="254C6D"/>
      </a:accent2>
      <a:accent3>
        <a:srgbClr val="254C6D"/>
      </a:accent3>
      <a:accent4>
        <a:srgbClr val="254C6D"/>
      </a:accent4>
      <a:accent5>
        <a:srgbClr val="254C6D"/>
      </a:accent5>
      <a:accent6>
        <a:srgbClr val="254C6D"/>
      </a:accent6>
      <a:hlink>
        <a:srgbClr val="254C6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Invesment Business Plan by Slidego">
  <a:themeElements>
    <a:clrScheme name="Simple Light">
      <a:dk1>
        <a:srgbClr val="254C6D"/>
      </a:dk1>
      <a:lt1>
        <a:srgbClr val="F3F3F3"/>
      </a:lt1>
      <a:dk2>
        <a:srgbClr val="254C6D"/>
      </a:dk2>
      <a:lt2>
        <a:srgbClr val="EEEEEE"/>
      </a:lt2>
      <a:accent1>
        <a:srgbClr val="254C6D"/>
      </a:accent1>
      <a:accent2>
        <a:srgbClr val="254C6D"/>
      </a:accent2>
      <a:accent3>
        <a:srgbClr val="254C6D"/>
      </a:accent3>
      <a:accent4>
        <a:srgbClr val="254C6D"/>
      </a:accent4>
      <a:accent5>
        <a:srgbClr val="254C6D"/>
      </a:accent5>
      <a:accent6>
        <a:srgbClr val="254C6D"/>
      </a:accent6>
      <a:hlink>
        <a:srgbClr val="254C6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acari Company Profile by Slidesgo">
  <a:themeElements>
    <a:clrScheme name="Simple Light">
      <a:dk1>
        <a:srgbClr val="000000"/>
      </a:dk1>
      <a:lt1>
        <a:srgbClr val="FFFFFF"/>
      </a:lt1>
      <a:dk2>
        <a:srgbClr val="595959"/>
      </a:dk2>
      <a:lt2>
        <a:srgbClr val="D9D9D9"/>
      </a:lt2>
      <a:accent1>
        <a:srgbClr val="FD0000"/>
      </a:accent1>
      <a:accent2>
        <a:srgbClr val="F5F5F5"/>
      </a:accent2>
      <a:accent3>
        <a:srgbClr val="BBBBBB"/>
      </a:accent3>
      <a:accent4>
        <a:srgbClr val="000000"/>
      </a:accent4>
      <a:accent5>
        <a:srgbClr val="FD0000"/>
      </a:accent5>
      <a:accent6>
        <a:srgbClr val="FF8D8D"/>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Macari Company Profile by Slidesgo">
  <a:themeElements>
    <a:clrScheme name="Simple Light">
      <a:dk1>
        <a:srgbClr val="000000"/>
      </a:dk1>
      <a:lt1>
        <a:srgbClr val="FFFFFF"/>
      </a:lt1>
      <a:dk2>
        <a:srgbClr val="595959"/>
      </a:dk2>
      <a:lt2>
        <a:srgbClr val="D9D9D9"/>
      </a:lt2>
      <a:accent1>
        <a:srgbClr val="FD0000"/>
      </a:accent1>
      <a:accent2>
        <a:srgbClr val="F5F5F5"/>
      </a:accent2>
      <a:accent3>
        <a:srgbClr val="BBBBBB"/>
      </a:accent3>
      <a:accent4>
        <a:srgbClr val="000000"/>
      </a:accent4>
      <a:accent5>
        <a:srgbClr val="FD0000"/>
      </a:accent5>
      <a:accent6>
        <a:srgbClr val="FF8D8D"/>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Macari Company Profile by Slidesgo">
  <a:themeElements>
    <a:clrScheme name="Simple Light">
      <a:dk1>
        <a:srgbClr val="000000"/>
      </a:dk1>
      <a:lt1>
        <a:srgbClr val="FFFFFF"/>
      </a:lt1>
      <a:dk2>
        <a:srgbClr val="595959"/>
      </a:dk2>
      <a:lt2>
        <a:srgbClr val="D9D9D9"/>
      </a:lt2>
      <a:accent1>
        <a:srgbClr val="FD0000"/>
      </a:accent1>
      <a:accent2>
        <a:srgbClr val="F5F5F5"/>
      </a:accent2>
      <a:accent3>
        <a:srgbClr val="BBBBBB"/>
      </a:accent3>
      <a:accent4>
        <a:srgbClr val="000000"/>
      </a:accent4>
      <a:accent5>
        <a:srgbClr val="FD0000"/>
      </a:accent5>
      <a:accent6>
        <a:srgbClr val="FF8D8D"/>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Macari Company Profile by Slidesgo">
  <a:themeElements>
    <a:clrScheme name="Simple Light">
      <a:dk1>
        <a:srgbClr val="000000"/>
      </a:dk1>
      <a:lt1>
        <a:srgbClr val="FFFFFF"/>
      </a:lt1>
      <a:dk2>
        <a:srgbClr val="595959"/>
      </a:dk2>
      <a:lt2>
        <a:srgbClr val="D9D9D9"/>
      </a:lt2>
      <a:accent1>
        <a:srgbClr val="FD0000"/>
      </a:accent1>
      <a:accent2>
        <a:srgbClr val="F5F5F5"/>
      </a:accent2>
      <a:accent3>
        <a:srgbClr val="BBBBBB"/>
      </a:accent3>
      <a:accent4>
        <a:srgbClr val="000000"/>
      </a:accent4>
      <a:accent5>
        <a:srgbClr val="FD0000"/>
      </a:accent5>
      <a:accent6>
        <a:srgbClr val="FF8D8D"/>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Macari Company Profile by Slidesgo">
  <a:themeElements>
    <a:clrScheme name="Simple Light">
      <a:dk1>
        <a:srgbClr val="000000"/>
      </a:dk1>
      <a:lt1>
        <a:srgbClr val="FFFFFF"/>
      </a:lt1>
      <a:dk2>
        <a:srgbClr val="595959"/>
      </a:dk2>
      <a:lt2>
        <a:srgbClr val="D9D9D9"/>
      </a:lt2>
      <a:accent1>
        <a:srgbClr val="FD0000"/>
      </a:accent1>
      <a:accent2>
        <a:srgbClr val="F5F5F5"/>
      </a:accent2>
      <a:accent3>
        <a:srgbClr val="BBBBBB"/>
      </a:accent3>
      <a:accent4>
        <a:srgbClr val="000000"/>
      </a:accent4>
      <a:accent5>
        <a:srgbClr val="FD0000"/>
      </a:accent5>
      <a:accent6>
        <a:srgbClr val="FF8D8D"/>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8183</TotalTime>
  <Words>3409</Words>
  <Application>Microsoft Office PowerPoint</Application>
  <PresentationFormat>Widescreen</PresentationFormat>
  <Paragraphs>297</Paragraphs>
  <Slides>42</Slides>
  <Notes>25</Notes>
  <HiddenSlides>0</HiddenSlides>
  <MMClips>0</MMClips>
  <ScaleCrop>false</ScaleCrop>
  <HeadingPairs>
    <vt:vector size="6" baseType="variant">
      <vt:variant>
        <vt:lpstr>Fonts Used</vt:lpstr>
      </vt:variant>
      <vt:variant>
        <vt:i4>22</vt:i4>
      </vt:variant>
      <vt:variant>
        <vt:lpstr>Theme</vt:lpstr>
      </vt:variant>
      <vt:variant>
        <vt:i4>7</vt:i4>
      </vt:variant>
      <vt:variant>
        <vt:lpstr>Slide Titles</vt:lpstr>
      </vt:variant>
      <vt:variant>
        <vt:i4>42</vt:i4>
      </vt:variant>
    </vt:vector>
  </HeadingPairs>
  <TitlesOfParts>
    <vt:vector size="71" baseType="lpstr">
      <vt:lpstr>Arial</vt:lpstr>
      <vt:lpstr>Bahnschrift SemiBold Condensed</vt:lpstr>
      <vt:lpstr>Bahnschrift SemiLight Condensed</vt:lpstr>
      <vt:lpstr>Calibri</vt:lpstr>
      <vt:lpstr>Courier New</vt:lpstr>
      <vt:lpstr>DM Serif Display</vt:lpstr>
      <vt:lpstr>Fira Sans Extra Condensed Medium</vt:lpstr>
      <vt:lpstr>Franklin Gothic Demi Cond</vt:lpstr>
      <vt:lpstr>GE SS Text Bold</vt:lpstr>
      <vt:lpstr>GE SS Text Light</vt:lpstr>
      <vt:lpstr>GE SS Two Bold</vt:lpstr>
      <vt:lpstr>GE SS Two Light</vt:lpstr>
      <vt:lpstr>GE SS Unique Light</vt:lpstr>
      <vt:lpstr>Josefin Sans</vt:lpstr>
      <vt:lpstr>Josefin Sans ExtraLight</vt:lpstr>
      <vt:lpstr>Josefin Sans Light</vt:lpstr>
      <vt:lpstr>Josefin Sans Medium</vt:lpstr>
      <vt:lpstr>Josefin Sans SemiBold</vt:lpstr>
      <vt:lpstr>Open Sans</vt:lpstr>
      <vt:lpstr>Open Sans Light</vt:lpstr>
      <vt:lpstr>Roboto Condensed Light</vt:lpstr>
      <vt:lpstr>Wingdings</vt:lpstr>
      <vt:lpstr>Invesment Business Plan by Slidego</vt:lpstr>
      <vt:lpstr>1_Invesment Business Plan by Slidego</vt:lpstr>
      <vt:lpstr>Macari Company Profile by Slidesgo</vt:lpstr>
      <vt:lpstr>1_Macari Company Profile by Slidesgo</vt:lpstr>
      <vt:lpstr>2_Macari Company Profile by Slidesgo</vt:lpstr>
      <vt:lpstr>3_Macari Company Profile by Slidesgo</vt:lpstr>
      <vt:lpstr>4_Macari Company Profile by Slidesgo</vt:lpstr>
      <vt:lpstr>Yemen Fintech Association </vt:lpstr>
      <vt:lpstr>مقدمة</vt:lpstr>
      <vt:lpstr>Purpose!</vt:lpstr>
      <vt:lpstr>Targeted!</vt:lpstr>
      <vt:lpstr>*</vt:lpstr>
      <vt:lpstr>*</vt:lpstr>
      <vt:lpstr>*</vt:lpstr>
      <vt:lpstr>PowerPoint Presentation</vt:lpstr>
      <vt:lpstr>PowerPoint Presentation</vt:lpstr>
      <vt:lpstr>PowerPoint Presentation</vt:lpstr>
      <vt:lpstr>PowerPoint Presentation</vt:lpstr>
      <vt:lpstr>Our projects</vt:lpstr>
      <vt:lpstr>Our projects</vt:lpstr>
      <vt:lpstr>PowerPoint Presentation</vt:lpstr>
      <vt:lpstr>PowerPoint Presentation</vt:lpstr>
      <vt:lpstr>PowerPoint Presentation</vt:lpstr>
      <vt:lpstr>PowerPoint Presentation</vt:lpstr>
      <vt:lpstr>PowerPoint Presentation</vt:lpstr>
      <vt:lpstr>PowerPoint Presentation</vt:lpstr>
      <vt:lpstr>About our company</vt:lpstr>
      <vt:lpstr>About our company</vt:lpstr>
      <vt:lpstr>About our company</vt:lpstr>
      <vt:lpstr>Mission  مهام الجمعية اليمنية للتكنولوجيا المالية</vt:lpstr>
      <vt:lpstr>PowerPoint Presentation</vt:lpstr>
      <vt:lpstr>PowerPoint Presentation</vt:lpstr>
      <vt:lpstr>PowerPoint Presentation</vt:lpstr>
      <vt:lpstr>إدارات و قطاعات الجمعية اليمنية للتكنولوجيا المالية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Eba'a Nujaim</dc:creator>
  <cp:lastModifiedBy>Moeen Arassi</cp:lastModifiedBy>
  <cp:revision>265</cp:revision>
  <dcterms:created xsi:type="dcterms:W3CDTF">2022-07-22T20:28:48Z</dcterms:created>
  <dcterms:modified xsi:type="dcterms:W3CDTF">2025-08-12T19:07:57Z</dcterms:modified>
</cp:coreProperties>
</file>